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Lst>
  <p:notesMasterIdLst>
    <p:notesMasterId r:id="rId78"/>
  </p:notesMasterIdLst>
  <p:handoutMasterIdLst>
    <p:handoutMasterId r:id="rId79"/>
  </p:handoutMasterIdLst>
  <p:sldIdLst>
    <p:sldId id="268" r:id="rId5"/>
    <p:sldId id="258" r:id="rId6"/>
    <p:sldId id="257" r:id="rId7"/>
    <p:sldId id="269" r:id="rId8"/>
    <p:sldId id="260" r:id="rId9"/>
    <p:sldId id="270" r:id="rId10"/>
    <p:sldId id="261" r:id="rId11"/>
    <p:sldId id="271" r:id="rId12"/>
    <p:sldId id="272" r:id="rId13"/>
    <p:sldId id="273" r:id="rId14"/>
    <p:sldId id="274" r:id="rId15"/>
    <p:sldId id="275" r:id="rId16"/>
    <p:sldId id="276" r:id="rId17"/>
    <p:sldId id="277" r:id="rId18"/>
    <p:sldId id="278" r:id="rId19"/>
    <p:sldId id="279" r:id="rId20"/>
    <p:sldId id="280" r:id="rId21"/>
    <p:sldId id="281" r:id="rId22"/>
    <p:sldId id="282" r:id="rId23"/>
    <p:sldId id="283" r:id="rId24"/>
    <p:sldId id="284" r:id="rId25"/>
    <p:sldId id="285" r:id="rId26"/>
    <p:sldId id="286" r:id="rId27"/>
    <p:sldId id="287" r:id="rId28"/>
    <p:sldId id="288" r:id="rId29"/>
    <p:sldId id="289" r:id="rId30"/>
    <p:sldId id="290" r:id="rId31"/>
    <p:sldId id="291" r:id="rId32"/>
    <p:sldId id="292" r:id="rId33"/>
    <p:sldId id="293" r:id="rId34"/>
    <p:sldId id="294" r:id="rId35"/>
    <p:sldId id="295" r:id="rId36"/>
    <p:sldId id="296" r:id="rId37"/>
    <p:sldId id="297" r:id="rId38"/>
    <p:sldId id="298" r:id="rId39"/>
    <p:sldId id="299" r:id="rId40"/>
    <p:sldId id="300" r:id="rId41"/>
    <p:sldId id="301" r:id="rId42"/>
    <p:sldId id="302" r:id="rId43"/>
    <p:sldId id="303" r:id="rId44"/>
    <p:sldId id="304" r:id="rId45"/>
    <p:sldId id="306" r:id="rId46"/>
    <p:sldId id="307" r:id="rId47"/>
    <p:sldId id="308" r:id="rId48"/>
    <p:sldId id="310" r:id="rId49"/>
    <p:sldId id="309" r:id="rId50"/>
    <p:sldId id="311" r:id="rId51"/>
    <p:sldId id="312" r:id="rId52"/>
    <p:sldId id="314" r:id="rId53"/>
    <p:sldId id="316" r:id="rId54"/>
    <p:sldId id="315" r:id="rId55"/>
    <p:sldId id="317" r:id="rId56"/>
    <p:sldId id="319" r:id="rId57"/>
    <p:sldId id="320" r:id="rId58"/>
    <p:sldId id="321" r:id="rId59"/>
    <p:sldId id="322" r:id="rId60"/>
    <p:sldId id="323" r:id="rId61"/>
    <p:sldId id="324" r:id="rId62"/>
    <p:sldId id="325" r:id="rId63"/>
    <p:sldId id="326" r:id="rId64"/>
    <p:sldId id="327" r:id="rId65"/>
    <p:sldId id="328" r:id="rId66"/>
    <p:sldId id="329" r:id="rId67"/>
    <p:sldId id="330" r:id="rId68"/>
    <p:sldId id="318" r:id="rId69"/>
    <p:sldId id="331" r:id="rId70"/>
    <p:sldId id="332" r:id="rId71"/>
    <p:sldId id="333" r:id="rId72"/>
    <p:sldId id="334" r:id="rId73"/>
    <p:sldId id="335" r:id="rId74"/>
    <p:sldId id="336" r:id="rId75"/>
    <p:sldId id="337" r:id="rId76"/>
    <p:sldId id="338" r:id="rId77"/>
  </p:sldIdLst>
  <p:sldSz cx="7559675" cy="10691813"/>
  <p:notesSz cx="6858000" cy="9144000"/>
  <p:defaultTex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419" userDrawn="1">
          <p15:clr>
            <a:srgbClr val="A4A3A4"/>
          </p15:clr>
        </p15:guide>
        <p15:guide id="2" pos="317" userDrawn="1">
          <p15:clr>
            <a:srgbClr val="A4A3A4"/>
          </p15:clr>
        </p15:guide>
        <p15:guide id="4" pos="4399" userDrawn="1">
          <p15:clr>
            <a:srgbClr val="A4A3A4"/>
          </p15:clr>
        </p15:guide>
        <p15:guide id="5" pos="2449"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F99FF"/>
    <a:srgbClr val="C981DC"/>
    <a:srgbClr val="F8A36A"/>
    <a:srgbClr val="8D5B98"/>
    <a:srgbClr val="000000"/>
    <a:srgbClr val="A56BB4"/>
    <a:srgbClr val="7AB5E1"/>
    <a:srgbClr val="ECECEC"/>
    <a:srgbClr val="0576AE"/>
    <a:srgbClr val="FFDE1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11" autoAdjust="0"/>
    <p:restoredTop sz="94638"/>
  </p:normalViewPr>
  <p:slideViewPr>
    <p:cSldViewPr snapToGrid="0" snapToObjects="1">
      <p:cViewPr varScale="1">
        <p:scale>
          <a:sx n="82" d="100"/>
          <a:sy n="82" d="100"/>
        </p:scale>
        <p:origin x="3432" y="176"/>
      </p:cViewPr>
      <p:guideLst>
        <p:guide orient="horz" pos="419"/>
        <p:guide pos="317"/>
        <p:guide pos="4399"/>
        <p:guide pos="2449"/>
      </p:guideLst>
    </p:cSldViewPr>
  </p:slideViewPr>
  <p:notesTextViewPr>
    <p:cViewPr>
      <p:scale>
        <a:sx n="1" d="1"/>
        <a:sy n="1" d="1"/>
      </p:scale>
      <p:origin x="0" y="0"/>
    </p:cViewPr>
  </p:notesTextViewPr>
  <p:sorterViewPr>
    <p:cViewPr>
      <p:scale>
        <a:sx n="80" d="100"/>
        <a:sy n="80" d="100"/>
      </p:scale>
      <p:origin x="0" y="0"/>
    </p:cViewPr>
  </p:sorterViewPr>
  <p:notesViewPr>
    <p:cSldViewPr snapToGrid="0" snapToObjects="1" showGuides="1">
      <p:cViewPr varScale="1">
        <p:scale>
          <a:sx n="88" d="100"/>
          <a:sy n="88" d="100"/>
        </p:scale>
        <p:origin x="2664" y="176"/>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handoutMaster" Target="handoutMasters/handoutMaster1.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theme" Target="theme/theme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notesMaster" Target="notesMasters/notesMaster1.xml"/><Relationship Id="rId8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77E7518-D7D3-A342-B9A1-57B91EA8AD9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29238D92-CE55-1642-B171-5E9305F007A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F378577-8B88-EE4C-8516-6703E5E700B5}" type="datetimeFigureOut">
              <a:rPr lang="en-US" smtClean="0"/>
              <a:t>8/1/22</a:t>
            </a:fld>
            <a:endParaRPr lang="en-US" dirty="0"/>
          </a:p>
        </p:txBody>
      </p:sp>
      <p:sp>
        <p:nvSpPr>
          <p:cNvPr id="4" name="Footer Placeholder 3">
            <a:extLst>
              <a:ext uri="{FF2B5EF4-FFF2-40B4-BE49-F238E27FC236}">
                <a16:creationId xmlns:a16="http://schemas.microsoft.com/office/drawing/2014/main" id="{294DC253-90BB-9447-B456-77404052F1D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1E73BA3A-C6D1-EB41-8906-A8CC76B3C0A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D09957D-E1A3-9D46-BB8D-8C509470EB58}" type="slidenum">
              <a:rPr lang="en-US" smtClean="0"/>
              <a:t>‹#›</a:t>
            </a:fld>
            <a:endParaRPr lang="en-US" dirty="0"/>
          </a:p>
        </p:txBody>
      </p:sp>
    </p:spTree>
    <p:extLst>
      <p:ext uri="{BB962C8B-B14F-4D97-AF65-F5344CB8AC3E}">
        <p14:creationId xmlns:p14="http://schemas.microsoft.com/office/powerpoint/2010/main" val="152892645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E1DF58-7EE3-C448-983E-EBFA8BC3FAB5}" type="datetimeFigureOut">
              <a:rPr lang="en-US" smtClean="0"/>
              <a:t>8/1/22</a:t>
            </a:fld>
            <a:endParaRPr lang="en-US" dirty="0"/>
          </a:p>
        </p:txBody>
      </p:sp>
      <p:sp>
        <p:nvSpPr>
          <p:cNvPr id="4" name="Slide Image Placeholder 3"/>
          <p:cNvSpPr>
            <a:spLocks noGrp="1" noRot="1" noChangeAspect="1"/>
          </p:cNvSpPr>
          <p:nvPr>
            <p:ph type="sldImg" idx="2"/>
          </p:nvPr>
        </p:nvSpPr>
        <p:spPr>
          <a:xfrm>
            <a:off x="2338388" y="1143000"/>
            <a:ext cx="2181225"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75372A-F483-BF4C-A311-87AB670BD6E8}" type="slidenum">
              <a:rPr lang="en-US" smtClean="0"/>
              <a:t>‹#›</a:t>
            </a:fld>
            <a:endParaRPr lang="en-US" dirty="0"/>
          </a:p>
        </p:txBody>
      </p:sp>
    </p:spTree>
    <p:extLst>
      <p:ext uri="{BB962C8B-B14F-4D97-AF65-F5344CB8AC3E}">
        <p14:creationId xmlns:p14="http://schemas.microsoft.com/office/powerpoint/2010/main" val="1810596504"/>
      </p:ext>
    </p:extLst>
  </p:cSld>
  <p:clrMap bg1="lt1" tx1="dk1" bg2="lt2" tx2="dk2" accent1="accent1" accent2="accent2" accent3="accent3" accent4="accent4" accent5="accent5" accent6="accent6" hlink="hlink" folHlink="folHlink"/>
  <p:notesStyle>
    <a:lvl1pPr marL="0" algn="l" defTabSz="875998" rtl="0" eaLnBrk="1" latinLnBrk="0" hangingPunct="1">
      <a:defRPr sz="1150" kern="1200">
        <a:solidFill>
          <a:schemeClr val="tx1"/>
        </a:solidFill>
        <a:latin typeface="+mn-lt"/>
        <a:ea typeface="+mn-ea"/>
        <a:cs typeface="+mn-cs"/>
      </a:defRPr>
    </a:lvl1pPr>
    <a:lvl2pPr marL="437999" algn="l" defTabSz="875998" rtl="0" eaLnBrk="1" latinLnBrk="0" hangingPunct="1">
      <a:defRPr sz="1150" kern="1200">
        <a:solidFill>
          <a:schemeClr val="tx1"/>
        </a:solidFill>
        <a:latin typeface="+mn-lt"/>
        <a:ea typeface="+mn-ea"/>
        <a:cs typeface="+mn-cs"/>
      </a:defRPr>
    </a:lvl2pPr>
    <a:lvl3pPr marL="875998" algn="l" defTabSz="875998" rtl="0" eaLnBrk="1" latinLnBrk="0" hangingPunct="1">
      <a:defRPr sz="1150" kern="1200">
        <a:solidFill>
          <a:schemeClr val="tx1"/>
        </a:solidFill>
        <a:latin typeface="+mn-lt"/>
        <a:ea typeface="+mn-ea"/>
        <a:cs typeface="+mn-cs"/>
      </a:defRPr>
    </a:lvl3pPr>
    <a:lvl4pPr marL="1313997" algn="l" defTabSz="875998" rtl="0" eaLnBrk="1" latinLnBrk="0" hangingPunct="1">
      <a:defRPr sz="1150" kern="1200">
        <a:solidFill>
          <a:schemeClr val="tx1"/>
        </a:solidFill>
        <a:latin typeface="+mn-lt"/>
        <a:ea typeface="+mn-ea"/>
        <a:cs typeface="+mn-cs"/>
      </a:defRPr>
    </a:lvl4pPr>
    <a:lvl5pPr marL="1751996" algn="l" defTabSz="875998" rtl="0" eaLnBrk="1" latinLnBrk="0" hangingPunct="1">
      <a:defRPr sz="1150" kern="1200">
        <a:solidFill>
          <a:schemeClr val="tx1"/>
        </a:solidFill>
        <a:latin typeface="+mn-lt"/>
        <a:ea typeface="+mn-ea"/>
        <a:cs typeface="+mn-cs"/>
      </a:defRPr>
    </a:lvl5pPr>
    <a:lvl6pPr marL="2189995" algn="l" defTabSz="875998" rtl="0" eaLnBrk="1" latinLnBrk="0" hangingPunct="1">
      <a:defRPr sz="1150" kern="1200">
        <a:solidFill>
          <a:schemeClr val="tx1"/>
        </a:solidFill>
        <a:latin typeface="+mn-lt"/>
        <a:ea typeface="+mn-ea"/>
        <a:cs typeface="+mn-cs"/>
      </a:defRPr>
    </a:lvl6pPr>
    <a:lvl7pPr marL="2627995" algn="l" defTabSz="875998" rtl="0" eaLnBrk="1" latinLnBrk="0" hangingPunct="1">
      <a:defRPr sz="1150" kern="1200">
        <a:solidFill>
          <a:schemeClr val="tx1"/>
        </a:solidFill>
        <a:latin typeface="+mn-lt"/>
        <a:ea typeface="+mn-ea"/>
        <a:cs typeface="+mn-cs"/>
      </a:defRPr>
    </a:lvl7pPr>
    <a:lvl8pPr marL="3065994" algn="l" defTabSz="875998" rtl="0" eaLnBrk="1" latinLnBrk="0" hangingPunct="1">
      <a:defRPr sz="1150" kern="1200">
        <a:solidFill>
          <a:schemeClr val="tx1"/>
        </a:solidFill>
        <a:latin typeface="+mn-lt"/>
        <a:ea typeface="+mn-ea"/>
        <a:cs typeface="+mn-cs"/>
      </a:defRPr>
    </a:lvl8pPr>
    <a:lvl9pPr marL="3503992" algn="l" defTabSz="875998" rtl="0" eaLnBrk="1" latinLnBrk="0" hangingPunct="1">
      <a:defRPr sz="115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userDrawn="1">
  <p:cSld name="Cover">
    <p:spTree>
      <p:nvGrpSpPr>
        <p:cNvPr id="1" name=""/>
        <p:cNvGrpSpPr/>
        <p:nvPr/>
      </p:nvGrpSpPr>
      <p:grpSpPr>
        <a:xfrm>
          <a:off x="0" y="0"/>
          <a:ext cx="0" cy="0"/>
          <a:chOff x="0" y="0"/>
          <a:chExt cx="0" cy="0"/>
        </a:xfrm>
      </p:grpSpPr>
      <p:sp>
        <p:nvSpPr>
          <p:cNvPr id="385" name="Freeform 384">
            <a:extLst>
              <a:ext uri="{FF2B5EF4-FFF2-40B4-BE49-F238E27FC236}">
                <a16:creationId xmlns:a16="http://schemas.microsoft.com/office/drawing/2014/main" id="{57F553F4-210F-D445-80C4-1685A71FF7AE}"/>
              </a:ext>
            </a:extLst>
          </p:cNvPr>
          <p:cNvSpPr/>
          <p:nvPr/>
        </p:nvSpPr>
        <p:spPr>
          <a:xfrm>
            <a:off x="-36182" y="5681479"/>
            <a:ext cx="7595857" cy="3220729"/>
          </a:xfrm>
          <a:custGeom>
            <a:avLst/>
            <a:gdLst>
              <a:gd name="connsiteX0" fmla="*/ 0 w 967106"/>
              <a:gd name="connsiteY0" fmla="*/ 0 h 479753"/>
              <a:gd name="connsiteX1" fmla="*/ 967107 w 967106"/>
              <a:gd name="connsiteY1" fmla="*/ 0 h 479753"/>
              <a:gd name="connsiteX2" fmla="*/ 967107 w 967106"/>
              <a:gd name="connsiteY2" fmla="*/ 479754 h 479753"/>
              <a:gd name="connsiteX3" fmla="*/ 0 w 967106"/>
              <a:gd name="connsiteY3" fmla="*/ 479754 h 479753"/>
            </a:gdLst>
            <a:ahLst/>
            <a:cxnLst>
              <a:cxn ang="0">
                <a:pos x="connsiteX0" y="connsiteY0"/>
              </a:cxn>
              <a:cxn ang="0">
                <a:pos x="connsiteX1" y="connsiteY1"/>
              </a:cxn>
              <a:cxn ang="0">
                <a:pos x="connsiteX2" y="connsiteY2"/>
              </a:cxn>
              <a:cxn ang="0">
                <a:pos x="connsiteX3" y="connsiteY3"/>
              </a:cxn>
            </a:cxnLst>
            <a:rect l="l" t="t" r="r" b="b"/>
            <a:pathLst>
              <a:path w="967106" h="479753">
                <a:moveTo>
                  <a:pt x="0" y="0"/>
                </a:moveTo>
                <a:lnTo>
                  <a:pt x="967107" y="0"/>
                </a:lnTo>
                <a:lnTo>
                  <a:pt x="967107" y="479754"/>
                </a:lnTo>
                <a:lnTo>
                  <a:pt x="0" y="479754"/>
                </a:lnTo>
                <a:close/>
              </a:path>
            </a:pathLst>
          </a:custGeom>
          <a:solidFill>
            <a:srgbClr val="8D5B98"/>
          </a:solidFill>
          <a:ln w="3060" cap="flat">
            <a:noFill/>
            <a:prstDash val="solid"/>
            <a:miter/>
          </a:ln>
        </p:spPr>
        <p:txBody>
          <a:bodyPr rtlCol="0" anchor="ctr"/>
          <a:lstStyle/>
          <a:p>
            <a:endParaRPr lang="en-US"/>
          </a:p>
        </p:txBody>
      </p:sp>
      <p:sp>
        <p:nvSpPr>
          <p:cNvPr id="1101" name="Graphic 6">
            <a:extLst>
              <a:ext uri="{FF2B5EF4-FFF2-40B4-BE49-F238E27FC236}">
                <a16:creationId xmlns:a16="http://schemas.microsoft.com/office/drawing/2014/main" id="{44A94AD3-A131-9441-82E4-9C561BFA098B}"/>
              </a:ext>
            </a:extLst>
          </p:cNvPr>
          <p:cNvSpPr/>
          <p:nvPr/>
        </p:nvSpPr>
        <p:spPr>
          <a:xfrm rot="5400000">
            <a:off x="5899319" y="7457827"/>
            <a:ext cx="476911" cy="2843800"/>
          </a:xfrm>
          <a:custGeom>
            <a:avLst/>
            <a:gdLst>
              <a:gd name="connsiteX0" fmla="*/ 0 w 101407"/>
              <a:gd name="connsiteY0" fmla="*/ 0 h 618290"/>
              <a:gd name="connsiteX1" fmla="*/ 101407 w 101407"/>
              <a:gd name="connsiteY1" fmla="*/ 0 h 618290"/>
              <a:gd name="connsiteX2" fmla="*/ 101407 w 101407"/>
              <a:gd name="connsiteY2" fmla="*/ 618291 h 618290"/>
              <a:gd name="connsiteX3" fmla="*/ 0 w 101407"/>
              <a:gd name="connsiteY3" fmla="*/ 618291 h 618290"/>
            </a:gdLst>
            <a:ahLst/>
            <a:cxnLst>
              <a:cxn ang="0">
                <a:pos x="connsiteX0" y="connsiteY0"/>
              </a:cxn>
              <a:cxn ang="0">
                <a:pos x="connsiteX1" y="connsiteY1"/>
              </a:cxn>
              <a:cxn ang="0">
                <a:pos x="connsiteX2" y="connsiteY2"/>
              </a:cxn>
              <a:cxn ang="0">
                <a:pos x="connsiteX3" y="connsiteY3"/>
              </a:cxn>
            </a:cxnLst>
            <a:rect l="l" t="t" r="r" b="b"/>
            <a:pathLst>
              <a:path w="101407" h="618290">
                <a:moveTo>
                  <a:pt x="0" y="0"/>
                </a:moveTo>
                <a:lnTo>
                  <a:pt x="101407" y="0"/>
                </a:lnTo>
                <a:lnTo>
                  <a:pt x="101407" y="618291"/>
                </a:lnTo>
                <a:lnTo>
                  <a:pt x="0" y="618291"/>
                </a:lnTo>
                <a:close/>
              </a:path>
            </a:pathLst>
          </a:custGeom>
          <a:solidFill>
            <a:srgbClr val="F8A36A"/>
          </a:solidFill>
          <a:ln w="2971" cap="flat">
            <a:noFill/>
            <a:prstDash val="solid"/>
            <a:miter/>
          </a:ln>
        </p:spPr>
        <p:txBody>
          <a:bodyPr rtlCol="0" anchor="ctr"/>
          <a:lstStyle/>
          <a:p>
            <a:endParaRPr lang="en-US" sz="1283" b="0" i="0" dirty="0">
              <a:latin typeface="Calibri" panose="020F0502020204030204" pitchFamily="34" charset="0"/>
            </a:endParaRPr>
          </a:p>
        </p:txBody>
      </p:sp>
      <p:sp>
        <p:nvSpPr>
          <p:cNvPr id="1102" name="Text Placeholder 32">
            <a:extLst>
              <a:ext uri="{FF2B5EF4-FFF2-40B4-BE49-F238E27FC236}">
                <a16:creationId xmlns:a16="http://schemas.microsoft.com/office/drawing/2014/main" id="{69DBB5CE-9B20-F44B-9B06-0C67AB1E1193}"/>
              </a:ext>
            </a:extLst>
          </p:cNvPr>
          <p:cNvSpPr>
            <a:spLocks noGrp="1"/>
          </p:cNvSpPr>
          <p:nvPr>
            <p:ph type="body" sz="quarter" idx="42" hasCustomPrompt="1"/>
          </p:nvPr>
        </p:nvSpPr>
        <p:spPr>
          <a:xfrm>
            <a:off x="4229170" y="8663650"/>
            <a:ext cx="3043546" cy="476907"/>
          </a:xfrm>
          <a:prstGeom prst="rect">
            <a:avLst/>
          </a:prstGeom>
        </p:spPr>
        <p:txBody>
          <a:bodyPr>
            <a:noAutofit/>
          </a:bodyPr>
          <a:lstStyle>
            <a:lvl1pPr marL="0" indent="0" algn="r">
              <a:lnSpc>
                <a:spcPct val="100000"/>
              </a:lnSpc>
              <a:spcBef>
                <a:spcPts val="0"/>
              </a:spcBef>
              <a:buNone/>
              <a:defRPr sz="2000" b="0" i="0">
                <a:solidFill>
                  <a:schemeClr val="bg1"/>
                </a:solidFill>
                <a:latin typeface="Calibri" panose="020F0502020204030204" pitchFamily="34" charset="0"/>
                <a:cs typeface="Poppins SemiBold" pitchFamily="2" charset="77"/>
              </a:defRPr>
            </a:lvl1pPr>
            <a:lvl2pPr marL="377985" indent="0">
              <a:buNone/>
              <a:defRPr sz="3199">
                <a:solidFill>
                  <a:srgbClr val="011E3B"/>
                </a:solidFill>
                <a:latin typeface="Montserrat" pitchFamily="2" charset="77"/>
              </a:defRPr>
            </a:lvl2pPr>
            <a:lvl3pPr marL="755968" indent="0">
              <a:buNone/>
              <a:defRPr sz="3199">
                <a:solidFill>
                  <a:srgbClr val="011E3B"/>
                </a:solidFill>
                <a:latin typeface="Montserrat" pitchFamily="2" charset="77"/>
              </a:defRPr>
            </a:lvl3pPr>
            <a:lvl4pPr marL="1133955" indent="0">
              <a:buNone/>
              <a:defRPr sz="3199">
                <a:solidFill>
                  <a:srgbClr val="011E3B"/>
                </a:solidFill>
                <a:latin typeface="Montserrat" pitchFamily="2" charset="77"/>
              </a:defRPr>
            </a:lvl4pPr>
            <a:lvl5pPr marL="1511939" indent="0">
              <a:buNone/>
              <a:defRPr sz="3199">
                <a:solidFill>
                  <a:srgbClr val="011E3B"/>
                </a:solidFill>
                <a:latin typeface="Montserrat" pitchFamily="2" charset="77"/>
              </a:defRPr>
            </a:lvl5pPr>
          </a:lstStyle>
          <a:p>
            <a:pPr lvl="0"/>
            <a:r>
              <a:rPr lang="en-GB" dirty="0" err="1"/>
              <a:t>www.teachdigital.eu</a:t>
            </a:r>
            <a:endParaRPr lang="en-US" dirty="0"/>
          </a:p>
        </p:txBody>
      </p:sp>
      <p:pic>
        <p:nvPicPr>
          <p:cNvPr id="1446" name="Picture 1445">
            <a:extLst>
              <a:ext uri="{FF2B5EF4-FFF2-40B4-BE49-F238E27FC236}">
                <a16:creationId xmlns:a16="http://schemas.microsoft.com/office/drawing/2014/main" id="{0F2457AE-783E-EC4E-AD25-380F9E121DA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r="44449"/>
          <a:stretch/>
        </p:blipFill>
        <p:spPr bwMode="auto">
          <a:xfrm>
            <a:off x="5932648" y="10160564"/>
            <a:ext cx="1184829" cy="272079"/>
          </a:xfrm>
          <a:prstGeom prst="rect">
            <a:avLst/>
          </a:prstGeom>
          <a:ln>
            <a:noFill/>
          </a:ln>
          <a:extLst>
            <a:ext uri="{53640926-AAD7-44D8-BBD7-CCE9431645EC}">
              <a14:shadowObscured xmlns:a14="http://schemas.microsoft.com/office/drawing/2010/main"/>
            </a:ext>
          </a:extLst>
        </p:spPr>
      </p:pic>
      <p:grpSp>
        <p:nvGrpSpPr>
          <p:cNvPr id="1447" name="Graphic 95">
            <a:extLst>
              <a:ext uri="{FF2B5EF4-FFF2-40B4-BE49-F238E27FC236}">
                <a16:creationId xmlns:a16="http://schemas.microsoft.com/office/drawing/2014/main" id="{BCC9C07E-5BDA-894A-9F51-3A299FE07667}"/>
              </a:ext>
            </a:extLst>
          </p:cNvPr>
          <p:cNvGrpSpPr/>
          <p:nvPr/>
        </p:nvGrpSpPr>
        <p:grpSpPr>
          <a:xfrm>
            <a:off x="565765" y="9543600"/>
            <a:ext cx="1509109" cy="743400"/>
            <a:chOff x="584588" y="9078286"/>
            <a:chExt cx="1509109" cy="423922"/>
          </a:xfrm>
          <a:solidFill>
            <a:srgbClr val="000000"/>
          </a:solidFill>
        </p:grpSpPr>
        <p:sp>
          <p:nvSpPr>
            <p:cNvPr id="1448" name="Freeform 1447">
              <a:extLst>
                <a:ext uri="{FF2B5EF4-FFF2-40B4-BE49-F238E27FC236}">
                  <a16:creationId xmlns:a16="http://schemas.microsoft.com/office/drawing/2014/main" id="{EB5E03D8-30C7-E14C-AD59-B1475EF01B70}"/>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F8A36A"/>
              </a:solidFill>
              <a:prstDash val="solid"/>
              <a:miter/>
            </a:ln>
          </p:spPr>
          <p:txBody>
            <a:bodyPr rtlCol="0" anchor="ctr"/>
            <a:lstStyle/>
            <a:p>
              <a:endParaRPr lang="en-US"/>
            </a:p>
          </p:txBody>
        </p:sp>
        <p:sp>
          <p:nvSpPr>
            <p:cNvPr id="1449" name="Freeform 1448">
              <a:extLst>
                <a:ext uri="{FF2B5EF4-FFF2-40B4-BE49-F238E27FC236}">
                  <a16:creationId xmlns:a16="http://schemas.microsoft.com/office/drawing/2014/main" id="{622F54C9-BCD4-1645-818F-C9645F64C4D0}"/>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F8A36A"/>
              </a:solidFill>
              <a:prstDash val="solid"/>
              <a:miter/>
            </a:ln>
          </p:spPr>
          <p:txBody>
            <a:bodyPr rtlCol="0" anchor="ctr"/>
            <a:lstStyle/>
            <a:p>
              <a:endParaRPr lang="en-US"/>
            </a:p>
          </p:txBody>
        </p:sp>
      </p:grpSp>
      <p:sp>
        <p:nvSpPr>
          <p:cNvPr id="1450" name="Text Placeholder 23">
            <a:extLst>
              <a:ext uri="{FF2B5EF4-FFF2-40B4-BE49-F238E27FC236}">
                <a16:creationId xmlns:a16="http://schemas.microsoft.com/office/drawing/2014/main" id="{1F004F01-AFAA-8F4D-9CEC-94692E6F80C1}"/>
              </a:ext>
            </a:extLst>
          </p:cNvPr>
          <p:cNvSpPr>
            <a:spLocks noGrp="1"/>
          </p:cNvSpPr>
          <p:nvPr>
            <p:ph type="body" sz="quarter" idx="17" hasCustomPrompt="1"/>
          </p:nvPr>
        </p:nvSpPr>
        <p:spPr>
          <a:xfrm>
            <a:off x="610095" y="9582863"/>
            <a:ext cx="1230818" cy="419205"/>
          </a:xfrm>
          <a:prstGeom prst="rect">
            <a:avLst/>
          </a:prstGeom>
        </p:spPr>
        <p:txBody>
          <a:bodyPr>
            <a:noAutofit/>
          </a:bodyPr>
          <a:lstStyle>
            <a:lvl1pPr marL="0" indent="0" algn="l">
              <a:spcBef>
                <a:spcPts val="0"/>
              </a:spcBef>
              <a:buNone/>
              <a:defRPr sz="1000" b="0" i="0">
                <a:solidFill>
                  <a:srgbClr val="000000"/>
                </a:solidFill>
                <a:latin typeface="Calibri" panose="020F0502020204030204" pitchFamily="34" charset="0"/>
                <a:cs typeface="Calibri" panose="020F0502020204030204" pitchFamily="34" charset="0"/>
              </a:defRPr>
            </a:lvl1pPr>
          </a:lstStyle>
          <a:p>
            <a:pPr lvl="0"/>
            <a:r>
              <a:rPr lang="en-US" dirty="0"/>
              <a:t>2022 – 2024</a:t>
            </a:r>
          </a:p>
          <a:p>
            <a:pPr lvl="0"/>
            <a:r>
              <a:rPr lang="en-US" dirty="0"/>
              <a:t>Document Name</a:t>
            </a:r>
          </a:p>
        </p:txBody>
      </p:sp>
      <p:sp>
        <p:nvSpPr>
          <p:cNvPr id="1451" name="Text Placeholder 23">
            <a:extLst>
              <a:ext uri="{FF2B5EF4-FFF2-40B4-BE49-F238E27FC236}">
                <a16:creationId xmlns:a16="http://schemas.microsoft.com/office/drawing/2014/main" id="{7878631D-194D-8942-AB2C-854D68456F82}"/>
              </a:ext>
            </a:extLst>
          </p:cNvPr>
          <p:cNvSpPr>
            <a:spLocks noGrp="1"/>
          </p:cNvSpPr>
          <p:nvPr>
            <p:ph type="body" sz="quarter" idx="18" hasCustomPrompt="1"/>
          </p:nvPr>
        </p:nvSpPr>
        <p:spPr>
          <a:xfrm>
            <a:off x="2174362" y="9576333"/>
            <a:ext cx="2634396" cy="419205"/>
          </a:xfrm>
          <a:prstGeom prst="rect">
            <a:avLst/>
          </a:prstGeom>
        </p:spPr>
        <p:txBody>
          <a:bodyPr>
            <a:noAutofit/>
          </a:bodyPr>
          <a:lstStyle>
            <a:lvl1pPr marL="0" indent="0" algn="l">
              <a:spcBef>
                <a:spcPts val="0"/>
              </a:spcBef>
              <a:buNone/>
              <a:defRPr sz="1000" b="0" i="0">
                <a:solidFill>
                  <a:srgbClr val="000000"/>
                </a:solidFill>
                <a:latin typeface="Calibri" panose="020F0502020204030204" pitchFamily="34" charset="0"/>
                <a:cs typeface="Calibri" panose="020F0502020204030204" pitchFamily="34" charset="0"/>
              </a:defRPr>
            </a:lvl1pPr>
          </a:lstStyle>
          <a:p>
            <a:pPr lvl="0"/>
            <a:r>
              <a:rPr lang="en-US" dirty="0"/>
              <a:t>By</a:t>
            </a:r>
          </a:p>
          <a:p>
            <a:pPr lvl="0"/>
            <a:r>
              <a:rPr lang="en-US" dirty="0"/>
              <a:t>Partner Name</a:t>
            </a:r>
          </a:p>
        </p:txBody>
      </p:sp>
      <p:sp>
        <p:nvSpPr>
          <p:cNvPr id="1453" name="Text Placeholder 23">
            <a:extLst>
              <a:ext uri="{FF2B5EF4-FFF2-40B4-BE49-F238E27FC236}">
                <a16:creationId xmlns:a16="http://schemas.microsoft.com/office/drawing/2014/main" id="{9D4FE07E-181F-6A48-AB3D-C5BAD0C4DADE}"/>
              </a:ext>
            </a:extLst>
          </p:cNvPr>
          <p:cNvSpPr>
            <a:spLocks noGrp="1"/>
          </p:cNvSpPr>
          <p:nvPr>
            <p:ph type="body" sz="quarter" idx="16" hasCustomPrompt="1"/>
          </p:nvPr>
        </p:nvSpPr>
        <p:spPr>
          <a:xfrm>
            <a:off x="605556" y="7156000"/>
            <a:ext cx="3685020" cy="1224685"/>
          </a:xfrm>
          <a:prstGeom prst="rect">
            <a:avLst/>
          </a:prstGeom>
        </p:spPr>
        <p:txBody>
          <a:bodyPr>
            <a:noAutofit/>
          </a:bodyPr>
          <a:lstStyle>
            <a:lvl1pPr marL="0" indent="0" algn="l">
              <a:lnSpc>
                <a:spcPts val="3720"/>
              </a:lnSpc>
              <a:spcBef>
                <a:spcPts val="0"/>
              </a:spcBef>
              <a:buNone/>
              <a:defRPr sz="3600" b="1" i="0">
                <a:solidFill>
                  <a:schemeClr val="bg1"/>
                </a:solidFill>
                <a:latin typeface="Calibri" panose="020F0502020204030204" pitchFamily="34" charset="0"/>
                <a:cs typeface="Calibri" panose="020F0502020204030204" pitchFamily="34" charset="0"/>
              </a:defRPr>
            </a:lvl1pPr>
          </a:lstStyle>
          <a:p>
            <a:pPr lvl="0"/>
            <a:r>
              <a:rPr lang="en-US" dirty="0"/>
              <a:t>Your guide to            Teach Digital</a:t>
            </a:r>
          </a:p>
        </p:txBody>
      </p:sp>
      <p:grpSp>
        <p:nvGrpSpPr>
          <p:cNvPr id="81" name="Graphic 4">
            <a:extLst>
              <a:ext uri="{FF2B5EF4-FFF2-40B4-BE49-F238E27FC236}">
                <a16:creationId xmlns:a16="http://schemas.microsoft.com/office/drawing/2014/main" id="{30E466F2-9445-CF18-065E-2572CE3F68D8}"/>
              </a:ext>
            </a:extLst>
          </p:cNvPr>
          <p:cNvGrpSpPr/>
          <p:nvPr userDrawn="1"/>
        </p:nvGrpSpPr>
        <p:grpSpPr>
          <a:xfrm>
            <a:off x="673002" y="578260"/>
            <a:ext cx="2753881" cy="1435288"/>
            <a:chOff x="3597839" y="2127142"/>
            <a:chExt cx="4995739" cy="2603715"/>
          </a:xfrm>
        </p:grpSpPr>
        <p:sp>
          <p:nvSpPr>
            <p:cNvPr id="82" name="Freeform 81">
              <a:extLst>
                <a:ext uri="{FF2B5EF4-FFF2-40B4-BE49-F238E27FC236}">
                  <a16:creationId xmlns:a16="http://schemas.microsoft.com/office/drawing/2014/main" id="{2E60DBCC-9253-A039-6C20-7551B0CC8E2E}"/>
                </a:ext>
              </a:extLst>
            </p:cNvPr>
            <p:cNvSpPr/>
            <p:nvPr/>
          </p:nvSpPr>
          <p:spPr>
            <a:xfrm>
              <a:off x="5648654" y="2253841"/>
              <a:ext cx="672760" cy="673013"/>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8E366B0-8A41-805C-6354-BC92C0C26138}"/>
                </a:ext>
              </a:extLst>
            </p:cNvPr>
            <p:cNvSpPr/>
            <p:nvPr/>
          </p:nvSpPr>
          <p:spPr>
            <a:xfrm>
              <a:off x="5048515" y="3753883"/>
              <a:ext cx="936519" cy="936872"/>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84" name="Graphic 4">
              <a:extLst>
                <a:ext uri="{FF2B5EF4-FFF2-40B4-BE49-F238E27FC236}">
                  <a16:creationId xmlns:a16="http://schemas.microsoft.com/office/drawing/2014/main" id="{AC1B4E34-58D7-193F-589F-BD96887F3725}"/>
                </a:ext>
              </a:extLst>
            </p:cNvPr>
            <p:cNvGrpSpPr/>
            <p:nvPr/>
          </p:nvGrpSpPr>
          <p:grpSpPr>
            <a:xfrm>
              <a:off x="4503567" y="3664961"/>
              <a:ext cx="1064913" cy="1065896"/>
              <a:chOff x="4503567" y="3664961"/>
              <a:chExt cx="1064913" cy="1065896"/>
            </a:xfrm>
            <a:solidFill>
              <a:srgbClr val="F8A36A"/>
            </a:solidFill>
          </p:grpSpPr>
          <p:sp>
            <p:nvSpPr>
              <p:cNvPr id="197" name="Freeform 196">
                <a:extLst>
                  <a:ext uri="{FF2B5EF4-FFF2-40B4-BE49-F238E27FC236}">
                    <a16:creationId xmlns:a16="http://schemas.microsoft.com/office/drawing/2014/main" id="{3459AFDC-470F-57CF-30DD-0AAAD9BF71A4}"/>
                  </a:ext>
                </a:extLst>
              </p:cNvPr>
              <p:cNvSpPr/>
              <p:nvPr/>
            </p:nvSpPr>
            <p:spPr>
              <a:xfrm>
                <a:off x="4579093" y="3768994"/>
                <a:ext cx="140593" cy="154595"/>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3776C3B7-3093-9637-6EBA-1D017B89ACD9}"/>
                  </a:ext>
                </a:extLst>
              </p:cNvPr>
              <p:cNvSpPr/>
              <p:nvPr/>
            </p:nvSpPr>
            <p:spPr>
              <a:xfrm>
                <a:off x="4522739" y="3700414"/>
                <a:ext cx="321855" cy="35452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B338F9D-48AB-5A71-450D-10F722F01C7E}"/>
                  </a:ext>
                </a:extLst>
              </p:cNvPr>
              <p:cNvSpPr/>
              <p:nvPr/>
            </p:nvSpPr>
            <p:spPr>
              <a:xfrm>
                <a:off x="4505891" y="3675423"/>
                <a:ext cx="423525" cy="466692"/>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AE519AF4-5FD6-483A-B9A6-242EB1BEFF1C}"/>
                  </a:ext>
                </a:extLst>
              </p:cNvPr>
              <p:cNvSpPr/>
              <p:nvPr/>
            </p:nvSpPr>
            <p:spPr>
              <a:xfrm>
                <a:off x="4503567" y="3665542"/>
                <a:ext cx="497888" cy="548058"/>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C255C963-A1AC-4AB3-B7D7-D0C3AE3EFDF0}"/>
                  </a:ext>
                </a:extLst>
              </p:cNvPr>
              <p:cNvSpPr/>
              <p:nvPr/>
            </p:nvSpPr>
            <p:spPr>
              <a:xfrm>
                <a:off x="4505310" y="3664961"/>
                <a:ext cx="558890" cy="611989"/>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536C9C57-0CEB-71BB-61A8-BC06319B9117}"/>
                  </a:ext>
                </a:extLst>
              </p:cNvPr>
              <p:cNvSpPr/>
              <p:nvPr/>
            </p:nvSpPr>
            <p:spPr>
              <a:xfrm>
                <a:off x="4514025" y="3667867"/>
                <a:ext cx="607691" cy="666039"/>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FA7B12CF-4B81-BEEA-C13D-EAFFBC3BEDD0}"/>
                  </a:ext>
                </a:extLst>
              </p:cNvPr>
              <p:cNvSpPr/>
              <p:nvPr/>
            </p:nvSpPr>
            <p:spPr>
              <a:xfrm>
                <a:off x="4527968" y="3676004"/>
                <a:ext cx="646035" cy="708466"/>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DDA38B9F-C436-7BB5-FB71-CB3BB23306EE}"/>
                  </a:ext>
                </a:extLst>
              </p:cNvPr>
              <p:cNvSpPr/>
              <p:nvPr/>
            </p:nvSpPr>
            <p:spPr>
              <a:xfrm>
                <a:off x="4545978" y="3689371"/>
                <a:ext cx="676827" cy="741594"/>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7EA9B2B5-8944-BE15-F0F8-94F772D0FEFB}"/>
                  </a:ext>
                </a:extLst>
              </p:cNvPr>
              <p:cNvSpPr/>
              <p:nvPr/>
            </p:nvSpPr>
            <p:spPr>
              <a:xfrm>
                <a:off x="4567474" y="3706807"/>
                <a:ext cx="700065" cy="767747"/>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BF190FA9-2FE5-9C2F-7BD8-3118603EC9C7}"/>
                  </a:ext>
                </a:extLst>
              </p:cNvPr>
              <p:cNvSpPr/>
              <p:nvPr/>
            </p:nvSpPr>
            <p:spPr>
              <a:xfrm>
                <a:off x="4593036" y="3727729"/>
                <a:ext cx="717494" cy="786345"/>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30E3200C-CCE5-7667-DB62-5E68A54CD3C4}"/>
                  </a:ext>
                </a:extLst>
              </p:cNvPr>
              <p:cNvSpPr/>
              <p:nvPr/>
            </p:nvSpPr>
            <p:spPr>
              <a:xfrm>
                <a:off x="4620922" y="3752139"/>
                <a:ext cx="727952" cy="798550"/>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105FE40F-ADCF-B50D-EFA1-74F22EC9129A}"/>
                  </a:ext>
                </a:extLst>
              </p:cNvPr>
              <p:cNvSpPr/>
              <p:nvPr/>
            </p:nvSpPr>
            <p:spPr>
              <a:xfrm>
                <a:off x="4651714" y="3779455"/>
                <a:ext cx="733761" cy="804362"/>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0339C0E-3F92-FD0F-7BB1-1011CB7890BA}"/>
                  </a:ext>
                </a:extLst>
              </p:cNvPr>
              <p:cNvSpPr/>
              <p:nvPr/>
            </p:nvSpPr>
            <p:spPr>
              <a:xfrm>
                <a:off x="4685410" y="3809677"/>
                <a:ext cx="733181" cy="804943"/>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128167CC-DB84-7481-1EB8-FDAFC04B2666}"/>
                  </a:ext>
                </a:extLst>
              </p:cNvPr>
              <p:cNvSpPr/>
              <p:nvPr/>
            </p:nvSpPr>
            <p:spPr>
              <a:xfrm>
                <a:off x="4721430" y="3843385"/>
                <a:ext cx="728533" cy="798550"/>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F3B2EF4-F32B-1CFD-5185-A7FC704CD056}"/>
                  </a:ext>
                </a:extLst>
              </p:cNvPr>
              <p:cNvSpPr/>
              <p:nvPr/>
            </p:nvSpPr>
            <p:spPr>
              <a:xfrm>
                <a:off x="4760355" y="3879419"/>
                <a:ext cx="718076" cy="786926"/>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596E98F4-E3E9-C333-667A-605FCBE71618}"/>
                  </a:ext>
                </a:extLst>
              </p:cNvPr>
              <p:cNvSpPr/>
              <p:nvPr/>
            </p:nvSpPr>
            <p:spPr>
              <a:xfrm>
                <a:off x="4802184" y="3918940"/>
                <a:ext cx="701227" cy="768328"/>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DAFE4CC0-12E0-11A6-BA6D-EBE60015CA8D}"/>
                  </a:ext>
                </a:extLst>
              </p:cNvPr>
              <p:cNvSpPr/>
              <p:nvPr/>
            </p:nvSpPr>
            <p:spPr>
              <a:xfrm>
                <a:off x="4847500" y="3961948"/>
                <a:ext cx="677408" cy="743337"/>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310D9C15-8061-3955-80C9-329EC88861B2}"/>
                  </a:ext>
                </a:extLst>
              </p:cNvPr>
              <p:cNvSpPr/>
              <p:nvPr/>
            </p:nvSpPr>
            <p:spPr>
              <a:xfrm>
                <a:off x="4895720" y="4008442"/>
                <a:ext cx="647197" cy="710209"/>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A6D81D6F-AA93-1174-7A6E-73B086190E47}"/>
                  </a:ext>
                </a:extLst>
              </p:cNvPr>
              <p:cNvSpPr/>
              <p:nvPr/>
            </p:nvSpPr>
            <p:spPr>
              <a:xfrm>
                <a:off x="4948007" y="4059587"/>
                <a:ext cx="608853" cy="667201"/>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7800BAAF-220F-C34C-13C3-8A8775C40A46}"/>
                  </a:ext>
                </a:extLst>
              </p:cNvPr>
              <p:cNvSpPr/>
              <p:nvPr/>
            </p:nvSpPr>
            <p:spPr>
              <a:xfrm>
                <a:off x="5004942" y="4115962"/>
                <a:ext cx="560633" cy="614895"/>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70D11799-C6DE-75EE-C99B-0D3951A72C5D}"/>
                  </a:ext>
                </a:extLst>
              </p:cNvPr>
              <p:cNvSpPr/>
              <p:nvPr/>
            </p:nvSpPr>
            <p:spPr>
              <a:xfrm>
                <a:off x="5067687" y="4178149"/>
                <a:ext cx="500794" cy="550964"/>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EECDE2F9-49E7-D2F8-46B8-2CCC8C51F54C}"/>
                  </a:ext>
                </a:extLst>
              </p:cNvPr>
              <p:cNvSpPr/>
              <p:nvPr/>
            </p:nvSpPr>
            <p:spPr>
              <a:xfrm>
                <a:off x="5138565" y="4249635"/>
                <a:ext cx="427011" cy="470179"/>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52D4641E-03D3-A6B9-7FC9-D562E6AC0F16}"/>
                  </a:ext>
                </a:extLst>
              </p:cNvPr>
              <p:cNvSpPr/>
              <p:nvPr/>
            </p:nvSpPr>
            <p:spPr>
              <a:xfrm>
                <a:off x="5223386" y="4336231"/>
                <a:ext cx="326503" cy="359754"/>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8BE66948-7049-D334-D7AE-93EAEF3F8619}"/>
                  </a:ext>
                </a:extLst>
              </p:cNvPr>
              <p:cNvSpPr/>
              <p:nvPr/>
            </p:nvSpPr>
            <p:spPr>
              <a:xfrm>
                <a:off x="5344808" y="4463511"/>
                <a:ext cx="152213" cy="167381"/>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85" name="Freeform 84">
              <a:extLst>
                <a:ext uri="{FF2B5EF4-FFF2-40B4-BE49-F238E27FC236}">
                  <a16:creationId xmlns:a16="http://schemas.microsoft.com/office/drawing/2014/main" id="{3891C3CB-59CF-A3A5-25A5-9A9F64004771}"/>
                </a:ext>
              </a:extLst>
            </p:cNvPr>
            <p:cNvSpPr/>
            <p:nvPr/>
          </p:nvSpPr>
          <p:spPr>
            <a:xfrm>
              <a:off x="3597839" y="3318574"/>
              <a:ext cx="929548" cy="929898"/>
            </a:xfrm>
            <a:custGeom>
              <a:avLst/>
              <a:gdLst>
                <a:gd name="connsiteX0" fmla="*/ 464774 w 929548"/>
                <a:gd name="connsiteY0" fmla="*/ 929898 h 929898"/>
                <a:gd name="connsiteX1" fmla="*/ 0 w 929548"/>
                <a:gd name="connsiteY1" fmla="*/ 464949 h 929898"/>
                <a:gd name="connsiteX2" fmla="*/ 464774 w 929548"/>
                <a:gd name="connsiteY2" fmla="*/ 0 h 929898"/>
                <a:gd name="connsiteX3" fmla="*/ 929548 w 929548"/>
                <a:gd name="connsiteY3" fmla="*/ 464949 h 929898"/>
                <a:gd name="connsiteX4" fmla="*/ 464774 w 929548"/>
                <a:gd name="connsiteY4" fmla="*/ 929898 h 929898"/>
                <a:gd name="connsiteX5" fmla="*/ 464774 w 929548"/>
                <a:gd name="connsiteY5" fmla="*/ 12786 h 929898"/>
                <a:gd name="connsiteX6" fmla="*/ 12781 w 929548"/>
                <a:gd name="connsiteY6" fmla="*/ 464949 h 929898"/>
                <a:gd name="connsiteX7" fmla="*/ 464774 w 929548"/>
                <a:gd name="connsiteY7" fmla="*/ 917112 h 929898"/>
                <a:gd name="connsiteX8" fmla="*/ 916767 w 929548"/>
                <a:gd name="connsiteY8" fmla="*/ 464949 h 929898"/>
                <a:gd name="connsiteX9" fmla="*/ 464774 w 929548"/>
                <a:gd name="connsiteY9" fmla="*/ 12786 h 92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8" h="929898">
                  <a:moveTo>
                    <a:pt x="464774" y="929898"/>
                  </a:moveTo>
                  <a:cubicBezTo>
                    <a:pt x="208567" y="929898"/>
                    <a:pt x="0" y="721252"/>
                    <a:pt x="0" y="464949"/>
                  </a:cubicBezTo>
                  <a:cubicBezTo>
                    <a:pt x="0" y="208646"/>
                    <a:pt x="208567" y="0"/>
                    <a:pt x="464774" y="0"/>
                  </a:cubicBezTo>
                  <a:cubicBezTo>
                    <a:pt x="720981" y="0"/>
                    <a:pt x="929548" y="208646"/>
                    <a:pt x="929548" y="464949"/>
                  </a:cubicBezTo>
                  <a:cubicBezTo>
                    <a:pt x="929548" y="721252"/>
                    <a:pt x="720981" y="929898"/>
                    <a:pt x="464774" y="929898"/>
                  </a:cubicBezTo>
                  <a:close/>
                  <a:moveTo>
                    <a:pt x="464774" y="12786"/>
                  </a:moveTo>
                  <a:cubicBezTo>
                    <a:pt x="215539" y="12786"/>
                    <a:pt x="12781" y="215620"/>
                    <a:pt x="12781" y="464949"/>
                  </a:cubicBezTo>
                  <a:cubicBezTo>
                    <a:pt x="12781" y="714278"/>
                    <a:pt x="215539" y="917112"/>
                    <a:pt x="464774" y="917112"/>
                  </a:cubicBezTo>
                  <a:cubicBezTo>
                    <a:pt x="714009" y="917112"/>
                    <a:pt x="916767" y="714278"/>
                    <a:pt x="916767" y="464949"/>
                  </a:cubicBezTo>
                  <a:cubicBezTo>
                    <a:pt x="916767" y="215620"/>
                    <a:pt x="714009" y="12786"/>
                    <a:pt x="464774" y="12786"/>
                  </a:cubicBezTo>
                  <a:close/>
                </a:path>
              </a:pathLst>
            </a:custGeom>
            <a:solidFill>
              <a:srgbClr val="F8A36A"/>
            </a:solidFill>
            <a:ln w="580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17DDB9EC-E80D-1708-D464-728AB1FA4A22}"/>
                </a:ext>
              </a:extLst>
            </p:cNvPr>
            <p:cNvSpPr/>
            <p:nvPr/>
          </p:nvSpPr>
          <p:spPr>
            <a:xfrm>
              <a:off x="3744243" y="3079125"/>
              <a:ext cx="1240946" cy="1241414"/>
            </a:xfrm>
            <a:custGeom>
              <a:avLst/>
              <a:gdLst>
                <a:gd name="connsiteX0" fmla="*/ 1240947 w 1240946"/>
                <a:gd name="connsiteY0" fmla="*/ 620707 h 1241414"/>
                <a:gd name="connsiteX1" fmla="*/ 620473 w 1240946"/>
                <a:gd name="connsiteY1" fmla="*/ 1241414 h 1241414"/>
                <a:gd name="connsiteX2" fmla="*/ 0 w 1240946"/>
                <a:gd name="connsiteY2" fmla="*/ 620707 h 1241414"/>
                <a:gd name="connsiteX3" fmla="*/ 620473 w 1240946"/>
                <a:gd name="connsiteY3" fmla="*/ 0 h 1241414"/>
                <a:gd name="connsiteX4" fmla="*/ 1240947 w 1240946"/>
                <a:gd name="connsiteY4" fmla="*/ 620707 h 124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946" h="1241414">
                  <a:moveTo>
                    <a:pt x="1240947" y="620707"/>
                  </a:moveTo>
                  <a:cubicBezTo>
                    <a:pt x="1240947" y="963514"/>
                    <a:pt x="963151" y="1241414"/>
                    <a:pt x="620473" y="1241414"/>
                  </a:cubicBezTo>
                  <a:cubicBezTo>
                    <a:pt x="277795" y="1241414"/>
                    <a:pt x="0" y="963514"/>
                    <a:pt x="0" y="620707"/>
                  </a:cubicBezTo>
                  <a:cubicBezTo>
                    <a:pt x="0" y="277900"/>
                    <a:pt x="277795" y="0"/>
                    <a:pt x="620473" y="0"/>
                  </a:cubicBezTo>
                  <a:cubicBezTo>
                    <a:pt x="963151" y="0"/>
                    <a:pt x="1240947" y="277900"/>
                    <a:pt x="1240947" y="620707"/>
                  </a:cubicBezTo>
                  <a:close/>
                </a:path>
              </a:pathLst>
            </a:custGeom>
            <a:solidFill>
              <a:srgbClr val="0576AE"/>
            </a:solidFill>
            <a:ln w="580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5E4AC4AB-4BD8-7644-9F35-6B9A8D5E9D26}"/>
                </a:ext>
              </a:extLst>
            </p:cNvPr>
            <p:cNvSpPr/>
            <p:nvPr/>
          </p:nvSpPr>
          <p:spPr>
            <a:xfrm>
              <a:off x="5730570" y="2670841"/>
              <a:ext cx="1193743" cy="119123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7AB5E1"/>
            </a:solidFill>
            <a:ln w="580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374B5307-2E4E-9FA1-CE0A-1F2167B16643}"/>
                </a:ext>
              </a:extLst>
            </p:cNvPr>
            <p:cNvSpPr/>
            <p:nvPr/>
          </p:nvSpPr>
          <p:spPr>
            <a:xfrm>
              <a:off x="4254913" y="3535450"/>
              <a:ext cx="701227" cy="700110"/>
            </a:xfrm>
            <a:custGeom>
              <a:avLst/>
              <a:gdLst>
                <a:gd name="connsiteX0" fmla="*/ 701228 w 701227"/>
                <a:gd name="connsiteY0" fmla="*/ 350944 h 700110"/>
                <a:gd name="connsiteX1" fmla="*/ 701228 w 701227"/>
                <a:gd name="connsiteY1" fmla="*/ 350944 h 700110"/>
                <a:gd name="connsiteX2" fmla="*/ 701228 w 701227"/>
                <a:gd name="connsiteY2" fmla="*/ 355012 h 700110"/>
                <a:gd name="connsiteX3" fmla="*/ 701228 w 701227"/>
                <a:gd name="connsiteY3" fmla="*/ 350944 h 700110"/>
                <a:gd name="connsiteX4" fmla="*/ 701228 w 701227"/>
                <a:gd name="connsiteY4" fmla="*/ 350944 h 700110"/>
                <a:gd name="connsiteX5" fmla="*/ 581 w 701227"/>
                <a:gd name="connsiteY5" fmla="*/ 331765 h 700110"/>
                <a:gd name="connsiteX6" fmla="*/ 4067 w 701227"/>
                <a:gd name="connsiteY6" fmla="*/ 336414 h 700110"/>
                <a:gd name="connsiteX7" fmla="*/ 0 w 701227"/>
                <a:gd name="connsiteY7" fmla="*/ 339901 h 700110"/>
                <a:gd name="connsiteX8" fmla="*/ 0 w 701227"/>
                <a:gd name="connsiteY8" fmla="*/ 339901 h 700110"/>
                <a:gd name="connsiteX9" fmla="*/ 581 w 701227"/>
                <a:gd name="connsiteY9" fmla="*/ 331765 h 700110"/>
                <a:gd name="connsiteX10" fmla="*/ 581 w 701227"/>
                <a:gd name="connsiteY10" fmla="*/ 331765 h 700110"/>
                <a:gd name="connsiteX11" fmla="*/ 581 w 701227"/>
                <a:gd name="connsiteY11" fmla="*/ 331765 h 700110"/>
                <a:gd name="connsiteX12" fmla="*/ 13943 w 701227"/>
                <a:gd name="connsiteY12" fmla="*/ 250980 h 700110"/>
                <a:gd name="connsiteX13" fmla="*/ 16848 w 701227"/>
                <a:gd name="connsiteY13" fmla="*/ 255629 h 700110"/>
                <a:gd name="connsiteX14" fmla="*/ 12201 w 701227"/>
                <a:gd name="connsiteY14" fmla="*/ 256210 h 700110"/>
                <a:gd name="connsiteX15" fmla="*/ 13943 w 701227"/>
                <a:gd name="connsiteY15" fmla="*/ 250980 h 700110"/>
                <a:gd name="connsiteX16" fmla="*/ 13943 w 701227"/>
                <a:gd name="connsiteY16" fmla="*/ 250980 h 700110"/>
                <a:gd name="connsiteX17" fmla="*/ 16267 w 701227"/>
                <a:gd name="connsiteY17" fmla="*/ 313167 h 700110"/>
                <a:gd name="connsiteX18" fmla="*/ 8715 w 701227"/>
                <a:gd name="connsiteY18" fmla="*/ 314329 h 700110"/>
                <a:gd name="connsiteX19" fmla="*/ 8715 w 701227"/>
                <a:gd name="connsiteY19" fmla="*/ 309679 h 700110"/>
                <a:gd name="connsiteX20" fmla="*/ 16267 w 701227"/>
                <a:gd name="connsiteY20" fmla="*/ 313167 h 700110"/>
                <a:gd name="connsiteX21" fmla="*/ 16267 w 701227"/>
                <a:gd name="connsiteY21" fmla="*/ 313167 h 700110"/>
                <a:gd name="connsiteX22" fmla="*/ 26144 w 701227"/>
                <a:gd name="connsiteY22" fmla="*/ 226570 h 700110"/>
                <a:gd name="connsiteX23" fmla="*/ 30210 w 701227"/>
                <a:gd name="connsiteY23" fmla="*/ 231800 h 700110"/>
                <a:gd name="connsiteX24" fmla="*/ 24982 w 701227"/>
                <a:gd name="connsiteY24" fmla="*/ 235869 h 700110"/>
                <a:gd name="connsiteX25" fmla="*/ 26144 w 701227"/>
                <a:gd name="connsiteY25" fmla="*/ 226570 h 700110"/>
                <a:gd name="connsiteX26" fmla="*/ 26144 w 701227"/>
                <a:gd name="connsiteY26" fmla="*/ 226570 h 700110"/>
                <a:gd name="connsiteX27" fmla="*/ 15105 w 701227"/>
                <a:gd name="connsiteY27" fmla="*/ 370704 h 700110"/>
                <a:gd name="connsiteX28" fmla="*/ 7553 w 701227"/>
                <a:gd name="connsiteY28" fmla="*/ 373029 h 700110"/>
                <a:gd name="connsiteX29" fmla="*/ 15105 w 701227"/>
                <a:gd name="connsiteY29" fmla="*/ 370704 h 700110"/>
                <a:gd name="connsiteX30" fmla="*/ 15105 w 701227"/>
                <a:gd name="connsiteY30" fmla="*/ 370704 h 700110"/>
                <a:gd name="connsiteX31" fmla="*/ 23820 w 701227"/>
                <a:gd name="connsiteY31" fmla="*/ 285851 h 700110"/>
                <a:gd name="connsiteX32" fmla="*/ 29048 w 701227"/>
                <a:gd name="connsiteY32" fmla="*/ 292244 h 700110"/>
                <a:gd name="connsiteX33" fmla="*/ 23820 w 701227"/>
                <a:gd name="connsiteY33" fmla="*/ 294569 h 700110"/>
                <a:gd name="connsiteX34" fmla="*/ 23820 w 701227"/>
                <a:gd name="connsiteY34" fmla="*/ 285851 h 700110"/>
                <a:gd name="connsiteX35" fmla="*/ 23820 w 701227"/>
                <a:gd name="connsiteY35" fmla="*/ 285851 h 700110"/>
                <a:gd name="connsiteX36" fmla="*/ 11619 w 701227"/>
                <a:gd name="connsiteY36" fmla="*/ 428822 h 700110"/>
                <a:gd name="connsiteX37" fmla="*/ 9877 w 701227"/>
                <a:gd name="connsiteY37" fmla="*/ 433472 h 700110"/>
                <a:gd name="connsiteX38" fmla="*/ 8715 w 701227"/>
                <a:gd name="connsiteY38" fmla="*/ 427660 h 700110"/>
                <a:gd name="connsiteX39" fmla="*/ 11619 w 701227"/>
                <a:gd name="connsiteY39" fmla="*/ 428822 h 700110"/>
                <a:gd name="connsiteX40" fmla="*/ 11619 w 701227"/>
                <a:gd name="connsiteY40" fmla="*/ 428822 h 700110"/>
                <a:gd name="connsiteX41" fmla="*/ 42411 w 701227"/>
                <a:gd name="connsiteY41" fmla="*/ 207972 h 700110"/>
                <a:gd name="connsiteX42" fmla="*/ 34858 w 701227"/>
                <a:gd name="connsiteY42" fmla="*/ 209134 h 700110"/>
                <a:gd name="connsiteX43" fmla="*/ 42411 w 701227"/>
                <a:gd name="connsiteY43" fmla="*/ 207972 h 700110"/>
                <a:gd name="connsiteX44" fmla="*/ 42411 w 701227"/>
                <a:gd name="connsiteY44" fmla="*/ 207972 h 700110"/>
                <a:gd name="connsiteX45" fmla="*/ 24401 w 701227"/>
                <a:gd name="connsiteY45" fmla="*/ 343969 h 700110"/>
                <a:gd name="connsiteX46" fmla="*/ 29048 w 701227"/>
                <a:gd name="connsiteY46" fmla="*/ 349200 h 700110"/>
                <a:gd name="connsiteX47" fmla="*/ 23239 w 701227"/>
                <a:gd name="connsiteY47" fmla="*/ 353268 h 700110"/>
                <a:gd name="connsiteX48" fmla="*/ 18010 w 701227"/>
                <a:gd name="connsiteY48" fmla="*/ 347456 h 700110"/>
                <a:gd name="connsiteX49" fmla="*/ 24401 w 701227"/>
                <a:gd name="connsiteY49" fmla="*/ 343969 h 700110"/>
                <a:gd name="connsiteX50" fmla="*/ 24401 w 701227"/>
                <a:gd name="connsiteY50" fmla="*/ 343969 h 700110"/>
                <a:gd name="connsiteX51" fmla="*/ 41830 w 701227"/>
                <a:gd name="connsiteY51" fmla="*/ 266090 h 700110"/>
                <a:gd name="connsiteX52" fmla="*/ 36020 w 701227"/>
                <a:gd name="connsiteY52" fmla="*/ 273065 h 700110"/>
                <a:gd name="connsiteX53" fmla="*/ 32534 w 701227"/>
                <a:gd name="connsiteY53" fmla="*/ 264928 h 700110"/>
                <a:gd name="connsiteX54" fmla="*/ 41830 w 701227"/>
                <a:gd name="connsiteY54" fmla="*/ 266090 h 700110"/>
                <a:gd name="connsiteX55" fmla="*/ 41830 w 701227"/>
                <a:gd name="connsiteY55" fmla="*/ 266090 h 700110"/>
                <a:gd name="connsiteX56" fmla="*/ 54030 w 701227"/>
                <a:gd name="connsiteY56" fmla="*/ 183562 h 700110"/>
                <a:gd name="connsiteX57" fmla="*/ 51125 w 701227"/>
                <a:gd name="connsiteY57" fmla="*/ 188793 h 700110"/>
                <a:gd name="connsiteX58" fmla="*/ 47059 w 701227"/>
                <a:gd name="connsiteY58" fmla="*/ 183562 h 700110"/>
                <a:gd name="connsiteX59" fmla="*/ 54030 w 701227"/>
                <a:gd name="connsiteY59" fmla="*/ 183562 h 700110"/>
                <a:gd name="connsiteX60" fmla="*/ 54030 w 701227"/>
                <a:gd name="connsiteY60" fmla="*/ 183562 h 700110"/>
                <a:gd name="connsiteX61" fmla="*/ 22658 w 701227"/>
                <a:gd name="connsiteY61" fmla="*/ 401507 h 700110"/>
                <a:gd name="connsiteX62" fmla="*/ 26725 w 701227"/>
                <a:gd name="connsiteY62" fmla="*/ 407900 h 700110"/>
                <a:gd name="connsiteX63" fmla="*/ 22077 w 701227"/>
                <a:gd name="connsiteY63" fmla="*/ 411968 h 700110"/>
                <a:gd name="connsiteX64" fmla="*/ 18010 w 701227"/>
                <a:gd name="connsiteY64" fmla="*/ 405575 h 700110"/>
                <a:gd name="connsiteX65" fmla="*/ 22658 w 701227"/>
                <a:gd name="connsiteY65" fmla="*/ 401507 h 700110"/>
                <a:gd name="connsiteX66" fmla="*/ 22658 w 701227"/>
                <a:gd name="connsiteY66" fmla="*/ 401507 h 700110"/>
                <a:gd name="connsiteX67" fmla="*/ 39506 w 701227"/>
                <a:gd name="connsiteY67" fmla="*/ 321884 h 700110"/>
                <a:gd name="connsiteX68" fmla="*/ 32534 w 701227"/>
                <a:gd name="connsiteY68" fmla="*/ 328859 h 700110"/>
                <a:gd name="connsiteX69" fmla="*/ 39506 w 701227"/>
                <a:gd name="connsiteY69" fmla="*/ 321884 h 700110"/>
                <a:gd name="connsiteX70" fmla="*/ 39506 w 701227"/>
                <a:gd name="connsiteY70" fmla="*/ 321884 h 700110"/>
                <a:gd name="connsiteX71" fmla="*/ 53449 w 701227"/>
                <a:gd name="connsiteY71" fmla="*/ 241099 h 700110"/>
                <a:gd name="connsiteX72" fmla="*/ 44735 w 701227"/>
                <a:gd name="connsiteY72" fmla="*/ 245749 h 700110"/>
                <a:gd name="connsiteX73" fmla="*/ 53449 w 701227"/>
                <a:gd name="connsiteY73" fmla="*/ 241099 h 700110"/>
                <a:gd name="connsiteX74" fmla="*/ 53449 w 701227"/>
                <a:gd name="connsiteY74" fmla="*/ 241099 h 700110"/>
                <a:gd name="connsiteX75" fmla="*/ 21496 w 701227"/>
                <a:gd name="connsiteY75" fmla="*/ 461950 h 700110"/>
                <a:gd name="connsiteX76" fmla="*/ 23239 w 701227"/>
                <a:gd name="connsiteY76" fmla="*/ 468343 h 700110"/>
                <a:gd name="connsiteX77" fmla="*/ 20915 w 701227"/>
                <a:gd name="connsiteY77" fmla="*/ 468343 h 700110"/>
                <a:gd name="connsiteX78" fmla="*/ 18591 w 701227"/>
                <a:gd name="connsiteY78" fmla="*/ 462532 h 700110"/>
                <a:gd name="connsiteX79" fmla="*/ 21496 w 701227"/>
                <a:gd name="connsiteY79" fmla="*/ 461950 h 700110"/>
                <a:gd name="connsiteX80" fmla="*/ 21496 w 701227"/>
                <a:gd name="connsiteY80" fmla="*/ 461950 h 700110"/>
                <a:gd name="connsiteX81" fmla="*/ 66811 w 701227"/>
                <a:gd name="connsiteY81" fmla="*/ 160315 h 700110"/>
                <a:gd name="connsiteX82" fmla="*/ 59840 w 701227"/>
                <a:gd name="connsiteY82" fmla="*/ 162639 h 700110"/>
                <a:gd name="connsiteX83" fmla="*/ 66811 w 701227"/>
                <a:gd name="connsiteY83" fmla="*/ 160315 h 700110"/>
                <a:gd name="connsiteX84" fmla="*/ 66811 w 701227"/>
                <a:gd name="connsiteY84" fmla="*/ 160315 h 700110"/>
                <a:gd name="connsiteX85" fmla="*/ 38925 w 701227"/>
                <a:gd name="connsiteY85" fmla="*/ 383490 h 700110"/>
                <a:gd name="connsiteX86" fmla="*/ 29048 w 701227"/>
                <a:gd name="connsiteY86" fmla="*/ 384652 h 700110"/>
                <a:gd name="connsiteX87" fmla="*/ 38925 w 701227"/>
                <a:gd name="connsiteY87" fmla="*/ 383490 h 700110"/>
                <a:gd name="connsiteX88" fmla="*/ 38925 w 701227"/>
                <a:gd name="connsiteY88" fmla="*/ 383490 h 700110"/>
                <a:gd name="connsiteX89" fmla="*/ 52868 w 701227"/>
                <a:gd name="connsiteY89" fmla="*/ 299218 h 700110"/>
                <a:gd name="connsiteX90" fmla="*/ 47059 w 701227"/>
                <a:gd name="connsiteY90" fmla="*/ 307355 h 700110"/>
                <a:gd name="connsiteX91" fmla="*/ 44735 w 701227"/>
                <a:gd name="connsiteY91" fmla="*/ 297474 h 700110"/>
                <a:gd name="connsiteX92" fmla="*/ 52868 w 701227"/>
                <a:gd name="connsiteY92" fmla="*/ 299218 h 700110"/>
                <a:gd name="connsiteX93" fmla="*/ 52868 w 701227"/>
                <a:gd name="connsiteY93" fmla="*/ 299218 h 700110"/>
                <a:gd name="connsiteX94" fmla="*/ 66230 w 701227"/>
                <a:gd name="connsiteY94" fmla="*/ 218433 h 700110"/>
                <a:gd name="connsiteX95" fmla="*/ 57516 w 701227"/>
                <a:gd name="connsiteY95" fmla="*/ 223664 h 700110"/>
                <a:gd name="connsiteX96" fmla="*/ 66230 w 701227"/>
                <a:gd name="connsiteY96" fmla="*/ 218433 h 700110"/>
                <a:gd name="connsiteX97" fmla="*/ 66230 w 701227"/>
                <a:gd name="connsiteY97" fmla="*/ 218433 h 700110"/>
                <a:gd name="connsiteX98" fmla="*/ 29630 w 701227"/>
                <a:gd name="connsiteY98" fmla="*/ 438703 h 700110"/>
                <a:gd name="connsiteX99" fmla="*/ 35439 w 701227"/>
                <a:gd name="connsiteY99" fmla="*/ 446258 h 700110"/>
                <a:gd name="connsiteX100" fmla="*/ 29630 w 701227"/>
                <a:gd name="connsiteY100" fmla="*/ 438703 h 700110"/>
                <a:gd name="connsiteX101" fmla="*/ 29630 w 701227"/>
                <a:gd name="connsiteY101" fmla="*/ 438703 h 700110"/>
                <a:gd name="connsiteX102" fmla="*/ 76107 w 701227"/>
                <a:gd name="connsiteY102" fmla="*/ 134161 h 700110"/>
                <a:gd name="connsiteX103" fmla="*/ 74945 w 701227"/>
                <a:gd name="connsiteY103" fmla="*/ 143460 h 700110"/>
                <a:gd name="connsiteX104" fmla="*/ 70878 w 701227"/>
                <a:gd name="connsiteY104" fmla="*/ 138229 h 700110"/>
                <a:gd name="connsiteX105" fmla="*/ 71459 w 701227"/>
                <a:gd name="connsiteY105" fmla="*/ 137648 h 700110"/>
                <a:gd name="connsiteX106" fmla="*/ 76107 w 701227"/>
                <a:gd name="connsiteY106" fmla="*/ 134161 h 700110"/>
                <a:gd name="connsiteX107" fmla="*/ 76107 w 701227"/>
                <a:gd name="connsiteY107" fmla="*/ 134161 h 700110"/>
                <a:gd name="connsiteX108" fmla="*/ 51706 w 701227"/>
                <a:gd name="connsiteY108" fmla="*/ 359080 h 700110"/>
                <a:gd name="connsiteX109" fmla="*/ 47639 w 701227"/>
                <a:gd name="connsiteY109" fmla="*/ 366054 h 700110"/>
                <a:gd name="connsiteX110" fmla="*/ 41830 w 701227"/>
                <a:gd name="connsiteY110" fmla="*/ 357337 h 700110"/>
                <a:gd name="connsiteX111" fmla="*/ 51706 w 701227"/>
                <a:gd name="connsiteY111" fmla="*/ 359080 h 700110"/>
                <a:gd name="connsiteX112" fmla="*/ 51706 w 701227"/>
                <a:gd name="connsiteY112" fmla="*/ 359080 h 700110"/>
                <a:gd name="connsiteX113" fmla="*/ 33696 w 701227"/>
                <a:gd name="connsiteY113" fmla="*/ 499727 h 700110"/>
                <a:gd name="connsiteX114" fmla="*/ 34277 w 701227"/>
                <a:gd name="connsiteY114" fmla="*/ 501471 h 700110"/>
                <a:gd name="connsiteX115" fmla="*/ 33696 w 701227"/>
                <a:gd name="connsiteY115" fmla="*/ 499727 h 700110"/>
                <a:gd name="connsiteX116" fmla="*/ 33696 w 701227"/>
                <a:gd name="connsiteY116" fmla="*/ 499727 h 700110"/>
                <a:gd name="connsiteX117" fmla="*/ 63906 w 701227"/>
                <a:gd name="connsiteY117" fmla="*/ 274227 h 700110"/>
                <a:gd name="connsiteX118" fmla="*/ 62164 w 701227"/>
                <a:gd name="connsiteY118" fmla="*/ 284688 h 700110"/>
                <a:gd name="connsiteX119" fmla="*/ 52868 w 701227"/>
                <a:gd name="connsiteY119" fmla="*/ 278295 h 700110"/>
                <a:gd name="connsiteX120" fmla="*/ 63906 w 701227"/>
                <a:gd name="connsiteY120" fmla="*/ 274227 h 700110"/>
                <a:gd name="connsiteX121" fmla="*/ 63906 w 701227"/>
                <a:gd name="connsiteY121" fmla="*/ 274227 h 700110"/>
                <a:gd name="connsiteX122" fmla="*/ 49382 w 701227"/>
                <a:gd name="connsiteY122" fmla="*/ 416618 h 700110"/>
                <a:gd name="connsiteX123" fmla="*/ 41249 w 701227"/>
                <a:gd name="connsiteY123" fmla="*/ 423011 h 700110"/>
                <a:gd name="connsiteX124" fmla="*/ 49382 w 701227"/>
                <a:gd name="connsiteY124" fmla="*/ 416618 h 700110"/>
                <a:gd name="connsiteX125" fmla="*/ 49382 w 701227"/>
                <a:gd name="connsiteY125" fmla="*/ 416618 h 700110"/>
                <a:gd name="connsiteX126" fmla="*/ 79593 w 701227"/>
                <a:gd name="connsiteY126" fmla="*/ 197510 h 700110"/>
                <a:gd name="connsiteX127" fmla="*/ 70878 w 701227"/>
                <a:gd name="connsiteY127" fmla="*/ 201579 h 700110"/>
                <a:gd name="connsiteX128" fmla="*/ 73202 w 701227"/>
                <a:gd name="connsiteY128" fmla="*/ 192280 h 700110"/>
                <a:gd name="connsiteX129" fmla="*/ 79593 w 701227"/>
                <a:gd name="connsiteY129" fmla="*/ 197510 h 700110"/>
                <a:gd name="connsiteX130" fmla="*/ 79593 w 701227"/>
                <a:gd name="connsiteY130" fmla="*/ 197510 h 700110"/>
                <a:gd name="connsiteX131" fmla="*/ 90631 w 701227"/>
                <a:gd name="connsiteY131" fmla="*/ 115563 h 700110"/>
                <a:gd name="connsiteX132" fmla="*/ 86564 w 701227"/>
                <a:gd name="connsiteY132" fmla="*/ 118469 h 700110"/>
                <a:gd name="connsiteX133" fmla="*/ 90050 w 701227"/>
                <a:gd name="connsiteY133" fmla="*/ 114401 h 700110"/>
                <a:gd name="connsiteX134" fmla="*/ 90631 w 701227"/>
                <a:gd name="connsiteY134" fmla="*/ 115563 h 700110"/>
                <a:gd name="connsiteX135" fmla="*/ 90631 w 701227"/>
                <a:gd name="connsiteY135" fmla="*/ 115563 h 700110"/>
                <a:gd name="connsiteX136" fmla="*/ 64488 w 701227"/>
                <a:gd name="connsiteY136" fmla="*/ 336414 h 700110"/>
                <a:gd name="connsiteX137" fmla="*/ 52868 w 701227"/>
                <a:gd name="connsiteY137" fmla="*/ 340482 h 700110"/>
                <a:gd name="connsiteX138" fmla="*/ 64488 w 701227"/>
                <a:gd name="connsiteY138" fmla="*/ 336414 h 700110"/>
                <a:gd name="connsiteX139" fmla="*/ 64488 w 701227"/>
                <a:gd name="connsiteY139" fmla="*/ 336414 h 700110"/>
                <a:gd name="connsiteX140" fmla="*/ 78431 w 701227"/>
                <a:gd name="connsiteY140" fmla="*/ 253885 h 700110"/>
                <a:gd name="connsiteX141" fmla="*/ 66811 w 701227"/>
                <a:gd name="connsiteY141" fmla="*/ 259116 h 700110"/>
                <a:gd name="connsiteX142" fmla="*/ 78431 w 701227"/>
                <a:gd name="connsiteY142" fmla="*/ 253885 h 700110"/>
                <a:gd name="connsiteX143" fmla="*/ 78431 w 701227"/>
                <a:gd name="connsiteY143" fmla="*/ 253885 h 700110"/>
                <a:gd name="connsiteX144" fmla="*/ 48221 w 701227"/>
                <a:gd name="connsiteY144" fmla="*/ 476480 h 700110"/>
                <a:gd name="connsiteX145" fmla="*/ 46477 w 701227"/>
                <a:gd name="connsiteY145" fmla="*/ 481711 h 700110"/>
                <a:gd name="connsiteX146" fmla="*/ 40668 w 701227"/>
                <a:gd name="connsiteY146" fmla="*/ 476480 h 700110"/>
                <a:gd name="connsiteX147" fmla="*/ 48221 w 701227"/>
                <a:gd name="connsiteY147" fmla="*/ 476480 h 700110"/>
                <a:gd name="connsiteX148" fmla="*/ 48221 w 701227"/>
                <a:gd name="connsiteY148" fmla="*/ 476480 h 700110"/>
                <a:gd name="connsiteX149" fmla="*/ 59259 w 701227"/>
                <a:gd name="connsiteY149" fmla="*/ 391045 h 700110"/>
                <a:gd name="connsiteX150" fmla="*/ 57516 w 701227"/>
                <a:gd name="connsiteY150" fmla="*/ 402669 h 700110"/>
                <a:gd name="connsiteX151" fmla="*/ 49963 w 701227"/>
                <a:gd name="connsiteY151" fmla="*/ 395695 h 700110"/>
                <a:gd name="connsiteX152" fmla="*/ 59259 w 701227"/>
                <a:gd name="connsiteY152" fmla="*/ 391045 h 700110"/>
                <a:gd name="connsiteX153" fmla="*/ 59259 w 701227"/>
                <a:gd name="connsiteY153" fmla="*/ 391045 h 700110"/>
                <a:gd name="connsiteX154" fmla="*/ 91212 w 701227"/>
                <a:gd name="connsiteY154" fmla="*/ 174263 h 700110"/>
                <a:gd name="connsiteX155" fmla="*/ 81335 w 701227"/>
                <a:gd name="connsiteY155" fmla="*/ 173100 h 700110"/>
                <a:gd name="connsiteX156" fmla="*/ 91212 w 701227"/>
                <a:gd name="connsiteY156" fmla="*/ 174263 h 700110"/>
                <a:gd name="connsiteX157" fmla="*/ 91212 w 701227"/>
                <a:gd name="connsiteY157" fmla="*/ 174263 h 700110"/>
                <a:gd name="connsiteX158" fmla="*/ 74945 w 701227"/>
                <a:gd name="connsiteY158" fmla="*/ 308517 h 700110"/>
                <a:gd name="connsiteX159" fmla="*/ 77269 w 701227"/>
                <a:gd name="connsiteY159" fmla="*/ 316654 h 700110"/>
                <a:gd name="connsiteX160" fmla="*/ 65068 w 701227"/>
                <a:gd name="connsiteY160" fmla="*/ 317816 h 700110"/>
                <a:gd name="connsiteX161" fmla="*/ 68554 w 701227"/>
                <a:gd name="connsiteY161" fmla="*/ 307936 h 700110"/>
                <a:gd name="connsiteX162" fmla="*/ 74945 w 701227"/>
                <a:gd name="connsiteY162" fmla="*/ 308517 h 700110"/>
                <a:gd name="connsiteX163" fmla="*/ 74945 w 701227"/>
                <a:gd name="connsiteY163" fmla="*/ 308517 h 700110"/>
                <a:gd name="connsiteX164" fmla="*/ 90631 w 701227"/>
                <a:gd name="connsiteY164" fmla="*/ 230638 h 700110"/>
                <a:gd name="connsiteX165" fmla="*/ 78431 w 701227"/>
                <a:gd name="connsiteY165" fmla="*/ 234125 h 700110"/>
                <a:gd name="connsiteX166" fmla="*/ 90631 w 701227"/>
                <a:gd name="connsiteY166" fmla="*/ 230638 h 700110"/>
                <a:gd name="connsiteX167" fmla="*/ 90631 w 701227"/>
                <a:gd name="connsiteY167" fmla="*/ 230638 h 700110"/>
                <a:gd name="connsiteX168" fmla="*/ 61002 w 701227"/>
                <a:gd name="connsiteY168" fmla="*/ 454395 h 700110"/>
                <a:gd name="connsiteX169" fmla="*/ 51125 w 701227"/>
                <a:gd name="connsiteY169" fmla="*/ 456720 h 700110"/>
                <a:gd name="connsiteX170" fmla="*/ 61002 w 701227"/>
                <a:gd name="connsiteY170" fmla="*/ 454395 h 700110"/>
                <a:gd name="connsiteX171" fmla="*/ 61002 w 701227"/>
                <a:gd name="connsiteY171" fmla="*/ 454395 h 700110"/>
                <a:gd name="connsiteX172" fmla="*/ 103413 w 701227"/>
                <a:gd name="connsiteY172" fmla="*/ 149272 h 700110"/>
                <a:gd name="connsiteX173" fmla="*/ 94698 w 701227"/>
                <a:gd name="connsiteY173" fmla="*/ 154503 h 700110"/>
                <a:gd name="connsiteX174" fmla="*/ 98764 w 701227"/>
                <a:gd name="connsiteY174" fmla="*/ 145204 h 700110"/>
                <a:gd name="connsiteX175" fmla="*/ 103413 w 701227"/>
                <a:gd name="connsiteY175" fmla="*/ 149272 h 700110"/>
                <a:gd name="connsiteX176" fmla="*/ 103413 w 701227"/>
                <a:gd name="connsiteY176" fmla="*/ 149272 h 700110"/>
                <a:gd name="connsiteX177" fmla="*/ 74364 w 701227"/>
                <a:gd name="connsiteY177" fmla="*/ 368379 h 700110"/>
                <a:gd name="connsiteX178" fmla="*/ 68554 w 701227"/>
                <a:gd name="connsiteY178" fmla="*/ 380003 h 700110"/>
                <a:gd name="connsiteX179" fmla="*/ 62745 w 701227"/>
                <a:gd name="connsiteY179" fmla="*/ 375354 h 700110"/>
                <a:gd name="connsiteX180" fmla="*/ 63906 w 701227"/>
                <a:gd name="connsiteY180" fmla="*/ 369542 h 700110"/>
                <a:gd name="connsiteX181" fmla="*/ 74364 w 701227"/>
                <a:gd name="connsiteY181" fmla="*/ 368379 h 700110"/>
                <a:gd name="connsiteX182" fmla="*/ 74364 w 701227"/>
                <a:gd name="connsiteY182" fmla="*/ 368379 h 700110"/>
                <a:gd name="connsiteX183" fmla="*/ 55773 w 701227"/>
                <a:gd name="connsiteY183" fmla="*/ 509608 h 700110"/>
                <a:gd name="connsiteX184" fmla="*/ 54611 w 701227"/>
                <a:gd name="connsiteY184" fmla="*/ 518325 h 700110"/>
                <a:gd name="connsiteX185" fmla="*/ 55773 w 701227"/>
                <a:gd name="connsiteY185" fmla="*/ 509608 h 700110"/>
                <a:gd name="connsiteX186" fmla="*/ 55773 w 701227"/>
                <a:gd name="connsiteY186" fmla="*/ 509608 h 700110"/>
                <a:gd name="connsiteX187" fmla="*/ 89469 w 701227"/>
                <a:gd name="connsiteY187" fmla="*/ 289338 h 700110"/>
                <a:gd name="connsiteX188" fmla="*/ 78431 w 701227"/>
                <a:gd name="connsiteY188" fmla="*/ 297474 h 700110"/>
                <a:gd name="connsiteX189" fmla="*/ 78431 w 701227"/>
                <a:gd name="connsiteY189" fmla="*/ 286432 h 700110"/>
                <a:gd name="connsiteX190" fmla="*/ 89469 w 701227"/>
                <a:gd name="connsiteY190" fmla="*/ 289338 h 700110"/>
                <a:gd name="connsiteX191" fmla="*/ 89469 w 701227"/>
                <a:gd name="connsiteY191" fmla="*/ 289338 h 700110"/>
                <a:gd name="connsiteX192" fmla="*/ 97022 w 701227"/>
                <a:gd name="connsiteY192" fmla="*/ 202741 h 700110"/>
                <a:gd name="connsiteX193" fmla="*/ 101088 w 701227"/>
                <a:gd name="connsiteY193" fmla="*/ 214946 h 700110"/>
                <a:gd name="connsiteX194" fmla="*/ 91212 w 701227"/>
                <a:gd name="connsiteY194" fmla="*/ 213783 h 700110"/>
                <a:gd name="connsiteX195" fmla="*/ 97022 w 701227"/>
                <a:gd name="connsiteY195" fmla="*/ 202741 h 700110"/>
                <a:gd name="connsiteX196" fmla="*/ 97022 w 701227"/>
                <a:gd name="connsiteY196" fmla="*/ 202741 h 700110"/>
                <a:gd name="connsiteX197" fmla="*/ 73783 w 701227"/>
                <a:gd name="connsiteY197" fmla="*/ 429404 h 700110"/>
                <a:gd name="connsiteX198" fmla="*/ 67392 w 701227"/>
                <a:gd name="connsiteY198" fmla="*/ 437540 h 700110"/>
                <a:gd name="connsiteX199" fmla="*/ 63326 w 701227"/>
                <a:gd name="connsiteY199" fmla="*/ 427660 h 700110"/>
                <a:gd name="connsiteX200" fmla="*/ 73783 w 701227"/>
                <a:gd name="connsiteY200" fmla="*/ 429404 h 700110"/>
                <a:gd name="connsiteX201" fmla="*/ 73783 w 701227"/>
                <a:gd name="connsiteY201" fmla="*/ 429404 h 700110"/>
                <a:gd name="connsiteX202" fmla="*/ 111546 w 701227"/>
                <a:gd name="connsiteY202" fmla="*/ 122537 h 700110"/>
                <a:gd name="connsiteX203" fmla="*/ 113289 w 701227"/>
                <a:gd name="connsiteY203" fmla="*/ 131836 h 700110"/>
                <a:gd name="connsiteX204" fmla="*/ 105736 w 701227"/>
                <a:gd name="connsiteY204" fmla="*/ 126605 h 700110"/>
                <a:gd name="connsiteX205" fmla="*/ 111546 w 701227"/>
                <a:gd name="connsiteY205" fmla="*/ 122537 h 700110"/>
                <a:gd name="connsiteX206" fmla="*/ 111546 w 701227"/>
                <a:gd name="connsiteY206" fmla="*/ 122537 h 700110"/>
                <a:gd name="connsiteX207" fmla="*/ 88888 w 701227"/>
                <a:gd name="connsiteY207" fmla="*/ 349200 h 700110"/>
                <a:gd name="connsiteX208" fmla="*/ 76107 w 701227"/>
                <a:gd name="connsiteY208" fmla="*/ 355012 h 700110"/>
                <a:gd name="connsiteX209" fmla="*/ 80755 w 701227"/>
                <a:gd name="connsiteY209" fmla="*/ 342807 h 700110"/>
                <a:gd name="connsiteX210" fmla="*/ 88888 w 701227"/>
                <a:gd name="connsiteY210" fmla="*/ 349200 h 700110"/>
                <a:gd name="connsiteX211" fmla="*/ 88888 w 701227"/>
                <a:gd name="connsiteY211" fmla="*/ 349200 h 700110"/>
                <a:gd name="connsiteX212" fmla="*/ 71459 w 701227"/>
                <a:gd name="connsiteY212" fmla="*/ 488685 h 700110"/>
                <a:gd name="connsiteX213" fmla="*/ 61583 w 701227"/>
                <a:gd name="connsiteY213" fmla="*/ 491591 h 700110"/>
                <a:gd name="connsiteX214" fmla="*/ 71459 w 701227"/>
                <a:gd name="connsiteY214" fmla="*/ 488685 h 700110"/>
                <a:gd name="connsiteX215" fmla="*/ 71459 w 701227"/>
                <a:gd name="connsiteY215" fmla="*/ 488685 h 700110"/>
                <a:gd name="connsiteX216" fmla="*/ 102831 w 701227"/>
                <a:gd name="connsiteY216" fmla="*/ 266090 h 700110"/>
                <a:gd name="connsiteX217" fmla="*/ 91212 w 701227"/>
                <a:gd name="connsiteY217" fmla="*/ 273646 h 700110"/>
                <a:gd name="connsiteX218" fmla="*/ 91793 w 701227"/>
                <a:gd name="connsiteY218" fmla="*/ 262022 h 700110"/>
                <a:gd name="connsiteX219" fmla="*/ 102831 w 701227"/>
                <a:gd name="connsiteY219" fmla="*/ 266090 h 700110"/>
                <a:gd name="connsiteX220" fmla="*/ 102831 w 701227"/>
                <a:gd name="connsiteY220" fmla="*/ 266090 h 700110"/>
                <a:gd name="connsiteX221" fmla="*/ 115613 w 701227"/>
                <a:gd name="connsiteY221" fmla="*/ 185887 h 700110"/>
                <a:gd name="connsiteX222" fmla="*/ 103413 w 701227"/>
                <a:gd name="connsiteY222" fmla="*/ 187630 h 700110"/>
                <a:gd name="connsiteX223" fmla="*/ 115613 w 701227"/>
                <a:gd name="connsiteY223" fmla="*/ 185887 h 700110"/>
                <a:gd name="connsiteX224" fmla="*/ 115613 w 701227"/>
                <a:gd name="connsiteY224" fmla="*/ 185887 h 700110"/>
                <a:gd name="connsiteX225" fmla="*/ 120260 w 701227"/>
                <a:gd name="connsiteY225" fmla="*/ 101615 h 700110"/>
                <a:gd name="connsiteX226" fmla="*/ 128394 w 701227"/>
                <a:gd name="connsiteY226" fmla="*/ 105102 h 700110"/>
                <a:gd name="connsiteX227" fmla="*/ 122003 w 701227"/>
                <a:gd name="connsiteY227" fmla="*/ 109751 h 700110"/>
                <a:gd name="connsiteX228" fmla="*/ 120260 w 701227"/>
                <a:gd name="connsiteY228" fmla="*/ 101615 h 700110"/>
                <a:gd name="connsiteX229" fmla="*/ 120260 w 701227"/>
                <a:gd name="connsiteY229" fmla="*/ 101615 h 700110"/>
                <a:gd name="connsiteX230" fmla="*/ 86564 w 701227"/>
                <a:gd name="connsiteY230" fmla="*/ 404994 h 700110"/>
                <a:gd name="connsiteX231" fmla="*/ 76688 w 701227"/>
                <a:gd name="connsiteY231" fmla="*/ 414293 h 700110"/>
                <a:gd name="connsiteX232" fmla="*/ 77269 w 701227"/>
                <a:gd name="connsiteY232" fmla="*/ 402088 h 700110"/>
                <a:gd name="connsiteX233" fmla="*/ 86564 w 701227"/>
                <a:gd name="connsiteY233" fmla="*/ 404994 h 700110"/>
                <a:gd name="connsiteX234" fmla="*/ 86564 w 701227"/>
                <a:gd name="connsiteY234" fmla="*/ 404994 h 700110"/>
                <a:gd name="connsiteX235" fmla="*/ 68554 w 701227"/>
                <a:gd name="connsiteY235" fmla="*/ 548547 h 700110"/>
                <a:gd name="connsiteX236" fmla="*/ 64488 w 701227"/>
                <a:gd name="connsiteY236" fmla="*/ 552615 h 700110"/>
                <a:gd name="connsiteX237" fmla="*/ 61583 w 701227"/>
                <a:gd name="connsiteY237" fmla="*/ 548547 h 700110"/>
                <a:gd name="connsiteX238" fmla="*/ 68554 w 701227"/>
                <a:gd name="connsiteY238" fmla="*/ 548547 h 700110"/>
                <a:gd name="connsiteX239" fmla="*/ 68554 w 701227"/>
                <a:gd name="connsiteY239" fmla="*/ 548547 h 700110"/>
                <a:gd name="connsiteX240" fmla="*/ 91793 w 701227"/>
                <a:gd name="connsiteY240" fmla="*/ 318978 h 700110"/>
                <a:gd name="connsiteX241" fmla="*/ 102831 w 701227"/>
                <a:gd name="connsiteY241" fmla="*/ 327696 h 700110"/>
                <a:gd name="connsiteX242" fmla="*/ 90050 w 701227"/>
                <a:gd name="connsiteY242" fmla="*/ 332927 h 700110"/>
                <a:gd name="connsiteX243" fmla="*/ 91793 w 701227"/>
                <a:gd name="connsiteY243" fmla="*/ 318978 h 700110"/>
                <a:gd name="connsiteX244" fmla="*/ 91793 w 701227"/>
                <a:gd name="connsiteY244" fmla="*/ 318978 h 700110"/>
                <a:gd name="connsiteX245" fmla="*/ 84240 w 701227"/>
                <a:gd name="connsiteY245" fmla="*/ 464275 h 700110"/>
                <a:gd name="connsiteX246" fmla="*/ 73783 w 701227"/>
                <a:gd name="connsiteY246" fmla="*/ 470668 h 700110"/>
                <a:gd name="connsiteX247" fmla="*/ 84240 w 701227"/>
                <a:gd name="connsiteY247" fmla="*/ 464275 h 700110"/>
                <a:gd name="connsiteX248" fmla="*/ 84240 w 701227"/>
                <a:gd name="connsiteY248" fmla="*/ 464275 h 700110"/>
                <a:gd name="connsiteX249" fmla="*/ 114451 w 701227"/>
                <a:gd name="connsiteY249" fmla="*/ 242262 h 700110"/>
                <a:gd name="connsiteX250" fmla="*/ 106898 w 701227"/>
                <a:gd name="connsiteY250" fmla="*/ 252142 h 700110"/>
                <a:gd name="connsiteX251" fmla="*/ 102831 w 701227"/>
                <a:gd name="connsiteY251" fmla="*/ 239356 h 700110"/>
                <a:gd name="connsiteX252" fmla="*/ 114451 w 701227"/>
                <a:gd name="connsiteY252" fmla="*/ 242262 h 700110"/>
                <a:gd name="connsiteX253" fmla="*/ 114451 w 701227"/>
                <a:gd name="connsiteY253" fmla="*/ 242262 h 700110"/>
                <a:gd name="connsiteX254" fmla="*/ 126070 w 701227"/>
                <a:gd name="connsiteY254" fmla="*/ 159733 h 700110"/>
                <a:gd name="connsiteX255" fmla="*/ 116775 w 701227"/>
                <a:gd name="connsiteY255" fmla="*/ 167289 h 700110"/>
                <a:gd name="connsiteX256" fmla="*/ 126070 w 701227"/>
                <a:gd name="connsiteY256" fmla="*/ 159733 h 700110"/>
                <a:gd name="connsiteX257" fmla="*/ 126070 w 701227"/>
                <a:gd name="connsiteY257" fmla="*/ 159733 h 700110"/>
                <a:gd name="connsiteX258" fmla="*/ 138851 w 701227"/>
                <a:gd name="connsiteY258" fmla="*/ 81273 h 700110"/>
                <a:gd name="connsiteX259" fmla="*/ 135366 w 701227"/>
                <a:gd name="connsiteY259" fmla="*/ 86504 h 700110"/>
                <a:gd name="connsiteX260" fmla="*/ 131299 w 701227"/>
                <a:gd name="connsiteY260" fmla="*/ 81273 h 700110"/>
                <a:gd name="connsiteX261" fmla="*/ 134785 w 701227"/>
                <a:gd name="connsiteY261" fmla="*/ 77205 h 700110"/>
                <a:gd name="connsiteX262" fmla="*/ 138851 w 701227"/>
                <a:gd name="connsiteY262" fmla="*/ 81273 h 700110"/>
                <a:gd name="connsiteX263" fmla="*/ 138851 w 701227"/>
                <a:gd name="connsiteY263" fmla="*/ 81273 h 700110"/>
                <a:gd name="connsiteX264" fmla="*/ 99926 w 701227"/>
                <a:gd name="connsiteY264" fmla="*/ 382328 h 700110"/>
                <a:gd name="connsiteX265" fmla="*/ 89469 w 701227"/>
                <a:gd name="connsiteY265" fmla="*/ 392208 h 700110"/>
                <a:gd name="connsiteX266" fmla="*/ 89469 w 701227"/>
                <a:gd name="connsiteY266" fmla="*/ 378841 h 700110"/>
                <a:gd name="connsiteX267" fmla="*/ 99926 w 701227"/>
                <a:gd name="connsiteY267" fmla="*/ 382328 h 700110"/>
                <a:gd name="connsiteX268" fmla="*/ 99926 w 701227"/>
                <a:gd name="connsiteY268" fmla="*/ 382328 h 700110"/>
                <a:gd name="connsiteX269" fmla="*/ 82497 w 701227"/>
                <a:gd name="connsiteY269" fmla="*/ 524137 h 700110"/>
                <a:gd name="connsiteX270" fmla="*/ 76688 w 701227"/>
                <a:gd name="connsiteY270" fmla="*/ 531111 h 700110"/>
                <a:gd name="connsiteX271" fmla="*/ 72621 w 701227"/>
                <a:gd name="connsiteY271" fmla="*/ 524718 h 700110"/>
                <a:gd name="connsiteX272" fmla="*/ 78431 w 701227"/>
                <a:gd name="connsiteY272" fmla="*/ 520650 h 700110"/>
                <a:gd name="connsiteX273" fmla="*/ 82497 w 701227"/>
                <a:gd name="connsiteY273" fmla="*/ 524137 h 700110"/>
                <a:gd name="connsiteX274" fmla="*/ 82497 w 701227"/>
                <a:gd name="connsiteY274" fmla="*/ 524137 h 700110"/>
                <a:gd name="connsiteX275" fmla="*/ 113870 w 701227"/>
                <a:gd name="connsiteY275" fmla="*/ 300380 h 700110"/>
                <a:gd name="connsiteX276" fmla="*/ 102831 w 701227"/>
                <a:gd name="connsiteY276" fmla="*/ 310842 h 700110"/>
                <a:gd name="connsiteX277" fmla="*/ 101669 w 701227"/>
                <a:gd name="connsiteY277" fmla="*/ 296893 h 700110"/>
                <a:gd name="connsiteX278" fmla="*/ 113870 w 701227"/>
                <a:gd name="connsiteY278" fmla="*/ 300380 h 700110"/>
                <a:gd name="connsiteX279" fmla="*/ 113870 w 701227"/>
                <a:gd name="connsiteY279" fmla="*/ 300380 h 700110"/>
                <a:gd name="connsiteX280" fmla="*/ 96441 w 701227"/>
                <a:gd name="connsiteY280" fmla="*/ 439865 h 700110"/>
                <a:gd name="connsiteX281" fmla="*/ 92955 w 701227"/>
                <a:gd name="connsiteY281" fmla="*/ 450326 h 700110"/>
                <a:gd name="connsiteX282" fmla="*/ 84240 w 701227"/>
                <a:gd name="connsiteY282" fmla="*/ 441028 h 700110"/>
                <a:gd name="connsiteX283" fmla="*/ 96441 w 701227"/>
                <a:gd name="connsiteY283" fmla="*/ 439865 h 700110"/>
                <a:gd name="connsiteX284" fmla="*/ 96441 w 701227"/>
                <a:gd name="connsiteY284" fmla="*/ 439865 h 700110"/>
                <a:gd name="connsiteX285" fmla="*/ 127232 w 701227"/>
                <a:gd name="connsiteY285" fmla="*/ 219595 h 700110"/>
                <a:gd name="connsiteX286" fmla="*/ 115032 w 701227"/>
                <a:gd name="connsiteY286" fmla="*/ 227151 h 700110"/>
                <a:gd name="connsiteX287" fmla="*/ 116775 w 701227"/>
                <a:gd name="connsiteY287" fmla="*/ 214946 h 700110"/>
                <a:gd name="connsiteX288" fmla="*/ 127232 w 701227"/>
                <a:gd name="connsiteY288" fmla="*/ 219595 h 700110"/>
                <a:gd name="connsiteX289" fmla="*/ 127232 w 701227"/>
                <a:gd name="connsiteY289" fmla="*/ 219595 h 700110"/>
                <a:gd name="connsiteX290" fmla="*/ 134785 w 701227"/>
                <a:gd name="connsiteY290" fmla="*/ 132999 h 700110"/>
                <a:gd name="connsiteX291" fmla="*/ 140013 w 701227"/>
                <a:gd name="connsiteY291" fmla="*/ 142298 h 700110"/>
                <a:gd name="connsiteX292" fmla="*/ 131880 w 701227"/>
                <a:gd name="connsiteY292" fmla="*/ 145785 h 700110"/>
                <a:gd name="connsiteX293" fmla="*/ 127232 w 701227"/>
                <a:gd name="connsiteY293" fmla="*/ 138811 h 700110"/>
                <a:gd name="connsiteX294" fmla="*/ 134785 w 701227"/>
                <a:gd name="connsiteY294" fmla="*/ 132999 h 700110"/>
                <a:gd name="connsiteX295" fmla="*/ 134785 w 701227"/>
                <a:gd name="connsiteY295" fmla="*/ 132999 h 700110"/>
                <a:gd name="connsiteX296" fmla="*/ 111546 w 701227"/>
                <a:gd name="connsiteY296" fmla="*/ 357918 h 700110"/>
                <a:gd name="connsiteX297" fmla="*/ 107479 w 701227"/>
                <a:gd name="connsiteY297" fmla="*/ 370123 h 700110"/>
                <a:gd name="connsiteX298" fmla="*/ 97022 w 701227"/>
                <a:gd name="connsiteY298" fmla="*/ 359080 h 700110"/>
                <a:gd name="connsiteX299" fmla="*/ 111546 w 701227"/>
                <a:gd name="connsiteY299" fmla="*/ 357918 h 700110"/>
                <a:gd name="connsiteX300" fmla="*/ 111546 w 701227"/>
                <a:gd name="connsiteY300" fmla="*/ 357918 h 700110"/>
                <a:gd name="connsiteX301" fmla="*/ 94117 w 701227"/>
                <a:gd name="connsiteY301" fmla="*/ 499146 h 700110"/>
                <a:gd name="connsiteX302" fmla="*/ 84821 w 701227"/>
                <a:gd name="connsiteY302" fmla="*/ 506121 h 700110"/>
                <a:gd name="connsiteX303" fmla="*/ 94117 w 701227"/>
                <a:gd name="connsiteY303" fmla="*/ 499146 h 700110"/>
                <a:gd name="connsiteX304" fmla="*/ 94117 w 701227"/>
                <a:gd name="connsiteY304" fmla="*/ 499146 h 700110"/>
                <a:gd name="connsiteX305" fmla="*/ 126651 w 701227"/>
                <a:gd name="connsiteY305" fmla="*/ 277714 h 700110"/>
                <a:gd name="connsiteX306" fmla="*/ 113870 w 701227"/>
                <a:gd name="connsiteY306" fmla="*/ 287013 h 700110"/>
                <a:gd name="connsiteX307" fmla="*/ 114451 w 701227"/>
                <a:gd name="connsiteY307" fmla="*/ 273065 h 700110"/>
                <a:gd name="connsiteX308" fmla="*/ 126651 w 701227"/>
                <a:gd name="connsiteY308" fmla="*/ 277714 h 700110"/>
                <a:gd name="connsiteX309" fmla="*/ 126651 w 701227"/>
                <a:gd name="connsiteY309" fmla="*/ 277714 h 700110"/>
                <a:gd name="connsiteX310" fmla="*/ 138851 w 701227"/>
                <a:gd name="connsiteY310" fmla="*/ 195186 h 700110"/>
                <a:gd name="connsiteX311" fmla="*/ 134204 w 701227"/>
                <a:gd name="connsiteY311" fmla="*/ 205647 h 700110"/>
                <a:gd name="connsiteX312" fmla="*/ 124908 w 701227"/>
                <a:gd name="connsiteY312" fmla="*/ 196348 h 700110"/>
                <a:gd name="connsiteX313" fmla="*/ 138851 w 701227"/>
                <a:gd name="connsiteY313" fmla="*/ 195186 h 700110"/>
                <a:gd name="connsiteX314" fmla="*/ 138851 w 701227"/>
                <a:gd name="connsiteY314" fmla="*/ 195186 h 700110"/>
                <a:gd name="connsiteX315" fmla="*/ 146985 w 701227"/>
                <a:gd name="connsiteY315" fmla="*/ 110332 h 700110"/>
                <a:gd name="connsiteX316" fmla="*/ 151633 w 701227"/>
                <a:gd name="connsiteY316" fmla="*/ 117888 h 700110"/>
                <a:gd name="connsiteX317" fmla="*/ 145242 w 701227"/>
                <a:gd name="connsiteY317" fmla="*/ 123700 h 700110"/>
                <a:gd name="connsiteX318" fmla="*/ 139432 w 701227"/>
                <a:gd name="connsiteY318" fmla="*/ 116144 h 700110"/>
                <a:gd name="connsiteX319" fmla="*/ 146985 w 701227"/>
                <a:gd name="connsiteY319" fmla="*/ 110332 h 700110"/>
                <a:gd name="connsiteX320" fmla="*/ 146985 w 701227"/>
                <a:gd name="connsiteY320" fmla="*/ 110332 h 700110"/>
                <a:gd name="connsiteX321" fmla="*/ 105155 w 701227"/>
                <a:gd name="connsiteY321" fmla="*/ 412549 h 700110"/>
                <a:gd name="connsiteX322" fmla="*/ 112127 w 701227"/>
                <a:gd name="connsiteY322" fmla="*/ 423011 h 700110"/>
                <a:gd name="connsiteX323" fmla="*/ 102831 w 701227"/>
                <a:gd name="connsiteY323" fmla="*/ 429985 h 700110"/>
                <a:gd name="connsiteX324" fmla="*/ 96441 w 701227"/>
                <a:gd name="connsiteY324" fmla="*/ 418943 h 700110"/>
                <a:gd name="connsiteX325" fmla="*/ 105155 w 701227"/>
                <a:gd name="connsiteY325" fmla="*/ 412549 h 700110"/>
                <a:gd name="connsiteX326" fmla="*/ 105155 w 701227"/>
                <a:gd name="connsiteY326" fmla="*/ 412549 h 700110"/>
                <a:gd name="connsiteX327" fmla="*/ 91793 w 701227"/>
                <a:gd name="connsiteY327" fmla="*/ 559008 h 700110"/>
                <a:gd name="connsiteX328" fmla="*/ 87726 w 701227"/>
                <a:gd name="connsiteY328" fmla="*/ 565983 h 700110"/>
                <a:gd name="connsiteX329" fmla="*/ 84240 w 701227"/>
                <a:gd name="connsiteY329" fmla="*/ 559589 h 700110"/>
                <a:gd name="connsiteX330" fmla="*/ 91793 w 701227"/>
                <a:gd name="connsiteY330" fmla="*/ 559008 h 700110"/>
                <a:gd name="connsiteX331" fmla="*/ 91793 w 701227"/>
                <a:gd name="connsiteY331" fmla="*/ 559008 h 700110"/>
                <a:gd name="connsiteX332" fmla="*/ 125489 w 701227"/>
                <a:gd name="connsiteY332" fmla="*/ 335252 h 700110"/>
                <a:gd name="connsiteX333" fmla="*/ 114451 w 701227"/>
                <a:gd name="connsiteY333" fmla="*/ 347456 h 700110"/>
                <a:gd name="connsiteX334" fmla="*/ 112127 w 701227"/>
                <a:gd name="connsiteY334" fmla="*/ 332346 h 700110"/>
                <a:gd name="connsiteX335" fmla="*/ 125489 w 701227"/>
                <a:gd name="connsiteY335" fmla="*/ 335252 h 700110"/>
                <a:gd name="connsiteX336" fmla="*/ 125489 w 701227"/>
                <a:gd name="connsiteY336" fmla="*/ 335252 h 700110"/>
                <a:gd name="connsiteX337" fmla="*/ 108641 w 701227"/>
                <a:gd name="connsiteY337" fmla="*/ 477061 h 700110"/>
                <a:gd name="connsiteX338" fmla="*/ 100508 w 701227"/>
                <a:gd name="connsiteY338" fmla="*/ 485779 h 700110"/>
                <a:gd name="connsiteX339" fmla="*/ 97022 w 701227"/>
                <a:gd name="connsiteY339" fmla="*/ 475317 h 700110"/>
                <a:gd name="connsiteX340" fmla="*/ 108641 w 701227"/>
                <a:gd name="connsiteY340" fmla="*/ 477061 h 700110"/>
                <a:gd name="connsiteX341" fmla="*/ 108641 w 701227"/>
                <a:gd name="connsiteY341" fmla="*/ 477061 h 700110"/>
                <a:gd name="connsiteX342" fmla="*/ 138851 w 701227"/>
                <a:gd name="connsiteY342" fmla="*/ 255048 h 700110"/>
                <a:gd name="connsiteX343" fmla="*/ 125489 w 701227"/>
                <a:gd name="connsiteY343" fmla="*/ 264347 h 700110"/>
                <a:gd name="connsiteX344" fmla="*/ 126651 w 701227"/>
                <a:gd name="connsiteY344" fmla="*/ 249817 h 700110"/>
                <a:gd name="connsiteX345" fmla="*/ 138851 w 701227"/>
                <a:gd name="connsiteY345" fmla="*/ 255048 h 700110"/>
                <a:gd name="connsiteX346" fmla="*/ 138851 w 701227"/>
                <a:gd name="connsiteY346" fmla="*/ 255048 h 700110"/>
                <a:gd name="connsiteX347" fmla="*/ 151633 w 701227"/>
                <a:gd name="connsiteY347" fmla="*/ 172519 h 700110"/>
                <a:gd name="connsiteX348" fmla="*/ 142918 w 701227"/>
                <a:gd name="connsiteY348" fmla="*/ 182400 h 700110"/>
                <a:gd name="connsiteX349" fmla="*/ 139432 w 701227"/>
                <a:gd name="connsiteY349" fmla="*/ 170776 h 700110"/>
                <a:gd name="connsiteX350" fmla="*/ 151633 w 701227"/>
                <a:gd name="connsiteY350" fmla="*/ 172519 h 700110"/>
                <a:gd name="connsiteX351" fmla="*/ 151633 w 701227"/>
                <a:gd name="connsiteY351" fmla="*/ 172519 h 700110"/>
                <a:gd name="connsiteX352" fmla="*/ 163833 w 701227"/>
                <a:gd name="connsiteY352" fmla="*/ 92316 h 700110"/>
                <a:gd name="connsiteX353" fmla="*/ 155118 w 701227"/>
                <a:gd name="connsiteY353" fmla="*/ 96965 h 700110"/>
                <a:gd name="connsiteX354" fmla="*/ 159766 w 701227"/>
                <a:gd name="connsiteY354" fmla="*/ 87666 h 700110"/>
                <a:gd name="connsiteX355" fmla="*/ 163833 w 701227"/>
                <a:gd name="connsiteY355" fmla="*/ 92316 h 700110"/>
                <a:gd name="connsiteX356" fmla="*/ 163833 w 701227"/>
                <a:gd name="connsiteY356" fmla="*/ 92316 h 700110"/>
                <a:gd name="connsiteX357" fmla="*/ 119680 w 701227"/>
                <a:gd name="connsiteY357" fmla="*/ 389883 h 700110"/>
                <a:gd name="connsiteX358" fmla="*/ 124327 w 701227"/>
                <a:gd name="connsiteY358" fmla="*/ 396857 h 700110"/>
                <a:gd name="connsiteX359" fmla="*/ 113289 w 701227"/>
                <a:gd name="connsiteY359" fmla="*/ 406156 h 700110"/>
                <a:gd name="connsiteX360" fmla="*/ 107479 w 701227"/>
                <a:gd name="connsiteY360" fmla="*/ 394533 h 700110"/>
                <a:gd name="connsiteX361" fmla="*/ 113870 w 701227"/>
                <a:gd name="connsiteY361" fmla="*/ 388721 h 700110"/>
                <a:gd name="connsiteX362" fmla="*/ 119680 w 701227"/>
                <a:gd name="connsiteY362" fmla="*/ 389883 h 700110"/>
                <a:gd name="connsiteX363" fmla="*/ 119680 w 701227"/>
                <a:gd name="connsiteY363" fmla="*/ 389883 h 700110"/>
                <a:gd name="connsiteX364" fmla="*/ 105155 w 701227"/>
                <a:gd name="connsiteY364" fmla="*/ 535180 h 700110"/>
                <a:gd name="connsiteX365" fmla="*/ 99346 w 701227"/>
                <a:gd name="connsiteY365" fmla="*/ 543316 h 700110"/>
                <a:gd name="connsiteX366" fmla="*/ 96441 w 701227"/>
                <a:gd name="connsiteY366" fmla="*/ 535180 h 700110"/>
                <a:gd name="connsiteX367" fmla="*/ 105155 w 701227"/>
                <a:gd name="connsiteY367" fmla="*/ 535180 h 700110"/>
                <a:gd name="connsiteX368" fmla="*/ 105155 w 701227"/>
                <a:gd name="connsiteY368" fmla="*/ 535180 h 700110"/>
                <a:gd name="connsiteX369" fmla="*/ 127232 w 701227"/>
                <a:gd name="connsiteY369" fmla="*/ 306192 h 700110"/>
                <a:gd name="connsiteX370" fmla="*/ 138271 w 701227"/>
                <a:gd name="connsiteY370" fmla="*/ 317816 h 700110"/>
                <a:gd name="connsiteX371" fmla="*/ 120842 w 701227"/>
                <a:gd name="connsiteY371" fmla="*/ 318978 h 700110"/>
                <a:gd name="connsiteX372" fmla="*/ 127232 w 701227"/>
                <a:gd name="connsiteY372" fmla="*/ 306192 h 700110"/>
                <a:gd name="connsiteX373" fmla="*/ 127232 w 701227"/>
                <a:gd name="connsiteY373" fmla="*/ 306192 h 700110"/>
                <a:gd name="connsiteX374" fmla="*/ 101669 w 701227"/>
                <a:gd name="connsiteY374" fmla="*/ 595623 h 700110"/>
                <a:gd name="connsiteX375" fmla="*/ 102250 w 701227"/>
                <a:gd name="connsiteY375" fmla="*/ 597367 h 700110"/>
                <a:gd name="connsiteX376" fmla="*/ 99346 w 701227"/>
                <a:gd name="connsiteY376" fmla="*/ 593880 h 700110"/>
                <a:gd name="connsiteX377" fmla="*/ 101669 w 701227"/>
                <a:gd name="connsiteY377" fmla="*/ 595623 h 700110"/>
                <a:gd name="connsiteX378" fmla="*/ 101669 w 701227"/>
                <a:gd name="connsiteY378" fmla="*/ 595623 h 700110"/>
                <a:gd name="connsiteX379" fmla="*/ 118518 w 701227"/>
                <a:gd name="connsiteY379" fmla="*/ 449745 h 700110"/>
                <a:gd name="connsiteX380" fmla="*/ 116194 w 701227"/>
                <a:gd name="connsiteY380" fmla="*/ 463694 h 700110"/>
                <a:gd name="connsiteX381" fmla="*/ 106317 w 701227"/>
                <a:gd name="connsiteY381" fmla="*/ 455557 h 700110"/>
                <a:gd name="connsiteX382" fmla="*/ 118518 w 701227"/>
                <a:gd name="connsiteY382" fmla="*/ 449745 h 700110"/>
                <a:gd name="connsiteX383" fmla="*/ 118518 w 701227"/>
                <a:gd name="connsiteY383" fmla="*/ 449745 h 700110"/>
                <a:gd name="connsiteX384" fmla="*/ 151633 w 701227"/>
                <a:gd name="connsiteY384" fmla="*/ 232381 h 700110"/>
                <a:gd name="connsiteX385" fmla="*/ 141756 w 701227"/>
                <a:gd name="connsiteY385" fmla="*/ 242843 h 700110"/>
                <a:gd name="connsiteX386" fmla="*/ 137109 w 701227"/>
                <a:gd name="connsiteY386" fmla="*/ 228313 h 700110"/>
                <a:gd name="connsiteX387" fmla="*/ 151633 w 701227"/>
                <a:gd name="connsiteY387" fmla="*/ 232381 h 700110"/>
                <a:gd name="connsiteX388" fmla="*/ 151633 w 701227"/>
                <a:gd name="connsiteY388" fmla="*/ 232381 h 700110"/>
                <a:gd name="connsiteX389" fmla="*/ 163252 w 701227"/>
                <a:gd name="connsiteY389" fmla="*/ 151597 h 700110"/>
                <a:gd name="connsiteX390" fmla="*/ 152214 w 701227"/>
                <a:gd name="connsiteY390" fmla="*/ 158571 h 700110"/>
                <a:gd name="connsiteX391" fmla="*/ 152214 w 701227"/>
                <a:gd name="connsiteY391" fmla="*/ 147528 h 700110"/>
                <a:gd name="connsiteX392" fmla="*/ 163252 w 701227"/>
                <a:gd name="connsiteY392" fmla="*/ 151597 h 700110"/>
                <a:gd name="connsiteX393" fmla="*/ 163252 w 701227"/>
                <a:gd name="connsiteY393" fmla="*/ 151597 h 700110"/>
                <a:gd name="connsiteX394" fmla="*/ 174871 w 701227"/>
                <a:gd name="connsiteY394" fmla="*/ 69068 h 700110"/>
                <a:gd name="connsiteX395" fmla="*/ 166738 w 701227"/>
                <a:gd name="connsiteY395" fmla="*/ 70812 h 700110"/>
                <a:gd name="connsiteX396" fmla="*/ 174871 w 701227"/>
                <a:gd name="connsiteY396" fmla="*/ 69068 h 700110"/>
                <a:gd name="connsiteX397" fmla="*/ 174871 w 701227"/>
                <a:gd name="connsiteY397" fmla="*/ 69068 h 700110"/>
                <a:gd name="connsiteX398" fmla="*/ 136527 w 701227"/>
                <a:gd name="connsiteY398" fmla="*/ 370704 h 700110"/>
                <a:gd name="connsiteX399" fmla="*/ 129556 w 701227"/>
                <a:gd name="connsiteY399" fmla="*/ 383490 h 700110"/>
                <a:gd name="connsiteX400" fmla="*/ 120260 w 701227"/>
                <a:gd name="connsiteY400" fmla="*/ 370123 h 700110"/>
                <a:gd name="connsiteX401" fmla="*/ 136527 w 701227"/>
                <a:gd name="connsiteY401" fmla="*/ 370704 h 700110"/>
                <a:gd name="connsiteX402" fmla="*/ 136527 w 701227"/>
                <a:gd name="connsiteY402" fmla="*/ 370704 h 700110"/>
                <a:gd name="connsiteX403" fmla="*/ 119098 w 701227"/>
                <a:gd name="connsiteY403" fmla="*/ 512513 h 700110"/>
                <a:gd name="connsiteX404" fmla="*/ 110965 w 701227"/>
                <a:gd name="connsiteY404" fmla="*/ 520650 h 700110"/>
                <a:gd name="connsiteX405" fmla="*/ 108641 w 701227"/>
                <a:gd name="connsiteY405" fmla="*/ 510770 h 700110"/>
                <a:gd name="connsiteX406" fmla="*/ 119098 w 701227"/>
                <a:gd name="connsiteY406" fmla="*/ 512513 h 700110"/>
                <a:gd name="connsiteX407" fmla="*/ 119098 w 701227"/>
                <a:gd name="connsiteY407" fmla="*/ 512513 h 700110"/>
                <a:gd name="connsiteX408" fmla="*/ 151052 w 701227"/>
                <a:gd name="connsiteY408" fmla="*/ 290500 h 700110"/>
                <a:gd name="connsiteX409" fmla="*/ 137689 w 701227"/>
                <a:gd name="connsiteY409" fmla="*/ 300961 h 700110"/>
                <a:gd name="connsiteX410" fmla="*/ 135947 w 701227"/>
                <a:gd name="connsiteY410" fmla="*/ 285851 h 700110"/>
                <a:gd name="connsiteX411" fmla="*/ 151052 w 701227"/>
                <a:gd name="connsiteY411" fmla="*/ 290500 h 700110"/>
                <a:gd name="connsiteX412" fmla="*/ 151052 w 701227"/>
                <a:gd name="connsiteY412" fmla="*/ 290500 h 700110"/>
                <a:gd name="connsiteX413" fmla="*/ 163252 w 701227"/>
                <a:gd name="connsiteY413" fmla="*/ 207972 h 700110"/>
                <a:gd name="connsiteX414" fmla="*/ 154538 w 701227"/>
                <a:gd name="connsiteY414" fmla="*/ 219595 h 700110"/>
                <a:gd name="connsiteX415" fmla="*/ 149309 w 701227"/>
                <a:gd name="connsiteY415" fmla="*/ 205647 h 700110"/>
                <a:gd name="connsiteX416" fmla="*/ 163252 w 701227"/>
                <a:gd name="connsiteY416" fmla="*/ 207972 h 700110"/>
                <a:gd name="connsiteX417" fmla="*/ 163252 w 701227"/>
                <a:gd name="connsiteY417" fmla="*/ 207972 h 700110"/>
                <a:gd name="connsiteX418" fmla="*/ 164995 w 701227"/>
                <a:gd name="connsiteY418" fmla="*/ 124281 h 700110"/>
                <a:gd name="connsiteX419" fmla="*/ 176033 w 701227"/>
                <a:gd name="connsiteY419" fmla="*/ 130674 h 700110"/>
                <a:gd name="connsiteX420" fmla="*/ 167900 w 701227"/>
                <a:gd name="connsiteY420" fmla="*/ 137067 h 700110"/>
                <a:gd name="connsiteX421" fmla="*/ 164995 w 701227"/>
                <a:gd name="connsiteY421" fmla="*/ 124281 h 700110"/>
                <a:gd name="connsiteX422" fmla="*/ 164995 w 701227"/>
                <a:gd name="connsiteY422" fmla="*/ 124281 h 700110"/>
                <a:gd name="connsiteX423" fmla="*/ 184167 w 701227"/>
                <a:gd name="connsiteY423" fmla="*/ 43496 h 700110"/>
                <a:gd name="connsiteX424" fmla="*/ 181843 w 701227"/>
                <a:gd name="connsiteY424" fmla="*/ 51051 h 700110"/>
                <a:gd name="connsiteX425" fmla="*/ 184167 w 701227"/>
                <a:gd name="connsiteY425" fmla="*/ 43496 h 700110"/>
                <a:gd name="connsiteX426" fmla="*/ 184167 w 701227"/>
                <a:gd name="connsiteY426" fmla="*/ 43496 h 700110"/>
                <a:gd name="connsiteX427" fmla="*/ 127813 w 701227"/>
                <a:gd name="connsiteY427" fmla="*/ 424754 h 700110"/>
                <a:gd name="connsiteX428" fmla="*/ 131299 w 701227"/>
                <a:gd name="connsiteY428" fmla="*/ 440446 h 700110"/>
                <a:gd name="connsiteX429" fmla="*/ 117937 w 701227"/>
                <a:gd name="connsiteY429" fmla="*/ 435216 h 700110"/>
                <a:gd name="connsiteX430" fmla="*/ 127813 w 701227"/>
                <a:gd name="connsiteY430" fmla="*/ 424754 h 700110"/>
                <a:gd name="connsiteX431" fmla="*/ 127813 w 701227"/>
                <a:gd name="connsiteY431" fmla="*/ 424754 h 700110"/>
                <a:gd name="connsiteX432" fmla="*/ 110384 w 701227"/>
                <a:gd name="connsiteY432" fmla="*/ 570051 h 700110"/>
                <a:gd name="connsiteX433" fmla="*/ 117356 w 701227"/>
                <a:gd name="connsiteY433" fmla="*/ 575282 h 700110"/>
                <a:gd name="connsiteX434" fmla="*/ 109222 w 701227"/>
                <a:gd name="connsiteY434" fmla="*/ 577606 h 700110"/>
                <a:gd name="connsiteX435" fmla="*/ 110384 w 701227"/>
                <a:gd name="connsiteY435" fmla="*/ 570051 h 700110"/>
                <a:gd name="connsiteX436" fmla="*/ 110384 w 701227"/>
                <a:gd name="connsiteY436" fmla="*/ 570051 h 700110"/>
                <a:gd name="connsiteX437" fmla="*/ 148728 w 701227"/>
                <a:gd name="connsiteY437" fmla="*/ 346294 h 700110"/>
                <a:gd name="connsiteX438" fmla="*/ 131880 w 701227"/>
                <a:gd name="connsiteY438" fmla="*/ 346875 h 700110"/>
                <a:gd name="connsiteX439" fmla="*/ 142918 w 701227"/>
                <a:gd name="connsiteY439" fmla="*/ 360243 h 700110"/>
                <a:gd name="connsiteX440" fmla="*/ 148728 w 701227"/>
                <a:gd name="connsiteY440" fmla="*/ 346294 h 700110"/>
                <a:gd name="connsiteX441" fmla="*/ 148728 w 701227"/>
                <a:gd name="connsiteY441" fmla="*/ 346294 h 700110"/>
                <a:gd name="connsiteX442" fmla="*/ 132461 w 701227"/>
                <a:gd name="connsiteY442" fmla="*/ 490428 h 700110"/>
                <a:gd name="connsiteX443" fmla="*/ 124327 w 701227"/>
                <a:gd name="connsiteY443" fmla="*/ 499727 h 700110"/>
                <a:gd name="connsiteX444" fmla="*/ 120260 w 701227"/>
                <a:gd name="connsiteY444" fmla="*/ 486941 h 700110"/>
                <a:gd name="connsiteX445" fmla="*/ 132461 w 701227"/>
                <a:gd name="connsiteY445" fmla="*/ 490428 h 700110"/>
                <a:gd name="connsiteX446" fmla="*/ 132461 w 701227"/>
                <a:gd name="connsiteY446" fmla="*/ 490428 h 700110"/>
                <a:gd name="connsiteX447" fmla="*/ 163252 w 701227"/>
                <a:gd name="connsiteY447" fmla="*/ 267834 h 700110"/>
                <a:gd name="connsiteX448" fmla="*/ 149890 w 701227"/>
                <a:gd name="connsiteY448" fmla="*/ 260860 h 700110"/>
                <a:gd name="connsiteX449" fmla="*/ 148147 w 701227"/>
                <a:gd name="connsiteY449" fmla="*/ 277714 h 700110"/>
                <a:gd name="connsiteX450" fmla="*/ 163252 w 701227"/>
                <a:gd name="connsiteY450" fmla="*/ 267834 h 700110"/>
                <a:gd name="connsiteX451" fmla="*/ 163252 w 701227"/>
                <a:gd name="connsiteY451" fmla="*/ 267834 h 700110"/>
                <a:gd name="connsiteX452" fmla="*/ 175452 w 701227"/>
                <a:gd name="connsiteY452" fmla="*/ 184724 h 700110"/>
                <a:gd name="connsiteX453" fmla="*/ 162671 w 701227"/>
                <a:gd name="connsiteY453" fmla="*/ 194023 h 700110"/>
                <a:gd name="connsiteX454" fmla="*/ 164414 w 701227"/>
                <a:gd name="connsiteY454" fmla="*/ 179494 h 700110"/>
                <a:gd name="connsiteX455" fmla="*/ 175452 w 701227"/>
                <a:gd name="connsiteY455" fmla="*/ 184724 h 700110"/>
                <a:gd name="connsiteX456" fmla="*/ 175452 w 701227"/>
                <a:gd name="connsiteY456" fmla="*/ 184724 h 700110"/>
                <a:gd name="connsiteX457" fmla="*/ 186491 w 701227"/>
                <a:gd name="connsiteY457" fmla="*/ 102777 h 700110"/>
                <a:gd name="connsiteX458" fmla="*/ 177195 w 701227"/>
                <a:gd name="connsiteY458" fmla="*/ 110332 h 700110"/>
                <a:gd name="connsiteX459" fmla="*/ 186491 w 701227"/>
                <a:gd name="connsiteY459" fmla="*/ 102777 h 700110"/>
                <a:gd name="connsiteX460" fmla="*/ 186491 w 701227"/>
                <a:gd name="connsiteY460" fmla="*/ 102777 h 700110"/>
                <a:gd name="connsiteX461" fmla="*/ 128975 w 701227"/>
                <a:gd name="connsiteY461" fmla="*/ 547385 h 700110"/>
                <a:gd name="connsiteX462" fmla="*/ 126070 w 701227"/>
                <a:gd name="connsiteY462" fmla="*/ 555521 h 700110"/>
                <a:gd name="connsiteX463" fmla="*/ 120260 w 701227"/>
                <a:gd name="connsiteY463" fmla="*/ 546222 h 700110"/>
                <a:gd name="connsiteX464" fmla="*/ 128975 w 701227"/>
                <a:gd name="connsiteY464" fmla="*/ 547385 h 700110"/>
                <a:gd name="connsiteX465" fmla="*/ 128975 w 701227"/>
                <a:gd name="connsiteY465" fmla="*/ 547385 h 700110"/>
                <a:gd name="connsiteX466" fmla="*/ 148147 w 701227"/>
                <a:gd name="connsiteY466" fmla="*/ 407900 h 700110"/>
                <a:gd name="connsiteX467" fmla="*/ 133623 w 701227"/>
                <a:gd name="connsiteY467" fmla="*/ 417199 h 700110"/>
                <a:gd name="connsiteX468" fmla="*/ 133623 w 701227"/>
                <a:gd name="connsiteY468" fmla="*/ 402088 h 700110"/>
                <a:gd name="connsiteX469" fmla="*/ 148147 w 701227"/>
                <a:gd name="connsiteY469" fmla="*/ 407900 h 700110"/>
                <a:gd name="connsiteX470" fmla="*/ 148147 w 701227"/>
                <a:gd name="connsiteY470" fmla="*/ 407900 h 700110"/>
                <a:gd name="connsiteX471" fmla="*/ 162090 w 701227"/>
                <a:gd name="connsiteY471" fmla="*/ 323628 h 700110"/>
                <a:gd name="connsiteX472" fmla="*/ 144661 w 701227"/>
                <a:gd name="connsiteY472" fmla="*/ 322465 h 700110"/>
                <a:gd name="connsiteX473" fmla="*/ 155118 w 701227"/>
                <a:gd name="connsiteY473" fmla="*/ 337576 h 700110"/>
                <a:gd name="connsiteX474" fmla="*/ 162090 w 701227"/>
                <a:gd name="connsiteY474" fmla="*/ 323628 h 700110"/>
                <a:gd name="connsiteX475" fmla="*/ 162090 w 701227"/>
                <a:gd name="connsiteY475" fmla="*/ 323628 h 700110"/>
                <a:gd name="connsiteX476" fmla="*/ 174871 w 701227"/>
                <a:gd name="connsiteY476" fmla="*/ 241099 h 700110"/>
                <a:gd name="connsiteX477" fmla="*/ 169062 w 701227"/>
                <a:gd name="connsiteY477" fmla="*/ 255048 h 700110"/>
                <a:gd name="connsiteX478" fmla="*/ 158023 w 701227"/>
                <a:gd name="connsiteY478" fmla="*/ 241681 h 700110"/>
                <a:gd name="connsiteX479" fmla="*/ 174871 w 701227"/>
                <a:gd name="connsiteY479" fmla="*/ 241099 h 700110"/>
                <a:gd name="connsiteX480" fmla="*/ 174871 w 701227"/>
                <a:gd name="connsiteY480" fmla="*/ 241099 h 700110"/>
                <a:gd name="connsiteX481" fmla="*/ 126070 w 701227"/>
                <a:gd name="connsiteY481" fmla="*/ 608990 h 700110"/>
                <a:gd name="connsiteX482" fmla="*/ 119098 w 701227"/>
                <a:gd name="connsiteY482" fmla="*/ 608990 h 700110"/>
                <a:gd name="connsiteX483" fmla="*/ 126070 w 701227"/>
                <a:gd name="connsiteY483" fmla="*/ 608990 h 700110"/>
                <a:gd name="connsiteX484" fmla="*/ 126070 w 701227"/>
                <a:gd name="connsiteY484" fmla="*/ 608990 h 700110"/>
                <a:gd name="connsiteX485" fmla="*/ 138271 w 701227"/>
                <a:gd name="connsiteY485" fmla="*/ 460207 h 700110"/>
                <a:gd name="connsiteX486" fmla="*/ 146985 w 701227"/>
                <a:gd name="connsiteY486" fmla="*/ 470087 h 700110"/>
                <a:gd name="connsiteX487" fmla="*/ 135947 w 701227"/>
                <a:gd name="connsiteY487" fmla="*/ 477061 h 700110"/>
                <a:gd name="connsiteX488" fmla="*/ 128975 w 701227"/>
                <a:gd name="connsiteY488" fmla="*/ 467762 h 700110"/>
                <a:gd name="connsiteX489" fmla="*/ 138271 w 701227"/>
                <a:gd name="connsiteY489" fmla="*/ 460207 h 700110"/>
                <a:gd name="connsiteX490" fmla="*/ 138271 w 701227"/>
                <a:gd name="connsiteY490" fmla="*/ 460207 h 700110"/>
                <a:gd name="connsiteX491" fmla="*/ 187653 w 701227"/>
                <a:gd name="connsiteY491" fmla="*/ 162639 h 700110"/>
                <a:gd name="connsiteX492" fmla="*/ 177776 w 701227"/>
                <a:gd name="connsiteY492" fmla="*/ 172519 h 700110"/>
                <a:gd name="connsiteX493" fmla="*/ 174290 w 701227"/>
                <a:gd name="connsiteY493" fmla="*/ 159152 h 700110"/>
                <a:gd name="connsiteX494" fmla="*/ 187653 w 701227"/>
                <a:gd name="connsiteY494" fmla="*/ 162639 h 700110"/>
                <a:gd name="connsiteX495" fmla="*/ 187653 w 701227"/>
                <a:gd name="connsiteY495" fmla="*/ 162639 h 700110"/>
                <a:gd name="connsiteX496" fmla="*/ 196948 w 701227"/>
                <a:gd name="connsiteY496" fmla="*/ 78367 h 700110"/>
                <a:gd name="connsiteX497" fmla="*/ 193462 w 701227"/>
                <a:gd name="connsiteY497" fmla="*/ 88247 h 700110"/>
                <a:gd name="connsiteX498" fmla="*/ 187653 w 701227"/>
                <a:gd name="connsiteY498" fmla="*/ 81273 h 700110"/>
                <a:gd name="connsiteX499" fmla="*/ 196948 w 701227"/>
                <a:gd name="connsiteY499" fmla="*/ 78367 h 700110"/>
                <a:gd name="connsiteX500" fmla="*/ 196948 w 701227"/>
                <a:gd name="connsiteY500" fmla="*/ 78367 h 700110"/>
                <a:gd name="connsiteX501" fmla="*/ 160928 w 701227"/>
                <a:gd name="connsiteY501" fmla="*/ 385233 h 700110"/>
                <a:gd name="connsiteX502" fmla="*/ 145242 w 701227"/>
                <a:gd name="connsiteY502" fmla="*/ 379422 h 700110"/>
                <a:gd name="connsiteX503" fmla="*/ 148147 w 701227"/>
                <a:gd name="connsiteY503" fmla="*/ 396857 h 700110"/>
                <a:gd name="connsiteX504" fmla="*/ 160928 w 701227"/>
                <a:gd name="connsiteY504" fmla="*/ 385233 h 700110"/>
                <a:gd name="connsiteX505" fmla="*/ 160928 w 701227"/>
                <a:gd name="connsiteY505" fmla="*/ 385233 h 700110"/>
                <a:gd name="connsiteX506" fmla="*/ 142337 w 701227"/>
                <a:gd name="connsiteY506" fmla="*/ 525300 h 700110"/>
                <a:gd name="connsiteX507" fmla="*/ 133042 w 701227"/>
                <a:gd name="connsiteY507" fmla="*/ 533436 h 700110"/>
                <a:gd name="connsiteX508" fmla="*/ 133042 w 701227"/>
                <a:gd name="connsiteY508" fmla="*/ 521231 h 700110"/>
                <a:gd name="connsiteX509" fmla="*/ 142337 w 701227"/>
                <a:gd name="connsiteY509" fmla="*/ 525300 h 700110"/>
                <a:gd name="connsiteX510" fmla="*/ 142337 w 701227"/>
                <a:gd name="connsiteY510" fmla="*/ 525300 h 700110"/>
                <a:gd name="connsiteX511" fmla="*/ 162671 w 701227"/>
                <a:gd name="connsiteY511" fmla="*/ 295150 h 700110"/>
                <a:gd name="connsiteX512" fmla="*/ 155700 w 701227"/>
                <a:gd name="connsiteY512" fmla="*/ 308517 h 700110"/>
                <a:gd name="connsiteX513" fmla="*/ 163833 w 701227"/>
                <a:gd name="connsiteY513" fmla="*/ 316072 h 700110"/>
                <a:gd name="connsiteX514" fmla="*/ 174871 w 701227"/>
                <a:gd name="connsiteY514" fmla="*/ 310261 h 700110"/>
                <a:gd name="connsiteX515" fmla="*/ 162671 w 701227"/>
                <a:gd name="connsiteY515" fmla="*/ 295150 h 700110"/>
                <a:gd name="connsiteX516" fmla="*/ 162671 w 701227"/>
                <a:gd name="connsiteY516" fmla="*/ 295150 h 700110"/>
                <a:gd name="connsiteX517" fmla="*/ 180100 w 701227"/>
                <a:gd name="connsiteY517" fmla="*/ 212621 h 700110"/>
                <a:gd name="connsiteX518" fmla="*/ 187072 w 701227"/>
                <a:gd name="connsiteY518" fmla="*/ 227151 h 700110"/>
                <a:gd name="connsiteX519" fmla="*/ 177195 w 701227"/>
                <a:gd name="connsiteY519" fmla="*/ 232963 h 700110"/>
                <a:gd name="connsiteX520" fmla="*/ 168481 w 701227"/>
                <a:gd name="connsiteY520" fmla="*/ 221339 h 700110"/>
                <a:gd name="connsiteX521" fmla="*/ 180100 w 701227"/>
                <a:gd name="connsiteY521" fmla="*/ 212621 h 700110"/>
                <a:gd name="connsiteX522" fmla="*/ 180100 w 701227"/>
                <a:gd name="connsiteY522" fmla="*/ 212621 h 700110"/>
                <a:gd name="connsiteX523" fmla="*/ 158023 w 701227"/>
                <a:gd name="connsiteY523" fmla="*/ 441028 h 700110"/>
                <a:gd name="connsiteX524" fmla="*/ 149890 w 701227"/>
                <a:gd name="connsiteY524" fmla="*/ 454395 h 700110"/>
                <a:gd name="connsiteX525" fmla="*/ 141175 w 701227"/>
                <a:gd name="connsiteY525" fmla="*/ 443352 h 700110"/>
                <a:gd name="connsiteX526" fmla="*/ 158023 w 701227"/>
                <a:gd name="connsiteY526" fmla="*/ 441028 h 700110"/>
                <a:gd name="connsiteX527" fmla="*/ 158023 w 701227"/>
                <a:gd name="connsiteY527" fmla="*/ 441028 h 700110"/>
                <a:gd name="connsiteX528" fmla="*/ 199853 w 701227"/>
                <a:gd name="connsiteY528" fmla="*/ 139973 h 700110"/>
                <a:gd name="connsiteX529" fmla="*/ 188234 w 701227"/>
                <a:gd name="connsiteY529" fmla="*/ 147528 h 700110"/>
                <a:gd name="connsiteX530" fmla="*/ 188814 w 701227"/>
                <a:gd name="connsiteY530" fmla="*/ 134161 h 700110"/>
                <a:gd name="connsiteX531" fmla="*/ 199853 w 701227"/>
                <a:gd name="connsiteY531" fmla="*/ 139973 h 700110"/>
                <a:gd name="connsiteX532" fmla="*/ 199853 w 701227"/>
                <a:gd name="connsiteY532" fmla="*/ 139973 h 700110"/>
                <a:gd name="connsiteX533" fmla="*/ 210891 w 701227"/>
                <a:gd name="connsiteY533" fmla="*/ 59188 h 700110"/>
                <a:gd name="connsiteX534" fmla="*/ 201596 w 701227"/>
                <a:gd name="connsiteY534" fmla="*/ 60350 h 700110"/>
                <a:gd name="connsiteX535" fmla="*/ 210891 w 701227"/>
                <a:gd name="connsiteY535" fmla="*/ 59188 h 700110"/>
                <a:gd name="connsiteX536" fmla="*/ 210891 w 701227"/>
                <a:gd name="connsiteY536" fmla="*/ 59188 h 700110"/>
                <a:gd name="connsiteX537" fmla="*/ 139432 w 701227"/>
                <a:gd name="connsiteY537" fmla="*/ 584581 h 700110"/>
                <a:gd name="connsiteX538" fmla="*/ 130137 w 701227"/>
                <a:gd name="connsiteY538" fmla="*/ 585743 h 700110"/>
                <a:gd name="connsiteX539" fmla="*/ 139432 w 701227"/>
                <a:gd name="connsiteY539" fmla="*/ 584581 h 700110"/>
                <a:gd name="connsiteX540" fmla="*/ 139432 w 701227"/>
                <a:gd name="connsiteY540" fmla="*/ 584581 h 700110"/>
                <a:gd name="connsiteX541" fmla="*/ 173129 w 701227"/>
                <a:gd name="connsiteY541" fmla="*/ 360824 h 700110"/>
                <a:gd name="connsiteX542" fmla="*/ 160928 w 701227"/>
                <a:gd name="connsiteY542" fmla="*/ 373610 h 700110"/>
                <a:gd name="connsiteX543" fmla="*/ 156280 w 701227"/>
                <a:gd name="connsiteY543" fmla="*/ 356174 h 700110"/>
                <a:gd name="connsiteX544" fmla="*/ 173129 w 701227"/>
                <a:gd name="connsiteY544" fmla="*/ 360824 h 700110"/>
                <a:gd name="connsiteX545" fmla="*/ 173129 w 701227"/>
                <a:gd name="connsiteY545" fmla="*/ 360824 h 700110"/>
                <a:gd name="connsiteX546" fmla="*/ 156861 w 701227"/>
                <a:gd name="connsiteY546" fmla="*/ 502052 h 700110"/>
                <a:gd name="connsiteX547" fmla="*/ 149890 w 701227"/>
                <a:gd name="connsiteY547" fmla="*/ 511932 h 700110"/>
                <a:gd name="connsiteX548" fmla="*/ 142918 w 701227"/>
                <a:gd name="connsiteY548" fmla="*/ 498565 h 700110"/>
                <a:gd name="connsiteX549" fmla="*/ 156861 w 701227"/>
                <a:gd name="connsiteY549" fmla="*/ 502052 h 700110"/>
                <a:gd name="connsiteX550" fmla="*/ 156861 w 701227"/>
                <a:gd name="connsiteY550" fmla="*/ 502052 h 700110"/>
                <a:gd name="connsiteX551" fmla="*/ 187072 w 701227"/>
                <a:gd name="connsiteY551" fmla="*/ 278295 h 700110"/>
                <a:gd name="connsiteX552" fmla="*/ 176033 w 701227"/>
                <a:gd name="connsiteY552" fmla="*/ 292244 h 700110"/>
                <a:gd name="connsiteX553" fmla="*/ 169062 w 701227"/>
                <a:gd name="connsiteY553" fmla="*/ 275389 h 700110"/>
                <a:gd name="connsiteX554" fmla="*/ 187072 w 701227"/>
                <a:gd name="connsiteY554" fmla="*/ 278295 h 700110"/>
                <a:gd name="connsiteX555" fmla="*/ 187072 w 701227"/>
                <a:gd name="connsiteY555" fmla="*/ 278295 h 700110"/>
                <a:gd name="connsiteX556" fmla="*/ 200434 w 701227"/>
                <a:gd name="connsiteY556" fmla="*/ 197510 h 700110"/>
                <a:gd name="connsiteX557" fmla="*/ 188234 w 701227"/>
                <a:gd name="connsiteY557" fmla="*/ 191117 h 700110"/>
                <a:gd name="connsiteX558" fmla="*/ 186491 w 701227"/>
                <a:gd name="connsiteY558" fmla="*/ 207391 h 700110"/>
                <a:gd name="connsiteX559" fmla="*/ 200434 w 701227"/>
                <a:gd name="connsiteY559" fmla="*/ 197510 h 700110"/>
                <a:gd name="connsiteX560" fmla="*/ 200434 w 701227"/>
                <a:gd name="connsiteY560" fmla="*/ 197510 h 700110"/>
                <a:gd name="connsiteX561" fmla="*/ 211472 w 701227"/>
                <a:gd name="connsiteY561" fmla="*/ 116726 h 700110"/>
                <a:gd name="connsiteX562" fmla="*/ 199272 w 701227"/>
                <a:gd name="connsiteY562" fmla="*/ 122537 h 700110"/>
                <a:gd name="connsiteX563" fmla="*/ 201596 w 701227"/>
                <a:gd name="connsiteY563" fmla="*/ 110914 h 700110"/>
                <a:gd name="connsiteX564" fmla="*/ 211472 w 701227"/>
                <a:gd name="connsiteY564" fmla="*/ 116726 h 700110"/>
                <a:gd name="connsiteX565" fmla="*/ 211472 w 701227"/>
                <a:gd name="connsiteY565" fmla="*/ 116726 h 700110"/>
                <a:gd name="connsiteX566" fmla="*/ 221930 w 701227"/>
                <a:gd name="connsiteY566" fmla="*/ 34197 h 700110"/>
                <a:gd name="connsiteX567" fmla="*/ 214958 w 701227"/>
                <a:gd name="connsiteY567" fmla="*/ 38265 h 700110"/>
                <a:gd name="connsiteX568" fmla="*/ 221930 w 701227"/>
                <a:gd name="connsiteY568" fmla="*/ 34197 h 700110"/>
                <a:gd name="connsiteX569" fmla="*/ 221930 w 701227"/>
                <a:gd name="connsiteY569" fmla="*/ 34197 h 700110"/>
                <a:gd name="connsiteX570" fmla="*/ 171385 w 701227"/>
                <a:gd name="connsiteY570" fmla="*/ 418361 h 700110"/>
                <a:gd name="connsiteX571" fmla="*/ 153956 w 701227"/>
                <a:gd name="connsiteY571" fmla="*/ 416037 h 700110"/>
                <a:gd name="connsiteX572" fmla="*/ 160347 w 701227"/>
                <a:gd name="connsiteY572" fmla="*/ 431147 h 700110"/>
                <a:gd name="connsiteX573" fmla="*/ 171385 w 701227"/>
                <a:gd name="connsiteY573" fmla="*/ 418361 h 700110"/>
                <a:gd name="connsiteX574" fmla="*/ 171385 w 701227"/>
                <a:gd name="connsiteY574" fmla="*/ 418361 h 700110"/>
                <a:gd name="connsiteX575" fmla="*/ 152795 w 701227"/>
                <a:gd name="connsiteY575" fmla="*/ 560171 h 700110"/>
                <a:gd name="connsiteX576" fmla="*/ 141175 w 701227"/>
                <a:gd name="connsiteY576" fmla="*/ 564239 h 700110"/>
                <a:gd name="connsiteX577" fmla="*/ 152795 w 701227"/>
                <a:gd name="connsiteY577" fmla="*/ 560171 h 700110"/>
                <a:gd name="connsiteX578" fmla="*/ 152795 w 701227"/>
                <a:gd name="connsiteY578" fmla="*/ 560171 h 700110"/>
                <a:gd name="connsiteX579" fmla="*/ 185910 w 701227"/>
                <a:gd name="connsiteY579" fmla="*/ 336414 h 700110"/>
                <a:gd name="connsiteX580" fmla="*/ 170224 w 701227"/>
                <a:gd name="connsiteY580" fmla="*/ 349781 h 700110"/>
                <a:gd name="connsiteX581" fmla="*/ 167319 w 701227"/>
                <a:gd name="connsiteY581" fmla="*/ 333508 h 700110"/>
                <a:gd name="connsiteX582" fmla="*/ 185910 w 701227"/>
                <a:gd name="connsiteY582" fmla="*/ 336414 h 700110"/>
                <a:gd name="connsiteX583" fmla="*/ 185910 w 701227"/>
                <a:gd name="connsiteY583" fmla="*/ 336414 h 700110"/>
                <a:gd name="connsiteX584" fmla="*/ 148147 w 701227"/>
                <a:gd name="connsiteY584" fmla="*/ 619452 h 700110"/>
                <a:gd name="connsiteX585" fmla="*/ 141756 w 701227"/>
                <a:gd name="connsiteY585" fmla="*/ 622939 h 700110"/>
                <a:gd name="connsiteX586" fmla="*/ 148147 w 701227"/>
                <a:gd name="connsiteY586" fmla="*/ 619452 h 700110"/>
                <a:gd name="connsiteX587" fmla="*/ 148147 w 701227"/>
                <a:gd name="connsiteY587" fmla="*/ 619452 h 700110"/>
                <a:gd name="connsiteX588" fmla="*/ 168481 w 701227"/>
                <a:gd name="connsiteY588" fmla="*/ 476480 h 700110"/>
                <a:gd name="connsiteX589" fmla="*/ 160347 w 701227"/>
                <a:gd name="connsiteY589" fmla="*/ 489847 h 700110"/>
                <a:gd name="connsiteX590" fmla="*/ 153956 w 701227"/>
                <a:gd name="connsiteY590" fmla="*/ 476480 h 700110"/>
                <a:gd name="connsiteX591" fmla="*/ 168481 w 701227"/>
                <a:gd name="connsiteY591" fmla="*/ 476480 h 700110"/>
                <a:gd name="connsiteX592" fmla="*/ 168481 w 701227"/>
                <a:gd name="connsiteY592" fmla="*/ 476480 h 700110"/>
                <a:gd name="connsiteX593" fmla="*/ 199272 w 701227"/>
                <a:gd name="connsiteY593" fmla="*/ 253885 h 700110"/>
                <a:gd name="connsiteX594" fmla="*/ 181262 w 701227"/>
                <a:gd name="connsiteY594" fmla="*/ 252142 h 700110"/>
                <a:gd name="connsiteX595" fmla="*/ 188814 w 701227"/>
                <a:gd name="connsiteY595" fmla="*/ 268996 h 700110"/>
                <a:gd name="connsiteX596" fmla="*/ 199272 w 701227"/>
                <a:gd name="connsiteY596" fmla="*/ 253885 h 700110"/>
                <a:gd name="connsiteX597" fmla="*/ 199272 w 701227"/>
                <a:gd name="connsiteY597" fmla="*/ 253885 h 700110"/>
                <a:gd name="connsiteX598" fmla="*/ 221930 w 701227"/>
                <a:gd name="connsiteY598" fmla="*/ 90572 h 700110"/>
                <a:gd name="connsiteX599" fmla="*/ 211472 w 701227"/>
                <a:gd name="connsiteY599" fmla="*/ 98128 h 700110"/>
                <a:gd name="connsiteX600" fmla="*/ 221930 w 701227"/>
                <a:gd name="connsiteY600" fmla="*/ 90572 h 700110"/>
                <a:gd name="connsiteX601" fmla="*/ 221930 w 701227"/>
                <a:gd name="connsiteY601" fmla="*/ 90572 h 700110"/>
                <a:gd name="connsiteX602" fmla="*/ 200434 w 701227"/>
                <a:gd name="connsiteY602" fmla="*/ 168451 h 700110"/>
                <a:gd name="connsiteX603" fmla="*/ 212053 w 701227"/>
                <a:gd name="connsiteY603" fmla="*/ 176588 h 700110"/>
                <a:gd name="connsiteX604" fmla="*/ 198110 w 701227"/>
                <a:gd name="connsiteY604" fmla="*/ 184724 h 700110"/>
                <a:gd name="connsiteX605" fmla="*/ 192881 w 701227"/>
                <a:gd name="connsiteY605" fmla="*/ 176006 h 700110"/>
                <a:gd name="connsiteX606" fmla="*/ 200434 w 701227"/>
                <a:gd name="connsiteY606" fmla="*/ 168451 h 700110"/>
                <a:gd name="connsiteX607" fmla="*/ 200434 w 701227"/>
                <a:gd name="connsiteY607" fmla="*/ 168451 h 700110"/>
                <a:gd name="connsiteX608" fmla="*/ 184167 w 701227"/>
                <a:gd name="connsiteY608" fmla="*/ 394533 h 700110"/>
                <a:gd name="connsiteX609" fmla="*/ 173129 w 701227"/>
                <a:gd name="connsiteY609" fmla="*/ 409643 h 700110"/>
                <a:gd name="connsiteX610" fmla="*/ 168481 w 701227"/>
                <a:gd name="connsiteY610" fmla="*/ 391627 h 700110"/>
                <a:gd name="connsiteX611" fmla="*/ 184167 w 701227"/>
                <a:gd name="connsiteY611" fmla="*/ 394533 h 700110"/>
                <a:gd name="connsiteX612" fmla="*/ 184167 w 701227"/>
                <a:gd name="connsiteY612" fmla="*/ 394533 h 700110"/>
                <a:gd name="connsiteX613" fmla="*/ 165576 w 701227"/>
                <a:gd name="connsiteY613" fmla="*/ 535761 h 700110"/>
                <a:gd name="connsiteX614" fmla="*/ 155700 w 701227"/>
                <a:gd name="connsiteY614" fmla="*/ 545641 h 700110"/>
                <a:gd name="connsiteX615" fmla="*/ 156280 w 701227"/>
                <a:gd name="connsiteY615" fmla="*/ 532855 h 700110"/>
                <a:gd name="connsiteX616" fmla="*/ 165576 w 701227"/>
                <a:gd name="connsiteY616" fmla="*/ 535761 h 700110"/>
                <a:gd name="connsiteX617" fmla="*/ 165576 w 701227"/>
                <a:gd name="connsiteY617" fmla="*/ 535761 h 700110"/>
                <a:gd name="connsiteX618" fmla="*/ 198691 w 701227"/>
                <a:gd name="connsiteY618" fmla="*/ 315491 h 700110"/>
                <a:gd name="connsiteX619" fmla="*/ 182424 w 701227"/>
                <a:gd name="connsiteY619" fmla="*/ 327115 h 700110"/>
                <a:gd name="connsiteX620" fmla="*/ 181843 w 701227"/>
                <a:gd name="connsiteY620" fmla="*/ 307936 h 700110"/>
                <a:gd name="connsiteX621" fmla="*/ 198691 w 701227"/>
                <a:gd name="connsiteY621" fmla="*/ 315491 h 700110"/>
                <a:gd name="connsiteX622" fmla="*/ 198691 w 701227"/>
                <a:gd name="connsiteY622" fmla="*/ 315491 h 700110"/>
                <a:gd name="connsiteX623" fmla="*/ 212053 w 701227"/>
                <a:gd name="connsiteY623" fmla="*/ 232963 h 700110"/>
                <a:gd name="connsiteX624" fmla="*/ 194624 w 701227"/>
                <a:gd name="connsiteY624" fmla="*/ 228313 h 700110"/>
                <a:gd name="connsiteX625" fmla="*/ 199853 w 701227"/>
                <a:gd name="connsiteY625" fmla="*/ 245749 h 700110"/>
                <a:gd name="connsiteX626" fmla="*/ 212053 w 701227"/>
                <a:gd name="connsiteY626" fmla="*/ 232963 h 700110"/>
                <a:gd name="connsiteX627" fmla="*/ 212053 w 701227"/>
                <a:gd name="connsiteY627" fmla="*/ 232963 h 700110"/>
                <a:gd name="connsiteX628" fmla="*/ 223673 w 701227"/>
                <a:gd name="connsiteY628" fmla="*/ 150434 h 700110"/>
                <a:gd name="connsiteX629" fmla="*/ 214958 w 701227"/>
                <a:gd name="connsiteY629" fmla="*/ 162058 h 700110"/>
                <a:gd name="connsiteX630" fmla="*/ 208567 w 701227"/>
                <a:gd name="connsiteY630" fmla="*/ 148691 h 700110"/>
                <a:gd name="connsiteX631" fmla="*/ 223673 w 701227"/>
                <a:gd name="connsiteY631" fmla="*/ 150434 h 700110"/>
                <a:gd name="connsiteX632" fmla="*/ 223673 w 701227"/>
                <a:gd name="connsiteY632" fmla="*/ 150434 h 700110"/>
                <a:gd name="connsiteX633" fmla="*/ 234711 w 701227"/>
                <a:gd name="connsiteY633" fmla="*/ 71393 h 700110"/>
                <a:gd name="connsiteX634" fmla="*/ 224835 w 701227"/>
                <a:gd name="connsiteY634" fmla="*/ 75461 h 700110"/>
                <a:gd name="connsiteX635" fmla="*/ 227159 w 701227"/>
                <a:gd name="connsiteY635" fmla="*/ 66743 h 700110"/>
                <a:gd name="connsiteX636" fmla="*/ 234711 w 701227"/>
                <a:gd name="connsiteY636" fmla="*/ 71393 h 700110"/>
                <a:gd name="connsiteX637" fmla="*/ 234711 w 701227"/>
                <a:gd name="connsiteY637" fmla="*/ 71393 h 700110"/>
                <a:gd name="connsiteX638" fmla="*/ 163252 w 701227"/>
                <a:gd name="connsiteY638" fmla="*/ 597367 h 700110"/>
                <a:gd name="connsiteX639" fmla="*/ 153956 w 701227"/>
                <a:gd name="connsiteY639" fmla="*/ 600854 h 700110"/>
                <a:gd name="connsiteX640" fmla="*/ 163252 w 701227"/>
                <a:gd name="connsiteY640" fmla="*/ 597367 h 700110"/>
                <a:gd name="connsiteX641" fmla="*/ 163252 w 701227"/>
                <a:gd name="connsiteY641" fmla="*/ 597367 h 700110"/>
                <a:gd name="connsiteX642" fmla="*/ 178357 w 701227"/>
                <a:gd name="connsiteY642" fmla="*/ 449164 h 700110"/>
                <a:gd name="connsiteX643" fmla="*/ 164995 w 701227"/>
                <a:gd name="connsiteY643" fmla="*/ 452651 h 700110"/>
                <a:gd name="connsiteX644" fmla="*/ 176033 w 701227"/>
                <a:gd name="connsiteY644" fmla="*/ 466600 h 700110"/>
                <a:gd name="connsiteX645" fmla="*/ 184167 w 701227"/>
                <a:gd name="connsiteY645" fmla="*/ 458463 h 700110"/>
                <a:gd name="connsiteX646" fmla="*/ 178357 w 701227"/>
                <a:gd name="connsiteY646" fmla="*/ 449164 h 700110"/>
                <a:gd name="connsiteX647" fmla="*/ 178357 w 701227"/>
                <a:gd name="connsiteY647" fmla="*/ 449164 h 700110"/>
                <a:gd name="connsiteX648" fmla="*/ 197529 w 701227"/>
                <a:gd name="connsiteY648" fmla="*/ 373610 h 700110"/>
                <a:gd name="connsiteX649" fmla="*/ 179519 w 701227"/>
                <a:gd name="connsiteY649" fmla="*/ 367217 h 700110"/>
                <a:gd name="connsiteX650" fmla="*/ 180681 w 701227"/>
                <a:gd name="connsiteY650" fmla="*/ 384652 h 700110"/>
                <a:gd name="connsiteX651" fmla="*/ 197529 w 701227"/>
                <a:gd name="connsiteY651" fmla="*/ 373610 h 700110"/>
                <a:gd name="connsiteX652" fmla="*/ 197529 w 701227"/>
                <a:gd name="connsiteY652" fmla="*/ 373610 h 700110"/>
                <a:gd name="connsiteX653" fmla="*/ 179519 w 701227"/>
                <a:gd name="connsiteY653" fmla="*/ 515419 h 700110"/>
                <a:gd name="connsiteX654" fmla="*/ 166157 w 701227"/>
                <a:gd name="connsiteY654" fmla="*/ 522975 h 700110"/>
                <a:gd name="connsiteX655" fmla="*/ 168481 w 701227"/>
                <a:gd name="connsiteY655" fmla="*/ 509026 h 700110"/>
                <a:gd name="connsiteX656" fmla="*/ 179519 w 701227"/>
                <a:gd name="connsiteY656" fmla="*/ 515419 h 700110"/>
                <a:gd name="connsiteX657" fmla="*/ 179519 w 701227"/>
                <a:gd name="connsiteY657" fmla="*/ 515419 h 700110"/>
                <a:gd name="connsiteX658" fmla="*/ 211472 w 701227"/>
                <a:gd name="connsiteY658" fmla="*/ 291082 h 700110"/>
                <a:gd name="connsiteX659" fmla="*/ 194624 w 701227"/>
                <a:gd name="connsiteY659" fmla="*/ 284688 h 700110"/>
                <a:gd name="connsiteX660" fmla="*/ 196367 w 701227"/>
                <a:gd name="connsiteY660" fmla="*/ 304449 h 700110"/>
                <a:gd name="connsiteX661" fmla="*/ 211472 w 701227"/>
                <a:gd name="connsiteY661" fmla="*/ 291082 h 700110"/>
                <a:gd name="connsiteX662" fmla="*/ 211472 w 701227"/>
                <a:gd name="connsiteY662" fmla="*/ 291082 h 700110"/>
                <a:gd name="connsiteX663" fmla="*/ 216701 w 701227"/>
                <a:gd name="connsiteY663" fmla="*/ 202160 h 700110"/>
                <a:gd name="connsiteX664" fmla="*/ 225416 w 701227"/>
                <a:gd name="connsiteY664" fmla="*/ 213783 h 700110"/>
                <a:gd name="connsiteX665" fmla="*/ 212053 w 701227"/>
                <a:gd name="connsiteY665" fmla="*/ 222501 h 700110"/>
                <a:gd name="connsiteX666" fmla="*/ 203339 w 701227"/>
                <a:gd name="connsiteY666" fmla="*/ 210878 h 700110"/>
                <a:gd name="connsiteX667" fmla="*/ 216701 w 701227"/>
                <a:gd name="connsiteY667" fmla="*/ 202160 h 700110"/>
                <a:gd name="connsiteX668" fmla="*/ 216701 w 701227"/>
                <a:gd name="connsiteY668" fmla="*/ 202160 h 700110"/>
                <a:gd name="connsiteX669" fmla="*/ 235292 w 701227"/>
                <a:gd name="connsiteY669" fmla="*/ 128349 h 700110"/>
                <a:gd name="connsiteX670" fmla="*/ 223673 w 701227"/>
                <a:gd name="connsiteY670" fmla="*/ 138229 h 700110"/>
                <a:gd name="connsiteX671" fmla="*/ 224254 w 701227"/>
                <a:gd name="connsiteY671" fmla="*/ 123700 h 700110"/>
                <a:gd name="connsiteX672" fmla="*/ 235292 w 701227"/>
                <a:gd name="connsiteY672" fmla="*/ 128349 h 700110"/>
                <a:gd name="connsiteX673" fmla="*/ 235292 w 701227"/>
                <a:gd name="connsiteY673" fmla="*/ 128349 h 700110"/>
                <a:gd name="connsiteX674" fmla="*/ 246911 w 701227"/>
                <a:gd name="connsiteY674" fmla="*/ 47564 h 700110"/>
                <a:gd name="connsiteX675" fmla="*/ 238197 w 701227"/>
                <a:gd name="connsiteY675" fmla="*/ 52795 h 700110"/>
                <a:gd name="connsiteX676" fmla="*/ 242845 w 701227"/>
                <a:gd name="connsiteY676" fmla="*/ 43496 h 700110"/>
                <a:gd name="connsiteX677" fmla="*/ 246911 w 701227"/>
                <a:gd name="connsiteY677" fmla="*/ 47564 h 700110"/>
                <a:gd name="connsiteX678" fmla="*/ 246911 w 701227"/>
                <a:gd name="connsiteY678" fmla="*/ 47564 h 700110"/>
                <a:gd name="connsiteX679" fmla="*/ 176033 w 701227"/>
                <a:gd name="connsiteY679" fmla="*/ 572957 h 700110"/>
                <a:gd name="connsiteX680" fmla="*/ 167900 w 701227"/>
                <a:gd name="connsiteY680" fmla="*/ 581093 h 700110"/>
                <a:gd name="connsiteX681" fmla="*/ 165576 w 701227"/>
                <a:gd name="connsiteY681" fmla="*/ 571213 h 700110"/>
                <a:gd name="connsiteX682" fmla="*/ 176033 w 701227"/>
                <a:gd name="connsiteY682" fmla="*/ 572957 h 700110"/>
                <a:gd name="connsiteX683" fmla="*/ 176033 w 701227"/>
                <a:gd name="connsiteY683" fmla="*/ 572957 h 700110"/>
                <a:gd name="connsiteX684" fmla="*/ 195205 w 701227"/>
                <a:gd name="connsiteY684" fmla="*/ 431147 h 700110"/>
                <a:gd name="connsiteX685" fmla="*/ 183005 w 701227"/>
                <a:gd name="connsiteY685" fmla="*/ 443934 h 700110"/>
                <a:gd name="connsiteX686" fmla="*/ 178357 w 701227"/>
                <a:gd name="connsiteY686" fmla="*/ 426498 h 700110"/>
                <a:gd name="connsiteX687" fmla="*/ 195205 w 701227"/>
                <a:gd name="connsiteY687" fmla="*/ 431147 h 700110"/>
                <a:gd name="connsiteX688" fmla="*/ 195205 w 701227"/>
                <a:gd name="connsiteY688" fmla="*/ 431147 h 700110"/>
                <a:gd name="connsiteX689" fmla="*/ 210310 w 701227"/>
                <a:gd name="connsiteY689" fmla="*/ 350944 h 700110"/>
                <a:gd name="connsiteX690" fmla="*/ 193462 w 701227"/>
                <a:gd name="connsiteY690" fmla="*/ 342807 h 700110"/>
                <a:gd name="connsiteX691" fmla="*/ 191719 w 701227"/>
                <a:gd name="connsiteY691" fmla="*/ 361986 h 700110"/>
                <a:gd name="connsiteX692" fmla="*/ 210310 w 701227"/>
                <a:gd name="connsiteY692" fmla="*/ 350944 h 700110"/>
                <a:gd name="connsiteX693" fmla="*/ 210310 w 701227"/>
                <a:gd name="connsiteY693" fmla="*/ 350944 h 700110"/>
                <a:gd name="connsiteX694" fmla="*/ 170224 w 701227"/>
                <a:gd name="connsiteY694" fmla="*/ 628751 h 700110"/>
                <a:gd name="connsiteX695" fmla="*/ 167900 w 701227"/>
                <a:gd name="connsiteY695" fmla="*/ 637469 h 700110"/>
                <a:gd name="connsiteX696" fmla="*/ 170224 w 701227"/>
                <a:gd name="connsiteY696" fmla="*/ 628751 h 700110"/>
                <a:gd name="connsiteX697" fmla="*/ 170224 w 701227"/>
                <a:gd name="connsiteY697" fmla="*/ 628751 h 700110"/>
                <a:gd name="connsiteX698" fmla="*/ 184748 w 701227"/>
                <a:gd name="connsiteY698" fmla="*/ 484617 h 700110"/>
                <a:gd name="connsiteX699" fmla="*/ 176033 w 701227"/>
                <a:gd name="connsiteY699" fmla="*/ 498565 h 700110"/>
                <a:gd name="connsiteX700" fmla="*/ 185910 w 701227"/>
                <a:gd name="connsiteY700" fmla="*/ 503215 h 700110"/>
                <a:gd name="connsiteX701" fmla="*/ 192300 w 701227"/>
                <a:gd name="connsiteY701" fmla="*/ 497984 h 700110"/>
                <a:gd name="connsiteX702" fmla="*/ 184748 w 701227"/>
                <a:gd name="connsiteY702" fmla="*/ 484617 h 700110"/>
                <a:gd name="connsiteX703" fmla="*/ 184748 w 701227"/>
                <a:gd name="connsiteY703" fmla="*/ 484617 h 700110"/>
                <a:gd name="connsiteX704" fmla="*/ 223092 w 701227"/>
                <a:gd name="connsiteY704" fmla="*/ 266672 h 700110"/>
                <a:gd name="connsiteX705" fmla="*/ 213215 w 701227"/>
                <a:gd name="connsiteY705" fmla="*/ 281782 h 700110"/>
                <a:gd name="connsiteX706" fmla="*/ 203339 w 701227"/>
                <a:gd name="connsiteY706" fmla="*/ 263766 h 700110"/>
                <a:gd name="connsiteX707" fmla="*/ 223092 w 701227"/>
                <a:gd name="connsiteY707" fmla="*/ 266672 h 700110"/>
                <a:gd name="connsiteX708" fmla="*/ 223092 w 701227"/>
                <a:gd name="connsiteY708" fmla="*/ 266672 h 700110"/>
                <a:gd name="connsiteX709" fmla="*/ 235873 w 701227"/>
                <a:gd name="connsiteY709" fmla="*/ 185887 h 700110"/>
                <a:gd name="connsiteX710" fmla="*/ 228321 w 701227"/>
                <a:gd name="connsiteY710" fmla="*/ 198673 h 700110"/>
                <a:gd name="connsiteX711" fmla="*/ 218444 w 701227"/>
                <a:gd name="connsiteY711" fmla="*/ 183562 h 700110"/>
                <a:gd name="connsiteX712" fmla="*/ 235873 w 701227"/>
                <a:gd name="connsiteY712" fmla="*/ 185887 h 700110"/>
                <a:gd name="connsiteX713" fmla="*/ 235873 w 701227"/>
                <a:gd name="connsiteY713" fmla="*/ 185887 h 700110"/>
                <a:gd name="connsiteX714" fmla="*/ 246330 w 701227"/>
                <a:gd name="connsiteY714" fmla="*/ 103358 h 700110"/>
                <a:gd name="connsiteX715" fmla="*/ 238197 w 701227"/>
                <a:gd name="connsiteY715" fmla="*/ 114401 h 700110"/>
                <a:gd name="connsiteX716" fmla="*/ 235873 w 701227"/>
                <a:gd name="connsiteY716" fmla="*/ 101034 h 700110"/>
                <a:gd name="connsiteX717" fmla="*/ 246330 w 701227"/>
                <a:gd name="connsiteY717" fmla="*/ 103358 h 700110"/>
                <a:gd name="connsiteX718" fmla="*/ 246330 w 701227"/>
                <a:gd name="connsiteY718" fmla="*/ 103358 h 700110"/>
                <a:gd name="connsiteX719" fmla="*/ 250978 w 701227"/>
                <a:gd name="connsiteY719" fmla="*/ 22573 h 700110"/>
                <a:gd name="connsiteX720" fmla="*/ 257950 w 701227"/>
                <a:gd name="connsiteY720" fmla="*/ 25479 h 700110"/>
                <a:gd name="connsiteX721" fmla="*/ 253302 w 701227"/>
                <a:gd name="connsiteY721" fmla="*/ 30129 h 700110"/>
                <a:gd name="connsiteX722" fmla="*/ 250978 w 701227"/>
                <a:gd name="connsiteY722" fmla="*/ 22573 h 700110"/>
                <a:gd name="connsiteX723" fmla="*/ 250978 w 701227"/>
                <a:gd name="connsiteY723" fmla="*/ 22573 h 700110"/>
                <a:gd name="connsiteX724" fmla="*/ 208567 w 701227"/>
                <a:gd name="connsiteY724" fmla="*/ 408481 h 700110"/>
                <a:gd name="connsiteX725" fmla="*/ 189396 w 701227"/>
                <a:gd name="connsiteY725" fmla="*/ 404413 h 700110"/>
                <a:gd name="connsiteX726" fmla="*/ 195786 w 701227"/>
                <a:gd name="connsiteY726" fmla="*/ 422430 h 700110"/>
                <a:gd name="connsiteX727" fmla="*/ 208567 w 701227"/>
                <a:gd name="connsiteY727" fmla="*/ 408481 h 700110"/>
                <a:gd name="connsiteX728" fmla="*/ 208567 w 701227"/>
                <a:gd name="connsiteY728" fmla="*/ 408481 h 700110"/>
                <a:gd name="connsiteX729" fmla="*/ 189976 w 701227"/>
                <a:gd name="connsiteY729" fmla="*/ 550291 h 700110"/>
                <a:gd name="connsiteX730" fmla="*/ 180100 w 701227"/>
                <a:gd name="connsiteY730" fmla="*/ 559008 h 700110"/>
                <a:gd name="connsiteX731" fmla="*/ 177776 w 701227"/>
                <a:gd name="connsiteY731" fmla="*/ 546222 h 700110"/>
                <a:gd name="connsiteX732" fmla="*/ 189976 w 701227"/>
                <a:gd name="connsiteY732" fmla="*/ 550291 h 700110"/>
                <a:gd name="connsiteX733" fmla="*/ 189976 w 701227"/>
                <a:gd name="connsiteY733" fmla="*/ 550291 h 700110"/>
                <a:gd name="connsiteX734" fmla="*/ 222511 w 701227"/>
                <a:gd name="connsiteY734" fmla="*/ 326534 h 700110"/>
                <a:gd name="connsiteX735" fmla="*/ 203920 w 701227"/>
                <a:gd name="connsiteY735" fmla="*/ 319559 h 700110"/>
                <a:gd name="connsiteX736" fmla="*/ 203920 w 701227"/>
                <a:gd name="connsiteY736" fmla="*/ 338739 h 700110"/>
                <a:gd name="connsiteX737" fmla="*/ 222511 w 701227"/>
                <a:gd name="connsiteY737" fmla="*/ 326534 h 700110"/>
                <a:gd name="connsiteX738" fmla="*/ 222511 w 701227"/>
                <a:gd name="connsiteY738" fmla="*/ 326534 h 700110"/>
                <a:gd name="connsiteX739" fmla="*/ 185910 w 701227"/>
                <a:gd name="connsiteY739" fmla="*/ 607828 h 700110"/>
                <a:gd name="connsiteX740" fmla="*/ 176614 w 701227"/>
                <a:gd name="connsiteY740" fmla="*/ 613059 h 700110"/>
                <a:gd name="connsiteX741" fmla="*/ 185910 w 701227"/>
                <a:gd name="connsiteY741" fmla="*/ 607828 h 700110"/>
                <a:gd name="connsiteX742" fmla="*/ 185910 w 701227"/>
                <a:gd name="connsiteY742" fmla="*/ 607828 h 700110"/>
                <a:gd name="connsiteX743" fmla="*/ 205082 w 701227"/>
                <a:gd name="connsiteY743" fmla="*/ 466600 h 700110"/>
                <a:gd name="connsiteX744" fmla="*/ 196367 w 701227"/>
                <a:gd name="connsiteY744" fmla="*/ 480548 h 700110"/>
                <a:gd name="connsiteX745" fmla="*/ 187072 w 701227"/>
                <a:gd name="connsiteY745" fmla="*/ 465437 h 700110"/>
                <a:gd name="connsiteX746" fmla="*/ 205082 w 701227"/>
                <a:gd name="connsiteY746" fmla="*/ 466600 h 700110"/>
                <a:gd name="connsiteX747" fmla="*/ 205082 w 701227"/>
                <a:gd name="connsiteY747" fmla="*/ 466600 h 700110"/>
                <a:gd name="connsiteX748" fmla="*/ 235873 w 701227"/>
                <a:gd name="connsiteY748" fmla="*/ 244587 h 700110"/>
                <a:gd name="connsiteX749" fmla="*/ 219025 w 701227"/>
                <a:gd name="connsiteY749" fmla="*/ 257372 h 700110"/>
                <a:gd name="connsiteX750" fmla="*/ 220768 w 701227"/>
                <a:gd name="connsiteY750" fmla="*/ 237612 h 700110"/>
                <a:gd name="connsiteX751" fmla="*/ 235873 w 701227"/>
                <a:gd name="connsiteY751" fmla="*/ 244587 h 700110"/>
                <a:gd name="connsiteX752" fmla="*/ 235873 w 701227"/>
                <a:gd name="connsiteY752" fmla="*/ 244587 h 700110"/>
                <a:gd name="connsiteX753" fmla="*/ 248073 w 701227"/>
                <a:gd name="connsiteY753" fmla="*/ 163221 h 700110"/>
                <a:gd name="connsiteX754" fmla="*/ 231225 w 701227"/>
                <a:gd name="connsiteY754" fmla="*/ 160315 h 700110"/>
                <a:gd name="connsiteX755" fmla="*/ 235292 w 701227"/>
                <a:gd name="connsiteY755" fmla="*/ 174844 h 700110"/>
                <a:gd name="connsiteX756" fmla="*/ 248073 w 701227"/>
                <a:gd name="connsiteY756" fmla="*/ 163221 h 700110"/>
                <a:gd name="connsiteX757" fmla="*/ 248073 w 701227"/>
                <a:gd name="connsiteY757" fmla="*/ 163221 h 700110"/>
                <a:gd name="connsiteX758" fmla="*/ 258531 w 701227"/>
                <a:gd name="connsiteY758" fmla="*/ 82435 h 700110"/>
                <a:gd name="connsiteX759" fmla="*/ 245750 w 701227"/>
                <a:gd name="connsiteY759" fmla="*/ 86504 h 700110"/>
                <a:gd name="connsiteX760" fmla="*/ 258531 w 701227"/>
                <a:gd name="connsiteY760" fmla="*/ 82435 h 700110"/>
                <a:gd name="connsiteX761" fmla="*/ 258531 w 701227"/>
                <a:gd name="connsiteY761" fmla="*/ 82435 h 700110"/>
                <a:gd name="connsiteX762" fmla="*/ 220187 w 701227"/>
                <a:gd name="connsiteY762" fmla="*/ 382909 h 700110"/>
                <a:gd name="connsiteX763" fmla="*/ 209729 w 701227"/>
                <a:gd name="connsiteY763" fmla="*/ 399763 h 700110"/>
                <a:gd name="connsiteX764" fmla="*/ 199272 w 701227"/>
                <a:gd name="connsiteY764" fmla="*/ 382909 h 700110"/>
                <a:gd name="connsiteX765" fmla="*/ 220187 w 701227"/>
                <a:gd name="connsiteY765" fmla="*/ 382909 h 700110"/>
                <a:gd name="connsiteX766" fmla="*/ 220187 w 701227"/>
                <a:gd name="connsiteY766" fmla="*/ 382909 h 700110"/>
                <a:gd name="connsiteX767" fmla="*/ 198691 w 701227"/>
                <a:gd name="connsiteY767" fmla="*/ 520650 h 700110"/>
                <a:gd name="connsiteX768" fmla="*/ 202177 w 701227"/>
                <a:gd name="connsiteY768" fmla="*/ 532274 h 700110"/>
                <a:gd name="connsiteX769" fmla="*/ 186491 w 701227"/>
                <a:gd name="connsiteY769" fmla="*/ 529949 h 700110"/>
                <a:gd name="connsiteX770" fmla="*/ 192881 w 701227"/>
                <a:gd name="connsiteY770" fmla="*/ 519488 h 700110"/>
                <a:gd name="connsiteX771" fmla="*/ 198691 w 701227"/>
                <a:gd name="connsiteY771" fmla="*/ 520650 h 700110"/>
                <a:gd name="connsiteX772" fmla="*/ 198691 w 701227"/>
                <a:gd name="connsiteY772" fmla="*/ 520650 h 700110"/>
                <a:gd name="connsiteX773" fmla="*/ 221349 w 701227"/>
                <a:gd name="connsiteY773" fmla="*/ 294569 h 700110"/>
                <a:gd name="connsiteX774" fmla="*/ 235873 w 701227"/>
                <a:gd name="connsiteY774" fmla="*/ 309098 h 700110"/>
                <a:gd name="connsiteX775" fmla="*/ 217863 w 701227"/>
                <a:gd name="connsiteY775" fmla="*/ 317235 h 700110"/>
                <a:gd name="connsiteX776" fmla="*/ 210891 w 701227"/>
                <a:gd name="connsiteY776" fmla="*/ 305611 h 700110"/>
                <a:gd name="connsiteX777" fmla="*/ 221349 w 701227"/>
                <a:gd name="connsiteY777" fmla="*/ 294569 h 700110"/>
                <a:gd name="connsiteX778" fmla="*/ 221349 w 701227"/>
                <a:gd name="connsiteY778" fmla="*/ 294569 h 700110"/>
                <a:gd name="connsiteX779" fmla="*/ 247492 w 701227"/>
                <a:gd name="connsiteY779" fmla="*/ 221339 h 700110"/>
                <a:gd name="connsiteX780" fmla="*/ 230063 w 701227"/>
                <a:gd name="connsiteY780" fmla="*/ 216689 h 700110"/>
                <a:gd name="connsiteX781" fmla="*/ 234711 w 701227"/>
                <a:gd name="connsiteY781" fmla="*/ 235869 h 700110"/>
                <a:gd name="connsiteX782" fmla="*/ 247492 w 701227"/>
                <a:gd name="connsiteY782" fmla="*/ 221339 h 700110"/>
                <a:gd name="connsiteX783" fmla="*/ 247492 w 701227"/>
                <a:gd name="connsiteY783" fmla="*/ 221339 h 700110"/>
                <a:gd name="connsiteX784" fmla="*/ 248654 w 701227"/>
                <a:gd name="connsiteY784" fmla="*/ 134161 h 700110"/>
                <a:gd name="connsiteX785" fmla="*/ 258531 w 701227"/>
                <a:gd name="connsiteY785" fmla="*/ 147528 h 700110"/>
                <a:gd name="connsiteX786" fmla="*/ 246330 w 701227"/>
                <a:gd name="connsiteY786" fmla="*/ 151015 h 700110"/>
                <a:gd name="connsiteX787" fmla="*/ 241102 w 701227"/>
                <a:gd name="connsiteY787" fmla="*/ 141717 h 700110"/>
                <a:gd name="connsiteX788" fmla="*/ 248654 w 701227"/>
                <a:gd name="connsiteY788" fmla="*/ 134161 h 700110"/>
                <a:gd name="connsiteX789" fmla="*/ 248654 w 701227"/>
                <a:gd name="connsiteY789" fmla="*/ 134161 h 700110"/>
                <a:gd name="connsiteX790" fmla="*/ 265502 w 701227"/>
                <a:gd name="connsiteY790" fmla="*/ 53957 h 700110"/>
                <a:gd name="connsiteX791" fmla="*/ 270731 w 701227"/>
                <a:gd name="connsiteY791" fmla="*/ 60931 h 700110"/>
                <a:gd name="connsiteX792" fmla="*/ 263759 w 701227"/>
                <a:gd name="connsiteY792" fmla="*/ 67325 h 700110"/>
                <a:gd name="connsiteX793" fmla="*/ 257950 w 701227"/>
                <a:gd name="connsiteY793" fmla="*/ 59188 h 700110"/>
                <a:gd name="connsiteX794" fmla="*/ 265502 w 701227"/>
                <a:gd name="connsiteY794" fmla="*/ 53957 h 700110"/>
                <a:gd name="connsiteX795" fmla="*/ 265502 w 701227"/>
                <a:gd name="connsiteY795" fmla="*/ 53957 h 700110"/>
                <a:gd name="connsiteX796" fmla="*/ 199272 w 701227"/>
                <a:gd name="connsiteY796" fmla="*/ 584581 h 700110"/>
                <a:gd name="connsiteX797" fmla="*/ 193462 w 701227"/>
                <a:gd name="connsiteY797" fmla="*/ 593299 h 700110"/>
                <a:gd name="connsiteX798" fmla="*/ 188814 w 701227"/>
                <a:gd name="connsiteY798" fmla="*/ 581675 h 700110"/>
                <a:gd name="connsiteX799" fmla="*/ 199272 w 701227"/>
                <a:gd name="connsiteY799" fmla="*/ 584581 h 700110"/>
                <a:gd name="connsiteX800" fmla="*/ 199272 w 701227"/>
                <a:gd name="connsiteY800" fmla="*/ 584581 h 700110"/>
                <a:gd name="connsiteX801" fmla="*/ 219025 w 701227"/>
                <a:gd name="connsiteY801" fmla="*/ 443934 h 700110"/>
                <a:gd name="connsiteX802" fmla="*/ 202758 w 701227"/>
                <a:gd name="connsiteY802" fmla="*/ 437540 h 700110"/>
                <a:gd name="connsiteX803" fmla="*/ 203339 w 701227"/>
                <a:gd name="connsiteY803" fmla="*/ 456138 h 700110"/>
                <a:gd name="connsiteX804" fmla="*/ 219025 w 701227"/>
                <a:gd name="connsiteY804" fmla="*/ 443934 h 700110"/>
                <a:gd name="connsiteX805" fmla="*/ 219025 w 701227"/>
                <a:gd name="connsiteY805" fmla="*/ 443934 h 700110"/>
                <a:gd name="connsiteX806" fmla="*/ 227739 w 701227"/>
                <a:gd name="connsiteY806" fmla="*/ 353850 h 700110"/>
                <a:gd name="connsiteX807" fmla="*/ 234130 w 701227"/>
                <a:gd name="connsiteY807" fmla="*/ 366636 h 700110"/>
                <a:gd name="connsiteX808" fmla="*/ 213796 w 701227"/>
                <a:gd name="connsiteY808" fmla="*/ 374191 h 700110"/>
                <a:gd name="connsiteX809" fmla="*/ 214377 w 701227"/>
                <a:gd name="connsiteY809" fmla="*/ 355593 h 700110"/>
                <a:gd name="connsiteX810" fmla="*/ 227739 w 701227"/>
                <a:gd name="connsiteY810" fmla="*/ 353850 h 700110"/>
                <a:gd name="connsiteX811" fmla="*/ 227739 w 701227"/>
                <a:gd name="connsiteY811" fmla="*/ 353850 h 700110"/>
                <a:gd name="connsiteX812" fmla="*/ 192300 w 701227"/>
                <a:gd name="connsiteY812" fmla="*/ 640956 h 700110"/>
                <a:gd name="connsiteX813" fmla="*/ 196948 w 701227"/>
                <a:gd name="connsiteY813" fmla="*/ 646186 h 700110"/>
                <a:gd name="connsiteX814" fmla="*/ 188814 w 701227"/>
                <a:gd name="connsiteY814" fmla="*/ 647930 h 700110"/>
                <a:gd name="connsiteX815" fmla="*/ 192300 w 701227"/>
                <a:gd name="connsiteY815" fmla="*/ 640956 h 700110"/>
                <a:gd name="connsiteX816" fmla="*/ 192300 w 701227"/>
                <a:gd name="connsiteY816" fmla="*/ 640956 h 700110"/>
                <a:gd name="connsiteX817" fmla="*/ 216120 w 701227"/>
                <a:gd name="connsiteY817" fmla="*/ 501471 h 700110"/>
                <a:gd name="connsiteX818" fmla="*/ 202177 w 701227"/>
                <a:gd name="connsiteY818" fmla="*/ 513676 h 700110"/>
                <a:gd name="connsiteX819" fmla="*/ 204501 w 701227"/>
                <a:gd name="connsiteY819" fmla="*/ 496821 h 700110"/>
                <a:gd name="connsiteX820" fmla="*/ 216120 w 701227"/>
                <a:gd name="connsiteY820" fmla="*/ 501471 h 700110"/>
                <a:gd name="connsiteX821" fmla="*/ 216120 w 701227"/>
                <a:gd name="connsiteY821" fmla="*/ 501471 h 700110"/>
                <a:gd name="connsiteX822" fmla="*/ 241683 w 701227"/>
                <a:gd name="connsiteY822" fmla="*/ 273065 h 700110"/>
                <a:gd name="connsiteX823" fmla="*/ 224254 w 701227"/>
                <a:gd name="connsiteY823" fmla="*/ 286432 h 700110"/>
                <a:gd name="connsiteX824" fmla="*/ 234130 w 701227"/>
                <a:gd name="connsiteY824" fmla="*/ 296312 h 700110"/>
                <a:gd name="connsiteX825" fmla="*/ 245750 w 701227"/>
                <a:gd name="connsiteY825" fmla="*/ 291082 h 700110"/>
                <a:gd name="connsiteX826" fmla="*/ 241683 w 701227"/>
                <a:gd name="connsiteY826" fmla="*/ 273065 h 700110"/>
                <a:gd name="connsiteX827" fmla="*/ 241683 w 701227"/>
                <a:gd name="connsiteY827" fmla="*/ 273065 h 700110"/>
                <a:gd name="connsiteX828" fmla="*/ 259693 w 701227"/>
                <a:gd name="connsiteY828" fmla="*/ 198673 h 700110"/>
                <a:gd name="connsiteX829" fmla="*/ 242264 w 701227"/>
                <a:gd name="connsiteY829" fmla="*/ 194023 h 700110"/>
                <a:gd name="connsiteX830" fmla="*/ 245168 w 701227"/>
                <a:gd name="connsiteY830" fmla="*/ 212040 h 700110"/>
                <a:gd name="connsiteX831" fmla="*/ 259693 w 701227"/>
                <a:gd name="connsiteY831" fmla="*/ 198673 h 700110"/>
                <a:gd name="connsiteX832" fmla="*/ 259693 w 701227"/>
                <a:gd name="connsiteY832" fmla="*/ 198673 h 700110"/>
                <a:gd name="connsiteX833" fmla="*/ 261435 w 701227"/>
                <a:gd name="connsiteY833" fmla="*/ 112076 h 700110"/>
                <a:gd name="connsiteX834" fmla="*/ 271312 w 701227"/>
                <a:gd name="connsiteY834" fmla="*/ 123119 h 700110"/>
                <a:gd name="connsiteX835" fmla="*/ 259112 w 701227"/>
                <a:gd name="connsiteY835" fmla="*/ 127187 h 700110"/>
                <a:gd name="connsiteX836" fmla="*/ 254464 w 701227"/>
                <a:gd name="connsiteY836" fmla="*/ 119050 h 700110"/>
                <a:gd name="connsiteX837" fmla="*/ 261435 w 701227"/>
                <a:gd name="connsiteY837" fmla="*/ 112076 h 700110"/>
                <a:gd name="connsiteX838" fmla="*/ 261435 w 701227"/>
                <a:gd name="connsiteY838" fmla="*/ 112076 h 700110"/>
                <a:gd name="connsiteX839" fmla="*/ 281769 w 701227"/>
                <a:gd name="connsiteY839" fmla="*/ 35360 h 700110"/>
                <a:gd name="connsiteX840" fmla="*/ 281188 w 701227"/>
                <a:gd name="connsiteY840" fmla="*/ 40590 h 700110"/>
                <a:gd name="connsiteX841" fmla="*/ 274217 w 701227"/>
                <a:gd name="connsiteY841" fmla="*/ 41171 h 700110"/>
                <a:gd name="connsiteX842" fmla="*/ 276541 w 701227"/>
                <a:gd name="connsiteY842" fmla="*/ 32454 h 700110"/>
                <a:gd name="connsiteX843" fmla="*/ 281769 w 701227"/>
                <a:gd name="connsiteY843" fmla="*/ 35360 h 700110"/>
                <a:gd name="connsiteX844" fmla="*/ 281769 w 701227"/>
                <a:gd name="connsiteY844" fmla="*/ 35360 h 700110"/>
                <a:gd name="connsiteX845" fmla="*/ 212053 w 701227"/>
                <a:gd name="connsiteY845" fmla="*/ 559589 h 700110"/>
                <a:gd name="connsiteX846" fmla="*/ 207987 w 701227"/>
                <a:gd name="connsiteY846" fmla="*/ 571213 h 700110"/>
                <a:gd name="connsiteX847" fmla="*/ 198691 w 701227"/>
                <a:gd name="connsiteY847" fmla="*/ 560752 h 700110"/>
                <a:gd name="connsiteX848" fmla="*/ 212053 w 701227"/>
                <a:gd name="connsiteY848" fmla="*/ 559589 h 700110"/>
                <a:gd name="connsiteX849" fmla="*/ 212053 w 701227"/>
                <a:gd name="connsiteY849" fmla="*/ 559589 h 700110"/>
                <a:gd name="connsiteX850" fmla="*/ 231806 w 701227"/>
                <a:gd name="connsiteY850" fmla="*/ 421267 h 700110"/>
                <a:gd name="connsiteX851" fmla="*/ 214377 w 701227"/>
                <a:gd name="connsiteY851" fmla="*/ 433472 h 700110"/>
                <a:gd name="connsiteX852" fmla="*/ 214377 w 701227"/>
                <a:gd name="connsiteY852" fmla="*/ 413712 h 700110"/>
                <a:gd name="connsiteX853" fmla="*/ 231806 w 701227"/>
                <a:gd name="connsiteY853" fmla="*/ 421267 h 700110"/>
                <a:gd name="connsiteX854" fmla="*/ 231806 w 701227"/>
                <a:gd name="connsiteY854" fmla="*/ 421267 h 700110"/>
                <a:gd name="connsiteX855" fmla="*/ 245750 w 701227"/>
                <a:gd name="connsiteY855" fmla="*/ 337576 h 700110"/>
                <a:gd name="connsiteX856" fmla="*/ 228901 w 701227"/>
                <a:gd name="connsiteY856" fmla="*/ 353268 h 700110"/>
                <a:gd name="connsiteX857" fmla="*/ 227159 w 701227"/>
                <a:gd name="connsiteY857" fmla="*/ 331183 h 700110"/>
                <a:gd name="connsiteX858" fmla="*/ 245750 w 701227"/>
                <a:gd name="connsiteY858" fmla="*/ 337576 h 700110"/>
                <a:gd name="connsiteX859" fmla="*/ 245750 w 701227"/>
                <a:gd name="connsiteY859" fmla="*/ 337576 h 700110"/>
                <a:gd name="connsiteX860" fmla="*/ 208567 w 701227"/>
                <a:gd name="connsiteY860" fmla="*/ 620033 h 700110"/>
                <a:gd name="connsiteX861" fmla="*/ 200434 w 701227"/>
                <a:gd name="connsiteY861" fmla="*/ 626426 h 700110"/>
                <a:gd name="connsiteX862" fmla="*/ 208567 w 701227"/>
                <a:gd name="connsiteY862" fmla="*/ 620033 h 700110"/>
                <a:gd name="connsiteX863" fmla="*/ 208567 w 701227"/>
                <a:gd name="connsiteY863" fmla="*/ 620033 h 700110"/>
                <a:gd name="connsiteX864" fmla="*/ 255626 w 701227"/>
                <a:gd name="connsiteY864" fmla="*/ 250980 h 700110"/>
                <a:gd name="connsiteX865" fmla="*/ 237035 w 701227"/>
                <a:gd name="connsiteY865" fmla="*/ 255048 h 700110"/>
                <a:gd name="connsiteX866" fmla="*/ 249816 w 701227"/>
                <a:gd name="connsiteY866" fmla="*/ 271902 h 700110"/>
                <a:gd name="connsiteX867" fmla="*/ 259112 w 701227"/>
                <a:gd name="connsiteY867" fmla="*/ 266672 h 700110"/>
                <a:gd name="connsiteX868" fmla="*/ 255626 w 701227"/>
                <a:gd name="connsiteY868" fmla="*/ 250980 h 700110"/>
                <a:gd name="connsiteX869" fmla="*/ 255626 w 701227"/>
                <a:gd name="connsiteY869" fmla="*/ 250980 h 700110"/>
                <a:gd name="connsiteX870" fmla="*/ 282350 w 701227"/>
                <a:gd name="connsiteY870" fmla="*/ 93478 h 700110"/>
                <a:gd name="connsiteX871" fmla="*/ 272474 w 701227"/>
                <a:gd name="connsiteY871" fmla="*/ 103939 h 700110"/>
                <a:gd name="connsiteX872" fmla="*/ 270150 w 701227"/>
                <a:gd name="connsiteY872" fmla="*/ 91734 h 700110"/>
                <a:gd name="connsiteX873" fmla="*/ 282350 w 701227"/>
                <a:gd name="connsiteY873" fmla="*/ 93478 h 700110"/>
                <a:gd name="connsiteX874" fmla="*/ 282350 w 701227"/>
                <a:gd name="connsiteY874" fmla="*/ 93478 h 700110"/>
                <a:gd name="connsiteX875" fmla="*/ 292808 w 701227"/>
                <a:gd name="connsiteY875" fmla="*/ 12693 h 700110"/>
                <a:gd name="connsiteX876" fmla="*/ 286417 w 701227"/>
                <a:gd name="connsiteY876" fmla="*/ 17343 h 700110"/>
                <a:gd name="connsiteX877" fmla="*/ 292808 w 701227"/>
                <a:gd name="connsiteY877" fmla="*/ 12693 h 700110"/>
                <a:gd name="connsiteX878" fmla="*/ 292808 w 701227"/>
                <a:gd name="connsiteY878" fmla="*/ 12693 h 700110"/>
                <a:gd name="connsiteX879" fmla="*/ 229482 w 701227"/>
                <a:gd name="connsiteY879" fmla="*/ 479386 h 700110"/>
                <a:gd name="connsiteX880" fmla="*/ 212634 w 701227"/>
                <a:gd name="connsiteY880" fmla="*/ 474155 h 700110"/>
                <a:gd name="connsiteX881" fmla="*/ 217863 w 701227"/>
                <a:gd name="connsiteY881" fmla="*/ 492172 h 700110"/>
                <a:gd name="connsiteX882" fmla="*/ 229482 w 701227"/>
                <a:gd name="connsiteY882" fmla="*/ 479386 h 700110"/>
                <a:gd name="connsiteX883" fmla="*/ 229482 w 701227"/>
                <a:gd name="connsiteY883" fmla="*/ 479386 h 700110"/>
                <a:gd name="connsiteX884" fmla="*/ 271312 w 701227"/>
                <a:gd name="connsiteY884" fmla="*/ 176006 h 700110"/>
                <a:gd name="connsiteX885" fmla="*/ 255626 w 701227"/>
                <a:gd name="connsiteY885" fmla="*/ 186468 h 700110"/>
                <a:gd name="connsiteX886" fmla="*/ 256788 w 701227"/>
                <a:gd name="connsiteY886" fmla="*/ 169032 h 700110"/>
                <a:gd name="connsiteX887" fmla="*/ 271312 w 701227"/>
                <a:gd name="connsiteY887" fmla="*/ 176006 h 700110"/>
                <a:gd name="connsiteX888" fmla="*/ 271312 w 701227"/>
                <a:gd name="connsiteY888" fmla="*/ 176006 h 700110"/>
                <a:gd name="connsiteX889" fmla="*/ 225416 w 701227"/>
                <a:gd name="connsiteY889" fmla="*/ 536923 h 700110"/>
                <a:gd name="connsiteX890" fmla="*/ 219025 w 701227"/>
                <a:gd name="connsiteY890" fmla="*/ 549710 h 700110"/>
                <a:gd name="connsiteX891" fmla="*/ 210310 w 701227"/>
                <a:gd name="connsiteY891" fmla="*/ 537504 h 700110"/>
                <a:gd name="connsiteX892" fmla="*/ 225416 w 701227"/>
                <a:gd name="connsiteY892" fmla="*/ 536923 h 700110"/>
                <a:gd name="connsiteX893" fmla="*/ 225416 w 701227"/>
                <a:gd name="connsiteY893" fmla="*/ 536923 h 700110"/>
                <a:gd name="connsiteX894" fmla="*/ 244588 w 701227"/>
                <a:gd name="connsiteY894" fmla="*/ 397439 h 700110"/>
                <a:gd name="connsiteX895" fmla="*/ 224835 w 701227"/>
                <a:gd name="connsiteY895" fmla="*/ 391627 h 700110"/>
                <a:gd name="connsiteX896" fmla="*/ 226577 w 701227"/>
                <a:gd name="connsiteY896" fmla="*/ 411387 h 700110"/>
                <a:gd name="connsiteX897" fmla="*/ 244588 w 701227"/>
                <a:gd name="connsiteY897" fmla="*/ 397439 h 700110"/>
                <a:gd name="connsiteX898" fmla="*/ 244588 w 701227"/>
                <a:gd name="connsiteY898" fmla="*/ 397439 h 700110"/>
                <a:gd name="connsiteX899" fmla="*/ 271893 w 701227"/>
                <a:gd name="connsiteY899" fmla="*/ 234125 h 700110"/>
                <a:gd name="connsiteX900" fmla="*/ 254464 w 701227"/>
                <a:gd name="connsiteY900" fmla="*/ 246911 h 700110"/>
                <a:gd name="connsiteX901" fmla="*/ 254464 w 701227"/>
                <a:gd name="connsiteY901" fmla="*/ 227151 h 700110"/>
                <a:gd name="connsiteX902" fmla="*/ 271893 w 701227"/>
                <a:gd name="connsiteY902" fmla="*/ 234125 h 700110"/>
                <a:gd name="connsiteX903" fmla="*/ 271893 w 701227"/>
                <a:gd name="connsiteY903" fmla="*/ 234125 h 700110"/>
                <a:gd name="connsiteX904" fmla="*/ 271893 w 701227"/>
                <a:gd name="connsiteY904" fmla="*/ 145785 h 700110"/>
                <a:gd name="connsiteX905" fmla="*/ 263759 w 701227"/>
                <a:gd name="connsiteY905" fmla="*/ 153921 h 700110"/>
                <a:gd name="connsiteX906" fmla="*/ 269569 w 701227"/>
                <a:gd name="connsiteY906" fmla="*/ 163802 h 700110"/>
                <a:gd name="connsiteX907" fmla="*/ 282931 w 701227"/>
                <a:gd name="connsiteY907" fmla="*/ 160315 h 700110"/>
                <a:gd name="connsiteX908" fmla="*/ 271893 w 701227"/>
                <a:gd name="connsiteY908" fmla="*/ 145785 h 700110"/>
                <a:gd name="connsiteX909" fmla="*/ 271893 w 701227"/>
                <a:gd name="connsiteY909" fmla="*/ 145785 h 700110"/>
                <a:gd name="connsiteX910" fmla="*/ 291646 w 701227"/>
                <a:gd name="connsiteY910" fmla="*/ 67325 h 700110"/>
                <a:gd name="connsiteX911" fmla="*/ 292808 w 701227"/>
                <a:gd name="connsiteY911" fmla="*/ 77786 h 700110"/>
                <a:gd name="connsiteX912" fmla="*/ 281188 w 701227"/>
                <a:gd name="connsiteY912" fmla="*/ 73718 h 700110"/>
                <a:gd name="connsiteX913" fmla="*/ 285836 w 701227"/>
                <a:gd name="connsiteY913" fmla="*/ 66743 h 700110"/>
                <a:gd name="connsiteX914" fmla="*/ 291646 w 701227"/>
                <a:gd name="connsiteY914" fmla="*/ 67325 h 700110"/>
                <a:gd name="connsiteX915" fmla="*/ 291646 w 701227"/>
                <a:gd name="connsiteY915" fmla="*/ 67325 h 700110"/>
                <a:gd name="connsiteX916" fmla="*/ 223092 w 701227"/>
                <a:gd name="connsiteY916" fmla="*/ 597948 h 700110"/>
                <a:gd name="connsiteX917" fmla="*/ 216701 w 701227"/>
                <a:gd name="connsiteY917" fmla="*/ 606666 h 700110"/>
                <a:gd name="connsiteX918" fmla="*/ 212053 w 701227"/>
                <a:gd name="connsiteY918" fmla="*/ 595042 h 700110"/>
                <a:gd name="connsiteX919" fmla="*/ 223092 w 701227"/>
                <a:gd name="connsiteY919" fmla="*/ 597948 h 700110"/>
                <a:gd name="connsiteX920" fmla="*/ 223092 w 701227"/>
                <a:gd name="connsiteY920" fmla="*/ 597948 h 700110"/>
                <a:gd name="connsiteX921" fmla="*/ 242264 w 701227"/>
                <a:gd name="connsiteY921" fmla="*/ 454976 h 700110"/>
                <a:gd name="connsiteX922" fmla="*/ 228321 w 701227"/>
                <a:gd name="connsiteY922" fmla="*/ 469506 h 700110"/>
                <a:gd name="connsiteX923" fmla="*/ 225416 w 701227"/>
                <a:gd name="connsiteY923" fmla="*/ 449745 h 700110"/>
                <a:gd name="connsiteX924" fmla="*/ 242264 w 701227"/>
                <a:gd name="connsiteY924" fmla="*/ 454976 h 700110"/>
                <a:gd name="connsiteX925" fmla="*/ 242264 w 701227"/>
                <a:gd name="connsiteY925" fmla="*/ 454976 h 700110"/>
                <a:gd name="connsiteX926" fmla="*/ 218444 w 701227"/>
                <a:gd name="connsiteY926" fmla="*/ 655485 h 700110"/>
                <a:gd name="connsiteX927" fmla="*/ 212053 w 701227"/>
                <a:gd name="connsiteY927" fmla="*/ 660135 h 700110"/>
                <a:gd name="connsiteX928" fmla="*/ 218444 w 701227"/>
                <a:gd name="connsiteY928" fmla="*/ 655485 h 700110"/>
                <a:gd name="connsiteX929" fmla="*/ 218444 w 701227"/>
                <a:gd name="connsiteY929" fmla="*/ 655485 h 700110"/>
                <a:gd name="connsiteX930" fmla="*/ 235292 w 701227"/>
                <a:gd name="connsiteY930" fmla="*/ 509608 h 700110"/>
                <a:gd name="connsiteX931" fmla="*/ 221930 w 701227"/>
                <a:gd name="connsiteY931" fmla="*/ 513094 h 700110"/>
                <a:gd name="connsiteX932" fmla="*/ 232968 w 701227"/>
                <a:gd name="connsiteY932" fmla="*/ 527043 h 700110"/>
                <a:gd name="connsiteX933" fmla="*/ 241102 w 701227"/>
                <a:gd name="connsiteY933" fmla="*/ 518906 h 700110"/>
                <a:gd name="connsiteX934" fmla="*/ 235292 w 701227"/>
                <a:gd name="connsiteY934" fmla="*/ 509608 h 700110"/>
                <a:gd name="connsiteX935" fmla="*/ 235292 w 701227"/>
                <a:gd name="connsiteY935" fmla="*/ 509608 h 700110"/>
                <a:gd name="connsiteX936" fmla="*/ 287579 w 701227"/>
                <a:gd name="connsiteY936" fmla="*/ 122537 h 700110"/>
                <a:gd name="connsiteX937" fmla="*/ 294551 w 701227"/>
                <a:gd name="connsiteY937" fmla="*/ 135323 h 700110"/>
                <a:gd name="connsiteX938" fmla="*/ 285255 w 701227"/>
                <a:gd name="connsiteY938" fmla="*/ 141717 h 700110"/>
                <a:gd name="connsiteX939" fmla="*/ 277703 w 701227"/>
                <a:gd name="connsiteY939" fmla="*/ 134161 h 700110"/>
                <a:gd name="connsiteX940" fmla="*/ 287579 w 701227"/>
                <a:gd name="connsiteY940" fmla="*/ 122537 h 700110"/>
                <a:gd name="connsiteX941" fmla="*/ 287579 w 701227"/>
                <a:gd name="connsiteY941" fmla="*/ 122537 h 700110"/>
                <a:gd name="connsiteX942" fmla="*/ 305008 w 701227"/>
                <a:gd name="connsiteY942" fmla="*/ 47564 h 700110"/>
                <a:gd name="connsiteX943" fmla="*/ 296293 w 701227"/>
                <a:gd name="connsiteY943" fmla="*/ 54539 h 700110"/>
                <a:gd name="connsiteX944" fmla="*/ 298617 w 701227"/>
                <a:gd name="connsiteY944" fmla="*/ 44658 h 700110"/>
                <a:gd name="connsiteX945" fmla="*/ 305008 w 701227"/>
                <a:gd name="connsiteY945" fmla="*/ 47564 h 700110"/>
                <a:gd name="connsiteX946" fmla="*/ 305008 w 701227"/>
                <a:gd name="connsiteY946" fmla="*/ 47564 h 700110"/>
                <a:gd name="connsiteX947" fmla="*/ 284093 w 701227"/>
                <a:gd name="connsiteY947" fmla="*/ 213202 h 700110"/>
                <a:gd name="connsiteX948" fmla="*/ 266664 w 701227"/>
                <a:gd name="connsiteY948" fmla="*/ 223083 h 700110"/>
                <a:gd name="connsiteX949" fmla="*/ 266664 w 701227"/>
                <a:gd name="connsiteY949" fmla="*/ 203904 h 700110"/>
                <a:gd name="connsiteX950" fmla="*/ 284093 w 701227"/>
                <a:gd name="connsiteY950" fmla="*/ 213202 h 700110"/>
                <a:gd name="connsiteX951" fmla="*/ 284093 w 701227"/>
                <a:gd name="connsiteY951" fmla="*/ 213202 h 700110"/>
                <a:gd name="connsiteX952" fmla="*/ 235292 w 701227"/>
                <a:gd name="connsiteY952" fmla="*/ 571795 h 700110"/>
                <a:gd name="connsiteX953" fmla="*/ 225416 w 701227"/>
                <a:gd name="connsiteY953" fmla="*/ 582837 h 700110"/>
                <a:gd name="connsiteX954" fmla="*/ 226577 w 701227"/>
                <a:gd name="connsiteY954" fmla="*/ 568889 h 700110"/>
                <a:gd name="connsiteX955" fmla="*/ 235292 w 701227"/>
                <a:gd name="connsiteY955" fmla="*/ 571795 h 700110"/>
                <a:gd name="connsiteX956" fmla="*/ 235292 w 701227"/>
                <a:gd name="connsiteY956" fmla="*/ 571795 h 700110"/>
                <a:gd name="connsiteX957" fmla="*/ 255045 w 701227"/>
                <a:gd name="connsiteY957" fmla="*/ 432310 h 700110"/>
                <a:gd name="connsiteX958" fmla="*/ 235292 w 701227"/>
                <a:gd name="connsiteY958" fmla="*/ 428241 h 700110"/>
                <a:gd name="connsiteX959" fmla="*/ 244006 w 701227"/>
                <a:gd name="connsiteY959" fmla="*/ 448583 h 700110"/>
                <a:gd name="connsiteX960" fmla="*/ 255045 w 701227"/>
                <a:gd name="connsiteY960" fmla="*/ 432310 h 700110"/>
                <a:gd name="connsiteX961" fmla="*/ 255045 w 701227"/>
                <a:gd name="connsiteY961" fmla="*/ 432310 h 700110"/>
                <a:gd name="connsiteX962" fmla="*/ 230063 w 701227"/>
                <a:gd name="connsiteY962" fmla="*/ 630494 h 700110"/>
                <a:gd name="connsiteX963" fmla="*/ 228901 w 701227"/>
                <a:gd name="connsiteY963" fmla="*/ 639793 h 700110"/>
                <a:gd name="connsiteX964" fmla="*/ 220768 w 701227"/>
                <a:gd name="connsiteY964" fmla="*/ 634563 h 700110"/>
                <a:gd name="connsiteX965" fmla="*/ 230063 w 701227"/>
                <a:gd name="connsiteY965" fmla="*/ 630494 h 700110"/>
                <a:gd name="connsiteX966" fmla="*/ 230063 w 701227"/>
                <a:gd name="connsiteY966" fmla="*/ 630494 h 700110"/>
                <a:gd name="connsiteX967" fmla="*/ 252721 w 701227"/>
                <a:gd name="connsiteY967" fmla="*/ 491591 h 700110"/>
                <a:gd name="connsiteX968" fmla="*/ 240521 w 701227"/>
                <a:gd name="connsiteY968" fmla="*/ 504958 h 700110"/>
                <a:gd name="connsiteX969" fmla="*/ 235292 w 701227"/>
                <a:gd name="connsiteY969" fmla="*/ 486941 h 700110"/>
                <a:gd name="connsiteX970" fmla="*/ 252721 w 701227"/>
                <a:gd name="connsiteY970" fmla="*/ 491591 h 700110"/>
                <a:gd name="connsiteX971" fmla="*/ 252721 w 701227"/>
                <a:gd name="connsiteY971" fmla="*/ 491591 h 700110"/>
                <a:gd name="connsiteX972" fmla="*/ 295132 w 701227"/>
                <a:gd name="connsiteY972" fmla="*/ 187049 h 700110"/>
                <a:gd name="connsiteX973" fmla="*/ 277703 w 701227"/>
                <a:gd name="connsiteY973" fmla="*/ 182400 h 700110"/>
                <a:gd name="connsiteX974" fmla="*/ 280026 w 701227"/>
                <a:gd name="connsiteY974" fmla="*/ 200416 h 700110"/>
                <a:gd name="connsiteX975" fmla="*/ 295132 w 701227"/>
                <a:gd name="connsiteY975" fmla="*/ 187049 h 700110"/>
                <a:gd name="connsiteX976" fmla="*/ 295132 w 701227"/>
                <a:gd name="connsiteY976" fmla="*/ 187049 h 700110"/>
                <a:gd name="connsiteX977" fmla="*/ 306170 w 701227"/>
                <a:gd name="connsiteY977" fmla="*/ 105683 h 700110"/>
                <a:gd name="connsiteX978" fmla="*/ 294551 w 701227"/>
                <a:gd name="connsiteY978" fmla="*/ 115563 h 700110"/>
                <a:gd name="connsiteX979" fmla="*/ 295132 w 701227"/>
                <a:gd name="connsiteY979" fmla="*/ 101034 h 700110"/>
                <a:gd name="connsiteX980" fmla="*/ 306170 w 701227"/>
                <a:gd name="connsiteY980" fmla="*/ 105683 h 700110"/>
                <a:gd name="connsiteX981" fmla="*/ 306170 w 701227"/>
                <a:gd name="connsiteY981" fmla="*/ 105683 h 700110"/>
                <a:gd name="connsiteX982" fmla="*/ 311399 w 701227"/>
                <a:gd name="connsiteY982" fmla="*/ 22573 h 700110"/>
                <a:gd name="connsiteX983" fmla="*/ 318370 w 701227"/>
                <a:gd name="connsiteY983" fmla="*/ 26642 h 700110"/>
                <a:gd name="connsiteX984" fmla="*/ 310237 w 701227"/>
                <a:gd name="connsiteY984" fmla="*/ 30710 h 700110"/>
                <a:gd name="connsiteX985" fmla="*/ 311399 w 701227"/>
                <a:gd name="connsiteY985" fmla="*/ 22573 h 700110"/>
                <a:gd name="connsiteX986" fmla="*/ 311399 w 701227"/>
                <a:gd name="connsiteY986" fmla="*/ 22573 h 700110"/>
                <a:gd name="connsiteX987" fmla="*/ 249235 w 701227"/>
                <a:gd name="connsiteY987" fmla="*/ 549710 h 700110"/>
                <a:gd name="connsiteX988" fmla="*/ 237035 w 701227"/>
                <a:gd name="connsiteY988" fmla="*/ 560752 h 700110"/>
                <a:gd name="connsiteX989" fmla="*/ 238197 w 701227"/>
                <a:gd name="connsiteY989" fmla="*/ 545060 h 700110"/>
                <a:gd name="connsiteX990" fmla="*/ 249235 w 701227"/>
                <a:gd name="connsiteY990" fmla="*/ 549710 h 700110"/>
                <a:gd name="connsiteX991" fmla="*/ 249235 w 701227"/>
                <a:gd name="connsiteY991" fmla="*/ 549710 h 700110"/>
                <a:gd name="connsiteX992" fmla="*/ 325923 w 701227"/>
                <a:gd name="connsiteY992" fmla="*/ 488 h 700110"/>
                <a:gd name="connsiteX993" fmla="*/ 325923 w 701227"/>
                <a:gd name="connsiteY993" fmla="*/ 6300 h 700110"/>
                <a:gd name="connsiteX994" fmla="*/ 320113 w 701227"/>
                <a:gd name="connsiteY994" fmla="*/ 2232 h 700110"/>
                <a:gd name="connsiteX995" fmla="*/ 325923 w 701227"/>
                <a:gd name="connsiteY995" fmla="*/ 488 h 700110"/>
                <a:gd name="connsiteX996" fmla="*/ 325923 w 701227"/>
                <a:gd name="connsiteY996" fmla="*/ 488 h 700110"/>
                <a:gd name="connsiteX997" fmla="*/ 245750 w 701227"/>
                <a:gd name="connsiteY997" fmla="*/ 608409 h 700110"/>
                <a:gd name="connsiteX998" fmla="*/ 235873 w 701227"/>
                <a:gd name="connsiteY998" fmla="*/ 615965 h 700110"/>
                <a:gd name="connsiteX999" fmla="*/ 238197 w 701227"/>
                <a:gd name="connsiteY999" fmla="*/ 604922 h 700110"/>
                <a:gd name="connsiteX1000" fmla="*/ 245750 w 701227"/>
                <a:gd name="connsiteY1000" fmla="*/ 608409 h 700110"/>
                <a:gd name="connsiteX1001" fmla="*/ 245750 w 701227"/>
                <a:gd name="connsiteY1001" fmla="*/ 608409 h 700110"/>
                <a:gd name="connsiteX1002" fmla="*/ 265502 w 701227"/>
                <a:gd name="connsiteY1002" fmla="*/ 467181 h 700110"/>
                <a:gd name="connsiteX1003" fmla="*/ 248073 w 701227"/>
                <a:gd name="connsiteY1003" fmla="*/ 462532 h 700110"/>
                <a:gd name="connsiteX1004" fmla="*/ 250978 w 701227"/>
                <a:gd name="connsiteY1004" fmla="*/ 482292 h 700110"/>
                <a:gd name="connsiteX1005" fmla="*/ 265502 w 701227"/>
                <a:gd name="connsiteY1005" fmla="*/ 467181 h 700110"/>
                <a:gd name="connsiteX1006" fmla="*/ 265502 w 701227"/>
                <a:gd name="connsiteY1006" fmla="*/ 467181 h 700110"/>
                <a:gd name="connsiteX1007" fmla="*/ 307332 w 701227"/>
                <a:gd name="connsiteY1007" fmla="*/ 164383 h 700110"/>
                <a:gd name="connsiteX1008" fmla="*/ 292227 w 701227"/>
                <a:gd name="connsiteY1008" fmla="*/ 176006 h 700110"/>
                <a:gd name="connsiteX1009" fmla="*/ 289903 w 701227"/>
                <a:gd name="connsiteY1009" fmla="*/ 160896 h 700110"/>
                <a:gd name="connsiteX1010" fmla="*/ 307332 w 701227"/>
                <a:gd name="connsiteY1010" fmla="*/ 164383 h 700110"/>
                <a:gd name="connsiteX1011" fmla="*/ 307332 w 701227"/>
                <a:gd name="connsiteY1011" fmla="*/ 164383 h 700110"/>
                <a:gd name="connsiteX1012" fmla="*/ 318370 w 701227"/>
                <a:gd name="connsiteY1012" fmla="*/ 83598 h 700110"/>
                <a:gd name="connsiteX1013" fmla="*/ 309075 w 701227"/>
                <a:gd name="connsiteY1013" fmla="*/ 92897 h 700110"/>
                <a:gd name="connsiteX1014" fmla="*/ 306170 w 701227"/>
                <a:gd name="connsiteY1014" fmla="*/ 80692 h 700110"/>
                <a:gd name="connsiteX1015" fmla="*/ 318370 w 701227"/>
                <a:gd name="connsiteY1015" fmla="*/ 83598 h 700110"/>
                <a:gd name="connsiteX1016" fmla="*/ 318370 w 701227"/>
                <a:gd name="connsiteY1016" fmla="*/ 83598 h 700110"/>
                <a:gd name="connsiteX1017" fmla="*/ 242264 w 701227"/>
                <a:gd name="connsiteY1017" fmla="*/ 669434 h 700110"/>
                <a:gd name="connsiteX1018" fmla="*/ 235292 w 701227"/>
                <a:gd name="connsiteY1018" fmla="*/ 672340 h 700110"/>
                <a:gd name="connsiteX1019" fmla="*/ 242264 w 701227"/>
                <a:gd name="connsiteY1019" fmla="*/ 669434 h 700110"/>
                <a:gd name="connsiteX1020" fmla="*/ 242264 w 701227"/>
                <a:gd name="connsiteY1020" fmla="*/ 669434 h 700110"/>
                <a:gd name="connsiteX1021" fmla="*/ 262597 w 701227"/>
                <a:gd name="connsiteY1021" fmla="*/ 527043 h 700110"/>
                <a:gd name="connsiteX1022" fmla="*/ 251559 w 701227"/>
                <a:gd name="connsiteY1022" fmla="*/ 539829 h 700110"/>
                <a:gd name="connsiteX1023" fmla="*/ 245750 w 701227"/>
                <a:gd name="connsiteY1023" fmla="*/ 523556 h 700110"/>
                <a:gd name="connsiteX1024" fmla="*/ 262597 w 701227"/>
                <a:gd name="connsiteY1024" fmla="*/ 527043 h 700110"/>
                <a:gd name="connsiteX1025" fmla="*/ 262597 w 701227"/>
                <a:gd name="connsiteY1025" fmla="*/ 527043 h 700110"/>
                <a:gd name="connsiteX1026" fmla="*/ 310237 w 701227"/>
                <a:gd name="connsiteY1026" fmla="*/ 134161 h 700110"/>
                <a:gd name="connsiteX1027" fmla="*/ 300941 w 701227"/>
                <a:gd name="connsiteY1027" fmla="*/ 149272 h 700110"/>
                <a:gd name="connsiteX1028" fmla="*/ 318951 w 701227"/>
                <a:gd name="connsiteY1028" fmla="*/ 146366 h 700110"/>
                <a:gd name="connsiteX1029" fmla="*/ 310237 w 701227"/>
                <a:gd name="connsiteY1029" fmla="*/ 134161 h 700110"/>
                <a:gd name="connsiteX1030" fmla="*/ 310237 w 701227"/>
                <a:gd name="connsiteY1030" fmla="*/ 134161 h 700110"/>
                <a:gd name="connsiteX1031" fmla="*/ 328828 w 701227"/>
                <a:gd name="connsiteY1031" fmla="*/ 58026 h 700110"/>
                <a:gd name="connsiteX1032" fmla="*/ 324761 w 701227"/>
                <a:gd name="connsiteY1032" fmla="*/ 68487 h 700110"/>
                <a:gd name="connsiteX1033" fmla="*/ 315466 w 701227"/>
                <a:gd name="connsiteY1033" fmla="*/ 61513 h 700110"/>
                <a:gd name="connsiteX1034" fmla="*/ 328828 w 701227"/>
                <a:gd name="connsiteY1034" fmla="*/ 58026 h 700110"/>
                <a:gd name="connsiteX1035" fmla="*/ 328828 w 701227"/>
                <a:gd name="connsiteY1035" fmla="*/ 58026 h 700110"/>
                <a:gd name="connsiteX1036" fmla="*/ 258531 w 701227"/>
                <a:gd name="connsiteY1036" fmla="*/ 584581 h 700110"/>
                <a:gd name="connsiteX1037" fmla="*/ 255045 w 701227"/>
                <a:gd name="connsiteY1037" fmla="*/ 595623 h 700110"/>
                <a:gd name="connsiteX1038" fmla="*/ 245168 w 701227"/>
                <a:gd name="connsiteY1038" fmla="*/ 585743 h 700110"/>
                <a:gd name="connsiteX1039" fmla="*/ 258531 w 701227"/>
                <a:gd name="connsiteY1039" fmla="*/ 584581 h 700110"/>
                <a:gd name="connsiteX1040" fmla="*/ 258531 w 701227"/>
                <a:gd name="connsiteY1040" fmla="*/ 584581 h 700110"/>
                <a:gd name="connsiteX1041" fmla="*/ 256788 w 701227"/>
                <a:gd name="connsiteY1041" fmla="*/ 441609 h 700110"/>
                <a:gd name="connsiteX1042" fmla="*/ 278284 w 701227"/>
                <a:gd name="connsiteY1042" fmla="*/ 444515 h 700110"/>
                <a:gd name="connsiteX1043" fmla="*/ 264340 w 701227"/>
                <a:gd name="connsiteY1043" fmla="*/ 460788 h 700110"/>
                <a:gd name="connsiteX1044" fmla="*/ 256788 w 701227"/>
                <a:gd name="connsiteY1044" fmla="*/ 441609 h 700110"/>
                <a:gd name="connsiteX1045" fmla="*/ 256788 w 701227"/>
                <a:gd name="connsiteY1045" fmla="*/ 441609 h 700110"/>
                <a:gd name="connsiteX1046" fmla="*/ 307913 w 701227"/>
                <a:gd name="connsiteY1046" fmla="*/ 224245 h 700110"/>
                <a:gd name="connsiteX1047" fmla="*/ 286417 w 701227"/>
                <a:gd name="connsiteY1047" fmla="*/ 219014 h 700110"/>
                <a:gd name="connsiteX1048" fmla="*/ 294551 w 701227"/>
                <a:gd name="connsiteY1048" fmla="*/ 238775 h 700110"/>
                <a:gd name="connsiteX1049" fmla="*/ 307913 w 701227"/>
                <a:gd name="connsiteY1049" fmla="*/ 224245 h 700110"/>
                <a:gd name="connsiteX1050" fmla="*/ 307913 w 701227"/>
                <a:gd name="connsiteY1050" fmla="*/ 224245 h 700110"/>
                <a:gd name="connsiteX1051" fmla="*/ 250978 w 701227"/>
                <a:gd name="connsiteY1051" fmla="*/ 641537 h 700110"/>
                <a:gd name="connsiteX1052" fmla="*/ 254464 w 701227"/>
                <a:gd name="connsiteY1052" fmla="*/ 650255 h 700110"/>
                <a:gd name="connsiteX1053" fmla="*/ 245168 w 701227"/>
                <a:gd name="connsiteY1053" fmla="*/ 647349 h 700110"/>
                <a:gd name="connsiteX1054" fmla="*/ 250978 w 701227"/>
                <a:gd name="connsiteY1054" fmla="*/ 641537 h 700110"/>
                <a:gd name="connsiteX1055" fmla="*/ 250978 w 701227"/>
                <a:gd name="connsiteY1055" fmla="*/ 641537 h 700110"/>
                <a:gd name="connsiteX1056" fmla="*/ 275379 w 701227"/>
                <a:gd name="connsiteY1056" fmla="*/ 502633 h 700110"/>
                <a:gd name="connsiteX1057" fmla="*/ 255626 w 701227"/>
                <a:gd name="connsiteY1057" fmla="*/ 503215 h 700110"/>
                <a:gd name="connsiteX1058" fmla="*/ 267826 w 701227"/>
                <a:gd name="connsiteY1058" fmla="*/ 517163 h 700110"/>
                <a:gd name="connsiteX1059" fmla="*/ 275379 w 701227"/>
                <a:gd name="connsiteY1059" fmla="*/ 502633 h 700110"/>
                <a:gd name="connsiteX1060" fmla="*/ 275379 w 701227"/>
                <a:gd name="connsiteY1060" fmla="*/ 502633 h 700110"/>
                <a:gd name="connsiteX1061" fmla="*/ 339866 w 701227"/>
                <a:gd name="connsiteY1061" fmla="*/ 36522 h 700110"/>
                <a:gd name="connsiteX1062" fmla="*/ 334056 w 701227"/>
                <a:gd name="connsiteY1062" fmla="*/ 45239 h 700110"/>
                <a:gd name="connsiteX1063" fmla="*/ 330571 w 701227"/>
                <a:gd name="connsiteY1063" fmla="*/ 37684 h 700110"/>
                <a:gd name="connsiteX1064" fmla="*/ 339866 w 701227"/>
                <a:gd name="connsiteY1064" fmla="*/ 36522 h 700110"/>
                <a:gd name="connsiteX1065" fmla="*/ 339866 w 701227"/>
                <a:gd name="connsiteY1065" fmla="*/ 36522 h 700110"/>
                <a:gd name="connsiteX1066" fmla="*/ 314304 w 701227"/>
                <a:gd name="connsiteY1066" fmla="*/ 193442 h 700110"/>
                <a:gd name="connsiteX1067" fmla="*/ 320113 w 701227"/>
                <a:gd name="connsiteY1067" fmla="*/ 204485 h 700110"/>
                <a:gd name="connsiteX1068" fmla="*/ 311399 w 701227"/>
                <a:gd name="connsiteY1068" fmla="*/ 213783 h 700110"/>
                <a:gd name="connsiteX1069" fmla="*/ 297455 w 701227"/>
                <a:gd name="connsiteY1069" fmla="*/ 197510 h 700110"/>
                <a:gd name="connsiteX1070" fmla="*/ 314304 w 701227"/>
                <a:gd name="connsiteY1070" fmla="*/ 193442 h 700110"/>
                <a:gd name="connsiteX1071" fmla="*/ 314304 w 701227"/>
                <a:gd name="connsiteY1071" fmla="*/ 193442 h 700110"/>
                <a:gd name="connsiteX1072" fmla="*/ 330571 w 701227"/>
                <a:gd name="connsiteY1072" fmla="*/ 119050 h 700110"/>
                <a:gd name="connsiteX1073" fmla="*/ 316627 w 701227"/>
                <a:gd name="connsiteY1073" fmla="*/ 128349 h 700110"/>
                <a:gd name="connsiteX1074" fmla="*/ 317208 w 701227"/>
                <a:gd name="connsiteY1074" fmla="*/ 114401 h 700110"/>
                <a:gd name="connsiteX1075" fmla="*/ 330571 w 701227"/>
                <a:gd name="connsiteY1075" fmla="*/ 119050 h 700110"/>
                <a:gd name="connsiteX1076" fmla="*/ 330571 w 701227"/>
                <a:gd name="connsiteY1076" fmla="*/ 119050 h 700110"/>
                <a:gd name="connsiteX1077" fmla="*/ 272474 w 701227"/>
                <a:gd name="connsiteY1077" fmla="*/ 563658 h 700110"/>
                <a:gd name="connsiteX1078" fmla="*/ 262017 w 701227"/>
                <a:gd name="connsiteY1078" fmla="*/ 574119 h 700110"/>
                <a:gd name="connsiteX1079" fmla="*/ 257369 w 701227"/>
                <a:gd name="connsiteY1079" fmla="*/ 560171 h 700110"/>
                <a:gd name="connsiteX1080" fmla="*/ 272474 w 701227"/>
                <a:gd name="connsiteY1080" fmla="*/ 563658 h 700110"/>
                <a:gd name="connsiteX1081" fmla="*/ 272474 w 701227"/>
                <a:gd name="connsiteY1081" fmla="*/ 563658 h 700110"/>
                <a:gd name="connsiteX1082" fmla="*/ 268407 w 701227"/>
                <a:gd name="connsiteY1082" fmla="*/ 621195 h 700110"/>
                <a:gd name="connsiteX1083" fmla="*/ 264340 w 701227"/>
                <a:gd name="connsiteY1083" fmla="*/ 629913 h 700110"/>
                <a:gd name="connsiteX1084" fmla="*/ 257369 w 701227"/>
                <a:gd name="connsiteY1084" fmla="*/ 620614 h 700110"/>
                <a:gd name="connsiteX1085" fmla="*/ 268407 w 701227"/>
                <a:gd name="connsiteY1085" fmla="*/ 621195 h 700110"/>
                <a:gd name="connsiteX1086" fmla="*/ 268407 w 701227"/>
                <a:gd name="connsiteY1086" fmla="*/ 621195 h 700110"/>
                <a:gd name="connsiteX1087" fmla="*/ 329409 w 701227"/>
                <a:gd name="connsiteY1087" fmla="*/ 91734 h 700110"/>
                <a:gd name="connsiteX1088" fmla="*/ 340447 w 701227"/>
                <a:gd name="connsiteY1088" fmla="*/ 102777 h 700110"/>
                <a:gd name="connsiteX1089" fmla="*/ 329409 w 701227"/>
                <a:gd name="connsiteY1089" fmla="*/ 105683 h 700110"/>
                <a:gd name="connsiteX1090" fmla="*/ 329409 w 701227"/>
                <a:gd name="connsiteY1090" fmla="*/ 91734 h 700110"/>
                <a:gd name="connsiteX1091" fmla="*/ 329409 w 701227"/>
                <a:gd name="connsiteY1091" fmla="*/ 91734 h 700110"/>
                <a:gd name="connsiteX1092" fmla="*/ 352067 w 701227"/>
                <a:gd name="connsiteY1092" fmla="*/ 13856 h 700110"/>
                <a:gd name="connsiteX1093" fmla="*/ 348000 w 701227"/>
                <a:gd name="connsiteY1093" fmla="*/ 20248 h 700110"/>
                <a:gd name="connsiteX1094" fmla="*/ 345095 w 701227"/>
                <a:gd name="connsiteY1094" fmla="*/ 12693 h 700110"/>
                <a:gd name="connsiteX1095" fmla="*/ 352067 w 701227"/>
                <a:gd name="connsiteY1095" fmla="*/ 13856 h 700110"/>
                <a:gd name="connsiteX1096" fmla="*/ 352067 w 701227"/>
                <a:gd name="connsiteY1096" fmla="*/ 13856 h 700110"/>
                <a:gd name="connsiteX1097" fmla="*/ 280026 w 701227"/>
                <a:gd name="connsiteY1097" fmla="*/ 471830 h 700110"/>
                <a:gd name="connsiteX1098" fmla="*/ 290484 w 701227"/>
                <a:gd name="connsiteY1098" fmla="*/ 485198 h 700110"/>
                <a:gd name="connsiteX1099" fmla="*/ 277122 w 701227"/>
                <a:gd name="connsiteY1099" fmla="*/ 496240 h 700110"/>
                <a:gd name="connsiteX1100" fmla="*/ 267826 w 701227"/>
                <a:gd name="connsiteY1100" fmla="*/ 479967 h 700110"/>
                <a:gd name="connsiteX1101" fmla="*/ 280026 w 701227"/>
                <a:gd name="connsiteY1101" fmla="*/ 471830 h 700110"/>
                <a:gd name="connsiteX1102" fmla="*/ 280026 w 701227"/>
                <a:gd name="connsiteY1102" fmla="*/ 471830 h 700110"/>
                <a:gd name="connsiteX1103" fmla="*/ 318951 w 701227"/>
                <a:gd name="connsiteY1103" fmla="*/ 169032 h 700110"/>
                <a:gd name="connsiteX1104" fmla="*/ 310237 w 701227"/>
                <a:gd name="connsiteY1104" fmla="*/ 182981 h 700110"/>
                <a:gd name="connsiteX1105" fmla="*/ 319532 w 701227"/>
                <a:gd name="connsiteY1105" fmla="*/ 191698 h 700110"/>
                <a:gd name="connsiteX1106" fmla="*/ 330571 w 701227"/>
                <a:gd name="connsiteY1106" fmla="*/ 184724 h 700110"/>
                <a:gd name="connsiteX1107" fmla="*/ 318951 w 701227"/>
                <a:gd name="connsiteY1107" fmla="*/ 169032 h 700110"/>
                <a:gd name="connsiteX1108" fmla="*/ 318951 w 701227"/>
                <a:gd name="connsiteY1108" fmla="*/ 169032 h 700110"/>
                <a:gd name="connsiteX1109" fmla="*/ 263759 w 701227"/>
                <a:gd name="connsiteY1109" fmla="*/ 680476 h 700110"/>
                <a:gd name="connsiteX1110" fmla="*/ 261435 w 701227"/>
                <a:gd name="connsiteY1110" fmla="*/ 686869 h 700110"/>
                <a:gd name="connsiteX1111" fmla="*/ 256788 w 701227"/>
                <a:gd name="connsiteY1111" fmla="*/ 683382 h 700110"/>
                <a:gd name="connsiteX1112" fmla="*/ 263759 w 701227"/>
                <a:gd name="connsiteY1112" fmla="*/ 680476 h 700110"/>
                <a:gd name="connsiteX1113" fmla="*/ 263759 w 701227"/>
                <a:gd name="connsiteY1113" fmla="*/ 680476 h 700110"/>
                <a:gd name="connsiteX1114" fmla="*/ 277703 w 701227"/>
                <a:gd name="connsiteY1114" fmla="*/ 532274 h 700110"/>
                <a:gd name="connsiteX1115" fmla="*/ 268407 w 701227"/>
                <a:gd name="connsiteY1115" fmla="*/ 537504 h 700110"/>
                <a:gd name="connsiteX1116" fmla="*/ 271893 w 701227"/>
                <a:gd name="connsiteY1116" fmla="*/ 550872 h 700110"/>
                <a:gd name="connsiteX1117" fmla="*/ 285836 w 701227"/>
                <a:gd name="connsiteY1117" fmla="*/ 540410 h 700110"/>
                <a:gd name="connsiteX1118" fmla="*/ 277703 w 701227"/>
                <a:gd name="connsiteY1118" fmla="*/ 532274 h 700110"/>
                <a:gd name="connsiteX1119" fmla="*/ 277703 w 701227"/>
                <a:gd name="connsiteY1119" fmla="*/ 532274 h 700110"/>
                <a:gd name="connsiteX1120" fmla="*/ 352647 w 701227"/>
                <a:gd name="connsiteY1120" fmla="*/ 71393 h 700110"/>
                <a:gd name="connsiteX1121" fmla="*/ 340447 w 701227"/>
                <a:gd name="connsiteY1121" fmla="*/ 78367 h 700110"/>
                <a:gd name="connsiteX1122" fmla="*/ 352647 w 701227"/>
                <a:gd name="connsiteY1122" fmla="*/ 71393 h 700110"/>
                <a:gd name="connsiteX1123" fmla="*/ 352647 w 701227"/>
                <a:gd name="connsiteY1123" fmla="*/ 71393 h 700110"/>
                <a:gd name="connsiteX1124" fmla="*/ 338123 w 701227"/>
                <a:gd name="connsiteY1124" fmla="*/ 147528 h 700110"/>
                <a:gd name="connsiteX1125" fmla="*/ 343933 w 701227"/>
                <a:gd name="connsiteY1125" fmla="*/ 157409 h 700110"/>
                <a:gd name="connsiteX1126" fmla="*/ 335218 w 701227"/>
                <a:gd name="connsiteY1126" fmla="*/ 166126 h 700110"/>
                <a:gd name="connsiteX1127" fmla="*/ 323599 w 701227"/>
                <a:gd name="connsiteY1127" fmla="*/ 151015 h 700110"/>
                <a:gd name="connsiteX1128" fmla="*/ 338123 w 701227"/>
                <a:gd name="connsiteY1128" fmla="*/ 147528 h 700110"/>
                <a:gd name="connsiteX1129" fmla="*/ 338123 w 701227"/>
                <a:gd name="connsiteY1129" fmla="*/ 147528 h 700110"/>
                <a:gd name="connsiteX1130" fmla="*/ 282350 w 701227"/>
                <a:gd name="connsiteY1130" fmla="*/ 599110 h 700110"/>
                <a:gd name="connsiteX1131" fmla="*/ 271312 w 701227"/>
                <a:gd name="connsiteY1131" fmla="*/ 607247 h 700110"/>
                <a:gd name="connsiteX1132" fmla="*/ 271893 w 701227"/>
                <a:gd name="connsiteY1132" fmla="*/ 594461 h 700110"/>
                <a:gd name="connsiteX1133" fmla="*/ 282350 w 701227"/>
                <a:gd name="connsiteY1133" fmla="*/ 599110 h 700110"/>
                <a:gd name="connsiteX1134" fmla="*/ 282350 w 701227"/>
                <a:gd name="connsiteY1134" fmla="*/ 599110 h 700110"/>
                <a:gd name="connsiteX1135" fmla="*/ 302103 w 701227"/>
                <a:gd name="connsiteY1135" fmla="*/ 457301 h 700110"/>
                <a:gd name="connsiteX1136" fmla="*/ 282350 w 701227"/>
                <a:gd name="connsiteY1136" fmla="*/ 451489 h 700110"/>
                <a:gd name="connsiteX1137" fmla="*/ 284674 w 701227"/>
                <a:gd name="connsiteY1137" fmla="*/ 471249 h 700110"/>
                <a:gd name="connsiteX1138" fmla="*/ 302103 w 701227"/>
                <a:gd name="connsiteY1138" fmla="*/ 457301 h 700110"/>
                <a:gd name="connsiteX1139" fmla="*/ 302103 w 701227"/>
                <a:gd name="connsiteY1139" fmla="*/ 457301 h 700110"/>
                <a:gd name="connsiteX1140" fmla="*/ 276541 w 701227"/>
                <a:gd name="connsiteY1140" fmla="*/ 654904 h 700110"/>
                <a:gd name="connsiteX1141" fmla="*/ 279446 w 701227"/>
                <a:gd name="connsiteY1141" fmla="*/ 660135 h 700110"/>
                <a:gd name="connsiteX1142" fmla="*/ 272474 w 701227"/>
                <a:gd name="connsiteY1142" fmla="*/ 664203 h 700110"/>
                <a:gd name="connsiteX1143" fmla="*/ 268407 w 701227"/>
                <a:gd name="connsiteY1143" fmla="*/ 657810 h 700110"/>
                <a:gd name="connsiteX1144" fmla="*/ 276541 w 701227"/>
                <a:gd name="connsiteY1144" fmla="*/ 654904 h 700110"/>
                <a:gd name="connsiteX1145" fmla="*/ 276541 w 701227"/>
                <a:gd name="connsiteY1145" fmla="*/ 654904 h 700110"/>
                <a:gd name="connsiteX1146" fmla="*/ 299198 w 701227"/>
                <a:gd name="connsiteY1146" fmla="*/ 517163 h 700110"/>
                <a:gd name="connsiteX1147" fmla="*/ 283512 w 701227"/>
                <a:gd name="connsiteY1147" fmla="*/ 528206 h 700110"/>
                <a:gd name="connsiteX1148" fmla="*/ 282350 w 701227"/>
                <a:gd name="connsiteY1148" fmla="*/ 510770 h 700110"/>
                <a:gd name="connsiteX1149" fmla="*/ 299198 w 701227"/>
                <a:gd name="connsiteY1149" fmla="*/ 517163 h 700110"/>
                <a:gd name="connsiteX1150" fmla="*/ 299198 w 701227"/>
                <a:gd name="connsiteY1150" fmla="*/ 517163 h 700110"/>
                <a:gd name="connsiteX1151" fmla="*/ 342190 w 701227"/>
                <a:gd name="connsiteY1151" fmla="*/ 210296 h 700110"/>
                <a:gd name="connsiteX1152" fmla="*/ 322437 w 701227"/>
                <a:gd name="connsiteY1152" fmla="*/ 206810 h 700110"/>
                <a:gd name="connsiteX1153" fmla="*/ 325923 w 701227"/>
                <a:gd name="connsiteY1153" fmla="*/ 225989 h 700110"/>
                <a:gd name="connsiteX1154" fmla="*/ 342190 w 701227"/>
                <a:gd name="connsiteY1154" fmla="*/ 210296 h 700110"/>
                <a:gd name="connsiteX1155" fmla="*/ 342190 w 701227"/>
                <a:gd name="connsiteY1155" fmla="*/ 210296 h 700110"/>
                <a:gd name="connsiteX1156" fmla="*/ 353809 w 701227"/>
                <a:gd name="connsiteY1156" fmla="*/ 129511 h 700110"/>
                <a:gd name="connsiteX1157" fmla="*/ 338123 w 701227"/>
                <a:gd name="connsiteY1157" fmla="*/ 127187 h 700110"/>
                <a:gd name="connsiteX1158" fmla="*/ 346257 w 701227"/>
                <a:gd name="connsiteY1158" fmla="*/ 142879 h 700110"/>
                <a:gd name="connsiteX1159" fmla="*/ 353809 w 701227"/>
                <a:gd name="connsiteY1159" fmla="*/ 129511 h 700110"/>
                <a:gd name="connsiteX1160" fmla="*/ 353809 w 701227"/>
                <a:gd name="connsiteY1160" fmla="*/ 129511 h 700110"/>
                <a:gd name="connsiteX1161" fmla="*/ 364267 w 701227"/>
                <a:gd name="connsiteY1161" fmla="*/ 50470 h 700110"/>
                <a:gd name="connsiteX1162" fmla="*/ 354971 w 701227"/>
                <a:gd name="connsiteY1162" fmla="*/ 56282 h 700110"/>
                <a:gd name="connsiteX1163" fmla="*/ 355552 w 701227"/>
                <a:gd name="connsiteY1163" fmla="*/ 45821 h 700110"/>
                <a:gd name="connsiteX1164" fmla="*/ 364267 w 701227"/>
                <a:gd name="connsiteY1164" fmla="*/ 50470 h 700110"/>
                <a:gd name="connsiteX1165" fmla="*/ 364267 w 701227"/>
                <a:gd name="connsiteY1165" fmla="*/ 50470 h 700110"/>
                <a:gd name="connsiteX1166" fmla="*/ 283512 w 701227"/>
                <a:gd name="connsiteY1166" fmla="*/ 570632 h 700110"/>
                <a:gd name="connsiteX1167" fmla="*/ 296875 w 701227"/>
                <a:gd name="connsiteY1167" fmla="*/ 575863 h 700110"/>
                <a:gd name="connsiteX1168" fmla="*/ 286998 w 701227"/>
                <a:gd name="connsiteY1168" fmla="*/ 586324 h 700110"/>
                <a:gd name="connsiteX1169" fmla="*/ 283512 w 701227"/>
                <a:gd name="connsiteY1169" fmla="*/ 570632 h 700110"/>
                <a:gd name="connsiteX1170" fmla="*/ 283512 w 701227"/>
                <a:gd name="connsiteY1170" fmla="*/ 570632 h 700110"/>
                <a:gd name="connsiteX1171" fmla="*/ 364848 w 701227"/>
                <a:gd name="connsiteY1171" fmla="*/ 106264 h 700110"/>
                <a:gd name="connsiteX1172" fmla="*/ 351485 w 701227"/>
                <a:gd name="connsiteY1172" fmla="*/ 103358 h 700110"/>
                <a:gd name="connsiteX1173" fmla="*/ 355552 w 701227"/>
                <a:gd name="connsiteY1173" fmla="*/ 117888 h 700110"/>
                <a:gd name="connsiteX1174" fmla="*/ 364848 w 701227"/>
                <a:gd name="connsiteY1174" fmla="*/ 106264 h 700110"/>
                <a:gd name="connsiteX1175" fmla="*/ 364848 w 701227"/>
                <a:gd name="connsiteY1175" fmla="*/ 106264 h 700110"/>
                <a:gd name="connsiteX1176" fmla="*/ 371238 w 701227"/>
                <a:gd name="connsiteY1176" fmla="*/ 23736 h 700110"/>
                <a:gd name="connsiteX1177" fmla="*/ 377048 w 701227"/>
                <a:gd name="connsiteY1177" fmla="*/ 29548 h 700110"/>
                <a:gd name="connsiteX1178" fmla="*/ 371819 w 701227"/>
                <a:gd name="connsiteY1178" fmla="*/ 33616 h 700110"/>
                <a:gd name="connsiteX1179" fmla="*/ 365429 w 701227"/>
                <a:gd name="connsiteY1179" fmla="*/ 28385 h 700110"/>
                <a:gd name="connsiteX1180" fmla="*/ 371238 w 701227"/>
                <a:gd name="connsiteY1180" fmla="*/ 23736 h 700110"/>
                <a:gd name="connsiteX1181" fmla="*/ 371238 w 701227"/>
                <a:gd name="connsiteY1181" fmla="*/ 23736 h 700110"/>
                <a:gd name="connsiteX1182" fmla="*/ 292227 w 701227"/>
                <a:gd name="connsiteY1182" fmla="*/ 633982 h 700110"/>
                <a:gd name="connsiteX1183" fmla="*/ 280608 w 701227"/>
                <a:gd name="connsiteY1183" fmla="*/ 638050 h 700110"/>
                <a:gd name="connsiteX1184" fmla="*/ 292227 w 701227"/>
                <a:gd name="connsiteY1184" fmla="*/ 633982 h 700110"/>
                <a:gd name="connsiteX1185" fmla="*/ 292227 w 701227"/>
                <a:gd name="connsiteY1185" fmla="*/ 633982 h 700110"/>
                <a:gd name="connsiteX1186" fmla="*/ 307332 w 701227"/>
                <a:gd name="connsiteY1186" fmla="*/ 486360 h 700110"/>
                <a:gd name="connsiteX1187" fmla="*/ 291065 w 701227"/>
                <a:gd name="connsiteY1187" fmla="*/ 491009 h 700110"/>
                <a:gd name="connsiteX1188" fmla="*/ 304427 w 701227"/>
                <a:gd name="connsiteY1188" fmla="*/ 506702 h 700110"/>
                <a:gd name="connsiteX1189" fmla="*/ 313142 w 701227"/>
                <a:gd name="connsiteY1189" fmla="*/ 497403 h 700110"/>
                <a:gd name="connsiteX1190" fmla="*/ 307332 w 701227"/>
                <a:gd name="connsiteY1190" fmla="*/ 486360 h 700110"/>
                <a:gd name="connsiteX1191" fmla="*/ 307332 w 701227"/>
                <a:gd name="connsiteY1191" fmla="*/ 486360 h 700110"/>
                <a:gd name="connsiteX1192" fmla="*/ 341028 w 701227"/>
                <a:gd name="connsiteY1192" fmla="*/ 180656 h 700110"/>
                <a:gd name="connsiteX1193" fmla="*/ 354390 w 701227"/>
                <a:gd name="connsiteY1193" fmla="*/ 195767 h 700110"/>
                <a:gd name="connsiteX1194" fmla="*/ 338704 w 701227"/>
                <a:gd name="connsiteY1194" fmla="*/ 201579 h 700110"/>
                <a:gd name="connsiteX1195" fmla="*/ 331733 w 701227"/>
                <a:gd name="connsiteY1195" fmla="*/ 189374 h 700110"/>
                <a:gd name="connsiteX1196" fmla="*/ 341028 w 701227"/>
                <a:gd name="connsiteY1196" fmla="*/ 180656 h 700110"/>
                <a:gd name="connsiteX1197" fmla="*/ 341028 w 701227"/>
                <a:gd name="connsiteY1197" fmla="*/ 180656 h 700110"/>
                <a:gd name="connsiteX1198" fmla="*/ 281769 w 701227"/>
                <a:gd name="connsiteY1198" fmla="*/ 693262 h 700110"/>
                <a:gd name="connsiteX1199" fmla="*/ 286998 w 701227"/>
                <a:gd name="connsiteY1199" fmla="*/ 694425 h 700110"/>
                <a:gd name="connsiteX1200" fmla="*/ 281769 w 701227"/>
                <a:gd name="connsiteY1200" fmla="*/ 693262 h 700110"/>
                <a:gd name="connsiteX1201" fmla="*/ 281769 w 701227"/>
                <a:gd name="connsiteY1201" fmla="*/ 693262 h 700110"/>
                <a:gd name="connsiteX1202" fmla="*/ 307913 w 701227"/>
                <a:gd name="connsiteY1202" fmla="*/ 550291 h 700110"/>
                <a:gd name="connsiteX1203" fmla="*/ 300941 w 701227"/>
                <a:gd name="connsiteY1203" fmla="*/ 564239 h 700110"/>
                <a:gd name="connsiteX1204" fmla="*/ 290484 w 701227"/>
                <a:gd name="connsiteY1204" fmla="*/ 551453 h 700110"/>
                <a:gd name="connsiteX1205" fmla="*/ 307913 w 701227"/>
                <a:gd name="connsiteY1205" fmla="*/ 550291 h 700110"/>
                <a:gd name="connsiteX1206" fmla="*/ 307913 w 701227"/>
                <a:gd name="connsiteY1206" fmla="*/ 550291 h 700110"/>
                <a:gd name="connsiteX1207" fmla="*/ 384020 w 701227"/>
                <a:gd name="connsiteY1207" fmla="*/ 1069 h 700110"/>
                <a:gd name="connsiteX1208" fmla="*/ 387505 w 701227"/>
                <a:gd name="connsiteY1208" fmla="*/ 5719 h 700110"/>
                <a:gd name="connsiteX1209" fmla="*/ 382858 w 701227"/>
                <a:gd name="connsiteY1209" fmla="*/ 9206 h 700110"/>
                <a:gd name="connsiteX1210" fmla="*/ 378210 w 701227"/>
                <a:gd name="connsiteY1210" fmla="*/ 4556 h 700110"/>
                <a:gd name="connsiteX1211" fmla="*/ 384020 w 701227"/>
                <a:gd name="connsiteY1211" fmla="*/ 1069 h 700110"/>
                <a:gd name="connsiteX1212" fmla="*/ 384020 w 701227"/>
                <a:gd name="connsiteY1212" fmla="*/ 1069 h 700110"/>
                <a:gd name="connsiteX1213" fmla="*/ 365429 w 701227"/>
                <a:gd name="connsiteY1213" fmla="*/ 164964 h 700110"/>
                <a:gd name="connsiteX1214" fmla="*/ 345676 w 701227"/>
                <a:gd name="connsiteY1214" fmla="*/ 165545 h 700110"/>
                <a:gd name="connsiteX1215" fmla="*/ 359038 w 701227"/>
                <a:gd name="connsiteY1215" fmla="*/ 178912 h 700110"/>
                <a:gd name="connsiteX1216" fmla="*/ 365429 w 701227"/>
                <a:gd name="connsiteY1216" fmla="*/ 164964 h 700110"/>
                <a:gd name="connsiteX1217" fmla="*/ 365429 w 701227"/>
                <a:gd name="connsiteY1217" fmla="*/ 164964 h 700110"/>
                <a:gd name="connsiteX1218" fmla="*/ 376467 w 701227"/>
                <a:gd name="connsiteY1218" fmla="*/ 84179 h 700110"/>
                <a:gd name="connsiteX1219" fmla="*/ 368334 w 701227"/>
                <a:gd name="connsiteY1219" fmla="*/ 94059 h 700110"/>
                <a:gd name="connsiteX1220" fmla="*/ 364267 w 701227"/>
                <a:gd name="connsiteY1220" fmla="*/ 81273 h 700110"/>
                <a:gd name="connsiteX1221" fmla="*/ 376467 w 701227"/>
                <a:gd name="connsiteY1221" fmla="*/ 84179 h 700110"/>
                <a:gd name="connsiteX1222" fmla="*/ 376467 w 701227"/>
                <a:gd name="connsiteY1222" fmla="*/ 84179 h 700110"/>
                <a:gd name="connsiteX1223" fmla="*/ 299198 w 701227"/>
                <a:gd name="connsiteY1223" fmla="*/ 605503 h 700110"/>
                <a:gd name="connsiteX1224" fmla="*/ 306170 w 701227"/>
                <a:gd name="connsiteY1224" fmla="*/ 614802 h 700110"/>
                <a:gd name="connsiteX1225" fmla="*/ 296875 w 701227"/>
                <a:gd name="connsiteY1225" fmla="*/ 621776 h 700110"/>
                <a:gd name="connsiteX1226" fmla="*/ 290484 w 701227"/>
                <a:gd name="connsiteY1226" fmla="*/ 612478 h 700110"/>
                <a:gd name="connsiteX1227" fmla="*/ 299198 w 701227"/>
                <a:gd name="connsiteY1227" fmla="*/ 605503 h 700110"/>
                <a:gd name="connsiteX1228" fmla="*/ 299198 w 701227"/>
                <a:gd name="connsiteY1228" fmla="*/ 605503 h 700110"/>
                <a:gd name="connsiteX1229" fmla="*/ 325342 w 701227"/>
                <a:gd name="connsiteY1229" fmla="*/ 470087 h 700110"/>
                <a:gd name="connsiteX1230" fmla="*/ 307332 w 701227"/>
                <a:gd name="connsiteY1230" fmla="*/ 483454 h 700110"/>
                <a:gd name="connsiteX1231" fmla="*/ 303846 w 701227"/>
                <a:gd name="connsiteY1231" fmla="*/ 465437 h 700110"/>
                <a:gd name="connsiteX1232" fmla="*/ 325342 w 701227"/>
                <a:gd name="connsiteY1232" fmla="*/ 470087 h 700110"/>
                <a:gd name="connsiteX1233" fmla="*/ 325342 w 701227"/>
                <a:gd name="connsiteY1233" fmla="*/ 470087 h 700110"/>
                <a:gd name="connsiteX1234" fmla="*/ 300941 w 701227"/>
                <a:gd name="connsiteY1234" fmla="*/ 670596 h 700110"/>
                <a:gd name="connsiteX1235" fmla="*/ 293389 w 701227"/>
                <a:gd name="connsiteY1235" fmla="*/ 674665 h 700110"/>
                <a:gd name="connsiteX1236" fmla="*/ 300941 w 701227"/>
                <a:gd name="connsiteY1236" fmla="*/ 670596 h 700110"/>
                <a:gd name="connsiteX1237" fmla="*/ 300941 w 701227"/>
                <a:gd name="connsiteY1237" fmla="*/ 670596 h 700110"/>
                <a:gd name="connsiteX1238" fmla="*/ 322437 w 701227"/>
                <a:gd name="connsiteY1238" fmla="*/ 529368 h 700110"/>
                <a:gd name="connsiteX1239" fmla="*/ 304427 w 701227"/>
                <a:gd name="connsiteY1239" fmla="*/ 524718 h 700110"/>
                <a:gd name="connsiteX1240" fmla="*/ 310237 w 701227"/>
                <a:gd name="connsiteY1240" fmla="*/ 541573 h 700110"/>
                <a:gd name="connsiteX1241" fmla="*/ 322437 w 701227"/>
                <a:gd name="connsiteY1241" fmla="*/ 529368 h 700110"/>
                <a:gd name="connsiteX1242" fmla="*/ 322437 w 701227"/>
                <a:gd name="connsiteY1242" fmla="*/ 529368 h 700110"/>
                <a:gd name="connsiteX1243" fmla="*/ 388087 w 701227"/>
                <a:gd name="connsiteY1243" fmla="*/ 62094 h 700110"/>
                <a:gd name="connsiteX1244" fmla="*/ 377048 w 701227"/>
                <a:gd name="connsiteY1244" fmla="*/ 68487 h 700110"/>
                <a:gd name="connsiteX1245" fmla="*/ 379372 w 701227"/>
                <a:gd name="connsiteY1245" fmla="*/ 57445 h 700110"/>
                <a:gd name="connsiteX1246" fmla="*/ 388087 w 701227"/>
                <a:gd name="connsiteY1246" fmla="*/ 62094 h 700110"/>
                <a:gd name="connsiteX1247" fmla="*/ 388087 w 701227"/>
                <a:gd name="connsiteY1247" fmla="*/ 62094 h 700110"/>
                <a:gd name="connsiteX1248" fmla="*/ 366010 w 701227"/>
                <a:gd name="connsiteY1248" fmla="*/ 223083 h 700110"/>
                <a:gd name="connsiteX1249" fmla="*/ 351485 w 701227"/>
                <a:gd name="connsiteY1249" fmla="*/ 239356 h 700110"/>
                <a:gd name="connsiteX1250" fmla="*/ 345095 w 701227"/>
                <a:gd name="connsiteY1250" fmla="*/ 219595 h 700110"/>
                <a:gd name="connsiteX1251" fmla="*/ 366010 w 701227"/>
                <a:gd name="connsiteY1251" fmla="*/ 223083 h 700110"/>
                <a:gd name="connsiteX1252" fmla="*/ 366010 w 701227"/>
                <a:gd name="connsiteY1252" fmla="*/ 223083 h 700110"/>
                <a:gd name="connsiteX1253" fmla="*/ 366591 w 701227"/>
                <a:gd name="connsiteY1253" fmla="*/ 135323 h 700110"/>
                <a:gd name="connsiteX1254" fmla="*/ 378210 w 701227"/>
                <a:gd name="connsiteY1254" fmla="*/ 146947 h 700110"/>
                <a:gd name="connsiteX1255" fmla="*/ 363686 w 701227"/>
                <a:gd name="connsiteY1255" fmla="*/ 155084 h 700110"/>
                <a:gd name="connsiteX1256" fmla="*/ 359038 w 701227"/>
                <a:gd name="connsiteY1256" fmla="*/ 144622 h 700110"/>
                <a:gd name="connsiteX1257" fmla="*/ 366591 w 701227"/>
                <a:gd name="connsiteY1257" fmla="*/ 135323 h 700110"/>
                <a:gd name="connsiteX1258" fmla="*/ 366591 w 701227"/>
                <a:gd name="connsiteY1258" fmla="*/ 135323 h 700110"/>
                <a:gd name="connsiteX1259" fmla="*/ 318370 w 701227"/>
                <a:gd name="connsiteY1259" fmla="*/ 586905 h 700110"/>
                <a:gd name="connsiteX1260" fmla="*/ 306170 w 701227"/>
                <a:gd name="connsiteY1260" fmla="*/ 597367 h 700110"/>
                <a:gd name="connsiteX1261" fmla="*/ 307332 w 701227"/>
                <a:gd name="connsiteY1261" fmla="*/ 582837 h 700110"/>
                <a:gd name="connsiteX1262" fmla="*/ 318370 w 701227"/>
                <a:gd name="connsiteY1262" fmla="*/ 586905 h 700110"/>
                <a:gd name="connsiteX1263" fmla="*/ 318370 w 701227"/>
                <a:gd name="connsiteY1263" fmla="*/ 586905 h 700110"/>
                <a:gd name="connsiteX1264" fmla="*/ 314304 w 701227"/>
                <a:gd name="connsiteY1264" fmla="*/ 646186 h 700110"/>
                <a:gd name="connsiteX1265" fmla="*/ 303846 w 701227"/>
                <a:gd name="connsiteY1265" fmla="*/ 651417 h 700110"/>
                <a:gd name="connsiteX1266" fmla="*/ 314304 w 701227"/>
                <a:gd name="connsiteY1266" fmla="*/ 646186 h 700110"/>
                <a:gd name="connsiteX1267" fmla="*/ 314304 w 701227"/>
                <a:gd name="connsiteY1267" fmla="*/ 646186 h 700110"/>
                <a:gd name="connsiteX1268" fmla="*/ 395639 w 701227"/>
                <a:gd name="connsiteY1268" fmla="*/ 34197 h 700110"/>
                <a:gd name="connsiteX1269" fmla="*/ 400287 w 701227"/>
                <a:gd name="connsiteY1269" fmla="*/ 41171 h 700110"/>
                <a:gd name="connsiteX1270" fmla="*/ 393896 w 701227"/>
                <a:gd name="connsiteY1270" fmla="*/ 46983 h 700110"/>
                <a:gd name="connsiteX1271" fmla="*/ 388087 w 701227"/>
                <a:gd name="connsiteY1271" fmla="*/ 39428 h 700110"/>
                <a:gd name="connsiteX1272" fmla="*/ 395639 w 701227"/>
                <a:gd name="connsiteY1272" fmla="*/ 34197 h 700110"/>
                <a:gd name="connsiteX1273" fmla="*/ 395639 w 701227"/>
                <a:gd name="connsiteY1273" fmla="*/ 34197 h 700110"/>
                <a:gd name="connsiteX1274" fmla="*/ 335218 w 701227"/>
                <a:gd name="connsiteY1274" fmla="*/ 506702 h 700110"/>
                <a:gd name="connsiteX1275" fmla="*/ 324180 w 701227"/>
                <a:gd name="connsiteY1275" fmla="*/ 520069 h 700110"/>
                <a:gd name="connsiteX1276" fmla="*/ 315466 w 701227"/>
                <a:gd name="connsiteY1276" fmla="*/ 501471 h 700110"/>
                <a:gd name="connsiteX1277" fmla="*/ 335218 w 701227"/>
                <a:gd name="connsiteY1277" fmla="*/ 506702 h 700110"/>
                <a:gd name="connsiteX1278" fmla="*/ 335218 w 701227"/>
                <a:gd name="connsiteY1278" fmla="*/ 506702 h 700110"/>
                <a:gd name="connsiteX1279" fmla="*/ 377629 w 701227"/>
                <a:gd name="connsiteY1279" fmla="*/ 199835 h 700110"/>
                <a:gd name="connsiteX1280" fmla="*/ 357295 w 701227"/>
                <a:gd name="connsiteY1280" fmla="*/ 196929 h 700110"/>
                <a:gd name="connsiteX1281" fmla="*/ 364848 w 701227"/>
                <a:gd name="connsiteY1281" fmla="*/ 214946 h 700110"/>
                <a:gd name="connsiteX1282" fmla="*/ 377629 w 701227"/>
                <a:gd name="connsiteY1282" fmla="*/ 199835 h 700110"/>
                <a:gd name="connsiteX1283" fmla="*/ 377629 w 701227"/>
                <a:gd name="connsiteY1283" fmla="*/ 199835 h 700110"/>
                <a:gd name="connsiteX1284" fmla="*/ 388667 w 701227"/>
                <a:gd name="connsiteY1284" fmla="*/ 119050 h 700110"/>
                <a:gd name="connsiteX1285" fmla="*/ 375305 w 701227"/>
                <a:gd name="connsiteY1285" fmla="*/ 129511 h 700110"/>
                <a:gd name="connsiteX1286" fmla="*/ 377048 w 701227"/>
                <a:gd name="connsiteY1286" fmla="*/ 114401 h 700110"/>
                <a:gd name="connsiteX1287" fmla="*/ 388667 w 701227"/>
                <a:gd name="connsiteY1287" fmla="*/ 119050 h 700110"/>
                <a:gd name="connsiteX1288" fmla="*/ 388667 w 701227"/>
                <a:gd name="connsiteY1288" fmla="*/ 119050 h 700110"/>
                <a:gd name="connsiteX1289" fmla="*/ 316046 w 701227"/>
                <a:gd name="connsiteY1289" fmla="*/ 560752 h 700110"/>
                <a:gd name="connsiteX1290" fmla="*/ 332314 w 701227"/>
                <a:gd name="connsiteY1290" fmla="*/ 567726 h 700110"/>
                <a:gd name="connsiteX1291" fmla="*/ 318370 w 701227"/>
                <a:gd name="connsiteY1291" fmla="*/ 575863 h 700110"/>
                <a:gd name="connsiteX1292" fmla="*/ 316046 w 701227"/>
                <a:gd name="connsiteY1292" fmla="*/ 560752 h 700110"/>
                <a:gd name="connsiteX1293" fmla="*/ 316046 w 701227"/>
                <a:gd name="connsiteY1293" fmla="*/ 560752 h 700110"/>
                <a:gd name="connsiteX1294" fmla="*/ 406677 w 701227"/>
                <a:gd name="connsiteY1294" fmla="*/ 12693 h 700110"/>
                <a:gd name="connsiteX1295" fmla="*/ 409582 w 701227"/>
                <a:gd name="connsiteY1295" fmla="*/ 18505 h 700110"/>
                <a:gd name="connsiteX1296" fmla="*/ 405516 w 701227"/>
                <a:gd name="connsiteY1296" fmla="*/ 22573 h 700110"/>
                <a:gd name="connsiteX1297" fmla="*/ 401449 w 701227"/>
                <a:gd name="connsiteY1297" fmla="*/ 17343 h 700110"/>
                <a:gd name="connsiteX1298" fmla="*/ 406677 w 701227"/>
                <a:gd name="connsiteY1298" fmla="*/ 12693 h 700110"/>
                <a:gd name="connsiteX1299" fmla="*/ 406677 w 701227"/>
                <a:gd name="connsiteY1299" fmla="*/ 12693 h 700110"/>
                <a:gd name="connsiteX1300" fmla="*/ 328247 w 701227"/>
                <a:gd name="connsiteY1300" fmla="*/ 623520 h 700110"/>
                <a:gd name="connsiteX1301" fmla="*/ 317208 w 701227"/>
                <a:gd name="connsiteY1301" fmla="*/ 630494 h 700110"/>
                <a:gd name="connsiteX1302" fmla="*/ 321856 w 701227"/>
                <a:gd name="connsiteY1302" fmla="*/ 618871 h 700110"/>
                <a:gd name="connsiteX1303" fmla="*/ 328247 w 701227"/>
                <a:gd name="connsiteY1303" fmla="*/ 623520 h 700110"/>
                <a:gd name="connsiteX1304" fmla="*/ 328247 w 701227"/>
                <a:gd name="connsiteY1304" fmla="*/ 623520 h 700110"/>
                <a:gd name="connsiteX1305" fmla="*/ 347419 w 701227"/>
                <a:gd name="connsiteY1305" fmla="*/ 480548 h 700110"/>
                <a:gd name="connsiteX1306" fmla="*/ 327666 w 701227"/>
                <a:gd name="connsiteY1306" fmla="*/ 477061 h 700110"/>
                <a:gd name="connsiteX1307" fmla="*/ 331151 w 701227"/>
                <a:gd name="connsiteY1307" fmla="*/ 496240 h 700110"/>
                <a:gd name="connsiteX1308" fmla="*/ 347419 w 701227"/>
                <a:gd name="connsiteY1308" fmla="*/ 480548 h 700110"/>
                <a:gd name="connsiteX1309" fmla="*/ 347419 w 701227"/>
                <a:gd name="connsiteY1309" fmla="*/ 480548 h 700110"/>
                <a:gd name="connsiteX1310" fmla="*/ 389829 w 701227"/>
                <a:gd name="connsiteY1310" fmla="*/ 178912 h 700110"/>
                <a:gd name="connsiteX1311" fmla="*/ 372400 w 701227"/>
                <a:gd name="connsiteY1311" fmla="*/ 189374 h 700110"/>
                <a:gd name="connsiteX1312" fmla="*/ 374724 w 701227"/>
                <a:gd name="connsiteY1312" fmla="*/ 170776 h 700110"/>
                <a:gd name="connsiteX1313" fmla="*/ 389829 w 701227"/>
                <a:gd name="connsiteY1313" fmla="*/ 178912 h 700110"/>
                <a:gd name="connsiteX1314" fmla="*/ 389829 w 701227"/>
                <a:gd name="connsiteY1314" fmla="*/ 178912 h 700110"/>
                <a:gd name="connsiteX1315" fmla="*/ 400868 w 701227"/>
                <a:gd name="connsiteY1315" fmla="*/ 98709 h 700110"/>
                <a:gd name="connsiteX1316" fmla="*/ 390991 w 701227"/>
                <a:gd name="connsiteY1316" fmla="*/ 106845 h 700110"/>
                <a:gd name="connsiteX1317" fmla="*/ 389248 w 701227"/>
                <a:gd name="connsiteY1317" fmla="*/ 92316 h 700110"/>
                <a:gd name="connsiteX1318" fmla="*/ 400868 w 701227"/>
                <a:gd name="connsiteY1318" fmla="*/ 98709 h 700110"/>
                <a:gd name="connsiteX1319" fmla="*/ 400868 w 701227"/>
                <a:gd name="connsiteY1319" fmla="*/ 98709 h 700110"/>
                <a:gd name="connsiteX1320" fmla="*/ 320694 w 701227"/>
                <a:gd name="connsiteY1320" fmla="*/ 679314 h 700110"/>
                <a:gd name="connsiteX1321" fmla="*/ 324761 w 701227"/>
                <a:gd name="connsiteY1321" fmla="*/ 684545 h 700110"/>
                <a:gd name="connsiteX1322" fmla="*/ 318951 w 701227"/>
                <a:gd name="connsiteY1322" fmla="*/ 688613 h 700110"/>
                <a:gd name="connsiteX1323" fmla="*/ 314304 w 701227"/>
                <a:gd name="connsiteY1323" fmla="*/ 683382 h 700110"/>
                <a:gd name="connsiteX1324" fmla="*/ 320694 w 701227"/>
                <a:gd name="connsiteY1324" fmla="*/ 679314 h 700110"/>
                <a:gd name="connsiteX1325" fmla="*/ 320694 w 701227"/>
                <a:gd name="connsiteY1325" fmla="*/ 679314 h 700110"/>
                <a:gd name="connsiteX1326" fmla="*/ 344514 w 701227"/>
                <a:gd name="connsiteY1326" fmla="*/ 540410 h 700110"/>
                <a:gd name="connsiteX1327" fmla="*/ 335800 w 701227"/>
                <a:gd name="connsiteY1327" fmla="*/ 554359 h 700110"/>
                <a:gd name="connsiteX1328" fmla="*/ 325923 w 701227"/>
                <a:gd name="connsiteY1328" fmla="*/ 539248 h 700110"/>
                <a:gd name="connsiteX1329" fmla="*/ 344514 w 701227"/>
                <a:gd name="connsiteY1329" fmla="*/ 540410 h 700110"/>
                <a:gd name="connsiteX1330" fmla="*/ 344514 w 701227"/>
                <a:gd name="connsiteY1330" fmla="*/ 540410 h 700110"/>
                <a:gd name="connsiteX1331" fmla="*/ 400287 w 701227"/>
                <a:gd name="connsiteY1331" fmla="*/ 153340 h 700110"/>
                <a:gd name="connsiteX1332" fmla="*/ 385182 w 701227"/>
                <a:gd name="connsiteY1332" fmla="*/ 149853 h 700110"/>
                <a:gd name="connsiteX1333" fmla="*/ 386925 w 701227"/>
                <a:gd name="connsiteY1333" fmla="*/ 166708 h 700110"/>
                <a:gd name="connsiteX1334" fmla="*/ 400287 w 701227"/>
                <a:gd name="connsiteY1334" fmla="*/ 153340 h 700110"/>
                <a:gd name="connsiteX1335" fmla="*/ 400287 w 701227"/>
                <a:gd name="connsiteY1335" fmla="*/ 153340 h 700110"/>
                <a:gd name="connsiteX1336" fmla="*/ 411325 w 701227"/>
                <a:gd name="connsiteY1336" fmla="*/ 73718 h 700110"/>
                <a:gd name="connsiteX1337" fmla="*/ 402030 w 701227"/>
                <a:gd name="connsiteY1337" fmla="*/ 81854 h 700110"/>
                <a:gd name="connsiteX1338" fmla="*/ 402030 w 701227"/>
                <a:gd name="connsiteY1338" fmla="*/ 69649 h 700110"/>
                <a:gd name="connsiteX1339" fmla="*/ 411325 w 701227"/>
                <a:gd name="connsiteY1339" fmla="*/ 73718 h 700110"/>
                <a:gd name="connsiteX1340" fmla="*/ 411325 w 701227"/>
                <a:gd name="connsiteY1340" fmla="*/ 73718 h 700110"/>
                <a:gd name="connsiteX1341" fmla="*/ 334638 w 701227"/>
                <a:gd name="connsiteY1341" fmla="*/ 593299 h 700110"/>
                <a:gd name="connsiteX1342" fmla="*/ 341028 w 701227"/>
                <a:gd name="connsiteY1342" fmla="*/ 604341 h 700110"/>
                <a:gd name="connsiteX1343" fmla="*/ 332314 w 701227"/>
                <a:gd name="connsiteY1343" fmla="*/ 610734 h 700110"/>
                <a:gd name="connsiteX1344" fmla="*/ 325923 w 701227"/>
                <a:gd name="connsiteY1344" fmla="*/ 602016 h 700110"/>
                <a:gd name="connsiteX1345" fmla="*/ 334638 w 701227"/>
                <a:gd name="connsiteY1345" fmla="*/ 593299 h 700110"/>
                <a:gd name="connsiteX1346" fmla="*/ 334638 w 701227"/>
                <a:gd name="connsiteY1346" fmla="*/ 593299 h 700110"/>
                <a:gd name="connsiteX1347" fmla="*/ 360200 w 701227"/>
                <a:gd name="connsiteY1347" fmla="*/ 457882 h 700110"/>
                <a:gd name="connsiteX1348" fmla="*/ 350324 w 701227"/>
                <a:gd name="connsiteY1348" fmla="*/ 474736 h 700110"/>
                <a:gd name="connsiteX1349" fmla="*/ 336961 w 701227"/>
                <a:gd name="connsiteY1349" fmla="*/ 457301 h 700110"/>
                <a:gd name="connsiteX1350" fmla="*/ 360200 w 701227"/>
                <a:gd name="connsiteY1350" fmla="*/ 457882 h 700110"/>
                <a:gd name="connsiteX1351" fmla="*/ 360200 w 701227"/>
                <a:gd name="connsiteY1351" fmla="*/ 457882 h 700110"/>
                <a:gd name="connsiteX1352" fmla="*/ 336380 w 701227"/>
                <a:gd name="connsiteY1352" fmla="*/ 658391 h 700110"/>
                <a:gd name="connsiteX1353" fmla="*/ 331151 w 701227"/>
                <a:gd name="connsiteY1353" fmla="*/ 667109 h 700110"/>
                <a:gd name="connsiteX1354" fmla="*/ 326504 w 701227"/>
                <a:gd name="connsiteY1354" fmla="*/ 660716 h 700110"/>
                <a:gd name="connsiteX1355" fmla="*/ 336380 w 701227"/>
                <a:gd name="connsiteY1355" fmla="*/ 658391 h 700110"/>
                <a:gd name="connsiteX1356" fmla="*/ 336380 w 701227"/>
                <a:gd name="connsiteY1356" fmla="*/ 658391 h 700110"/>
                <a:gd name="connsiteX1357" fmla="*/ 357876 w 701227"/>
                <a:gd name="connsiteY1357" fmla="*/ 517163 h 700110"/>
                <a:gd name="connsiteX1358" fmla="*/ 342190 w 701227"/>
                <a:gd name="connsiteY1358" fmla="*/ 510770 h 700110"/>
                <a:gd name="connsiteX1359" fmla="*/ 341609 w 701227"/>
                <a:gd name="connsiteY1359" fmla="*/ 529368 h 700110"/>
                <a:gd name="connsiteX1360" fmla="*/ 357876 w 701227"/>
                <a:gd name="connsiteY1360" fmla="*/ 517163 h 700110"/>
                <a:gd name="connsiteX1361" fmla="*/ 357876 w 701227"/>
                <a:gd name="connsiteY1361" fmla="*/ 517163 h 700110"/>
                <a:gd name="connsiteX1362" fmla="*/ 400868 w 701227"/>
                <a:gd name="connsiteY1362" fmla="*/ 212621 h 700110"/>
                <a:gd name="connsiteX1363" fmla="*/ 385182 w 701227"/>
                <a:gd name="connsiteY1363" fmla="*/ 227732 h 700110"/>
                <a:gd name="connsiteX1364" fmla="*/ 381696 w 701227"/>
                <a:gd name="connsiteY1364" fmla="*/ 207391 h 700110"/>
                <a:gd name="connsiteX1365" fmla="*/ 400868 w 701227"/>
                <a:gd name="connsiteY1365" fmla="*/ 212621 h 700110"/>
                <a:gd name="connsiteX1366" fmla="*/ 400868 w 701227"/>
                <a:gd name="connsiteY1366" fmla="*/ 212621 h 700110"/>
                <a:gd name="connsiteX1367" fmla="*/ 396801 w 701227"/>
                <a:gd name="connsiteY1367" fmla="*/ 128349 h 700110"/>
                <a:gd name="connsiteX1368" fmla="*/ 399125 w 701227"/>
                <a:gd name="connsiteY1368" fmla="*/ 142879 h 700110"/>
                <a:gd name="connsiteX1369" fmla="*/ 412487 w 701227"/>
                <a:gd name="connsiteY1369" fmla="*/ 134742 h 700110"/>
                <a:gd name="connsiteX1370" fmla="*/ 396801 w 701227"/>
                <a:gd name="connsiteY1370" fmla="*/ 128349 h 700110"/>
                <a:gd name="connsiteX1371" fmla="*/ 396801 w 701227"/>
                <a:gd name="connsiteY1371" fmla="*/ 128349 h 700110"/>
                <a:gd name="connsiteX1372" fmla="*/ 422945 w 701227"/>
                <a:gd name="connsiteY1372" fmla="*/ 51051 h 700110"/>
                <a:gd name="connsiteX1373" fmla="*/ 411906 w 701227"/>
                <a:gd name="connsiteY1373" fmla="*/ 53957 h 700110"/>
                <a:gd name="connsiteX1374" fmla="*/ 422945 w 701227"/>
                <a:gd name="connsiteY1374" fmla="*/ 51051 h 700110"/>
                <a:gd name="connsiteX1375" fmla="*/ 422945 w 701227"/>
                <a:gd name="connsiteY1375" fmla="*/ 51051 h 700110"/>
                <a:gd name="connsiteX1376" fmla="*/ 354390 w 701227"/>
                <a:gd name="connsiteY1376" fmla="*/ 577025 h 700110"/>
                <a:gd name="connsiteX1377" fmla="*/ 341028 w 701227"/>
                <a:gd name="connsiteY1377" fmla="*/ 586324 h 700110"/>
                <a:gd name="connsiteX1378" fmla="*/ 342771 w 701227"/>
                <a:gd name="connsiteY1378" fmla="*/ 570632 h 700110"/>
                <a:gd name="connsiteX1379" fmla="*/ 354390 w 701227"/>
                <a:gd name="connsiteY1379" fmla="*/ 577025 h 700110"/>
                <a:gd name="connsiteX1380" fmla="*/ 354390 w 701227"/>
                <a:gd name="connsiteY1380" fmla="*/ 577025 h 700110"/>
                <a:gd name="connsiteX1381" fmla="*/ 430497 w 701227"/>
                <a:gd name="connsiteY1381" fmla="*/ 24317 h 700110"/>
                <a:gd name="connsiteX1382" fmla="*/ 433402 w 701227"/>
                <a:gd name="connsiteY1382" fmla="*/ 31291 h 700110"/>
                <a:gd name="connsiteX1383" fmla="*/ 424687 w 701227"/>
                <a:gd name="connsiteY1383" fmla="*/ 31872 h 700110"/>
                <a:gd name="connsiteX1384" fmla="*/ 430497 w 701227"/>
                <a:gd name="connsiteY1384" fmla="*/ 24317 h 700110"/>
                <a:gd name="connsiteX1385" fmla="*/ 430497 w 701227"/>
                <a:gd name="connsiteY1385" fmla="*/ 24317 h 700110"/>
                <a:gd name="connsiteX1386" fmla="*/ 350324 w 701227"/>
                <a:gd name="connsiteY1386" fmla="*/ 636306 h 700110"/>
                <a:gd name="connsiteX1387" fmla="*/ 341028 w 701227"/>
                <a:gd name="connsiteY1387" fmla="*/ 643280 h 700110"/>
                <a:gd name="connsiteX1388" fmla="*/ 341609 w 701227"/>
                <a:gd name="connsiteY1388" fmla="*/ 632238 h 700110"/>
                <a:gd name="connsiteX1389" fmla="*/ 350324 w 701227"/>
                <a:gd name="connsiteY1389" fmla="*/ 636306 h 700110"/>
                <a:gd name="connsiteX1390" fmla="*/ 350324 w 701227"/>
                <a:gd name="connsiteY1390" fmla="*/ 636306 h 700110"/>
                <a:gd name="connsiteX1391" fmla="*/ 412487 w 701227"/>
                <a:gd name="connsiteY1391" fmla="*/ 189955 h 700110"/>
                <a:gd name="connsiteX1392" fmla="*/ 391572 w 701227"/>
                <a:gd name="connsiteY1392" fmla="*/ 190536 h 700110"/>
                <a:gd name="connsiteX1393" fmla="*/ 404934 w 701227"/>
                <a:gd name="connsiteY1393" fmla="*/ 204485 h 700110"/>
                <a:gd name="connsiteX1394" fmla="*/ 412487 w 701227"/>
                <a:gd name="connsiteY1394" fmla="*/ 189955 h 700110"/>
                <a:gd name="connsiteX1395" fmla="*/ 412487 w 701227"/>
                <a:gd name="connsiteY1395" fmla="*/ 189955 h 700110"/>
                <a:gd name="connsiteX1396" fmla="*/ 424106 w 701227"/>
                <a:gd name="connsiteY1396" fmla="*/ 109170 h 700110"/>
                <a:gd name="connsiteX1397" fmla="*/ 411906 w 701227"/>
                <a:gd name="connsiteY1397" fmla="*/ 118469 h 700110"/>
                <a:gd name="connsiteX1398" fmla="*/ 412487 w 701227"/>
                <a:gd name="connsiteY1398" fmla="*/ 103939 h 700110"/>
                <a:gd name="connsiteX1399" fmla="*/ 424106 w 701227"/>
                <a:gd name="connsiteY1399" fmla="*/ 109170 h 700110"/>
                <a:gd name="connsiteX1400" fmla="*/ 424106 w 701227"/>
                <a:gd name="connsiteY1400" fmla="*/ 109170 h 700110"/>
                <a:gd name="connsiteX1401" fmla="*/ 371238 w 701227"/>
                <a:gd name="connsiteY1401" fmla="*/ 493915 h 700110"/>
                <a:gd name="connsiteX1402" fmla="*/ 354390 w 701227"/>
                <a:gd name="connsiteY1402" fmla="*/ 507283 h 700110"/>
                <a:gd name="connsiteX1403" fmla="*/ 354390 w 701227"/>
                <a:gd name="connsiteY1403" fmla="*/ 487522 h 700110"/>
                <a:gd name="connsiteX1404" fmla="*/ 371238 w 701227"/>
                <a:gd name="connsiteY1404" fmla="*/ 493915 h 700110"/>
                <a:gd name="connsiteX1405" fmla="*/ 371238 w 701227"/>
                <a:gd name="connsiteY1405" fmla="*/ 493915 h 700110"/>
                <a:gd name="connsiteX1406" fmla="*/ 342190 w 701227"/>
                <a:gd name="connsiteY1406" fmla="*/ 693844 h 700110"/>
                <a:gd name="connsiteX1407" fmla="*/ 348000 w 701227"/>
                <a:gd name="connsiteY1407" fmla="*/ 697331 h 700110"/>
                <a:gd name="connsiteX1408" fmla="*/ 341609 w 701227"/>
                <a:gd name="connsiteY1408" fmla="*/ 699074 h 700110"/>
                <a:gd name="connsiteX1409" fmla="*/ 342190 w 701227"/>
                <a:gd name="connsiteY1409" fmla="*/ 693844 h 700110"/>
                <a:gd name="connsiteX1410" fmla="*/ 342190 w 701227"/>
                <a:gd name="connsiteY1410" fmla="*/ 693844 h 700110"/>
                <a:gd name="connsiteX1411" fmla="*/ 359619 w 701227"/>
                <a:gd name="connsiteY1411" fmla="*/ 545641 h 700110"/>
                <a:gd name="connsiteX1412" fmla="*/ 367753 w 701227"/>
                <a:gd name="connsiteY1412" fmla="*/ 557846 h 700110"/>
                <a:gd name="connsiteX1413" fmla="*/ 356714 w 701227"/>
                <a:gd name="connsiteY1413" fmla="*/ 566564 h 700110"/>
                <a:gd name="connsiteX1414" fmla="*/ 348581 w 701227"/>
                <a:gd name="connsiteY1414" fmla="*/ 555521 h 700110"/>
                <a:gd name="connsiteX1415" fmla="*/ 359619 w 701227"/>
                <a:gd name="connsiteY1415" fmla="*/ 545641 h 700110"/>
                <a:gd name="connsiteX1416" fmla="*/ 359619 w 701227"/>
                <a:gd name="connsiteY1416" fmla="*/ 545641 h 700110"/>
                <a:gd name="connsiteX1417" fmla="*/ 434564 w 701227"/>
                <a:gd name="connsiteY1417" fmla="*/ 86504 h 700110"/>
                <a:gd name="connsiteX1418" fmla="*/ 424106 w 701227"/>
                <a:gd name="connsiteY1418" fmla="*/ 94640 h 700110"/>
                <a:gd name="connsiteX1419" fmla="*/ 423525 w 701227"/>
                <a:gd name="connsiteY1419" fmla="*/ 83598 h 700110"/>
                <a:gd name="connsiteX1420" fmla="*/ 434564 w 701227"/>
                <a:gd name="connsiteY1420" fmla="*/ 86504 h 700110"/>
                <a:gd name="connsiteX1421" fmla="*/ 434564 w 701227"/>
                <a:gd name="connsiteY1421" fmla="*/ 86504 h 700110"/>
                <a:gd name="connsiteX1422" fmla="*/ 442117 w 701227"/>
                <a:gd name="connsiteY1422" fmla="*/ 10950 h 700110"/>
                <a:gd name="connsiteX1423" fmla="*/ 442117 w 701227"/>
                <a:gd name="connsiteY1423" fmla="*/ 10950 h 700110"/>
                <a:gd name="connsiteX1424" fmla="*/ 441535 w 701227"/>
                <a:gd name="connsiteY1424" fmla="*/ 10950 h 700110"/>
                <a:gd name="connsiteX1425" fmla="*/ 442117 w 701227"/>
                <a:gd name="connsiteY1425" fmla="*/ 10950 h 700110"/>
                <a:gd name="connsiteX1426" fmla="*/ 442117 w 701227"/>
                <a:gd name="connsiteY1426" fmla="*/ 10950 h 700110"/>
                <a:gd name="connsiteX1427" fmla="*/ 363105 w 701227"/>
                <a:gd name="connsiteY1427" fmla="*/ 611896 h 700110"/>
                <a:gd name="connsiteX1428" fmla="*/ 354390 w 701227"/>
                <a:gd name="connsiteY1428" fmla="*/ 621776 h 700110"/>
                <a:gd name="connsiteX1429" fmla="*/ 350324 w 701227"/>
                <a:gd name="connsiteY1429" fmla="*/ 610153 h 700110"/>
                <a:gd name="connsiteX1430" fmla="*/ 363105 w 701227"/>
                <a:gd name="connsiteY1430" fmla="*/ 611896 h 700110"/>
                <a:gd name="connsiteX1431" fmla="*/ 363105 w 701227"/>
                <a:gd name="connsiteY1431" fmla="*/ 611896 h 700110"/>
                <a:gd name="connsiteX1432" fmla="*/ 383439 w 701227"/>
                <a:gd name="connsiteY1432" fmla="*/ 470087 h 700110"/>
                <a:gd name="connsiteX1433" fmla="*/ 363686 w 701227"/>
                <a:gd name="connsiteY1433" fmla="*/ 465437 h 700110"/>
                <a:gd name="connsiteX1434" fmla="*/ 370076 w 701227"/>
                <a:gd name="connsiteY1434" fmla="*/ 486360 h 700110"/>
                <a:gd name="connsiteX1435" fmla="*/ 383439 w 701227"/>
                <a:gd name="connsiteY1435" fmla="*/ 470087 h 700110"/>
                <a:gd name="connsiteX1436" fmla="*/ 383439 w 701227"/>
                <a:gd name="connsiteY1436" fmla="*/ 470087 h 700110"/>
                <a:gd name="connsiteX1437" fmla="*/ 424106 w 701227"/>
                <a:gd name="connsiteY1437" fmla="*/ 167870 h 700110"/>
                <a:gd name="connsiteX1438" fmla="*/ 409001 w 701227"/>
                <a:gd name="connsiteY1438" fmla="*/ 179494 h 700110"/>
                <a:gd name="connsiteX1439" fmla="*/ 405516 w 701227"/>
                <a:gd name="connsiteY1439" fmla="*/ 164383 h 700110"/>
                <a:gd name="connsiteX1440" fmla="*/ 415392 w 701227"/>
                <a:gd name="connsiteY1440" fmla="*/ 159152 h 700110"/>
                <a:gd name="connsiteX1441" fmla="*/ 424106 w 701227"/>
                <a:gd name="connsiteY1441" fmla="*/ 167870 h 700110"/>
                <a:gd name="connsiteX1442" fmla="*/ 424106 w 701227"/>
                <a:gd name="connsiteY1442" fmla="*/ 167870 h 700110"/>
                <a:gd name="connsiteX1443" fmla="*/ 356133 w 701227"/>
                <a:gd name="connsiteY1443" fmla="*/ 667690 h 700110"/>
                <a:gd name="connsiteX1444" fmla="*/ 360200 w 701227"/>
                <a:gd name="connsiteY1444" fmla="*/ 674083 h 700110"/>
                <a:gd name="connsiteX1445" fmla="*/ 354390 w 701227"/>
                <a:gd name="connsiteY1445" fmla="*/ 678733 h 700110"/>
                <a:gd name="connsiteX1446" fmla="*/ 350905 w 701227"/>
                <a:gd name="connsiteY1446" fmla="*/ 671177 h 700110"/>
                <a:gd name="connsiteX1447" fmla="*/ 356133 w 701227"/>
                <a:gd name="connsiteY1447" fmla="*/ 667690 h 700110"/>
                <a:gd name="connsiteX1448" fmla="*/ 356133 w 701227"/>
                <a:gd name="connsiteY1448" fmla="*/ 667690 h 700110"/>
                <a:gd name="connsiteX1449" fmla="*/ 380534 w 701227"/>
                <a:gd name="connsiteY1449" fmla="*/ 529949 h 700110"/>
                <a:gd name="connsiteX1450" fmla="*/ 369496 w 701227"/>
                <a:gd name="connsiteY1450" fmla="*/ 543316 h 700110"/>
                <a:gd name="connsiteX1451" fmla="*/ 362524 w 701227"/>
                <a:gd name="connsiteY1451" fmla="*/ 525881 h 700110"/>
                <a:gd name="connsiteX1452" fmla="*/ 380534 w 701227"/>
                <a:gd name="connsiteY1452" fmla="*/ 529949 h 700110"/>
                <a:gd name="connsiteX1453" fmla="*/ 380534 w 701227"/>
                <a:gd name="connsiteY1453" fmla="*/ 529949 h 700110"/>
                <a:gd name="connsiteX1454" fmla="*/ 442117 w 701227"/>
                <a:gd name="connsiteY1454" fmla="*/ 58607 h 700110"/>
                <a:gd name="connsiteX1455" fmla="*/ 445602 w 701227"/>
                <a:gd name="connsiteY1455" fmla="*/ 68487 h 700110"/>
                <a:gd name="connsiteX1456" fmla="*/ 434564 w 701227"/>
                <a:gd name="connsiteY1456" fmla="*/ 66743 h 700110"/>
                <a:gd name="connsiteX1457" fmla="*/ 442117 w 701227"/>
                <a:gd name="connsiteY1457" fmla="*/ 58607 h 700110"/>
                <a:gd name="connsiteX1458" fmla="*/ 442117 w 701227"/>
                <a:gd name="connsiteY1458" fmla="*/ 58607 h 700110"/>
                <a:gd name="connsiteX1459" fmla="*/ 424106 w 701227"/>
                <a:gd name="connsiteY1459" fmla="*/ 225407 h 700110"/>
                <a:gd name="connsiteX1460" fmla="*/ 404934 w 701227"/>
                <a:gd name="connsiteY1460" fmla="*/ 220177 h 700110"/>
                <a:gd name="connsiteX1461" fmla="*/ 407839 w 701227"/>
                <a:gd name="connsiteY1461" fmla="*/ 239937 h 700110"/>
                <a:gd name="connsiteX1462" fmla="*/ 424106 w 701227"/>
                <a:gd name="connsiteY1462" fmla="*/ 225407 h 700110"/>
                <a:gd name="connsiteX1463" fmla="*/ 424106 w 701227"/>
                <a:gd name="connsiteY1463" fmla="*/ 225407 h 700110"/>
                <a:gd name="connsiteX1464" fmla="*/ 435726 w 701227"/>
                <a:gd name="connsiteY1464" fmla="*/ 144622 h 700110"/>
                <a:gd name="connsiteX1465" fmla="*/ 425268 w 701227"/>
                <a:gd name="connsiteY1465" fmla="*/ 156246 h 700110"/>
                <a:gd name="connsiteX1466" fmla="*/ 420040 w 701227"/>
                <a:gd name="connsiteY1466" fmla="*/ 140554 h 700110"/>
                <a:gd name="connsiteX1467" fmla="*/ 435726 w 701227"/>
                <a:gd name="connsiteY1467" fmla="*/ 144622 h 700110"/>
                <a:gd name="connsiteX1468" fmla="*/ 435726 w 701227"/>
                <a:gd name="connsiteY1468" fmla="*/ 144622 h 700110"/>
                <a:gd name="connsiteX1469" fmla="*/ 372981 w 701227"/>
                <a:gd name="connsiteY1469" fmla="*/ 584581 h 700110"/>
                <a:gd name="connsiteX1470" fmla="*/ 370658 w 701227"/>
                <a:gd name="connsiteY1470" fmla="*/ 599691 h 700110"/>
                <a:gd name="connsiteX1471" fmla="*/ 360200 w 701227"/>
                <a:gd name="connsiteY1471" fmla="*/ 590393 h 700110"/>
                <a:gd name="connsiteX1472" fmla="*/ 372981 w 701227"/>
                <a:gd name="connsiteY1472" fmla="*/ 584581 h 700110"/>
                <a:gd name="connsiteX1473" fmla="*/ 372981 w 701227"/>
                <a:gd name="connsiteY1473" fmla="*/ 584581 h 700110"/>
                <a:gd name="connsiteX1474" fmla="*/ 373562 w 701227"/>
                <a:gd name="connsiteY1474" fmla="*/ 648511 h 700110"/>
                <a:gd name="connsiteX1475" fmla="*/ 366591 w 701227"/>
                <a:gd name="connsiteY1475" fmla="*/ 655485 h 700110"/>
                <a:gd name="connsiteX1476" fmla="*/ 366591 w 701227"/>
                <a:gd name="connsiteY1476" fmla="*/ 644443 h 700110"/>
                <a:gd name="connsiteX1477" fmla="*/ 373562 w 701227"/>
                <a:gd name="connsiteY1477" fmla="*/ 648511 h 700110"/>
                <a:gd name="connsiteX1478" fmla="*/ 373562 w 701227"/>
                <a:gd name="connsiteY1478" fmla="*/ 648511 h 700110"/>
                <a:gd name="connsiteX1479" fmla="*/ 439212 w 701227"/>
                <a:gd name="connsiteY1479" fmla="*/ 115563 h 700110"/>
                <a:gd name="connsiteX1480" fmla="*/ 443279 w 701227"/>
                <a:gd name="connsiteY1480" fmla="*/ 131255 h 700110"/>
                <a:gd name="connsiteX1481" fmla="*/ 429916 w 701227"/>
                <a:gd name="connsiteY1481" fmla="*/ 123119 h 700110"/>
                <a:gd name="connsiteX1482" fmla="*/ 439212 w 701227"/>
                <a:gd name="connsiteY1482" fmla="*/ 115563 h 700110"/>
                <a:gd name="connsiteX1483" fmla="*/ 439212 w 701227"/>
                <a:gd name="connsiteY1483" fmla="*/ 115563 h 700110"/>
                <a:gd name="connsiteX1484" fmla="*/ 453155 w 701227"/>
                <a:gd name="connsiteY1484" fmla="*/ 37103 h 700110"/>
                <a:gd name="connsiteX1485" fmla="*/ 457803 w 701227"/>
                <a:gd name="connsiteY1485" fmla="*/ 44077 h 700110"/>
                <a:gd name="connsiteX1486" fmla="*/ 449088 w 701227"/>
                <a:gd name="connsiteY1486" fmla="*/ 45821 h 700110"/>
                <a:gd name="connsiteX1487" fmla="*/ 453155 w 701227"/>
                <a:gd name="connsiteY1487" fmla="*/ 37103 h 700110"/>
                <a:gd name="connsiteX1488" fmla="*/ 453155 w 701227"/>
                <a:gd name="connsiteY1488" fmla="*/ 37103 h 700110"/>
                <a:gd name="connsiteX1489" fmla="*/ 393896 w 701227"/>
                <a:gd name="connsiteY1489" fmla="*/ 507864 h 700110"/>
                <a:gd name="connsiteX1490" fmla="*/ 374724 w 701227"/>
                <a:gd name="connsiteY1490" fmla="*/ 502633 h 700110"/>
                <a:gd name="connsiteX1491" fmla="*/ 381696 w 701227"/>
                <a:gd name="connsiteY1491" fmla="*/ 520650 h 700110"/>
                <a:gd name="connsiteX1492" fmla="*/ 393896 w 701227"/>
                <a:gd name="connsiteY1492" fmla="*/ 507864 h 700110"/>
                <a:gd name="connsiteX1493" fmla="*/ 393896 w 701227"/>
                <a:gd name="connsiteY1493" fmla="*/ 507864 h 700110"/>
                <a:gd name="connsiteX1494" fmla="*/ 436307 w 701227"/>
                <a:gd name="connsiteY1494" fmla="*/ 203322 h 700110"/>
                <a:gd name="connsiteX1495" fmla="*/ 422363 w 701227"/>
                <a:gd name="connsiteY1495" fmla="*/ 216689 h 700110"/>
                <a:gd name="connsiteX1496" fmla="*/ 416554 w 701227"/>
                <a:gd name="connsiteY1496" fmla="*/ 198673 h 700110"/>
                <a:gd name="connsiteX1497" fmla="*/ 436307 w 701227"/>
                <a:gd name="connsiteY1497" fmla="*/ 203322 h 700110"/>
                <a:gd name="connsiteX1498" fmla="*/ 436307 w 701227"/>
                <a:gd name="connsiteY1498" fmla="*/ 203322 h 700110"/>
                <a:gd name="connsiteX1499" fmla="*/ 389829 w 701227"/>
                <a:gd name="connsiteY1499" fmla="*/ 566564 h 700110"/>
                <a:gd name="connsiteX1500" fmla="*/ 375886 w 701227"/>
                <a:gd name="connsiteY1500" fmla="*/ 575863 h 700110"/>
                <a:gd name="connsiteX1501" fmla="*/ 375886 w 701227"/>
                <a:gd name="connsiteY1501" fmla="*/ 560752 h 700110"/>
                <a:gd name="connsiteX1502" fmla="*/ 389829 w 701227"/>
                <a:gd name="connsiteY1502" fmla="*/ 566564 h 700110"/>
                <a:gd name="connsiteX1503" fmla="*/ 389829 w 701227"/>
                <a:gd name="connsiteY1503" fmla="*/ 566564 h 700110"/>
                <a:gd name="connsiteX1504" fmla="*/ 468260 w 701227"/>
                <a:gd name="connsiteY1504" fmla="*/ 19086 h 700110"/>
                <a:gd name="connsiteX1505" fmla="*/ 462450 w 701227"/>
                <a:gd name="connsiteY1505" fmla="*/ 20830 h 700110"/>
                <a:gd name="connsiteX1506" fmla="*/ 462450 w 701227"/>
                <a:gd name="connsiteY1506" fmla="*/ 17343 h 700110"/>
                <a:gd name="connsiteX1507" fmla="*/ 468260 w 701227"/>
                <a:gd name="connsiteY1507" fmla="*/ 19086 h 700110"/>
                <a:gd name="connsiteX1508" fmla="*/ 468260 w 701227"/>
                <a:gd name="connsiteY1508" fmla="*/ 19086 h 700110"/>
                <a:gd name="connsiteX1509" fmla="*/ 386343 w 701227"/>
                <a:gd name="connsiteY1509" fmla="*/ 624101 h 700110"/>
                <a:gd name="connsiteX1510" fmla="*/ 379372 w 701227"/>
                <a:gd name="connsiteY1510" fmla="*/ 633400 h 700110"/>
                <a:gd name="connsiteX1511" fmla="*/ 375305 w 701227"/>
                <a:gd name="connsiteY1511" fmla="*/ 622358 h 700110"/>
                <a:gd name="connsiteX1512" fmla="*/ 386343 w 701227"/>
                <a:gd name="connsiteY1512" fmla="*/ 624101 h 700110"/>
                <a:gd name="connsiteX1513" fmla="*/ 386343 w 701227"/>
                <a:gd name="connsiteY1513" fmla="*/ 624101 h 700110"/>
                <a:gd name="connsiteX1514" fmla="*/ 418297 w 701227"/>
                <a:gd name="connsiteY1514" fmla="*/ 253304 h 700110"/>
                <a:gd name="connsiteX1515" fmla="*/ 435726 w 701227"/>
                <a:gd name="connsiteY1515" fmla="*/ 269578 h 700110"/>
                <a:gd name="connsiteX1516" fmla="*/ 416554 w 701227"/>
                <a:gd name="connsiteY1516" fmla="*/ 274808 h 700110"/>
                <a:gd name="connsiteX1517" fmla="*/ 418297 w 701227"/>
                <a:gd name="connsiteY1517" fmla="*/ 253304 h 700110"/>
                <a:gd name="connsiteX1518" fmla="*/ 418297 w 701227"/>
                <a:gd name="connsiteY1518" fmla="*/ 253304 h 700110"/>
                <a:gd name="connsiteX1519" fmla="*/ 433402 w 701227"/>
                <a:gd name="connsiteY1519" fmla="*/ 173100 h 700110"/>
                <a:gd name="connsiteX1520" fmla="*/ 432821 w 701227"/>
                <a:gd name="connsiteY1520" fmla="*/ 191698 h 700110"/>
                <a:gd name="connsiteX1521" fmla="*/ 448507 w 701227"/>
                <a:gd name="connsiteY1521" fmla="*/ 183562 h 700110"/>
                <a:gd name="connsiteX1522" fmla="*/ 433402 w 701227"/>
                <a:gd name="connsiteY1522" fmla="*/ 173100 h 700110"/>
                <a:gd name="connsiteX1523" fmla="*/ 433402 w 701227"/>
                <a:gd name="connsiteY1523" fmla="*/ 173100 h 700110"/>
                <a:gd name="connsiteX1524" fmla="*/ 458384 w 701227"/>
                <a:gd name="connsiteY1524" fmla="*/ 99290 h 700110"/>
                <a:gd name="connsiteX1525" fmla="*/ 449088 w 701227"/>
                <a:gd name="connsiteY1525" fmla="*/ 107426 h 700110"/>
                <a:gd name="connsiteX1526" fmla="*/ 446183 w 701227"/>
                <a:gd name="connsiteY1526" fmla="*/ 95803 h 700110"/>
                <a:gd name="connsiteX1527" fmla="*/ 458384 w 701227"/>
                <a:gd name="connsiteY1527" fmla="*/ 99290 h 700110"/>
                <a:gd name="connsiteX1528" fmla="*/ 458384 w 701227"/>
                <a:gd name="connsiteY1528" fmla="*/ 99290 h 700110"/>
                <a:gd name="connsiteX1529" fmla="*/ 406677 w 701227"/>
                <a:gd name="connsiteY1529" fmla="*/ 485198 h 700110"/>
                <a:gd name="connsiteX1530" fmla="*/ 392734 w 701227"/>
                <a:gd name="connsiteY1530" fmla="*/ 497984 h 700110"/>
                <a:gd name="connsiteX1531" fmla="*/ 386925 w 701227"/>
                <a:gd name="connsiteY1531" fmla="*/ 478805 h 700110"/>
                <a:gd name="connsiteX1532" fmla="*/ 406677 w 701227"/>
                <a:gd name="connsiteY1532" fmla="*/ 485198 h 700110"/>
                <a:gd name="connsiteX1533" fmla="*/ 406677 w 701227"/>
                <a:gd name="connsiteY1533" fmla="*/ 485198 h 700110"/>
                <a:gd name="connsiteX1534" fmla="*/ 378210 w 701227"/>
                <a:gd name="connsiteY1534" fmla="*/ 680476 h 700110"/>
                <a:gd name="connsiteX1535" fmla="*/ 377629 w 701227"/>
                <a:gd name="connsiteY1535" fmla="*/ 689194 h 700110"/>
                <a:gd name="connsiteX1536" fmla="*/ 378210 w 701227"/>
                <a:gd name="connsiteY1536" fmla="*/ 680476 h 700110"/>
                <a:gd name="connsiteX1537" fmla="*/ 378210 w 701227"/>
                <a:gd name="connsiteY1537" fmla="*/ 680476 h 700110"/>
                <a:gd name="connsiteX1538" fmla="*/ 402030 w 701227"/>
                <a:gd name="connsiteY1538" fmla="*/ 539829 h 700110"/>
                <a:gd name="connsiteX1539" fmla="*/ 386343 w 701227"/>
                <a:gd name="connsiteY1539" fmla="*/ 538667 h 700110"/>
                <a:gd name="connsiteX1540" fmla="*/ 392153 w 701227"/>
                <a:gd name="connsiteY1540" fmla="*/ 554359 h 700110"/>
                <a:gd name="connsiteX1541" fmla="*/ 403192 w 701227"/>
                <a:gd name="connsiteY1541" fmla="*/ 549710 h 700110"/>
                <a:gd name="connsiteX1542" fmla="*/ 402030 w 701227"/>
                <a:gd name="connsiteY1542" fmla="*/ 539829 h 700110"/>
                <a:gd name="connsiteX1543" fmla="*/ 402030 w 701227"/>
                <a:gd name="connsiteY1543" fmla="*/ 539829 h 700110"/>
                <a:gd name="connsiteX1544" fmla="*/ 447345 w 701227"/>
                <a:gd name="connsiteY1544" fmla="*/ 235869 h 700110"/>
                <a:gd name="connsiteX1545" fmla="*/ 438050 w 701227"/>
                <a:gd name="connsiteY1545" fmla="*/ 252142 h 700110"/>
                <a:gd name="connsiteX1546" fmla="*/ 426430 w 701227"/>
                <a:gd name="connsiteY1546" fmla="*/ 234125 h 700110"/>
                <a:gd name="connsiteX1547" fmla="*/ 447345 w 701227"/>
                <a:gd name="connsiteY1547" fmla="*/ 235869 h 700110"/>
                <a:gd name="connsiteX1548" fmla="*/ 447345 w 701227"/>
                <a:gd name="connsiteY1548" fmla="*/ 235869 h 700110"/>
                <a:gd name="connsiteX1549" fmla="*/ 457803 w 701227"/>
                <a:gd name="connsiteY1549" fmla="*/ 153921 h 700110"/>
                <a:gd name="connsiteX1550" fmla="*/ 446183 w 701227"/>
                <a:gd name="connsiteY1550" fmla="*/ 167870 h 700110"/>
                <a:gd name="connsiteX1551" fmla="*/ 446183 w 701227"/>
                <a:gd name="connsiteY1551" fmla="*/ 151015 h 700110"/>
                <a:gd name="connsiteX1552" fmla="*/ 457803 w 701227"/>
                <a:gd name="connsiteY1552" fmla="*/ 153921 h 700110"/>
                <a:gd name="connsiteX1553" fmla="*/ 457803 w 701227"/>
                <a:gd name="connsiteY1553" fmla="*/ 153921 h 700110"/>
                <a:gd name="connsiteX1554" fmla="*/ 469422 w 701227"/>
                <a:gd name="connsiteY1554" fmla="*/ 76624 h 700110"/>
                <a:gd name="connsiteX1555" fmla="*/ 461869 w 701227"/>
                <a:gd name="connsiteY1555" fmla="*/ 83017 h 700110"/>
                <a:gd name="connsiteX1556" fmla="*/ 460708 w 701227"/>
                <a:gd name="connsiteY1556" fmla="*/ 71974 h 700110"/>
                <a:gd name="connsiteX1557" fmla="*/ 469422 w 701227"/>
                <a:gd name="connsiteY1557" fmla="*/ 76624 h 700110"/>
                <a:gd name="connsiteX1558" fmla="*/ 469422 w 701227"/>
                <a:gd name="connsiteY1558" fmla="*/ 76624 h 700110"/>
                <a:gd name="connsiteX1559" fmla="*/ 400287 w 701227"/>
                <a:gd name="connsiteY1559" fmla="*/ 603760 h 700110"/>
                <a:gd name="connsiteX1560" fmla="*/ 388087 w 701227"/>
                <a:gd name="connsiteY1560" fmla="*/ 610153 h 700110"/>
                <a:gd name="connsiteX1561" fmla="*/ 390410 w 701227"/>
                <a:gd name="connsiteY1561" fmla="*/ 596785 h 700110"/>
                <a:gd name="connsiteX1562" fmla="*/ 400287 w 701227"/>
                <a:gd name="connsiteY1562" fmla="*/ 603760 h 700110"/>
                <a:gd name="connsiteX1563" fmla="*/ 400287 w 701227"/>
                <a:gd name="connsiteY1563" fmla="*/ 603760 h 700110"/>
                <a:gd name="connsiteX1564" fmla="*/ 414811 w 701227"/>
                <a:gd name="connsiteY1564" fmla="*/ 453814 h 700110"/>
                <a:gd name="connsiteX1565" fmla="*/ 396801 w 701227"/>
                <a:gd name="connsiteY1565" fmla="*/ 457882 h 700110"/>
                <a:gd name="connsiteX1566" fmla="*/ 411325 w 701227"/>
                <a:gd name="connsiteY1566" fmla="*/ 474736 h 700110"/>
                <a:gd name="connsiteX1567" fmla="*/ 420040 w 701227"/>
                <a:gd name="connsiteY1567" fmla="*/ 465437 h 700110"/>
                <a:gd name="connsiteX1568" fmla="*/ 414811 w 701227"/>
                <a:gd name="connsiteY1568" fmla="*/ 453814 h 700110"/>
                <a:gd name="connsiteX1569" fmla="*/ 414811 w 701227"/>
                <a:gd name="connsiteY1569" fmla="*/ 453814 h 700110"/>
                <a:gd name="connsiteX1570" fmla="*/ 415392 w 701227"/>
                <a:gd name="connsiteY1570" fmla="*/ 518325 h 700110"/>
                <a:gd name="connsiteX1571" fmla="*/ 404354 w 701227"/>
                <a:gd name="connsiteY1571" fmla="*/ 532274 h 700110"/>
                <a:gd name="connsiteX1572" fmla="*/ 397382 w 701227"/>
                <a:gd name="connsiteY1572" fmla="*/ 514838 h 700110"/>
                <a:gd name="connsiteX1573" fmla="*/ 415392 w 701227"/>
                <a:gd name="connsiteY1573" fmla="*/ 518325 h 700110"/>
                <a:gd name="connsiteX1574" fmla="*/ 415392 w 701227"/>
                <a:gd name="connsiteY1574" fmla="*/ 518325 h 700110"/>
                <a:gd name="connsiteX1575" fmla="*/ 475813 w 701227"/>
                <a:gd name="connsiteY1575" fmla="*/ 49308 h 700110"/>
                <a:gd name="connsiteX1576" fmla="*/ 481622 w 701227"/>
                <a:gd name="connsiteY1576" fmla="*/ 54539 h 700110"/>
                <a:gd name="connsiteX1577" fmla="*/ 472327 w 701227"/>
                <a:gd name="connsiteY1577" fmla="*/ 57445 h 700110"/>
                <a:gd name="connsiteX1578" fmla="*/ 475813 w 701227"/>
                <a:gd name="connsiteY1578" fmla="*/ 49308 h 700110"/>
                <a:gd name="connsiteX1579" fmla="*/ 475813 w 701227"/>
                <a:gd name="connsiteY1579" fmla="*/ 49308 h 700110"/>
                <a:gd name="connsiteX1580" fmla="*/ 396801 w 701227"/>
                <a:gd name="connsiteY1580" fmla="*/ 662459 h 700110"/>
                <a:gd name="connsiteX1581" fmla="*/ 391572 w 701227"/>
                <a:gd name="connsiteY1581" fmla="*/ 667690 h 700110"/>
                <a:gd name="connsiteX1582" fmla="*/ 388667 w 701227"/>
                <a:gd name="connsiteY1582" fmla="*/ 658973 h 700110"/>
                <a:gd name="connsiteX1583" fmla="*/ 396801 w 701227"/>
                <a:gd name="connsiteY1583" fmla="*/ 662459 h 700110"/>
                <a:gd name="connsiteX1584" fmla="*/ 396801 w 701227"/>
                <a:gd name="connsiteY1584" fmla="*/ 662459 h 700110"/>
                <a:gd name="connsiteX1585" fmla="*/ 459546 w 701227"/>
                <a:gd name="connsiteY1585" fmla="*/ 216689 h 700110"/>
                <a:gd name="connsiteX1586" fmla="*/ 442117 w 701227"/>
                <a:gd name="connsiteY1586" fmla="*/ 209134 h 700110"/>
                <a:gd name="connsiteX1587" fmla="*/ 443279 w 701227"/>
                <a:gd name="connsiteY1587" fmla="*/ 228313 h 700110"/>
                <a:gd name="connsiteX1588" fmla="*/ 459546 w 701227"/>
                <a:gd name="connsiteY1588" fmla="*/ 216689 h 700110"/>
                <a:gd name="connsiteX1589" fmla="*/ 459546 w 701227"/>
                <a:gd name="connsiteY1589" fmla="*/ 216689 h 700110"/>
                <a:gd name="connsiteX1590" fmla="*/ 466517 w 701227"/>
                <a:gd name="connsiteY1590" fmla="*/ 129511 h 700110"/>
                <a:gd name="connsiteX1591" fmla="*/ 471165 w 701227"/>
                <a:gd name="connsiteY1591" fmla="*/ 137648 h 700110"/>
                <a:gd name="connsiteX1592" fmla="*/ 460708 w 701227"/>
                <a:gd name="connsiteY1592" fmla="*/ 145785 h 700110"/>
                <a:gd name="connsiteX1593" fmla="*/ 453736 w 701227"/>
                <a:gd name="connsiteY1593" fmla="*/ 138811 h 700110"/>
                <a:gd name="connsiteX1594" fmla="*/ 466517 w 701227"/>
                <a:gd name="connsiteY1594" fmla="*/ 129511 h 700110"/>
                <a:gd name="connsiteX1595" fmla="*/ 466517 w 701227"/>
                <a:gd name="connsiteY1595" fmla="*/ 129511 h 700110"/>
                <a:gd name="connsiteX1596" fmla="*/ 408420 w 701227"/>
                <a:gd name="connsiteY1596" fmla="*/ 572376 h 700110"/>
                <a:gd name="connsiteX1597" fmla="*/ 411906 w 701227"/>
                <a:gd name="connsiteY1597" fmla="*/ 583999 h 700110"/>
                <a:gd name="connsiteX1598" fmla="*/ 396801 w 701227"/>
                <a:gd name="connsiteY1598" fmla="*/ 583418 h 700110"/>
                <a:gd name="connsiteX1599" fmla="*/ 402611 w 701227"/>
                <a:gd name="connsiteY1599" fmla="*/ 571213 h 700110"/>
                <a:gd name="connsiteX1600" fmla="*/ 408420 w 701227"/>
                <a:gd name="connsiteY1600" fmla="*/ 572376 h 700110"/>
                <a:gd name="connsiteX1601" fmla="*/ 408420 w 701227"/>
                <a:gd name="connsiteY1601" fmla="*/ 572376 h 700110"/>
                <a:gd name="connsiteX1602" fmla="*/ 489756 w 701227"/>
                <a:gd name="connsiteY1602" fmla="*/ 27804 h 700110"/>
                <a:gd name="connsiteX1603" fmla="*/ 492080 w 701227"/>
                <a:gd name="connsiteY1603" fmla="*/ 32454 h 700110"/>
                <a:gd name="connsiteX1604" fmla="*/ 485108 w 701227"/>
                <a:gd name="connsiteY1604" fmla="*/ 33616 h 700110"/>
                <a:gd name="connsiteX1605" fmla="*/ 489756 w 701227"/>
                <a:gd name="connsiteY1605" fmla="*/ 27804 h 700110"/>
                <a:gd name="connsiteX1606" fmla="*/ 489756 w 701227"/>
                <a:gd name="connsiteY1606" fmla="*/ 27804 h 700110"/>
                <a:gd name="connsiteX1607" fmla="*/ 408420 w 701227"/>
                <a:gd name="connsiteY1607" fmla="*/ 636887 h 700110"/>
                <a:gd name="connsiteX1608" fmla="*/ 397382 w 701227"/>
                <a:gd name="connsiteY1608" fmla="*/ 642118 h 700110"/>
                <a:gd name="connsiteX1609" fmla="*/ 408420 w 701227"/>
                <a:gd name="connsiteY1609" fmla="*/ 636887 h 700110"/>
                <a:gd name="connsiteX1610" fmla="*/ 408420 w 701227"/>
                <a:gd name="connsiteY1610" fmla="*/ 636887 h 700110"/>
                <a:gd name="connsiteX1611" fmla="*/ 465936 w 701227"/>
                <a:gd name="connsiteY1611" fmla="*/ 185887 h 700110"/>
                <a:gd name="connsiteX1612" fmla="*/ 469422 w 701227"/>
                <a:gd name="connsiteY1612" fmla="*/ 200416 h 700110"/>
                <a:gd name="connsiteX1613" fmla="*/ 459546 w 701227"/>
                <a:gd name="connsiteY1613" fmla="*/ 205647 h 700110"/>
                <a:gd name="connsiteX1614" fmla="*/ 450831 w 701227"/>
                <a:gd name="connsiteY1614" fmla="*/ 197510 h 700110"/>
                <a:gd name="connsiteX1615" fmla="*/ 465936 w 701227"/>
                <a:gd name="connsiteY1615" fmla="*/ 185887 h 700110"/>
                <a:gd name="connsiteX1616" fmla="*/ 465936 w 701227"/>
                <a:gd name="connsiteY1616" fmla="*/ 185887 h 700110"/>
                <a:gd name="connsiteX1617" fmla="*/ 481622 w 701227"/>
                <a:gd name="connsiteY1617" fmla="*/ 111495 h 700110"/>
                <a:gd name="connsiteX1618" fmla="*/ 473489 w 701227"/>
                <a:gd name="connsiteY1618" fmla="*/ 120794 h 700110"/>
                <a:gd name="connsiteX1619" fmla="*/ 469422 w 701227"/>
                <a:gd name="connsiteY1619" fmla="*/ 108008 h 700110"/>
                <a:gd name="connsiteX1620" fmla="*/ 481622 w 701227"/>
                <a:gd name="connsiteY1620" fmla="*/ 111495 h 700110"/>
                <a:gd name="connsiteX1621" fmla="*/ 481622 w 701227"/>
                <a:gd name="connsiteY1621" fmla="*/ 111495 h 700110"/>
                <a:gd name="connsiteX1622" fmla="*/ 428754 w 701227"/>
                <a:gd name="connsiteY1622" fmla="*/ 496240 h 700110"/>
                <a:gd name="connsiteX1623" fmla="*/ 410163 w 701227"/>
                <a:gd name="connsiteY1623" fmla="*/ 491009 h 700110"/>
                <a:gd name="connsiteX1624" fmla="*/ 417135 w 701227"/>
                <a:gd name="connsiteY1624" fmla="*/ 509608 h 700110"/>
                <a:gd name="connsiteX1625" fmla="*/ 428754 w 701227"/>
                <a:gd name="connsiteY1625" fmla="*/ 496240 h 700110"/>
                <a:gd name="connsiteX1626" fmla="*/ 428754 w 701227"/>
                <a:gd name="connsiteY1626" fmla="*/ 496240 h 700110"/>
                <a:gd name="connsiteX1627" fmla="*/ 397963 w 701227"/>
                <a:gd name="connsiteY1627" fmla="*/ 696750 h 700110"/>
                <a:gd name="connsiteX1628" fmla="*/ 397963 w 701227"/>
                <a:gd name="connsiteY1628" fmla="*/ 696750 h 700110"/>
                <a:gd name="connsiteX1629" fmla="*/ 404354 w 701227"/>
                <a:gd name="connsiteY1629" fmla="*/ 695587 h 700110"/>
                <a:gd name="connsiteX1630" fmla="*/ 397963 w 701227"/>
                <a:gd name="connsiteY1630" fmla="*/ 696750 h 700110"/>
                <a:gd name="connsiteX1631" fmla="*/ 397963 w 701227"/>
                <a:gd name="connsiteY1631" fmla="*/ 696750 h 700110"/>
                <a:gd name="connsiteX1632" fmla="*/ 423525 w 701227"/>
                <a:gd name="connsiteY1632" fmla="*/ 551453 h 700110"/>
                <a:gd name="connsiteX1633" fmla="*/ 425849 w 701227"/>
                <a:gd name="connsiteY1633" fmla="*/ 562495 h 700110"/>
                <a:gd name="connsiteX1634" fmla="*/ 418878 w 701227"/>
                <a:gd name="connsiteY1634" fmla="*/ 567726 h 700110"/>
                <a:gd name="connsiteX1635" fmla="*/ 407839 w 701227"/>
                <a:gd name="connsiteY1635" fmla="*/ 557846 h 700110"/>
                <a:gd name="connsiteX1636" fmla="*/ 423525 w 701227"/>
                <a:gd name="connsiteY1636" fmla="*/ 551453 h 700110"/>
                <a:gd name="connsiteX1637" fmla="*/ 423525 w 701227"/>
                <a:gd name="connsiteY1637" fmla="*/ 551453 h 700110"/>
                <a:gd name="connsiteX1638" fmla="*/ 492661 w 701227"/>
                <a:gd name="connsiteY1638" fmla="*/ 88247 h 700110"/>
                <a:gd name="connsiteX1639" fmla="*/ 482784 w 701227"/>
                <a:gd name="connsiteY1639" fmla="*/ 94640 h 700110"/>
                <a:gd name="connsiteX1640" fmla="*/ 486270 w 701227"/>
                <a:gd name="connsiteY1640" fmla="*/ 83598 h 700110"/>
                <a:gd name="connsiteX1641" fmla="*/ 492661 w 701227"/>
                <a:gd name="connsiteY1641" fmla="*/ 88247 h 700110"/>
                <a:gd name="connsiteX1642" fmla="*/ 492661 w 701227"/>
                <a:gd name="connsiteY1642" fmla="*/ 88247 h 700110"/>
                <a:gd name="connsiteX1643" fmla="*/ 458384 w 701227"/>
                <a:gd name="connsiteY1643" fmla="*/ 241681 h 700110"/>
                <a:gd name="connsiteX1644" fmla="*/ 453736 w 701227"/>
                <a:gd name="connsiteY1644" fmla="*/ 263184 h 700110"/>
                <a:gd name="connsiteX1645" fmla="*/ 435726 w 701227"/>
                <a:gd name="connsiteY1645" fmla="*/ 271321 h 700110"/>
                <a:gd name="connsiteX1646" fmla="*/ 440374 w 701227"/>
                <a:gd name="connsiteY1646" fmla="*/ 288176 h 700110"/>
                <a:gd name="connsiteX1647" fmla="*/ 454898 w 701227"/>
                <a:gd name="connsiteY1647" fmla="*/ 285851 h 700110"/>
                <a:gd name="connsiteX1648" fmla="*/ 451412 w 701227"/>
                <a:gd name="connsiteY1648" fmla="*/ 264928 h 700110"/>
                <a:gd name="connsiteX1649" fmla="*/ 468841 w 701227"/>
                <a:gd name="connsiteY1649" fmla="*/ 260278 h 700110"/>
                <a:gd name="connsiteX1650" fmla="*/ 458384 w 701227"/>
                <a:gd name="connsiteY1650" fmla="*/ 241681 h 700110"/>
                <a:gd name="connsiteX1651" fmla="*/ 458384 w 701227"/>
                <a:gd name="connsiteY1651" fmla="*/ 241681 h 700110"/>
                <a:gd name="connsiteX1652" fmla="*/ 482203 w 701227"/>
                <a:gd name="connsiteY1652" fmla="*/ 170194 h 700110"/>
                <a:gd name="connsiteX1653" fmla="*/ 468841 w 701227"/>
                <a:gd name="connsiteY1653" fmla="*/ 163802 h 700110"/>
                <a:gd name="connsiteX1654" fmla="*/ 467679 w 701227"/>
                <a:gd name="connsiteY1654" fmla="*/ 179494 h 700110"/>
                <a:gd name="connsiteX1655" fmla="*/ 482203 w 701227"/>
                <a:gd name="connsiteY1655" fmla="*/ 170194 h 700110"/>
                <a:gd name="connsiteX1656" fmla="*/ 482203 w 701227"/>
                <a:gd name="connsiteY1656" fmla="*/ 170194 h 700110"/>
                <a:gd name="connsiteX1657" fmla="*/ 422363 w 701227"/>
                <a:gd name="connsiteY1657" fmla="*/ 614802 h 700110"/>
                <a:gd name="connsiteX1658" fmla="*/ 412487 w 701227"/>
                <a:gd name="connsiteY1658" fmla="*/ 622939 h 700110"/>
                <a:gd name="connsiteX1659" fmla="*/ 413068 w 701227"/>
                <a:gd name="connsiteY1659" fmla="*/ 610153 h 700110"/>
                <a:gd name="connsiteX1660" fmla="*/ 422363 w 701227"/>
                <a:gd name="connsiteY1660" fmla="*/ 614802 h 700110"/>
                <a:gd name="connsiteX1661" fmla="*/ 422363 w 701227"/>
                <a:gd name="connsiteY1661" fmla="*/ 614802 h 700110"/>
                <a:gd name="connsiteX1662" fmla="*/ 441535 w 701227"/>
                <a:gd name="connsiteY1662" fmla="*/ 473574 h 700110"/>
                <a:gd name="connsiteX1663" fmla="*/ 429335 w 701227"/>
                <a:gd name="connsiteY1663" fmla="*/ 487522 h 700110"/>
                <a:gd name="connsiteX1664" fmla="*/ 421783 w 701227"/>
                <a:gd name="connsiteY1664" fmla="*/ 467762 h 700110"/>
                <a:gd name="connsiteX1665" fmla="*/ 441535 w 701227"/>
                <a:gd name="connsiteY1665" fmla="*/ 473574 h 700110"/>
                <a:gd name="connsiteX1666" fmla="*/ 441535 w 701227"/>
                <a:gd name="connsiteY1666" fmla="*/ 473574 h 700110"/>
                <a:gd name="connsiteX1667" fmla="*/ 411325 w 701227"/>
                <a:gd name="connsiteY1667" fmla="*/ 671759 h 700110"/>
                <a:gd name="connsiteX1668" fmla="*/ 418297 w 701227"/>
                <a:gd name="connsiteY1668" fmla="*/ 676408 h 700110"/>
                <a:gd name="connsiteX1669" fmla="*/ 413649 w 701227"/>
                <a:gd name="connsiteY1669" fmla="*/ 679895 h 700110"/>
                <a:gd name="connsiteX1670" fmla="*/ 411325 w 701227"/>
                <a:gd name="connsiteY1670" fmla="*/ 671759 h 700110"/>
                <a:gd name="connsiteX1671" fmla="*/ 411325 w 701227"/>
                <a:gd name="connsiteY1671" fmla="*/ 671759 h 700110"/>
                <a:gd name="connsiteX1672" fmla="*/ 438050 w 701227"/>
                <a:gd name="connsiteY1672" fmla="*/ 530530 h 700110"/>
                <a:gd name="connsiteX1673" fmla="*/ 421201 w 701227"/>
                <a:gd name="connsiteY1673" fmla="*/ 528206 h 700110"/>
                <a:gd name="connsiteX1674" fmla="*/ 427592 w 701227"/>
                <a:gd name="connsiteY1674" fmla="*/ 543898 h 700110"/>
                <a:gd name="connsiteX1675" fmla="*/ 438050 w 701227"/>
                <a:gd name="connsiteY1675" fmla="*/ 530530 h 700110"/>
                <a:gd name="connsiteX1676" fmla="*/ 438050 w 701227"/>
                <a:gd name="connsiteY1676" fmla="*/ 530530 h 700110"/>
                <a:gd name="connsiteX1677" fmla="*/ 469422 w 701227"/>
                <a:gd name="connsiteY1677" fmla="*/ 306773 h 700110"/>
                <a:gd name="connsiteX1678" fmla="*/ 456060 w 701227"/>
                <a:gd name="connsiteY1678" fmla="*/ 324209 h 700110"/>
                <a:gd name="connsiteX1679" fmla="*/ 448507 w 701227"/>
                <a:gd name="connsiteY1679" fmla="*/ 303867 h 700110"/>
                <a:gd name="connsiteX1680" fmla="*/ 469422 w 701227"/>
                <a:gd name="connsiteY1680" fmla="*/ 306773 h 700110"/>
                <a:gd name="connsiteX1681" fmla="*/ 469422 w 701227"/>
                <a:gd name="connsiteY1681" fmla="*/ 306773 h 700110"/>
                <a:gd name="connsiteX1682" fmla="*/ 476393 w 701227"/>
                <a:gd name="connsiteY1682" fmla="*/ 220758 h 700110"/>
                <a:gd name="connsiteX1683" fmla="*/ 482784 w 701227"/>
                <a:gd name="connsiteY1683" fmla="*/ 231219 h 700110"/>
                <a:gd name="connsiteX1684" fmla="*/ 474651 w 701227"/>
                <a:gd name="connsiteY1684" fmla="*/ 240518 h 700110"/>
                <a:gd name="connsiteX1685" fmla="*/ 460708 w 701227"/>
                <a:gd name="connsiteY1685" fmla="*/ 231800 h 700110"/>
                <a:gd name="connsiteX1686" fmla="*/ 476393 w 701227"/>
                <a:gd name="connsiteY1686" fmla="*/ 220758 h 700110"/>
                <a:gd name="connsiteX1687" fmla="*/ 476393 w 701227"/>
                <a:gd name="connsiteY1687" fmla="*/ 220758 h 700110"/>
                <a:gd name="connsiteX1688" fmla="*/ 493242 w 701227"/>
                <a:gd name="connsiteY1688" fmla="*/ 146947 h 700110"/>
                <a:gd name="connsiteX1689" fmla="*/ 479298 w 701227"/>
                <a:gd name="connsiteY1689" fmla="*/ 154503 h 700110"/>
                <a:gd name="connsiteX1690" fmla="*/ 482784 w 701227"/>
                <a:gd name="connsiteY1690" fmla="*/ 141135 h 700110"/>
                <a:gd name="connsiteX1691" fmla="*/ 493242 w 701227"/>
                <a:gd name="connsiteY1691" fmla="*/ 146947 h 700110"/>
                <a:gd name="connsiteX1692" fmla="*/ 493242 w 701227"/>
                <a:gd name="connsiteY1692" fmla="*/ 146947 h 700110"/>
                <a:gd name="connsiteX1693" fmla="*/ 501375 w 701227"/>
                <a:gd name="connsiteY1693" fmla="*/ 62094 h 700110"/>
                <a:gd name="connsiteX1694" fmla="*/ 504280 w 701227"/>
                <a:gd name="connsiteY1694" fmla="*/ 69649 h 700110"/>
                <a:gd name="connsiteX1695" fmla="*/ 495566 w 701227"/>
                <a:gd name="connsiteY1695" fmla="*/ 69068 h 700110"/>
                <a:gd name="connsiteX1696" fmla="*/ 501375 w 701227"/>
                <a:gd name="connsiteY1696" fmla="*/ 62094 h 700110"/>
                <a:gd name="connsiteX1697" fmla="*/ 501375 w 701227"/>
                <a:gd name="connsiteY1697" fmla="*/ 62094 h 700110"/>
                <a:gd name="connsiteX1698" fmla="*/ 423525 w 701227"/>
                <a:gd name="connsiteY1698" fmla="*/ 586324 h 700110"/>
                <a:gd name="connsiteX1699" fmla="*/ 436307 w 701227"/>
                <a:gd name="connsiteY1699" fmla="*/ 593880 h 700110"/>
                <a:gd name="connsiteX1700" fmla="*/ 428754 w 701227"/>
                <a:gd name="connsiteY1700" fmla="*/ 600854 h 700110"/>
                <a:gd name="connsiteX1701" fmla="*/ 423525 w 701227"/>
                <a:gd name="connsiteY1701" fmla="*/ 586324 h 700110"/>
                <a:gd name="connsiteX1702" fmla="*/ 423525 w 701227"/>
                <a:gd name="connsiteY1702" fmla="*/ 586324 h 700110"/>
                <a:gd name="connsiteX1703" fmla="*/ 442117 w 701227"/>
                <a:gd name="connsiteY1703" fmla="*/ 441028 h 700110"/>
                <a:gd name="connsiteX1704" fmla="*/ 454317 w 701227"/>
                <a:gd name="connsiteY1704" fmla="*/ 456138 h 700110"/>
                <a:gd name="connsiteX1705" fmla="*/ 434564 w 701227"/>
                <a:gd name="connsiteY1705" fmla="*/ 461369 h 700110"/>
                <a:gd name="connsiteX1706" fmla="*/ 430497 w 701227"/>
                <a:gd name="connsiteY1706" fmla="*/ 445096 h 700110"/>
                <a:gd name="connsiteX1707" fmla="*/ 412487 w 701227"/>
                <a:gd name="connsiteY1707" fmla="*/ 450908 h 700110"/>
                <a:gd name="connsiteX1708" fmla="*/ 414811 w 701227"/>
                <a:gd name="connsiteY1708" fmla="*/ 429404 h 700110"/>
                <a:gd name="connsiteX1709" fmla="*/ 431659 w 701227"/>
                <a:gd name="connsiteY1709" fmla="*/ 445096 h 700110"/>
                <a:gd name="connsiteX1710" fmla="*/ 442117 w 701227"/>
                <a:gd name="connsiteY1710" fmla="*/ 441028 h 700110"/>
                <a:gd name="connsiteX1711" fmla="*/ 442117 w 701227"/>
                <a:gd name="connsiteY1711" fmla="*/ 441028 h 700110"/>
                <a:gd name="connsiteX1712" fmla="*/ 509509 w 701227"/>
                <a:gd name="connsiteY1712" fmla="*/ 40590 h 700110"/>
                <a:gd name="connsiteX1713" fmla="*/ 514737 w 701227"/>
                <a:gd name="connsiteY1713" fmla="*/ 44658 h 700110"/>
                <a:gd name="connsiteX1714" fmla="*/ 510090 w 701227"/>
                <a:gd name="connsiteY1714" fmla="*/ 47564 h 700110"/>
                <a:gd name="connsiteX1715" fmla="*/ 509509 w 701227"/>
                <a:gd name="connsiteY1715" fmla="*/ 40590 h 700110"/>
                <a:gd name="connsiteX1716" fmla="*/ 509509 w 701227"/>
                <a:gd name="connsiteY1716" fmla="*/ 40590 h 700110"/>
                <a:gd name="connsiteX1717" fmla="*/ 481622 w 701227"/>
                <a:gd name="connsiteY1717" fmla="*/ 285851 h 700110"/>
                <a:gd name="connsiteX1718" fmla="*/ 464193 w 701227"/>
                <a:gd name="connsiteY1718" fmla="*/ 299218 h 700110"/>
                <a:gd name="connsiteX1719" fmla="*/ 462450 w 701227"/>
                <a:gd name="connsiteY1719" fmla="*/ 279458 h 700110"/>
                <a:gd name="connsiteX1720" fmla="*/ 481622 w 701227"/>
                <a:gd name="connsiteY1720" fmla="*/ 285851 h 700110"/>
                <a:gd name="connsiteX1721" fmla="*/ 481622 w 701227"/>
                <a:gd name="connsiteY1721" fmla="*/ 285851 h 700110"/>
                <a:gd name="connsiteX1722" fmla="*/ 493242 w 701227"/>
                <a:gd name="connsiteY1722" fmla="*/ 203322 h 700110"/>
                <a:gd name="connsiteX1723" fmla="*/ 475813 w 701227"/>
                <a:gd name="connsiteY1723" fmla="*/ 200998 h 700110"/>
                <a:gd name="connsiteX1724" fmla="*/ 483946 w 701227"/>
                <a:gd name="connsiteY1724" fmla="*/ 217271 h 700110"/>
                <a:gd name="connsiteX1725" fmla="*/ 493242 w 701227"/>
                <a:gd name="connsiteY1725" fmla="*/ 203322 h 700110"/>
                <a:gd name="connsiteX1726" fmla="*/ 493242 w 701227"/>
                <a:gd name="connsiteY1726" fmla="*/ 203322 h 700110"/>
                <a:gd name="connsiteX1727" fmla="*/ 504280 w 701227"/>
                <a:gd name="connsiteY1727" fmla="*/ 122537 h 700110"/>
                <a:gd name="connsiteX1728" fmla="*/ 491499 w 701227"/>
                <a:gd name="connsiteY1728" fmla="*/ 129511 h 700110"/>
                <a:gd name="connsiteX1729" fmla="*/ 504280 w 701227"/>
                <a:gd name="connsiteY1729" fmla="*/ 122537 h 700110"/>
                <a:gd name="connsiteX1730" fmla="*/ 504280 w 701227"/>
                <a:gd name="connsiteY1730" fmla="*/ 122537 h 700110"/>
                <a:gd name="connsiteX1731" fmla="*/ 431659 w 701227"/>
                <a:gd name="connsiteY1731" fmla="*/ 651417 h 700110"/>
                <a:gd name="connsiteX1732" fmla="*/ 425268 w 701227"/>
                <a:gd name="connsiteY1732" fmla="*/ 656648 h 700110"/>
                <a:gd name="connsiteX1733" fmla="*/ 423525 w 701227"/>
                <a:gd name="connsiteY1733" fmla="*/ 646767 h 700110"/>
                <a:gd name="connsiteX1734" fmla="*/ 431659 w 701227"/>
                <a:gd name="connsiteY1734" fmla="*/ 651417 h 700110"/>
                <a:gd name="connsiteX1735" fmla="*/ 431659 w 701227"/>
                <a:gd name="connsiteY1735" fmla="*/ 651417 h 700110"/>
                <a:gd name="connsiteX1736" fmla="*/ 451412 w 701227"/>
                <a:gd name="connsiteY1736" fmla="*/ 508445 h 700110"/>
                <a:gd name="connsiteX1737" fmla="*/ 439792 w 701227"/>
                <a:gd name="connsiteY1737" fmla="*/ 521231 h 700110"/>
                <a:gd name="connsiteX1738" fmla="*/ 433983 w 701227"/>
                <a:gd name="connsiteY1738" fmla="*/ 503796 h 700110"/>
                <a:gd name="connsiteX1739" fmla="*/ 451412 w 701227"/>
                <a:gd name="connsiteY1739" fmla="*/ 508445 h 700110"/>
                <a:gd name="connsiteX1740" fmla="*/ 451412 w 701227"/>
                <a:gd name="connsiteY1740" fmla="*/ 508445 h 700110"/>
                <a:gd name="connsiteX1741" fmla="*/ 441535 w 701227"/>
                <a:gd name="connsiteY1741" fmla="*/ 560752 h 700110"/>
                <a:gd name="connsiteX1742" fmla="*/ 447926 w 701227"/>
                <a:gd name="connsiteY1742" fmla="*/ 567726 h 700110"/>
                <a:gd name="connsiteX1743" fmla="*/ 435726 w 701227"/>
                <a:gd name="connsiteY1743" fmla="*/ 577606 h 700110"/>
                <a:gd name="connsiteX1744" fmla="*/ 432240 w 701227"/>
                <a:gd name="connsiteY1744" fmla="*/ 565983 h 700110"/>
                <a:gd name="connsiteX1745" fmla="*/ 441535 w 701227"/>
                <a:gd name="connsiteY1745" fmla="*/ 560752 h 700110"/>
                <a:gd name="connsiteX1746" fmla="*/ 441535 w 701227"/>
                <a:gd name="connsiteY1746" fmla="*/ 560752 h 700110"/>
                <a:gd name="connsiteX1747" fmla="*/ 460126 w 701227"/>
                <a:gd name="connsiteY1747" fmla="*/ 418361 h 700110"/>
                <a:gd name="connsiteX1748" fmla="*/ 443859 w 701227"/>
                <a:gd name="connsiteY1748" fmla="*/ 432891 h 700110"/>
                <a:gd name="connsiteX1749" fmla="*/ 453736 w 701227"/>
                <a:gd name="connsiteY1749" fmla="*/ 441609 h 700110"/>
                <a:gd name="connsiteX1750" fmla="*/ 465355 w 701227"/>
                <a:gd name="connsiteY1750" fmla="*/ 435797 h 700110"/>
                <a:gd name="connsiteX1751" fmla="*/ 460126 w 701227"/>
                <a:gd name="connsiteY1751" fmla="*/ 418361 h 700110"/>
                <a:gd name="connsiteX1752" fmla="*/ 460126 w 701227"/>
                <a:gd name="connsiteY1752" fmla="*/ 418361 h 700110"/>
                <a:gd name="connsiteX1753" fmla="*/ 469422 w 701227"/>
                <a:gd name="connsiteY1753" fmla="*/ 335252 h 700110"/>
                <a:gd name="connsiteX1754" fmla="*/ 458384 w 701227"/>
                <a:gd name="connsiteY1754" fmla="*/ 339320 h 700110"/>
                <a:gd name="connsiteX1755" fmla="*/ 461869 w 701227"/>
                <a:gd name="connsiteY1755" fmla="*/ 358499 h 700110"/>
                <a:gd name="connsiteX1756" fmla="*/ 446183 w 701227"/>
                <a:gd name="connsiteY1756" fmla="*/ 362567 h 700110"/>
                <a:gd name="connsiteX1757" fmla="*/ 441535 w 701227"/>
                <a:gd name="connsiteY1757" fmla="*/ 347456 h 700110"/>
                <a:gd name="connsiteX1758" fmla="*/ 457222 w 701227"/>
                <a:gd name="connsiteY1758" fmla="*/ 331183 h 700110"/>
                <a:gd name="connsiteX1759" fmla="*/ 435145 w 701227"/>
                <a:gd name="connsiteY1759" fmla="*/ 325953 h 700110"/>
                <a:gd name="connsiteX1760" fmla="*/ 430497 w 701227"/>
                <a:gd name="connsiteY1760" fmla="*/ 312585 h 700110"/>
                <a:gd name="connsiteX1761" fmla="*/ 446183 w 701227"/>
                <a:gd name="connsiteY1761" fmla="*/ 295731 h 700110"/>
                <a:gd name="connsiteX1762" fmla="*/ 423525 w 701227"/>
                <a:gd name="connsiteY1762" fmla="*/ 291663 h 700110"/>
                <a:gd name="connsiteX1763" fmla="*/ 420040 w 701227"/>
                <a:gd name="connsiteY1763" fmla="*/ 277133 h 700110"/>
                <a:gd name="connsiteX1764" fmla="*/ 411906 w 701227"/>
                <a:gd name="connsiteY1764" fmla="*/ 273065 h 700110"/>
                <a:gd name="connsiteX1765" fmla="*/ 401449 w 701227"/>
                <a:gd name="connsiteY1765" fmla="*/ 277714 h 700110"/>
                <a:gd name="connsiteX1766" fmla="*/ 396220 w 701227"/>
                <a:gd name="connsiteY1766" fmla="*/ 264347 h 700110"/>
                <a:gd name="connsiteX1767" fmla="*/ 413649 w 701227"/>
                <a:gd name="connsiteY1767" fmla="*/ 253304 h 700110"/>
                <a:gd name="connsiteX1768" fmla="*/ 407839 w 701227"/>
                <a:gd name="connsiteY1768" fmla="*/ 242262 h 700110"/>
                <a:gd name="connsiteX1769" fmla="*/ 387505 w 701227"/>
                <a:gd name="connsiteY1769" fmla="*/ 249817 h 700110"/>
                <a:gd name="connsiteX1770" fmla="*/ 392153 w 701227"/>
                <a:gd name="connsiteY1770" fmla="*/ 262022 h 700110"/>
                <a:gd name="connsiteX1771" fmla="*/ 377048 w 701227"/>
                <a:gd name="connsiteY1771" fmla="*/ 265509 h 700110"/>
                <a:gd name="connsiteX1772" fmla="*/ 371819 w 701227"/>
                <a:gd name="connsiteY1772" fmla="*/ 250980 h 700110"/>
                <a:gd name="connsiteX1773" fmla="*/ 388087 w 701227"/>
                <a:gd name="connsiteY1773" fmla="*/ 243424 h 700110"/>
                <a:gd name="connsiteX1774" fmla="*/ 372981 w 701227"/>
                <a:gd name="connsiteY1774" fmla="*/ 226570 h 700110"/>
                <a:gd name="connsiteX1775" fmla="*/ 363105 w 701227"/>
                <a:gd name="connsiteY1775" fmla="*/ 236450 h 700110"/>
                <a:gd name="connsiteX1776" fmla="*/ 369496 w 701227"/>
                <a:gd name="connsiteY1776" fmla="*/ 249817 h 700110"/>
                <a:gd name="connsiteX1777" fmla="*/ 353229 w 701227"/>
                <a:gd name="connsiteY1777" fmla="*/ 253885 h 700110"/>
                <a:gd name="connsiteX1778" fmla="*/ 350324 w 701227"/>
                <a:gd name="connsiteY1778" fmla="*/ 242262 h 700110"/>
                <a:gd name="connsiteX1779" fmla="*/ 329990 w 701227"/>
                <a:gd name="connsiteY1779" fmla="*/ 242843 h 700110"/>
                <a:gd name="connsiteX1780" fmla="*/ 323599 w 701227"/>
                <a:gd name="connsiteY1780" fmla="*/ 227151 h 700110"/>
                <a:gd name="connsiteX1781" fmla="*/ 305008 w 701227"/>
                <a:gd name="connsiteY1781" fmla="*/ 236450 h 700110"/>
                <a:gd name="connsiteX1782" fmla="*/ 314884 w 701227"/>
                <a:gd name="connsiteY1782" fmla="*/ 250398 h 700110"/>
                <a:gd name="connsiteX1783" fmla="*/ 327666 w 701227"/>
                <a:gd name="connsiteY1783" fmla="*/ 245749 h 700110"/>
                <a:gd name="connsiteX1784" fmla="*/ 330571 w 701227"/>
                <a:gd name="connsiteY1784" fmla="*/ 260278 h 700110"/>
                <a:gd name="connsiteX1785" fmla="*/ 317208 w 701227"/>
                <a:gd name="connsiteY1785" fmla="*/ 264347 h 700110"/>
                <a:gd name="connsiteX1786" fmla="*/ 303265 w 701227"/>
                <a:gd name="connsiteY1786" fmla="*/ 248074 h 700110"/>
                <a:gd name="connsiteX1787" fmla="*/ 295713 w 701227"/>
                <a:gd name="connsiteY1787" fmla="*/ 270740 h 700110"/>
                <a:gd name="connsiteX1788" fmla="*/ 281769 w 701227"/>
                <a:gd name="connsiteY1788" fmla="*/ 275970 h 700110"/>
                <a:gd name="connsiteX1789" fmla="*/ 276541 w 701227"/>
                <a:gd name="connsiteY1789" fmla="*/ 260860 h 700110"/>
                <a:gd name="connsiteX1790" fmla="*/ 292808 w 701227"/>
                <a:gd name="connsiteY1790" fmla="*/ 255048 h 700110"/>
                <a:gd name="connsiteX1791" fmla="*/ 288160 w 701227"/>
                <a:gd name="connsiteY1791" fmla="*/ 238775 h 700110"/>
                <a:gd name="connsiteX1792" fmla="*/ 268988 w 701227"/>
                <a:gd name="connsiteY1792" fmla="*/ 247493 h 700110"/>
                <a:gd name="connsiteX1793" fmla="*/ 273636 w 701227"/>
                <a:gd name="connsiteY1793" fmla="*/ 259116 h 700110"/>
                <a:gd name="connsiteX1794" fmla="*/ 257950 w 701227"/>
                <a:gd name="connsiteY1794" fmla="*/ 277714 h 700110"/>
                <a:gd name="connsiteX1795" fmla="*/ 279446 w 701227"/>
                <a:gd name="connsiteY1795" fmla="*/ 279458 h 700110"/>
                <a:gd name="connsiteX1796" fmla="*/ 282931 w 701227"/>
                <a:gd name="connsiteY1796" fmla="*/ 293987 h 700110"/>
                <a:gd name="connsiteX1797" fmla="*/ 269569 w 701227"/>
                <a:gd name="connsiteY1797" fmla="*/ 298637 h 700110"/>
                <a:gd name="connsiteX1798" fmla="*/ 250978 w 701227"/>
                <a:gd name="connsiteY1798" fmla="*/ 283526 h 700110"/>
                <a:gd name="connsiteX1799" fmla="*/ 252721 w 701227"/>
                <a:gd name="connsiteY1799" fmla="*/ 306773 h 700110"/>
                <a:gd name="connsiteX1800" fmla="*/ 267245 w 701227"/>
                <a:gd name="connsiteY1800" fmla="*/ 303286 h 700110"/>
                <a:gd name="connsiteX1801" fmla="*/ 270150 w 701227"/>
                <a:gd name="connsiteY1801" fmla="*/ 316654 h 700110"/>
                <a:gd name="connsiteX1802" fmla="*/ 262597 w 701227"/>
                <a:gd name="connsiteY1802" fmla="*/ 317816 h 700110"/>
                <a:gd name="connsiteX1803" fmla="*/ 256788 w 701227"/>
                <a:gd name="connsiteY1803" fmla="*/ 321884 h 700110"/>
                <a:gd name="connsiteX1804" fmla="*/ 252140 w 701227"/>
                <a:gd name="connsiteY1804" fmla="*/ 306773 h 700110"/>
                <a:gd name="connsiteX1805" fmla="*/ 232387 w 701227"/>
                <a:gd name="connsiteY1805" fmla="*/ 317235 h 700110"/>
                <a:gd name="connsiteX1806" fmla="*/ 245750 w 701227"/>
                <a:gd name="connsiteY1806" fmla="*/ 330602 h 700110"/>
                <a:gd name="connsiteX1807" fmla="*/ 255045 w 701227"/>
                <a:gd name="connsiteY1807" fmla="*/ 325953 h 700110"/>
                <a:gd name="connsiteX1808" fmla="*/ 258531 w 701227"/>
                <a:gd name="connsiteY1808" fmla="*/ 339901 h 700110"/>
                <a:gd name="connsiteX1809" fmla="*/ 243426 w 701227"/>
                <a:gd name="connsiteY1809" fmla="*/ 346294 h 700110"/>
                <a:gd name="connsiteX1810" fmla="*/ 246330 w 701227"/>
                <a:gd name="connsiteY1810" fmla="*/ 363148 h 700110"/>
                <a:gd name="connsiteX1811" fmla="*/ 233549 w 701227"/>
                <a:gd name="connsiteY1811" fmla="*/ 367798 h 700110"/>
                <a:gd name="connsiteX1812" fmla="*/ 235873 w 701227"/>
                <a:gd name="connsiteY1812" fmla="*/ 386977 h 700110"/>
                <a:gd name="connsiteX1813" fmla="*/ 255626 w 701227"/>
                <a:gd name="connsiteY1813" fmla="*/ 375354 h 700110"/>
                <a:gd name="connsiteX1814" fmla="*/ 251559 w 701227"/>
                <a:gd name="connsiteY1814" fmla="*/ 366636 h 700110"/>
                <a:gd name="connsiteX1815" fmla="*/ 264921 w 701227"/>
                <a:gd name="connsiteY1815" fmla="*/ 363730 h 700110"/>
                <a:gd name="connsiteX1816" fmla="*/ 268407 w 701227"/>
                <a:gd name="connsiteY1816" fmla="*/ 375935 h 700110"/>
                <a:gd name="connsiteX1817" fmla="*/ 252721 w 701227"/>
                <a:gd name="connsiteY1817" fmla="*/ 388139 h 700110"/>
                <a:gd name="connsiteX1818" fmla="*/ 257950 w 701227"/>
                <a:gd name="connsiteY1818" fmla="*/ 400345 h 700110"/>
                <a:gd name="connsiteX1819" fmla="*/ 240521 w 701227"/>
                <a:gd name="connsiteY1819" fmla="*/ 410806 h 700110"/>
                <a:gd name="connsiteX1820" fmla="*/ 246911 w 701227"/>
                <a:gd name="connsiteY1820" fmla="*/ 423011 h 700110"/>
                <a:gd name="connsiteX1821" fmla="*/ 265502 w 701227"/>
                <a:gd name="connsiteY1821" fmla="*/ 416037 h 700110"/>
                <a:gd name="connsiteX1822" fmla="*/ 260274 w 701227"/>
                <a:gd name="connsiteY1822" fmla="*/ 401507 h 700110"/>
                <a:gd name="connsiteX1823" fmla="*/ 274798 w 701227"/>
                <a:gd name="connsiteY1823" fmla="*/ 398020 h 700110"/>
                <a:gd name="connsiteX1824" fmla="*/ 279446 w 701227"/>
                <a:gd name="connsiteY1824" fmla="*/ 411387 h 700110"/>
                <a:gd name="connsiteX1825" fmla="*/ 266083 w 701227"/>
                <a:gd name="connsiteY1825" fmla="*/ 416618 h 700110"/>
                <a:gd name="connsiteX1826" fmla="*/ 272474 w 701227"/>
                <a:gd name="connsiteY1826" fmla="*/ 436378 h 700110"/>
                <a:gd name="connsiteX1827" fmla="*/ 288741 w 701227"/>
                <a:gd name="connsiteY1827" fmla="*/ 421848 h 700110"/>
                <a:gd name="connsiteX1828" fmla="*/ 284674 w 701227"/>
                <a:gd name="connsiteY1828" fmla="*/ 414293 h 700110"/>
                <a:gd name="connsiteX1829" fmla="*/ 297455 w 701227"/>
                <a:gd name="connsiteY1829" fmla="*/ 410806 h 700110"/>
                <a:gd name="connsiteX1830" fmla="*/ 302103 w 701227"/>
                <a:gd name="connsiteY1830" fmla="*/ 424173 h 700110"/>
                <a:gd name="connsiteX1831" fmla="*/ 286998 w 701227"/>
                <a:gd name="connsiteY1831" fmla="*/ 441028 h 700110"/>
                <a:gd name="connsiteX1832" fmla="*/ 309075 w 701227"/>
                <a:gd name="connsiteY1832" fmla="*/ 445096 h 700110"/>
                <a:gd name="connsiteX1833" fmla="*/ 317208 w 701227"/>
                <a:gd name="connsiteY1833" fmla="*/ 460788 h 700110"/>
                <a:gd name="connsiteX1834" fmla="*/ 334056 w 701227"/>
                <a:gd name="connsiteY1834" fmla="*/ 449745 h 700110"/>
                <a:gd name="connsiteX1835" fmla="*/ 329409 w 701227"/>
                <a:gd name="connsiteY1835" fmla="*/ 438122 h 700110"/>
                <a:gd name="connsiteX1836" fmla="*/ 343352 w 701227"/>
                <a:gd name="connsiteY1836" fmla="*/ 434634 h 700110"/>
                <a:gd name="connsiteX1837" fmla="*/ 347419 w 701227"/>
                <a:gd name="connsiteY1837" fmla="*/ 446839 h 700110"/>
                <a:gd name="connsiteX1838" fmla="*/ 367753 w 701227"/>
                <a:gd name="connsiteY1838" fmla="*/ 445096 h 700110"/>
                <a:gd name="connsiteX1839" fmla="*/ 378210 w 701227"/>
                <a:gd name="connsiteY1839" fmla="*/ 462532 h 700110"/>
                <a:gd name="connsiteX1840" fmla="*/ 393315 w 701227"/>
                <a:gd name="connsiteY1840" fmla="*/ 451489 h 700110"/>
                <a:gd name="connsiteX1841" fmla="*/ 388667 w 701227"/>
                <a:gd name="connsiteY1841" fmla="*/ 439284 h 700110"/>
                <a:gd name="connsiteX1842" fmla="*/ 403192 w 701227"/>
                <a:gd name="connsiteY1842" fmla="*/ 432310 h 700110"/>
                <a:gd name="connsiteX1843" fmla="*/ 400868 w 701227"/>
                <a:gd name="connsiteY1843" fmla="*/ 416618 h 700110"/>
                <a:gd name="connsiteX1844" fmla="*/ 415392 w 701227"/>
                <a:gd name="connsiteY1844" fmla="*/ 411387 h 700110"/>
                <a:gd name="connsiteX1845" fmla="*/ 429335 w 701227"/>
                <a:gd name="connsiteY1845" fmla="*/ 427660 h 700110"/>
                <a:gd name="connsiteX1846" fmla="*/ 440955 w 701227"/>
                <a:gd name="connsiteY1846" fmla="*/ 416618 h 700110"/>
                <a:gd name="connsiteX1847" fmla="*/ 435726 w 701227"/>
                <a:gd name="connsiteY1847" fmla="*/ 404994 h 700110"/>
                <a:gd name="connsiteX1848" fmla="*/ 418297 w 701227"/>
                <a:gd name="connsiteY1848" fmla="*/ 406737 h 700110"/>
                <a:gd name="connsiteX1849" fmla="*/ 414230 w 701227"/>
                <a:gd name="connsiteY1849" fmla="*/ 393370 h 700110"/>
                <a:gd name="connsiteX1850" fmla="*/ 427011 w 701227"/>
                <a:gd name="connsiteY1850" fmla="*/ 388721 h 700110"/>
                <a:gd name="connsiteX1851" fmla="*/ 432240 w 701227"/>
                <a:gd name="connsiteY1851" fmla="*/ 402088 h 700110"/>
                <a:gd name="connsiteX1852" fmla="*/ 451993 w 701227"/>
                <a:gd name="connsiteY1852" fmla="*/ 395695 h 700110"/>
                <a:gd name="connsiteX1853" fmla="*/ 447926 w 701227"/>
                <a:gd name="connsiteY1853" fmla="*/ 381165 h 700110"/>
                <a:gd name="connsiteX1854" fmla="*/ 429916 w 701227"/>
                <a:gd name="connsiteY1854" fmla="*/ 383490 h 700110"/>
                <a:gd name="connsiteX1855" fmla="*/ 426430 w 701227"/>
                <a:gd name="connsiteY1855" fmla="*/ 370123 h 700110"/>
                <a:gd name="connsiteX1856" fmla="*/ 439792 w 701227"/>
                <a:gd name="connsiteY1856" fmla="*/ 364892 h 700110"/>
                <a:gd name="connsiteX1857" fmla="*/ 443279 w 701227"/>
                <a:gd name="connsiteY1857" fmla="*/ 377097 h 700110"/>
                <a:gd name="connsiteX1858" fmla="*/ 463612 w 701227"/>
                <a:gd name="connsiteY1858" fmla="*/ 374772 h 700110"/>
                <a:gd name="connsiteX1859" fmla="*/ 460126 w 701227"/>
                <a:gd name="connsiteY1859" fmla="*/ 358499 h 700110"/>
                <a:gd name="connsiteX1860" fmla="*/ 475813 w 701227"/>
                <a:gd name="connsiteY1860" fmla="*/ 352106 h 700110"/>
                <a:gd name="connsiteX1861" fmla="*/ 469422 w 701227"/>
                <a:gd name="connsiteY1861" fmla="*/ 335252 h 700110"/>
                <a:gd name="connsiteX1862" fmla="*/ 469422 w 701227"/>
                <a:gd name="connsiteY1862" fmla="*/ 335252 h 700110"/>
                <a:gd name="connsiteX1863" fmla="*/ 432821 w 701227"/>
                <a:gd name="connsiteY1863" fmla="*/ 332346 h 700110"/>
                <a:gd name="connsiteX1864" fmla="*/ 436888 w 701227"/>
                <a:gd name="connsiteY1864" fmla="*/ 345132 h 700110"/>
                <a:gd name="connsiteX1865" fmla="*/ 424687 w 701227"/>
                <a:gd name="connsiteY1865" fmla="*/ 348619 h 700110"/>
                <a:gd name="connsiteX1866" fmla="*/ 421783 w 701227"/>
                <a:gd name="connsiteY1866" fmla="*/ 337576 h 700110"/>
                <a:gd name="connsiteX1867" fmla="*/ 432821 w 701227"/>
                <a:gd name="connsiteY1867" fmla="*/ 332346 h 700110"/>
                <a:gd name="connsiteX1868" fmla="*/ 432821 w 701227"/>
                <a:gd name="connsiteY1868" fmla="*/ 332346 h 700110"/>
                <a:gd name="connsiteX1869" fmla="*/ 432821 w 701227"/>
                <a:gd name="connsiteY1869" fmla="*/ 332346 h 700110"/>
                <a:gd name="connsiteX1870" fmla="*/ 420040 w 701227"/>
                <a:gd name="connsiteY1870" fmla="*/ 356756 h 700110"/>
                <a:gd name="connsiteX1871" fmla="*/ 424106 w 701227"/>
                <a:gd name="connsiteY1871" fmla="*/ 368379 h 700110"/>
                <a:gd name="connsiteX1872" fmla="*/ 412487 w 701227"/>
                <a:gd name="connsiteY1872" fmla="*/ 370704 h 700110"/>
                <a:gd name="connsiteX1873" fmla="*/ 409582 w 701227"/>
                <a:gd name="connsiteY1873" fmla="*/ 360824 h 700110"/>
                <a:gd name="connsiteX1874" fmla="*/ 420040 w 701227"/>
                <a:gd name="connsiteY1874" fmla="*/ 356756 h 700110"/>
                <a:gd name="connsiteX1875" fmla="*/ 420040 w 701227"/>
                <a:gd name="connsiteY1875" fmla="*/ 356756 h 700110"/>
                <a:gd name="connsiteX1876" fmla="*/ 420040 w 701227"/>
                <a:gd name="connsiteY1876" fmla="*/ 356756 h 700110"/>
                <a:gd name="connsiteX1877" fmla="*/ 422363 w 701227"/>
                <a:gd name="connsiteY1877" fmla="*/ 295731 h 700110"/>
                <a:gd name="connsiteX1878" fmla="*/ 426430 w 701227"/>
                <a:gd name="connsiteY1878" fmla="*/ 310261 h 700110"/>
                <a:gd name="connsiteX1879" fmla="*/ 414230 w 701227"/>
                <a:gd name="connsiteY1879" fmla="*/ 312585 h 700110"/>
                <a:gd name="connsiteX1880" fmla="*/ 410163 w 701227"/>
                <a:gd name="connsiteY1880" fmla="*/ 300961 h 700110"/>
                <a:gd name="connsiteX1881" fmla="*/ 422363 w 701227"/>
                <a:gd name="connsiteY1881" fmla="*/ 295731 h 700110"/>
                <a:gd name="connsiteX1882" fmla="*/ 422363 w 701227"/>
                <a:gd name="connsiteY1882" fmla="*/ 295731 h 700110"/>
                <a:gd name="connsiteX1883" fmla="*/ 422363 w 701227"/>
                <a:gd name="connsiteY1883" fmla="*/ 295731 h 700110"/>
                <a:gd name="connsiteX1884" fmla="*/ 407258 w 701227"/>
                <a:gd name="connsiteY1884" fmla="*/ 380584 h 700110"/>
                <a:gd name="connsiteX1885" fmla="*/ 410744 w 701227"/>
                <a:gd name="connsiteY1885" fmla="*/ 391627 h 700110"/>
                <a:gd name="connsiteX1886" fmla="*/ 400287 w 701227"/>
                <a:gd name="connsiteY1886" fmla="*/ 394533 h 700110"/>
                <a:gd name="connsiteX1887" fmla="*/ 397382 w 701227"/>
                <a:gd name="connsiteY1887" fmla="*/ 384071 h 700110"/>
                <a:gd name="connsiteX1888" fmla="*/ 407258 w 701227"/>
                <a:gd name="connsiteY1888" fmla="*/ 380584 h 700110"/>
                <a:gd name="connsiteX1889" fmla="*/ 407258 w 701227"/>
                <a:gd name="connsiteY1889" fmla="*/ 380584 h 700110"/>
                <a:gd name="connsiteX1890" fmla="*/ 407258 w 701227"/>
                <a:gd name="connsiteY1890" fmla="*/ 380584 h 700110"/>
                <a:gd name="connsiteX1891" fmla="*/ 408420 w 701227"/>
                <a:gd name="connsiteY1891" fmla="*/ 321884 h 700110"/>
                <a:gd name="connsiteX1892" fmla="*/ 411325 w 701227"/>
                <a:gd name="connsiteY1892" fmla="*/ 331183 h 700110"/>
                <a:gd name="connsiteX1893" fmla="*/ 402611 w 701227"/>
                <a:gd name="connsiteY1893" fmla="*/ 333508 h 700110"/>
                <a:gd name="connsiteX1894" fmla="*/ 399706 w 701227"/>
                <a:gd name="connsiteY1894" fmla="*/ 324790 h 700110"/>
                <a:gd name="connsiteX1895" fmla="*/ 408420 w 701227"/>
                <a:gd name="connsiteY1895" fmla="*/ 321884 h 700110"/>
                <a:gd name="connsiteX1896" fmla="*/ 408420 w 701227"/>
                <a:gd name="connsiteY1896" fmla="*/ 321884 h 700110"/>
                <a:gd name="connsiteX1897" fmla="*/ 408420 w 701227"/>
                <a:gd name="connsiteY1897" fmla="*/ 321884 h 700110"/>
                <a:gd name="connsiteX1898" fmla="*/ 395058 w 701227"/>
                <a:gd name="connsiteY1898" fmla="*/ 403250 h 700110"/>
                <a:gd name="connsiteX1899" fmla="*/ 399706 w 701227"/>
                <a:gd name="connsiteY1899" fmla="*/ 415455 h 700110"/>
                <a:gd name="connsiteX1900" fmla="*/ 386925 w 701227"/>
                <a:gd name="connsiteY1900" fmla="*/ 418361 h 700110"/>
                <a:gd name="connsiteX1901" fmla="*/ 384601 w 701227"/>
                <a:gd name="connsiteY1901" fmla="*/ 406737 h 700110"/>
                <a:gd name="connsiteX1902" fmla="*/ 395058 w 701227"/>
                <a:gd name="connsiteY1902" fmla="*/ 403250 h 700110"/>
                <a:gd name="connsiteX1903" fmla="*/ 395058 w 701227"/>
                <a:gd name="connsiteY1903" fmla="*/ 403250 h 700110"/>
                <a:gd name="connsiteX1904" fmla="*/ 395058 w 701227"/>
                <a:gd name="connsiteY1904" fmla="*/ 403250 h 700110"/>
                <a:gd name="connsiteX1905" fmla="*/ 395639 w 701227"/>
                <a:gd name="connsiteY1905" fmla="*/ 346294 h 700110"/>
                <a:gd name="connsiteX1906" fmla="*/ 398544 w 701227"/>
                <a:gd name="connsiteY1906" fmla="*/ 354431 h 700110"/>
                <a:gd name="connsiteX1907" fmla="*/ 389829 w 701227"/>
                <a:gd name="connsiteY1907" fmla="*/ 356174 h 700110"/>
                <a:gd name="connsiteX1908" fmla="*/ 388087 w 701227"/>
                <a:gd name="connsiteY1908" fmla="*/ 349200 h 700110"/>
                <a:gd name="connsiteX1909" fmla="*/ 395639 w 701227"/>
                <a:gd name="connsiteY1909" fmla="*/ 346294 h 700110"/>
                <a:gd name="connsiteX1910" fmla="*/ 395639 w 701227"/>
                <a:gd name="connsiteY1910" fmla="*/ 346294 h 700110"/>
                <a:gd name="connsiteX1911" fmla="*/ 395639 w 701227"/>
                <a:gd name="connsiteY1911" fmla="*/ 346294 h 700110"/>
                <a:gd name="connsiteX1912" fmla="*/ 383439 w 701227"/>
                <a:gd name="connsiteY1912" fmla="*/ 425335 h 700110"/>
                <a:gd name="connsiteX1913" fmla="*/ 387505 w 701227"/>
                <a:gd name="connsiteY1913" fmla="*/ 438122 h 700110"/>
                <a:gd name="connsiteX1914" fmla="*/ 373562 w 701227"/>
                <a:gd name="connsiteY1914" fmla="*/ 443934 h 700110"/>
                <a:gd name="connsiteX1915" fmla="*/ 370658 w 701227"/>
                <a:gd name="connsiteY1915" fmla="*/ 429985 h 700110"/>
                <a:gd name="connsiteX1916" fmla="*/ 383439 w 701227"/>
                <a:gd name="connsiteY1916" fmla="*/ 425335 h 700110"/>
                <a:gd name="connsiteX1917" fmla="*/ 383439 w 701227"/>
                <a:gd name="connsiteY1917" fmla="*/ 425335 h 700110"/>
                <a:gd name="connsiteX1918" fmla="*/ 383439 w 701227"/>
                <a:gd name="connsiteY1918" fmla="*/ 425335 h 700110"/>
                <a:gd name="connsiteX1919" fmla="*/ 397963 w 701227"/>
                <a:gd name="connsiteY1919" fmla="*/ 285270 h 700110"/>
                <a:gd name="connsiteX1920" fmla="*/ 401449 w 701227"/>
                <a:gd name="connsiteY1920" fmla="*/ 296312 h 700110"/>
                <a:gd name="connsiteX1921" fmla="*/ 390991 w 701227"/>
                <a:gd name="connsiteY1921" fmla="*/ 299218 h 700110"/>
                <a:gd name="connsiteX1922" fmla="*/ 387505 w 701227"/>
                <a:gd name="connsiteY1922" fmla="*/ 289338 h 700110"/>
                <a:gd name="connsiteX1923" fmla="*/ 397963 w 701227"/>
                <a:gd name="connsiteY1923" fmla="*/ 285270 h 700110"/>
                <a:gd name="connsiteX1924" fmla="*/ 397963 w 701227"/>
                <a:gd name="connsiteY1924" fmla="*/ 285270 h 700110"/>
                <a:gd name="connsiteX1925" fmla="*/ 397963 w 701227"/>
                <a:gd name="connsiteY1925" fmla="*/ 285270 h 700110"/>
                <a:gd name="connsiteX1926" fmla="*/ 382858 w 701227"/>
                <a:gd name="connsiteY1926" fmla="*/ 370123 h 700110"/>
                <a:gd name="connsiteX1927" fmla="*/ 385763 w 701227"/>
                <a:gd name="connsiteY1927" fmla="*/ 377678 h 700110"/>
                <a:gd name="connsiteX1928" fmla="*/ 377629 w 701227"/>
                <a:gd name="connsiteY1928" fmla="*/ 380003 h 700110"/>
                <a:gd name="connsiteX1929" fmla="*/ 375886 w 701227"/>
                <a:gd name="connsiteY1929" fmla="*/ 372448 h 700110"/>
                <a:gd name="connsiteX1930" fmla="*/ 382858 w 701227"/>
                <a:gd name="connsiteY1930" fmla="*/ 370123 h 700110"/>
                <a:gd name="connsiteX1931" fmla="*/ 382858 w 701227"/>
                <a:gd name="connsiteY1931" fmla="*/ 370123 h 700110"/>
                <a:gd name="connsiteX1932" fmla="*/ 382858 w 701227"/>
                <a:gd name="connsiteY1932" fmla="*/ 370123 h 700110"/>
                <a:gd name="connsiteX1933" fmla="*/ 385182 w 701227"/>
                <a:gd name="connsiteY1933" fmla="*/ 310261 h 700110"/>
                <a:gd name="connsiteX1934" fmla="*/ 387505 w 701227"/>
                <a:gd name="connsiteY1934" fmla="*/ 318397 h 700110"/>
                <a:gd name="connsiteX1935" fmla="*/ 379372 w 701227"/>
                <a:gd name="connsiteY1935" fmla="*/ 320722 h 700110"/>
                <a:gd name="connsiteX1936" fmla="*/ 377048 w 701227"/>
                <a:gd name="connsiteY1936" fmla="*/ 313167 h 700110"/>
                <a:gd name="connsiteX1937" fmla="*/ 385182 w 701227"/>
                <a:gd name="connsiteY1937" fmla="*/ 310261 h 700110"/>
                <a:gd name="connsiteX1938" fmla="*/ 385182 w 701227"/>
                <a:gd name="connsiteY1938" fmla="*/ 310261 h 700110"/>
                <a:gd name="connsiteX1939" fmla="*/ 385182 w 701227"/>
                <a:gd name="connsiteY1939" fmla="*/ 310261 h 700110"/>
                <a:gd name="connsiteX1940" fmla="*/ 371238 w 701227"/>
                <a:gd name="connsiteY1940" fmla="*/ 393370 h 700110"/>
                <a:gd name="connsiteX1941" fmla="*/ 374143 w 701227"/>
                <a:gd name="connsiteY1941" fmla="*/ 401507 h 700110"/>
                <a:gd name="connsiteX1942" fmla="*/ 364267 w 701227"/>
                <a:gd name="connsiteY1942" fmla="*/ 404413 h 700110"/>
                <a:gd name="connsiteX1943" fmla="*/ 361943 w 701227"/>
                <a:gd name="connsiteY1943" fmla="*/ 396276 h 700110"/>
                <a:gd name="connsiteX1944" fmla="*/ 371238 w 701227"/>
                <a:gd name="connsiteY1944" fmla="*/ 393370 h 700110"/>
                <a:gd name="connsiteX1945" fmla="*/ 371238 w 701227"/>
                <a:gd name="connsiteY1945" fmla="*/ 393370 h 700110"/>
                <a:gd name="connsiteX1946" fmla="*/ 371238 w 701227"/>
                <a:gd name="connsiteY1946" fmla="*/ 393370 h 700110"/>
                <a:gd name="connsiteX1947" fmla="*/ 359038 w 701227"/>
                <a:gd name="connsiteY1947" fmla="*/ 414874 h 700110"/>
                <a:gd name="connsiteX1948" fmla="*/ 363105 w 701227"/>
                <a:gd name="connsiteY1948" fmla="*/ 425335 h 700110"/>
                <a:gd name="connsiteX1949" fmla="*/ 351485 w 701227"/>
                <a:gd name="connsiteY1949" fmla="*/ 429985 h 700110"/>
                <a:gd name="connsiteX1950" fmla="*/ 349743 w 701227"/>
                <a:gd name="connsiteY1950" fmla="*/ 418361 h 700110"/>
                <a:gd name="connsiteX1951" fmla="*/ 359038 w 701227"/>
                <a:gd name="connsiteY1951" fmla="*/ 414874 h 700110"/>
                <a:gd name="connsiteX1952" fmla="*/ 359038 w 701227"/>
                <a:gd name="connsiteY1952" fmla="*/ 414874 h 700110"/>
                <a:gd name="connsiteX1953" fmla="*/ 359038 w 701227"/>
                <a:gd name="connsiteY1953" fmla="*/ 414874 h 700110"/>
                <a:gd name="connsiteX1954" fmla="*/ 371819 w 701227"/>
                <a:gd name="connsiteY1954" fmla="*/ 334671 h 700110"/>
                <a:gd name="connsiteX1955" fmla="*/ 373562 w 701227"/>
                <a:gd name="connsiteY1955" fmla="*/ 341644 h 700110"/>
                <a:gd name="connsiteX1956" fmla="*/ 368334 w 701227"/>
                <a:gd name="connsiteY1956" fmla="*/ 342807 h 700110"/>
                <a:gd name="connsiteX1957" fmla="*/ 366591 w 701227"/>
                <a:gd name="connsiteY1957" fmla="*/ 336995 h 700110"/>
                <a:gd name="connsiteX1958" fmla="*/ 371819 w 701227"/>
                <a:gd name="connsiteY1958" fmla="*/ 334671 h 700110"/>
                <a:gd name="connsiteX1959" fmla="*/ 371819 w 701227"/>
                <a:gd name="connsiteY1959" fmla="*/ 334671 h 700110"/>
                <a:gd name="connsiteX1960" fmla="*/ 371819 w 701227"/>
                <a:gd name="connsiteY1960" fmla="*/ 334671 h 700110"/>
                <a:gd name="connsiteX1961" fmla="*/ 374724 w 701227"/>
                <a:gd name="connsiteY1961" fmla="*/ 271902 h 700110"/>
                <a:gd name="connsiteX1962" fmla="*/ 377629 w 701227"/>
                <a:gd name="connsiteY1962" fmla="*/ 284107 h 700110"/>
                <a:gd name="connsiteX1963" fmla="*/ 367753 w 701227"/>
                <a:gd name="connsiteY1963" fmla="*/ 287013 h 700110"/>
                <a:gd name="connsiteX1964" fmla="*/ 363686 w 701227"/>
                <a:gd name="connsiteY1964" fmla="*/ 276552 h 700110"/>
                <a:gd name="connsiteX1965" fmla="*/ 374724 w 701227"/>
                <a:gd name="connsiteY1965" fmla="*/ 271902 h 700110"/>
                <a:gd name="connsiteX1966" fmla="*/ 374724 w 701227"/>
                <a:gd name="connsiteY1966" fmla="*/ 271902 h 700110"/>
                <a:gd name="connsiteX1967" fmla="*/ 374724 w 701227"/>
                <a:gd name="connsiteY1967" fmla="*/ 271902 h 700110"/>
                <a:gd name="connsiteX1968" fmla="*/ 359038 w 701227"/>
                <a:gd name="connsiteY1968" fmla="*/ 359661 h 700110"/>
                <a:gd name="connsiteX1969" fmla="*/ 360781 w 701227"/>
                <a:gd name="connsiteY1969" fmla="*/ 364892 h 700110"/>
                <a:gd name="connsiteX1970" fmla="*/ 355552 w 701227"/>
                <a:gd name="connsiteY1970" fmla="*/ 366636 h 700110"/>
                <a:gd name="connsiteX1971" fmla="*/ 353809 w 701227"/>
                <a:gd name="connsiteY1971" fmla="*/ 360824 h 700110"/>
                <a:gd name="connsiteX1972" fmla="*/ 359038 w 701227"/>
                <a:gd name="connsiteY1972" fmla="*/ 359661 h 700110"/>
                <a:gd name="connsiteX1973" fmla="*/ 359038 w 701227"/>
                <a:gd name="connsiteY1973" fmla="*/ 359661 h 700110"/>
                <a:gd name="connsiteX1974" fmla="*/ 359038 w 701227"/>
                <a:gd name="connsiteY1974" fmla="*/ 359661 h 700110"/>
                <a:gd name="connsiteX1975" fmla="*/ 361943 w 701227"/>
                <a:gd name="connsiteY1975" fmla="*/ 297474 h 700110"/>
                <a:gd name="connsiteX1976" fmla="*/ 363686 w 701227"/>
                <a:gd name="connsiteY1976" fmla="*/ 305611 h 700110"/>
                <a:gd name="connsiteX1977" fmla="*/ 356133 w 701227"/>
                <a:gd name="connsiteY1977" fmla="*/ 307936 h 700110"/>
                <a:gd name="connsiteX1978" fmla="*/ 353229 w 701227"/>
                <a:gd name="connsiteY1978" fmla="*/ 300961 h 700110"/>
                <a:gd name="connsiteX1979" fmla="*/ 361943 w 701227"/>
                <a:gd name="connsiteY1979" fmla="*/ 297474 h 700110"/>
                <a:gd name="connsiteX1980" fmla="*/ 361943 w 701227"/>
                <a:gd name="connsiteY1980" fmla="*/ 297474 h 700110"/>
                <a:gd name="connsiteX1981" fmla="*/ 361943 w 701227"/>
                <a:gd name="connsiteY1981" fmla="*/ 297474 h 700110"/>
                <a:gd name="connsiteX1982" fmla="*/ 346838 w 701227"/>
                <a:gd name="connsiteY1982" fmla="*/ 381746 h 700110"/>
                <a:gd name="connsiteX1983" fmla="*/ 349162 w 701227"/>
                <a:gd name="connsiteY1983" fmla="*/ 388721 h 700110"/>
                <a:gd name="connsiteX1984" fmla="*/ 341609 w 701227"/>
                <a:gd name="connsiteY1984" fmla="*/ 390464 h 700110"/>
                <a:gd name="connsiteX1985" fmla="*/ 339866 w 701227"/>
                <a:gd name="connsiteY1985" fmla="*/ 383490 h 700110"/>
                <a:gd name="connsiteX1986" fmla="*/ 346838 w 701227"/>
                <a:gd name="connsiteY1986" fmla="*/ 381746 h 700110"/>
                <a:gd name="connsiteX1987" fmla="*/ 346838 w 701227"/>
                <a:gd name="connsiteY1987" fmla="*/ 381746 h 700110"/>
                <a:gd name="connsiteX1988" fmla="*/ 346838 w 701227"/>
                <a:gd name="connsiteY1988" fmla="*/ 381746 h 700110"/>
                <a:gd name="connsiteX1989" fmla="*/ 348000 w 701227"/>
                <a:gd name="connsiteY1989" fmla="*/ 322465 h 700110"/>
                <a:gd name="connsiteX1990" fmla="*/ 349743 w 701227"/>
                <a:gd name="connsiteY1990" fmla="*/ 328277 h 700110"/>
                <a:gd name="connsiteX1991" fmla="*/ 344514 w 701227"/>
                <a:gd name="connsiteY1991" fmla="*/ 330021 h 700110"/>
                <a:gd name="connsiteX1992" fmla="*/ 342190 w 701227"/>
                <a:gd name="connsiteY1992" fmla="*/ 324790 h 700110"/>
                <a:gd name="connsiteX1993" fmla="*/ 348000 w 701227"/>
                <a:gd name="connsiteY1993" fmla="*/ 322465 h 700110"/>
                <a:gd name="connsiteX1994" fmla="*/ 348000 w 701227"/>
                <a:gd name="connsiteY1994" fmla="*/ 322465 h 700110"/>
                <a:gd name="connsiteX1995" fmla="*/ 348000 w 701227"/>
                <a:gd name="connsiteY1995" fmla="*/ 322465 h 700110"/>
                <a:gd name="connsiteX1996" fmla="*/ 335218 w 701227"/>
                <a:gd name="connsiteY1996" fmla="*/ 403832 h 700110"/>
                <a:gd name="connsiteX1997" fmla="*/ 338123 w 701227"/>
                <a:gd name="connsiteY1997" fmla="*/ 412549 h 700110"/>
                <a:gd name="connsiteX1998" fmla="*/ 328828 w 701227"/>
                <a:gd name="connsiteY1998" fmla="*/ 416618 h 700110"/>
                <a:gd name="connsiteX1999" fmla="*/ 326504 w 701227"/>
                <a:gd name="connsiteY1999" fmla="*/ 406737 h 700110"/>
                <a:gd name="connsiteX2000" fmla="*/ 335218 w 701227"/>
                <a:gd name="connsiteY2000" fmla="*/ 403832 h 700110"/>
                <a:gd name="connsiteX2001" fmla="*/ 335218 w 701227"/>
                <a:gd name="connsiteY2001" fmla="*/ 403832 h 700110"/>
                <a:gd name="connsiteX2002" fmla="*/ 335218 w 701227"/>
                <a:gd name="connsiteY2002" fmla="*/ 403832 h 700110"/>
                <a:gd name="connsiteX2003" fmla="*/ 352067 w 701227"/>
                <a:gd name="connsiteY2003" fmla="*/ 259116 h 700110"/>
                <a:gd name="connsiteX2004" fmla="*/ 355552 w 701227"/>
                <a:gd name="connsiteY2004" fmla="*/ 271902 h 700110"/>
                <a:gd name="connsiteX2005" fmla="*/ 344514 w 701227"/>
                <a:gd name="connsiteY2005" fmla="*/ 275389 h 700110"/>
                <a:gd name="connsiteX2006" fmla="*/ 339866 w 701227"/>
                <a:gd name="connsiteY2006" fmla="*/ 263766 h 700110"/>
                <a:gd name="connsiteX2007" fmla="*/ 352067 w 701227"/>
                <a:gd name="connsiteY2007" fmla="*/ 259116 h 700110"/>
                <a:gd name="connsiteX2008" fmla="*/ 352067 w 701227"/>
                <a:gd name="connsiteY2008" fmla="*/ 259116 h 700110"/>
                <a:gd name="connsiteX2009" fmla="*/ 352067 w 701227"/>
                <a:gd name="connsiteY2009" fmla="*/ 259116 h 700110"/>
                <a:gd name="connsiteX2010" fmla="*/ 324180 w 701227"/>
                <a:gd name="connsiteY2010" fmla="*/ 424173 h 700110"/>
                <a:gd name="connsiteX2011" fmla="*/ 329409 w 701227"/>
                <a:gd name="connsiteY2011" fmla="*/ 436959 h 700110"/>
                <a:gd name="connsiteX2012" fmla="*/ 315466 w 701227"/>
                <a:gd name="connsiteY2012" fmla="*/ 441028 h 700110"/>
                <a:gd name="connsiteX2013" fmla="*/ 311980 w 701227"/>
                <a:gd name="connsiteY2013" fmla="*/ 427660 h 700110"/>
                <a:gd name="connsiteX2014" fmla="*/ 324180 w 701227"/>
                <a:gd name="connsiteY2014" fmla="*/ 424173 h 700110"/>
                <a:gd name="connsiteX2015" fmla="*/ 324180 w 701227"/>
                <a:gd name="connsiteY2015" fmla="*/ 424173 h 700110"/>
                <a:gd name="connsiteX2016" fmla="*/ 324180 w 701227"/>
                <a:gd name="connsiteY2016" fmla="*/ 424173 h 700110"/>
                <a:gd name="connsiteX2017" fmla="*/ 335800 w 701227"/>
                <a:gd name="connsiteY2017" fmla="*/ 346875 h 700110"/>
                <a:gd name="connsiteX2018" fmla="*/ 336380 w 701227"/>
                <a:gd name="connsiteY2018" fmla="*/ 352106 h 700110"/>
                <a:gd name="connsiteX2019" fmla="*/ 331151 w 701227"/>
                <a:gd name="connsiteY2019" fmla="*/ 353850 h 700110"/>
                <a:gd name="connsiteX2020" fmla="*/ 329409 w 701227"/>
                <a:gd name="connsiteY2020" fmla="*/ 348619 h 700110"/>
                <a:gd name="connsiteX2021" fmla="*/ 335800 w 701227"/>
                <a:gd name="connsiteY2021" fmla="*/ 346875 h 700110"/>
                <a:gd name="connsiteX2022" fmla="*/ 335800 w 701227"/>
                <a:gd name="connsiteY2022" fmla="*/ 346875 h 700110"/>
                <a:gd name="connsiteX2023" fmla="*/ 335800 w 701227"/>
                <a:gd name="connsiteY2023" fmla="*/ 346875 h 700110"/>
                <a:gd name="connsiteX2024" fmla="*/ 338704 w 701227"/>
                <a:gd name="connsiteY2024" fmla="*/ 284688 h 700110"/>
                <a:gd name="connsiteX2025" fmla="*/ 341028 w 701227"/>
                <a:gd name="connsiteY2025" fmla="*/ 293987 h 700110"/>
                <a:gd name="connsiteX2026" fmla="*/ 332314 w 701227"/>
                <a:gd name="connsiteY2026" fmla="*/ 296893 h 700110"/>
                <a:gd name="connsiteX2027" fmla="*/ 328828 w 701227"/>
                <a:gd name="connsiteY2027" fmla="*/ 288176 h 700110"/>
                <a:gd name="connsiteX2028" fmla="*/ 338704 w 701227"/>
                <a:gd name="connsiteY2028" fmla="*/ 284688 h 700110"/>
                <a:gd name="connsiteX2029" fmla="*/ 338704 w 701227"/>
                <a:gd name="connsiteY2029" fmla="*/ 284688 h 700110"/>
                <a:gd name="connsiteX2030" fmla="*/ 338704 w 701227"/>
                <a:gd name="connsiteY2030" fmla="*/ 284688 h 700110"/>
                <a:gd name="connsiteX2031" fmla="*/ 323018 w 701227"/>
                <a:gd name="connsiteY2031" fmla="*/ 369542 h 700110"/>
                <a:gd name="connsiteX2032" fmla="*/ 325342 w 701227"/>
                <a:gd name="connsiteY2032" fmla="*/ 376516 h 700110"/>
                <a:gd name="connsiteX2033" fmla="*/ 318370 w 701227"/>
                <a:gd name="connsiteY2033" fmla="*/ 379422 h 700110"/>
                <a:gd name="connsiteX2034" fmla="*/ 316046 w 701227"/>
                <a:gd name="connsiteY2034" fmla="*/ 371866 h 700110"/>
                <a:gd name="connsiteX2035" fmla="*/ 323018 w 701227"/>
                <a:gd name="connsiteY2035" fmla="*/ 369542 h 700110"/>
                <a:gd name="connsiteX2036" fmla="*/ 323018 w 701227"/>
                <a:gd name="connsiteY2036" fmla="*/ 369542 h 700110"/>
                <a:gd name="connsiteX2037" fmla="*/ 323018 w 701227"/>
                <a:gd name="connsiteY2037" fmla="*/ 369542 h 700110"/>
                <a:gd name="connsiteX2038" fmla="*/ 325342 w 701227"/>
                <a:gd name="connsiteY2038" fmla="*/ 308517 h 700110"/>
                <a:gd name="connsiteX2039" fmla="*/ 327085 w 701227"/>
                <a:gd name="connsiteY2039" fmla="*/ 316654 h 700110"/>
                <a:gd name="connsiteX2040" fmla="*/ 320113 w 701227"/>
                <a:gd name="connsiteY2040" fmla="*/ 318978 h 700110"/>
                <a:gd name="connsiteX2041" fmla="*/ 317208 w 701227"/>
                <a:gd name="connsiteY2041" fmla="*/ 310842 h 700110"/>
                <a:gd name="connsiteX2042" fmla="*/ 325342 w 701227"/>
                <a:gd name="connsiteY2042" fmla="*/ 308517 h 700110"/>
                <a:gd name="connsiteX2043" fmla="*/ 325342 w 701227"/>
                <a:gd name="connsiteY2043" fmla="*/ 308517 h 700110"/>
                <a:gd name="connsiteX2044" fmla="*/ 325342 w 701227"/>
                <a:gd name="connsiteY2044" fmla="*/ 308517 h 700110"/>
                <a:gd name="connsiteX2045" fmla="*/ 311980 w 701227"/>
                <a:gd name="connsiteY2045" fmla="*/ 391045 h 700110"/>
                <a:gd name="connsiteX2046" fmla="*/ 315466 w 701227"/>
                <a:gd name="connsiteY2046" fmla="*/ 399763 h 700110"/>
                <a:gd name="connsiteX2047" fmla="*/ 305008 w 701227"/>
                <a:gd name="connsiteY2047" fmla="*/ 403832 h 700110"/>
                <a:gd name="connsiteX2048" fmla="*/ 302684 w 701227"/>
                <a:gd name="connsiteY2048" fmla="*/ 393370 h 700110"/>
                <a:gd name="connsiteX2049" fmla="*/ 311980 w 701227"/>
                <a:gd name="connsiteY2049" fmla="*/ 391045 h 700110"/>
                <a:gd name="connsiteX2050" fmla="*/ 311980 w 701227"/>
                <a:gd name="connsiteY2050" fmla="*/ 391045 h 700110"/>
                <a:gd name="connsiteX2051" fmla="*/ 311980 w 701227"/>
                <a:gd name="connsiteY2051" fmla="*/ 391045 h 700110"/>
                <a:gd name="connsiteX2052" fmla="*/ 312561 w 701227"/>
                <a:gd name="connsiteY2052" fmla="*/ 332927 h 700110"/>
                <a:gd name="connsiteX2053" fmla="*/ 314304 w 701227"/>
                <a:gd name="connsiteY2053" fmla="*/ 340482 h 700110"/>
                <a:gd name="connsiteX2054" fmla="*/ 307332 w 701227"/>
                <a:gd name="connsiteY2054" fmla="*/ 342807 h 700110"/>
                <a:gd name="connsiteX2055" fmla="*/ 304427 w 701227"/>
                <a:gd name="connsiteY2055" fmla="*/ 334671 h 700110"/>
                <a:gd name="connsiteX2056" fmla="*/ 312561 w 701227"/>
                <a:gd name="connsiteY2056" fmla="*/ 332927 h 700110"/>
                <a:gd name="connsiteX2057" fmla="*/ 312561 w 701227"/>
                <a:gd name="connsiteY2057" fmla="*/ 332927 h 700110"/>
                <a:gd name="connsiteX2058" fmla="*/ 312561 w 701227"/>
                <a:gd name="connsiteY2058" fmla="*/ 332927 h 700110"/>
                <a:gd name="connsiteX2059" fmla="*/ 316627 w 701227"/>
                <a:gd name="connsiteY2059" fmla="*/ 270159 h 700110"/>
                <a:gd name="connsiteX2060" fmla="*/ 318951 w 701227"/>
                <a:gd name="connsiteY2060" fmla="*/ 281782 h 700110"/>
                <a:gd name="connsiteX2061" fmla="*/ 308494 w 701227"/>
                <a:gd name="connsiteY2061" fmla="*/ 284688 h 700110"/>
                <a:gd name="connsiteX2062" fmla="*/ 303846 w 701227"/>
                <a:gd name="connsiteY2062" fmla="*/ 274227 h 700110"/>
                <a:gd name="connsiteX2063" fmla="*/ 316627 w 701227"/>
                <a:gd name="connsiteY2063" fmla="*/ 270159 h 700110"/>
                <a:gd name="connsiteX2064" fmla="*/ 316627 w 701227"/>
                <a:gd name="connsiteY2064" fmla="*/ 270159 h 700110"/>
                <a:gd name="connsiteX2065" fmla="*/ 316627 w 701227"/>
                <a:gd name="connsiteY2065" fmla="*/ 270159 h 700110"/>
                <a:gd name="connsiteX2066" fmla="*/ 300360 w 701227"/>
                <a:gd name="connsiteY2066" fmla="*/ 355593 h 700110"/>
                <a:gd name="connsiteX2067" fmla="*/ 302684 w 701227"/>
                <a:gd name="connsiteY2067" fmla="*/ 364311 h 700110"/>
                <a:gd name="connsiteX2068" fmla="*/ 294551 w 701227"/>
                <a:gd name="connsiteY2068" fmla="*/ 367217 h 700110"/>
                <a:gd name="connsiteX2069" fmla="*/ 291646 w 701227"/>
                <a:gd name="connsiteY2069" fmla="*/ 357337 h 700110"/>
                <a:gd name="connsiteX2070" fmla="*/ 300360 w 701227"/>
                <a:gd name="connsiteY2070" fmla="*/ 355593 h 700110"/>
                <a:gd name="connsiteX2071" fmla="*/ 300360 w 701227"/>
                <a:gd name="connsiteY2071" fmla="*/ 355593 h 700110"/>
                <a:gd name="connsiteX2072" fmla="*/ 300360 w 701227"/>
                <a:gd name="connsiteY2072" fmla="*/ 355593 h 700110"/>
                <a:gd name="connsiteX2073" fmla="*/ 302684 w 701227"/>
                <a:gd name="connsiteY2073" fmla="*/ 295731 h 700110"/>
                <a:gd name="connsiteX2074" fmla="*/ 305008 w 701227"/>
                <a:gd name="connsiteY2074" fmla="*/ 305030 h 700110"/>
                <a:gd name="connsiteX2075" fmla="*/ 295713 w 701227"/>
                <a:gd name="connsiteY2075" fmla="*/ 308517 h 700110"/>
                <a:gd name="connsiteX2076" fmla="*/ 291065 w 701227"/>
                <a:gd name="connsiteY2076" fmla="*/ 298056 h 700110"/>
                <a:gd name="connsiteX2077" fmla="*/ 302684 w 701227"/>
                <a:gd name="connsiteY2077" fmla="*/ 295731 h 700110"/>
                <a:gd name="connsiteX2078" fmla="*/ 302684 w 701227"/>
                <a:gd name="connsiteY2078" fmla="*/ 295731 h 700110"/>
                <a:gd name="connsiteX2079" fmla="*/ 302684 w 701227"/>
                <a:gd name="connsiteY2079" fmla="*/ 295731 h 700110"/>
                <a:gd name="connsiteX2080" fmla="*/ 289322 w 701227"/>
                <a:gd name="connsiteY2080" fmla="*/ 377678 h 700110"/>
                <a:gd name="connsiteX2081" fmla="*/ 291646 w 701227"/>
                <a:gd name="connsiteY2081" fmla="*/ 387558 h 700110"/>
                <a:gd name="connsiteX2082" fmla="*/ 281188 w 701227"/>
                <a:gd name="connsiteY2082" fmla="*/ 392208 h 700110"/>
                <a:gd name="connsiteX2083" fmla="*/ 277703 w 701227"/>
                <a:gd name="connsiteY2083" fmla="*/ 380003 h 700110"/>
                <a:gd name="connsiteX2084" fmla="*/ 289322 w 701227"/>
                <a:gd name="connsiteY2084" fmla="*/ 377678 h 700110"/>
                <a:gd name="connsiteX2085" fmla="*/ 289322 w 701227"/>
                <a:gd name="connsiteY2085" fmla="*/ 377678 h 700110"/>
                <a:gd name="connsiteX2086" fmla="*/ 289322 w 701227"/>
                <a:gd name="connsiteY2086" fmla="*/ 377678 h 700110"/>
                <a:gd name="connsiteX2087" fmla="*/ 290484 w 701227"/>
                <a:gd name="connsiteY2087" fmla="*/ 318978 h 700110"/>
                <a:gd name="connsiteX2088" fmla="*/ 293389 w 701227"/>
                <a:gd name="connsiteY2088" fmla="*/ 328859 h 700110"/>
                <a:gd name="connsiteX2089" fmla="*/ 284093 w 701227"/>
                <a:gd name="connsiteY2089" fmla="*/ 331765 h 700110"/>
                <a:gd name="connsiteX2090" fmla="*/ 280026 w 701227"/>
                <a:gd name="connsiteY2090" fmla="*/ 321884 h 700110"/>
                <a:gd name="connsiteX2091" fmla="*/ 290484 w 701227"/>
                <a:gd name="connsiteY2091" fmla="*/ 318978 h 700110"/>
                <a:gd name="connsiteX2092" fmla="*/ 290484 w 701227"/>
                <a:gd name="connsiteY2092" fmla="*/ 318978 h 700110"/>
                <a:gd name="connsiteX2093" fmla="*/ 290484 w 701227"/>
                <a:gd name="connsiteY2093" fmla="*/ 318978 h 700110"/>
                <a:gd name="connsiteX2094" fmla="*/ 278284 w 701227"/>
                <a:gd name="connsiteY2094" fmla="*/ 342226 h 700110"/>
                <a:gd name="connsiteX2095" fmla="*/ 281188 w 701227"/>
                <a:gd name="connsiteY2095" fmla="*/ 352106 h 700110"/>
                <a:gd name="connsiteX2096" fmla="*/ 271312 w 701227"/>
                <a:gd name="connsiteY2096" fmla="*/ 356174 h 700110"/>
                <a:gd name="connsiteX2097" fmla="*/ 266664 w 701227"/>
                <a:gd name="connsiteY2097" fmla="*/ 344550 h 700110"/>
                <a:gd name="connsiteX2098" fmla="*/ 278284 w 701227"/>
                <a:gd name="connsiteY2098" fmla="*/ 342226 h 700110"/>
                <a:gd name="connsiteX2099" fmla="*/ 278284 w 701227"/>
                <a:gd name="connsiteY2099" fmla="*/ 342226 h 700110"/>
                <a:gd name="connsiteX2100" fmla="*/ 278284 w 701227"/>
                <a:gd name="connsiteY2100" fmla="*/ 342226 h 700110"/>
                <a:gd name="connsiteX2101" fmla="*/ 493822 w 701227"/>
                <a:gd name="connsiteY2101" fmla="*/ 174263 h 700110"/>
                <a:gd name="connsiteX2102" fmla="*/ 504861 w 701227"/>
                <a:gd name="connsiteY2102" fmla="*/ 185887 h 700110"/>
                <a:gd name="connsiteX2103" fmla="*/ 487432 w 701227"/>
                <a:gd name="connsiteY2103" fmla="*/ 187049 h 700110"/>
                <a:gd name="connsiteX2104" fmla="*/ 493822 w 701227"/>
                <a:gd name="connsiteY2104" fmla="*/ 174263 h 700110"/>
                <a:gd name="connsiteX2105" fmla="*/ 493822 w 701227"/>
                <a:gd name="connsiteY2105" fmla="*/ 174263 h 700110"/>
                <a:gd name="connsiteX2106" fmla="*/ 515318 w 701227"/>
                <a:gd name="connsiteY2106" fmla="*/ 99290 h 700110"/>
                <a:gd name="connsiteX2107" fmla="*/ 504280 w 701227"/>
                <a:gd name="connsiteY2107" fmla="*/ 104520 h 700110"/>
                <a:gd name="connsiteX2108" fmla="*/ 515318 w 701227"/>
                <a:gd name="connsiteY2108" fmla="*/ 99290 h 700110"/>
                <a:gd name="connsiteX2109" fmla="*/ 515318 w 701227"/>
                <a:gd name="connsiteY2109" fmla="*/ 99290 h 700110"/>
                <a:gd name="connsiteX2110" fmla="*/ 442117 w 701227"/>
                <a:gd name="connsiteY2110" fmla="*/ 622939 h 700110"/>
                <a:gd name="connsiteX2111" fmla="*/ 443859 w 701227"/>
                <a:gd name="connsiteY2111" fmla="*/ 632238 h 700110"/>
                <a:gd name="connsiteX2112" fmla="*/ 433402 w 701227"/>
                <a:gd name="connsiteY2112" fmla="*/ 631076 h 700110"/>
                <a:gd name="connsiteX2113" fmla="*/ 442117 w 701227"/>
                <a:gd name="connsiteY2113" fmla="*/ 622939 h 700110"/>
                <a:gd name="connsiteX2114" fmla="*/ 442117 w 701227"/>
                <a:gd name="connsiteY2114" fmla="*/ 622939 h 700110"/>
                <a:gd name="connsiteX2115" fmla="*/ 462450 w 701227"/>
                <a:gd name="connsiteY2115" fmla="*/ 482292 h 700110"/>
                <a:gd name="connsiteX2116" fmla="*/ 448507 w 701227"/>
                <a:gd name="connsiteY2116" fmla="*/ 478223 h 700110"/>
                <a:gd name="connsiteX2117" fmla="*/ 447926 w 701227"/>
                <a:gd name="connsiteY2117" fmla="*/ 496821 h 700110"/>
                <a:gd name="connsiteX2118" fmla="*/ 462450 w 701227"/>
                <a:gd name="connsiteY2118" fmla="*/ 482292 h 700110"/>
                <a:gd name="connsiteX2119" fmla="*/ 462450 w 701227"/>
                <a:gd name="connsiteY2119" fmla="*/ 482292 h 700110"/>
                <a:gd name="connsiteX2120" fmla="*/ 493242 w 701227"/>
                <a:gd name="connsiteY2120" fmla="*/ 263184 h 700110"/>
                <a:gd name="connsiteX2121" fmla="*/ 477555 w 701227"/>
                <a:gd name="connsiteY2121" fmla="*/ 275970 h 700110"/>
                <a:gd name="connsiteX2122" fmla="*/ 475232 w 701227"/>
                <a:gd name="connsiteY2122" fmla="*/ 256791 h 700110"/>
                <a:gd name="connsiteX2123" fmla="*/ 493242 w 701227"/>
                <a:gd name="connsiteY2123" fmla="*/ 263184 h 700110"/>
                <a:gd name="connsiteX2124" fmla="*/ 493242 w 701227"/>
                <a:gd name="connsiteY2124" fmla="*/ 263184 h 700110"/>
                <a:gd name="connsiteX2125" fmla="*/ 477555 w 701227"/>
                <a:gd name="connsiteY2125" fmla="*/ 400345 h 700110"/>
                <a:gd name="connsiteX2126" fmla="*/ 470584 w 701227"/>
                <a:gd name="connsiteY2126" fmla="*/ 418361 h 700110"/>
                <a:gd name="connsiteX2127" fmla="*/ 457222 w 701227"/>
                <a:gd name="connsiteY2127" fmla="*/ 400926 h 700110"/>
                <a:gd name="connsiteX2128" fmla="*/ 477555 w 701227"/>
                <a:gd name="connsiteY2128" fmla="*/ 400345 h 700110"/>
                <a:gd name="connsiteX2129" fmla="*/ 477555 w 701227"/>
                <a:gd name="connsiteY2129" fmla="*/ 400345 h 700110"/>
                <a:gd name="connsiteX2130" fmla="*/ 437469 w 701227"/>
                <a:gd name="connsiteY2130" fmla="*/ 683963 h 700110"/>
                <a:gd name="connsiteX2131" fmla="*/ 440955 w 701227"/>
                <a:gd name="connsiteY2131" fmla="*/ 687450 h 700110"/>
                <a:gd name="connsiteX2132" fmla="*/ 439212 w 701227"/>
                <a:gd name="connsiteY2132" fmla="*/ 688613 h 700110"/>
                <a:gd name="connsiteX2133" fmla="*/ 435726 w 701227"/>
                <a:gd name="connsiteY2133" fmla="*/ 689775 h 700110"/>
                <a:gd name="connsiteX2134" fmla="*/ 432821 w 701227"/>
                <a:gd name="connsiteY2134" fmla="*/ 686869 h 700110"/>
                <a:gd name="connsiteX2135" fmla="*/ 437469 w 701227"/>
                <a:gd name="connsiteY2135" fmla="*/ 683963 h 700110"/>
                <a:gd name="connsiteX2136" fmla="*/ 437469 w 701227"/>
                <a:gd name="connsiteY2136" fmla="*/ 683963 h 700110"/>
                <a:gd name="connsiteX2137" fmla="*/ 460708 w 701227"/>
                <a:gd name="connsiteY2137" fmla="*/ 543316 h 700110"/>
                <a:gd name="connsiteX2138" fmla="*/ 453736 w 701227"/>
                <a:gd name="connsiteY2138" fmla="*/ 555521 h 700110"/>
                <a:gd name="connsiteX2139" fmla="*/ 445021 w 701227"/>
                <a:gd name="connsiteY2139" fmla="*/ 540992 h 700110"/>
                <a:gd name="connsiteX2140" fmla="*/ 460708 w 701227"/>
                <a:gd name="connsiteY2140" fmla="*/ 543316 h 700110"/>
                <a:gd name="connsiteX2141" fmla="*/ 460708 w 701227"/>
                <a:gd name="connsiteY2141" fmla="*/ 543316 h 700110"/>
                <a:gd name="connsiteX2142" fmla="*/ 478137 w 701227"/>
                <a:gd name="connsiteY2142" fmla="*/ 313167 h 700110"/>
                <a:gd name="connsiteX2143" fmla="*/ 468260 w 701227"/>
                <a:gd name="connsiteY2143" fmla="*/ 323047 h 700110"/>
                <a:gd name="connsiteX2144" fmla="*/ 475232 w 701227"/>
                <a:gd name="connsiteY2144" fmla="*/ 335252 h 700110"/>
                <a:gd name="connsiteX2145" fmla="*/ 492661 w 701227"/>
                <a:gd name="connsiteY2145" fmla="*/ 327696 h 700110"/>
                <a:gd name="connsiteX2146" fmla="*/ 478137 w 701227"/>
                <a:gd name="connsiteY2146" fmla="*/ 313167 h 700110"/>
                <a:gd name="connsiteX2147" fmla="*/ 478137 w 701227"/>
                <a:gd name="connsiteY2147" fmla="*/ 313167 h 700110"/>
                <a:gd name="connsiteX2148" fmla="*/ 504861 w 701227"/>
                <a:gd name="connsiteY2148" fmla="*/ 239937 h 700110"/>
                <a:gd name="connsiteX2149" fmla="*/ 488013 w 701227"/>
                <a:gd name="connsiteY2149" fmla="*/ 234125 h 700110"/>
                <a:gd name="connsiteX2150" fmla="*/ 489756 w 701227"/>
                <a:gd name="connsiteY2150" fmla="*/ 251561 h 700110"/>
                <a:gd name="connsiteX2151" fmla="*/ 504861 w 701227"/>
                <a:gd name="connsiteY2151" fmla="*/ 239937 h 700110"/>
                <a:gd name="connsiteX2152" fmla="*/ 504861 w 701227"/>
                <a:gd name="connsiteY2152" fmla="*/ 239937 h 700110"/>
                <a:gd name="connsiteX2153" fmla="*/ 515318 w 701227"/>
                <a:gd name="connsiteY2153" fmla="*/ 156246 h 700110"/>
                <a:gd name="connsiteX2154" fmla="*/ 504280 w 701227"/>
                <a:gd name="connsiteY2154" fmla="*/ 167870 h 700110"/>
                <a:gd name="connsiteX2155" fmla="*/ 503118 w 701227"/>
                <a:gd name="connsiteY2155" fmla="*/ 153921 h 700110"/>
                <a:gd name="connsiteX2156" fmla="*/ 515318 w 701227"/>
                <a:gd name="connsiteY2156" fmla="*/ 156246 h 700110"/>
                <a:gd name="connsiteX2157" fmla="*/ 515318 w 701227"/>
                <a:gd name="connsiteY2157" fmla="*/ 156246 h 700110"/>
                <a:gd name="connsiteX2158" fmla="*/ 522871 w 701227"/>
                <a:gd name="connsiteY2158" fmla="*/ 73137 h 700110"/>
                <a:gd name="connsiteX2159" fmla="*/ 526357 w 701227"/>
                <a:gd name="connsiteY2159" fmla="*/ 81273 h 700110"/>
                <a:gd name="connsiteX2160" fmla="*/ 517061 w 701227"/>
                <a:gd name="connsiteY2160" fmla="*/ 78367 h 700110"/>
                <a:gd name="connsiteX2161" fmla="*/ 522871 w 701227"/>
                <a:gd name="connsiteY2161" fmla="*/ 73137 h 700110"/>
                <a:gd name="connsiteX2162" fmla="*/ 522871 w 701227"/>
                <a:gd name="connsiteY2162" fmla="*/ 73137 h 700110"/>
                <a:gd name="connsiteX2163" fmla="*/ 457222 w 701227"/>
                <a:gd name="connsiteY2163" fmla="*/ 602597 h 700110"/>
                <a:gd name="connsiteX2164" fmla="*/ 446764 w 701227"/>
                <a:gd name="connsiteY2164" fmla="*/ 610153 h 700110"/>
                <a:gd name="connsiteX2165" fmla="*/ 447345 w 701227"/>
                <a:gd name="connsiteY2165" fmla="*/ 598529 h 700110"/>
                <a:gd name="connsiteX2166" fmla="*/ 457222 w 701227"/>
                <a:gd name="connsiteY2166" fmla="*/ 602597 h 700110"/>
                <a:gd name="connsiteX2167" fmla="*/ 457222 w 701227"/>
                <a:gd name="connsiteY2167" fmla="*/ 602597 h 700110"/>
                <a:gd name="connsiteX2168" fmla="*/ 476975 w 701227"/>
                <a:gd name="connsiteY2168" fmla="*/ 463113 h 700110"/>
                <a:gd name="connsiteX2169" fmla="*/ 459546 w 701227"/>
                <a:gd name="connsiteY2169" fmla="*/ 455557 h 700110"/>
                <a:gd name="connsiteX2170" fmla="*/ 460126 w 701227"/>
                <a:gd name="connsiteY2170" fmla="*/ 473574 h 700110"/>
                <a:gd name="connsiteX2171" fmla="*/ 476975 w 701227"/>
                <a:gd name="connsiteY2171" fmla="*/ 463113 h 700110"/>
                <a:gd name="connsiteX2172" fmla="*/ 476975 w 701227"/>
                <a:gd name="connsiteY2172" fmla="*/ 463113 h 700110"/>
                <a:gd name="connsiteX2173" fmla="*/ 490918 w 701227"/>
                <a:gd name="connsiteY2173" fmla="*/ 378841 h 700110"/>
                <a:gd name="connsiteX2174" fmla="*/ 474651 w 701227"/>
                <a:gd name="connsiteY2174" fmla="*/ 393370 h 700110"/>
                <a:gd name="connsiteX2175" fmla="*/ 472327 w 701227"/>
                <a:gd name="connsiteY2175" fmla="*/ 373610 h 700110"/>
                <a:gd name="connsiteX2176" fmla="*/ 490918 w 701227"/>
                <a:gd name="connsiteY2176" fmla="*/ 378841 h 700110"/>
                <a:gd name="connsiteX2177" fmla="*/ 490918 w 701227"/>
                <a:gd name="connsiteY2177" fmla="*/ 378841 h 700110"/>
                <a:gd name="connsiteX2178" fmla="*/ 453155 w 701227"/>
                <a:gd name="connsiteY2178" fmla="*/ 661878 h 700110"/>
                <a:gd name="connsiteX2179" fmla="*/ 447345 w 701227"/>
                <a:gd name="connsiteY2179" fmla="*/ 667690 h 700110"/>
                <a:gd name="connsiteX2180" fmla="*/ 445602 w 701227"/>
                <a:gd name="connsiteY2180" fmla="*/ 661297 h 700110"/>
                <a:gd name="connsiteX2181" fmla="*/ 453155 w 701227"/>
                <a:gd name="connsiteY2181" fmla="*/ 661878 h 700110"/>
                <a:gd name="connsiteX2182" fmla="*/ 453155 w 701227"/>
                <a:gd name="connsiteY2182" fmla="*/ 661878 h 700110"/>
                <a:gd name="connsiteX2183" fmla="*/ 473489 w 701227"/>
                <a:gd name="connsiteY2183" fmla="*/ 518906 h 700110"/>
                <a:gd name="connsiteX2184" fmla="*/ 456641 w 701227"/>
                <a:gd name="connsiteY2184" fmla="*/ 518325 h 700110"/>
                <a:gd name="connsiteX2185" fmla="*/ 466517 w 701227"/>
                <a:gd name="connsiteY2185" fmla="*/ 532274 h 700110"/>
                <a:gd name="connsiteX2186" fmla="*/ 473489 w 701227"/>
                <a:gd name="connsiteY2186" fmla="*/ 518906 h 700110"/>
                <a:gd name="connsiteX2187" fmla="*/ 473489 w 701227"/>
                <a:gd name="connsiteY2187" fmla="*/ 518906 h 700110"/>
                <a:gd name="connsiteX2188" fmla="*/ 498470 w 701227"/>
                <a:gd name="connsiteY2188" fmla="*/ 291082 h 700110"/>
                <a:gd name="connsiteX2189" fmla="*/ 482203 w 701227"/>
                <a:gd name="connsiteY2189" fmla="*/ 303867 h 700110"/>
                <a:gd name="connsiteX2190" fmla="*/ 491499 w 701227"/>
                <a:gd name="connsiteY2190" fmla="*/ 313167 h 700110"/>
                <a:gd name="connsiteX2191" fmla="*/ 503699 w 701227"/>
                <a:gd name="connsiteY2191" fmla="*/ 306773 h 700110"/>
                <a:gd name="connsiteX2192" fmla="*/ 498470 w 701227"/>
                <a:gd name="connsiteY2192" fmla="*/ 291082 h 700110"/>
                <a:gd name="connsiteX2193" fmla="*/ 498470 w 701227"/>
                <a:gd name="connsiteY2193" fmla="*/ 291082 h 700110"/>
                <a:gd name="connsiteX2194" fmla="*/ 526938 w 701227"/>
                <a:gd name="connsiteY2194" fmla="*/ 134742 h 700110"/>
                <a:gd name="connsiteX2195" fmla="*/ 520547 w 701227"/>
                <a:gd name="connsiteY2195" fmla="*/ 145204 h 700110"/>
                <a:gd name="connsiteX2196" fmla="*/ 516480 w 701227"/>
                <a:gd name="connsiteY2196" fmla="*/ 132417 h 700110"/>
                <a:gd name="connsiteX2197" fmla="*/ 526938 w 701227"/>
                <a:gd name="connsiteY2197" fmla="*/ 134742 h 700110"/>
                <a:gd name="connsiteX2198" fmla="*/ 526938 w 701227"/>
                <a:gd name="connsiteY2198" fmla="*/ 134742 h 700110"/>
                <a:gd name="connsiteX2199" fmla="*/ 536814 w 701227"/>
                <a:gd name="connsiteY2199" fmla="*/ 53376 h 700110"/>
                <a:gd name="connsiteX2200" fmla="*/ 533328 w 701227"/>
                <a:gd name="connsiteY2200" fmla="*/ 59769 h 700110"/>
                <a:gd name="connsiteX2201" fmla="*/ 529842 w 701227"/>
                <a:gd name="connsiteY2201" fmla="*/ 55120 h 700110"/>
                <a:gd name="connsiteX2202" fmla="*/ 536814 w 701227"/>
                <a:gd name="connsiteY2202" fmla="*/ 53376 h 700110"/>
                <a:gd name="connsiteX2203" fmla="*/ 536814 w 701227"/>
                <a:gd name="connsiteY2203" fmla="*/ 53376 h 700110"/>
                <a:gd name="connsiteX2204" fmla="*/ 517061 w 701227"/>
                <a:gd name="connsiteY2204" fmla="*/ 217852 h 700110"/>
                <a:gd name="connsiteX2205" fmla="*/ 505442 w 701227"/>
                <a:gd name="connsiteY2205" fmla="*/ 228895 h 700110"/>
                <a:gd name="connsiteX2206" fmla="*/ 501375 w 701227"/>
                <a:gd name="connsiteY2206" fmla="*/ 212040 h 700110"/>
                <a:gd name="connsiteX2207" fmla="*/ 517061 w 701227"/>
                <a:gd name="connsiteY2207" fmla="*/ 217852 h 700110"/>
                <a:gd name="connsiteX2208" fmla="*/ 517061 w 701227"/>
                <a:gd name="connsiteY2208" fmla="*/ 217852 h 700110"/>
                <a:gd name="connsiteX2209" fmla="*/ 469422 w 701227"/>
                <a:gd name="connsiteY2209" fmla="*/ 578187 h 700110"/>
                <a:gd name="connsiteX2210" fmla="*/ 457803 w 701227"/>
                <a:gd name="connsiteY2210" fmla="*/ 577025 h 700110"/>
                <a:gd name="connsiteX2211" fmla="*/ 465355 w 701227"/>
                <a:gd name="connsiteY2211" fmla="*/ 589811 h 700110"/>
                <a:gd name="connsiteX2212" fmla="*/ 469422 w 701227"/>
                <a:gd name="connsiteY2212" fmla="*/ 578187 h 700110"/>
                <a:gd name="connsiteX2213" fmla="*/ 469422 w 701227"/>
                <a:gd name="connsiteY2213" fmla="*/ 578187 h 700110"/>
                <a:gd name="connsiteX2214" fmla="*/ 488013 w 701227"/>
                <a:gd name="connsiteY2214" fmla="*/ 436378 h 700110"/>
                <a:gd name="connsiteX2215" fmla="*/ 478717 w 701227"/>
                <a:gd name="connsiteY2215" fmla="*/ 452651 h 700110"/>
                <a:gd name="connsiteX2216" fmla="*/ 468841 w 701227"/>
                <a:gd name="connsiteY2216" fmla="*/ 435216 h 700110"/>
                <a:gd name="connsiteX2217" fmla="*/ 488013 w 701227"/>
                <a:gd name="connsiteY2217" fmla="*/ 436378 h 700110"/>
                <a:gd name="connsiteX2218" fmla="*/ 488013 w 701227"/>
                <a:gd name="connsiteY2218" fmla="*/ 436378 h 700110"/>
                <a:gd name="connsiteX2219" fmla="*/ 503118 w 701227"/>
                <a:gd name="connsiteY2219" fmla="*/ 356174 h 700110"/>
                <a:gd name="connsiteX2220" fmla="*/ 488594 w 701227"/>
                <a:gd name="connsiteY2220" fmla="*/ 370704 h 700110"/>
                <a:gd name="connsiteX2221" fmla="*/ 483946 w 701227"/>
                <a:gd name="connsiteY2221" fmla="*/ 350944 h 700110"/>
                <a:gd name="connsiteX2222" fmla="*/ 503118 w 701227"/>
                <a:gd name="connsiteY2222" fmla="*/ 356174 h 700110"/>
                <a:gd name="connsiteX2223" fmla="*/ 503118 w 701227"/>
                <a:gd name="connsiteY2223" fmla="*/ 356174 h 700110"/>
                <a:gd name="connsiteX2224" fmla="*/ 538557 w 701227"/>
                <a:gd name="connsiteY2224" fmla="*/ 111495 h 700110"/>
                <a:gd name="connsiteX2225" fmla="*/ 528100 w 701227"/>
                <a:gd name="connsiteY2225" fmla="*/ 117307 h 700110"/>
                <a:gd name="connsiteX2226" fmla="*/ 538557 w 701227"/>
                <a:gd name="connsiteY2226" fmla="*/ 111495 h 700110"/>
                <a:gd name="connsiteX2227" fmla="*/ 538557 w 701227"/>
                <a:gd name="connsiteY2227" fmla="*/ 111495 h 700110"/>
                <a:gd name="connsiteX2228" fmla="*/ 486270 w 701227"/>
                <a:gd name="connsiteY2228" fmla="*/ 496240 h 700110"/>
                <a:gd name="connsiteX2229" fmla="*/ 475232 w 701227"/>
                <a:gd name="connsiteY2229" fmla="*/ 509608 h 700110"/>
                <a:gd name="connsiteX2230" fmla="*/ 468841 w 701227"/>
                <a:gd name="connsiteY2230" fmla="*/ 493915 h 700110"/>
                <a:gd name="connsiteX2231" fmla="*/ 486270 w 701227"/>
                <a:gd name="connsiteY2231" fmla="*/ 496240 h 700110"/>
                <a:gd name="connsiteX2232" fmla="*/ 486270 w 701227"/>
                <a:gd name="connsiteY2232" fmla="*/ 496240 h 700110"/>
                <a:gd name="connsiteX2233" fmla="*/ 507185 w 701227"/>
                <a:gd name="connsiteY2233" fmla="*/ 266672 h 700110"/>
                <a:gd name="connsiteX2234" fmla="*/ 496146 w 701227"/>
                <a:gd name="connsiteY2234" fmla="*/ 273065 h 700110"/>
                <a:gd name="connsiteX2235" fmla="*/ 508928 w 701227"/>
                <a:gd name="connsiteY2235" fmla="*/ 288757 h 700110"/>
                <a:gd name="connsiteX2236" fmla="*/ 517061 w 701227"/>
                <a:gd name="connsiteY2236" fmla="*/ 279458 h 700110"/>
                <a:gd name="connsiteX2237" fmla="*/ 507185 w 701227"/>
                <a:gd name="connsiteY2237" fmla="*/ 266672 h 700110"/>
                <a:gd name="connsiteX2238" fmla="*/ 507185 w 701227"/>
                <a:gd name="connsiteY2238" fmla="*/ 266672 h 700110"/>
                <a:gd name="connsiteX2239" fmla="*/ 528100 w 701227"/>
                <a:gd name="connsiteY2239" fmla="*/ 194604 h 700110"/>
                <a:gd name="connsiteX2240" fmla="*/ 515899 w 701227"/>
                <a:gd name="connsiteY2240" fmla="*/ 188211 h 700110"/>
                <a:gd name="connsiteX2241" fmla="*/ 513575 w 701227"/>
                <a:gd name="connsiteY2241" fmla="*/ 202741 h 700110"/>
                <a:gd name="connsiteX2242" fmla="*/ 528100 w 701227"/>
                <a:gd name="connsiteY2242" fmla="*/ 194604 h 700110"/>
                <a:gd name="connsiteX2243" fmla="*/ 528100 w 701227"/>
                <a:gd name="connsiteY2243" fmla="*/ 194604 h 700110"/>
                <a:gd name="connsiteX2244" fmla="*/ 466517 w 701227"/>
                <a:gd name="connsiteY2244" fmla="*/ 640374 h 700110"/>
                <a:gd name="connsiteX2245" fmla="*/ 458384 w 701227"/>
                <a:gd name="connsiteY2245" fmla="*/ 645024 h 700110"/>
                <a:gd name="connsiteX2246" fmla="*/ 459546 w 701227"/>
                <a:gd name="connsiteY2246" fmla="*/ 635725 h 700110"/>
                <a:gd name="connsiteX2247" fmla="*/ 466517 w 701227"/>
                <a:gd name="connsiteY2247" fmla="*/ 640374 h 700110"/>
                <a:gd name="connsiteX2248" fmla="*/ 466517 w 701227"/>
                <a:gd name="connsiteY2248" fmla="*/ 640374 h 700110"/>
                <a:gd name="connsiteX2249" fmla="*/ 501375 w 701227"/>
                <a:gd name="connsiteY2249" fmla="*/ 415455 h 700110"/>
                <a:gd name="connsiteX2250" fmla="*/ 484527 w 701227"/>
                <a:gd name="connsiteY2250" fmla="*/ 427660 h 700110"/>
                <a:gd name="connsiteX2251" fmla="*/ 484527 w 701227"/>
                <a:gd name="connsiteY2251" fmla="*/ 408481 h 700110"/>
                <a:gd name="connsiteX2252" fmla="*/ 501375 w 701227"/>
                <a:gd name="connsiteY2252" fmla="*/ 415455 h 700110"/>
                <a:gd name="connsiteX2253" fmla="*/ 501375 w 701227"/>
                <a:gd name="connsiteY2253" fmla="*/ 415455 h 700110"/>
                <a:gd name="connsiteX2254" fmla="*/ 482203 w 701227"/>
                <a:gd name="connsiteY2254" fmla="*/ 554359 h 700110"/>
                <a:gd name="connsiteX2255" fmla="*/ 477555 w 701227"/>
                <a:gd name="connsiteY2255" fmla="*/ 566564 h 700110"/>
                <a:gd name="connsiteX2256" fmla="*/ 467679 w 701227"/>
                <a:gd name="connsiteY2256" fmla="*/ 556102 h 700110"/>
                <a:gd name="connsiteX2257" fmla="*/ 482203 w 701227"/>
                <a:gd name="connsiteY2257" fmla="*/ 554359 h 700110"/>
                <a:gd name="connsiteX2258" fmla="*/ 482203 w 701227"/>
                <a:gd name="connsiteY2258" fmla="*/ 554359 h 700110"/>
                <a:gd name="connsiteX2259" fmla="*/ 514156 w 701227"/>
                <a:gd name="connsiteY2259" fmla="*/ 331765 h 700110"/>
                <a:gd name="connsiteX2260" fmla="*/ 504861 w 701227"/>
                <a:gd name="connsiteY2260" fmla="*/ 348038 h 700110"/>
                <a:gd name="connsiteX2261" fmla="*/ 494404 w 701227"/>
                <a:gd name="connsiteY2261" fmla="*/ 330021 h 700110"/>
                <a:gd name="connsiteX2262" fmla="*/ 514156 w 701227"/>
                <a:gd name="connsiteY2262" fmla="*/ 331765 h 700110"/>
                <a:gd name="connsiteX2263" fmla="*/ 514156 w 701227"/>
                <a:gd name="connsiteY2263" fmla="*/ 331765 h 700110"/>
                <a:gd name="connsiteX2264" fmla="*/ 522871 w 701227"/>
                <a:gd name="connsiteY2264" fmla="*/ 245749 h 700110"/>
                <a:gd name="connsiteX2265" fmla="*/ 525776 w 701227"/>
                <a:gd name="connsiteY2265" fmla="*/ 260278 h 700110"/>
                <a:gd name="connsiteX2266" fmla="*/ 516480 w 701227"/>
                <a:gd name="connsiteY2266" fmla="*/ 264928 h 700110"/>
                <a:gd name="connsiteX2267" fmla="*/ 507766 w 701227"/>
                <a:gd name="connsiteY2267" fmla="*/ 255629 h 700110"/>
                <a:gd name="connsiteX2268" fmla="*/ 522871 w 701227"/>
                <a:gd name="connsiteY2268" fmla="*/ 245749 h 700110"/>
                <a:gd name="connsiteX2269" fmla="*/ 522871 w 701227"/>
                <a:gd name="connsiteY2269" fmla="*/ 245749 h 700110"/>
                <a:gd name="connsiteX2270" fmla="*/ 532747 w 701227"/>
                <a:gd name="connsiteY2270" fmla="*/ 164964 h 700110"/>
                <a:gd name="connsiteX2271" fmla="*/ 540300 w 701227"/>
                <a:gd name="connsiteY2271" fmla="*/ 171357 h 700110"/>
                <a:gd name="connsiteX2272" fmla="*/ 539138 w 701227"/>
                <a:gd name="connsiteY2272" fmla="*/ 177169 h 700110"/>
                <a:gd name="connsiteX2273" fmla="*/ 525195 w 701227"/>
                <a:gd name="connsiteY2273" fmla="*/ 177169 h 700110"/>
                <a:gd name="connsiteX2274" fmla="*/ 532747 w 701227"/>
                <a:gd name="connsiteY2274" fmla="*/ 164964 h 700110"/>
                <a:gd name="connsiteX2275" fmla="*/ 532747 w 701227"/>
                <a:gd name="connsiteY2275" fmla="*/ 164964 h 700110"/>
                <a:gd name="connsiteX2276" fmla="*/ 546109 w 701227"/>
                <a:gd name="connsiteY2276" fmla="*/ 85341 h 700110"/>
                <a:gd name="connsiteX2277" fmla="*/ 549596 w 701227"/>
                <a:gd name="connsiteY2277" fmla="*/ 93478 h 700110"/>
                <a:gd name="connsiteX2278" fmla="*/ 541462 w 701227"/>
                <a:gd name="connsiteY2278" fmla="*/ 92897 h 700110"/>
                <a:gd name="connsiteX2279" fmla="*/ 546109 w 701227"/>
                <a:gd name="connsiteY2279" fmla="*/ 85341 h 700110"/>
                <a:gd name="connsiteX2280" fmla="*/ 546109 w 701227"/>
                <a:gd name="connsiteY2280" fmla="*/ 85341 h 700110"/>
                <a:gd name="connsiteX2281" fmla="*/ 479298 w 701227"/>
                <a:gd name="connsiteY2281" fmla="*/ 614802 h 700110"/>
                <a:gd name="connsiteX2282" fmla="*/ 468841 w 701227"/>
                <a:gd name="connsiteY2282" fmla="*/ 620614 h 700110"/>
                <a:gd name="connsiteX2283" fmla="*/ 479298 w 701227"/>
                <a:gd name="connsiteY2283" fmla="*/ 614802 h 700110"/>
                <a:gd name="connsiteX2284" fmla="*/ 479298 w 701227"/>
                <a:gd name="connsiteY2284" fmla="*/ 614802 h 700110"/>
                <a:gd name="connsiteX2285" fmla="*/ 499051 w 701227"/>
                <a:gd name="connsiteY2285" fmla="*/ 473574 h 700110"/>
                <a:gd name="connsiteX2286" fmla="*/ 489756 w 701227"/>
                <a:gd name="connsiteY2286" fmla="*/ 487522 h 700110"/>
                <a:gd name="connsiteX2287" fmla="*/ 482203 w 701227"/>
                <a:gd name="connsiteY2287" fmla="*/ 470087 h 700110"/>
                <a:gd name="connsiteX2288" fmla="*/ 499051 w 701227"/>
                <a:gd name="connsiteY2288" fmla="*/ 473574 h 700110"/>
                <a:gd name="connsiteX2289" fmla="*/ 499051 w 701227"/>
                <a:gd name="connsiteY2289" fmla="*/ 473574 h 700110"/>
                <a:gd name="connsiteX2290" fmla="*/ 513575 w 701227"/>
                <a:gd name="connsiteY2290" fmla="*/ 392789 h 700110"/>
                <a:gd name="connsiteX2291" fmla="*/ 497308 w 701227"/>
                <a:gd name="connsiteY2291" fmla="*/ 385815 h 700110"/>
                <a:gd name="connsiteX2292" fmla="*/ 497889 w 701227"/>
                <a:gd name="connsiteY2292" fmla="*/ 405575 h 700110"/>
                <a:gd name="connsiteX2293" fmla="*/ 513575 w 701227"/>
                <a:gd name="connsiteY2293" fmla="*/ 392789 h 700110"/>
                <a:gd name="connsiteX2294" fmla="*/ 513575 w 701227"/>
                <a:gd name="connsiteY2294" fmla="*/ 392789 h 700110"/>
                <a:gd name="connsiteX2295" fmla="*/ 475232 w 701227"/>
                <a:gd name="connsiteY2295" fmla="*/ 674665 h 700110"/>
                <a:gd name="connsiteX2296" fmla="*/ 475232 w 701227"/>
                <a:gd name="connsiteY2296" fmla="*/ 676989 h 700110"/>
                <a:gd name="connsiteX2297" fmla="*/ 470584 w 701227"/>
                <a:gd name="connsiteY2297" fmla="*/ 678733 h 700110"/>
                <a:gd name="connsiteX2298" fmla="*/ 469422 w 701227"/>
                <a:gd name="connsiteY2298" fmla="*/ 676989 h 700110"/>
                <a:gd name="connsiteX2299" fmla="*/ 475232 w 701227"/>
                <a:gd name="connsiteY2299" fmla="*/ 674665 h 700110"/>
                <a:gd name="connsiteX2300" fmla="*/ 475232 w 701227"/>
                <a:gd name="connsiteY2300" fmla="*/ 674665 h 700110"/>
                <a:gd name="connsiteX2301" fmla="*/ 495566 w 701227"/>
                <a:gd name="connsiteY2301" fmla="*/ 531111 h 700110"/>
                <a:gd name="connsiteX2302" fmla="*/ 487432 w 701227"/>
                <a:gd name="connsiteY2302" fmla="*/ 543898 h 700110"/>
                <a:gd name="connsiteX2303" fmla="*/ 479879 w 701227"/>
                <a:gd name="connsiteY2303" fmla="*/ 531693 h 700110"/>
                <a:gd name="connsiteX2304" fmla="*/ 495566 w 701227"/>
                <a:gd name="connsiteY2304" fmla="*/ 531111 h 700110"/>
                <a:gd name="connsiteX2305" fmla="*/ 495566 w 701227"/>
                <a:gd name="connsiteY2305" fmla="*/ 531111 h 700110"/>
                <a:gd name="connsiteX2306" fmla="*/ 526938 w 701227"/>
                <a:gd name="connsiteY2306" fmla="*/ 310842 h 700110"/>
                <a:gd name="connsiteX2307" fmla="*/ 510090 w 701227"/>
                <a:gd name="connsiteY2307" fmla="*/ 321884 h 700110"/>
                <a:gd name="connsiteX2308" fmla="*/ 512413 w 701227"/>
                <a:gd name="connsiteY2308" fmla="*/ 303286 h 700110"/>
                <a:gd name="connsiteX2309" fmla="*/ 526938 w 701227"/>
                <a:gd name="connsiteY2309" fmla="*/ 310842 h 700110"/>
                <a:gd name="connsiteX2310" fmla="*/ 526938 w 701227"/>
                <a:gd name="connsiteY2310" fmla="*/ 310842 h 700110"/>
                <a:gd name="connsiteX2311" fmla="*/ 550176 w 701227"/>
                <a:gd name="connsiteY2311" fmla="*/ 147528 h 700110"/>
                <a:gd name="connsiteX2312" fmla="*/ 546691 w 701227"/>
                <a:gd name="connsiteY2312" fmla="*/ 156246 h 700110"/>
                <a:gd name="connsiteX2313" fmla="*/ 537395 w 701227"/>
                <a:gd name="connsiteY2313" fmla="*/ 147528 h 700110"/>
                <a:gd name="connsiteX2314" fmla="*/ 550176 w 701227"/>
                <a:gd name="connsiteY2314" fmla="*/ 147528 h 700110"/>
                <a:gd name="connsiteX2315" fmla="*/ 550176 w 701227"/>
                <a:gd name="connsiteY2315" fmla="*/ 147528 h 700110"/>
                <a:gd name="connsiteX2316" fmla="*/ 560634 w 701227"/>
                <a:gd name="connsiteY2316" fmla="*/ 68487 h 700110"/>
                <a:gd name="connsiteX2317" fmla="*/ 554824 w 701227"/>
                <a:gd name="connsiteY2317" fmla="*/ 69068 h 700110"/>
                <a:gd name="connsiteX2318" fmla="*/ 556567 w 701227"/>
                <a:gd name="connsiteY2318" fmla="*/ 65000 h 700110"/>
                <a:gd name="connsiteX2319" fmla="*/ 560634 w 701227"/>
                <a:gd name="connsiteY2319" fmla="*/ 68487 h 700110"/>
                <a:gd name="connsiteX2320" fmla="*/ 560634 w 701227"/>
                <a:gd name="connsiteY2320" fmla="*/ 68487 h 700110"/>
                <a:gd name="connsiteX2321" fmla="*/ 539719 w 701227"/>
                <a:gd name="connsiteY2321" fmla="*/ 230057 h 700110"/>
                <a:gd name="connsiteX2322" fmla="*/ 524614 w 701227"/>
                <a:gd name="connsiteY2322" fmla="*/ 223664 h 700110"/>
                <a:gd name="connsiteX2323" fmla="*/ 526357 w 701227"/>
                <a:gd name="connsiteY2323" fmla="*/ 239356 h 700110"/>
                <a:gd name="connsiteX2324" fmla="*/ 539719 w 701227"/>
                <a:gd name="connsiteY2324" fmla="*/ 230057 h 700110"/>
                <a:gd name="connsiteX2325" fmla="*/ 539719 w 701227"/>
                <a:gd name="connsiteY2325" fmla="*/ 230057 h 700110"/>
                <a:gd name="connsiteX2326" fmla="*/ 511251 w 701227"/>
                <a:gd name="connsiteY2326" fmla="*/ 450908 h 700110"/>
                <a:gd name="connsiteX2327" fmla="*/ 494984 w 701227"/>
                <a:gd name="connsiteY2327" fmla="*/ 445677 h 700110"/>
                <a:gd name="connsiteX2328" fmla="*/ 498470 w 701227"/>
                <a:gd name="connsiteY2328" fmla="*/ 463694 h 700110"/>
                <a:gd name="connsiteX2329" fmla="*/ 511251 w 701227"/>
                <a:gd name="connsiteY2329" fmla="*/ 450908 h 700110"/>
                <a:gd name="connsiteX2330" fmla="*/ 511251 w 701227"/>
                <a:gd name="connsiteY2330" fmla="*/ 450908 h 700110"/>
                <a:gd name="connsiteX2331" fmla="*/ 492661 w 701227"/>
                <a:gd name="connsiteY2331" fmla="*/ 592717 h 700110"/>
                <a:gd name="connsiteX2332" fmla="*/ 479298 w 701227"/>
                <a:gd name="connsiteY2332" fmla="*/ 595623 h 700110"/>
                <a:gd name="connsiteX2333" fmla="*/ 492661 w 701227"/>
                <a:gd name="connsiteY2333" fmla="*/ 592717 h 700110"/>
                <a:gd name="connsiteX2334" fmla="*/ 492661 w 701227"/>
                <a:gd name="connsiteY2334" fmla="*/ 592717 h 700110"/>
                <a:gd name="connsiteX2335" fmla="*/ 525776 w 701227"/>
                <a:gd name="connsiteY2335" fmla="*/ 370123 h 700110"/>
                <a:gd name="connsiteX2336" fmla="*/ 509509 w 701227"/>
                <a:gd name="connsiteY2336" fmla="*/ 362567 h 700110"/>
                <a:gd name="connsiteX2337" fmla="*/ 508928 w 701227"/>
                <a:gd name="connsiteY2337" fmla="*/ 381165 h 700110"/>
                <a:gd name="connsiteX2338" fmla="*/ 525776 w 701227"/>
                <a:gd name="connsiteY2338" fmla="*/ 370123 h 700110"/>
                <a:gd name="connsiteX2339" fmla="*/ 525776 w 701227"/>
                <a:gd name="connsiteY2339" fmla="*/ 370123 h 700110"/>
                <a:gd name="connsiteX2340" fmla="*/ 482784 w 701227"/>
                <a:gd name="connsiteY2340" fmla="*/ 649092 h 700110"/>
                <a:gd name="connsiteX2341" fmla="*/ 490337 w 701227"/>
                <a:gd name="connsiteY2341" fmla="*/ 653161 h 700110"/>
                <a:gd name="connsiteX2342" fmla="*/ 484527 w 701227"/>
                <a:gd name="connsiteY2342" fmla="*/ 657810 h 700110"/>
                <a:gd name="connsiteX2343" fmla="*/ 482784 w 701227"/>
                <a:gd name="connsiteY2343" fmla="*/ 649092 h 700110"/>
                <a:gd name="connsiteX2344" fmla="*/ 482784 w 701227"/>
                <a:gd name="connsiteY2344" fmla="*/ 649092 h 700110"/>
                <a:gd name="connsiteX2345" fmla="*/ 508928 w 701227"/>
                <a:gd name="connsiteY2345" fmla="*/ 510189 h 700110"/>
                <a:gd name="connsiteX2346" fmla="*/ 495566 w 701227"/>
                <a:gd name="connsiteY2346" fmla="*/ 520069 h 700110"/>
                <a:gd name="connsiteX2347" fmla="*/ 493242 w 701227"/>
                <a:gd name="connsiteY2347" fmla="*/ 506702 h 700110"/>
                <a:gd name="connsiteX2348" fmla="*/ 508928 w 701227"/>
                <a:gd name="connsiteY2348" fmla="*/ 510189 h 700110"/>
                <a:gd name="connsiteX2349" fmla="*/ 508928 w 701227"/>
                <a:gd name="connsiteY2349" fmla="*/ 510189 h 700110"/>
                <a:gd name="connsiteX2350" fmla="*/ 524614 w 701227"/>
                <a:gd name="connsiteY2350" fmla="*/ 281201 h 700110"/>
                <a:gd name="connsiteX2351" fmla="*/ 539719 w 701227"/>
                <a:gd name="connsiteY2351" fmla="*/ 291663 h 700110"/>
                <a:gd name="connsiteX2352" fmla="*/ 524033 w 701227"/>
                <a:gd name="connsiteY2352" fmla="*/ 299799 h 700110"/>
                <a:gd name="connsiteX2353" fmla="*/ 524614 w 701227"/>
                <a:gd name="connsiteY2353" fmla="*/ 281201 h 700110"/>
                <a:gd name="connsiteX2354" fmla="*/ 524614 w 701227"/>
                <a:gd name="connsiteY2354" fmla="*/ 281201 h 700110"/>
                <a:gd name="connsiteX2355" fmla="*/ 538557 w 701227"/>
                <a:gd name="connsiteY2355" fmla="*/ 200998 h 700110"/>
                <a:gd name="connsiteX2356" fmla="*/ 551919 w 701227"/>
                <a:gd name="connsiteY2356" fmla="*/ 209134 h 700110"/>
                <a:gd name="connsiteX2357" fmla="*/ 539138 w 701227"/>
                <a:gd name="connsiteY2357" fmla="*/ 216108 h 700110"/>
                <a:gd name="connsiteX2358" fmla="*/ 538557 w 701227"/>
                <a:gd name="connsiteY2358" fmla="*/ 200998 h 700110"/>
                <a:gd name="connsiteX2359" fmla="*/ 538557 w 701227"/>
                <a:gd name="connsiteY2359" fmla="*/ 200998 h 700110"/>
                <a:gd name="connsiteX2360" fmla="*/ 561796 w 701227"/>
                <a:gd name="connsiteY2360" fmla="*/ 124862 h 700110"/>
                <a:gd name="connsiteX2361" fmla="*/ 553081 w 701227"/>
                <a:gd name="connsiteY2361" fmla="*/ 131255 h 700110"/>
                <a:gd name="connsiteX2362" fmla="*/ 552500 w 701227"/>
                <a:gd name="connsiteY2362" fmla="*/ 121956 h 700110"/>
                <a:gd name="connsiteX2363" fmla="*/ 561796 w 701227"/>
                <a:gd name="connsiteY2363" fmla="*/ 124862 h 700110"/>
                <a:gd name="connsiteX2364" fmla="*/ 561796 w 701227"/>
                <a:gd name="connsiteY2364" fmla="*/ 124862 h 700110"/>
                <a:gd name="connsiteX2365" fmla="*/ 510671 w 701227"/>
                <a:gd name="connsiteY2365" fmla="*/ 420686 h 700110"/>
                <a:gd name="connsiteX2366" fmla="*/ 508347 w 701227"/>
                <a:gd name="connsiteY2366" fmla="*/ 439284 h 700110"/>
                <a:gd name="connsiteX2367" fmla="*/ 524033 w 701227"/>
                <a:gd name="connsiteY2367" fmla="*/ 435216 h 700110"/>
                <a:gd name="connsiteX2368" fmla="*/ 510671 w 701227"/>
                <a:gd name="connsiteY2368" fmla="*/ 420686 h 700110"/>
                <a:gd name="connsiteX2369" fmla="*/ 510671 w 701227"/>
                <a:gd name="connsiteY2369" fmla="*/ 420686 h 700110"/>
                <a:gd name="connsiteX2370" fmla="*/ 499632 w 701227"/>
                <a:gd name="connsiteY2370" fmla="*/ 563077 h 700110"/>
                <a:gd name="connsiteX2371" fmla="*/ 506604 w 701227"/>
                <a:gd name="connsiteY2371" fmla="*/ 571795 h 700110"/>
                <a:gd name="connsiteX2372" fmla="*/ 497308 w 701227"/>
                <a:gd name="connsiteY2372" fmla="*/ 578769 h 700110"/>
                <a:gd name="connsiteX2373" fmla="*/ 491499 w 701227"/>
                <a:gd name="connsiteY2373" fmla="*/ 568307 h 700110"/>
                <a:gd name="connsiteX2374" fmla="*/ 499632 w 701227"/>
                <a:gd name="connsiteY2374" fmla="*/ 563077 h 700110"/>
                <a:gd name="connsiteX2375" fmla="*/ 499632 w 701227"/>
                <a:gd name="connsiteY2375" fmla="*/ 563077 h 700110"/>
                <a:gd name="connsiteX2376" fmla="*/ 537395 w 701227"/>
                <a:gd name="connsiteY2376" fmla="*/ 345713 h 700110"/>
                <a:gd name="connsiteX2377" fmla="*/ 521709 w 701227"/>
                <a:gd name="connsiteY2377" fmla="*/ 339901 h 700110"/>
                <a:gd name="connsiteX2378" fmla="*/ 522290 w 701227"/>
                <a:gd name="connsiteY2378" fmla="*/ 358499 h 700110"/>
                <a:gd name="connsiteX2379" fmla="*/ 537395 w 701227"/>
                <a:gd name="connsiteY2379" fmla="*/ 345713 h 700110"/>
                <a:gd name="connsiteX2380" fmla="*/ 537395 w 701227"/>
                <a:gd name="connsiteY2380" fmla="*/ 345713 h 700110"/>
                <a:gd name="connsiteX2381" fmla="*/ 550176 w 701227"/>
                <a:gd name="connsiteY2381" fmla="*/ 264928 h 700110"/>
                <a:gd name="connsiteX2382" fmla="*/ 536233 w 701227"/>
                <a:gd name="connsiteY2382" fmla="*/ 259116 h 700110"/>
                <a:gd name="connsiteX2383" fmla="*/ 535071 w 701227"/>
                <a:gd name="connsiteY2383" fmla="*/ 274808 h 700110"/>
                <a:gd name="connsiteX2384" fmla="*/ 550176 w 701227"/>
                <a:gd name="connsiteY2384" fmla="*/ 264928 h 700110"/>
                <a:gd name="connsiteX2385" fmla="*/ 550176 w 701227"/>
                <a:gd name="connsiteY2385" fmla="*/ 264928 h 700110"/>
                <a:gd name="connsiteX2386" fmla="*/ 561796 w 701227"/>
                <a:gd name="connsiteY2386" fmla="*/ 182981 h 700110"/>
                <a:gd name="connsiteX2387" fmla="*/ 553081 w 701227"/>
                <a:gd name="connsiteY2387" fmla="*/ 192861 h 700110"/>
                <a:gd name="connsiteX2388" fmla="*/ 550176 w 701227"/>
                <a:gd name="connsiteY2388" fmla="*/ 179494 h 700110"/>
                <a:gd name="connsiteX2389" fmla="*/ 561796 w 701227"/>
                <a:gd name="connsiteY2389" fmla="*/ 182981 h 700110"/>
                <a:gd name="connsiteX2390" fmla="*/ 561796 w 701227"/>
                <a:gd name="connsiteY2390" fmla="*/ 182981 h 700110"/>
                <a:gd name="connsiteX2391" fmla="*/ 572834 w 701227"/>
                <a:gd name="connsiteY2391" fmla="*/ 102196 h 700110"/>
                <a:gd name="connsiteX2392" fmla="*/ 568767 w 701227"/>
                <a:gd name="connsiteY2392" fmla="*/ 107426 h 700110"/>
                <a:gd name="connsiteX2393" fmla="*/ 565863 w 701227"/>
                <a:gd name="connsiteY2393" fmla="*/ 99871 h 700110"/>
                <a:gd name="connsiteX2394" fmla="*/ 572834 w 701227"/>
                <a:gd name="connsiteY2394" fmla="*/ 102196 h 700110"/>
                <a:gd name="connsiteX2395" fmla="*/ 572834 w 701227"/>
                <a:gd name="connsiteY2395" fmla="*/ 102196 h 700110"/>
                <a:gd name="connsiteX2396" fmla="*/ 521128 w 701227"/>
                <a:gd name="connsiteY2396" fmla="*/ 485779 h 700110"/>
                <a:gd name="connsiteX2397" fmla="*/ 507185 w 701227"/>
                <a:gd name="connsiteY2397" fmla="*/ 481711 h 700110"/>
                <a:gd name="connsiteX2398" fmla="*/ 508347 w 701227"/>
                <a:gd name="connsiteY2398" fmla="*/ 497403 h 700110"/>
                <a:gd name="connsiteX2399" fmla="*/ 521128 w 701227"/>
                <a:gd name="connsiteY2399" fmla="*/ 485779 h 700110"/>
                <a:gd name="connsiteX2400" fmla="*/ 521128 w 701227"/>
                <a:gd name="connsiteY2400" fmla="*/ 485779 h 700110"/>
                <a:gd name="connsiteX2401" fmla="*/ 502537 w 701227"/>
                <a:gd name="connsiteY2401" fmla="*/ 628170 h 700110"/>
                <a:gd name="connsiteX2402" fmla="*/ 499051 w 701227"/>
                <a:gd name="connsiteY2402" fmla="*/ 633982 h 700110"/>
                <a:gd name="connsiteX2403" fmla="*/ 493242 w 701227"/>
                <a:gd name="connsiteY2403" fmla="*/ 627588 h 700110"/>
                <a:gd name="connsiteX2404" fmla="*/ 498470 w 701227"/>
                <a:gd name="connsiteY2404" fmla="*/ 624101 h 700110"/>
                <a:gd name="connsiteX2405" fmla="*/ 502537 w 701227"/>
                <a:gd name="connsiteY2405" fmla="*/ 628170 h 700110"/>
                <a:gd name="connsiteX2406" fmla="*/ 502537 w 701227"/>
                <a:gd name="connsiteY2406" fmla="*/ 628170 h 700110"/>
                <a:gd name="connsiteX2407" fmla="*/ 535652 w 701227"/>
                <a:gd name="connsiteY2407" fmla="*/ 403832 h 700110"/>
                <a:gd name="connsiteX2408" fmla="*/ 523452 w 701227"/>
                <a:gd name="connsiteY2408" fmla="*/ 417780 h 700110"/>
                <a:gd name="connsiteX2409" fmla="*/ 517061 w 701227"/>
                <a:gd name="connsiteY2409" fmla="*/ 401507 h 700110"/>
                <a:gd name="connsiteX2410" fmla="*/ 535652 w 701227"/>
                <a:gd name="connsiteY2410" fmla="*/ 403832 h 700110"/>
                <a:gd name="connsiteX2411" fmla="*/ 535652 w 701227"/>
                <a:gd name="connsiteY2411" fmla="*/ 403832 h 700110"/>
                <a:gd name="connsiteX2412" fmla="*/ 517642 w 701227"/>
                <a:gd name="connsiteY2412" fmla="*/ 543316 h 700110"/>
                <a:gd name="connsiteX2413" fmla="*/ 518804 w 701227"/>
                <a:gd name="connsiteY2413" fmla="*/ 549128 h 700110"/>
                <a:gd name="connsiteX2414" fmla="*/ 515899 w 701227"/>
                <a:gd name="connsiteY2414" fmla="*/ 554359 h 700110"/>
                <a:gd name="connsiteX2415" fmla="*/ 502537 w 701227"/>
                <a:gd name="connsiteY2415" fmla="*/ 546804 h 700110"/>
                <a:gd name="connsiteX2416" fmla="*/ 517642 w 701227"/>
                <a:gd name="connsiteY2416" fmla="*/ 543316 h 700110"/>
                <a:gd name="connsiteX2417" fmla="*/ 517642 w 701227"/>
                <a:gd name="connsiteY2417" fmla="*/ 543316 h 700110"/>
                <a:gd name="connsiteX2418" fmla="*/ 549596 w 701227"/>
                <a:gd name="connsiteY2418" fmla="*/ 323047 h 700110"/>
                <a:gd name="connsiteX2419" fmla="*/ 535652 w 701227"/>
                <a:gd name="connsiteY2419" fmla="*/ 316654 h 700110"/>
                <a:gd name="connsiteX2420" fmla="*/ 533909 w 701227"/>
                <a:gd name="connsiteY2420" fmla="*/ 334089 h 700110"/>
                <a:gd name="connsiteX2421" fmla="*/ 549596 w 701227"/>
                <a:gd name="connsiteY2421" fmla="*/ 323047 h 700110"/>
                <a:gd name="connsiteX2422" fmla="*/ 549596 w 701227"/>
                <a:gd name="connsiteY2422" fmla="*/ 323047 h 700110"/>
                <a:gd name="connsiteX2423" fmla="*/ 560634 w 701227"/>
                <a:gd name="connsiteY2423" fmla="*/ 239356 h 700110"/>
                <a:gd name="connsiteX2424" fmla="*/ 555986 w 701227"/>
                <a:gd name="connsiteY2424" fmla="*/ 252723 h 700110"/>
                <a:gd name="connsiteX2425" fmla="*/ 546109 w 701227"/>
                <a:gd name="connsiteY2425" fmla="*/ 239937 h 700110"/>
                <a:gd name="connsiteX2426" fmla="*/ 560634 w 701227"/>
                <a:gd name="connsiteY2426" fmla="*/ 239356 h 700110"/>
                <a:gd name="connsiteX2427" fmla="*/ 560634 w 701227"/>
                <a:gd name="connsiteY2427" fmla="*/ 239356 h 700110"/>
                <a:gd name="connsiteX2428" fmla="*/ 572253 w 701227"/>
                <a:gd name="connsiteY2428" fmla="*/ 158571 h 700110"/>
                <a:gd name="connsiteX2429" fmla="*/ 569348 w 701227"/>
                <a:gd name="connsiteY2429" fmla="*/ 168451 h 700110"/>
                <a:gd name="connsiteX2430" fmla="*/ 560634 w 701227"/>
                <a:gd name="connsiteY2430" fmla="*/ 161477 h 700110"/>
                <a:gd name="connsiteX2431" fmla="*/ 572253 w 701227"/>
                <a:gd name="connsiteY2431" fmla="*/ 158571 h 700110"/>
                <a:gd name="connsiteX2432" fmla="*/ 572253 w 701227"/>
                <a:gd name="connsiteY2432" fmla="*/ 158571 h 700110"/>
                <a:gd name="connsiteX2433" fmla="*/ 579806 w 701227"/>
                <a:gd name="connsiteY2433" fmla="*/ 84179 h 700110"/>
                <a:gd name="connsiteX2434" fmla="*/ 579806 w 701227"/>
                <a:gd name="connsiteY2434" fmla="*/ 84179 h 700110"/>
                <a:gd name="connsiteX2435" fmla="*/ 579225 w 701227"/>
                <a:gd name="connsiteY2435" fmla="*/ 83598 h 700110"/>
                <a:gd name="connsiteX2436" fmla="*/ 579806 w 701227"/>
                <a:gd name="connsiteY2436" fmla="*/ 84179 h 700110"/>
                <a:gd name="connsiteX2437" fmla="*/ 579806 w 701227"/>
                <a:gd name="connsiteY2437" fmla="*/ 84179 h 700110"/>
                <a:gd name="connsiteX2438" fmla="*/ 513575 w 701227"/>
                <a:gd name="connsiteY2438" fmla="*/ 603178 h 700110"/>
                <a:gd name="connsiteX2439" fmla="*/ 511251 w 701227"/>
                <a:gd name="connsiteY2439" fmla="*/ 611896 h 700110"/>
                <a:gd name="connsiteX2440" fmla="*/ 503699 w 701227"/>
                <a:gd name="connsiteY2440" fmla="*/ 606666 h 700110"/>
                <a:gd name="connsiteX2441" fmla="*/ 513575 w 701227"/>
                <a:gd name="connsiteY2441" fmla="*/ 603178 h 700110"/>
                <a:gd name="connsiteX2442" fmla="*/ 513575 w 701227"/>
                <a:gd name="connsiteY2442" fmla="*/ 603178 h 700110"/>
                <a:gd name="connsiteX2443" fmla="*/ 522290 w 701227"/>
                <a:gd name="connsiteY2443" fmla="*/ 456720 h 700110"/>
                <a:gd name="connsiteX2444" fmla="*/ 533328 w 701227"/>
                <a:gd name="connsiteY2444" fmla="*/ 470087 h 700110"/>
                <a:gd name="connsiteX2445" fmla="*/ 523452 w 701227"/>
                <a:gd name="connsiteY2445" fmla="*/ 475899 h 700110"/>
                <a:gd name="connsiteX2446" fmla="*/ 514737 w 701227"/>
                <a:gd name="connsiteY2446" fmla="*/ 463694 h 700110"/>
                <a:gd name="connsiteX2447" fmla="*/ 522290 w 701227"/>
                <a:gd name="connsiteY2447" fmla="*/ 456720 h 700110"/>
                <a:gd name="connsiteX2448" fmla="*/ 522290 w 701227"/>
                <a:gd name="connsiteY2448" fmla="*/ 456720 h 700110"/>
                <a:gd name="connsiteX2449" fmla="*/ 547853 w 701227"/>
                <a:gd name="connsiteY2449" fmla="*/ 381165 h 700110"/>
                <a:gd name="connsiteX2450" fmla="*/ 535652 w 701227"/>
                <a:gd name="connsiteY2450" fmla="*/ 393951 h 700110"/>
                <a:gd name="connsiteX2451" fmla="*/ 527519 w 701227"/>
                <a:gd name="connsiteY2451" fmla="*/ 382909 h 700110"/>
                <a:gd name="connsiteX2452" fmla="*/ 535652 w 701227"/>
                <a:gd name="connsiteY2452" fmla="*/ 374191 h 700110"/>
                <a:gd name="connsiteX2453" fmla="*/ 547853 w 701227"/>
                <a:gd name="connsiteY2453" fmla="*/ 381165 h 700110"/>
                <a:gd name="connsiteX2454" fmla="*/ 547853 w 701227"/>
                <a:gd name="connsiteY2454" fmla="*/ 381165 h 700110"/>
                <a:gd name="connsiteX2455" fmla="*/ 504861 w 701227"/>
                <a:gd name="connsiteY2455" fmla="*/ 664203 h 700110"/>
                <a:gd name="connsiteX2456" fmla="*/ 508928 w 701227"/>
                <a:gd name="connsiteY2456" fmla="*/ 662459 h 700110"/>
                <a:gd name="connsiteX2457" fmla="*/ 504861 w 701227"/>
                <a:gd name="connsiteY2457" fmla="*/ 664203 h 700110"/>
                <a:gd name="connsiteX2458" fmla="*/ 504861 w 701227"/>
                <a:gd name="connsiteY2458" fmla="*/ 664203 h 700110"/>
                <a:gd name="connsiteX2459" fmla="*/ 531004 w 701227"/>
                <a:gd name="connsiteY2459" fmla="*/ 522975 h 700110"/>
                <a:gd name="connsiteX2460" fmla="*/ 522290 w 701227"/>
                <a:gd name="connsiteY2460" fmla="*/ 533436 h 700110"/>
                <a:gd name="connsiteX2461" fmla="*/ 515318 w 701227"/>
                <a:gd name="connsiteY2461" fmla="*/ 522394 h 700110"/>
                <a:gd name="connsiteX2462" fmla="*/ 531004 w 701227"/>
                <a:gd name="connsiteY2462" fmla="*/ 522975 h 700110"/>
                <a:gd name="connsiteX2463" fmla="*/ 531004 w 701227"/>
                <a:gd name="connsiteY2463" fmla="*/ 522975 h 700110"/>
                <a:gd name="connsiteX2464" fmla="*/ 561215 w 701227"/>
                <a:gd name="connsiteY2464" fmla="*/ 300961 h 700110"/>
                <a:gd name="connsiteX2465" fmla="*/ 546691 w 701227"/>
                <a:gd name="connsiteY2465" fmla="*/ 310842 h 700110"/>
                <a:gd name="connsiteX2466" fmla="*/ 546691 w 701227"/>
                <a:gd name="connsiteY2466" fmla="*/ 294569 h 700110"/>
                <a:gd name="connsiteX2467" fmla="*/ 561215 w 701227"/>
                <a:gd name="connsiteY2467" fmla="*/ 300961 h 700110"/>
                <a:gd name="connsiteX2468" fmla="*/ 561215 w 701227"/>
                <a:gd name="connsiteY2468" fmla="*/ 300961 h 700110"/>
                <a:gd name="connsiteX2469" fmla="*/ 565282 w 701227"/>
                <a:gd name="connsiteY2469" fmla="*/ 212621 h 700110"/>
                <a:gd name="connsiteX2470" fmla="*/ 569929 w 701227"/>
                <a:gd name="connsiteY2470" fmla="*/ 227151 h 700110"/>
                <a:gd name="connsiteX2471" fmla="*/ 557148 w 701227"/>
                <a:gd name="connsiteY2471" fmla="*/ 223083 h 700110"/>
                <a:gd name="connsiteX2472" fmla="*/ 565282 w 701227"/>
                <a:gd name="connsiteY2472" fmla="*/ 212621 h 700110"/>
                <a:gd name="connsiteX2473" fmla="*/ 565282 w 701227"/>
                <a:gd name="connsiteY2473" fmla="*/ 212621 h 700110"/>
                <a:gd name="connsiteX2474" fmla="*/ 580387 w 701227"/>
                <a:gd name="connsiteY2474" fmla="*/ 132999 h 700110"/>
                <a:gd name="connsiteX2475" fmla="*/ 585616 w 701227"/>
                <a:gd name="connsiteY2475" fmla="*/ 140554 h 700110"/>
                <a:gd name="connsiteX2476" fmla="*/ 578644 w 701227"/>
                <a:gd name="connsiteY2476" fmla="*/ 145204 h 700110"/>
                <a:gd name="connsiteX2477" fmla="*/ 573996 w 701227"/>
                <a:gd name="connsiteY2477" fmla="*/ 138811 h 700110"/>
                <a:gd name="connsiteX2478" fmla="*/ 580387 w 701227"/>
                <a:gd name="connsiteY2478" fmla="*/ 132999 h 700110"/>
                <a:gd name="connsiteX2479" fmla="*/ 580387 w 701227"/>
                <a:gd name="connsiteY2479" fmla="*/ 132999 h 700110"/>
                <a:gd name="connsiteX2480" fmla="*/ 526938 w 701227"/>
                <a:gd name="connsiteY2480" fmla="*/ 580512 h 700110"/>
                <a:gd name="connsiteX2481" fmla="*/ 517061 w 701227"/>
                <a:gd name="connsiteY2481" fmla="*/ 587487 h 700110"/>
                <a:gd name="connsiteX2482" fmla="*/ 526938 w 701227"/>
                <a:gd name="connsiteY2482" fmla="*/ 580512 h 700110"/>
                <a:gd name="connsiteX2483" fmla="*/ 526938 w 701227"/>
                <a:gd name="connsiteY2483" fmla="*/ 580512 h 700110"/>
                <a:gd name="connsiteX2484" fmla="*/ 535071 w 701227"/>
                <a:gd name="connsiteY2484" fmla="*/ 433472 h 700110"/>
                <a:gd name="connsiteX2485" fmla="*/ 526938 w 701227"/>
                <a:gd name="connsiteY2485" fmla="*/ 441028 h 700110"/>
                <a:gd name="connsiteX2486" fmla="*/ 531585 w 701227"/>
                <a:gd name="connsiteY2486" fmla="*/ 449745 h 700110"/>
                <a:gd name="connsiteX2487" fmla="*/ 545529 w 701227"/>
                <a:gd name="connsiteY2487" fmla="*/ 446839 h 700110"/>
                <a:gd name="connsiteX2488" fmla="*/ 535071 w 701227"/>
                <a:gd name="connsiteY2488" fmla="*/ 433472 h 700110"/>
                <a:gd name="connsiteX2489" fmla="*/ 535071 w 701227"/>
                <a:gd name="connsiteY2489" fmla="*/ 433472 h 700110"/>
                <a:gd name="connsiteX2490" fmla="*/ 558310 w 701227"/>
                <a:gd name="connsiteY2490" fmla="*/ 355593 h 700110"/>
                <a:gd name="connsiteX2491" fmla="*/ 559472 w 701227"/>
                <a:gd name="connsiteY2491" fmla="*/ 366054 h 700110"/>
                <a:gd name="connsiteX2492" fmla="*/ 548434 w 701227"/>
                <a:gd name="connsiteY2492" fmla="*/ 370704 h 700110"/>
                <a:gd name="connsiteX2493" fmla="*/ 542624 w 701227"/>
                <a:gd name="connsiteY2493" fmla="*/ 354431 h 700110"/>
                <a:gd name="connsiteX2494" fmla="*/ 558310 w 701227"/>
                <a:gd name="connsiteY2494" fmla="*/ 355593 h 700110"/>
                <a:gd name="connsiteX2495" fmla="*/ 558310 w 701227"/>
                <a:gd name="connsiteY2495" fmla="*/ 355593 h 700110"/>
                <a:gd name="connsiteX2496" fmla="*/ 572834 w 701227"/>
                <a:gd name="connsiteY2496" fmla="*/ 275970 h 700110"/>
                <a:gd name="connsiteX2497" fmla="*/ 560634 w 701227"/>
                <a:gd name="connsiteY2497" fmla="*/ 271321 h 700110"/>
                <a:gd name="connsiteX2498" fmla="*/ 559472 w 701227"/>
                <a:gd name="connsiteY2498" fmla="*/ 286432 h 700110"/>
                <a:gd name="connsiteX2499" fmla="*/ 572834 w 701227"/>
                <a:gd name="connsiteY2499" fmla="*/ 275970 h 700110"/>
                <a:gd name="connsiteX2500" fmla="*/ 572834 w 701227"/>
                <a:gd name="connsiteY2500" fmla="*/ 275970 h 700110"/>
                <a:gd name="connsiteX2501" fmla="*/ 576320 w 701227"/>
                <a:gd name="connsiteY2501" fmla="*/ 191117 h 700110"/>
                <a:gd name="connsiteX2502" fmla="*/ 585034 w 701227"/>
                <a:gd name="connsiteY2502" fmla="*/ 198673 h 700110"/>
                <a:gd name="connsiteX2503" fmla="*/ 577482 w 701227"/>
                <a:gd name="connsiteY2503" fmla="*/ 205066 h 700110"/>
                <a:gd name="connsiteX2504" fmla="*/ 569929 w 701227"/>
                <a:gd name="connsiteY2504" fmla="*/ 196929 h 700110"/>
                <a:gd name="connsiteX2505" fmla="*/ 576320 w 701227"/>
                <a:gd name="connsiteY2505" fmla="*/ 191117 h 700110"/>
                <a:gd name="connsiteX2506" fmla="*/ 576320 w 701227"/>
                <a:gd name="connsiteY2506" fmla="*/ 191117 h 700110"/>
                <a:gd name="connsiteX2507" fmla="*/ 594911 w 701227"/>
                <a:gd name="connsiteY2507" fmla="*/ 114401 h 700110"/>
                <a:gd name="connsiteX2508" fmla="*/ 587939 w 701227"/>
                <a:gd name="connsiteY2508" fmla="*/ 117888 h 700110"/>
                <a:gd name="connsiteX2509" fmla="*/ 594911 w 701227"/>
                <a:gd name="connsiteY2509" fmla="*/ 114401 h 700110"/>
                <a:gd name="connsiteX2510" fmla="*/ 594911 w 701227"/>
                <a:gd name="connsiteY2510" fmla="*/ 114401 h 700110"/>
                <a:gd name="connsiteX2511" fmla="*/ 523452 w 701227"/>
                <a:gd name="connsiteY2511" fmla="*/ 639793 h 700110"/>
                <a:gd name="connsiteX2512" fmla="*/ 517061 w 701227"/>
                <a:gd name="connsiteY2512" fmla="*/ 643280 h 700110"/>
                <a:gd name="connsiteX2513" fmla="*/ 523452 w 701227"/>
                <a:gd name="connsiteY2513" fmla="*/ 639793 h 700110"/>
                <a:gd name="connsiteX2514" fmla="*/ 523452 w 701227"/>
                <a:gd name="connsiteY2514" fmla="*/ 639793 h 700110"/>
                <a:gd name="connsiteX2515" fmla="*/ 542624 w 701227"/>
                <a:gd name="connsiteY2515" fmla="*/ 498565 h 700110"/>
                <a:gd name="connsiteX2516" fmla="*/ 532747 w 701227"/>
                <a:gd name="connsiteY2516" fmla="*/ 510189 h 700110"/>
                <a:gd name="connsiteX2517" fmla="*/ 528100 w 701227"/>
                <a:gd name="connsiteY2517" fmla="*/ 496821 h 700110"/>
                <a:gd name="connsiteX2518" fmla="*/ 542624 w 701227"/>
                <a:gd name="connsiteY2518" fmla="*/ 498565 h 700110"/>
                <a:gd name="connsiteX2519" fmla="*/ 542624 w 701227"/>
                <a:gd name="connsiteY2519" fmla="*/ 498565 h 700110"/>
                <a:gd name="connsiteX2520" fmla="*/ 539138 w 701227"/>
                <a:gd name="connsiteY2520" fmla="*/ 556102 h 700110"/>
                <a:gd name="connsiteX2521" fmla="*/ 537976 w 701227"/>
                <a:gd name="connsiteY2521" fmla="*/ 565401 h 700110"/>
                <a:gd name="connsiteX2522" fmla="*/ 527519 w 701227"/>
                <a:gd name="connsiteY2522" fmla="*/ 559008 h 700110"/>
                <a:gd name="connsiteX2523" fmla="*/ 539138 w 701227"/>
                <a:gd name="connsiteY2523" fmla="*/ 556102 h 700110"/>
                <a:gd name="connsiteX2524" fmla="*/ 539138 w 701227"/>
                <a:gd name="connsiteY2524" fmla="*/ 556102 h 700110"/>
                <a:gd name="connsiteX2525" fmla="*/ 558310 w 701227"/>
                <a:gd name="connsiteY2525" fmla="*/ 418361 h 700110"/>
                <a:gd name="connsiteX2526" fmla="*/ 546109 w 701227"/>
                <a:gd name="connsiteY2526" fmla="*/ 411387 h 700110"/>
                <a:gd name="connsiteX2527" fmla="*/ 543786 w 701227"/>
                <a:gd name="connsiteY2527" fmla="*/ 428241 h 700110"/>
                <a:gd name="connsiteX2528" fmla="*/ 558310 w 701227"/>
                <a:gd name="connsiteY2528" fmla="*/ 418361 h 700110"/>
                <a:gd name="connsiteX2529" fmla="*/ 558310 w 701227"/>
                <a:gd name="connsiteY2529" fmla="*/ 418361 h 700110"/>
                <a:gd name="connsiteX2530" fmla="*/ 572253 w 701227"/>
                <a:gd name="connsiteY2530" fmla="*/ 335833 h 700110"/>
                <a:gd name="connsiteX2531" fmla="*/ 557729 w 701227"/>
                <a:gd name="connsiteY2531" fmla="*/ 345132 h 700110"/>
                <a:gd name="connsiteX2532" fmla="*/ 560053 w 701227"/>
                <a:gd name="connsiteY2532" fmla="*/ 329440 h 700110"/>
                <a:gd name="connsiteX2533" fmla="*/ 572253 w 701227"/>
                <a:gd name="connsiteY2533" fmla="*/ 335833 h 700110"/>
                <a:gd name="connsiteX2534" fmla="*/ 572253 w 701227"/>
                <a:gd name="connsiteY2534" fmla="*/ 335833 h 700110"/>
                <a:gd name="connsiteX2535" fmla="*/ 573415 w 701227"/>
                <a:gd name="connsiteY2535" fmla="*/ 248074 h 700110"/>
                <a:gd name="connsiteX2536" fmla="*/ 584454 w 701227"/>
                <a:gd name="connsiteY2536" fmla="*/ 252723 h 700110"/>
                <a:gd name="connsiteX2537" fmla="*/ 573415 w 701227"/>
                <a:gd name="connsiteY2537" fmla="*/ 263766 h 700110"/>
                <a:gd name="connsiteX2538" fmla="*/ 573415 w 701227"/>
                <a:gd name="connsiteY2538" fmla="*/ 248074 h 700110"/>
                <a:gd name="connsiteX2539" fmla="*/ 573415 w 701227"/>
                <a:gd name="connsiteY2539" fmla="*/ 248074 h 700110"/>
                <a:gd name="connsiteX2540" fmla="*/ 596073 w 701227"/>
                <a:gd name="connsiteY2540" fmla="*/ 173100 h 700110"/>
                <a:gd name="connsiteX2541" fmla="*/ 586196 w 701227"/>
                <a:gd name="connsiteY2541" fmla="*/ 178912 h 700110"/>
                <a:gd name="connsiteX2542" fmla="*/ 588520 w 701227"/>
                <a:gd name="connsiteY2542" fmla="*/ 169032 h 700110"/>
                <a:gd name="connsiteX2543" fmla="*/ 596073 w 701227"/>
                <a:gd name="connsiteY2543" fmla="*/ 173100 h 700110"/>
                <a:gd name="connsiteX2544" fmla="*/ 596073 w 701227"/>
                <a:gd name="connsiteY2544" fmla="*/ 173100 h 700110"/>
                <a:gd name="connsiteX2545" fmla="*/ 533328 w 701227"/>
                <a:gd name="connsiteY2545" fmla="*/ 614221 h 700110"/>
                <a:gd name="connsiteX2546" fmla="*/ 532166 w 701227"/>
                <a:gd name="connsiteY2546" fmla="*/ 624101 h 700110"/>
                <a:gd name="connsiteX2547" fmla="*/ 533328 w 701227"/>
                <a:gd name="connsiteY2547" fmla="*/ 614221 h 700110"/>
                <a:gd name="connsiteX2548" fmla="*/ 533328 w 701227"/>
                <a:gd name="connsiteY2548" fmla="*/ 614221 h 700110"/>
                <a:gd name="connsiteX2549" fmla="*/ 551919 w 701227"/>
                <a:gd name="connsiteY2549" fmla="*/ 470668 h 700110"/>
                <a:gd name="connsiteX2550" fmla="*/ 552500 w 701227"/>
                <a:gd name="connsiteY2550" fmla="*/ 485198 h 700110"/>
                <a:gd name="connsiteX2551" fmla="*/ 539138 w 701227"/>
                <a:gd name="connsiteY2551" fmla="*/ 476480 h 700110"/>
                <a:gd name="connsiteX2552" fmla="*/ 546109 w 701227"/>
                <a:gd name="connsiteY2552" fmla="*/ 469506 h 700110"/>
                <a:gd name="connsiteX2553" fmla="*/ 551919 w 701227"/>
                <a:gd name="connsiteY2553" fmla="*/ 470668 h 700110"/>
                <a:gd name="connsiteX2554" fmla="*/ 551919 w 701227"/>
                <a:gd name="connsiteY2554" fmla="*/ 470668 h 700110"/>
                <a:gd name="connsiteX2555" fmla="*/ 563539 w 701227"/>
                <a:gd name="connsiteY2555" fmla="*/ 388139 h 700110"/>
                <a:gd name="connsiteX2556" fmla="*/ 553081 w 701227"/>
                <a:gd name="connsiteY2556" fmla="*/ 392789 h 700110"/>
                <a:gd name="connsiteX2557" fmla="*/ 564701 w 701227"/>
                <a:gd name="connsiteY2557" fmla="*/ 406156 h 700110"/>
                <a:gd name="connsiteX2558" fmla="*/ 563539 w 701227"/>
                <a:gd name="connsiteY2558" fmla="*/ 388139 h 700110"/>
                <a:gd name="connsiteX2559" fmla="*/ 563539 w 701227"/>
                <a:gd name="connsiteY2559" fmla="*/ 388139 h 700110"/>
                <a:gd name="connsiteX2560" fmla="*/ 582711 w 701227"/>
                <a:gd name="connsiteY2560" fmla="*/ 311423 h 700110"/>
                <a:gd name="connsiteX2561" fmla="*/ 567605 w 701227"/>
                <a:gd name="connsiteY2561" fmla="*/ 309679 h 700110"/>
                <a:gd name="connsiteX2562" fmla="*/ 576901 w 701227"/>
                <a:gd name="connsiteY2562" fmla="*/ 323628 h 700110"/>
                <a:gd name="connsiteX2563" fmla="*/ 582711 w 701227"/>
                <a:gd name="connsiteY2563" fmla="*/ 311423 h 700110"/>
                <a:gd name="connsiteX2564" fmla="*/ 582711 w 701227"/>
                <a:gd name="connsiteY2564" fmla="*/ 311423 h 700110"/>
                <a:gd name="connsiteX2565" fmla="*/ 553081 w 701227"/>
                <a:gd name="connsiteY2565" fmla="*/ 535761 h 700110"/>
                <a:gd name="connsiteX2566" fmla="*/ 542043 w 701227"/>
                <a:gd name="connsiteY2566" fmla="*/ 542735 h 700110"/>
                <a:gd name="connsiteX2567" fmla="*/ 542624 w 701227"/>
                <a:gd name="connsiteY2567" fmla="*/ 531111 h 700110"/>
                <a:gd name="connsiteX2568" fmla="*/ 553081 w 701227"/>
                <a:gd name="connsiteY2568" fmla="*/ 535761 h 700110"/>
                <a:gd name="connsiteX2569" fmla="*/ 553081 w 701227"/>
                <a:gd name="connsiteY2569" fmla="*/ 535761 h 700110"/>
                <a:gd name="connsiteX2570" fmla="*/ 586777 w 701227"/>
                <a:gd name="connsiteY2570" fmla="*/ 225989 h 700110"/>
                <a:gd name="connsiteX2571" fmla="*/ 596654 w 701227"/>
                <a:gd name="connsiteY2571" fmla="*/ 234125 h 700110"/>
                <a:gd name="connsiteX2572" fmla="*/ 586196 w 701227"/>
                <a:gd name="connsiteY2572" fmla="*/ 239937 h 700110"/>
                <a:gd name="connsiteX2573" fmla="*/ 586777 w 701227"/>
                <a:gd name="connsiteY2573" fmla="*/ 225989 h 700110"/>
                <a:gd name="connsiteX2574" fmla="*/ 586777 w 701227"/>
                <a:gd name="connsiteY2574" fmla="*/ 225989 h 700110"/>
                <a:gd name="connsiteX2575" fmla="*/ 598978 w 701227"/>
                <a:gd name="connsiteY2575" fmla="*/ 148691 h 700110"/>
                <a:gd name="connsiteX2576" fmla="*/ 607692 w 701227"/>
                <a:gd name="connsiteY2576" fmla="*/ 151597 h 700110"/>
                <a:gd name="connsiteX2577" fmla="*/ 601883 w 701227"/>
                <a:gd name="connsiteY2577" fmla="*/ 157409 h 700110"/>
                <a:gd name="connsiteX2578" fmla="*/ 598978 w 701227"/>
                <a:gd name="connsiteY2578" fmla="*/ 148691 h 700110"/>
                <a:gd name="connsiteX2579" fmla="*/ 598978 w 701227"/>
                <a:gd name="connsiteY2579" fmla="*/ 148691 h 700110"/>
                <a:gd name="connsiteX2580" fmla="*/ 567025 w 701227"/>
                <a:gd name="connsiteY2580" fmla="*/ 451489 h 700110"/>
                <a:gd name="connsiteX2581" fmla="*/ 558310 w 701227"/>
                <a:gd name="connsiteY2581" fmla="*/ 463694 h 700110"/>
                <a:gd name="connsiteX2582" fmla="*/ 552500 w 701227"/>
                <a:gd name="connsiteY2582" fmla="*/ 450326 h 700110"/>
                <a:gd name="connsiteX2583" fmla="*/ 567025 w 701227"/>
                <a:gd name="connsiteY2583" fmla="*/ 451489 h 700110"/>
                <a:gd name="connsiteX2584" fmla="*/ 567025 w 701227"/>
                <a:gd name="connsiteY2584" fmla="*/ 451489 h 700110"/>
                <a:gd name="connsiteX2585" fmla="*/ 550176 w 701227"/>
                <a:gd name="connsiteY2585" fmla="*/ 595042 h 700110"/>
                <a:gd name="connsiteX2586" fmla="*/ 540300 w 701227"/>
                <a:gd name="connsiteY2586" fmla="*/ 596204 h 700110"/>
                <a:gd name="connsiteX2587" fmla="*/ 550176 w 701227"/>
                <a:gd name="connsiteY2587" fmla="*/ 595042 h 700110"/>
                <a:gd name="connsiteX2588" fmla="*/ 550176 w 701227"/>
                <a:gd name="connsiteY2588" fmla="*/ 595042 h 700110"/>
                <a:gd name="connsiteX2589" fmla="*/ 582130 w 701227"/>
                <a:gd name="connsiteY2589" fmla="*/ 370704 h 700110"/>
                <a:gd name="connsiteX2590" fmla="*/ 568767 w 701227"/>
                <a:gd name="connsiteY2590" fmla="*/ 380584 h 700110"/>
                <a:gd name="connsiteX2591" fmla="*/ 568187 w 701227"/>
                <a:gd name="connsiteY2591" fmla="*/ 366054 h 700110"/>
                <a:gd name="connsiteX2592" fmla="*/ 582130 w 701227"/>
                <a:gd name="connsiteY2592" fmla="*/ 370704 h 700110"/>
                <a:gd name="connsiteX2593" fmla="*/ 582130 w 701227"/>
                <a:gd name="connsiteY2593" fmla="*/ 370704 h 700110"/>
                <a:gd name="connsiteX2594" fmla="*/ 552500 w 701227"/>
                <a:gd name="connsiteY2594" fmla="*/ 509608 h 700110"/>
                <a:gd name="connsiteX2595" fmla="*/ 565282 w 701227"/>
                <a:gd name="connsiteY2595" fmla="*/ 512513 h 700110"/>
                <a:gd name="connsiteX2596" fmla="*/ 559472 w 701227"/>
                <a:gd name="connsiteY2596" fmla="*/ 521812 h 700110"/>
                <a:gd name="connsiteX2597" fmla="*/ 553662 w 701227"/>
                <a:gd name="connsiteY2597" fmla="*/ 520650 h 700110"/>
                <a:gd name="connsiteX2598" fmla="*/ 552500 w 701227"/>
                <a:gd name="connsiteY2598" fmla="*/ 509608 h 700110"/>
                <a:gd name="connsiteX2599" fmla="*/ 552500 w 701227"/>
                <a:gd name="connsiteY2599" fmla="*/ 509608 h 700110"/>
                <a:gd name="connsiteX2600" fmla="*/ 595492 w 701227"/>
                <a:gd name="connsiteY2600" fmla="*/ 289919 h 700110"/>
                <a:gd name="connsiteX2601" fmla="*/ 582130 w 701227"/>
                <a:gd name="connsiteY2601" fmla="*/ 298056 h 700110"/>
                <a:gd name="connsiteX2602" fmla="*/ 584454 w 701227"/>
                <a:gd name="connsiteY2602" fmla="*/ 284107 h 700110"/>
                <a:gd name="connsiteX2603" fmla="*/ 595492 w 701227"/>
                <a:gd name="connsiteY2603" fmla="*/ 289919 h 700110"/>
                <a:gd name="connsiteX2604" fmla="*/ 595492 w 701227"/>
                <a:gd name="connsiteY2604" fmla="*/ 289919 h 700110"/>
                <a:gd name="connsiteX2605" fmla="*/ 606530 w 701227"/>
                <a:gd name="connsiteY2605" fmla="*/ 207972 h 700110"/>
                <a:gd name="connsiteX2606" fmla="*/ 594911 w 701227"/>
                <a:gd name="connsiteY2606" fmla="*/ 213202 h 700110"/>
                <a:gd name="connsiteX2607" fmla="*/ 606530 w 701227"/>
                <a:gd name="connsiteY2607" fmla="*/ 207972 h 700110"/>
                <a:gd name="connsiteX2608" fmla="*/ 606530 w 701227"/>
                <a:gd name="connsiteY2608" fmla="*/ 207972 h 700110"/>
                <a:gd name="connsiteX2609" fmla="*/ 615245 w 701227"/>
                <a:gd name="connsiteY2609" fmla="*/ 123119 h 700110"/>
                <a:gd name="connsiteX2610" fmla="*/ 616988 w 701227"/>
                <a:gd name="connsiteY2610" fmla="*/ 129511 h 700110"/>
                <a:gd name="connsiteX2611" fmla="*/ 610597 w 701227"/>
                <a:gd name="connsiteY2611" fmla="*/ 127187 h 700110"/>
                <a:gd name="connsiteX2612" fmla="*/ 615245 w 701227"/>
                <a:gd name="connsiteY2612" fmla="*/ 123119 h 700110"/>
                <a:gd name="connsiteX2613" fmla="*/ 615245 w 701227"/>
                <a:gd name="connsiteY2613" fmla="*/ 123119 h 700110"/>
                <a:gd name="connsiteX2614" fmla="*/ 580387 w 701227"/>
                <a:gd name="connsiteY2614" fmla="*/ 428822 h 700110"/>
                <a:gd name="connsiteX2615" fmla="*/ 571091 w 701227"/>
                <a:gd name="connsiteY2615" fmla="*/ 441028 h 700110"/>
                <a:gd name="connsiteX2616" fmla="*/ 565863 w 701227"/>
                <a:gd name="connsiteY2616" fmla="*/ 427079 h 700110"/>
                <a:gd name="connsiteX2617" fmla="*/ 580387 w 701227"/>
                <a:gd name="connsiteY2617" fmla="*/ 428822 h 700110"/>
                <a:gd name="connsiteX2618" fmla="*/ 580387 w 701227"/>
                <a:gd name="connsiteY2618" fmla="*/ 428822 h 700110"/>
                <a:gd name="connsiteX2619" fmla="*/ 552500 w 701227"/>
                <a:gd name="connsiteY2619" fmla="*/ 568889 h 700110"/>
                <a:gd name="connsiteX2620" fmla="*/ 561796 w 701227"/>
                <a:gd name="connsiteY2620" fmla="*/ 570051 h 700110"/>
                <a:gd name="connsiteX2621" fmla="*/ 561796 w 701227"/>
                <a:gd name="connsiteY2621" fmla="*/ 575863 h 700110"/>
                <a:gd name="connsiteX2622" fmla="*/ 553662 w 701227"/>
                <a:gd name="connsiteY2622" fmla="*/ 576444 h 700110"/>
                <a:gd name="connsiteX2623" fmla="*/ 552500 w 701227"/>
                <a:gd name="connsiteY2623" fmla="*/ 568889 h 700110"/>
                <a:gd name="connsiteX2624" fmla="*/ 552500 w 701227"/>
                <a:gd name="connsiteY2624" fmla="*/ 568889 h 700110"/>
                <a:gd name="connsiteX2625" fmla="*/ 594911 w 701227"/>
                <a:gd name="connsiteY2625" fmla="*/ 349781 h 700110"/>
                <a:gd name="connsiteX2626" fmla="*/ 584454 w 701227"/>
                <a:gd name="connsiteY2626" fmla="*/ 358499 h 700110"/>
                <a:gd name="connsiteX2627" fmla="*/ 580968 w 701227"/>
                <a:gd name="connsiteY2627" fmla="*/ 343969 h 700110"/>
                <a:gd name="connsiteX2628" fmla="*/ 594911 w 701227"/>
                <a:gd name="connsiteY2628" fmla="*/ 349781 h 700110"/>
                <a:gd name="connsiteX2629" fmla="*/ 594911 w 701227"/>
                <a:gd name="connsiteY2629" fmla="*/ 349781 h 700110"/>
                <a:gd name="connsiteX2630" fmla="*/ 606530 w 701227"/>
                <a:gd name="connsiteY2630" fmla="*/ 265509 h 700110"/>
                <a:gd name="connsiteX2631" fmla="*/ 597816 w 701227"/>
                <a:gd name="connsiteY2631" fmla="*/ 275389 h 700110"/>
                <a:gd name="connsiteX2632" fmla="*/ 594911 w 701227"/>
                <a:gd name="connsiteY2632" fmla="*/ 262603 h 700110"/>
                <a:gd name="connsiteX2633" fmla="*/ 606530 w 701227"/>
                <a:gd name="connsiteY2633" fmla="*/ 265509 h 700110"/>
                <a:gd name="connsiteX2634" fmla="*/ 606530 w 701227"/>
                <a:gd name="connsiteY2634" fmla="*/ 265509 h 700110"/>
                <a:gd name="connsiteX2635" fmla="*/ 618150 w 701227"/>
                <a:gd name="connsiteY2635" fmla="*/ 184724 h 700110"/>
                <a:gd name="connsiteX2636" fmla="*/ 608854 w 701227"/>
                <a:gd name="connsiteY2636" fmla="*/ 189374 h 700110"/>
                <a:gd name="connsiteX2637" fmla="*/ 618150 w 701227"/>
                <a:gd name="connsiteY2637" fmla="*/ 184724 h 700110"/>
                <a:gd name="connsiteX2638" fmla="*/ 618150 w 701227"/>
                <a:gd name="connsiteY2638" fmla="*/ 184724 h 700110"/>
                <a:gd name="connsiteX2639" fmla="*/ 578063 w 701227"/>
                <a:gd name="connsiteY2639" fmla="*/ 487522 h 700110"/>
                <a:gd name="connsiteX2640" fmla="*/ 567605 w 701227"/>
                <a:gd name="connsiteY2640" fmla="*/ 496821 h 700110"/>
                <a:gd name="connsiteX2641" fmla="*/ 568187 w 701227"/>
                <a:gd name="connsiteY2641" fmla="*/ 483454 h 700110"/>
                <a:gd name="connsiteX2642" fmla="*/ 578063 w 701227"/>
                <a:gd name="connsiteY2642" fmla="*/ 487522 h 700110"/>
                <a:gd name="connsiteX2643" fmla="*/ 578063 w 701227"/>
                <a:gd name="connsiteY2643" fmla="*/ 487522 h 700110"/>
                <a:gd name="connsiteX2644" fmla="*/ 558310 w 701227"/>
                <a:gd name="connsiteY2644" fmla="*/ 629913 h 700110"/>
                <a:gd name="connsiteX2645" fmla="*/ 558891 w 701227"/>
                <a:gd name="connsiteY2645" fmla="*/ 631657 h 700110"/>
                <a:gd name="connsiteX2646" fmla="*/ 554824 w 701227"/>
                <a:gd name="connsiteY2646" fmla="*/ 634563 h 700110"/>
                <a:gd name="connsiteX2647" fmla="*/ 553081 w 701227"/>
                <a:gd name="connsiteY2647" fmla="*/ 632238 h 700110"/>
                <a:gd name="connsiteX2648" fmla="*/ 558310 w 701227"/>
                <a:gd name="connsiteY2648" fmla="*/ 629913 h 700110"/>
                <a:gd name="connsiteX2649" fmla="*/ 558310 w 701227"/>
                <a:gd name="connsiteY2649" fmla="*/ 629913 h 700110"/>
                <a:gd name="connsiteX2650" fmla="*/ 582130 w 701227"/>
                <a:gd name="connsiteY2650" fmla="*/ 400926 h 700110"/>
                <a:gd name="connsiteX2651" fmla="*/ 591425 w 701227"/>
                <a:gd name="connsiteY2651" fmla="*/ 413131 h 700110"/>
                <a:gd name="connsiteX2652" fmla="*/ 579806 w 701227"/>
                <a:gd name="connsiteY2652" fmla="*/ 416037 h 700110"/>
                <a:gd name="connsiteX2653" fmla="*/ 575739 w 701227"/>
                <a:gd name="connsiteY2653" fmla="*/ 407900 h 700110"/>
                <a:gd name="connsiteX2654" fmla="*/ 582130 w 701227"/>
                <a:gd name="connsiteY2654" fmla="*/ 400926 h 700110"/>
                <a:gd name="connsiteX2655" fmla="*/ 582130 w 701227"/>
                <a:gd name="connsiteY2655" fmla="*/ 400926 h 700110"/>
                <a:gd name="connsiteX2656" fmla="*/ 573996 w 701227"/>
                <a:gd name="connsiteY2656" fmla="*/ 546222 h 700110"/>
                <a:gd name="connsiteX2657" fmla="*/ 570510 w 701227"/>
                <a:gd name="connsiteY2657" fmla="*/ 555521 h 700110"/>
                <a:gd name="connsiteX2658" fmla="*/ 562958 w 701227"/>
                <a:gd name="connsiteY2658" fmla="*/ 549128 h 700110"/>
                <a:gd name="connsiteX2659" fmla="*/ 573996 w 701227"/>
                <a:gd name="connsiteY2659" fmla="*/ 546222 h 700110"/>
                <a:gd name="connsiteX2660" fmla="*/ 573996 w 701227"/>
                <a:gd name="connsiteY2660" fmla="*/ 546222 h 700110"/>
                <a:gd name="connsiteX2661" fmla="*/ 590844 w 701227"/>
                <a:gd name="connsiteY2661" fmla="*/ 323047 h 700110"/>
                <a:gd name="connsiteX2662" fmla="*/ 606530 w 701227"/>
                <a:gd name="connsiteY2662" fmla="*/ 325371 h 700110"/>
                <a:gd name="connsiteX2663" fmla="*/ 605949 w 701227"/>
                <a:gd name="connsiteY2663" fmla="*/ 331183 h 700110"/>
                <a:gd name="connsiteX2664" fmla="*/ 597235 w 701227"/>
                <a:gd name="connsiteY2664" fmla="*/ 335252 h 700110"/>
                <a:gd name="connsiteX2665" fmla="*/ 590263 w 701227"/>
                <a:gd name="connsiteY2665" fmla="*/ 328859 h 700110"/>
                <a:gd name="connsiteX2666" fmla="*/ 590844 w 701227"/>
                <a:gd name="connsiteY2666" fmla="*/ 323047 h 700110"/>
                <a:gd name="connsiteX2667" fmla="*/ 590844 w 701227"/>
                <a:gd name="connsiteY2667" fmla="*/ 323047 h 700110"/>
                <a:gd name="connsiteX2668" fmla="*/ 612340 w 701227"/>
                <a:gd name="connsiteY2668" fmla="*/ 238193 h 700110"/>
                <a:gd name="connsiteX2669" fmla="*/ 619312 w 701227"/>
                <a:gd name="connsiteY2669" fmla="*/ 246330 h 700110"/>
                <a:gd name="connsiteX2670" fmla="*/ 607111 w 701227"/>
                <a:gd name="connsiteY2670" fmla="*/ 249817 h 700110"/>
                <a:gd name="connsiteX2671" fmla="*/ 612340 w 701227"/>
                <a:gd name="connsiteY2671" fmla="*/ 238193 h 700110"/>
                <a:gd name="connsiteX2672" fmla="*/ 612340 w 701227"/>
                <a:gd name="connsiteY2672" fmla="*/ 238193 h 700110"/>
                <a:gd name="connsiteX2673" fmla="*/ 625702 w 701227"/>
                <a:gd name="connsiteY2673" fmla="*/ 157990 h 700110"/>
                <a:gd name="connsiteX2674" fmla="*/ 629188 w 701227"/>
                <a:gd name="connsiteY2674" fmla="*/ 164964 h 700110"/>
                <a:gd name="connsiteX2675" fmla="*/ 624540 w 701227"/>
                <a:gd name="connsiteY2675" fmla="*/ 168451 h 700110"/>
                <a:gd name="connsiteX2676" fmla="*/ 621054 w 701227"/>
                <a:gd name="connsiteY2676" fmla="*/ 163802 h 700110"/>
                <a:gd name="connsiteX2677" fmla="*/ 625702 w 701227"/>
                <a:gd name="connsiteY2677" fmla="*/ 157990 h 700110"/>
                <a:gd name="connsiteX2678" fmla="*/ 625702 w 701227"/>
                <a:gd name="connsiteY2678" fmla="*/ 157990 h 700110"/>
                <a:gd name="connsiteX2679" fmla="*/ 589682 w 701227"/>
                <a:gd name="connsiteY2679" fmla="*/ 463694 h 700110"/>
                <a:gd name="connsiteX2680" fmla="*/ 581549 w 701227"/>
                <a:gd name="connsiteY2680" fmla="*/ 474155 h 700110"/>
                <a:gd name="connsiteX2681" fmla="*/ 578063 w 701227"/>
                <a:gd name="connsiteY2681" fmla="*/ 461950 h 700110"/>
                <a:gd name="connsiteX2682" fmla="*/ 589682 w 701227"/>
                <a:gd name="connsiteY2682" fmla="*/ 463694 h 700110"/>
                <a:gd name="connsiteX2683" fmla="*/ 589682 w 701227"/>
                <a:gd name="connsiteY2683" fmla="*/ 463694 h 700110"/>
                <a:gd name="connsiteX2684" fmla="*/ 571091 w 701227"/>
                <a:gd name="connsiteY2684" fmla="*/ 607828 h 700110"/>
                <a:gd name="connsiteX2685" fmla="*/ 564120 w 701227"/>
                <a:gd name="connsiteY2685" fmla="*/ 609572 h 700110"/>
                <a:gd name="connsiteX2686" fmla="*/ 571091 w 701227"/>
                <a:gd name="connsiteY2686" fmla="*/ 607828 h 700110"/>
                <a:gd name="connsiteX2687" fmla="*/ 571091 w 701227"/>
                <a:gd name="connsiteY2687" fmla="*/ 607828 h 700110"/>
                <a:gd name="connsiteX2688" fmla="*/ 594911 w 701227"/>
                <a:gd name="connsiteY2688" fmla="*/ 377097 h 700110"/>
                <a:gd name="connsiteX2689" fmla="*/ 605368 w 701227"/>
                <a:gd name="connsiteY2689" fmla="*/ 386396 h 700110"/>
                <a:gd name="connsiteX2690" fmla="*/ 593168 w 701227"/>
                <a:gd name="connsiteY2690" fmla="*/ 392789 h 700110"/>
                <a:gd name="connsiteX2691" fmla="*/ 589682 w 701227"/>
                <a:gd name="connsiteY2691" fmla="*/ 384071 h 700110"/>
                <a:gd name="connsiteX2692" fmla="*/ 594911 w 701227"/>
                <a:gd name="connsiteY2692" fmla="*/ 377097 h 700110"/>
                <a:gd name="connsiteX2693" fmla="*/ 594911 w 701227"/>
                <a:gd name="connsiteY2693" fmla="*/ 377097 h 700110"/>
                <a:gd name="connsiteX2694" fmla="*/ 587939 w 701227"/>
                <a:gd name="connsiteY2694" fmla="*/ 524137 h 700110"/>
                <a:gd name="connsiteX2695" fmla="*/ 580387 w 701227"/>
                <a:gd name="connsiteY2695" fmla="*/ 532274 h 700110"/>
                <a:gd name="connsiteX2696" fmla="*/ 578063 w 701227"/>
                <a:gd name="connsiteY2696" fmla="*/ 521231 h 700110"/>
                <a:gd name="connsiteX2697" fmla="*/ 587939 w 701227"/>
                <a:gd name="connsiteY2697" fmla="*/ 524137 h 700110"/>
                <a:gd name="connsiteX2698" fmla="*/ 587939 w 701227"/>
                <a:gd name="connsiteY2698" fmla="*/ 524137 h 700110"/>
                <a:gd name="connsiteX2699" fmla="*/ 618150 w 701227"/>
                <a:gd name="connsiteY2699" fmla="*/ 302705 h 700110"/>
                <a:gd name="connsiteX2700" fmla="*/ 606530 w 701227"/>
                <a:gd name="connsiteY2700" fmla="*/ 309679 h 700110"/>
                <a:gd name="connsiteX2701" fmla="*/ 606530 w 701227"/>
                <a:gd name="connsiteY2701" fmla="*/ 297474 h 700110"/>
                <a:gd name="connsiteX2702" fmla="*/ 618150 w 701227"/>
                <a:gd name="connsiteY2702" fmla="*/ 302705 h 700110"/>
                <a:gd name="connsiteX2703" fmla="*/ 618150 w 701227"/>
                <a:gd name="connsiteY2703" fmla="*/ 302705 h 700110"/>
                <a:gd name="connsiteX2704" fmla="*/ 629188 w 701227"/>
                <a:gd name="connsiteY2704" fmla="*/ 220177 h 700110"/>
                <a:gd name="connsiteX2705" fmla="*/ 620474 w 701227"/>
                <a:gd name="connsiteY2705" fmla="*/ 226570 h 700110"/>
                <a:gd name="connsiteX2706" fmla="*/ 619892 w 701227"/>
                <a:gd name="connsiteY2706" fmla="*/ 217852 h 700110"/>
                <a:gd name="connsiteX2707" fmla="*/ 629188 w 701227"/>
                <a:gd name="connsiteY2707" fmla="*/ 220177 h 700110"/>
                <a:gd name="connsiteX2708" fmla="*/ 629188 w 701227"/>
                <a:gd name="connsiteY2708" fmla="*/ 220177 h 700110"/>
                <a:gd name="connsiteX2709" fmla="*/ 599559 w 701227"/>
                <a:gd name="connsiteY2709" fmla="*/ 438122 h 700110"/>
                <a:gd name="connsiteX2710" fmla="*/ 603045 w 701227"/>
                <a:gd name="connsiteY2710" fmla="*/ 442771 h 700110"/>
                <a:gd name="connsiteX2711" fmla="*/ 602463 w 701227"/>
                <a:gd name="connsiteY2711" fmla="*/ 448583 h 700110"/>
                <a:gd name="connsiteX2712" fmla="*/ 589682 w 701227"/>
                <a:gd name="connsiteY2712" fmla="*/ 449164 h 700110"/>
                <a:gd name="connsiteX2713" fmla="*/ 593749 w 701227"/>
                <a:gd name="connsiteY2713" fmla="*/ 436959 h 700110"/>
                <a:gd name="connsiteX2714" fmla="*/ 599559 w 701227"/>
                <a:gd name="connsiteY2714" fmla="*/ 438122 h 700110"/>
                <a:gd name="connsiteX2715" fmla="*/ 599559 w 701227"/>
                <a:gd name="connsiteY2715" fmla="*/ 438122 h 700110"/>
                <a:gd name="connsiteX2716" fmla="*/ 583292 w 701227"/>
                <a:gd name="connsiteY2716" fmla="*/ 581675 h 700110"/>
                <a:gd name="connsiteX2717" fmla="*/ 576901 w 701227"/>
                <a:gd name="connsiteY2717" fmla="*/ 587487 h 700110"/>
                <a:gd name="connsiteX2718" fmla="*/ 583292 w 701227"/>
                <a:gd name="connsiteY2718" fmla="*/ 581675 h 700110"/>
                <a:gd name="connsiteX2719" fmla="*/ 583292 w 701227"/>
                <a:gd name="connsiteY2719" fmla="*/ 581675 h 700110"/>
                <a:gd name="connsiteX2720" fmla="*/ 615826 w 701227"/>
                <a:gd name="connsiteY2720" fmla="*/ 360243 h 700110"/>
                <a:gd name="connsiteX2721" fmla="*/ 603625 w 701227"/>
                <a:gd name="connsiteY2721" fmla="*/ 367798 h 700110"/>
                <a:gd name="connsiteX2722" fmla="*/ 607111 w 701227"/>
                <a:gd name="connsiteY2722" fmla="*/ 355012 h 700110"/>
                <a:gd name="connsiteX2723" fmla="*/ 615826 w 701227"/>
                <a:gd name="connsiteY2723" fmla="*/ 360243 h 700110"/>
                <a:gd name="connsiteX2724" fmla="*/ 615826 w 701227"/>
                <a:gd name="connsiteY2724" fmla="*/ 360243 h 700110"/>
                <a:gd name="connsiteX2725" fmla="*/ 623959 w 701227"/>
                <a:gd name="connsiteY2725" fmla="*/ 273065 h 700110"/>
                <a:gd name="connsiteX2726" fmla="*/ 629188 w 701227"/>
                <a:gd name="connsiteY2726" fmla="*/ 281782 h 700110"/>
                <a:gd name="connsiteX2727" fmla="*/ 621635 w 701227"/>
                <a:gd name="connsiteY2727" fmla="*/ 288176 h 700110"/>
                <a:gd name="connsiteX2728" fmla="*/ 615826 w 701227"/>
                <a:gd name="connsiteY2728" fmla="*/ 279458 h 700110"/>
                <a:gd name="connsiteX2729" fmla="*/ 623959 w 701227"/>
                <a:gd name="connsiteY2729" fmla="*/ 273065 h 700110"/>
                <a:gd name="connsiteX2730" fmla="*/ 623959 w 701227"/>
                <a:gd name="connsiteY2730" fmla="*/ 273065 h 700110"/>
                <a:gd name="connsiteX2731" fmla="*/ 600140 w 701227"/>
                <a:gd name="connsiteY2731" fmla="*/ 500890 h 700110"/>
                <a:gd name="connsiteX2732" fmla="*/ 588520 w 701227"/>
                <a:gd name="connsiteY2732" fmla="*/ 505539 h 700110"/>
                <a:gd name="connsiteX2733" fmla="*/ 600140 w 701227"/>
                <a:gd name="connsiteY2733" fmla="*/ 500890 h 700110"/>
                <a:gd name="connsiteX2734" fmla="*/ 600140 w 701227"/>
                <a:gd name="connsiteY2734" fmla="*/ 500890 h 700110"/>
                <a:gd name="connsiteX2735" fmla="*/ 634417 w 701227"/>
                <a:gd name="connsiteY2735" fmla="*/ 195186 h 700110"/>
                <a:gd name="connsiteX2736" fmla="*/ 641969 w 701227"/>
                <a:gd name="connsiteY2736" fmla="*/ 200416 h 700110"/>
                <a:gd name="connsiteX2737" fmla="*/ 635579 w 701227"/>
                <a:gd name="connsiteY2737" fmla="*/ 204485 h 700110"/>
                <a:gd name="connsiteX2738" fmla="*/ 634417 w 701227"/>
                <a:gd name="connsiteY2738" fmla="*/ 195186 h 700110"/>
                <a:gd name="connsiteX2739" fmla="*/ 634417 w 701227"/>
                <a:gd name="connsiteY2739" fmla="*/ 195186 h 700110"/>
                <a:gd name="connsiteX2740" fmla="*/ 608273 w 701227"/>
                <a:gd name="connsiteY2740" fmla="*/ 413131 h 700110"/>
                <a:gd name="connsiteX2741" fmla="*/ 615245 w 701227"/>
                <a:gd name="connsiteY2741" fmla="*/ 421848 h 700110"/>
                <a:gd name="connsiteX2742" fmla="*/ 607692 w 701227"/>
                <a:gd name="connsiteY2742" fmla="*/ 428822 h 700110"/>
                <a:gd name="connsiteX2743" fmla="*/ 601301 w 701227"/>
                <a:gd name="connsiteY2743" fmla="*/ 417199 h 700110"/>
                <a:gd name="connsiteX2744" fmla="*/ 608273 w 701227"/>
                <a:gd name="connsiteY2744" fmla="*/ 413131 h 700110"/>
                <a:gd name="connsiteX2745" fmla="*/ 608273 w 701227"/>
                <a:gd name="connsiteY2745" fmla="*/ 413131 h 700110"/>
                <a:gd name="connsiteX2746" fmla="*/ 596654 w 701227"/>
                <a:gd name="connsiteY2746" fmla="*/ 560171 h 700110"/>
                <a:gd name="connsiteX2747" fmla="*/ 589101 w 701227"/>
                <a:gd name="connsiteY2747" fmla="*/ 564239 h 700110"/>
                <a:gd name="connsiteX2748" fmla="*/ 596654 w 701227"/>
                <a:gd name="connsiteY2748" fmla="*/ 560171 h 700110"/>
                <a:gd name="connsiteX2749" fmla="*/ 596654 w 701227"/>
                <a:gd name="connsiteY2749" fmla="*/ 560171 h 700110"/>
                <a:gd name="connsiteX2750" fmla="*/ 628026 w 701227"/>
                <a:gd name="connsiteY2750" fmla="*/ 337576 h 700110"/>
                <a:gd name="connsiteX2751" fmla="*/ 618150 w 701227"/>
                <a:gd name="connsiteY2751" fmla="*/ 345713 h 700110"/>
                <a:gd name="connsiteX2752" fmla="*/ 618730 w 701227"/>
                <a:gd name="connsiteY2752" fmla="*/ 332927 h 700110"/>
                <a:gd name="connsiteX2753" fmla="*/ 628026 w 701227"/>
                <a:gd name="connsiteY2753" fmla="*/ 337576 h 700110"/>
                <a:gd name="connsiteX2754" fmla="*/ 628026 w 701227"/>
                <a:gd name="connsiteY2754" fmla="*/ 337576 h 700110"/>
                <a:gd name="connsiteX2755" fmla="*/ 640807 w 701227"/>
                <a:gd name="connsiteY2755" fmla="*/ 255629 h 700110"/>
                <a:gd name="connsiteX2756" fmla="*/ 636741 w 701227"/>
                <a:gd name="connsiteY2756" fmla="*/ 262603 h 700110"/>
                <a:gd name="connsiteX2757" fmla="*/ 631512 w 701227"/>
                <a:gd name="connsiteY2757" fmla="*/ 252723 h 700110"/>
                <a:gd name="connsiteX2758" fmla="*/ 640807 w 701227"/>
                <a:gd name="connsiteY2758" fmla="*/ 255629 h 700110"/>
                <a:gd name="connsiteX2759" fmla="*/ 640807 w 701227"/>
                <a:gd name="connsiteY2759" fmla="*/ 255629 h 700110"/>
                <a:gd name="connsiteX2760" fmla="*/ 643712 w 701227"/>
                <a:gd name="connsiteY2760" fmla="*/ 174844 h 700110"/>
                <a:gd name="connsiteX2761" fmla="*/ 651265 w 701227"/>
                <a:gd name="connsiteY2761" fmla="*/ 177169 h 700110"/>
                <a:gd name="connsiteX2762" fmla="*/ 643712 w 701227"/>
                <a:gd name="connsiteY2762" fmla="*/ 174844 h 700110"/>
                <a:gd name="connsiteX2763" fmla="*/ 643712 w 701227"/>
                <a:gd name="connsiteY2763" fmla="*/ 174844 h 700110"/>
                <a:gd name="connsiteX2764" fmla="*/ 612340 w 701227"/>
                <a:gd name="connsiteY2764" fmla="*/ 478223 h 700110"/>
                <a:gd name="connsiteX2765" fmla="*/ 601883 w 701227"/>
                <a:gd name="connsiteY2765" fmla="*/ 484617 h 700110"/>
                <a:gd name="connsiteX2766" fmla="*/ 604787 w 701227"/>
                <a:gd name="connsiteY2766" fmla="*/ 474155 h 700110"/>
                <a:gd name="connsiteX2767" fmla="*/ 612340 w 701227"/>
                <a:gd name="connsiteY2767" fmla="*/ 478223 h 700110"/>
                <a:gd name="connsiteX2768" fmla="*/ 612340 w 701227"/>
                <a:gd name="connsiteY2768" fmla="*/ 478223 h 700110"/>
                <a:gd name="connsiteX2769" fmla="*/ 626864 w 701227"/>
                <a:gd name="connsiteY2769" fmla="*/ 396276 h 700110"/>
                <a:gd name="connsiteX2770" fmla="*/ 616407 w 701227"/>
                <a:gd name="connsiteY2770" fmla="*/ 403832 h 700110"/>
                <a:gd name="connsiteX2771" fmla="*/ 616988 w 701227"/>
                <a:gd name="connsiteY2771" fmla="*/ 392208 h 700110"/>
                <a:gd name="connsiteX2772" fmla="*/ 626864 w 701227"/>
                <a:gd name="connsiteY2772" fmla="*/ 396276 h 700110"/>
                <a:gd name="connsiteX2773" fmla="*/ 626864 w 701227"/>
                <a:gd name="connsiteY2773" fmla="*/ 396276 h 700110"/>
                <a:gd name="connsiteX2774" fmla="*/ 628026 w 701227"/>
                <a:gd name="connsiteY2774" fmla="*/ 313167 h 700110"/>
                <a:gd name="connsiteX2775" fmla="*/ 639645 w 701227"/>
                <a:gd name="connsiteY2775" fmla="*/ 314910 h 700110"/>
                <a:gd name="connsiteX2776" fmla="*/ 632093 w 701227"/>
                <a:gd name="connsiteY2776" fmla="*/ 323628 h 700110"/>
                <a:gd name="connsiteX2777" fmla="*/ 628026 w 701227"/>
                <a:gd name="connsiteY2777" fmla="*/ 313167 h 700110"/>
                <a:gd name="connsiteX2778" fmla="*/ 628026 w 701227"/>
                <a:gd name="connsiteY2778" fmla="*/ 313167 h 700110"/>
                <a:gd name="connsiteX2779" fmla="*/ 604787 w 701227"/>
                <a:gd name="connsiteY2779" fmla="*/ 533436 h 700110"/>
                <a:gd name="connsiteX2780" fmla="*/ 610597 w 701227"/>
                <a:gd name="connsiteY2780" fmla="*/ 539248 h 700110"/>
                <a:gd name="connsiteX2781" fmla="*/ 603045 w 701227"/>
                <a:gd name="connsiteY2781" fmla="*/ 542735 h 700110"/>
                <a:gd name="connsiteX2782" fmla="*/ 604787 w 701227"/>
                <a:gd name="connsiteY2782" fmla="*/ 533436 h 700110"/>
                <a:gd name="connsiteX2783" fmla="*/ 604787 w 701227"/>
                <a:gd name="connsiteY2783" fmla="*/ 533436 h 700110"/>
                <a:gd name="connsiteX2784" fmla="*/ 651846 w 701227"/>
                <a:gd name="connsiteY2784" fmla="*/ 232963 h 700110"/>
                <a:gd name="connsiteX2785" fmla="*/ 642550 w 701227"/>
                <a:gd name="connsiteY2785" fmla="*/ 236450 h 700110"/>
                <a:gd name="connsiteX2786" fmla="*/ 651846 w 701227"/>
                <a:gd name="connsiteY2786" fmla="*/ 232963 h 700110"/>
                <a:gd name="connsiteX2787" fmla="*/ 651846 w 701227"/>
                <a:gd name="connsiteY2787" fmla="*/ 232963 h 700110"/>
                <a:gd name="connsiteX2788" fmla="*/ 623959 w 701227"/>
                <a:gd name="connsiteY2788" fmla="*/ 453814 h 700110"/>
                <a:gd name="connsiteX2789" fmla="*/ 613502 w 701227"/>
                <a:gd name="connsiteY2789" fmla="*/ 460207 h 700110"/>
                <a:gd name="connsiteX2790" fmla="*/ 623959 w 701227"/>
                <a:gd name="connsiteY2790" fmla="*/ 453814 h 700110"/>
                <a:gd name="connsiteX2791" fmla="*/ 623959 w 701227"/>
                <a:gd name="connsiteY2791" fmla="*/ 453814 h 700110"/>
                <a:gd name="connsiteX2792" fmla="*/ 638483 w 701227"/>
                <a:gd name="connsiteY2792" fmla="*/ 373029 h 700110"/>
                <a:gd name="connsiteX2793" fmla="*/ 631512 w 701227"/>
                <a:gd name="connsiteY2793" fmla="*/ 381746 h 700110"/>
                <a:gd name="connsiteX2794" fmla="*/ 626864 w 701227"/>
                <a:gd name="connsiteY2794" fmla="*/ 371285 h 700110"/>
                <a:gd name="connsiteX2795" fmla="*/ 638483 w 701227"/>
                <a:gd name="connsiteY2795" fmla="*/ 373029 h 700110"/>
                <a:gd name="connsiteX2796" fmla="*/ 638483 w 701227"/>
                <a:gd name="connsiteY2796" fmla="*/ 373029 h 700110"/>
                <a:gd name="connsiteX2797" fmla="*/ 651265 w 701227"/>
                <a:gd name="connsiteY2797" fmla="*/ 292244 h 700110"/>
                <a:gd name="connsiteX2798" fmla="*/ 641969 w 701227"/>
                <a:gd name="connsiteY2798" fmla="*/ 297474 h 700110"/>
                <a:gd name="connsiteX2799" fmla="*/ 644293 w 701227"/>
                <a:gd name="connsiteY2799" fmla="*/ 287594 h 700110"/>
                <a:gd name="connsiteX2800" fmla="*/ 651265 w 701227"/>
                <a:gd name="connsiteY2800" fmla="*/ 292244 h 700110"/>
                <a:gd name="connsiteX2801" fmla="*/ 651265 w 701227"/>
                <a:gd name="connsiteY2801" fmla="*/ 292244 h 700110"/>
                <a:gd name="connsiteX2802" fmla="*/ 618730 w 701227"/>
                <a:gd name="connsiteY2802" fmla="*/ 510189 h 700110"/>
                <a:gd name="connsiteX2803" fmla="*/ 623378 w 701227"/>
                <a:gd name="connsiteY2803" fmla="*/ 516582 h 700110"/>
                <a:gd name="connsiteX2804" fmla="*/ 619312 w 701227"/>
                <a:gd name="connsiteY2804" fmla="*/ 520650 h 700110"/>
                <a:gd name="connsiteX2805" fmla="*/ 612921 w 701227"/>
                <a:gd name="connsiteY2805" fmla="*/ 517163 h 700110"/>
                <a:gd name="connsiteX2806" fmla="*/ 618730 w 701227"/>
                <a:gd name="connsiteY2806" fmla="*/ 510189 h 700110"/>
                <a:gd name="connsiteX2807" fmla="*/ 618730 w 701227"/>
                <a:gd name="connsiteY2807" fmla="*/ 510189 h 700110"/>
                <a:gd name="connsiteX2808" fmla="*/ 656493 w 701227"/>
                <a:gd name="connsiteY2808" fmla="*/ 207972 h 700110"/>
                <a:gd name="connsiteX2809" fmla="*/ 662884 w 701227"/>
                <a:gd name="connsiteY2809" fmla="*/ 211459 h 700110"/>
                <a:gd name="connsiteX2810" fmla="*/ 655912 w 701227"/>
                <a:gd name="connsiteY2810" fmla="*/ 213202 h 700110"/>
                <a:gd name="connsiteX2811" fmla="*/ 656493 w 701227"/>
                <a:gd name="connsiteY2811" fmla="*/ 207972 h 700110"/>
                <a:gd name="connsiteX2812" fmla="*/ 656493 w 701227"/>
                <a:gd name="connsiteY2812" fmla="*/ 207972 h 700110"/>
                <a:gd name="connsiteX2813" fmla="*/ 636159 w 701227"/>
                <a:gd name="connsiteY2813" fmla="*/ 430566 h 700110"/>
                <a:gd name="connsiteX2814" fmla="*/ 630931 w 701227"/>
                <a:gd name="connsiteY2814" fmla="*/ 439284 h 700110"/>
                <a:gd name="connsiteX2815" fmla="*/ 626283 w 701227"/>
                <a:gd name="connsiteY2815" fmla="*/ 429404 h 700110"/>
                <a:gd name="connsiteX2816" fmla="*/ 636159 w 701227"/>
                <a:gd name="connsiteY2816" fmla="*/ 430566 h 700110"/>
                <a:gd name="connsiteX2817" fmla="*/ 636159 w 701227"/>
                <a:gd name="connsiteY2817" fmla="*/ 430566 h 700110"/>
                <a:gd name="connsiteX2818" fmla="*/ 618150 w 701227"/>
                <a:gd name="connsiteY2818" fmla="*/ 572376 h 700110"/>
                <a:gd name="connsiteX2819" fmla="*/ 618150 w 701227"/>
                <a:gd name="connsiteY2819" fmla="*/ 576444 h 700110"/>
                <a:gd name="connsiteX2820" fmla="*/ 617569 w 701227"/>
                <a:gd name="connsiteY2820" fmla="*/ 577025 h 700110"/>
                <a:gd name="connsiteX2821" fmla="*/ 616407 w 701227"/>
                <a:gd name="connsiteY2821" fmla="*/ 577606 h 700110"/>
                <a:gd name="connsiteX2822" fmla="*/ 611178 w 701227"/>
                <a:gd name="connsiteY2822" fmla="*/ 573538 h 700110"/>
                <a:gd name="connsiteX2823" fmla="*/ 618150 w 701227"/>
                <a:gd name="connsiteY2823" fmla="*/ 572376 h 700110"/>
                <a:gd name="connsiteX2824" fmla="*/ 618150 w 701227"/>
                <a:gd name="connsiteY2824" fmla="*/ 572376 h 700110"/>
                <a:gd name="connsiteX2825" fmla="*/ 650684 w 701227"/>
                <a:gd name="connsiteY2825" fmla="*/ 350362 h 700110"/>
                <a:gd name="connsiteX2826" fmla="*/ 638483 w 701227"/>
                <a:gd name="connsiteY2826" fmla="*/ 352106 h 700110"/>
                <a:gd name="connsiteX2827" fmla="*/ 650684 w 701227"/>
                <a:gd name="connsiteY2827" fmla="*/ 350362 h 700110"/>
                <a:gd name="connsiteX2828" fmla="*/ 650684 w 701227"/>
                <a:gd name="connsiteY2828" fmla="*/ 350362 h 700110"/>
                <a:gd name="connsiteX2829" fmla="*/ 659398 w 701227"/>
                <a:gd name="connsiteY2829" fmla="*/ 264347 h 700110"/>
                <a:gd name="connsiteX2830" fmla="*/ 663465 w 701227"/>
                <a:gd name="connsiteY2830" fmla="*/ 271321 h 700110"/>
                <a:gd name="connsiteX2831" fmla="*/ 654750 w 701227"/>
                <a:gd name="connsiteY2831" fmla="*/ 272484 h 700110"/>
                <a:gd name="connsiteX2832" fmla="*/ 659398 w 701227"/>
                <a:gd name="connsiteY2832" fmla="*/ 264347 h 700110"/>
                <a:gd name="connsiteX2833" fmla="*/ 659398 w 701227"/>
                <a:gd name="connsiteY2833" fmla="*/ 264347 h 700110"/>
                <a:gd name="connsiteX2834" fmla="*/ 634417 w 701227"/>
                <a:gd name="connsiteY2834" fmla="*/ 491009 h 700110"/>
                <a:gd name="connsiteX2835" fmla="*/ 625121 w 701227"/>
                <a:gd name="connsiteY2835" fmla="*/ 494497 h 700110"/>
                <a:gd name="connsiteX2836" fmla="*/ 634417 w 701227"/>
                <a:gd name="connsiteY2836" fmla="*/ 491009 h 700110"/>
                <a:gd name="connsiteX2837" fmla="*/ 634417 w 701227"/>
                <a:gd name="connsiteY2837" fmla="*/ 491009 h 700110"/>
                <a:gd name="connsiteX2838" fmla="*/ 647779 w 701227"/>
                <a:gd name="connsiteY2838" fmla="*/ 406737 h 700110"/>
                <a:gd name="connsiteX2839" fmla="*/ 638483 w 701227"/>
                <a:gd name="connsiteY2839" fmla="*/ 413131 h 700110"/>
                <a:gd name="connsiteX2840" fmla="*/ 647779 w 701227"/>
                <a:gd name="connsiteY2840" fmla="*/ 406737 h 700110"/>
                <a:gd name="connsiteX2841" fmla="*/ 647779 w 701227"/>
                <a:gd name="connsiteY2841" fmla="*/ 406737 h 700110"/>
                <a:gd name="connsiteX2842" fmla="*/ 623378 w 701227"/>
                <a:gd name="connsiteY2842" fmla="*/ 550291 h 700110"/>
                <a:gd name="connsiteX2843" fmla="*/ 631512 w 701227"/>
                <a:gd name="connsiteY2843" fmla="*/ 551453 h 700110"/>
                <a:gd name="connsiteX2844" fmla="*/ 623378 w 701227"/>
                <a:gd name="connsiteY2844" fmla="*/ 550291 h 700110"/>
                <a:gd name="connsiteX2845" fmla="*/ 623378 w 701227"/>
                <a:gd name="connsiteY2845" fmla="*/ 550291 h 700110"/>
                <a:gd name="connsiteX2846" fmla="*/ 657075 w 701227"/>
                <a:gd name="connsiteY2846" fmla="*/ 321884 h 700110"/>
                <a:gd name="connsiteX2847" fmla="*/ 662303 w 701227"/>
                <a:gd name="connsiteY2847" fmla="*/ 328859 h 700110"/>
                <a:gd name="connsiteX2848" fmla="*/ 655332 w 701227"/>
                <a:gd name="connsiteY2848" fmla="*/ 334671 h 700110"/>
                <a:gd name="connsiteX2849" fmla="*/ 651265 w 701227"/>
                <a:gd name="connsiteY2849" fmla="*/ 327696 h 700110"/>
                <a:gd name="connsiteX2850" fmla="*/ 657075 w 701227"/>
                <a:gd name="connsiteY2850" fmla="*/ 321884 h 700110"/>
                <a:gd name="connsiteX2851" fmla="*/ 657075 w 701227"/>
                <a:gd name="connsiteY2851" fmla="*/ 321884 h 700110"/>
                <a:gd name="connsiteX2852" fmla="*/ 672761 w 701227"/>
                <a:gd name="connsiteY2852" fmla="*/ 243424 h 700110"/>
                <a:gd name="connsiteX2853" fmla="*/ 673922 w 701227"/>
                <a:gd name="connsiteY2853" fmla="*/ 249817 h 700110"/>
                <a:gd name="connsiteX2854" fmla="*/ 667532 w 701227"/>
                <a:gd name="connsiteY2854" fmla="*/ 249236 h 700110"/>
                <a:gd name="connsiteX2855" fmla="*/ 672761 w 701227"/>
                <a:gd name="connsiteY2855" fmla="*/ 243424 h 700110"/>
                <a:gd name="connsiteX2856" fmla="*/ 672761 w 701227"/>
                <a:gd name="connsiteY2856" fmla="*/ 243424 h 700110"/>
                <a:gd name="connsiteX2857" fmla="*/ 647198 w 701227"/>
                <a:gd name="connsiteY2857" fmla="*/ 468343 h 700110"/>
                <a:gd name="connsiteX2858" fmla="*/ 638483 w 701227"/>
                <a:gd name="connsiteY2858" fmla="*/ 472411 h 700110"/>
                <a:gd name="connsiteX2859" fmla="*/ 639645 w 701227"/>
                <a:gd name="connsiteY2859" fmla="*/ 464856 h 700110"/>
                <a:gd name="connsiteX2860" fmla="*/ 647198 w 701227"/>
                <a:gd name="connsiteY2860" fmla="*/ 468343 h 700110"/>
                <a:gd name="connsiteX2861" fmla="*/ 647198 w 701227"/>
                <a:gd name="connsiteY2861" fmla="*/ 468343 h 700110"/>
                <a:gd name="connsiteX2862" fmla="*/ 655912 w 701227"/>
                <a:gd name="connsiteY2862" fmla="*/ 380584 h 700110"/>
                <a:gd name="connsiteX2863" fmla="*/ 661722 w 701227"/>
                <a:gd name="connsiteY2863" fmla="*/ 387558 h 700110"/>
                <a:gd name="connsiteX2864" fmla="*/ 654170 w 701227"/>
                <a:gd name="connsiteY2864" fmla="*/ 392789 h 700110"/>
                <a:gd name="connsiteX2865" fmla="*/ 649522 w 701227"/>
                <a:gd name="connsiteY2865" fmla="*/ 385815 h 700110"/>
                <a:gd name="connsiteX2866" fmla="*/ 655912 w 701227"/>
                <a:gd name="connsiteY2866" fmla="*/ 380584 h 700110"/>
                <a:gd name="connsiteX2867" fmla="*/ 655912 w 701227"/>
                <a:gd name="connsiteY2867" fmla="*/ 380584 h 700110"/>
                <a:gd name="connsiteX2868" fmla="*/ 669856 w 701227"/>
                <a:gd name="connsiteY2868" fmla="*/ 299218 h 700110"/>
                <a:gd name="connsiteX2869" fmla="*/ 675084 w 701227"/>
                <a:gd name="connsiteY2869" fmla="*/ 306192 h 700110"/>
                <a:gd name="connsiteX2870" fmla="*/ 669856 w 701227"/>
                <a:gd name="connsiteY2870" fmla="*/ 310261 h 700110"/>
                <a:gd name="connsiteX2871" fmla="*/ 664627 w 701227"/>
                <a:gd name="connsiteY2871" fmla="*/ 303867 h 700110"/>
                <a:gd name="connsiteX2872" fmla="*/ 669856 w 701227"/>
                <a:gd name="connsiteY2872" fmla="*/ 299218 h 700110"/>
                <a:gd name="connsiteX2873" fmla="*/ 669856 w 701227"/>
                <a:gd name="connsiteY2873" fmla="*/ 299218 h 700110"/>
                <a:gd name="connsiteX2874" fmla="*/ 643712 w 701227"/>
                <a:gd name="connsiteY2874" fmla="*/ 527624 h 700110"/>
                <a:gd name="connsiteX2875" fmla="*/ 637321 w 701227"/>
                <a:gd name="connsiteY2875" fmla="*/ 529368 h 700110"/>
                <a:gd name="connsiteX2876" fmla="*/ 640226 w 701227"/>
                <a:gd name="connsiteY2876" fmla="*/ 522975 h 700110"/>
                <a:gd name="connsiteX2877" fmla="*/ 643712 w 701227"/>
                <a:gd name="connsiteY2877" fmla="*/ 527624 h 700110"/>
                <a:gd name="connsiteX2878" fmla="*/ 643712 w 701227"/>
                <a:gd name="connsiteY2878" fmla="*/ 527624 h 700110"/>
                <a:gd name="connsiteX2879" fmla="*/ 658817 w 701227"/>
                <a:gd name="connsiteY2879" fmla="*/ 445677 h 700110"/>
                <a:gd name="connsiteX2880" fmla="*/ 649522 w 701227"/>
                <a:gd name="connsiteY2880" fmla="*/ 446839 h 700110"/>
                <a:gd name="connsiteX2881" fmla="*/ 658817 w 701227"/>
                <a:gd name="connsiteY2881" fmla="*/ 445677 h 700110"/>
                <a:gd name="connsiteX2882" fmla="*/ 658817 w 701227"/>
                <a:gd name="connsiteY2882" fmla="*/ 445677 h 700110"/>
                <a:gd name="connsiteX2883" fmla="*/ 672761 w 701227"/>
                <a:gd name="connsiteY2883" fmla="*/ 363148 h 700110"/>
                <a:gd name="connsiteX2884" fmla="*/ 664627 w 701227"/>
                <a:gd name="connsiteY2884" fmla="*/ 367798 h 700110"/>
                <a:gd name="connsiteX2885" fmla="*/ 665208 w 701227"/>
                <a:gd name="connsiteY2885" fmla="*/ 360243 h 700110"/>
                <a:gd name="connsiteX2886" fmla="*/ 672761 w 701227"/>
                <a:gd name="connsiteY2886" fmla="*/ 363148 h 700110"/>
                <a:gd name="connsiteX2887" fmla="*/ 672761 w 701227"/>
                <a:gd name="connsiteY2887" fmla="*/ 363148 h 700110"/>
                <a:gd name="connsiteX2888" fmla="*/ 683799 w 701227"/>
                <a:gd name="connsiteY2888" fmla="*/ 278876 h 700110"/>
                <a:gd name="connsiteX2889" fmla="*/ 680894 w 701227"/>
                <a:gd name="connsiteY2889" fmla="*/ 285270 h 700110"/>
                <a:gd name="connsiteX2890" fmla="*/ 676246 w 701227"/>
                <a:gd name="connsiteY2890" fmla="*/ 281782 h 700110"/>
                <a:gd name="connsiteX2891" fmla="*/ 683799 w 701227"/>
                <a:gd name="connsiteY2891" fmla="*/ 278876 h 700110"/>
                <a:gd name="connsiteX2892" fmla="*/ 683799 w 701227"/>
                <a:gd name="connsiteY2892" fmla="*/ 278876 h 700110"/>
                <a:gd name="connsiteX2893" fmla="*/ 654750 w 701227"/>
                <a:gd name="connsiteY2893" fmla="*/ 501471 h 700110"/>
                <a:gd name="connsiteX2894" fmla="*/ 650103 w 701227"/>
                <a:gd name="connsiteY2894" fmla="*/ 506702 h 700110"/>
                <a:gd name="connsiteX2895" fmla="*/ 654750 w 701227"/>
                <a:gd name="connsiteY2895" fmla="*/ 501471 h 700110"/>
                <a:gd name="connsiteX2896" fmla="*/ 654750 w 701227"/>
                <a:gd name="connsiteY2896" fmla="*/ 501471 h 700110"/>
                <a:gd name="connsiteX2897" fmla="*/ 665789 w 701227"/>
                <a:gd name="connsiteY2897" fmla="*/ 418361 h 700110"/>
                <a:gd name="connsiteX2898" fmla="*/ 671599 w 701227"/>
                <a:gd name="connsiteY2898" fmla="*/ 424173 h 700110"/>
                <a:gd name="connsiteX2899" fmla="*/ 663465 w 701227"/>
                <a:gd name="connsiteY2899" fmla="*/ 425917 h 700110"/>
                <a:gd name="connsiteX2900" fmla="*/ 665789 w 701227"/>
                <a:gd name="connsiteY2900" fmla="*/ 418361 h 700110"/>
                <a:gd name="connsiteX2901" fmla="*/ 665789 w 701227"/>
                <a:gd name="connsiteY2901" fmla="*/ 418361 h 700110"/>
                <a:gd name="connsiteX2902" fmla="*/ 678570 w 701227"/>
                <a:gd name="connsiteY2902" fmla="*/ 336995 h 700110"/>
                <a:gd name="connsiteX2903" fmla="*/ 684961 w 701227"/>
                <a:gd name="connsiteY2903" fmla="*/ 341644 h 700110"/>
                <a:gd name="connsiteX2904" fmla="*/ 677989 w 701227"/>
                <a:gd name="connsiteY2904" fmla="*/ 344550 h 700110"/>
                <a:gd name="connsiteX2905" fmla="*/ 678570 w 701227"/>
                <a:gd name="connsiteY2905" fmla="*/ 336995 h 700110"/>
                <a:gd name="connsiteX2906" fmla="*/ 678570 w 701227"/>
                <a:gd name="connsiteY2906" fmla="*/ 336995 h 700110"/>
                <a:gd name="connsiteX2907" fmla="*/ 665208 w 701227"/>
                <a:gd name="connsiteY2907" fmla="*/ 476480 h 700110"/>
                <a:gd name="connsiteX2908" fmla="*/ 669275 w 701227"/>
                <a:gd name="connsiteY2908" fmla="*/ 481711 h 700110"/>
                <a:gd name="connsiteX2909" fmla="*/ 664046 w 701227"/>
                <a:gd name="connsiteY2909" fmla="*/ 485779 h 700110"/>
                <a:gd name="connsiteX2910" fmla="*/ 665208 w 701227"/>
                <a:gd name="connsiteY2910" fmla="*/ 476480 h 700110"/>
                <a:gd name="connsiteX2911" fmla="*/ 665208 w 701227"/>
                <a:gd name="connsiteY2911" fmla="*/ 476480 h 700110"/>
                <a:gd name="connsiteX2912" fmla="*/ 682637 w 701227"/>
                <a:gd name="connsiteY2912" fmla="*/ 398601 h 700110"/>
                <a:gd name="connsiteX2913" fmla="*/ 677408 w 701227"/>
                <a:gd name="connsiteY2913" fmla="*/ 403832 h 700110"/>
                <a:gd name="connsiteX2914" fmla="*/ 676246 w 701227"/>
                <a:gd name="connsiteY2914" fmla="*/ 396276 h 700110"/>
                <a:gd name="connsiteX2915" fmla="*/ 682637 w 701227"/>
                <a:gd name="connsiteY2915" fmla="*/ 398601 h 700110"/>
                <a:gd name="connsiteX2916" fmla="*/ 682637 w 701227"/>
                <a:gd name="connsiteY2916" fmla="*/ 398601 h 700110"/>
                <a:gd name="connsiteX2917" fmla="*/ 687866 w 701227"/>
                <a:gd name="connsiteY2917" fmla="*/ 317816 h 700110"/>
                <a:gd name="connsiteX2918" fmla="*/ 695999 w 701227"/>
                <a:gd name="connsiteY2918" fmla="*/ 317235 h 700110"/>
                <a:gd name="connsiteX2919" fmla="*/ 687866 w 701227"/>
                <a:gd name="connsiteY2919" fmla="*/ 317816 h 700110"/>
                <a:gd name="connsiteX2920" fmla="*/ 687866 w 701227"/>
                <a:gd name="connsiteY2920" fmla="*/ 317816 h 700110"/>
                <a:gd name="connsiteX2921" fmla="*/ 680313 w 701227"/>
                <a:gd name="connsiteY2921" fmla="*/ 456138 h 700110"/>
                <a:gd name="connsiteX2922" fmla="*/ 674504 w 701227"/>
                <a:gd name="connsiteY2922" fmla="*/ 459626 h 700110"/>
                <a:gd name="connsiteX2923" fmla="*/ 680313 w 701227"/>
                <a:gd name="connsiteY2923" fmla="*/ 456138 h 700110"/>
                <a:gd name="connsiteX2924" fmla="*/ 680313 w 701227"/>
                <a:gd name="connsiteY2924" fmla="*/ 456138 h 700110"/>
                <a:gd name="connsiteX2925" fmla="*/ 691351 w 701227"/>
                <a:gd name="connsiteY2925" fmla="*/ 371285 h 700110"/>
                <a:gd name="connsiteX2926" fmla="*/ 695999 w 701227"/>
                <a:gd name="connsiteY2926" fmla="*/ 376516 h 700110"/>
                <a:gd name="connsiteX2927" fmla="*/ 690190 w 701227"/>
                <a:gd name="connsiteY2927" fmla="*/ 380584 h 700110"/>
                <a:gd name="connsiteX2928" fmla="*/ 687285 w 701227"/>
                <a:gd name="connsiteY2928" fmla="*/ 375354 h 700110"/>
                <a:gd name="connsiteX2929" fmla="*/ 691351 w 701227"/>
                <a:gd name="connsiteY2929" fmla="*/ 371285 h 700110"/>
                <a:gd name="connsiteX2930" fmla="*/ 691351 w 701227"/>
                <a:gd name="connsiteY2930" fmla="*/ 371285 h 700110"/>
                <a:gd name="connsiteX2931" fmla="*/ 690190 w 701227"/>
                <a:gd name="connsiteY2931" fmla="*/ 437540 h 700110"/>
                <a:gd name="connsiteX2932" fmla="*/ 686704 w 701227"/>
                <a:gd name="connsiteY2932" fmla="*/ 436378 h 700110"/>
                <a:gd name="connsiteX2933" fmla="*/ 691351 w 701227"/>
                <a:gd name="connsiteY2933" fmla="*/ 432891 h 700110"/>
                <a:gd name="connsiteX2934" fmla="*/ 690190 w 701227"/>
                <a:gd name="connsiteY2934" fmla="*/ 437540 h 70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701227" h="700110">
                  <a:moveTo>
                    <a:pt x="701228" y="350944"/>
                  </a:moveTo>
                  <a:cubicBezTo>
                    <a:pt x="701228" y="350944"/>
                    <a:pt x="701228" y="350944"/>
                    <a:pt x="701228" y="350944"/>
                  </a:cubicBezTo>
                  <a:cubicBezTo>
                    <a:pt x="701228" y="352106"/>
                    <a:pt x="701228" y="353268"/>
                    <a:pt x="701228" y="355012"/>
                  </a:cubicBezTo>
                  <a:cubicBezTo>
                    <a:pt x="700066" y="353268"/>
                    <a:pt x="699485" y="352106"/>
                    <a:pt x="701228" y="350944"/>
                  </a:cubicBezTo>
                  <a:lnTo>
                    <a:pt x="701228" y="350944"/>
                  </a:lnTo>
                  <a:close/>
                  <a:moveTo>
                    <a:pt x="581" y="331765"/>
                  </a:moveTo>
                  <a:cubicBezTo>
                    <a:pt x="1743" y="333508"/>
                    <a:pt x="2905" y="334671"/>
                    <a:pt x="4067" y="336414"/>
                  </a:cubicBezTo>
                  <a:cubicBezTo>
                    <a:pt x="2905" y="337576"/>
                    <a:pt x="1162" y="339320"/>
                    <a:pt x="0" y="339901"/>
                  </a:cubicBezTo>
                  <a:lnTo>
                    <a:pt x="0" y="339901"/>
                  </a:lnTo>
                  <a:cubicBezTo>
                    <a:pt x="0" y="337576"/>
                    <a:pt x="0" y="334671"/>
                    <a:pt x="581" y="331765"/>
                  </a:cubicBezTo>
                  <a:lnTo>
                    <a:pt x="581" y="331765"/>
                  </a:lnTo>
                  <a:lnTo>
                    <a:pt x="581" y="331765"/>
                  </a:lnTo>
                  <a:close/>
                  <a:moveTo>
                    <a:pt x="13943" y="250980"/>
                  </a:moveTo>
                  <a:cubicBezTo>
                    <a:pt x="16267" y="250980"/>
                    <a:pt x="18591" y="252723"/>
                    <a:pt x="16848" y="255629"/>
                  </a:cubicBezTo>
                  <a:cubicBezTo>
                    <a:pt x="15105" y="257954"/>
                    <a:pt x="13943" y="257954"/>
                    <a:pt x="12201" y="256210"/>
                  </a:cubicBezTo>
                  <a:cubicBezTo>
                    <a:pt x="12781" y="255048"/>
                    <a:pt x="13363" y="253304"/>
                    <a:pt x="13943" y="250980"/>
                  </a:cubicBezTo>
                  <a:lnTo>
                    <a:pt x="13943" y="250980"/>
                  </a:lnTo>
                  <a:close/>
                  <a:moveTo>
                    <a:pt x="16267" y="313167"/>
                  </a:moveTo>
                  <a:cubicBezTo>
                    <a:pt x="16267" y="317235"/>
                    <a:pt x="9877" y="317816"/>
                    <a:pt x="8715" y="314329"/>
                  </a:cubicBezTo>
                  <a:cubicBezTo>
                    <a:pt x="8715" y="313167"/>
                    <a:pt x="8715" y="310842"/>
                    <a:pt x="8715" y="309679"/>
                  </a:cubicBezTo>
                  <a:cubicBezTo>
                    <a:pt x="12201" y="309098"/>
                    <a:pt x="17429" y="309098"/>
                    <a:pt x="16267" y="313167"/>
                  </a:cubicBezTo>
                  <a:lnTo>
                    <a:pt x="16267" y="313167"/>
                  </a:lnTo>
                  <a:close/>
                  <a:moveTo>
                    <a:pt x="26144" y="226570"/>
                  </a:moveTo>
                  <a:cubicBezTo>
                    <a:pt x="27306" y="228313"/>
                    <a:pt x="29048" y="230057"/>
                    <a:pt x="30210" y="231800"/>
                  </a:cubicBezTo>
                  <a:cubicBezTo>
                    <a:pt x="28468" y="232963"/>
                    <a:pt x="26725" y="234706"/>
                    <a:pt x="24982" y="235869"/>
                  </a:cubicBezTo>
                  <a:cubicBezTo>
                    <a:pt x="21496" y="232381"/>
                    <a:pt x="22077" y="228313"/>
                    <a:pt x="26144" y="226570"/>
                  </a:cubicBezTo>
                  <a:lnTo>
                    <a:pt x="26144" y="226570"/>
                  </a:lnTo>
                  <a:close/>
                  <a:moveTo>
                    <a:pt x="15105" y="370704"/>
                  </a:moveTo>
                  <a:cubicBezTo>
                    <a:pt x="16848" y="375935"/>
                    <a:pt x="8715" y="378260"/>
                    <a:pt x="7553" y="373029"/>
                  </a:cubicBezTo>
                  <a:cubicBezTo>
                    <a:pt x="6391" y="367798"/>
                    <a:pt x="13363" y="366636"/>
                    <a:pt x="15105" y="370704"/>
                  </a:cubicBezTo>
                  <a:lnTo>
                    <a:pt x="15105" y="370704"/>
                  </a:lnTo>
                  <a:close/>
                  <a:moveTo>
                    <a:pt x="23820" y="285851"/>
                  </a:moveTo>
                  <a:cubicBezTo>
                    <a:pt x="27887" y="284688"/>
                    <a:pt x="29630" y="289338"/>
                    <a:pt x="29048" y="292244"/>
                  </a:cubicBezTo>
                  <a:cubicBezTo>
                    <a:pt x="27887" y="292825"/>
                    <a:pt x="24982" y="293987"/>
                    <a:pt x="23820" y="294569"/>
                  </a:cubicBezTo>
                  <a:cubicBezTo>
                    <a:pt x="20334" y="293406"/>
                    <a:pt x="18591" y="287013"/>
                    <a:pt x="23820" y="285851"/>
                  </a:cubicBezTo>
                  <a:lnTo>
                    <a:pt x="23820" y="285851"/>
                  </a:lnTo>
                  <a:close/>
                  <a:moveTo>
                    <a:pt x="11619" y="428822"/>
                  </a:moveTo>
                  <a:cubicBezTo>
                    <a:pt x="13363" y="431147"/>
                    <a:pt x="11619" y="432891"/>
                    <a:pt x="9877" y="433472"/>
                  </a:cubicBezTo>
                  <a:cubicBezTo>
                    <a:pt x="9296" y="431728"/>
                    <a:pt x="8715" y="429404"/>
                    <a:pt x="8715" y="427660"/>
                  </a:cubicBezTo>
                  <a:cubicBezTo>
                    <a:pt x="9877" y="426498"/>
                    <a:pt x="11039" y="427079"/>
                    <a:pt x="11619" y="428822"/>
                  </a:cubicBezTo>
                  <a:lnTo>
                    <a:pt x="11619" y="428822"/>
                  </a:lnTo>
                  <a:close/>
                  <a:moveTo>
                    <a:pt x="42411" y="207972"/>
                  </a:moveTo>
                  <a:cubicBezTo>
                    <a:pt x="42992" y="212040"/>
                    <a:pt x="36020" y="213783"/>
                    <a:pt x="34858" y="209134"/>
                  </a:cubicBezTo>
                  <a:cubicBezTo>
                    <a:pt x="33115" y="204485"/>
                    <a:pt x="41830" y="202741"/>
                    <a:pt x="42411" y="207972"/>
                  </a:cubicBezTo>
                  <a:lnTo>
                    <a:pt x="42411" y="207972"/>
                  </a:lnTo>
                  <a:close/>
                  <a:moveTo>
                    <a:pt x="24401" y="343969"/>
                  </a:moveTo>
                  <a:cubicBezTo>
                    <a:pt x="26725" y="345132"/>
                    <a:pt x="27887" y="347456"/>
                    <a:pt x="29048" y="349200"/>
                  </a:cubicBezTo>
                  <a:cubicBezTo>
                    <a:pt x="27306" y="350362"/>
                    <a:pt x="25563" y="352687"/>
                    <a:pt x="23239" y="353268"/>
                  </a:cubicBezTo>
                  <a:cubicBezTo>
                    <a:pt x="20334" y="352687"/>
                    <a:pt x="19172" y="349781"/>
                    <a:pt x="18010" y="347456"/>
                  </a:cubicBezTo>
                  <a:cubicBezTo>
                    <a:pt x="19753" y="346294"/>
                    <a:pt x="21496" y="343969"/>
                    <a:pt x="24401" y="343969"/>
                  </a:cubicBezTo>
                  <a:lnTo>
                    <a:pt x="24401" y="343969"/>
                  </a:lnTo>
                  <a:close/>
                  <a:moveTo>
                    <a:pt x="41830" y="266090"/>
                  </a:moveTo>
                  <a:cubicBezTo>
                    <a:pt x="43573" y="269578"/>
                    <a:pt x="38344" y="271321"/>
                    <a:pt x="36020" y="273065"/>
                  </a:cubicBezTo>
                  <a:cubicBezTo>
                    <a:pt x="34277" y="270740"/>
                    <a:pt x="30210" y="268415"/>
                    <a:pt x="32534" y="264928"/>
                  </a:cubicBezTo>
                  <a:cubicBezTo>
                    <a:pt x="34858" y="260860"/>
                    <a:pt x="41249" y="261441"/>
                    <a:pt x="41830" y="266090"/>
                  </a:cubicBezTo>
                  <a:lnTo>
                    <a:pt x="41830" y="266090"/>
                  </a:lnTo>
                  <a:close/>
                  <a:moveTo>
                    <a:pt x="54030" y="183562"/>
                  </a:moveTo>
                  <a:cubicBezTo>
                    <a:pt x="54611" y="185306"/>
                    <a:pt x="54030" y="188793"/>
                    <a:pt x="51125" y="188793"/>
                  </a:cubicBezTo>
                  <a:cubicBezTo>
                    <a:pt x="48221" y="189955"/>
                    <a:pt x="45316" y="186468"/>
                    <a:pt x="47059" y="183562"/>
                  </a:cubicBezTo>
                  <a:cubicBezTo>
                    <a:pt x="48221" y="180656"/>
                    <a:pt x="52287" y="181237"/>
                    <a:pt x="54030" y="183562"/>
                  </a:cubicBezTo>
                  <a:lnTo>
                    <a:pt x="54030" y="183562"/>
                  </a:lnTo>
                  <a:close/>
                  <a:moveTo>
                    <a:pt x="22658" y="401507"/>
                  </a:moveTo>
                  <a:cubicBezTo>
                    <a:pt x="23820" y="403250"/>
                    <a:pt x="26725" y="404994"/>
                    <a:pt x="26725" y="407900"/>
                  </a:cubicBezTo>
                  <a:cubicBezTo>
                    <a:pt x="25563" y="409643"/>
                    <a:pt x="23820" y="410806"/>
                    <a:pt x="22077" y="411968"/>
                  </a:cubicBezTo>
                  <a:cubicBezTo>
                    <a:pt x="20334" y="410225"/>
                    <a:pt x="17429" y="408481"/>
                    <a:pt x="18010" y="405575"/>
                  </a:cubicBezTo>
                  <a:cubicBezTo>
                    <a:pt x="19172" y="404413"/>
                    <a:pt x="20915" y="403250"/>
                    <a:pt x="22658" y="401507"/>
                  </a:cubicBezTo>
                  <a:lnTo>
                    <a:pt x="22658" y="401507"/>
                  </a:lnTo>
                  <a:close/>
                  <a:moveTo>
                    <a:pt x="39506" y="321884"/>
                  </a:moveTo>
                  <a:cubicBezTo>
                    <a:pt x="44154" y="325953"/>
                    <a:pt x="36601" y="333508"/>
                    <a:pt x="32534" y="328859"/>
                  </a:cubicBezTo>
                  <a:cubicBezTo>
                    <a:pt x="26144" y="325371"/>
                    <a:pt x="35439" y="316072"/>
                    <a:pt x="39506" y="321884"/>
                  </a:cubicBezTo>
                  <a:lnTo>
                    <a:pt x="39506" y="321884"/>
                  </a:lnTo>
                  <a:close/>
                  <a:moveTo>
                    <a:pt x="53449" y="241099"/>
                  </a:moveTo>
                  <a:cubicBezTo>
                    <a:pt x="57516" y="246330"/>
                    <a:pt x="47639" y="252142"/>
                    <a:pt x="44735" y="245749"/>
                  </a:cubicBezTo>
                  <a:cubicBezTo>
                    <a:pt x="41249" y="241099"/>
                    <a:pt x="50544" y="235869"/>
                    <a:pt x="53449" y="241099"/>
                  </a:cubicBezTo>
                  <a:lnTo>
                    <a:pt x="53449" y="241099"/>
                  </a:lnTo>
                  <a:close/>
                  <a:moveTo>
                    <a:pt x="21496" y="461950"/>
                  </a:moveTo>
                  <a:cubicBezTo>
                    <a:pt x="24401" y="462532"/>
                    <a:pt x="23820" y="466019"/>
                    <a:pt x="23239" y="468343"/>
                  </a:cubicBezTo>
                  <a:cubicBezTo>
                    <a:pt x="22658" y="468343"/>
                    <a:pt x="21496" y="468343"/>
                    <a:pt x="20915" y="468343"/>
                  </a:cubicBezTo>
                  <a:cubicBezTo>
                    <a:pt x="20334" y="466600"/>
                    <a:pt x="19753" y="464275"/>
                    <a:pt x="18591" y="462532"/>
                  </a:cubicBezTo>
                  <a:cubicBezTo>
                    <a:pt x="19172" y="462532"/>
                    <a:pt x="20334" y="461950"/>
                    <a:pt x="21496" y="461950"/>
                  </a:cubicBezTo>
                  <a:lnTo>
                    <a:pt x="21496" y="461950"/>
                  </a:lnTo>
                  <a:close/>
                  <a:moveTo>
                    <a:pt x="66811" y="160315"/>
                  </a:moveTo>
                  <a:cubicBezTo>
                    <a:pt x="68554" y="164964"/>
                    <a:pt x="61002" y="167289"/>
                    <a:pt x="59840" y="162639"/>
                  </a:cubicBezTo>
                  <a:cubicBezTo>
                    <a:pt x="58097" y="158571"/>
                    <a:pt x="65068" y="156827"/>
                    <a:pt x="66811" y="160315"/>
                  </a:cubicBezTo>
                  <a:lnTo>
                    <a:pt x="66811" y="160315"/>
                  </a:lnTo>
                  <a:close/>
                  <a:moveTo>
                    <a:pt x="38925" y="383490"/>
                  </a:moveTo>
                  <a:cubicBezTo>
                    <a:pt x="40087" y="389883"/>
                    <a:pt x="29630" y="391045"/>
                    <a:pt x="29048" y="384652"/>
                  </a:cubicBezTo>
                  <a:cubicBezTo>
                    <a:pt x="27887" y="378260"/>
                    <a:pt x="38344" y="377097"/>
                    <a:pt x="38925" y="383490"/>
                  </a:cubicBezTo>
                  <a:lnTo>
                    <a:pt x="38925" y="383490"/>
                  </a:lnTo>
                  <a:close/>
                  <a:moveTo>
                    <a:pt x="52868" y="299218"/>
                  </a:moveTo>
                  <a:cubicBezTo>
                    <a:pt x="55192" y="302705"/>
                    <a:pt x="51706" y="309098"/>
                    <a:pt x="47059" y="307355"/>
                  </a:cubicBezTo>
                  <a:cubicBezTo>
                    <a:pt x="41830" y="306773"/>
                    <a:pt x="41830" y="300380"/>
                    <a:pt x="44735" y="297474"/>
                  </a:cubicBezTo>
                  <a:cubicBezTo>
                    <a:pt x="47059" y="296312"/>
                    <a:pt x="50544" y="296312"/>
                    <a:pt x="52868" y="299218"/>
                  </a:cubicBezTo>
                  <a:lnTo>
                    <a:pt x="52868" y="299218"/>
                  </a:lnTo>
                  <a:close/>
                  <a:moveTo>
                    <a:pt x="66230" y="218433"/>
                  </a:moveTo>
                  <a:cubicBezTo>
                    <a:pt x="69135" y="223664"/>
                    <a:pt x="60421" y="228895"/>
                    <a:pt x="57516" y="223664"/>
                  </a:cubicBezTo>
                  <a:cubicBezTo>
                    <a:pt x="52868" y="217271"/>
                    <a:pt x="63906" y="211459"/>
                    <a:pt x="66230" y="218433"/>
                  </a:cubicBezTo>
                  <a:lnTo>
                    <a:pt x="66230" y="218433"/>
                  </a:lnTo>
                  <a:close/>
                  <a:moveTo>
                    <a:pt x="29630" y="438703"/>
                  </a:moveTo>
                  <a:cubicBezTo>
                    <a:pt x="34277" y="437540"/>
                    <a:pt x="40087" y="441609"/>
                    <a:pt x="35439" y="446258"/>
                  </a:cubicBezTo>
                  <a:cubicBezTo>
                    <a:pt x="29630" y="449745"/>
                    <a:pt x="26725" y="443352"/>
                    <a:pt x="29630" y="438703"/>
                  </a:cubicBezTo>
                  <a:lnTo>
                    <a:pt x="29630" y="438703"/>
                  </a:lnTo>
                  <a:close/>
                  <a:moveTo>
                    <a:pt x="76107" y="134161"/>
                  </a:moveTo>
                  <a:cubicBezTo>
                    <a:pt x="79012" y="137648"/>
                    <a:pt x="79012" y="141135"/>
                    <a:pt x="74945" y="143460"/>
                  </a:cubicBezTo>
                  <a:cubicBezTo>
                    <a:pt x="73783" y="141717"/>
                    <a:pt x="72040" y="139973"/>
                    <a:pt x="70878" y="138229"/>
                  </a:cubicBezTo>
                  <a:lnTo>
                    <a:pt x="71459" y="137648"/>
                  </a:lnTo>
                  <a:cubicBezTo>
                    <a:pt x="72621" y="136486"/>
                    <a:pt x="74364" y="135323"/>
                    <a:pt x="76107" y="134161"/>
                  </a:cubicBezTo>
                  <a:lnTo>
                    <a:pt x="76107" y="134161"/>
                  </a:lnTo>
                  <a:close/>
                  <a:moveTo>
                    <a:pt x="51706" y="359080"/>
                  </a:moveTo>
                  <a:cubicBezTo>
                    <a:pt x="52287" y="361986"/>
                    <a:pt x="51125" y="365473"/>
                    <a:pt x="47639" y="366054"/>
                  </a:cubicBezTo>
                  <a:cubicBezTo>
                    <a:pt x="42992" y="367798"/>
                    <a:pt x="38344" y="360824"/>
                    <a:pt x="41830" y="357337"/>
                  </a:cubicBezTo>
                  <a:cubicBezTo>
                    <a:pt x="44154" y="353268"/>
                    <a:pt x="50544" y="354431"/>
                    <a:pt x="51706" y="359080"/>
                  </a:cubicBezTo>
                  <a:lnTo>
                    <a:pt x="51706" y="359080"/>
                  </a:lnTo>
                  <a:close/>
                  <a:moveTo>
                    <a:pt x="33696" y="499727"/>
                  </a:moveTo>
                  <a:cubicBezTo>
                    <a:pt x="34277" y="500309"/>
                    <a:pt x="34277" y="500890"/>
                    <a:pt x="34277" y="501471"/>
                  </a:cubicBezTo>
                  <a:cubicBezTo>
                    <a:pt x="34277" y="500890"/>
                    <a:pt x="33696" y="500309"/>
                    <a:pt x="33696" y="499727"/>
                  </a:cubicBezTo>
                  <a:lnTo>
                    <a:pt x="33696" y="499727"/>
                  </a:lnTo>
                  <a:close/>
                  <a:moveTo>
                    <a:pt x="63906" y="274227"/>
                  </a:moveTo>
                  <a:cubicBezTo>
                    <a:pt x="67973" y="277133"/>
                    <a:pt x="66811" y="282945"/>
                    <a:pt x="62164" y="284688"/>
                  </a:cubicBezTo>
                  <a:cubicBezTo>
                    <a:pt x="57516" y="287013"/>
                    <a:pt x="54611" y="281782"/>
                    <a:pt x="52868" y="278295"/>
                  </a:cubicBezTo>
                  <a:cubicBezTo>
                    <a:pt x="55773" y="274808"/>
                    <a:pt x="60421" y="270159"/>
                    <a:pt x="63906" y="274227"/>
                  </a:cubicBezTo>
                  <a:lnTo>
                    <a:pt x="63906" y="274227"/>
                  </a:lnTo>
                  <a:close/>
                  <a:moveTo>
                    <a:pt x="49382" y="416618"/>
                  </a:moveTo>
                  <a:cubicBezTo>
                    <a:pt x="53449" y="421267"/>
                    <a:pt x="44735" y="428241"/>
                    <a:pt x="41249" y="423011"/>
                  </a:cubicBezTo>
                  <a:cubicBezTo>
                    <a:pt x="36020" y="418361"/>
                    <a:pt x="45897" y="410225"/>
                    <a:pt x="49382" y="416618"/>
                  </a:cubicBezTo>
                  <a:lnTo>
                    <a:pt x="49382" y="416618"/>
                  </a:lnTo>
                  <a:close/>
                  <a:moveTo>
                    <a:pt x="79593" y="197510"/>
                  </a:moveTo>
                  <a:cubicBezTo>
                    <a:pt x="77850" y="199835"/>
                    <a:pt x="74364" y="203904"/>
                    <a:pt x="70878" y="201579"/>
                  </a:cubicBezTo>
                  <a:cubicBezTo>
                    <a:pt x="66811" y="199254"/>
                    <a:pt x="67973" y="192280"/>
                    <a:pt x="73202" y="192280"/>
                  </a:cubicBezTo>
                  <a:cubicBezTo>
                    <a:pt x="76688" y="191117"/>
                    <a:pt x="78431" y="195186"/>
                    <a:pt x="79593" y="197510"/>
                  </a:cubicBezTo>
                  <a:lnTo>
                    <a:pt x="79593" y="197510"/>
                  </a:lnTo>
                  <a:close/>
                  <a:moveTo>
                    <a:pt x="90631" y="115563"/>
                  </a:moveTo>
                  <a:cubicBezTo>
                    <a:pt x="91212" y="117888"/>
                    <a:pt x="88888" y="119050"/>
                    <a:pt x="86564" y="118469"/>
                  </a:cubicBezTo>
                  <a:cubicBezTo>
                    <a:pt x="87726" y="117307"/>
                    <a:pt x="88888" y="115563"/>
                    <a:pt x="90050" y="114401"/>
                  </a:cubicBezTo>
                  <a:cubicBezTo>
                    <a:pt x="90631" y="114401"/>
                    <a:pt x="90631" y="114982"/>
                    <a:pt x="90631" y="115563"/>
                  </a:cubicBezTo>
                  <a:lnTo>
                    <a:pt x="90631" y="115563"/>
                  </a:lnTo>
                  <a:close/>
                  <a:moveTo>
                    <a:pt x="64488" y="336414"/>
                  </a:moveTo>
                  <a:cubicBezTo>
                    <a:pt x="66811" y="343388"/>
                    <a:pt x="55192" y="347456"/>
                    <a:pt x="52868" y="340482"/>
                  </a:cubicBezTo>
                  <a:cubicBezTo>
                    <a:pt x="48801" y="332346"/>
                    <a:pt x="62745" y="327696"/>
                    <a:pt x="64488" y="336414"/>
                  </a:cubicBezTo>
                  <a:lnTo>
                    <a:pt x="64488" y="336414"/>
                  </a:lnTo>
                  <a:close/>
                  <a:moveTo>
                    <a:pt x="78431" y="253885"/>
                  </a:moveTo>
                  <a:cubicBezTo>
                    <a:pt x="80755" y="260860"/>
                    <a:pt x="70297" y="265509"/>
                    <a:pt x="66811" y="259116"/>
                  </a:cubicBezTo>
                  <a:cubicBezTo>
                    <a:pt x="62164" y="250980"/>
                    <a:pt x="75526" y="245168"/>
                    <a:pt x="78431" y="253885"/>
                  </a:cubicBezTo>
                  <a:lnTo>
                    <a:pt x="78431" y="253885"/>
                  </a:lnTo>
                  <a:close/>
                  <a:moveTo>
                    <a:pt x="48221" y="476480"/>
                  </a:moveTo>
                  <a:cubicBezTo>
                    <a:pt x="48221" y="478223"/>
                    <a:pt x="48221" y="481129"/>
                    <a:pt x="46477" y="481711"/>
                  </a:cubicBezTo>
                  <a:cubicBezTo>
                    <a:pt x="43573" y="484035"/>
                    <a:pt x="38344" y="479967"/>
                    <a:pt x="40668" y="476480"/>
                  </a:cubicBezTo>
                  <a:cubicBezTo>
                    <a:pt x="40668" y="472993"/>
                    <a:pt x="46477" y="473574"/>
                    <a:pt x="48221" y="476480"/>
                  </a:cubicBezTo>
                  <a:lnTo>
                    <a:pt x="48221" y="476480"/>
                  </a:lnTo>
                  <a:close/>
                  <a:moveTo>
                    <a:pt x="59259" y="391045"/>
                  </a:moveTo>
                  <a:cubicBezTo>
                    <a:pt x="65068" y="392789"/>
                    <a:pt x="63906" y="402088"/>
                    <a:pt x="57516" y="402669"/>
                  </a:cubicBezTo>
                  <a:cubicBezTo>
                    <a:pt x="52868" y="403250"/>
                    <a:pt x="51125" y="399182"/>
                    <a:pt x="49963" y="395695"/>
                  </a:cubicBezTo>
                  <a:cubicBezTo>
                    <a:pt x="52287" y="392789"/>
                    <a:pt x="55192" y="388721"/>
                    <a:pt x="59259" y="391045"/>
                  </a:cubicBezTo>
                  <a:lnTo>
                    <a:pt x="59259" y="391045"/>
                  </a:lnTo>
                  <a:close/>
                  <a:moveTo>
                    <a:pt x="91212" y="174263"/>
                  </a:moveTo>
                  <a:cubicBezTo>
                    <a:pt x="91212" y="181237"/>
                    <a:pt x="79593" y="180075"/>
                    <a:pt x="81335" y="173100"/>
                  </a:cubicBezTo>
                  <a:cubicBezTo>
                    <a:pt x="81917" y="166708"/>
                    <a:pt x="91793" y="167870"/>
                    <a:pt x="91212" y="174263"/>
                  </a:cubicBezTo>
                  <a:lnTo>
                    <a:pt x="91212" y="174263"/>
                  </a:lnTo>
                  <a:close/>
                  <a:moveTo>
                    <a:pt x="74945" y="308517"/>
                  </a:moveTo>
                  <a:cubicBezTo>
                    <a:pt x="76688" y="310842"/>
                    <a:pt x="79012" y="313748"/>
                    <a:pt x="77269" y="316654"/>
                  </a:cubicBezTo>
                  <a:cubicBezTo>
                    <a:pt x="75526" y="321884"/>
                    <a:pt x="67392" y="322465"/>
                    <a:pt x="65068" y="317816"/>
                  </a:cubicBezTo>
                  <a:cubicBezTo>
                    <a:pt x="62164" y="313748"/>
                    <a:pt x="65650" y="310261"/>
                    <a:pt x="68554" y="307936"/>
                  </a:cubicBezTo>
                  <a:cubicBezTo>
                    <a:pt x="70297" y="307936"/>
                    <a:pt x="73202" y="308517"/>
                    <a:pt x="74945" y="308517"/>
                  </a:cubicBezTo>
                  <a:lnTo>
                    <a:pt x="74945" y="308517"/>
                  </a:lnTo>
                  <a:close/>
                  <a:moveTo>
                    <a:pt x="90631" y="230638"/>
                  </a:moveTo>
                  <a:cubicBezTo>
                    <a:pt x="94117" y="238775"/>
                    <a:pt x="79593" y="242843"/>
                    <a:pt x="78431" y="234125"/>
                  </a:cubicBezTo>
                  <a:cubicBezTo>
                    <a:pt x="76688" y="227151"/>
                    <a:pt x="88307" y="223664"/>
                    <a:pt x="90631" y="230638"/>
                  </a:cubicBezTo>
                  <a:lnTo>
                    <a:pt x="90631" y="230638"/>
                  </a:lnTo>
                  <a:close/>
                  <a:moveTo>
                    <a:pt x="61002" y="454395"/>
                  </a:moveTo>
                  <a:cubicBezTo>
                    <a:pt x="62164" y="460207"/>
                    <a:pt x="52868" y="463113"/>
                    <a:pt x="51125" y="456720"/>
                  </a:cubicBezTo>
                  <a:cubicBezTo>
                    <a:pt x="48221" y="449745"/>
                    <a:pt x="60421" y="446258"/>
                    <a:pt x="61002" y="454395"/>
                  </a:cubicBezTo>
                  <a:lnTo>
                    <a:pt x="61002" y="454395"/>
                  </a:lnTo>
                  <a:close/>
                  <a:moveTo>
                    <a:pt x="103413" y="149272"/>
                  </a:moveTo>
                  <a:cubicBezTo>
                    <a:pt x="103413" y="153921"/>
                    <a:pt x="98764" y="157409"/>
                    <a:pt x="94698" y="154503"/>
                  </a:cubicBezTo>
                  <a:cubicBezTo>
                    <a:pt x="91212" y="151015"/>
                    <a:pt x="94698" y="146366"/>
                    <a:pt x="98764" y="145204"/>
                  </a:cubicBezTo>
                  <a:cubicBezTo>
                    <a:pt x="100508" y="146366"/>
                    <a:pt x="102250" y="147528"/>
                    <a:pt x="103413" y="149272"/>
                  </a:cubicBezTo>
                  <a:lnTo>
                    <a:pt x="103413" y="149272"/>
                  </a:lnTo>
                  <a:close/>
                  <a:moveTo>
                    <a:pt x="74364" y="368379"/>
                  </a:moveTo>
                  <a:cubicBezTo>
                    <a:pt x="79593" y="372448"/>
                    <a:pt x="74945" y="381746"/>
                    <a:pt x="68554" y="380003"/>
                  </a:cubicBezTo>
                  <a:cubicBezTo>
                    <a:pt x="65650" y="380003"/>
                    <a:pt x="64488" y="377097"/>
                    <a:pt x="62745" y="375354"/>
                  </a:cubicBezTo>
                  <a:cubicBezTo>
                    <a:pt x="62745" y="373610"/>
                    <a:pt x="63326" y="370704"/>
                    <a:pt x="63906" y="369542"/>
                  </a:cubicBezTo>
                  <a:cubicBezTo>
                    <a:pt x="66811" y="367217"/>
                    <a:pt x="71459" y="364892"/>
                    <a:pt x="74364" y="368379"/>
                  </a:cubicBezTo>
                  <a:lnTo>
                    <a:pt x="74364" y="368379"/>
                  </a:lnTo>
                  <a:close/>
                  <a:moveTo>
                    <a:pt x="55773" y="509608"/>
                  </a:moveTo>
                  <a:cubicBezTo>
                    <a:pt x="60421" y="511351"/>
                    <a:pt x="58097" y="516582"/>
                    <a:pt x="54611" y="518325"/>
                  </a:cubicBezTo>
                  <a:cubicBezTo>
                    <a:pt x="49963" y="516582"/>
                    <a:pt x="49382" y="508445"/>
                    <a:pt x="55773" y="509608"/>
                  </a:cubicBezTo>
                  <a:lnTo>
                    <a:pt x="55773" y="509608"/>
                  </a:lnTo>
                  <a:close/>
                  <a:moveTo>
                    <a:pt x="89469" y="289338"/>
                  </a:moveTo>
                  <a:cubicBezTo>
                    <a:pt x="92374" y="295150"/>
                    <a:pt x="83079" y="301543"/>
                    <a:pt x="78431" y="297474"/>
                  </a:cubicBezTo>
                  <a:cubicBezTo>
                    <a:pt x="74945" y="295150"/>
                    <a:pt x="73783" y="288757"/>
                    <a:pt x="78431" y="286432"/>
                  </a:cubicBezTo>
                  <a:cubicBezTo>
                    <a:pt x="82497" y="282364"/>
                    <a:pt x="88307" y="284688"/>
                    <a:pt x="89469" y="289338"/>
                  </a:cubicBezTo>
                  <a:lnTo>
                    <a:pt x="89469" y="289338"/>
                  </a:lnTo>
                  <a:close/>
                  <a:moveTo>
                    <a:pt x="97022" y="202741"/>
                  </a:moveTo>
                  <a:cubicBezTo>
                    <a:pt x="103413" y="203322"/>
                    <a:pt x="105155" y="210878"/>
                    <a:pt x="101088" y="214946"/>
                  </a:cubicBezTo>
                  <a:cubicBezTo>
                    <a:pt x="97603" y="216108"/>
                    <a:pt x="94117" y="215527"/>
                    <a:pt x="91212" y="213783"/>
                  </a:cubicBezTo>
                  <a:cubicBezTo>
                    <a:pt x="89469" y="209134"/>
                    <a:pt x="91212" y="203322"/>
                    <a:pt x="97022" y="202741"/>
                  </a:cubicBezTo>
                  <a:lnTo>
                    <a:pt x="97022" y="202741"/>
                  </a:lnTo>
                  <a:close/>
                  <a:moveTo>
                    <a:pt x="73783" y="429404"/>
                  </a:moveTo>
                  <a:cubicBezTo>
                    <a:pt x="76107" y="433472"/>
                    <a:pt x="72040" y="438703"/>
                    <a:pt x="67392" y="437540"/>
                  </a:cubicBezTo>
                  <a:cubicBezTo>
                    <a:pt x="62745" y="437540"/>
                    <a:pt x="59840" y="430566"/>
                    <a:pt x="63326" y="427660"/>
                  </a:cubicBezTo>
                  <a:cubicBezTo>
                    <a:pt x="66230" y="424173"/>
                    <a:pt x="72621" y="425335"/>
                    <a:pt x="73783" y="429404"/>
                  </a:cubicBezTo>
                  <a:lnTo>
                    <a:pt x="73783" y="429404"/>
                  </a:lnTo>
                  <a:close/>
                  <a:moveTo>
                    <a:pt x="111546" y="122537"/>
                  </a:moveTo>
                  <a:cubicBezTo>
                    <a:pt x="114451" y="124862"/>
                    <a:pt x="117356" y="129511"/>
                    <a:pt x="113289" y="131836"/>
                  </a:cubicBezTo>
                  <a:cubicBezTo>
                    <a:pt x="109222" y="135323"/>
                    <a:pt x="106317" y="130093"/>
                    <a:pt x="105736" y="126605"/>
                  </a:cubicBezTo>
                  <a:cubicBezTo>
                    <a:pt x="107479" y="124862"/>
                    <a:pt x="109803" y="123700"/>
                    <a:pt x="111546" y="122537"/>
                  </a:cubicBezTo>
                  <a:lnTo>
                    <a:pt x="111546" y="122537"/>
                  </a:lnTo>
                  <a:close/>
                  <a:moveTo>
                    <a:pt x="88888" y="349200"/>
                  </a:moveTo>
                  <a:cubicBezTo>
                    <a:pt x="90050" y="356174"/>
                    <a:pt x="80755" y="360243"/>
                    <a:pt x="76107" y="355012"/>
                  </a:cubicBezTo>
                  <a:cubicBezTo>
                    <a:pt x="71459" y="350944"/>
                    <a:pt x="74364" y="342807"/>
                    <a:pt x="80755" y="342807"/>
                  </a:cubicBezTo>
                  <a:cubicBezTo>
                    <a:pt x="84821" y="342226"/>
                    <a:pt x="88888" y="345132"/>
                    <a:pt x="88888" y="349200"/>
                  </a:cubicBezTo>
                  <a:lnTo>
                    <a:pt x="88888" y="349200"/>
                  </a:lnTo>
                  <a:close/>
                  <a:moveTo>
                    <a:pt x="71459" y="488685"/>
                  </a:moveTo>
                  <a:cubicBezTo>
                    <a:pt x="73202" y="495078"/>
                    <a:pt x="63326" y="497984"/>
                    <a:pt x="61583" y="491591"/>
                  </a:cubicBezTo>
                  <a:cubicBezTo>
                    <a:pt x="59259" y="485198"/>
                    <a:pt x="70297" y="482292"/>
                    <a:pt x="71459" y="488685"/>
                  </a:cubicBezTo>
                  <a:lnTo>
                    <a:pt x="71459" y="488685"/>
                  </a:lnTo>
                  <a:close/>
                  <a:moveTo>
                    <a:pt x="102831" y="266090"/>
                  </a:moveTo>
                  <a:cubicBezTo>
                    <a:pt x="105155" y="272484"/>
                    <a:pt x="95860" y="278295"/>
                    <a:pt x="91212" y="273646"/>
                  </a:cubicBezTo>
                  <a:cubicBezTo>
                    <a:pt x="87145" y="270740"/>
                    <a:pt x="87726" y="264347"/>
                    <a:pt x="91793" y="262022"/>
                  </a:cubicBezTo>
                  <a:cubicBezTo>
                    <a:pt x="95860" y="259116"/>
                    <a:pt x="101669" y="261441"/>
                    <a:pt x="102831" y="266090"/>
                  </a:cubicBezTo>
                  <a:lnTo>
                    <a:pt x="102831" y="266090"/>
                  </a:lnTo>
                  <a:close/>
                  <a:moveTo>
                    <a:pt x="115613" y="185887"/>
                  </a:moveTo>
                  <a:cubicBezTo>
                    <a:pt x="116775" y="193442"/>
                    <a:pt x="103993" y="195767"/>
                    <a:pt x="103413" y="187630"/>
                  </a:cubicBezTo>
                  <a:cubicBezTo>
                    <a:pt x="101088" y="179494"/>
                    <a:pt x="115613" y="177169"/>
                    <a:pt x="115613" y="185887"/>
                  </a:cubicBezTo>
                  <a:lnTo>
                    <a:pt x="115613" y="185887"/>
                  </a:lnTo>
                  <a:close/>
                  <a:moveTo>
                    <a:pt x="120260" y="101615"/>
                  </a:moveTo>
                  <a:cubicBezTo>
                    <a:pt x="123746" y="98128"/>
                    <a:pt x="126070" y="102777"/>
                    <a:pt x="128394" y="105102"/>
                  </a:cubicBezTo>
                  <a:cubicBezTo>
                    <a:pt x="126070" y="106845"/>
                    <a:pt x="124327" y="108589"/>
                    <a:pt x="122003" y="109751"/>
                  </a:cubicBezTo>
                  <a:cubicBezTo>
                    <a:pt x="120260" y="107426"/>
                    <a:pt x="116194" y="103939"/>
                    <a:pt x="120260" y="101615"/>
                  </a:cubicBezTo>
                  <a:lnTo>
                    <a:pt x="120260" y="101615"/>
                  </a:lnTo>
                  <a:close/>
                  <a:moveTo>
                    <a:pt x="86564" y="404994"/>
                  </a:moveTo>
                  <a:cubicBezTo>
                    <a:pt x="90631" y="410806"/>
                    <a:pt x="82497" y="418361"/>
                    <a:pt x="76688" y="414293"/>
                  </a:cubicBezTo>
                  <a:cubicBezTo>
                    <a:pt x="72040" y="411968"/>
                    <a:pt x="72040" y="403832"/>
                    <a:pt x="77269" y="402088"/>
                  </a:cubicBezTo>
                  <a:cubicBezTo>
                    <a:pt x="80755" y="399763"/>
                    <a:pt x="84821" y="402088"/>
                    <a:pt x="86564" y="404994"/>
                  </a:cubicBezTo>
                  <a:lnTo>
                    <a:pt x="86564" y="404994"/>
                  </a:lnTo>
                  <a:close/>
                  <a:moveTo>
                    <a:pt x="68554" y="548547"/>
                  </a:moveTo>
                  <a:cubicBezTo>
                    <a:pt x="69135" y="550872"/>
                    <a:pt x="66811" y="552615"/>
                    <a:pt x="64488" y="552615"/>
                  </a:cubicBezTo>
                  <a:cubicBezTo>
                    <a:pt x="63326" y="551453"/>
                    <a:pt x="62745" y="550291"/>
                    <a:pt x="61583" y="548547"/>
                  </a:cubicBezTo>
                  <a:cubicBezTo>
                    <a:pt x="62164" y="545641"/>
                    <a:pt x="67392" y="545060"/>
                    <a:pt x="68554" y="548547"/>
                  </a:cubicBezTo>
                  <a:lnTo>
                    <a:pt x="68554" y="548547"/>
                  </a:lnTo>
                  <a:close/>
                  <a:moveTo>
                    <a:pt x="91793" y="318978"/>
                  </a:moveTo>
                  <a:cubicBezTo>
                    <a:pt x="97603" y="316654"/>
                    <a:pt x="101669" y="323047"/>
                    <a:pt x="102831" y="327696"/>
                  </a:cubicBezTo>
                  <a:cubicBezTo>
                    <a:pt x="100508" y="332346"/>
                    <a:pt x="94698" y="336995"/>
                    <a:pt x="90050" y="332927"/>
                  </a:cubicBezTo>
                  <a:cubicBezTo>
                    <a:pt x="84240" y="330021"/>
                    <a:pt x="85402" y="320722"/>
                    <a:pt x="91793" y="318978"/>
                  </a:cubicBezTo>
                  <a:lnTo>
                    <a:pt x="91793" y="318978"/>
                  </a:lnTo>
                  <a:close/>
                  <a:moveTo>
                    <a:pt x="84240" y="464275"/>
                  </a:moveTo>
                  <a:cubicBezTo>
                    <a:pt x="88307" y="470668"/>
                    <a:pt x="77850" y="477061"/>
                    <a:pt x="73783" y="470668"/>
                  </a:cubicBezTo>
                  <a:cubicBezTo>
                    <a:pt x="69135" y="464275"/>
                    <a:pt x="80174" y="457301"/>
                    <a:pt x="84240" y="464275"/>
                  </a:cubicBezTo>
                  <a:lnTo>
                    <a:pt x="84240" y="464275"/>
                  </a:lnTo>
                  <a:close/>
                  <a:moveTo>
                    <a:pt x="114451" y="242262"/>
                  </a:moveTo>
                  <a:cubicBezTo>
                    <a:pt x="116775" y="246911"/>
                    <a:pt x="112127" y="253304"/>
                    <a:pt x="106898" y="252142"/>
                  </a:cubicBezTo>
                  <a:cubicBezTo>
                    <a:pt x="100508" y="252142"/>
                    <a:pt x="97603" y="242843"/>
                    <a:pt x="102831" y="239356"/>
                  </a:cubicBezTo>
                  <a:cubicBezTo>
                    <a:pt x="106317" y="235869"/>
                    <a:pt x="112708" y="237612"/>
                    <a:pt x="114451" y="242262"/>
                  </a:cubicBezTo>
                  <a:lnTo>
                    <a:pt x="114451" y="242262"/>
                  </a:lnTo>
                  <a:close/>
                  <a:moveTo>
                    <a:pt x="126070" y="159733"/>
                  </a:moveTo>
                  <a:cubicBezTo>
                    <a:pt x="131299" y="165545"/>
                    <a:pt x="120842" y="173682"/>
                    <a:pt x="116775" y="167289"/>
                  </a:cubicBezTo>
                  <a:cubicBezTo>
                    <a:pt x="110965" y="161477"/>
                    <a:pt x="122003" y="152759"/>
                    <a:pt x="126070" y="159733"/>
                  </a:cubicBezTo>
                  <a:lnTo>
                    <a:pt x="126070" y="159733"/>
                  </a:lnTo>
                  <a:close/>
                  <a:moveTo>
                    <a:pt x="138851" y="81273"/>
                  </a:moveTo>
                  <a:cubicBezTo>
                    <a:pt x="138851" y="83598"/>
                    <a:pt x="136527" y="84760"/>
                    <a:pt x="135366" y="86504"/>
                  </a:cubicBezTo>
                  <a:cubicBezTo>
                    <a:pt x="134204" y="84760"/>
                    <a:pt x="131880" y="83598"/>
                    <a:pt x="131299" y="81273"/>
                  </a:cubicBezTo>
                  <a:cubicBezTo>
                    <a:pt x="132461" y="79530"/>
                    <a:pt x="133623" y="78367"/>
                    <a:pt x="134785" y="77205"/>
                  </a:cubicBezTo>
                  <a:cubicBezTo>
                    <a:pt x="136527" y="77786"/>
                    <a:pt x="137689" y="79530"/>
                    <a:pt x="138851" y="81273"/>
                  </a:cubicBezTo>
                  <a:lnTo>
                    <a:pt x="138851" y="81273"/>
                  </a:lnTo>
                  <a:close/>
                  <a:moveTo>
                    <a:pt x="99926" y="382328"/>
                  </a:moveTo>
                  <a:cubicBezTo>
                    <a:pt x="103413" y="388721"/>
                    <a:pt x="95279" y="396276"/>
                    <a:pt x="89469" y="392208"/>
                  </a:cubicBezTo>
                  <a:cubicBezTo>
                    <a:pt x="84240" y="389883"/>
                    <a:pt x="84240" y="381165"/>
                    <a:pt x="89469" y="378841"/>
                  </a:cubicBezTo>
                  <a:cubicBezTo>
                    <a:pt x="92955" y="375935"/>
                    <a:pt x="98184" y="378260"/>
                    <a:pt x="99926" y="382328"/>
                  </a:cubicBezTo>
                  <a:lnTo>
                    <a:pt x="99926" y="382328"/>
                  </a:lnTo>
                  <a:close/>
                  <a:moveTo>
                    <a:pt x="82497" y="524137"/>
                  </a:moveTo>
                  <a:cubicBezTo>
                    <a:pt x="83079" y="527624"/>
                    <a:pt x="80755" y="531693"/>
                    <a:pt x="76688" y="531111"/>
                  </a:cubicBezTo>
                  <a:cubicBezTo>
                    <a:pt x="74364" y="529949"/>
                    <a:pt x="73783" y="527043"/>
                    <a:pt x="72621" y="524718"/>
                  </a:cubicBezTo>
                  <a:cubicBezTo>
                    <a:pt x="74364" y="523556"/>
                    <a:pt x="76688" y="522394"/>
                    <a:pt x="78431" y="520650"/>
                  </a:cubicBezTo>
                  <a:cubicBezTo>
                    <a:pt x="79012" y="521231"/>
                    <a:pt x="81335" y="522975"/>
                    <a:pt x="82497" y="524137"/>
                  </a:cubicBezTo>
                  <a:lnTo>
                    <a:pt x="82497" y="524137"/>
                  </a:lnTo>
                  <a:close/>
                  <a:moveTo>
                    <a:pt x="113870" y="300380"/>
                  </a:moveTo>
                  <a:cubicBezTo>
                    <a:pt x="116775" y="306773"/>
                    <a:pt x="108641" y="314329"/>
                    <a:pt x="102831" y="310842"/>
                  </a:cubicBezTo>
                  <a:cubicBezTo>
                    <a:pt x="97603" y="308517"/>
                    <a:pt x="97022" y="300380"/>
                    <a:pt x="101669" y="296893"/>
                  </a:cubicBezTo>
                  <a:cubicBezTo>
                    <a:pt x="105155" y="293987"/>
                    <a:pt x="112127" y="295731"/>
                    <a:pt x="113870" y="300380"/>
                  </a:cubicBezTo>
                  <a:lnTo>
                    <a:pt x="113870" y="300380"/>
                  </a:lnTo>
                  <a:close/>
                  <a:moveTo>
                    <a:pt x="96441" y="439865"/>
                  </a:moveTo>
                  <a:cubicBezTo>
                    <a:pt x="99346" y="443352"/>
                    <a:pt x="97603" y="449164"/>
                    <a:pt x="92955" y="450326"/>
                  </a:cubicBezTo>
                  <a:cubicBezTo>
                    <a:pt x="87726" y="452651"/>
                    <a:pt x="81917" y="446258"/>
                    <a:pt x="84240" y="441028"/>
                  </a:cubicBezTo>
                  <a:cubicBezTo>
                    <a:pt x="86564" y="436959"/>
                    <a:pt x="93536" y="435797"/>
                    <a:pt x="96441" y="439865"/>
                  </a:cubicBezTo>
                  <a:lnTo>
                    <a:pt x="96441" y="439865"/>
                  </a:lnTo>
                  <a:close/>
                  <a:moveTo>
                    <a:pt x="127232" y="219595"/>
                  </a:moveTo>
                  <a:cubicBezTo>
                    <a:pt x="129556" y="225989"/>
                    <a:pt x="119680" y="232381"/>
                    <a:pt x="115032" y="227151"/>
                  </a:cubicBezTo>
                  <a:cubicBezTo>
                    <a:pt x="110965" y="223664"/>
                    <a:pt x="111546" y="216689"/>
                    <a:pt x="116775" y="214946"/>
                  </a:cubicBezTo>
                  <a:cubicBezTo>
                    <a:pt x="120842" y="212040"/>
                    <a:pt x="126070" y="215527"/>
                    <a:pt x="127232" y="219595"/>
                  </a:cubicBezTo>
                  <a:lnTo>
                    <a:pt x="127232" y="219595"/>
                  </a:lnTo>
                  <a:close/>
                  <a:moveTo>
                    <a:pt x="134785" y="132999"/>
                  </a:moveTo>
                  <a:cubicBezTo>
                    <a:pt x="137109" y="135323"/>
                    <a:pt x="141175" y="137648"/>
                    <a:pt x="140013" y="142298"/>
                  </a:cubicBezTo>
                  <a:cubicBezTo>
                    <a:pt x="138271" y="144622"/>
                    <a:pt x="135366" y="147528"/>
                    <a:pt x="131880" y="145785"/>
                  </a:cubicBezTo>
                  <a:cubicBezTo>
                    <a:pt x="128975" y="144622"/>
                    <a:pt x="128394" y="141135"/>
                    <a:pt x="127232" y="138811"/>
                  </a:cubicBezTo>
                  <a:cubicBezTo>
                    <a:pt x="129556" y="136486"/>
                    <a:pt x="131880" y="134742"/>
                    <a:pt x="134785" y="132999"/>
                  </a:cubicBezTo>
                  <a:lnTo>
                    <a:pt x="134785" y="132999"/>
                  </a:lnTo>
                  <a:close/>
                  <a:moveTo>
                    <a:pt x="111546" y="357918"/>
                  </a:moveTo>
                  <a:cubicBezTo>
                    <a:pt x="114451" y="361986"/>
                    <a:pt x="112127" y="368379"/>
                    <a:pt x="107479" y="370123"/>
                  </a:cubicBezTo>
                  <a:cubicBezTo>
                    <a:pt x="101088" y="373029"/>
                    <a:pt x="93536" y="364892"/>
                    <a:pt x="97022" y="359080"/>
                  </a:cubicBezTo>
                  <a:cubicBezTo>
                    <a:pt x="99926" y="353268"/>
                    <a:pt x="108641" y="352106"/>
                    <a:pt x="111546" y="357918"/>
                  </a:cubicBezTo>
                  <a:lnTo>
                    <a:pt x="111546" y="357918"/>
                  </a:lnTo>
                  <a:close/>
                  <a:moveTo>
                    <a:pt x="94117" y="499146"/>
                  </a:moveTo>
                  <a:cubicBezTo>
                    <a:pt x="99346" y="504377"/>
                    <a:pt x="88888" y="512513"/>
                    <a:pt x="84821" y="506121"/>
                  </a:cubicBezTo>
                  <a:cubicBezTo>
                    <a:pt x="80174" y="500890"/>
                    <a:pt x="90050" y="492753"/>
                    <a:pt x="94117" y="499146"/>
                  </a:cubicBezTo>
                  <a:lnTo>
                    <a:pt x="94117" y="499146"/>
                  </a:lnTo>
                  <a:close/>
                  <a:moveTo>
                    <a:pt x="126651" y="277714"/>
                  </a:moveTo>
                  <a:cubicBezTo>
                    <a:pt x="130137" y="284688"/>
                    <a:pt x="119680" y="292244"/>
                    <a:pt x="113870" y="287013"/>
                  </a:cubicBezTo>
                  <a:cubicBezTo>
                    <a:pt x="108641" y="283526"/>
                    <a:pt x="108641" y="275389"/>
                    <a:pt x="114451" y="273065"/>
                  </a:cubicBezTo>
                  <a:cubicBezTo>
                    <a:pt x="119098" y="269578"/>
                    <a:pt x="125489" y="272484"/>
                    <a:pt x="126651" y="277714"/>
                  </a:cubicBezTo>
                  <a:lnTo>
                    <a:pt x="126651" y="277714"/>
                  </a:lnTo>
                  <a:close/>
                  <a:moveTo>
                    <a:pt x="138851" y="195186"/>
                  </a:moveTo>
                  <a:cubicBezTo>
                    <a:pt x="140594" y="199254"/>
                    <a:pt x="138851" y="204485"/>
                    <a:pt x="134204" y="205647"/>
                  </a:cubicBezTo>
                  <a:cubicBezTo>
                    <a:pt x="128975" y="207391"/>
                    <a:pt x="122584" y="201579"/>
                    <a:pt x="124908" y="196348"/>
                  </a:cubicBezTo>
                  <a:cubicBezTo>
                    <a:pt x="126070" y="189955"/>
                    <a:pt x="136527" y="189374"/>
                    <a:pt x="138851" y="195186"/>
                  </a:cubicBezTo>
                  <a:lnTo>
                    <a:pt x="138851" y="195186"/>
                  </a:lnTo>
                  <a:close/>
                  <a:moveTo>
                    <a:pt x="146985" y="110332"/>
                  </a:moveTo>
                  <a:cubicBezTo>
                    <a:pt x="148728" y="112657"/>
                    <a:pt x="151633" y="114401"/>
                    <a:pt x="151633" y="117888"/>
                  </a:cubicBezTo>
                  <a:cubicBezTo>
                    <a:pt x="150471" y="120794"/>
                    <a:pt x="147566" y="121956"/>
                    <a:pt x="145242" y="123700"/>
                  </a:cubicBezTo>
                  <a:cubicBezTo>
                    <a:pt x="142918" y="121956"/>
                    <a:pt x="140594" y="119050"/>
                    <a:pt x="139432" y="116144"/>
                  </a:cubicBezTo>
                  <a:cubicBezTo>
                    <a:pt x="141756" y="113238"/>
                    <a:pt x="144080" y="111495"/>
                    <a:pt x="146985" y="110332"/>
                  </a:cubicBezTo>
                  <a:lnTo>
                    <a:pt x="146985" y="110332"/>
                  </a:lnTo>
                  <a:close/>
                  <a:moveTo>
                    <a:pt x="105155" y="412549"/>
                  </a:moveTo>
                  <a:cubicBezTo>
                    <a:pt x="109222" y="414874"/>
                    <a:pt x="111546" y="418361"/>
                    <a:pt x="112127" y="423011"/>
                  </a:cubicBezTo>
                  <a:cubicBezTo>
                    <a:pt x="109803" y="426498"/>
                    <a:pt x="106317" y="428822"/>
                    <a:pt x="102831" y="429985"/>
                  </a:cubicBezTo>
                  <a:cubicBezTo>
                    <a:pt x="99346" y="427660"/>
                    <a:pt x="94698" y="424173"/>
                    <a:pt x="96441" y="418943"/>
                  </a:cubicBezTo>
                  <a:cubicBezTo>
                    <a:pt x="97022" y="414293"/>
                    <a:pt x="101669" y="413712"/>
                    <a:pt x="105155" y="412549"/>
                  </a:cubicBezTo>
                  <a:lnTo>
                    <a:pt x="105155" y="412549"/>
                  </a:lnTo>
                  <a:close/>
                  <a:moveTo>
                    <a:pt x="91793" y="559008"/>
                  </a:moveTo>
                  <a:cubicBezTo>
                    <a:pt x="94698" y="562495"/>
                    <a:pt x="90050" y="564239"/>
                    <a:pt x="87726" y="565983"/>
                  </a:cubicBezTo>
                  <a:cubicBezTo>
                    <a:pt x="86564" y="564239"/>
                    <a:pt x="84821" y="561914"/>
                    <a:pt x="84240" y="559589"/>
                  </a:cubicBezTo>
                  <a:cubicBezTo>
                    <a:pt x="85983" y="557846"/>
                    <a:pt x="89469" y="555521"/>
                    <a:pt x="91793" y="559008"/>
                  </a:cubicBezTo>
                  <a:lnTo>
                    <a:pt x="91793" y="559008"/>
                  </a:lnTo>
                  <a:close/>
                  <a:moveTo>
                    <a:pt x="125489" y="335252"/>
                  </a:moveTo>
                  <a:cubicBezTo>
                    <a:pt x="129556" y="342226"/>
                    <a:pt x="121422" y="350944"/>
                    <a:pt x="114451" y="347456"/>
                  </a:cubicBezTo>
                  <a:cubicBezTo>
                    <a:pt x="108060" y="345713"/>
                    <a:pt x="106898" y="335833"/>
                    <a:pt x="112127" y="332346"/>
                  </a:cubicBezTo>
                  <a:cubicBezTo>
                    <a:pt x="116194" y="328859"/>
                    <a:pt x="123165" y="330602"/>
                    <a:pt x="125489" y="335252"/>
                  </a:cubicBezTo>
                  <a:lnTo>
                    <a:pt x="125489" y="335252"/>
                  </a:lnTo>
                  <a:close/>
                  <a:moveTo>
                    <a:pt x="108641" y="477061"/>
                  </a:moveTo>
                  <a:cubicBezTo>
                    <a:pt x="110965" y="481711"/>
                    <a:pt x="105736" y="487522"/>
                    <a:pt x="100508" y="485779"/>
                  </a:cubicBezTo>
                  <a:cubicBezTo>
                    <a:pt x="95860" y="485198"/>
                    <a:pt x="94117" y="478805"/>
                    <a:pt x="97022" y="475317"/>
                  </a:cubicBezTo>
                  <a:cubicBezTo>
                    <a:pt x="99346" y="471249"/>
                    <a:pt x="107479" y="472411"/>
                    <a:pt x="108641" y="477061"/>
                  </a:cubicBezTo>
                  <a:lnTo>
                    <a:pt x="108641" y="477061"/>
                  </a:lnTo>
                  <a:close/>
                  <a:moveTo>
                    <a:pt x="138851" y="255048"/>
                  </a:moveTo>
                  <a:cubicBezTo>
                    <a:pt x="141756" y="262603"/>
                    <a:pt x="131880" y="269578"/>
                    <a:pt x="125489" y="264347"/>
                  </a:cubicBezTo>
                  <a:cubicBezTo>
                    <a:pt x="120260" y="261441"/>
                    <a:pt x="120842" y="252142"/>
                    <a:pt x="126651" y="249817"/>
                  </a:cubicBezTo>
                  <a:cubicBezTo>
                    <a:pt x="131299" y="247493"/>
                    <a:pt x="137689" y="249817"/>
                    <a:pt x="138851" y="255048"/>
                  </a:cubicBezTo>
                  <a:lnTo>
                    <a:pt x="138851" y="255048"/>
                  </a:lnTo>
                  <a:close/>
                  <a:moveTo>
                    <a:pt x="151633" y="172519"/>
                  </a:moveTo>
                  <a:cubicBezTo>
                    <a:pt x="154538" y="177750"/>
                    <a:pt x="148728" y="184143"/>
                    <a:pt x="142918" y="182400"/>
                  </a:cubicBezTo>
                  <a:cubicBezTo>
                    <a:pt x="138271" y="181237"/>
                    <a:pt x="135947" y="174263"/>
                    <a:pt x="139432" y="170776"/>
                  </a:cubicBezTo>
                  <a:cubicBezTo>
                    <a:pt x="142337" y="166126"/>
                    <a:pt x="149309" y="167289"/>
                    <a:pt x="151633" y="172519"/>
                  </a:cubicBezTo>
                  <a:lnTo>
                    <a:pt x="151633" y="172519"/>
                  </a:lnTo>
                  <a:close/>
                  <a:moveTo>
                    <a:pt x="163833" y="92316"/>
                  </a:moveTo>
                  <a:cubicBezTo>
                    <a:pt x="163833" y="96965"/>
                    <a:pt x="158604" y="101034"/>
                    <a:pt x="155118" y="96965"/>
                  </a:cubicBezTo>
                  <a:cubicBezTo>
                    <a:pt x="151633" y="93478"/>
                    <a:pt x="155700" y="88828"/>
                    <a:pt x="159766" y="87666"/>
                  </a:cubicBezTo>
                  <a:cubicBezTo>
                    <a:pt x="160928" y="89410"/>
                    <a:pt x="162671" y="90572"/>
                    <a:pt x="163833" y="92316"/>
                  </a:cubicBezTo>
                  <a:lnTo>
                    <a:pt x="163833" y="92316"/>
                  </a:lnTo>
                  <a:close/>
                  <a:moveTo>
                    <a:pt x="119680" y="389883"/>
                  </a:moveTo>
                  <a:cubicBezTo>
                    <a:pt x="121422" y="392208"/>
                    <a:pt x="123746" y="393951"/>
                    <a:pt x="124327" y="396857"/>
                  </a:cubicBezTo>
                  <a:cubicBezTo>
                    <a:pt x="124908" y="402669"/>
                    <a:pt x="119098" y="407900"/>
                    <a:pt x="113289" y="406156"/>
                  </a:cubicBezTo>
                  <a:cubicBezTo>
                    <a:pt x="108641" y="404413"/>
                    <a:pt x="105736" y="399182"/>
                    <a:pt x="107479" y="394533"/>
                  </a:cubicBezTo>
                  <a:cubicBezTo>
                    <a:pt x="108641" y="392208"/>
                    <a:pt x="111546" y="390464"/>
                    <a:pt x="113870" y="388721"/>
                  </a:cubicBezTo>
                  <a:cubicBezTo>
                    <a:pt x="115032" y="389302"/>
                    <a:pt x="117937" y="389302"/>
                    <a:pt x="119680" y="389883"/>
                  </a:cubicBezTo>
                  <a:lnTo>
                    <a:pt x="119680" y="389883"/>
                  </a:lnTo>
                  <a:close/>
                  <a:moveTo>
                    <a:pt x="105155" y="535180"/>
                  </a:moveTo>
                  <a:cubicBezTo>
                    <a:pt x="107479" y="538667"/>
                    <a:pt x="103993" y="543898"/>
                    <a:pt x="99346" y="543316"/>
                  </a:cubicBezTo>
                  <a:cubicBezTo>
                    <a:pt x="96441" y="542154"/>
                    <a:pt x="93536" y="538086"/>
                    <a:pt x="96441" y="535180"/>
                  </a:cubicBezTo>
                  <a:cubicBezTo>
                    <a:pt x="98764" y="531693"/>
                    <a:pt x="103413" y="531693"/>
                    <a:pt x="105155" y="535180"/>
                  </a:cubicBezTo>
                  <a:lnTo>
                    <a:pt x="105155" y="535180"/>
                  </a:lnTo>
                  <a:close/>
                  <a:moveTo>
                    <a:pt x="127232" y="306192"/>
                  </a:moveTo>
                  <a:cubicBezTo>
                    <a:pt x="133623" y="306192"/>
                    <a:pt x="140013" y="310842"/>
                    <a:pt x="138271" y="317816"/>
                  </a:cubicBezTo>
                  <a:cubicBezTo>
                    <a:pt x="137109" y="326534"/>
                    <a:pt x="123746" y="327696"/>
                    <a:pt x="120842" y="318978"/>
                  </a:cubicBezTo>
                  <a:cubicBezTo>
                    <a:pt x="118518" y="313748"/>
                    <a:pt x="122584" y="309098"/>
                    <a:pt x="127232" y="306192"/>
                  </a:cubicBezTo>
                  <a:lnTo>
                    <a:pt x="127232" y="306192"/>
                  </a:lnTo>
                  <a:close/>
                  <a:moveTo>
                    <a:pt x="101669" y="595623"/>
                  </a:moveTo>
                  <a:cubicBezTo>
                    <a:pt x="102250" y="596204"/>
                    <a:pt x="102250" y="596785"/>
                    <a:pt x="102250" y="597367"/>
                  </a:cubicBezTo>
                  <a:cubicBezTo>
                    <a:pt x="101088" y="596204"/>
                    <a:pt x="99926" y="595042"/>
                    <a:pt x="99346" y="593880"/>
                  </a:cubicBezTo>
                  <a:cubicBezTo>
                    <a:pt x="99926" y="593880"/>
                    <a:pt x="101088" y="594461"/>
                    <a:pt x="101669" y="595623"/>
                  </a:cubicBezTo>
                  <a:lnTo>
                    <a:pt x="101669" y="595623"/>
                  </a:lnTo>
                  <a:close/>
                  <a:moveTo>
                    <a:pt x="118518" y="449745"/>
                  </a:moveTo>
                  <a:cubicBezTo>
                    <a:pt x="124327" y="453232"/>
                    <a:pt x="122584" y="462532"/>
                    <a:pt x="116194" y="463694"/>
                  </a:cubicBezTo>
                  <a:cubicBezTo>
                    <a:pt x="110965" y="465437"/>
                    <a:pt x="107479" y="459626"/>
                    <a:pt x="106317" y="455557"/>
                  </a:cubicBezTo>
                  <a:cubicBezTo>
                    <a:pt x="108060" y="450908"/>
                    <a:pt x="113289" y="445677"/>
                    <a:pt x="118518" y="449745"/>
                  </a:cubicBezTo>
                  <a:lnTo>
                    <a:pt x="118518" y="449745"/>
                  </a:lnTo>
                  <a:close/>
                  <a:moveTo>
                    <a:pt x="151633" y="232381"/>
                  </a:moveTo>
                  <a:cubicBezTo>
                    <a:pt x="152795" y="238193"/>
                    <a:pt x="147566" y="244005"/>
                    <a:pt x="141756" y="242843"/>
                  </a:cubicBezTo>
                  <a:cubicBezTo>
                    <a:pt x="134785" y="242262"/>
                    <a:pt x="132461" y="233544"/>
                    <a:pt x="137109" y="228313"/>
                  </a:cubicBezTo>
                  <a:cubicBezTo>
                    <a:pt x="141175" y="223664"/>
                    <a:pt x="151052" y="225989"/>
                    <a:pt x="151633" y="232381"/>
                  </a:cubicBezTo>
                  <a:lnTo>
                    <a:pt x="151633" y="232381"/>
                  </a:lnTo>
                  <a:close/>
                  <a:moveTo>
                    <a:pt x="163252" y="151597"/>
                  </a:moveTo>
                  <a:cubicBezTo>
                    <a:pt x="164414" y="157409"/>
                    <a:pt x="156861" y="162639"/>
                    <a:pt x="152214" y="158571"/>
                  </a:cubicBezTo>
                  <a:cubicBezTo>
                    <a:pt x="148728" y="156246"/>
                    <a:pt x="148147" y="149853"/>
                    <a:pt x="152214" y="147528"/>
                  </a:cubicBezTo>
                  <a:cubicBezTo>
                    <a:pt x="156280" y="143460"/>
                    <a:pt x="162671" y="146366"/>
                    <a:pt x="163252" y="151597"/>
                  </a:cubicBezTo>
                  <a:lnTo>
                    <a:pt x="163252" y="151597"/>
                  </a:lnTo>
                  <a:close/>
                  <a:moveTo>
                    <a:pt x="174871" y="69068"/>
                  </a:moveTo>
                  <a:cubicBezTo>
                    <a:pt x="177195" y="74880"/>
                    <a:pt x="166738" y="76624"/>
                    <a:pt x="166738" y="70812"/>
                  </a:cubicBezTo>
                  <a:cubicBezTo>
                    <a:pt x="165576" y="65581"/>
                    <a:pt x="173709" y="64419"/>
                    <a:pt x="174871" y="69068"/>
                  </a:cubicBezTo>
                  <a:lnTo>
                    <a:pt x="174871" y="69068"/>
                  </a:lnTo>
                  <a:close/>
                  <a:moveTo>
                    <a:pt x="136527" y="370704"/>
                  </a:moveTo>
                  <a:cubicBezTo>
                    <a:pt x="139432" y="375935"/>
                    <a:pt x="135366" y="382328"/>
                    <a:pt x="129556" y="383490"/>
                  </a:cubicBezTo>
                  <a:cubicBezTo>
                    <a:pt x="122584" y="385233"/>
                    <a:pt x="116194" y="375935"/>
                    <a:pt x="120260" y="370123"/>
                  </a:cubicBezTo>
                  <a:cubicBezTo>
                    <a:pt x="123746" y="363730"/>
                    <a:pt x="133623" y="364311"/>
                    <a:pt x="136527" y="370704"/>
                  </a:cubicBezTo>
                  <a:lnTo>
                    <a:pt x="136527" y="370704"/>
                  </a:lnTo>
                  <a:close/>
                  <a:moveTo>
                    <a:pt x="119098" y="512513"/>
                  </a:moveTo>
                  <a:cubicBezTo>
                    <a:pt x="122003" y="517163"/>
                    <a:pt x="115613" y="523556"/>
                    <a:pt x="110965" y="520650"/>
                  </a:cubicBezTo>
                  <a:cubicBezTo>
                    <a:pt x="106898" y="519488"/>
                    <a:pt x="105736" y="513676"/>
                    <a:pt x="108641" y="510770"/>
                  </a:cubicBezTo>
                  <a:cubicBezTo>
                    <a:pt x="110965" y="506702"/>
                    <a:pt x="117356" y="507864"/>
                    <a:pt x="119098" y="512513"/>
                  </a:cubicBezTo>
                  <a:lnTo>
                    <a:pt x="119098" y="512513"/>
                  </a:lnTo>
                  <a:close/>
                  <a:moveTo>
                    <a:pt x="151052" y="290500"/>
                  </a:moveTo>
                  <a:cubicBezTo>
                    <a:pt x="153376" y="298056"/>
                    <a:pt x="144080" y="305611"/>
                    <a:pt x="137689" y="300961"/>
                  </a:cubicBezTo>
                  <a:cubicBezTo>
                    <a:pt x="131880" y="298056"/>
                    <a:pt x="130718" y="289338"/>
                    <a:pt x="135947" y="285851"/>
                  </a:cubicBezTo>
                  <a:cubicBezTo>
                    <a:pt x="140594" y="281201"/>
                    <a:pt x="149890" y="284107"/>
                    <a:pt x="151052" y="290500"/>
                  </a:cubicBezTo>
                  <a:lnTo>
                    <a:pt x="151052" y="290500"/>
                  </a:lnTo>
                  <a:close/>
                  <a:moveTo>
                    <a:pt x="163252" y="207972"/>
                  </a:moveTo>
                  <a:cubicBezTo>
                    <a:pt x="165576" y="213783"/>
                    <a:pt x="160347" y="220758"/>
                    <a:pt x="154538" y="219595"/>
                  </a:cubicBezTo>
                  <a:cubicBezTo>
                    <a:pt x="148147" y="219595"/>
                    <a:pt x="144661" y="210296"/>
                    <a:pt x="149309" y="205647"/>
                  </a:cubicBezTo>
                  <a:cubicBezTo>
                    <a:pt x="152795" y="200416"/>
                    <a:pt x="160928" y="202160"/>
                    <a:pt x="163252" y="207972"/>
                  </a:cubicBezTo>
                  <a:lnTo>
                    <a:pt x="163252" y="207972"/>
                  </a:lnTo>
                  <a:close/>
                  <a:moveTo>
                    <a:pt x="164995" y="124281"/>
                  </a:moveTo>
                  <a:cubicBezTo>
                    <a:pt x="169643" y="119632"/>
                    <a:pt x="176033" y="124862"/>
                    <a:pt x="176033" y="130674"/>
                  </a:cubicBezTo>
                  <a:cubicBezTo>
                    <a:pt x="174871" y="134161"/>
                    <a:pt x="171385" y="135905"/>
                    <a:pt x="167900" y="137067"/>
                  </a:cubicBezTo>
                  <a:cubicBezTo>
                    <a:pt x="163833" y="134161"/>
                    <a:pt x="159185" y="127768"/>
                    <a:pt x="164995" y="124281"/>
                  </a:cubicBezTo>
                  <a:lnTo>
                    <a:pt x="164995" y="124281"/>
                  </a:lnTo>
                  <a:close/>
                  <a:moveTo>
                    <a:pt x="184167" y="43496"/>
                  </a:moveTo>
                  <a:cubicBezTo>
                    <a:pt x="187653" y="45821"/>
                    <a:pt x="187072" y="52795"/>
                    <a:pt x="181843" y="51051"/>
                  </a:cubicBezTo>
                  <a:cubicBezTo>
                    <a:pt x="177195" y="48727"/>
                    <a:pt x="180681" y="44077"/>
                    <a:pt x="184167" y="43496"/>
                  </a:cubicBezTo>
                  <a:lnTo>
                    <a:pt x="184167" y="43496"/>
                  </a:lnTo>
                  <a:close/>
                  <a:moveTo>
                    <a:pt x="127813" y="424754"/>
                  </a:moveTo>
                  <a:cubicBezTo>
                    <a:pt x="135947" y="424754"/>
                    <a:pt x="138271" y="436959"/>
                    <a:pt x="131299" y="440446"/>
                  </a:cubicBezTo>
                  <a:cubicBezTo>
                    <a:pt x="126070" y="443934"/>
                    <a:pt x="120260" y="439865"/>
                    <a:pt x="117937" y="435216"/>
                  </a:cubicBezTo>
                  <a:cubicBezTo>
                    <a:pt x="117937" y="429985"/>
                    <a:pt x="121422" y="423592"/>
                    <a:pt x="127813" y="424754"/>
                  </a:cubicBezTo>
                  <a:lnTo>
                    <a:pt x="127813" y="424754"/>
                  </a:lnTo>
                  <a:close/>
                  <a:moveTo>
                    <a:pt x="110384" y="570051"/>
                  </a:moveTo>
                  <a:cubicBezTo>
                    <a:pt x="113870" y="568307"/>
                    <a:pt x="115613" y="572957"/>
                    <a:pt x="117356" y="575282"/>
                  </a:cubicBezTo>
                  <a:cubicBezTo>
                    <a:pt x="115032" y="577025"/>
                    <a:pt x="112127" y="581093"/>
                    <a:pt x="109222" y="577606"/>
                  </a:cubicBezTo>
                  <a:cubicBezTo>
                    <a:pt x="106317" y="575282"/>
                    <a:pt x="106898" y="570632"/>
                    <a:pt x="110384" y="570051"/>
                  </a:cubicBezTo>
                  <a:lnTo>
                    <a:pt x="110384" y="570051"/>
                  </a:lnTo>
                  <a:close/>
                  <a:moveTo>
                    <a:pt x="148728" y="346294"/>
                  </a:moveTo>
                  <a:cubicBezTo>
                    <a:pt x="145242" y="339320"/>
                    <a:pt x="134785" y="340482"/>
                    <a:pt x="131880" y="346875"/>
                  </a:cubicBezTo>
                  <a:cubicBezTo>
                    <a:pt x="127813" y="353850"/>
                    <a:pt x="135947" y="363148"/>
                    <a:pt x="142918" y="360243"/>
                  </a:cubicBezTo>
                  <a:cubicBezTo>
                    <a:pt x="149309" y="359080"/>
                    <a:pt x="152795" y="351525"/>
                    <a:pt x="148728" y="346294"/>
                  </a:cubicBezTo>
                  <a:lnTo>
                    <a:pt x="148728" y="346294"/>
                  </a:lnTo>
                  <a:close/>
                  <a:moveTo>
                    <a:pt x="132461" y="490428"/>
                  </a:moveTo>
                  <a:cubicBezTo>
                    <a:pt x="134204" y="495078"/>
                    <a:pt x="129556" y="500309"/>
                    <a:pt x="124327" y="499727"/>
                  </a:cubicBezTo>
                  <a:cubicBezTo>
                    <a:pt x="118518" y="499146"/>
                    <a:pt x="115613" y="491009"/>
                    <a:pt x="120260" y="486941"/>
                  </a:cubicBezTo>
                  <a:cubicBezTo>
                    <a:pt x="124327" y="482873"/>
                    <a:pt x="131299" y="485198"/>
                    <a:pt x="132461" y="490428"/>
                  </a:cubicBezTo>
                  <a:lnTo>
                    <a:pt x="132461" y="490428"/>
                  </a:lnTo>
                  <a:close/>
                  <a:moveTo>
                    <a:pt x="163252" y="267834"/>
                  </a:moveTo>
                  <a:cubicBezTo>
                    <a:pt x="162090" y="262022"/>
                    <a:pt x="155700" y="257954"/>
                    <a:pt x="149890" y="260860"/>
                  </a:cubicBezTo>
                  <a:cubicBezTo>
                    <a:pt x="142918" y="263184"/>
                    <a:pt x="141756" y="273646"/>
                    <a:pt x="148147" y="277714"/>
                  </a:cubicBezTo>
                  <a:cubicBezTo>
                    <a:pt x="154538" y="282945"/>
                    <a:pt x="165576" y="275389"/>
                    <a:pt x="163252" y="267834"/>
                  </a:cubicBezTo>
                  <a:lnTo>
                    <a:pt x="163252" y="267834"/>
                  </a:lnTo>
                  <a:close/>
                  <a:moveTo>
                    <a:pt x="175452" y="184724"/>
                  </a:moveTo>
                  <a:cubicBezTo>
                    <a:pt x="178938" y="191698"/>
                    <a:pt x="168481" y="199254"/>
                    <a:pt x="162671" y="194023"/>
                  </a:cubicBezTo>
                  <a:cubicBezTo>
                    <a:pt x="157442" y="190536"/>
                    <a:pt x="158023" y="181818"/>
                    <a:pt x="164414" y="179494"/>
                  </a:cubicBezTo>
                  <a:cubicBezTo>
                    <a:pt x="169062" y="177169"/>
                    <a:pt x="173709" y="180656"/>
                    <a:pt x="175452" y="184724"/>
                  </a:cubicBezTo>
                  <a:lnTo>
                    <a:pt x="175452" y="184724"/>
                  </a:lnTo>
                  <a:close/>
                  <a:moveTo>
                    <a:pt x="186491" y="102777"/>
                  </a:moveTo>
                  <a:cubicBezTo>
                    <a:pt x="191138" y="108589"/>
                    <a:pt x="181262" y="116726"/>
                    <a:pt x="177195" y="110332"/>
                  </a:cubicBezTo>
                  <a:cubicBezTo>
                    <a:pt x="171385" y="103939"/>
                    <a:pt x="182424" y="95803"/>
                    <a:pt x="186491" y="102777"/>
                  </a:cubicBezTo>
                  <a:lnTo>
                    <a:pt x="186491" y="102777"/>
                  </a:lnTo>
                  <a:close/>
                  <a:moveTo>
                    <a:pt x="128975" y="547385"/>
                  </a:moveTo>
                  <a:cubicBezTo>
                    <a:pt x="131299" y="550291"/>
                    <a:pt x="129556" y="554940"/>
                    <a:pt x="126070" y="555521"/>
                  </a:cubicBezTo>
                  <a:cubicBezTo>
                    <a:pt x="120842" y="558427"/>
                    <a:pt x="115032" y="549128"/>
                    <a:pt x="120260" y="546222"/>
                  </a:cubicBezTo>
                  <a:cubicBezTo>
                    <a:pt x="123165" y="543898"/>
                    <a:pt x="127232" y="544479"/>
                    <a:pt x="128975" y="547385"/>
                  </a:cubicBezTo>
                  <a:lnTo>
                    <a:pt x="128975" y="547385"/>
                  </a:lnTo>
                  <a:close/>
                  <a:moveTo>
                    <a:pt x="148147" y="407900"/>
                  </a:moveTo>
                  <a:cubicBezTo>
                    <a:pt x="149890" y="415455"/>
                    <a:pt x="140013" y="421848"/>
                    <a:pt x="133623" y="417199"/>
                  </a:cubicBezTo>
                  <a:cubicBezTo>
                    <a:pt x="128394" y="413712"/>
                    <a:pt x="128394" y="405575"/>
                    <a:pt x="133623" y="402088"/>
                  </a:cubicBezTo>
                  <a:cubicBezTo>
                    <a:pt x="138271" y="398020"/>
                    <a:pt x="146985" y="401507"/>
                    <a:pt x="148147" y="407900"/>
                  </a:cubicBezTo>
                  <a:lnTo>
                    <a:pt x="148147" y="407900"/>
                  </a:lnTo>
                  <a:close/>
                  <a:moveTo>
                    <a:pt x="162090" y="323628"/>
                  </a:moveTo>
                  <a:cubicBezTo>
                    <a:pt x="159185" y="316654"/>
                    <a:pt x="148147" y="316072"/>
                    <a:pt x="144661" y="322465"/>
                  </a:cubicBezTo>
                  <a:cubicBezTo>
                    <a:pt x="139432" y="329440"/>
                    <a:pt x="146985" y="339901"/>
                    <a:pt x="155118" y="337576"/>
                  </a:cubicBezTo>
                  <a:cubicBezTo>
                    <a:pt x="160928" y="336995"/>
                    <a:pt x="164414" y="329440"/>
                    <a:pt x="162090" y="323628"/>
                  </a:cubicBezTo>
                  <a:lnTo>
                    <a:pt x="162090" y="323628"/>
                  </a:lnTo>
                  <a:close/>
                  <a:moveTo>
                    <a:pt x="174871" y="241099"/>
                  </a:moveTo>
                  <a:cubicBezTo>
                    <a:pt x="178938" y="246330"/>
                    <a:pt x="175452" y="253885"/>
                    <a:pt x="169062" y="255048"/>
                  </a:cubicBezTo>
                  <a:cubicBezTo>
                    <a:pt x="161509" y="257954"/>
                    <a:pt x="153956" y="248074"/>
                    <a:pt x="158023" y="241681"/>
                  </a:cubicBezTo>
                  <a:cubicBezTo>
                    <a:pt x="160928" y="235287"/>
                    <a:pt x="171385" y="234706"/>
                    <a:pt x="174871" y="241099"/>
                  </a:cubicBezTo>
                  <a:lnTo>
                    <a:pt x="174871" y="241099"/>
                  </a:lnTo>
                  <a:close/>
                  <a:moveTo>
                    <a:pt x="126070" y="608990"/>
                  </a:moveTo>
                  <a:cubicBezTo>
                    <a:pt x="125489" y="613059"/>
                    <a:pt x="118518" y="613640"/>
                    <a:pt x="119098" y="608990"/>
                  </a:cubicBezTo>
                  <a:cubicBezTo>
                    <a:pt x="118518" y="604341"/>
                    <a:pt x="125489" y="604341"/>
                    <a:pt x="126070" y="608990"/>
                  </a:cubicBezTo>
                  <a:lnTo>
                    <a:pt x="126070" y="608990"/>
                  </a:lnTo>
                  <a:close/>
                  <a:moveTo>
                    <a:pt x="138271" y="460207"/>
                  </a:moveTo>
                  <a:cubicBezTo>
                    <a:pt x="143499" y="460788"/>
                    <a:pt x="145823" y="466019"/>
                    <a:pt x="146985" y="470087"/>
                  </a:cubicBezTo>
                  <a:cubicBezTo>
                    <a:pt x="144661" y="473574"/>
                    <a:pt x="141175" y="478223"/>
                    <a:pt x="135947" y="477061"/>
                  </a:cubicBezTo>
                  <a:cubicBezTo>
                    <a:pt x="131880" y="475899"/>
                    <a:pt x="130137" y="471830"/>
                    <a:pt x="128975" y="467762"/>
                  </a:cubicBezTo>
                  <a:cubicBezTo>
                    <a:pt x="130137" y="464275"/>
                    <a:pt x="133042" y="460207"/>
                    <a:pt x="138271" y="460207"/>
                  </a:cubicBezTo>
                  <a:lnTo>
                    <a:pt x="138271" y="460207"/>
                  </a:lnTo>
                  <a:close/>
                  <a:moveTo>
                    <a:pt x="187653" y="162639"/>
                  </a:moveTo>
                  <a:cubicBezTo>
                    <a:pt x="189396" y="168451"/>
                    <a:pt x="183586" y="174263"/>
                    <a:pt x="177776" y="172519"/>
                  </a:cubicBezTo>
                  <a:cubicBezTo>
                    <a:pt x="171967" y="171357"/>
                    <a:pt x="169643" y="162639"/>
                    <a:pt x="174290" y="159152"/>
                  </a:cubicBezTo>
                  <a:cubicBezTo>
                    <a:pt x="178357" y="154503"/>
                    <a:pt x="186491" y="156827"/>
                    <a:pt x="187653" y="162639"/>
                  </a:cubicBezTo>
                  <a:lnTo>
                    <a:pt x="187653" y="162639"/>
                  </a:lnTo>
                  <a:close/>
                  <a:moveTo>
                    <a:pt x="196948" y="78367"/>
                  </a:moveTo>
                  <a:cubicBezTo>
                    <a:pt x="201596" y="80692"/>
                    <a:pt x="198691" y="88828"/>
                    <a:pt x="193462" y="88247"/>
                  </a:cubicBezTo>
                  <a:cubicBezTo>
                    <a:pt x="189396" y="88247"/>
                    <a:pt x="188814" y="84179"/>
                    <a:pt x="187653" y="81273"/>
                  </a:cubicBezTo>
                  <a:cubicBezTo>
                    <a:pt x="189976" y="78948"/>
                    <a:pt x="193462" y="75461"/>
                    <a:pt x="196948" y="78367"/>
                  </a:cubicBezTo>
                  <a:lnTo>
                    <a:pt x="196948" y="78367"/>
                  </a:lnTo>
                  <a:close/>
                  <a:moveTo>
                    <a:pt x="160928" y="385233"/>
                  </a:moveTo>
                  <a:cubicBezTo>
                    <a:pt x="159766" y="378260"/>
                    <a:pt x="150471" y="375354"/>
                    <a:pt x="145242" y="379422"/>
                  </a:cubicBezTo>
                  <a:cubicBezTo>
                    <a:pt x="138851" y="383490"/>
                    <a:pt x="140594" y="395114"/>
                    <a:pt x="148147" y="396857"/>
                  </a:cubicBezTo>
                  <a:cubicBezTo>
                    <a:pt x="155118" y="399182"/>
                    <a:pt x="162671" y="392208"/>
                    <a:pt x="160928" y="385233"/>
                  </a:cubicBezTo>
                  <a:lnTo>
                    <a:pt x="160928" y="385233"/>
                  </a:lnTo>
                  <a:close/>
                  <a:moveTo>
                    <a:pt x="142337" y="525300"/>
                  </a:moveTo>
                  <a:cubicBezTo>
                    <a:pt x="144661" y="530530"/>
                    <a:pt x="137689" y="536342"/>
                    <a:pt x="133042" y="533436"/>
                  </a:cubicBezTo>
                  <a:cubicBezTo>
                    <a:pt x="127813" y="531693"/>
                    <a:pt x="128394" y="523556"/>
                    <a:pt x="133042" y="521231"/>
                  </a:cubicBezTo>
                  <a:cubicBezTo>
                    <a:pt x="136527" y="519488"/>
                    <a:pt x="141756" y="521231"/>
                    <a:pt x="142337" y="525300"/>
                  </a:cubicBezTo>
                  <a:lnTo>
                    <a:pt x="142337" y="525300"/>
                  </a:lnTo>
                  <a:close/>
                  <a:moveTo>
                    <a:pt x="162671" y="295150"/>
                  </a:moveTo>
                  <a:cubicBezTo>
                    <a:pt x="156861" y="296312"/>
                    <a:pt x="153376" y="303286"/>
                    <a:pt x="155700" y="308517"/>
                  </a:cubicBezTo>
                  <a:cubicBezTo>
                    <a:pt x="156861" y="312585"/>
                    <a:pt x="160928" y="313748"/>
                    <a:pt x="163833" y="316072"/>
                  </a:cubicBezTo>
                  <a:cubicBezTo>
                    <a:pt x="167900" y="314910"/>
                    <a:pt x="172547" y="314329"/>
                    <a:pt x="174871" y="310261"/>
                  </a:cubicBezTo>
                  <a:cubicBezTo>
                    <a:pt x="179519" y="302705"/>
                    <a:pt x="170805" y="291663"/>
                    <a:pt x="162671" y="295150"/>
                  </a:cubicBezTo>
                  <a:lnTo>
                    <a:pt x="162671" y="295150"/>
                  </a:lnTo>
                  <a:close/>
                  <a:moveTo>
                    <a:pt x="180100" y="212621"/>
                  </a:moveTo>
                  <a:cubicBezTo>
                    <a:pt x="185329" y="214946"/>
                    <a:pt x="191138" y="220758"/>
                    <a:pt x="187072" y="227151"/>
                  </a:cubicBezTo>
                  <a:cubicBezTo>
                    <a:pt x="185329" y="231219"/>
                    <a:pt x="180681" y="231800"/>
                    <a:pt x="177195" y="232963"/>
                  </a:cubicBezTo>
                  <a:cubicBezTo>
                    <a:pt x="171967" y="230638"/>
                    <a:pt x="169062" y="226570"/>
                    <a:pt x="168481" y="221339"/>
                  </a:cubicBezTo>
                  <a:cubicBezTo>
                    <a:pt x="170805" y="216689"/>
                    <a:pt x="174871" y="213783"/>
                    <a:pt x="180100" y="212621"/>
                  </a:cubicBezTo>
                  <a:lnTo>
                    <a:pt x="180100" y="212621"/>
                  </a:lnTo>
                  <a:close/>
                  <a:moveTo>
                    <a:pt x="158023" y="441028"/>
                  </a:moveTo>
                  <a:cubicBezTo>
                    <a:pt x="161509" y="446839"/>
                    <a:pt x="156280" y="454976"/>
                    <a:pt x="149890" y="454395"/>
                  </a:cubicBezTo>
                  <a:cubicBezTo>
                    <a:pt x="144661" y="454395"/>
                    <a:pt x="140013" y="448583"/>
                    <a:pt x="141175" y="443352"/>
                  </a:cubicBezTo>
                  <a:cubicBezTo>
                    <a:pt x="142337" y="435797"/>
                    <a:pt x="154538" y="434053"/>
                    <a:pt x="158023" y="441028"/>
                  </a:cubicBezTo>
                  <a:lnTo>
                    <a:pt x="158023" y="441028"/>
                  </a:lnTo>
                  <a:close/>
                  <a:moveTo>
                    <a:pt x="199853" y="139973"/>
                  </a:moveTo>
                  <a:cubicBezTo>
                    <a:pt x="201596" y="145785"/>
                    <a:pt x="193462" y="151597"/>
                    <a:pt x="188234" y="147528"/>
                  </a:cubicBezTo>
                  <a:cubicBezTo>
                    <a:pt x="183005" y="144622"/>
                    <a:pt x="183586" y="136486"/>
                    <a:pt x="188814" y="134161"/>
                  </a:cubicBezTo>
                  <a:cubicBezTo>
                    <a:pt x="193462" y="131836"/>
                    <a:pt x="199272" y="135323"/>
                    <a:pt x="199853" y="139973"/>
                  </a:cubicBezTo>
                  <a:lnTo>
                    <a:pt x="199853" y="139973"/>
                  </a:lnTo>
                  <a:close/>
                  <a:moveTo>
                    <a:pt x="210891" y="59188"/>
                  </a:moveTo>
                  <a:cubicBezTo>
                    <a:pt x="211472" y="65000"/>
                    <a:pt x="202177" y="66162"/>
                    <a:pt x="201596" y="60350"/>
                  </a:cubicBezTo>
                  <a:cubicBezTo>
                    <a:pt x="199853" y="53957"/>
                    <a:pt x="210891" y="52795"/>
                    <a:pt x="210891" y="59188"/>
                  </a:cubicBezTo>
                  <a:lnTo>
                    <a:pt x="210891" y="59188"/>
                  </a:lnTo>
                  <a:close/>
                  <a:moveTo>
                    <a:pt x="139432" y="584581"/>
                  </a:moveTo>
                  <a:cubicBezTo>
                    <a:pt x="140594" y="590974"/>
                    <a:pt x="130137" y="592717"/>
                    <a:pt x="130137" y="585743"/>
                  </a:cubicBezTo>
                  <a:cubicBezTo>
                    <a:pt x="128975" y="580512"/>
                    <a:pt x="138851" y="579350"/>
                    <a:pt x="139432" y="584581"/>
                  </a:cubicBezTo>
                  <a:lnTo>
                    <a:pt x="139432" y="584581"/>
                  </a:lnTo>
                  <a:close/>
                  <a:moveTo>
                    <a:pt x="173129" y="360824"/>
                  </a:moveTo>
                  <a:cubicBezTo>
                    <a:pt x="176033" y="367798"/>
                    <a:pt x="167900" y="375935"/>
                    <a:pt x="160928" y="373610"/>
                  </a:cubicBezTo>
                  <a:cubicBezTo>
                    <a:pt x="153376" y="372448"/>
                    <a:pt x="149890" y="361405"/>
                    <a:pt x="156280" y="356174"/>
                  </a:cubicBezTo>
                  <a:cubicBezTo>
                    <a:pt x="161509" y="350944"/>
                    <a:pt x="171385" y="353268"/>
                    <a:pt x="173129" y="360824"/>
                  </a:cubicBezTo>
                  <a:lnTo>
                    <a:pt x="173129" y="360824"/>
                  </a:lnTo>
                  <a:close/>
                  <a:moveTo>
                    <a:pt x="156861" y="502052"/>
                  </a:moveTo>
                  <a:cubicBezTo>
                    <a:pt x="156861" y="506121"/>
                    <a:pt x="154538" y="510770"/>
                    <a:pt x="149890" y="511932"/>
                  </a:cubicBezTo>
                  <a:cubicBezTo>
                    <a:pt x="142337" y="513676"/>
                    <a:pt x="136527" y="503215"/>
                    <a:pt x="142918" y="498565"/>
                  </a:cubicBezTo>
                  <a:cubicBezTo>
                    <a:pt x="148147" y="493915"/>
                    <a:pt x="154538" y="497403"/>
                    <a:pt x="156861" y="502052"/>
                  </a:cubicBezTo>
                  <a:lnTo>
                    <a:pt x="156861" y="502052"/>
                  </a:lnTo>
                  <a:close/>
                  <a:moveTo>
                    <a:pt x="187072" y="278295"/>
                  </a:moveTo>
                  <a:cubicBezTo>
                    <a:pt x="189976" y="285270"/>
                    <a:pt x="183586" y="293987"/>
                    <a:pt x="176033" y="292244"/>
                  </a:cubicBezTo>
                  <a:cubicBezTo>
                    <a:pt x="167900" y="292244"/>
                    <a:pt x="163833" y="281201"/>
                    <a:pt x="169062" y="275389"/>
                  </a:cubicBezTo>
                  <a:cubicBezTo>
                    <a:pt x="173709" y="269578"/>
                    <a:pt x="184748" y="271321"/>
                    <a:pt x="187072" y="278295"/>
                  </a:cubicBezTo>
                  <a:lnTo>
                    <a:pt x="187072" y="278295"/>
                  </a:lnTo>
                  <a:close/>
                  <a:moveTo>
                    <a:pt x="200434" y="197510"/>
                  </a:moveTo>
                  <a:cubicBezTo>
                    <a:pt x="199272" y="192280"/>
                    <a:pt x="192881" y="188793"/>
                    <a:pt x="188234" y="191117"/>
                  </a:cubicBezTo>
                  <a:cubicBezTo>
                    <a:pt x="181262" y="193442"/>
                    <a:pt x="180100" y="203322"/>
                    <a:pt x="186491" y="207391"/>
                  </a:cubicBezTo>
                  <a:cubicBezTo>
                    <a:pt x="191719" y="212621"/>
                    <a:pt x="202758" y="205066"/>
                    <a:pt x="200434" y="197510"/>
                  </a:cubicBezTo>
                  <a:lnTo>
                    <a:pt x="200434" y="197510"/>
                  </a:lnTo>
                  <a:close/>
                  <a:moveTo>
                    <a:pt x="211472" y="116726"/>
                  </a:moveTo>
                  <a:cubicBezTo>
                    <a:pt x="213215" y="123119"/>
                    <a:pt x="203339" y="128349"/>
                    <a:pt x="199272" y="122537"/>
                  </a:cubicBezTo>
                  <a:cubicBezTo>
                    <a:pt x="195786" y="119050"/>
                    <a:pt x="197529" y="112657"/>
                    <a:pt x="201596" y="110914"/>
                  </a:cubicBezTo>
                  <a:cubicBezTo>
                    <a:pt x="205663" y="109170"/>
                    <a:pt x="210891" y="112657"/>
                    <a:pt x="211472" y="116726"/>
                  </a:cubicBezTo>
                  <a:lnTo>
                    <a:pt x="211472" y="116726"/>
                  </a:lnTo>
                  <a:close/>
                  <a:moveTo>
                    <a:pt x="221930" y="34197"/>
                  </a:moveTo>
                  <a:cubicBezTo>
                    <a:pt x="223673" y="38265"/>
                    <a:pt x="217282" y="42333"/>
                    <a:pt x="214958" y="38265"/>
                  </a:cubicBezTo>
                  <a:cubicBezTo>
                    <a:pt x="212053" y="34197"/>
                    <a:pt x="219606" y="30129"/>
                    <a:pt x="221930" y="34197"/>
                  </a:cubicBezTo>
                  <a:lnTo>
                    <a:pt x="221930" y="34197"/>
                  </a:lnTo>
                  <a:close/>
                  <a:moveTo>
                    <a:pt x="171385" y="418361"/>
                  </a:moveTo>
                  <a:cubicBezTo>
                    <a:pt x="169062" y="411387"/>
                    <a:pt x="158023" y="410225"/>
                    <a:pt x="153956" y="416037"/>
                  </a:cubicBezTo>
                  <a:cubicBezTo>
                    <a:pt x="149309" y="421267"/>
                    <a:pt x="153376" y="430566"/>
                    <a:pt x="160347" y="431147"/>
                  </a:cubicBezTo>
                  <a:cubicBezTo>
                    <a:pt x="167900" y="434053"/>
                    <a:pt x="174290" y="425335"/>
                    <a:pt x="171385" y="418361"/>
                  </a:cubicBezTo>
                  <a:lnTo>
                    <a:pt x="171385" y="418361"/>
                  </a:lnTo>
                  <a:close/>
                  <a:moveTo>
                    <a:pt x="152795" y="560171"/>
                  </a:moveTo>
                  <a:cubicBezTo>
                    <a:pt x="155700" y="567726"/>
                    <a:pt x="143499" y="571795"/>
                    <a:pt x="141175" y="564239"/>
                  </a:cubicBezTo>
                  <a:cubicBezTo>
                    <a:pt x="138271" y="557265"/>
                    <a:pt x="150471" y="553197"/>
                    <a:pt x="152795" y="560171"/>
                  </a:cubicBezTo>
                  <a:lnTo>
                    <a:pt x="152795" y="560171"/>
                  </a:lnTo>
                  <a:close/>
                  <a:moveTo>
                    <a:pt x="185910" y="336414"/>
                  </a:moveTo>
                  <a:cubicBezTo>
                    <a:pt x="190558" y="345132"/>
                    <a:pt x="178357" y="355593"/>
                    <a:pt x="170224" y="349781"/>
                  </a:cubicBezTo>
                  <a:cubicBezTo>
                    <a:pt x="164414" y="346875"/>
                    <a:pt x="162671" y="338739"/>
                    <a:pt x="167319" y="333508"/>
                  </a:cubicBezTo>
                  <a:cubicBezTo>
                    <a:pt x="171967" y="327115"/>
                    <a:pt x="183586" y="328859"/>
                    <a:pt x="185910" y="336414"/>
                  </a:cubicBezTo>
                  <a:lnTo>
                    <a:pt x="185910" y="336414"/>
                  </a:lnTo>
                  <a:close/>
                  <a:moveTo>
                    <a:pt x="148147" y="619452"/>
                  </a:moveTo>
                  <a:cubicBezTo>
                    <a:pt x="152214" y="623520"/>
                    <a:pt x="143499" y="628170"/>
                    <a:pt x="141756" y="622939"/>
                  </a:cubicBezTo>
                  <a:cubicBezTo>
                    <a:pt x="140013" y="618871"/>
                    <a:pt x="146404" y="615965"/>
                    <a:pt x="148147" y="619452"/>
                  </a:cubicBezTo>
                  <a:lnTo>
                    <a:pt x="148147" y="619452"/>
                  </a:lnTo>
                  <a:close/>
                  <a:moveTo>
                    <a:pt x="168481" y="476480"/>
                  </a:moveTo>
                  <a:cubicBezTo>
                    <a:pt x="172547" y="482292"/>
                    <a:pt x="166738" y="490428"/>
                    <a:pt x="160347" y="489847"/>
                  </a:cubicBezTo>
                  <a:cubicBezTo>
                    <a:pt x="154538" y="489266"/>
                    <a:pt x="149890" y="481711"/>
                    <a:pt x="153956" y="476480"/>
                  </a:cubicBezTo>
                  <a:cubicBezTo>
                    <a:pt x="156280" y="470668"/>
                    <a:pt x="164995" y="470668"/>
                    <a:pt x="168481" y="476480"/>
                  </a:cubicBezTo>
                  <a:lnTo>
                    <a:pt x="168481" y="476480"/>
                  </a:lnTo>
                  <a:close/>
                  <a:moveTo>
                    <a:pt x="199272" y="253885"/>
                  </a:moveTo>
                  <a:cubicBezTo>
                    <a:pt x="195786" y="246911"/>
                    <a:pt x="185910" y="246330"/>
                    <a:pt x="181262" y="252142"/>
                  </a:cubicBezTo>
                  <a:cubicBezTo>
                    <a:pt x="176614" y="257954"/>
                    <a:pt x="180681" y="268415"/>
                    <a:pt x="188814" y="268996"/>
                  </a:cubicBezTo>
                  <a:cubicBezTo>
                    <a:pt x="196367" y="270740"/>
                    <a:pt x="203339" y="260860"/>
                    <a:pt x="199272" y="253885"/>
                  </a:cubicBezTo>
                  <a:lnTo>
                    <a:pt x="199272" y="253885"/>
                  </a:lnTo>
                  <a:close/>
                  <a:moveTo>
                    <a:pt x="221930" y="90572"/>
                  </a:moveTo>
                  <a:cubicBezTo>
                    <a:pt x="227739" y="96965"/>
                    <a:pt x="215539" y="105683"/>
                    <a:pt x="211472" y="98128"/>
                  </a:cubicBezTo>
                  <a:cubicBezTo>
                    <a:pt x="206243" y="92316"/>
                    <a:pt x="217863" y="83598"/>
                    <a:pt x="221930" y="90572"/>
                  </a:cubicBezTo>
                  <a:lnTo>
                    <a:pt x="221930" y="90572"/>
                  </a:lnTo>
                  <a:close/>
                  <a:moveTo>
                    <a:pt x="200434" y="168451"/>
                  </a:moveTo>
                  <a:cubicBezTo>
                    <a:pt x="205663" y="166126"/>
                    <a:pt x="212053" y="171357"/>
                    <a:pt x="212053" y="176588"/>
                  </a:cubicBezTo>
                  <a:cubicBezTo>
                    <a:pt x="212634" y="183562"/>
                    <a:pt x="203920" y="188793"/>
                    <a:pt x="198110" y="184724"/>
                  </a:cubicBezTo>
                  <a:cubicBezTo>
                    <a:pt x="194624" y="182981"/>
                    <a:pt x="194043" y="178912"/>
                    <a:pt x="192881" y="176006"/>
                  </a:cubicBezTo>
                  <a:cubicBezTo>
                    <a:pt x="195205" y="173100"/>
                    <a:pt x="196948" y="169032"/>
                    <a:pt x="200434" y="168451"/>
                  </a:cubicBezTo>
                  <a:lnTo>
                    <a:pt x="200434" y="168451"/>
                  </a:lnTo>
                  <a:close/>
                  <a:moveTo>
                    <a:pt x="184167" y="394533"/>
                  </a:moveTo>
                  <a:cubicBezTo>
                    <a:pt x="188234" y="401507"/>
                    <a:pt x="181262" y="411387"/>
                    <a:pt x="173129" y="409643"/>
                  </a:cubicBezTo>
                  <a:cubicBezTo>
                    <a:pt x="164414" y="409062"/>
                    <a:pt x="161509" y="396276"/>
                    <a:pt x="168481" y="391627"/>
                  </a:cubicBezTo>
                  <a:cubicBezTo>
                    <a:pt x="172547" y="386396"/>
                    <a:pt x="181262" y="388139"/>
                    <a:pt x="184167" y="394533"/>
                  </a:cubicBezTo>
                  <a:lnTo>
                    <a:pt x="184167" y="394533"/>
                  </a:lnTo>
                  <a:close/>
                  <a:moveTo>
                    <a:pt x="165576" y="535761"/>
                  </a:moveTo>
                  <a:cubicBezTo>
                    <a:pt x="169643" y="541573"/>
                    <a:pt x="161509" y="549710"/>
                    <a:pt x="155700" y="545641"/>
                  </a:cubicBezTo>
                  <a:cubicBezTo>
                    <a:pt x="150471" y="542735"/>
                    <a:pt x="150471" y="535180"/>
                    <a:pt x="156280" y="532855"/>
                  </a:cubicBezTo>
                  <a:cubicBezTo>
                    <a:pt x="159766" y="530530"/>
                    <a:pt x="163833" y="532855"/>
                    <a:pt x="165576" y="535761"/>
                  </a:cubicBezTo>
                  <a:lnTo>
                    <a:pt x="165576" y="535761"/>
                  </a:lnTo>
                  <a:close/>
                  <a:moveTo>
                    <a:pt x="198691" y="315491"/>
                  </a:moveTo>
                  <a:cubicBezTo>
                    <a:pt x="201015" y="324209"/>
                    <a:pt x="189976" y="331765"/>
                    <a:pt x="182424" y="327115"/>
                  </a:cubicBezTo>
                  <a:cubicBezTo>
                    <a:pt x="174871" y="323628"/>
                    <a:pt x="174871" y="311423"/>
                    <a:pt x="181843" y="307936"/>
                  </a:cubicBezTo>
                  <a:cubicBezTo>
                    <a:pt x="188234" y="303867"/>
                    <a:pt x="197529" y="307936"/>
                    <a:pt x="198691" y="315491"/>
                  </a:cubicBezTo>
                  <a:lnTo>
                    <a:pt x="198691" y="315491"/>
                  </a:lnTo>
                  <a:close/>
                  <a:moveTo>
                    <a:pt x="212053" y="232963"/>
                  </a:moveTo>
                  <a:cubicBezTo>
                    <a:pt x="210310" y="225407"/>
                    <a:pt x="199853" y="222501"/>
                    <a:pt x="194624" y="228313"/>
                  </a:cubicBezTo>
                  <a:cubicBezTo>
                    <a:pt x="188814" y="233544"/>
                    <a:pt x="191719" y="244587"/>
                    <a:pt x="199853" y="245749"/>
                  </a:cubicBezTo>
                  <a:cubicBezTo>
                    <a:pt x="206825" y="248074"/>
                    <a:pt x="214377" y="240518"/>
                    <a:pt x="212053" y="232963"/>
                  </a:cubicBezTo>
                  <a:lnTo>
                    <a:pt x="212053" y="232963"/>
                  </a:lnTo>
                  <a:close/>
                  <a:moveTo>
                    <a:pt x="223673" y="150434"/>
                  </a:moveTo>
                  <a:cubicBezTo>
                    <a:pt x="225997" y="156246"/>
                    <a:pt x="220768" y="163221"/>
                    <a:pt x="214958" y="162058"/>
                  </a:cubicBezTo>
                  <a:cubicBezTo>
                    <a:pt x="208567" y="162058"/>
                    <a:pt x="205082" y="153921"/>
                    <a:pt x="208567" y="148691"/>
                  </a:cubicBezTo>
                  <a:cubicBezTo>
                    <a:pt x="212053" y="143460"/>
                    <a:pt x="221349" y="144622"/>
                    <a:pt x="223673" y="150434"/>
                  </a:cubicBezTo>
                  <a:lnTo>
                    <a:pt x="223673" y="150434"/>
                  </a:lnTo>
                  <a:close/>
                  <a:moveTo>
                    <a:pt x="234711" y="71393"/>
                  </a:moveTo>
                  <a:cubicBezTo>
                    <a:pt x="235873" y="76624"/>
                    <a:pt x="227159" y="81273"/>
                    <a:pt x="224835" y="75461"/>
                  </a:cubicBezTo>
                  <a:cubicBezTo>
                    <a:pt x="221930" y="72555"/>
                    <a:pt x="223673" y="67906"/>
                    <a:pt x="227159" y="66743"/>
                  </a:cubicBezTo>
                  <a:cubicBezTo>
                    <a:pt x="230063" y="64419"/>
                    <a:pt x="234130" y="67906"/>
                    <a:pt x="234711" y="71393"/>
                  </a:cubicBezTo>
                  <a:lnTo>
                    <a:pt x="234711" y="71393"/>
                  </a:lnTo>
                  <a:close/>
                  <a:moveTo>
                    <a:pt x="163252" y="597367"/>
                  </a:moveTo>
                  <a:cubicBezTo>
                    <a:pt x="164995" y="603178"/>
                    <a:pt x="155700" y="606666"/>
                    <a:pt x="153956" y="600854"/>
                  </a:cubicBezTo>
                  <a:cubicBezTo>
                    <a:pt x="149309" y="593880"/>
                    <a:pt x="162090" y="589811"/>
                    <a:pt x="163252" y="597367"/>
                  </a:cubicBezTo>
                  <a:lnTo>
                    <a:pt x="163252" y="597367"/>
                  </a:lnTo>
                  <a:close/>
                  <a:moveTo>
                    <a:pt x="178357" y="449164"/>
                  </a:moveTo>
                  <a:cubicBezTo>
                    <a:pt x="174290" y="445677"/>
                    <a:pt x="167319" y="448583"/>
                    <a:pt x="164995" y="452651"/>
                  </a:cubicBezTo>
                  <a:cubicBezTo>
                    <a:pt x="160347" y="459044"/>
                    <a:pt x="168481" y="469506"/>
                    <a:pt x="176033" y="466600"/>
                  </a:cubicBezTo>
                  <a:cubicBezTo>
                    <a:pt x="180100" y="465437"/>
                    <a:pt x="181843" y="461950"/>
                    <a:pt x="184167" y="458463"/>
                  </a:cubicBezTo>
                  <a:cubicBezTo>
                    <a:pt x="182424" y="455557"/>
                    <a:pt x="181843" y="451489"/>
                    <a:pt x="178357" y="449164"/>
                  </a:cubicBezTo>
                  <a:lnTo>
                    <a:pt x="178357" y="449164"/>
                  </a:lnTo>
                  <a:close/>
                  <a:moveTo>
                    <a:pt x="197529" y="373610"/>
                  </a:moveTo>
                  <a:cubicBezTo>
                    <a:pt x="196367" y="365473"/>
                    <a:pt x="185329" y="361405"/>
                    <a:pt x="179519" y="367217"/>
                  </a:cubicBezTo>
                  <a:cubicBezTo>
                    <a:pt x="173709" y="371866"/>
                    <a:pt x="174290" y="381165"/>
                    <a:pt x="180681" y="384652"/>
                  </a:cubicBezTo>
                  <a:cubicBezTo>
                    <a:pt x="188234" y="390464"/>
                    <a:pt x="199853" y="382909"/>
                    <a:pt x="197529" y="373610"/>
                  </a:cubicBezTo>
                  <a:lnTo>
                    <a:pt x="197529" y="373610"/>
                  </a:lnTo>
                  <a:close/>
                  <a:moveTo>
                    <a:pt x="179519" y="515419"/>
                  </a:moveTo>
                  <a:cubicBezTo>
                    <a:pt x="180681" y="522394"/>
                    <a:pt x="170805" y="528206"/>
                    <a:pt x="166157" y="522975"/>
                  </a:cubicBezTo>
                  <a:cubicBezTo>
                    <a:pt x="160928" y="519488"/>
                    <a:pt x="162671" y="510770"/>
                    <a:pt x="168481" y="509026"/>
                  </a:cubicBezTo>
                  <a:cubicBezTo>
                    <a:pt x="173129" y="506702"/>
                    <a:pt x="178938" y="510770"/>
                    <a:pt x="179519" y="515419"/>
                  </a:cubicBezTo>
                  <a:lnTo>
                    <a:pt x="179519" y="515419"/>
                  </a:lnTo>
                  <a:close/>
                  <a:moveTo>
                    <a:pt x="211472" y="291082"/>
                  </a:moveTo>
                  <a:cubicBezTo>
                    <a:pt x="209729" y="284107"/>
                    <a:pt x="200434" y="280039"/>
                    <a:pt x="194624" y="284688"/>
                  </a:cubicBezTo>
                  <a:cubicBezTo>
                    <a:pt x="187072" y="288757"/>
                    <a:pt x="188234" y="300961"/>
                    <a:pt x="196367" y="304449"/>
                  </a:cubicBezTo>
                  <a:cubicBezTo>
                    <a:pt x="203920" y="309098"/>
                    <a:pt x="214377" y="299799"/>
                    <a:pt x="211472" y="291082"/>
                  </a:cubicBezTo>
                  <a:lnTo>
                    <a:pt x="211472" y="291082"/>
                  </a:lnTo>
                  <a:close/>
                  <a:moveTo>
                    <a:pt x="216701" y="202160"/>
                  </a:moveTo>
                  <a:cubicBezTo>
                    <a:pt x="221930" y="203322"/>
                    <a:pt x="224835" y="209134"/>
                    <a:pt x="225416" y="213783"/>
                  </a:cubicBezTo>
                  <a:cubicBezTo>
                    <a:pt x="223092" y="219014"/>
                    <a:pt x="218444" y="223664"/>
                    <a:pt x="212053" y="222501"/>
                  </a:cubicBezTo>
                  <a:cubicBezTo>
                    <a:pt x="206825" y="221339"/>
                    <a:pt x="203920" y="215527"/>
                    <a:pt x="203339" y="210878"/>
                  </a:cubicBezTo>
                  <a:cubicBezTo>
                    <a:pt x="205663" y="205647"/>
                    <a:pt x="210310" y="200998"/>
                    <a:pt x="216701" y="202160"/>
                  </a:cubicBezTo>
                  <a:lnTo>
                    <a:pt x="216701" y="202160"/>
                  </a:lnTo>
                  <a:close/>
                  <a:moveTo>
                    <a:pt x="235292" y="128349"/>
                  </a:moveTo>
                  <a:cubicBezTo>
                    <a:pt x="237616" y="134742"/>
                    <a:pt x="230063" y="141717"/>
                    <a:pt x="223673" y="138229"/>
                  </a:cubicBezTo>
                  <a:cubicBezTo>
                    <a:pt x="217282" y="135323"/>
                    <a:pt x="217863" y="125443"/>
                    <a:pt x="224254" y="123700"/>
                  </a:cubicBezTo>
                  <a:cubicBezTo>
                    <a:pt x="228901" y="120794"/>
                    <a:pt x="234130" y="124281"/>
                    <a:pt x="235292" y="128349"/>
                  </a:cubicBezTo>
                  <a:lnTo>
                    <a:pt x="235292" y="128349"/>
                  </a:lnTo>
                  <a:close/>
                  <a:moveTo>
                    <a:pt x="246911" y="47564"/>
                  </a:moveTo>
                  <a:cubicBezTo>
                    <a:pt x="246911" y="52214"/>
                    <a:pt x="242264" y="55701"/>
                    <a:pt x="238197" y="52795"/>
                  </a:cubicBezTo>
                  <a:cubicBezTo>
                    <a:pt x="234711" y="48727"/>
                    <a:pt x="238197" y="44077"/>
                    <a:pt x="242845" y="43496"/>
                  </a:cubicBezTo>
                  <a:cubicBezTo>
                    <a:pt x="244006" y="44658"/>
                    <a:pt x="245168" y="45821"/>
                    <a:pt x="246911" y="47564"/>
                  </a:cubicBezTo>
                  <a:lnTo>
                    <a:pt x="246911" y="47564"/>
                  </a:lnTo>
                  <a:close/>
                  <a:moveTo>
                    <a:pt x="176033" y="572957"/>
                  </a:moveTo>
                  <a:cubicBezTo>
                    <a:pt x="178357" y="577606"/>
                    <a:pt x="172547" y="583418"/>
                    <a:pt x="167900" y="581093"/>
                  </a:cubicBezTo>
                  <a:cubicBezTo>
                    <a:pt x="163833" y="579931"/>
                    <a:pt x="162090" y="574119"/>
                    <a:pt x="165576" y="571213"/>
                  </a:cubicBezTo>
                  <a:cubicBezTo>
                    <a:pt x="167900" y="567145"/>
                    <a:pt x="174290" y="568307"/>
                    <a:pt x="176033" y="572957"/>
                  </a:cubicBezTo>
                  <a:lnTo>
                    <a:pt x="176033" y="572957"/>
                  </a:lnTo>
                  <a:close/>
                  <a:moveTo>
                    <a:pt x="195205" y="431147"/>
                  </a:moveTo>
                  <a:cubicBezTo>
                    <a:pt x="198110" y="438122"/>
                    <a:pt x="189976" y="446258"/>
                    <a:pt x="183005" y="443934"/>
                  </a:cubicBezTo>
                  <a:cubicBezTo>
                    <a:pt x="175452" y="442771"/>
                    <a:pt x="171967" y="431728"/>
                    <a:pt x="178357" y="426498"/>
                  </a:cubicBezTo>
                  <a:cubicBezTo>
                    <a:pt x="183005" y="421267"/>
                    <a:pt x="193462" y="424173"/>
                    <a:pt x="195205" y="431147"/>
                  </a:cubicBezTo>
                  <a:lnTo>
                    <a:pt x="195205" y="431147"/>
                  </a:lnTo>
                  <a:close/>
                  <a:moveTo>
                    <a:pt x="210310" y="350944"/>
                  </a:moveTo>
                  <a:cubicBezTo>
                    <a:pt x="209148" y="343388"/>
                    <a:pt x="199853" y="338158"/>
                    <a:pt x="193462" y="342807"/>
                  </a:cubicBezTo>
                  <a:cubicBezTo>
                    <a:pt x="185910" y="346294"/>
                    <a:pt x="185329" y="357337"/>
                    <a:pt x="191719" y="361986"/>
                  </a:cubicBezTo>
                  <a:cubicBezTo>
                    <a:pt x="199272" y="368960"/>
                    <a:pt x="213215" y="360243"/>
                    <a:pt x="210310" y="350944"/>
                  </a:cubicBezTo>
                  <a:lnTo>
                    <a:pt x="210310" y="350944"/>
                  </a:lnTo>
                  <a:close/>
                  <a:moveTo>
                    <a:pt x="170224" y="628751"/>
                  </a:moveTo>
                  <a:cubicBezTo>
                    <a:pt x="173129" y="631657"/>
                    <a:pt x="173709" y="638050"/>
                    <a:pt x="167900" y="637469"/>
                  </a:cubicBezTo>
                  <a:cubicBezTo>
                    <a:pt x="162671" y="635144"/>
                    <a:pt x="165576" y="629332"/>
                    <a:pt x="170224" y="628751"/>
                  </a:cubicBezTo>
                  <a:lnTo>
                    <a:pt x="170224" y="628751"/>
                  </a:lnTo>
                  <a:close/>
                  <a:moveTo>
                    <a:pt x="184748" y="484617"/>
                  </a:moveTo>
                  <a:cubicBezTo>
                    <a:pt x="177195" y="483454"/>
                    <a:pt x="171385" y="492753"/>
                    <a:pt x="176033" y="498565"/>
                  </a:cubicBezTo>
                  <a:cubicBezTo>
                    <a:pt x="177776" y="502052"/>
                    <a:pt x="182424" y="502633"/>
                    <a:pt x="185910" y="503215"/>
                  </a:cubicBezTo>
                  <a:cubicBezTo>
                    <a:pt x="188234" y="501471"/>
                    <a:pt x="190558" y="500309"/>
                    <a:pt x="192300" y="497984"/>
                  </a:cubicBezTo>
                  <a:cubicBezTo>
                    <a:pt x="195205" y="492172"/>
                    <a:pt x="191138" y="484617"/>
                    <a:pt x="184748" y="484617"/>
                  </a:cubicBezTo>
                  <a:lnTo>
                    <a:pt x="184748" y="484617"/>
                  </a:lnTo>
                  <a:close/>
                  <a:moveTo>
                    <a:pt x="223092" y="266672"/>
                  </a:moveTo>
                  <a:cubicBezTo>
                    <a:pt x="225997" y="273646"/>
                    <a:pt x="220187" y="281782"/>
                    <a:pt x="213215" y="281782"/>
                  </a:cubicBezTo>
                  <a:cubicBezTo>
                    <a:pt x="204501" y="282945"/>
                    <a:pt x="197529" y="270740"/>
                    <a:pt x="203339" y="263766"/>
                  </a:cubicBezTo>
                  <a:cubicBezTo>
                    <a:pt x="208567" y="256791"/>
                    <a:pt x="220187" y="258535"/>
                    <a:pt x="223092" y="266672"/>
                  </a:cubicBezTo>
                  <a:lnTo>
                    <a:pt x="223092" y="266672"/>
                  </a:lnTo>
                  <a:close/>
                  <a:moveTo>
                    <a:pt x="235873" y="185887"/>
                  </a:moveTo>
                  <a:cubicBezTo>
                    <a:pt x="237616" y="191698"/>
                    <a:pt x="234130" y="198092"/>
                    <a:pt x="228321" y="198673"/>
                  </a:cubicBezTo>
                  <a:cubicBezTo>
                    <a:pt x="220187" y="200416"/>
                    <a:pt x="213215" y="189955"/>
                    <a:pt x="218444" y="183562"/>
                  </a:cubicBezTo>
                  <a:cubicBezTo>
                    <a:pt x="221930" y="176588"/>
                    <a:pt x="233549" y="178331"/>
                    <a:pt x="235873" y="185887"/>
                  </a:cubicBezTo>
                  <a:lnTo>
                    <a:pt x="235873" y="185887"/>
                  </a:lnTo>
                  <a:close/>
                  <a:moveTo>
                    <a:pt x="246330" y="103358"/>
                  </a:moveTo>
                  <a:cubicBezTo>
                    <a:pt x="250397" y="108589"/>
                    <a:pt x="244588" y="116726"/>
                    <a:pt x="238197" y="114401"/>
                  </a:cubicBezTo>
                  <a:cubicBezTo>
                    <a:pt x="232387" y="113238"/>
                    <a:pt x="230644" y="103939"/>
                    <a:pt x="235873" y="101034"/>
                  </a:cubicBezTo>
                  <a:cubicBezTo>
                    <a:pt x="239359" y="98709"/>
                    <a:pt x="244006" y="99871"/>
                    <a:pt x="246330" y="103358"/>
                  </a:cubicBezTo>
                  <a:lnTo>
                    <a:pt x="246330" y="103358"/>
                  </a:lnTo>
                  <a:close/>
                  <a:moveTo>
                    <a:pt x="250978" y="22573"/>
                  </a:moveTo>
                  <a:cubicBezTo>
                    <a:pt x="253302" y="19086"/>
                    <a:pt x="256788" y="22573"/>
                    <a:pt x="257950" y="25479"/>
                  </a:cubicBezTo>
                  <a:cubicBezTo>
                    <a:pt x="257369" y="27804"/>
                    <a:pt x="255045" y="28966"/>
                    <a:pt x="253302" y="30129"/>
                  </a:cubicBezTo>
                  <a:cubicBezTo>
                    <a:pt x="250978" y="28385"/>
                    <a:pt x="247492" y="24898"/>
                    <a:pt x="250978" y="22573"/>
                  </a:cubicBezTo>
                  <a:lnTo>
                    <a:pt x="250978" y="22573"/>
                  </a:lnTo>
                  <a:close/>
                  <a:moveTo>
                    <a:pt x="208567" y="408481"/>
                  </a:moveTo>
                  <a:cubicBezTo>
                    <a:pt x="206243" y="400345"/>
                    <a:pt x="194624" y="398020"/>
                    <a:pt x="189396" y="404413"/>
                  </a:cubicBezTo>
                  <a:cubicBezTo>
                    <a:pt x="183586" y="410225"/>
                    <a:pt x="187072" y="421267"/>
                    <a:pt x="195786" y="422430"/>
                  </a:cubicBezTo>
                  <a:cubicBezTo>
                    <a:pt x="203339" y="424754"/>
                    <a:pt x="210891" y="416037"/>
                    <a:pt x="208567" y="408481"/>
                  </a:cubicBezTo>
                  <a:lnTo>
                    <a:pt x="208567" y="408481"/>
                  </a:lnTo>
                  <a:close/>
                  <a:moveTo>
                    <a:pt x="189976" y="550291"/>
                  </a:moveTo>
                  <a:cubicBezTo>
                    <a:pt x="191138" y="555521"/>
                    <a:pt x="185329" y="560752"/>
                    <a:pt x="180100" y="559008"/>
                  </a:cubicBezTo>
                  <a:cubicBezTo>
                    <a:pt x="174871" y="557265"/>
                    <a:pt x="173129" y="549128"/>
                    <a:pt x="177776" y="546222"/>
                  </a:cubicBezTo>
                  <a:cubicBezTo>
                    <a:pt x="181843" y="542154"/>
                    <a:pt x="188814" y="545060"/>
                    <a:pt x="189976" y="550291"/>
                  </a:cubicBezTo>
                  <a:lnTo>
                    <a:pt x="189976" y="550291"/>
                  </a:lnTo>
                  <a:close/>
                  <a:moveTo>
                    <a:pt x="222511" y="326534"/>
                  </a:moveTo>
                  <a:cubicBezTo>
                    <a:pt x="220768" y="318978"/>
                    <a:pt x="210310" y="314910"/>
                    <a:pt x="203920" y="319559"/>
                  </a:cubicBezTo>
                  <a:cubicBezTo>
                    <a:pt x="197529" y="323628"/>
                    <a:pt x="197529" y="334671"/>
                    <a:pt x="203920" y="338739"/>
                  </a:cubicBezTo>
                  <a:cubicBezTo>
                    <a:pt x="212634" y="345713"/>
                    <a:pt x="225416" y="336414"/>
                    <a:pt x="222511" y="326534"/>
                  </a:cubicBezTo>
                  <a:lnTo>
                    <a:pt x="222511" y="326534"/>
                  </a:lnTo>
                  <a:close/>
                  <a:moveTo>
                    <a:pt x="185910" y="607828"/>
                  </a:moveTo>
                  <a:cubicBezTo>
                    <a:pt x="189976" y="613059"/>
                    <a:pt x="179519" y="619452"/>
                    <a:pt x="176614" y="613059"/>
                  </a:cubicBezTo>
                  <a:cubicBezTo>
                    <a:pt x="172547" y="607247"/>
                    <a:pt x="183005" y="601435"/>
                    <a:pt x="185910" y="607828"/>
                  </a:cubicBezTo>
                  <a:lnTo>
                    <a:pt x="185910" y="607828"/>
                  </a:lnTo>
                  <a:close/>
                  <a:moveTo>
                    <a:pt x="205082" y="466600"/>
                  </a:moveTo>
                  <a:cubicBezTo>
                    <a:pt x="207987" y="472411"/>
                    <a:pt x="202758" y="479967"/>
                    <a:pt x="196367" y="480548"/>
                  </a:cubicBezTo>
                  <a:cubicBezTo>
                    <a:pt x="188814" y="481711"/>
                    <a:pt x="182424" y="471830"/>
                    <a:pt x="187072" y="465437"/>
                  </a:cubicBezTo>
                  <a:cubicBezTo>
                    <a:pt x="191138" y="457882"/>
                    <a:pt x="202758" y="458463"/>
                    <a:pt x="205082" y="466600"/>
                  </a:cubicBezTo>
                  <a:lnTo>
                    <a:pt x="205082" y="466600"/>
                  </a:lnTo>
                  <a:close/>
                  <a:moveTo>
                    <a:pt x="235873" y="244587"/>
                  </a:moveTo>
                  <a:cubicBezTo>
                    <a:pt x="239359" y="253885"/>
                    <a:pt x="227159" y="263184"/>
                    <a:pt x="219025" y="257372"/>
                  </a:cubicBezTo>
                  <a:cubicBezTo>
                    <a:pt x="211472" y="253304"/>
                    <a:pt x="212634" y="239937"/>
                    <a:pt x="220768" y="237612"/>
                  </a:cubicBezTo>
                  <a:cubicBezTo>
                    <a:pt x="226577" y="234125"/>
                    <a:pt x="234130" y="238193"/>
                    <a:pt x="235873" y="244587"/>
                  </a:cubicBezTo>
                  <a:lnTo>
                    <a:pt x="235873" y="244587"/>
                  </a:lnTo>
                  <a:close/>
                  <a:moveTo>
                    <a:pt x="248073" y="163221"/>
                  </a:moveTo>
                  <a:cubicBezTo>
                    <a:pt x="246330" y="156246"/>
                    <a:pt x="235873" y="153921"/>
                    <a:pt x="231225" y="160315"/>
                  </a:cubicBezTo>
                  <a:cubicBezTo>
                    <a:pt x="227159" y="164964"/>
                    <a:pt x="229482" y="173100"/>
                    <a:pt x="235292" y="174844"/>
                  </a:cubicBezTo>
                  <a:cubicBezTo>
                    <a:pt x="242264" y="177750"/>
                    <a:pt x="250978" y="170194"/>
                    <a:pt x="248073" y="163221"/>
                  </a:cubicBezTo>
                  <a:lnTo>
                    <a:pt x="248073" y="163221"/>
                  </a:lnTo>
                  <a:close/>
                  <a:moveTo>
                    <a:pt x="258531" y="82435"/>
                  </a:moveTo>
                  <a:cubicBezTo>
                    <a:pt x="260855" y="89991"/>
                    <a:pt x="248654" y="94059"/>
                    <a:pt x="245750" y="86504"/>
                  </a:cubicBezTo>
                  <a:cubicBezTo>
                    <a:pt x="241683" y="78367"/>
                    <a:pt x="256788" y="73137"/>
                    <a:pt x="258531" y="82435"/>
                  </a:cubicBezTo>
                  <a:lnTo>
                    <a:pt x="258531" y="82435"/>
                  </a:lnTo>
                  <a:close/>
                  <a:moveTo>
                    <a:pt x="220187" y="382909"/>
                  </a:moveTo>
                  <a:cubicBezTo>
                    <a:pt x="224254" y="390464"/>
                    <a:pt x="218444" y="400926"/>
                    <a:pt x="209729" y="399763"/>
                  </a:cubicBezTo>
                  <a:cubicBezTo>
                    <a:pt x="201015" y="400345"/>
                    <a:pt x="195205" y="389883"/>
                    <a:pt x="199272" y="382909"/>
                  </a:cubicBezTo>
                  <a:cubicBezTo>
                    <a:pt x="203339" y="374772"/>
                    <a:pt x="216120" y="374772"/>
                    <a:pt x="220187" y="382909"/>
                  </a:cubicBezTo>
                  <a:lnTo>
                    <a:pt x="220187" y="382909"/>
                  </a:lnTo>
                  <a:close/>
                  <a:moveTo>
                    <a:pt x="198691" y="520650"/>
                  </a:moveTo>
                  <a:cubicBezTo>
                    <a:pt x="201596" y="523556"/>
                    <a:pt x="205082" y="528206"/>
                    <a:pt x="202177" y="532274"/>
                  </a:cubicBezTo>
                  <a:cubicBezTo>
                    <a:pt x="199272" y="539248"/>
                    <a:pt x="187653" y="538086"/>
                    <a:pt x="186491" y="529949"/>
                  </a:cubicBezTo>
                  <a:cubicBezTo>
                    <a:pt x="184748" y="525300"/>
                    <a:pt x="189396" y="521231"/>
                    <a:pt x="192881" y="519488"/>
                  </a:cubicBezTo>
                  <a:cubicBezTo>
                    <a:pt x="194043" y="520069"/>
                    <a:pt x="196948" y="520650"/>
                    <a:pt x="198691" y="520650"/>
                  </a:cubicBezTo>
                  <a:lnTo>
                    <a:pt x="198691" y="520650"/>
                  </a:lnTo>
                  <a:close/>
                  <a:moveTo>
                    <a:pt x="221349" y="294569"/>
                  </a:moveTo>
                  <a:cubicBezTo>
                    <a:pt x="230063" y="292244"/>
                    <a:pt x="236454" y="300961"/>
                    <a:pt x="235873" y="309098"/>
                  </a:cubicBezTo>
                  <a:cubicBezTo>
                    <a:pt x="232968" y="315491"/>
                    <a:pt x="224835" y="321884"/>
                    <a:pt x="217863" y="317235"/>
                  </a:cubicBezTo>
                  <a:cubicBezTo>
                    <a:pt x="213215" y="314910"/>
                    <a:pt x="212053" y="310261"/>
                    <a:pt x="210891" y="305611"/>
                  </a:cubicBezTo>
                  <a:cubicBezTo>
                    <a:pt x="212634" y="300961"/>
                    <a:pt x="215539" y="295731"/>
                    <a:pt x="221349" y="294569"/>
                  </a:cubicBezTo>
                  <a:lnTo>
                    <a:pt x="221349" y="294569"/>
                  </a:lnTo>
                  <a:close/>
                  <a:moveTo>
                    <a:pt x="247492" y="221339"/>
                  </a:moveTo>
                  <a:cubicBezTo>
                    <a:pt x="245168" y="214365"/>
                    <a:pt x="235292" y="211459"/>
                    <a:pt x="230063" y="216689"/>
                  </a:cubicBezTo>
                  <a:cubicBezTo>
                    <a:pt x="223092" y="221920"/>
                    <a:pt x="225997" y="234125"/>
                    <a:pt x="234711" y="235869"/>
                  </a:cubicBezTo>
                  <a:cubicBezTo>
                    <a:pt x="242264" y="237612"/>
                    <a:pt x="250397" y="228895"/>
                    <a:pt x="247492" y="221339"/>
                  </a:cubicBezTo>
                  <a:lnTo>
                    <a:pt x="247492" y="221339"/>
                  </a:lnTo>
                  <a:close/>
                  <a:moveTo>
                    <a:pt x="248654" y="134161"/>
                  </a:moveTo>
                  <a:cubicBezTo>
                    <a:pt x="255626" y="131836"/>
                    <a:pt x="262597" y="141135"/>
                    <a:pt x="258531" y="147528"/>
                  </a:cubicBezTo>
                  <a:cubicBezTo>
                    <a:pt x="256207" y="151597"/>
                    <a:pt x="250397" y="153340"/>
                    <a:pt x="246330" y="151015"/>
                  </a:cubicBezTo>
                  <a:cubicBezTo>
                    <a:pt x="242845" y="149272"/>
                    <a:pt x="242264" y="145204"/>
                    <a:pt x="241102" y="141717"/>
                  </a:cubicBezTo>
                  <a:cubicBezTo>
                    <a:pt x="243426" y="138229"/>
                    <a:pt x="245168" y="134742"/>
                    <a:pt x="248654" y="134161"/>
                  </a:cubicBezTo>
                  <a:lnTo>
                    <a:pt x="248654" y="134161"/>
                  </a:lnTo>
                  <a:close/>
                  <a:moveTo>
                    <a:pt x="265502" y="53957"/>
                  </a:moveTo>
                  <a:cubicBezTo>
                    <a:pt x="267245" y="56282"/>
                    <a:pt x="270731" y="57445"/>
                    <a:pt x="270731" y="60931"/>
                  </a:cubicBezTo>
                  <a:cubicBezTo>
                    <a:pt x="271312" y="65000"/>
                    <a:pt x="266083" y="66162"/>
                    <a:pt x="263759" y="67325"/>
                  </a:cubicBezTo>
                  <a:cubicBezTo>
                    <a:pt x="260855" y="65000"/>
                    <a:pt x="259112" y="62094"/>
                    <a:pt x="257950" y="59188"/>
                  </a:cubicBezTo>
                  <a:cubicBezTo>
                    <a:pt x="260274" y="57445"/>
                    <a:pt x="262597" y="55701"/>
                    <a:pt x="265502" y="53957"/>
                  </a:cubicBezTo>
                  <a:lnTo>
                    <a:pt x="265502" y="53957"/>
                  </a:lnTo>
                  <a:close/>
                  <a:moveTo>
                    <a:pt x="199272" y="584581"/>
                  </a:moveTo>
                  <a:cubicBezTo>
                    <a:pt x="201015" y="588649"/>
                    <a:pt x="197529" y="592717"/>
                    <a:pt x="193462" y="593299"/>
                  </a:cubicBezTo>
                  <a:cubicBezTo>
                    <a:pt x="187653" y="593880"/>
                    <a:pt x="183586" y="585162"/>
                    <a:pt x="188814" y="581675"/>
                  </a:cubicBezTo>
                  <a:cubicBezTo>
                    <a:pt x="192300" y="578769"/>
                    <a:pt x="197529" y="580512"/>
                    <a:pt x="199272" y="584581"/>
                  </a:cubicBezTo>
                  <a:lnTo>
                    <a:pt x="199272" y="584581"/>
                  </a:lnTo>
                  <a:close/>
                  <a:moveTo>
                    <a:pt x="219025" y="443934"/>
                  </a:moveTo>
                  <a:cubicBezTo>
                    <a:pt x="217282" y="436959"/>
                    <a:pt x="209148" y="432891"/>
                    <a:pt x="202758" y="437540"/>
                  </a:cubicBezTo>
                  <a:cubicBezTo>
                    <a:pt x="195205" y="441609"/>
                    <a:pt x="195786" y="452651"/>
                    <a:pt x="203339" y="456138"/>
                  </a:cubicBezTo>
                  <a:cubicBezTo>
                    <a:pt x="210891" y="461369"/>
                    <a:pt x="221930" y="452651"/>
                    <a:pt x="219025" y="443934"/>
                  </a:cubicBezTo>
                  <a:lnTo>
                    <a:pt x="219025" y="443934"/>
                  </a:lnTo>
                  <a:close/>
                  <a:moveTo>
                    <a:pt x="227739" y="353850"/>
                  </a:moveTo>
                  <a:cubicBezTo>
                    <a:pt x="231225" y="357337"/>
                    <a:pt x="235292" y="361405"/>
                    <a:pt x="234130" y="366636"/>
                  </a:cubicBezTo>
                  <a:cubicBezTo>
                    <a:pt x="233549" y="375935"/>
                    <a:pt x="220187" y="380584"/>
                    <a:pt x="213796" y="374191"/>
                  </a:cubicBezTo>
                  <a:cubicBezTo>
                    <a:pt x="207987" y="369542"/>
                    <a:pt x="208567" y="359661"/>
                    <a:pt x="214377" y="355593"/>
                  </a:cubicBezTo>
                  <a:cubicBezTo>
                    <a:pt x="218444" y="352106"/>
                    <a:pt x="223673" y="353268"/>
                    <a:pt x="227739" y="353850"/>
                  </a:cubicBezTo>
                  <a:lnTo>
                    <a:pt x="227739" y="353850"/>
                  </a:lnTo>
                  <a:close/>
                  <a:moveTo>
                    <a:pt x="192300" y="640956"/>
                  </a:moveTo>
                  <a:cubicBezTo>
                    <a:pt x="194043" y="642699"/>
                    <a:pt x="195205" y="644443"/>
                    <a:pt x="196948" y="646186"/>
                  </a:cubicBezTo>
                  <a:cubicBezTo>
                    <a:pt x="194624" y="648511"/>
                    <a:pt x="190558" y="651998"/>
                    <a:pt x="188814" y="647930"/>
                  </a:cubicBezTo>
                  <a:cubicBezTo>
                    <a:pt x="185910" y="645024"/>
                    <a:pt x="190558" y="642699"/>
                    <a:pt x="192300" y="640956"/>
                  </a:cubicBezTo>
                  <a:lnTo>
                    <a:pt x="192300" y="640956"/>
                  </a:lnTo>
                  <a:close/>
                  <a:moveTo>
                    <a:pt x="216120" y="501471"/>
                  </a:moveTo>
                  <a:cubicBezTo>
                    <a:pt x="220768" y="509608"/>
                    <a:pt x="209729" y="519488"/>
                    <a:pt x="202177" y="513676"/>
                  </a:cubicBezTo>
                  <a:cubicBezTo>
                    <a:pt x="195205" y="510189"/>
                    <a:pt x="196948" y="498565"/>
                    <a:pt x="204501" y="496821"/>
                  </a:cubicBezTo>
                  <a:cubicBezTo>
                    <a:pt x="208567" y="494497"/>
                    <a:pt x="213796" y="497403"/>
                    <a:pt x="216120" y="501471"/>
                  </a:cubicBezTo>
                  <a:lnTo>
                    <a:pt x="216120" y="501471"/>
                  </a:lnTo>
                  <a:close/>
                  <a:moveTo>
                    <a:pt x="241683" y="273065"/>
                  </a:moveTo>
                  <a:cubicBezTo>
                    <a:pt x="233549" y="267253"/>
                    <a:pt x="220768" y="277133"/>
                    <a:pt x="224254" y="286432"/>
                  </a:cubicBezTo>
                  <a:cubicBezTo>
                    <a:pt x="224835" y="291663"/>
                    <a:pt x="230063" y="293987"/>
                    <a:pt x="234130" y="296312"/>
                  </a:cubicBezTo>
                  <a:cubicBezTo>
                    <a:pt x="238197" y="295150"/>
                    <a:pt x="242845" y="294569"/>
                    <a:pt x="245750" y="291082"/>
                  </a:cubicBezTo>
                  <a:cubicBezTo>
                    <a:pt x="250397" y="285270"/>
                    <a:pt x="248073" y="275970"/>
                    <a:pt x="241683" y="273065"/>
                  </a:cubicBezTo>
                  <a:lnTo>
                    <a:pt x="241683" y="273065"/>
                  </a:lnTo>
                  <a:close/>
                  <a:moveTo>
                    <a:pt x="259693" y="198673"/>
                  </a:moveTo>
                  <a:cubicBezTo>
                    <a:pt x="257950" y="191117"/>
                    <a:pt x="247492" y="188211"/>
                    <a:pt x="242264" y="194023"/>
                  </a:cubicBezTo>
                  <a:cubicBezTo>
                    <a:pt x="236454" y="198673"/>
                    <a:pt x="238197" y="209134"/>
                    <a:pt x="245168" y="212040"/>
                  </a:cubicBezTo>
                  <a:cubicBezTo>
                    <a:pt x="253302" y="215527"/>
                    <a:pt x="263179" y="206810"/>
                    <a:pt x="259693" y="198673"/>
                  </a:cubicBezTo>
                  <a:lnTo>
                    <a:pt x="259693" y="198673"/>
                  </a:lnTo>
                  <a:close/>
                  <a:moveTo>
                    <a:pt x="261435" y="112076"/>
                  </a:moveTo>
                  <a:cubicBezTo>
                    <a:pt x="267245" y="109751"/>
                    <a:pt x="274217" y="117307"/>
                    <a:pt x="271312" y="123119"/>
                  </a:cubicBezTo>
                  <a:cubicBezTo>
                    <a:pt x="269569" y="127187"/>
                    <a:pt x="263179" y="130093"/>
                    <a:pt x="259112" y="127187"/>
                  </a:cubicBezTo>
                  <a:cubicBezTo>
                    <a:pt x="255626" y="126024"/>
                    <a:pt x="255626" y="121956"/>
                    <a:pt x="254464" y="119050"/>
                  </a:cubicBezTo>
                  <a:cubicBezTo>
                    <a:pt x="256207" y="116144"/>
                    <a:pt x="257950" y="112657"/>
                    <a:pt x="261435" y="112076"/>
                  </a:cubicBezTo>
                  <a:lnTo>
                    <a:pt x="261435" y="112076"/>
                  </a:lnTo>
                  <a:close/>
                  <a:moveTo>
                    <a:pt x="281769" y="35360"/>
                  </a:moveTo>
                  <a:cubicBezTo>
                    <a:pt x="281769" y="37103"/>
                    <a:pt x="281188" y="38846"/>
                    <a:pt x="281188" y="40590"/>
                  </a:cubicBezTo>
                  <a:cubicBezTo>
                    <a:pt x="278864" y="41171"/>
                    <a:pt x="275960" y="42915"/>
                    <a:pt x="274217" y="41171"/>
                  </a:cubicBezTo>
                  <a:cubicBezTo>
                    <a:pt x="270731" y="38846"/>
                    <a:pt x="272474" y="32454"/>
                    <a:pt x="276541" y="32454"/>
                  </a:cubicBezTo>
                  <a:cubicBezTo>
                    <a:pt x="278284" y="32454"/>
                    <a:pt x="280026" y="34778"/>
                    <a:pt x="281769" y="35360"/>
                  </a:cubicBezTo>
                  <a:lnTo>
                    <a:pt x="281769" y="35360"/>
                  </a:lnTo>
                  <a:close/>
                  <a:moveTo>
                    <a:pt x="212053" y="559589"/>
                  </a:moveTo>
                  <a:cubicBezTo>
                    <a:pt x="214958" y="563658"/>
                    <a:pt x="212634" y="569470"/>
                    <a:pt x="207987" y="571213"/>
                  </a:cubicBezTo>
                  <a:cubicBezTo>
                    <a:pt x="202177" y="574119"/>
                    <a:pt x="195786" y="565983"/>
                    <a:pt x="198691" y="560752"/>
                  </a:cubicBezTo>
                  <a:cubicBezTo>
                    <a:pt x="201015" y="555521"/>
                    <a:pt x="209148" y="554359"/>
                    <a:pt x="212053" y="559589"/>
                  </a:cubicBezTo>
                  <a:lnTo>
                    <a:pt x="212053" y="559589"/>
                  </a:lnTo>
                  <a:close/>
                  <a:moveTo>
                    <a:pt x="231806" y="421267"/>
                  </a:moveTo>
                  <a:cubicBezTo>
                    <a:pt x="234130" y="430566"/>
                    <a:pt x="222511" y="438703"/>
                    <a:pt x="214377" y="433472"/>
                  </a:cubicBezTo>
                  <a:cubicBezTo>
                    <a:pt x="206825" y="429404"/>
                    <a:pt x="206825" y="417199"/>
                    <a:pt x="214377" y="413712"/>
                  </a:cubicBezTo>
                  <a:cubicBezTo>
                    <a:pt x="221349" y="409062"/>
                    <a:pt x="230644" y="414293"/>
                    <a:pt x="231806" y="421267"/>
                  </a:cubicBezTo>
                  <a:lnTo>
                    <a:pt x="231806" y="421267"/>
                  </a:lnTo>
                  <a:close/>
                  <a:moveTo>
                    <a:pt x="245750" y="337576"/>
                  </a:moveTo>
                  <a:cubicBezTo>
                    <a:pt x="249816" y="346875"/>
                    <a:pt x="238778" y="358499"/>
                    <a:pt x="228901" y="353268"/>
                  </a:cubicBezTo>
                  <a:cubicBezTo>
                    <a:pt x="219606" y="350362"/>
                    <a:pt x="219025" y="336414"/>
                    <a:pt x="227159" y="331183"/>
                  </a:cubicBezTo>
                  <a:cubicBezTo>
                    <a:pt x="234130" y="327115"/>
                    <a:pt x="243426" y="330021"/>
                    <a:pt x="245750" y="337576"/>
                  </a:cubicBezTo>
                  <a:lnTo>
                    <a:pt x="245750" y="337576"/>
                  </a:lnTo>
                  <a:close/>
                  <a:moveTo>
                    <a:pt x="208567" y="620033"/>
                  </a:moveTo>
                  <a:cubicBezTo>
                    <a:pt x="212634" y="624682"/>
                    <a:pt x="203920" y="631076"/>
                    <a:pt x="200434" y="626426"/>
                  </a:cubicBezTo>
                  <a:cubicBezTo>
                    <a:pt x="194043" y="621776"/>
                    <a:pt x="205082" y="613059"/>
                    <a:pt x="208567" y="620033"/>
                  </a:cubicBezTo>
                  <a:lnTo>
                    <a:pt x="208567" y="620033"/>
                  </a:lnTo>
                  <a:close/>
                  <a:moveTo>
                    <a:pt x="255626" y="250980"/>
                  </a:moveTo>
                  <a:cubicBezTo>
                    <a:pt x="249816" y="245749"/>
                    <a:pt x="240521" y="248074"/>
                    <a:pt x="237035" y="255048"/>
                  </a:cubicBezTo>
                  <a:cubicBezTo>
                    <a:pt x="232387" y="263184"/>
                    <a:pt x="240521" y="273646"/>
                    <a:pt x="249816" y="271902"/>
                  </a:cubicBezTo>
                  <a:cubicBezTo>
                    <a:pt x="253302" y="271321"/>
                    <a:pt x="256207" y="268415"/>
                    <a:pt x="259112" y="266672"/>
                  </a:cubicBezTo>
                  <a:cubicBezTo>
                    <a:pt x="260855" y="261441"/>
                    <a:pt x="260855" y="254467"/>
                    <a:pt x="255626" y="250980"/>
                  </a:cubicBezTo>
                  <a:lnTo>
                    <a:pt x="255626" y="250980"/>
                  </a:lnTo>
                  <a:close/>
                  <a:moveTo>
                    <a:pt x="282350" y="93478"/>
                  </a:moveTo>
                  <a:cubicBezTo>
                    <a:pt x="285836" y="99290"/>
                    <a:pt x="278284" y="106845"/>
                    <a:pt x="272474" y="103939"/>
                  </a:cubicBezTo>
                  <a:cubicBezTo>
                    <a:pt x="267826" y="102196"/>
                    <a:pt x="266083" y="95222"/>
                    <a:pt x="270150" y="91734"/>
                  </a:cubicBezTo>
                  <a:cubicBezTo>
                    <a:pt x="273055" y="87666"/>
                    <a:pt x="280026" y="88828"/>
                    <a:pt x="282350" y="93478"/>
                  </a:cubicBezTo>
                  <a:lnTo>
                    <a:pt x="282350" y="93478"/>
                  </a:lnTo>
                  <a:close/>
                  <a:moveTo>
                    <a:pt x="292808" y="12693"/>
                  </a:moveTo>
                  <a:cubicBezTo>
                    <a:pt x="295132" y="16761"/>
                    <a:pt x="289322" y="21411"/>
                    <a:pt x="286417" y="17343"/>
                  </a:cubicBezTo>
                  <a:cubicBezTo>
                    <a:pt x="282931" y="13856"/>
                    <a:pt x="289903" y="8044"/>
                    <a:pt x="292808" y="12693"/>
                  </a:cubicBezTo>
                  <a:lnTo>
                    <a:pt x="292808" y="12693"/>
                  </a:lnTo>
                  <a:close/>
                  <a:moveTo>
                    <a:pt x="229482" y="479386"/>
                  </a:moveTo>
                  <a:cubicBezTo>
                    <a:pt x="227739" y="472411"/>
                    <a:pt x="217863" y="469506"/>
                    <a:pt x="212634" y="474155"/>
                  </a:cubicBezTo>
                  <a:cubicBezTo>
                    <a:pt x="205663" y="479386"/>
                    <a:pt x="209148" y="491591"/>
                    <a:pt x="217863" y="492172"/>
                  </a:cubicBezTo>
                  <a:cubicBezTo>
                    <a:pt x="224835" y="493915"/>
                    <a:pt x="231225" y="486360"/>
                    <a:pt x="229482" y="479386"/>
                  </a:cubicBezTo>
                  <a:lnTo>
                    <a:pt x="229482" y="479386"/>
                  </a:lnTo>
                  <a:close/>
                  <a:moveTo>
                    <a:pt x="271312" y="176006"/>
                  </a:moveTo>
                  <a:cubicBezTo>
                    <a:pt x="273636" y="184143"/>
                    <a:pt x="262597" y="192280"/>
                    <a:pt x="255626" y="186468"/>
                  </a:cubicBezTo>
                  <a:cubicBezTo>
                    <a:pt x="249235" y="182400"/>
                    <a:pt x="249816" y="172519"/>
                    <a:pt x="256788" y="169032"/>
                  </a:cubicBezTo>
                  <a:cubicBezTo>
                    <a:pt x="262597" y="165545"/>
                    <a:pt x="270150" y="170194"/>
                    <a:pt x="271312" y="176006"/>
                  </a:cubicBezTo>
                  <a:lnTo>
                    <a:pt x="271312" y="176006"/>
                  </a:lnTo>
                  <a:close/>
                  <a:moveTo>
                    <a:pt x="225416" y="536923"/>
                  </a:moveTo>
                  <a:cubicBezTo>
                    <a:pt x="228321" y="542154"/>
                    <a:pt x="224835" y="549710"/>
                    <a:pt x="219025" y="549710"/>
                  </a:cubicBezTo>
                  <a:cubicBezTo>
                    <a:pt x="212634" y="550291"/>
                    <a:pt x="207405" y="543316"/>
                    <a:pt x="210310" y="537504"/>
                  </a:cubicBezTo>
                  <a:cubicBezTo>
                    <a:pt x="212053" y="531111"/>
                    <a:pt x="222511" y="531111"/>
                    <a:pt x="225416" y="536923"/>
                  </a:cubicBezTo>
                  <a:lnTo>
                    <a:pt x="225416" y="536923"/>
                  </a:lnTo>
                  <a:close/>
                  <a:moveTo>
                    <a:pt x="244588" y="397439"/>
                  </a:moveTo>
                  <a:cubicBezTo>
                    <a:pt x="242264" y="389302"/>
                    <a:pt x="231225" y="385233"/>
                    <a:pt x="224835" y="391627"/>
                  </a:cubicBezTo>
                  <a:cubicBezTo>
                    <a:pt x="218444" y="396857"/>
                    <a:pt x="219606" y="407900"/>
                    <a:pt x="226577" y="411387"/>
                  </a:cubicBezTo>
                  <a:cubicBezTo>
                    <a:pt x="235873" y="416618"/>
                    <a:pt x="248073" y="406737"/>
                    <a:pt x="244588" y="397439"/>
                  </a:cubicBezTo>
                  <a:lnTo>
                    <a:pt x="244588" y="397439"/>
                  </a:lnTo>
                  <a:close/>
                  <a:moveTo>
                    <a:pt x="271893" y="234125"/>
                  </a:moveTo>
                  <a:cubicBezTo>
                    <a:pt x="274798" y="243424"/>
                    <a:pt x="262597" y="253304"/>
                    <a:pt x="254464" y="246911"/>
                  </a:cubicBezTo>
                  <a:cubicBezTo>
                    <a:pt x="246911" y="242843"/>
                    <a:pt x="246911" y="231219"/>
                    <a:pt x="254464" y="227151"/>
                  </a:cubicBezTo>
                  <a:cubicBezTo>
                    <a:pt x="260274" y="222501"/>
                    <a:pt x="270150" y="226570"/>
                    <a:pt x="271893" y="234125"/>
                  </a:cubicBezTo>
                  <a:lnTo>
                    <a:pt x="271893" y="234125"/>
                  </a:lnTo>
                  <a:close/>
                  <a:moveTo>
                    <a:pt x="271893" y="145785"/>
                  </a:moveTo>
                  <a:cubicBezTo>
                    <a:pt x="267826" y="146947"/>
                    <a:pt x="266083" y="150434"/>
                    <a:pt x="263759" y="153921"/>
                  </a:cubicBezTo>
                  <a:cubicBezTo>
                    <a:pt x="264921" y="157409"/>
                    <a:pt x="266083" y="161477"/>
                    <a:pt x="269569" y="163802"/>
                  </a:cubicBezTo>
                  <a:cubicBezTo>
                    <a:pt x="273636" y="167289"/>
                    <a:pt x="280026" y="164383"/>
                    <a:pt x="282931" y="160315"/>
                  </a:cubicBezTo>
                  <a:cubicBezTo>
                    <a:pt x="286998" y="153340"/>
                    <a:pt x="279446" y="142879"/>
                    <a:pt x="271893" y="145785"/>
                  </a:cubicBezTo>
                  <a:lnTo>
                    <a:pt x="271893" y="145785"/>
                  </a:lnTo>
                  <a:close/>
                  <a:moveTo>
                    <a:pt x="291646" y="67325"/>
                  </a:moveTo>
                  <a:cubicBezTo>
                    <a:pt x="293970" y="70231"/>
                    <a:pt x="296293" y="74880"/>
                    <a:pt x="292808" y="77786"/>
                  </a:cubicBezTo>
                  <a:cubicBezTo>
                    <a:pt x="289322" y="82435"/>
                    <a:pt x="281769" y="78948"/>
                    <a:pt x="281188" y="73718"/>
                  </a:cubicBezTo>
                  <a:cubicBezTo>
                    <a:pt x="280026" y="70231"/>
                    <a:pt x="284093" y="68487"/>
                    <a:pt x="285836" y="66743"/>
                  </a:cubicBezTo>
                  <a:cubicBezTo>
                    <a:pt x="287579" y="66743"/>
                    <a:pt x="290484" y="67325"/>
                    <a:pt x="291646" y="67325"/>
                  </a:cubicBezTo>
                  <a:lnTo>
                    <a:pt x="291646" y="67325"/>
                  </a:lnTo>
                  <a:close/>
                  <a:moveTo>
                    <a:pt x="223092" y="597948"/>
                  </a:moveTo>
                  <a:cubicBezTo>
                    <a:pt x="224835" y="602016"/>
                    <a:pt x="220768" y="606084"/>
                    <a:pt x="216701" y="606666"/>
                  </a:cubicBezTo>
                  <a:cubicBezTo>
                    <a:pt x="211472" y="606666"/>
                    <a:pt x="207405" y="599110"/>
                    <a:pt x="212053" y="595042"/>
                  </a:cubicBezTo>
                  <a:cubicBezTo>
                    <a:pt x="214958" y="590974"/>
                    <a:pt x="221930" y="593299"/>
                    <a:pt x="223092" y="597948"/>
                  </a:cubicBezTo>
                  <a:lnTo>
                    <a:pt x="223092" y="597948"/>
                  </a:lnTo>
                  <a:close/>
                  <a:moveTo>
                    <a:pt x="242264" y="454976"/>
                  </a:moveTo>
                  <a:cubicBezTo>
                    <a:pt x="246330" y="463113"/>
                    <a:pt x="236454" y="472993"/>
                    <a:pt x="228321" y="469506"/>
                  </a:cubicBezTo>
                  <a:cubicBezTo>
                    <a:pt x="219606" y="467181"/>
                    <a:pt x="217863" y="454395"/>
                    <a:pt x="225416" y="449745"/>
                  </a:cubicBezTo>
                  <a:cubicBezTo>
                    <a:pt x="230644" y="445677"/>
                    <a:pt x="239940" y="448002"/>
                    <a:pt x="242264" y="454976"/>
                  </a:cubicBezTo>
                  <a:lnTo>
                    <a:pt x="242264" y="454976"/>
                  </a:lnTo>
                  <a:close/>
                  <a:moveTo>
                    <a:pt x="218444" y="655485"/>
                  </a:moveTo>
                  <a:cubicBezTo>
                    <a:pt x="221930" y="659554"/>
                    <a:pt x="214958" y="664784"/>
                    <a:pt x="212053" y="660135"/>
                  </a:cubicBezTo>
                  <a:cubicBezTo>
                    <a:pt x="209148" y="656067"/>
                    <a:pt x="215539" y="651417"/>
                    <a:pt x="218444" y="655485"/>
                  </a:cubicBezTo>
                  <a:lnTo>
                    <a:pt x="218444" y="655485"/>
                  </a:lnTo>
                  <a:close/>
                  <a:moveTo>
                    <a:pt x="235292" y="509608"/>
                  </a:moveTo>
                  <a:cubicBezTo>
                    <a:pt x="231225" y="506121"/>
                    <a:pt x="224254" y="509026"/>
                    <a:pt x="221930" y="513094"/>
                  </a:cubicBezTo>
                  <a:cubicBezTo>
                    <a:pt x="217282" y="519488"/>
                    <a:pt x="225416" y="530530"/>
                    <a:pt x="232968" y="527043"/>
                  </a:cubicBezTo>
                  <a:cubicBezTo>
                    <a:pt x="237035" y="525881"/>
                    <a:pt x="238778" y="522394"/>
                    <a:pt x="241102" y="518906"/>
                  </a:cubicBezTo>
                  <a:cubicBezTo>
                    <a:pt x="239940" y="516000"/>
                    <a:pt x="238778" y="511932"/>
                    <a:pt x="235292" y="509608"/>
                  </a:cubicBezTo>
                  <a:lnTo>
                    <a:pt x="235292" y="509608"/>
                  </a:lnTo>
                  <a:close/>
                  <a:moveTo>
                    <a:pt x="287579" y="122537"/>
                  </a:moveTo>
                  <a:cubicBezTo>
                    <a:pt x="292808" y="123700"/>
                    <a:pt x="296875" y="130093"/>
                    <a:pt x="294551" y="135323"/>
                  </a:cubicBezTo>
                  <a:cubicBezTo>
                    <a:pt x="293389" y="139392"/>
                    <a:pt x="288741" y="140554"/>
                    <a:pt x="285255" y="141717"/>
                  </a:cubicBezTo>
                  <a:cubicBezTo>
                    <a:pt x="282350" y="139973"/>
                    <a:pt x="278284" y="138229"/>
                    <a:pt x="277703" y="134161"/>
                  </a:cubicBezTo>
                  <a:cubicBezTo>
                    <a:pt x="274798" y="128349"/>
                    <a:pt x="281769" y="121956"/>
                    <a:pt x="287579" y="122537"/>
                  </a:cubicBezTo>
                  <a:lnTo>
                    <a:pt x="287579" y="122537"/>
                  </a:lnTo>
                  <a:close/>
                  <a:moveTo>
                    <a:pt x="305008" y="47564"/>
                  </a:moveTo>
                  <a:cubicBezTo>
                    <a:pt x="308494" y="52795"/>
                    <a:pt x="299779" y="59188"/>
                    <a:pt x="296293" y="54539"/>
                  </a:cubicBezTo>
                  <a:cubicBezTo>
                    <a:pt x="292808" y="51633"/>
                    <a:pt x="294551" y="45821"/>
                    <a:pt x="298617" y="44658"/>
                  </a:cubicBezTo>
                  <a:cubicBezTo>
                    <a:pt x="300941" y="42915"/>
                    <a:pt x="303846" y="45821"/>
                    <a:pt x="305008" y="47564"/>
                  </a:cubicBezTo>
                  <a:lnTo>
                    <a:pt x="305008" y="47564"/>
                  </a:lnTo>
                  <a:close/>
                  <a:moveTo>
                    <a:pt x="284093" y="213202"/>
                  </a:moveTo>
                  <a:cubicBezTo>
                    <a:pt x="284674" y="221920"/>
                    <a:pt x="273636" y="228895"/>
                    <a:pt x="266664" y="223083"/>
                  </a:cubicBezTo>
                  <a:cubicBezTo>
                    <a:pt x="260274" y="219014"/>
                    <a:pt x="259693" y="207972"/>
                    <a:pt x="266664" y="203904"/>
                  </a:cubicBezTo>
                  <a:cubicBezTo>
                    <a:pt x="273636" y="198673"/>
                    <a:pt x="284093" y="204485"/>
                    <a:pt x="284093" y="213202"/>
                  </a:cubicBezTo>
                  <a:lnTo>
                    <a:pt x="284093" y="213202"/>
                  </a:lnTo>
                  <a:close/>
                  <a:moveTo>
                    <a:pt x="235292" y="571795"/>
                  </a:moveTo>
                  <a:cubicBezTo>
                    <a:pt x="239940" y="578187"/>
                    <a:pt x="231806" y="587487"/>
                    <a:pt x="225416" y="582837"/>
                  </a:cubicBezTo>
                  <a:cubicBezTo>
                    <a:pt x="219025" y="580512"/>
                    <a:pt x="220187" y="570051"/>
                    <a:pt x="226577" y="568889"/>
                  </a:cubicBezTo>
                  <a:cubicBezTo>
                    <a:pt x="230063" y="567726"/>
                    <a:pt x="233549" y="569470"/>
                    <a:pt x="235292" y="571795"/>
                  </a:cubicBezTo>
                  <a:lnTo>
                    <a:pt x="235292" y="571795"/>
                  </a:lnTo>
                  <a:close/>
                  <a:moveTo>
                    <a:pt x="255045" y="432310"/>
                  </a:moveTo>
                  <a:cubicBezTo>
                    <a:pt x="252140" y="424173"/>
                    <a:pt x="241102" y="421267"/>
                    <a:pt x="235292" y="428241"/>
                  </a:cubicBezTo>
                  <a:cubicBezTo>
                    <a:pt x="227739" y="435216"/>
                    <a:pt x="234130" y="449164"/>
                    <a:pt x="244006" y="448583"/>
                  </a:cubicBezTo>
                  <a:cubicBezTo>
                    <a:pt x="251559" y="448002"/>
                    <a:pt x="257950" y="439284"/>
                    <a:pt x="255045" y="432310"/>
                  </a:cubicBezTo>
                  <a:lnTo>
                    <a:pt x="255045" y="432310"/>
                  </a:lnTo>
                  <a:close/>
                  <a:moveTo>
                    <a:pt x="230063" y="630494"/>
                  </a:moveTo>
                  <a:cubicBezTo>
                    <a:pt x="233549" y="632819"/>
                    <a:pt x="232968" y="638631"/>
                    <a:pt x="228901" y="639793"/>
                  </a:cubicBezTo>
                  <a:cubicBezTo>
                    <a:pt x="224835" y="642118"/>
                    <a:pt x="223092" y="636887"/>
                    <a:pt x="220768" y="634563"/>
                  </a:cubicBezTo>
                  <a:cubicBezTo>
                    <a:pt x="223092" y="632238"/>
                    <a:pt x="226577" y="627007"/>
                    <a:pt x="230063" y="630494"/>
                  </a:cubicBezTo>
                  <a:lnTo>
                    <a:pt x="230063" y="630494"/>
                  </a:lnTo>
                  <a:close/>
                  <a:moveTo>
                    <a:pt x="252721" y="491591"/>
                  </a:moveTo>
                  <a:cubicBezTo>
                    <a:pt x="255045" y="498565"/>
                    <a:pt x="247492" y="506702"/>
                    <a:pt x="240521" y="504958"/>
                  </a:cubicBezTo>
                  <a:cubicBezTo>
                    <a:pt x="232387" y="503796"/>
                    <a:pt x="228901" y="492172"/>
                    <a:pt x="235292" y="486941"/>
                  </a:cubicBezTo>
                  <a:cubicBezTo>
                    <a:pt x="240521" y="481711"/>
                    <a:pt x="250397" y="484617"/>
                    <a:pt x="252721" y="491591"/>
                  </a:cubicBezTo>
                  <a:lnTo>
                    <a:pt x="252721" y="491591"/>
                  </a:lnTo>
                  <a:close/>
                  <a:moveTo>
                    <a:pt x="295132" y="187049"/>
                  </a:moveTo>
                  <a:cubicBezTo>
                    <a:pt x="292808" y="180075"/>
                    <a:pt x="282931" y="177169"/>
                    <a:pt x="277703" y="182400"/>
                  </a:cubicBezTo>
                  <a:cubicBezTo>
                    <a:pt x="271312" y="187049"/>
                    <a:pt x="273055" y="196929"/>
                    <a:pt x="280026" y="200416"/>
                  </a:cubicBezTo>
                  <a:cubicBezTo>
                    <a:pt x="287579" y="205066"/>
                    <a:pt x="299198" y="195186"/>
                    <a:pt x="295132" y="187049"/>
                  </a:cubicBezTo>
                  <a:lnTo>
                    <a:pt x="295132" y="187049"/>
                  </a:lnTo>
                  <a:close/>
                  <a:moveTo>
                    <a:pt x="306170" y="105683"/>
                  </a:moveTo>
                  <a:cubicBezTo>
                    <a:pt x="309656" y="112657"/>
                    <a:pt x="300360" y="119632"/>
                    <a:pt x="294551" y="115563"/>
                  </a:cubicBezTo>
                  <a:cubicBezTo>
                    <a:pt x="288741" y="112657"/>
                    <a:pt x="289322" y="103358"/>
                    <a:pt x="295132" y="101034"/>
                  </a:cubicBezTo>
                  <a:cubicBezTo>
                    <a:pt x="299198" y="98709"/>
                    <a:pt x="305008" y="101615"/>
                    <a:pt x="306170" y="105683"/>
                  </a:cubicBezTo>
                  <a:lnTo>
                    <a:pt x="306170" y="105683"/>
                  </a:lnTo>
                  <a:close/>
                  <a:moveTo>
                    <a:pt x="311399" y="22573"/>
                  </a:moveTo>
                  <a:cubicBezTo>
                    <a:pt x="314304" y="20830"/>
                    <a:pt x="316046" y="24898"/>
                    <a:pt x="318370" y="26642"/>
                  </a:cubicBezTo>
                  <a:cubicBezTo>
                    <a:pt x="317208" y="29548"/>
                    <a:pt x="313142" y="34197"/>
                    <a:pt x="310237" y="30710"/>
                  </a:cubicBezTo>
                  <a:cubicBezTo>
                    <a:pt x="306751" y="28966"/>
                    <a:pt x="307332" y="23154"/>
                    <a:pt x="311399" y="22573"/>
                  </a:cubicBezTo>
                  <a:lnTo>
                    <a:pt x="311399" y="22573"/>
                  </a:lnTo>
                  <a:close/>
                  <a:moveTo>
                    <a:pt x="249235" y="549710"/>
                  </a:moveTo>
                  <a:cubicBezTo>
                    <a:pt x="252721" y="557265"/>
                    <a:pt x="243426" y="564820"/>
                    <a:pt x="237035" y="560752"/>
                  </a:cubicBezTo>
                  <a:cubicBezTo>
                    <a:pt x="230644" y="557846"/>
                    <a:pt x="231225" y="546804"/>
                    <a:pt x="238197" y="545060"/>
                  </a:cubicBezTo>
                  <a:cubicBezTo>
                    <a:pt x="242264" y="543316"/>
                    <a:pt x="247492" y="545641"/>
                    <a:pt x="249235" y="549710"/>
                  </a:cubicBezTo>
                  <a:lnTo>
                    <a:pt x="249235" y="549710"/>
                  </a:lnTo>
                  <a:close/>
                  <a:moveTo>
                    <a:pt x="325923" y="488"/>
                  </a:moveTo>
                  <a:cubicBezTo>
                    <a:pt x="328247" y="1650"/>
                    <a:pt x="328247" y="5719"/>
                    <a:pt x="325923" y="6300"/>
                  </a:cubicBezTo>
                  <a:cubicBezTo>
                    <a:pt x="323018" y="9206"/>
                    <a:pt x="321275" y="3394"/>
                    <a:pt x="320113" y="2232"/>
                  </a:cubicBezTo>
                  <a:cubicBezTo>
                    <a:pt x="321856" y="2232"/>
                    <a:pt x="324180" y="-1256"/>
                    <a:pt x="325923" y="488"/>
                  </a:cubicBezTo>
                  <a:lnTo>
                    <a:pt x="325923" y="488"/>
                  </a:lnTo>
                  <a:close/>
                  <a:moveTo>
                    <a:pt x="245750" y="608409"/>
                  </a:moveTo>
                  <a:cubicBezTo>
                    <a:pt x="249816" y="614221"/>
                    <a:pt x="239940" y="621195"/>
                    <a:pt x="235873" y="615965"/>
                  </a:cubicBezTo>
                  <a:cubicBezTo>
                    <a:pt x="231806" y="613059"/>
                    <a:pt x="233549" y="606666"/>
                    <a:pt x="238197" y="604922"/>
                  </a:cubicBezTo>
                  <a:cubicBezTo>
                    <a:pt x="240521" y="603760"/>
                    <a:pt x="244006" y="606084"/>
                    <a:pt x="245750" y="608409"/>
                  </a:cubicBezTo>
                  <a:lnTo>
                    <a:pt x="245750" y="608409"/>
                  </a:lnTo>
                  <a:close/>
                  <a:moveTo>
                    <a:pt x="265502" y="467181"/>
                  </a:moveTo>
                  <a:cubicBezTo>
                    <a:pt x="262597" y="460207"/>
                    <a:pt x="253302" y="457301"/>
                    <a:pt x="248073" y="462532"/>
                  </a:cubicBezTo>
                  <a:cubicBezTo>
                    <a:pt x="241102" y="467181"/>
                    <a:pt x="242845" y="479386"/>
                    <a:pt x="250978" y="482292"/>
                  </a:cubicBezTo>
                  <a:cubicBezTo>
                    <a:pt x="259112" y="486360"/>
                    <a:pt x="269569" y="475899"/>
                    <a:pt x="265502" y="467181"/>
                  </a:cubicBezTo>
                  <a:lnTo>
                    <a:pt x="265502" y="467181"/>
                  </a:lnTo>
                  <a:close/>
                  <a:moveTo>
                    <a:pt x="307332" y="164383"/>
                  </a:moveTo>
                  <a:cubicBezTo>
                    <a:pt x="310818" y="172519"/>
                    <a:pt x="299198" y="181818"/>
                    <a:pt x="292227" y="176006"/>
                  </a:cubicBezTo>
                  <a:cubicBezTo>
                    <a:pt x="286998" y="173100"/>
                    <a:pt x="285255" y="164964"/>
                    <a:pt x="289903" y="160896"/>
                  </a:cubicBezTo>
                  <a:cubicBezTo>
                    <a:pt x="293970" y="153921"/>
                    <a:pt x="305589" y="156246"/>
                    <a:pt x="307332" y="164383"/>
                  </a:cubicBezTo>
                  <a:lnTo>
                    <a:pt x="307332" y="164383"/>
                  </a:lnTo>
                  <a:close/>
                  <a:moveTo>
                    <a:pt x="318370" y="83598"/>
                  </a:moveTo>
                  <a:cubicBezTo>
                    <a:pt x="320113" y="88828"/>
                    <a:pt x="314304" y="94640"/>
                    <a:pt x="309075" y="92897"/>
                  </a:cubicBezTo>
                  <a:cubicBezTo>
                    <a:pt x="303846" y="91734"/>
                    <a:pt x="301522" y="84179"/>
                    <a:pt x="306170" y="80692"/>
                  </a:cubicBezTo>
                  <a:cubicBezTo>
                    <a:pt x="309656" y="76043"/>
                    <a:pt x="317208" y="78367"/>
                    <a:pt x="318370" y="83598"/>
                  </a:cubicBezTo>
                  <a:lnTo>
                    <a:pt x="318370" y="83598"/>
                  </a:lnTo>
                  <a:close/>
                  <a:moveTo>
                    <a:pt x="242264" y="669434"/>
                  </a:moveTo>
                  <a:cubicBezTo>
                    <a:pt x="244006" y="674083"/>
                    <a:pt x="237035" y="676989"/>
                    <a:pt x="235292" y="672340"/>
                  </a:cubicBezTo>
                  <a:cubicBezTo>
                    <a:pt x="233549" y="667690"/>
                    <a:pt x="239940" y="664784"/>
                    <a:pt x="242264" y="669434"/>
                  </a:cubicBezTo>
                  <a:lnTo>
                    <a:pt x="242264" y="669434"/>
                  </a:lnTo>
                  <a:close/>
                  <a:moveTo>
                    <a:pt x="262597" y="527043"/>
                  </a:moveTo>
                  <a:cubicBezTo>
                    <a:pt x="265502" y="533436"/>
                    <a:pt x="258531" y="540992"/>
                    <a:pt x="251559" y="539829"/>
                  </a:cubicBezTo>
                  <a:cubicBezTo>
                    <a:pt x="244588" y="538667"/>
                    <a:pt x="240521" y="528787"/>
                    <a:pt x="245750" y="523556"/>
                  </a:cubicBezTo>
                  <a:cubicBezTo>
                    <a:pt x="250978" y="517744"/>
                    <a:pt x="260855" y="520069"/>
                    <a:pt x="262597" y="527043"/>
                  </a:cubicBezTo>
                  <a:lnTo>
                    <a:pt x="262597" y="527043"/>
                  </a:lnTo>
                  <a:close/>
                  <a:moveTo>
                    <a:pt x="310237" y="134161"/>
                  </a:moveTo>
                  <a:cubicBezTo>
                    <a:pt x="303265" y="134742"/>
                    <a:pt x="295713" y="142298"/>
                    <a:pt x="300941" y="149272"/>
                  </a:cubicBezTo>
                  <a:cubicBezTo>
                    <a:pt x="305008" y="156827"/>
                    <a:pt x="317208" y="154503"/>
                    <a:pt x="318951" y="146366"/>
                  </a:cubicBezTo>
                  <a:cubicBezTo>
                    <a:pt x="320113" y="140554"/>
                    <a:pt x="315466" y="136486"/>
                    <a:pt x="310237" y="134161"/>
                  </a:cubicBezTo>
                  <a:lnTo>
                    <a:pt x="310237" y="134161"/>
                  </a:lnTo>
                  <a:close/>
                  <a:moveTo>
                    <a:pt x="328828" y="58026"/>
                  </a:moveTo>
                  <a:cubicBezTo>
                    <a:pt x="329990" y="62094"/>
                    <a:pt x="329409" y="67325"/>
                    <a:pt x="324761" y="68487"/>
                  </a:cubicBezTo>
                  <a:cubicBezTo>
                    <a:pt x="320113" y="70812"/>
                    <a:pt x="317208" y="65000"/>
                    <a:pt x="315466" y="61513"/>
                  </a:cubicBezTo>
                  <a:cubicBezTo>
                    <a:pt x="318370" y="56282"/>
                    <a:pt x="324180" y="53957"/>
                    <a:pt x="328828" y="58026"/>
                  </a:cubicBezTo>
                  <a:lnTo>
                    <a:pt x="328828" y="58026"/>
                  </a:lnTo>
                  <a:close/>
                  <a:moveTo>
                    <a:pt x="258531" y="584581"/>
                  </a:moveTo>
                  <a:cubicBezTo>
                    <a:pt x="261435" y="588068"/>
                    <a:pt x="259112" y="593880"/>
                    <a:pt x="255045" y="595623"/>
                  </a:cubicBezTo>
                  <a:cubicBezTo>
                    <a:pt x="249235" y="599110"/>
                    <a:pt x="241683" y="591555"/>
                    <a:pt x="245168" y="585743"/>
                  </a:cubicBezTo>
                  <a:cubicBezTo>
                    <a:pt x="246911" y="579931"/>
                    <a:pt x="255045" y="578769"/>
                    <a:pt x="258531" y="584581"/>
                  </a:cubicBezTo>
                  <a:lnTo>
                    <a:pt x="258531" y="584581"/>
                  </a:lnTo>
                  <a:close/>
                  <a:moveTo>
                    <a:pt x="256788" y="441609"/>
                  </a:moveTo>
                  <a:cubicBezTo>
                    <a:pt x="262017" y="432891"/>
                    <a:pt x="275960" y="435216"/>
                    <a:pt x="278284" y="444515"/>
                  </a:cubicBezTo>
                  <a:cubicBezTo>
                    <a:pt x="281769" y="453232"/>
                    <a:pt x="273055" y="460788"/>
                    <a:pt x="264340" y="460788"/>
                  </a:cubicBezTo>
                  <a:cubicBezTo>
                    <a:pt x="257369" y="458463"/>
                    <a:pt x="250978" y="448583"/>
                    <a:pt x="256788" y="441609"/>
                  </a:cubicBezTo>
                  <a:lnTo>
                    <a:pt x="256788" y="441609"/>
                  </a:lnTo>
                  <a:close/>
                  <a:moveTo>
                    <a:pt x="307913" y="224245"/>
                  </a:moveTo>
                  <a:cubicBezTo>
                    <a:pt x="306751" y="213783"/>
                    <a:pt x="291646" y="210296"/>
                    <a:pt x="286417" y="219014"/>
                  </a:cubicBezTo>
                  <a:cubicBezTo>
                    <a:pt x="280608" y="226570"/>
                    <a:pt x="286417" y="235869"/>
                    <a:pt x="294551" y="238775"/>
                  </a:cubicBezTo>
                  <a:cubicBezTo>
                    <a:pt x="301522" y="238775"/>
                    <a:pt x="309656" y="232381"/>
                    <a:pt x="307913" y="224245"/>
                  </a:cubicBezTo>
                  <a:lnTo>
                    <a:pt x="307913" y="224245"/>
                  </a:lnTo>
                  <a:close/>
                  <a:moveTo>
                    <a:pt x="250978" y="641537"/>
                  </a:moveTo>
                  <a:cubicBezTo>
                    <a:pt x="253302" y="643861"/>
                    <a:pt x="257369" y="646767"/>
                    <a:pt x="254464" y="650255"/>
                  </a:cubicBezTo>
                  <a:cubicBezTo>
                    <a:pt x="252721" y="654323"/>
                    <a:pt x="244588" y="651998"/>
                    <a:pt x="245168" y="647349"/>
                  </a:cubicBezTo>
                  <a:cubicBezTo>
                    <a:pt x="244588" y="643861"/>
                    <a:pt x="249235" y="643280"/>
                    <a:pt x="250978" y="641537"/>
                  </a:cubicBezTo>
                  <a:lnTo>
                    <a:pt x="250978" y="641537"/>
                  </a:lnTo>
                  <a:close/>
                  <a:moveTo>
                    <a:pt x="275379" y="502633"/>
                  </a:moveTo>
                  <a:cubicBezTo>
                    <a:pt x="271893" y="493915"/>
                    <a:pt x="258531" y="494497"/>
                    <a:pt x="255626" y="503215"/>
                  </a:cubicBezTo>
                  <a:cubicBezTo>
                    <a:pt x="252721" y="510770"/>
                    <a:pt x="260274" y="519488"/>
                    <a:pt x="267826" y="517163"/>
                  </a:cubicBezTo>
                  <a:cubicBezTo>
                    <a:pt x="274217" y="515419"/>
                    <a:pt x="278284" y="508445"/>
                    <a:pt x="275379" y="502633"/>
                  </a:cubicBezTo>
                  <a:lnTo>
                    <a:pt x="275379" y="502633"/>
                  </a:lnTo>
                  <a:close/>
                  <a:moveTo>
                    <a:pt x="339866" y="36522"/>
                  </a:moveTo>
                  <a:cubicBezTo>
                    <a:pt x="343933" y="40009"/>
                    <a:pt x="338704" y="46402"/>
                    <a:pt x="334056" y="45239"/>
                  </a:cubicBezTo>
                  <a:cubicBezTo>
                    <a:pt x="331733" y="43496"/>
                    <a:pt x="329409" y="41171"/>
                    <a:pt x="330571" y="37684"/>
                  </a:cubicBezTo>
                  <a:cubicBezTo>
                    <a:pt x="332314" y="34197"/>
                    <a:pt x="337542" y="31872"/>
                    <a:pt x="339866" y="36522"/>
                  </a:cubicBezTo>
                  <a:lnTo>
                    <a:pt x="339866" y="36522"/>
                  </a:lnTo>
                  <a:close/>
                  <a:moveTo>
                    <a:pt x="314304" y="193442"/>
                  </a:moveTo>
                  <a:cubicBezTo>
                    <a:pt x="318370" y="195767"/>
                    <a:pt x="318951" y="200416"/>
                    <a:pt x="320113" y="204485"/>
                  </a:cubicBezTo>
                  <a:cubicBezTo>
                    <a:pt x="317789" y="207972"/>
                    <a:pt x="316046" y="212621"/>
                    <a:pt x="311399" y="213783"/>
                  </a:cubicBezTo>
                  <a:cubicBezTo>
                    <a:pt x="302684" y="217852"/>
                    <a:pt x="292227" y="205647"/>
                    <a:pt x="297455" y="197510"/>
                  </a:cubicBezTo>
                  <a:cubicBezTo>
                    <a:pt x="300360" y="192280"/>
                    <a:pt x="309075" y="188793"/>
                    <a:pt x="314304" y="193442"/>
                  </a:cubicBezTo>
                  <a:lnTo>
                    <a:pt x="314304" y="193442"/>
                  </a:lnTo>
                  <a:close/>
                  <a:moveTo>
                    <a:pt x="330571" y="119050"/>
                  </a:moveTo>
                  <a:cubicBezTo>
                    <a:pt x="333476" y="126605"/>
                    <a:pt x="321856" y="134742"/>
                    <a:pt x="316627" y="128349"/>
                  </a:cubicBezTo>
                  <a:cubicBezTo>
                    <a:pt x="311980" y="124862"/>
                    <a:pt x="312561" y="117307"/>
                    <a:pt x="317208" y="114401"/>
                  </a:cubicBezTo>
                  <a:cubicBezTo>
                    <a:pt x="321275" y="110332"/>
                    <a:pt x="328828" y="113238"/>
                    <a:pt x="330571" y="119050"/>
                  </a:cubicBezTo>
                  <a:lnTo>
                    <a:pt x="330571" y="119050"/>
                  </a:lnTo>
                  <a:close/>
                  <a:moveTo>
                    <a:pt x="272474" y="563658"/>
                  </a:moveTo>
                  <a:cubicBezTo>
                    <a:pt x="274217" y="570051"/>
                    <a:pt x="267826" y="576444"/>
                    <a:pt x="262017" y="574119"/>
                  </a:cubicBezTo>
                  <a:cubicBezTo>
                    <a:pt x="256207" y="572957"/>
                    <a:pt x="253302" y="564820"/>
                    <a:pt x="257369" y="560171"/>
                  </a:cubicBezTo>
                  <a:cubicBezTo>
                    <a:pt x="262017" y="554940"/>
                    <a:pt x="271312" y="556683"/>
                    <a:pt x="272474" y="563658"/>
                  </a:cubicBezTo>
                  <a:lnTo>
                    <a:pt x="272474" y="563658"/>
                  </a:lnTo>
                  <a:close/>
                  <a:moveTo>
                    <a:pt x="268407" y="621195"/>
                  </a:moveTo>
                  <a:cubicBezTo>
                    <a:pt x="270150" y="624682"/>
                    <a:pt x="268407" y="629332"/>
                    <a:pt x="264340" y="629913"/>
                  </a:cubicBezTo>
                  <a:cubicBezTo>
                    <a:pt x="259693" y="632238"/>
                    <a:pt x="253883" y="625264"/>
                    <a:pt x="257369" y="620614"/>
                  </a:cubicBezTo>
                  <a:cubicBezTo>
                    <a:pt x="259693" y="616546"/>
                    <a:pt x="266083" y="616546"/>
                    <a:pt x="268407" y="621195"/>
                  </a:cubicBezTo>
                  <a:lnTo>
                    <a:pt x="268407" y="621195"/>
                  </a:lnTo>
                  <a:close/>
                  <a:moveTo>
                    <a:pt x="329409" y="91734"/>
                  </a:moveTo>
                  <a:cubicBezTo>
                    <a:pt x="335800" y="85922"/>
                    <a:pt x="345676" y="95803"/>
                    <a:pt x="340447" y="102777"/>
                  </a:cubicBezTo>
                  <a:cubicBezTo>
                    <a:pt x="338123" y="106845"/>
                    <a:pt x="333476" y="106264"/>
                    <a:pt x="329409" y="105683"/>
                  </a:cubicBezTo>
                  <a:cubicBezTo>
                    <a:pt x="325923" y="101615"/>
                    <a:pt x="324180" y="94640"/>
                    <a:pt x="329409" y="91734"/>
                  </a:cubicBezTo>
                  <a:lnTo>
                    <a:pt x="329409" y="91734"/>
                  </a:lnTo>
                  <a:close/>
                  <a:moveTo>
                    <a:pt x="352067" y="13856"/>
                  </a:moveTo>
                  <a:cubicBezTo>
                    <a:pt x="351485" y="16180"/>
                    <a:pt x="351485" y="20830"/>
                    <a:pt x="348000" y="20248"/>
                  </a:cubicBezTo>
                  <a:cubicBezTo>
                    <a:pt x="343933" y="20830"/>
                    <a:pt x="341609" y="14437"/>
                    <a:pt x="345095" y="12693"/>
                  </a:cubicBezTo>
                  <a:cubicBezTo>
                    <a:pt x="347419" y="10950"/>
                    <a:pt x="350324" y="13274"/>
                    <a:pt x="352067" y="13856"/>
                  </a:cubicBezTo>
                  <a:lnTo>
                    <a:pt x="352067" y="13856"/>
                  </a:lnTo>
                  <a:close/>
                  <a:moveTo>
                    <a:pt x="280026" y="471830"/>
                  </a:moveTo>
                  <a:cubicBezTo>
                    <a:pt x="285255" y="474155"/>
                    <a:pt x="289322" y="478805"/>
                    <a:pt x="290484" y="485198"/>
                  </a:cubicBezTo>
                  <a:cubicBezTo>
                    <a:pt x="288160" y="491009"/>
                    <a:pt x="283512" y="495659"/>
                    <a:pt x="277122" y="496240"/>
                  </a:cubicBezTo>
                  <a:cubicBezTo>
                    <a:pt x="270731" y="493915"/>
                    <a:pt x="264921" y="487522"/>
                    <a:pt x="267826" y="479967"/>
                  </a:cubicBezTo>
                  <a:cubicBezTo>
                    <a:pt x="268988" y="474736"/>
                    <a:pt x="274798" y="472993"/>
                    <a:pt x="280026" y="471830"/>
                  </a:cubicBezTo>
                  <a:lnTo>
                    <a:pt x="280026" y="471830"/>
                  </a:lnTo>
                  <a:close/>
                  <a:moveTo>
                    <a:pt x="318951" y="169032"/>
                  </a:moveTo>
                  <a:cubicBezTo>
                    <a:pt x="313142" y="170194"/>
                    <a:pt x="307913" y="176588"/>
                    <a:pt x="310237" y="182981"/>
                  </a:cubicBezTo>
                  <a:cubicBezTo>
                    <a:pt x="311399" y="187630"/>
                    <a:pt x="315466" y="189955"/>
                    <a:pt x="319532" y="191698"/>
                  </a:cubicBezTo>
                  <a:cubicBezTo>
                    <a:pt x="323599" y="190536"/>
                    <a:pt x="328828" y="189374"/>
                    <a:pt x="330571" y="184724"/>
                  </a:cubicBezTo>
                  <a:cubicBezTo>
                    <a:pt x="334638" y="177750"/>
                    <a:pt x="327085" y="166708"/>
                    <a:pt x="318951" y="169032"/>
                  </a:cubicBezTo>
                  <a:lnTo>
                    <a:pt x="318951" y="169032"/>
                  </a:lnTo>
                  <a:close/>
                  <a:moveTo>
                    <a:pt x="263759" y="680476"/>
                  </a:moveTo>
                  <a:cubicBezTo>
                    <a:pt x="266664" y="682801"/>
                    <a:pt x="264340" y="686288"/>
                    <a:pt x="261435" y="686869"/>
                  </a:cubicBezTo>
                  <a:cubicBezTo>
                    <a:pt x="259693" y="685707"/>
                    <a:pt x="258531" y="684545"/>
                    <a:pt x="256788" y="683382"/>
                  </a:cubicBezTo>
                  <a:cubicBezTo>
                    <a:pt x="259112" y="681058"/>
                    <a:pt x="261435" y="676989"/>
                    <a:pt x="263759" y="680476"/>
                  </a:cubicBezTo>
                  <a:lnTo>
                    <a:pt x="263759" y="680476"/>
                  </a:lnTo>
                  <a:close/>
                  <a:moveTo>
                    <a:pt x="277703" y="532274"/>
                  </a:moveTo>
                  <a:cubicBezTo>
                    <a:pt x="274217" y="533436"/>
                    <a:pt x="270150" y="534017"/>
                    <a:pt x="268407" y="537504"/>
                  </a:cubicBezTo>
                  <a:cubicBezTo>
                    <a:pt x="264921" y="542154"/>
                    <a:pt x="267245" y="548547"/>
                    <a:pt x="271893" y="550872"/>
                  </a:cubicBezTo>
                  <a:cubicBezTo>
                    <a:pt x="278284" y="554940"/>
                    <a:pt x="288160" y="547966"/>
                    <a:pt x="285836" y="540410"/>
                  </a:cubicBezTo>
                  <a:cubicBezTo>
                    <a:pt x="285255" y="536342"/>
                    <a:pt x="281188" y="534017"/>
                    <a:pt x="277703" y="532274"/>
                  </a:cubicBezTo>
                  <a:lnTo>
                    <a:pt x="277703" y="532274"/>
                  </a:lnTo>
                  <a:close/>
                  <a:moveTo>
                    <a:pt x="352647" y="71393"/>
                  </a:moveTo>
                  <a:cubicBezTo>
                    <a:pt x="348581" y="62675"/>
                    <a:pt x="335218" y="70812"/>
                    <a:pt x="340447" y="78367"/>
                  </a:cubicBezTo>
                  <a:cubicBezTo>
                    <a:pt x="344514" y="86504"/>
                    <a:pt x="357295" y="78948"/>
                    <a:pt x="352647" y="71393"/>
                  </a:cubicBezTo>
                  <a:lnTo>
                    <a:pt x="352647" y="71393"/>
                  </a:lnTo>
                  <a:close/>
                  <a:moveTo>
                    <a:pt x="338123" y="147528"/>
                  </a:moveTo>
                  <a:cubicBezTo>
                    <a:pt x="341609" y="149853"/>
                    <a:pt x="342771" y="153921"/>
                    <a:pt x="343933" y="157409"/>
                  </a:cubicBezTo>
                  <a:cubicBezTo>
                    <a:pt x="342190" y="160896"/>
                    <a:pt x="339866" y="165545"/>
                    <a:pt x="335218" y="166126"/>
                  </a:cubicBezTo>
                  <a:cubicBezTo>
                    <a:pt x="327085" y="169032"/>
                    <a:pt x="318951" y="157990"/>
                    <a:pt x="323599" y="151015"/>
                  </a:cubicBezTo>
                  <a:cubicBezTo>
                    <a:pt x="326504" y="146947"/>
                    <a:pt x="333476" y="144041"/>
                    <a:pt x="338123" y="147528"/>
                  </a:cubicBezTo>
                  <a:lnTo>
                    <a:pt x="338123" y="147528"/>
                  </a:lnTo>
                  <a:close/>
                  <a:moveTo>
                    <a:pt x="282350" y="599110"/>
                  </a:moveTo>
                  <a:cubicBezTo>
                    <a:pt x="284093" y="605503"/>
                    <a:pt x="276541" y="610734"/>
                    <a:pt x="271312" y="607247"/>
                  </a:cubicBezTo>
                  <a:cubicBezTo>
                    <a:pt x="266083" y="604341"/>
                    <a:pt x="266664" y="596204"/>
                    <a:pt x="271893" y="594461"/>
                  </a:cubicBezTo>
                  <a:cubicBezTo>
                    <a:pt x="275379" y="592136"/>
                    <a:pt x="281188" y="595042"/>
                    <a:pt x="282350" y="599110"/>
                  </a:cubicBezTo>
                  <a:lnTo>
                    <a:pt x="282350" y="599110"/>
                  </a:lnTo>
                  <a:close/>
                  <a:moveTo>
                    <a:pt x="302103" y="457301"/>
                  </a:moveTo>
                  <a:cubicBezTo>
                    <a:pt x="299779" y="449164"/>
                    <a:pt x="288741" y="445096"/>
                    <a:pt x="282350" y="451489"/>
                  </a:cubicBezTo>
                  <a:cubicBezTo>
                    <a:pt x="275379" y="456720"/>
                    <a:pt x="277122" y="467762"/>
                    <a:pt x="284674" y="471249"/>
                  </a:cubicBezTo>
                  <a:cubicBezTo>
                    <a:pt x="292808" y="477061"/>
                    <a:pt x="305589" y="467181"/>
                    <a:pt x="302103" y="457301"/>
                  </a:cubicBezTo>
                  <a:lnTo>
                    <a:pt x="302103" y="457301"/>
                  </a:lnTo>
                  <a:close/>
                  <a:moveTo>
                    <a:pt x="276541" y="654904"/>
                  </a:moveTo>
                  <a:cubicBezTo>
                    <a:pt x="277122" y="656067"/>
                    <a:pt x="278284" y="658391"/>
                    <a:pt x="279446" y="660135"/>
                  </a:cubicBezTo>
                  <a:cubicBezTo>
                    <a:pt x="277703" y="661878"/>
                    <a:pt x="275960" y="665947"/>
                    <a:pt x="272474" y="664203"/>
                  </a:cubicBezTo>
                  <a:cubicBezTo>
                    <a:pt x="269569" y="663622"/>
                    <a:pt x="269569" y="660135"/>
                    <a:pt x="268407" y="657810"/>
                  </a:cubicBezTo>
                  <a:cubicBezTo>
                    <a:pt x="270731" y="655485"/>
                    <a:pt x="273055" y="654323"/>
                    <a:pt x="276541" y="654904"/>
                  </a:cubicBezTo>
                  <a:lnTo>
                    <a:pt x="276541" y="654904"/>
                  </a:lnTo>
                  <a:close/>
                  <a:moveTo>
                    <a:pt x="299198" y="517163"/>
                  </a:moveTo>
                  <a:cubicBezTo>
                    <a:pt x="301522" y="525881"/>
                    <a:pt x="291065" y="533436"/>
                    <a:pt x="283512" y="528206"/>
                  </a:cubicBezTo>
                  <a:cubicBezTo>
                    <a:pt x="277122" y="524718"/>
                    <a:pt x="276541" y="514838"/>
                    <a:pt x="282350" y="510770"/>
                  </a:cubicBezTo>
                  <a:cubicBezTo>
                    <a:pt x="288160" y="506121"/>
                    <a:pt x="298037" y="510189"/>
                    <a:pt x="299198" y="517163"/>
                  </a:cubicBezTo>
                  <a:lnTo>
                    <a:pt x="299198" y="517163"/>
                  </a:lnTo>
                  <a:close/>
                  <a:moveTo>
                    <a:pt x="342190" y="210296"/>
                  </a:moveTo>
                  <a:cubicBezTo>
                    <a:pt x="339285" y="202741"/>
                    <a:pt x="328247" y="200416"/>
                    <a:pt x="322437" y="206810"/>
                  </a:cubicBezTo>
                  <a:cubicBezTo>
                    <a:pt x="316627" y="212040"/>
                    <a:pt x="318370" y="222501"/>
                    <a:pt x="325923" y="225989"/>
                  </a:cubicBezTo>
                  <a:cubicBezTo>
                    <a:pt x="335218" y="231219"/>
                    <a:pt x="347419" y="219595"/>
                    <a:pt x="342190" y="210296"/>
                  </a:cubicBezTo>
                  <a:lnTo>
                    <a:pt x="342190" y="210296"/>
                  </a:lnTo>
                  <a:close/>
                  <a:moveTo>
                    <a:pt x="353809" y="129511"/>
                  </a:moveTo>
                  <a:cubicBezTo>
                    <a:pt x="351485" y="123119"/>
                    <a:pt x="342190" y="121956"/>
                    <a:pt x="338123" y="127187"/>
                  </a:cubicBezTo>
                  <a:cubicBezTo>
                    <a:pt x="332314" y="132999"/>
                    <a:pt x="338704" y="144041"/>
                    <a:pt x="346257" y="142879"/>
                  </a:cubicBezTo>
                  <a:cubicBezTo>
                    <a:pt x="352067" y="141717"/>
                    <a:pt x="356133" y="134742"/>
                    <a:pt x="353809" y="129511"/>
                  </a:cubicBezTo>
                  <a:lnTo>
                    <a:pt x="353809" y="129511"/>
                  </a:lnTo>
                  <a:close/>
                  <a:moveTo>
                    <a:pt x="364267" y="50470"/>
                  </a:moveTo>
                  <a:cubicBezTo>
                    <a:pt x="365429" y="55120"/>
                    <a:pt x="358457" y="59769"/>
                    <a:pt x="354971" y="56282"/>
                  </a:cubicBezTo>
                  <a:cubicBezTo>
                    <a:pt x="350905" y="53957"/>
                    <a:pt x="351485" y="47564"/>
                    <a:pt x="355552" y="45821"/>
                  </a:cubicBezTo>
                  <a:cubicBezTo>
                    <a:pt x="359038" y="44077"/>
                    <a:pt x="363686" y="46983"/>
                    <a:pt x="364267" y="50470"/>
                  </a:cubicBezTo>
                  <a:lnTo>
                    <a:pt x="364267" y="50470"/>
                  </a:lnTo>
                  <a:close/>
                  <a:moveTo>
                    <a:pt x="283512" y="570632"/>
                  </a:moveTo>
                  <a:cubicBezTo>
                    <a:pt x="288741" y="567145"/>
                    <a:pt x="294551" y="571213"/>
                    <a:pt x="296875" y="575863"/>
                  </a:cubicBezTo>
                  <a:cubicBezTo>
                    <a:pt x="296875" y="581093"/>
                    <a:pt x="292808" y="587487"/>
                    <a:pt x="286998" y="586324"/>
                  </a:cubicBezTo>
                  <a:cubicBezTo>
                    <a:pt x="278864" y="585743"/>
                    <a:pt x="275960" y="574119"/>
                    <a:pt x="283512" y="570632"/>
                  </a:cubicBezTo>
                  <a:lnTo>
                    <a:pt x="283512" y="570632"/>
                  </a:lnTo>
                  <a:close/>
                  <a:moveTo>
                    <a:pt x="364848" y="106264"/>
                  </a:moveTo>
                  <a:cubicBezTo>
                    <a:pt x="362524" y="101034"/>
                    <a:pt x="355552" y="99290"/>
                    <a:pt x="351485" y="103358"/>
                  </a:cubicBezTo>
                  <a:cubicBezTo>
                    <a:pt x="345676" y="107426"/>
                    <a:pt x="349162" y="117307"/>
                    <a:pt x="355552" y="117888"/>
                  </a:cubicBezTo>
                  <a:cubicBezTo>
                    <a:pt x="361943" y="119632"/>
                    <a:pt x="368334" y="112076"/>
                    <a:pt x="364848" y="106264"/>
                  </a:cubicBezTo>
                  <a:lnTo>
                    <a:pt x="364848" y="106264"/>
                  </a:lnTo>
                  <a:close/>
                  <a:moveTo>
                    <a:pt x="371238" y="23736"/>
                  </a:moveTo>
                  <a:cubicBezTo>
                    <a:pt x="374724" y="23736"/>
                    <a:pt x="375305" y="27223"/>
                    <a:pt x="377048" y="29548"/>
                  </a:cubicBezTo>
                  <a:cubicBezTo>
                    <a:pt x="375305" y="30710"/>
                    <a:pt x="374143" y="33616"/>
                    <a:pt x="371819" y="33616"/>
                  </a:cubicBezTo>
                  <a:cubicBezTo>
                    <a:pt x="368334" y="34197"/>
                    <a:pt x="367172" y="30129"/>
                    <a:pt x="365429" y="28385"/>
                  </a:cubicBezTo>
                  <a:cubicBezTo>
                    <a:pt x="367172" y="26060"/>
                    <a:pt x="368334" y="23154"/>
                    <a:pt x="371238" y="23736"/>
                  </a:cubicBezTo>
                  <a:lnTo>
                    <a:pt x="371238" y="23736"/>
                  </a:lnTo>
                  <a:close/>
                  <a:moveTo>
                    <a:pt x="292227" y="633982"/>
                  </a:moveTo>
                  <a:cubicBezTo>
                    <a:pt x="295132" y="641537"/>
                    <a:pt x="283512" y="645605"/>
                    <a:pt x="280608" y="638050"/>
                  </a:cubicBezTo>
                  <a:cubicBezTo>
                    <a:pt x="277703" y="631076"/>
                    <a:pt x="289903" y="627007"/>
                    <a:pt x="292227" y="633982"/>
                  </a:cubicBezTo>
                  <a:lnTo>
                    <a:pt x="292227" y="633982"/>
                  </a:lnTo>
                  <a:close/>
                  <a:moveTo>
                    <a:pt x="307332" y="486360"/>
                  </a:moveTo>
                  <a:cubicBezTo>
                    <a:pt x="302103" y="481711"/>
                    <a:pt x="293970" y="485198"/>
                    <a:pt x="291065" y="491009"/>
                  </a:cubicBezTo>
                  <a:cubicBezTo>
                    <a:pt x="286417" y="499146"/>
                    <a:pt x="295713" y="510770"/>
                    <a:pt x="304427" y="506702"/>
                  </a:cubicBezTo>
                  <a:cubicBezTo>
                    <a:pt x="309075" y="505539"/>
                    <a:pt x="311399" y="501471"/>
                    <a:pt x="313142" y="497403"/>
                  </a:cubicBezTo>
                  <a:cubicBezTo>
                    <a:pt x="311980" y="493334"/>
                    <a:pt x="310818" y="488685"/>
                    <a:pt x="307332" y="486360"/>
                  </a:cubicBezTo>
                  <a:lnTo>
                    <a:pt x="307332" y="486360"/>
                  </a:lnTo>
                  <a:close/>
                  <a:moveTo>
                    <a:pt x="341028" y="180656"/>
                  </a:moveTo>
                  <a:cubicBezTo>
                    <a:pt x="349743" y="177750"/>
                    <a:pt x="358457" y="187630"/>
                    <a:pt x="354390" y="195767"/>
                  </a:cubicBezTo>
                  <a:cubicBezTo>
                    <a:pt x="352067" y="201579"/>
                    <a:pt x="343933" y="205066"/>
                    <a:pt x="338704" y="201579"/>
                  </a:cubicBezTo>
                  <a:cubicBezTo>
                    <a:pt x="334056" y="199254"/>
                    <a:pt x="332895" y="194023"/>
                    <a:pt x="331733" y="189374"/>
                  </a:cubicBezTo>
                  <a:cubicBezTo>
                    <a:pt x="334056" y="185887"/>
                    <a:pt x="336380" y="181818"/>
                    <a:pt x="341028" y="180656"/>
                  </a:cubicBezTo>
                  <a:lnTo>
                    <a:pt x="341028" y="180656"/>
                  </a:lnTo>
                  <a:close/>
                  <a:moveTo>
                    <a:pt x="281769" y="693262"/>
                  </a:moveTo>
                  <a:cubicBezTo>
                    <a:pt x="283512" y="691519"/>
                    <a:pt x="286417" y="691519"/>
                    <a:pt x="286998" y="694425"/>
                  </a:cubicBezTo>
                  <a:cubicBezTo>
                    <a:pt x="285255" y="694425"/>
                    <a:pt x="283512" y="693844"/>
                    <a:pt x="281769" y="693262"/>
                  </a:cubicBezTo>
                  <a:lnTo>
                    <a:pt x="281769" y="693262"/>
                  </a:lnTo>
                  <a:close/>
                  <a:moveTo>
                    <a:pt x="307913" y="550291"/>
                  </a:moveTo>
                  <a:cubicBezTo>
                    <a:pt x="310818" y="555521"/>
                    <a:pt x="307332" y="563077"/>
                    <a:pt x="300941" y="564239"/>
                  </a:cubicBezTo>
                  <a:cubicBezTo>
                    <a:pt x="293970" y="565983"/>
                    <a:pt x="287579" y="557846"/>
                    <a:pt x="290484" y="551453"/>
                  </a:cubicBezTo>
                  <a:cubicBezTo>
                    <a:pt x="293389" y="543316"/>
                    <a:pt x="305008" y="543316"/>
                    <a:pt x="307913" y="550291"/>
                  </a:cubicBezTo>
                  <a:lnTo>
                    <a:pt x="307913" y="550291"/>
                  </a:lnTo>
                  <a:close/>
                  <a:moveTo>
                    <a:pt x="384020" y="1069"/>
                  </a:moveTo>
                  <a:cubicBezTo>
                    <a:pt x="385182" y="2813"/>
                    <a:pt x="386343" y="3975"/>
                    <a:pt x="387505" y="5719"/>
                  </a:cubicBezTo>
                  <a:cubicBezTo>
                    <a:pt x="386343" y="6300"/>
                    <a:pt x="384020" y="8625"/>
                    <a:pt x="382858" y="9206"/>
                  </a:cubicBezTo>
                  <a:cubicBezTo>
                    <a:pt x="381115" y="7462"/>
                    <a:pt x="379953" y="6300"/>
                    <a:pt x="378210" y="4556"/>
                  </a:cubicBezTo>
                  <a:cubicBezTo>
                    <a:pt x="379953" y="3394"/>
                    <a:pt x="381696" y="1069"/>
                    <a:pt x="384020" y="1069"/>
                  </a:cubicBezTo>
                  <a:lnTo>
                    <a:pt x="384020" y="1069"/>
                  </a:lnTo>
                  <a:close/>
                  <a:moveTo>
                    <a:pt x="365429" y="164964"/>
                  </a:moveTo>
                  <a:cubicBezTo>
                    <a:pt x="361943" y="156246"/>
                    <a:pt x="348581" y="156827"/>
                    <a:pt x="345676" y="165545"/>
                  </a:cubicBezTo>
                  <a:cubicBezTo>
                    <a:pt x="342190" y="173682"/>
                    <a:pt x="351485" y="182981"/>
                    <a:pt x="359038" y="178912"/>
                  </a:cubicBezTo>
                  <a:cubicBezTo>
                    <a:pt x="364848" y="177169"/>
                    <a:pt x="368334" y="170194"/>
                    <a:pt x="365429" y="164964"/>
                  </a:cubicBezTo>
                  <a:lnTo>
                    <a:pt x="365429" y="164964"/>
                  </a:lnTo>
                  <a:close/>
                  <a:moveTo>
                    <a:pt x="376467" y="84179"/>
                  </a:moveTo>
                  <a:cubicBezTo>
                    <a:pt x="379372" y="89410"/>
                    <a:pt x="373562" y="95222"/>
                    <a:pt x="368334" y="94059"/>
                  </a:cubicBezTo>
                  <a:cubicBezTo>
                    <a:pt x="362524" y="93478"/>
                    <a:pt x="360200" y="85341"/>
                    <a:pt x="364267" y="81273"/>
                  </a:cubicBezTo>
                  <a:cubicBezTo>
                    <a:pt x="367753" y="77786"/>
                    <a:pt x="374724" y="78948"/>
                    <a:pt x="376467" y="84179"/>
                  </a:cubicBezTo>
                  <a:lnTo>
                    <a:pt x="376467" y="84179"/>
                  </a:lnTo>
                  <a:close/>
                  <a:moveTo>
                    <a:pt x="299198" y="605503"/>
                  </a:moveTo>
                  <a:cubicBezTo>
                    <a:pt x="302684" y="607828"/>
                    <a:pt x="305008" y="610734"/>
                    <a:pt x="306170" y="614802"/>
                  </a:cubicBezTo>
                  <a:cubicBezTo>
                    <a:pt x="303846" y="618289"/>
                    <a:pt x="300941" y="620614"/>
                    <a:pt x="296875" y="621776"/>
                  </a:cubicBezTo>
                  <a:cubicBezTo>
                    <a:pt x="293970" y="619452"/>
                    <a:pt x="290484" y="616546"/>
                    <a:pt x="290484" y="612478"/>
                  </a:cubicBezTo>
                  <a:cubicBezTo>
                    <a:pt x="291646" y="608409"/>
                    <a:pt x="295713" y="606666"/>
                    <a:pt x="299198" y="605503"/>
                  </a:cubicBezTo>
                  <a:lnTo>
                    <a:pt x="299198" y="605503"/>
                  </a:lnTo>
                  <a:close/>
                  <a:moveTo>
                    <a:pt x="325342" y="470087"/>
                  </a:moveTo>
                  <a:cubicBezTo>
                    <a:pt x="328828" y="479967"/>
                    <a:pt x="315466" y="489847"/>
                    <a:pt x="307332" y="483454"/>
                  </a:cubicBezTo>
                  <a:cubicBezTo>
                    <a:pt x="300941" y="479967"/>
                    <a:pt x="299198" y="470668"/>
                    <a:pt x="303846" y="465437"/>
                  </a:cubicBezTo>
                  <a:cubicBezTo>
                    <a:pt x="309656" y="457301"/>
                    <a:pt x="323018" y="460207"/>
                    <a:pt x="325342" y="470087"/>
                  </a:cubicBezTo>
                  <a:lnTo>
                    <a:pt x="325342" y="470087"/>
                  </a:lnTo>
                  <a:close/>
                  <a:moveTo>
                    <a:pt x="300941" y="670596"/>
                  </a:moveTo>
                  <a:cubicBezTo>
                    <a:pt x="303265" y="674665"/>
                    <a:pt x="295713" y="678733"/>
                    <a:pt x="293389" y="674665"/>
                  </a:cubicBezTo>
                  <a:cubicBezTo>
                    <a:pt x="289322" y="669434"/>
                    <a:pt x="299198" y="664203"/>
                    <a:pt x="300941" y="670596"/>
                  </a:cubicBezTo>
                  <a:lnTo>
                    <a:pt x="300941" y="670596"/>
                  </a:lnTo>
                  <a:close/>
                  <a:moveTo>
                    <a:pt x="322437" y="529368"/>
                  </a:moveTo>
                  <a:cubicBezTo>
                    <a:pt x="321275" y="521231"/>
                    <a:pt x="309656" y="517744"/>
                    <a:pt x="304427" y="524718"/>
                  </a:cubicBezTo>
                  <a:cubicBezTo>
                    <a:pt x="299198" y="529949"/>
                    <a:pt x="302684" y="540410"/>
                    <a:pt x="310237" y="541573"/>
                  </a:cubicBezTo>
                  <a:cubicBezTo>
                    <a:pt x="316627" y="543316"/>
                    <a:pt x="324180" y="536342"/>
                    <a:pt x="322437" y="529368"/>
                  </a:cubicBezTo>
                  <a:lnTo>
                    <a:pt x="322437" y="529368"/>
                  </a:lnTo>
                  <a:close/>
                  <a:moveTo>
                    <a:pt x="388087" y="62094"/>
                  </a:moveTo>
                  <a:cubicBezTo>
                    <a:pt x="390410" y="67906"/>
                    <a:pt x="381115" y="73137"/>
                    <a:pt x="377048" y="68487"/>
                  </a:cubicBezTo>
                  <a:cubicBezTo>
                    <a:pt x="372981" y="65581"/>
                    <a:pt x="374724" y="58607"/>
                    <a:pt x="379372" y="57445"/>
                  </a:cubicBezTo>
                  <a:cubicBezTo>
                    <a:pt x="382858" y="55701"/>
                    <a:pt x="386925" y="59188"/>
                    <a:pt x="388087" y="62094"/>
                  </a:cubicBezTo>
                  <a:lnTo>
                    <a:pt x="388087" y="62094"/>
                  </a:lnTo>
                  <a:close/>
                  <a:moveTo>
                    <a:pt x="366010" y="223083"/>
                  </a:moveTo>
                  <a:cubicBezTo>
                    <a:pt x="370076" y="231800"/>
                    <a:pt x="360781" y="242262"/>
                    <a:pt x="351485" y="239356"/>
                  </a:cubicBezTo>
                  <a:cubicBezTo>
                    <a:pt x="342771" y="238193"/>
                    <a:pt x="338704" y="225989"/>
                    <a:pt x="345095" y="219595"/>
                  </a:cubicBezTo>
                  <a:cubicBezTo>
                    <a:pt x="350324" y="212040"/>
                    <a:pt x="363105" y="214946"/>
                    <a:pt x="366010" y="223083"/>
                  </a:cubicBezTo>
                  <a:lnTo>
                    <a:pt x="366010" y="223083"/>
                  </a:lnTo>
                  <a:close/>
                  <a:moveTo>
                    <a:pt x="366591" y="135323"/>
                  </a:moveTo>
                  <a:cubicBezTo>
                    <a:pt x="372981" y="135323"/>
                    <a:pt x="379372" y="139973"/>
                    <a:pt x="378210" y="146947"/>
                  </a:cubicBezTo>
                  <a:cubicBezTo>
                    <a:pt x="377629" y="153921"/>
                    <a:pt x="369496" y="156827"/>
                    <a:pt x="363686" y="155084"/>
                  </a:cubicBezTo>
                  <a:cubicBezTo>
                    <a:pt x="361362" y="152178"/>
                    <a:pt x="357295" y="148691"/>
                    <a:pt x="359038" y="144622"/>
                  </a:cubicBezTo>
                  <a:cubicBezTo>
                    <a:pt x="358457" y="139973"/>
                    <a:pt x="363105" y="137648"/>
                    <a:pt x="366591" y="135323"/>
                  </a:cubicBezTo>
                  <a:lnTo>
                    <a:pt x="366591" y="135323"/>
                  </a:lnTo>
                  <a:close/>
                  <a:moveTo>
                    <a:pt x="318370" y="586905"/>
                  </a:moveTo>
                  <a:cubicBezTo>
                    <a:pt x="321856" y="593880"/>
                    <a:pt x="312561" y="602016"/>
                    <a:pt x="306170" y="597367"/>
                  </a:cubicBezTo>
                  <a:cubicBezTo>
                    <a:pt x="300360" y="593880"/>
                    <a:pt x="301522" y="585162"/>
                    <a:pt x="307332" y="582837"/>
                  </a:cubicBezTo>
                  <a:cubicBezTo>
                    <a:pt x="311980" y="580512"/>
                    <a:pt x="316627" y="583418"/>
                    <a:pt x="318370" y="586905"/>
                  </a:cubicBezTo>
                  <a:lnTo>
                    <a:pt x="318370" y="586905"/>
                  </a:lnTo>
                  <a:close/>
                  <a:moveTo>
                    <a:pt x="314304" y="646186"/>
                  </a:moveTo>
                  <a:cubicBezTo>
                    <a:pt x="317208" y="652579"/>
                    <a:pt x="307332" y="657810"/>
                    <a:pt x="303846" y="651417"/>
                  </a:cubicBezTo>
                  <a:cubicBezTo>
                    <a:pt x="300360" y="645024"/>
                    <a:pt x="310818" y="639212"/>
                    <a:pt x="314304" y="646186"/>
                  </a:cubicBezTo>
                  <a:lnTo>
                    <a:pt x="314304" y="646186"/>
                  </a:lnTo>
                  <a:close/>
                  <a:moveTo>
                    <a:pt x="395639" y="34197"/>
                  </a:moveTo>
                  <a:cubicBezTo>
                    <a:pt x="397382" y="36522"/>
                    <a:pt x="399706" y="38265"/>
                    <a:pt x="400287" y="41171"/>
                  </a:cubicBezTo>
                  <a:cubicBezTo>
                    <a:pt x="399125" y="44077"/>
                    <a:pt x="396220" y="45239"/>
                    <a:pt x="393896" y="46983"/>
                  </a:cubicBezTo>
                  <a:cubicBezTo>
                    <a:pt x="391572" y="44658"/>
                    <a:pt x="389829" y="42333"/>
                    <a:pt x="388087" y="39428"/>
                  </a:cubicBezTo>
                  <a:cubicBezTo>
                    <a:pt x="389829" y="37684"/>
                    <a:pt x="392734" y="35941"/>
                    <a:pt x="395639" y="34197"/>
                  </a:cubicBezTo>
                  <a:lnTo>
                    <a:pt x="395639" y="34197"/>
                  </a:lnTo>
                  <a:close/>
                  <a:moveTo>
                    <a:pt x="335218" y="506702"/>
                  </a:moveTo>
                  <a:cubicBezTo>
                    <a:pt x="336380" y="513094"/>
                    <a:pt x="331151" y="520069"/>
                    <a:pt x="324180" y="520069"/>
                  </a:cubicBezTo>
                  <a:cubicBezTo>
                    <a:pt x="314884" y="520650"/>
                    <a:pt x="309075" y="508445"/>
                    <a:pt x="315466" y="501471"/>
                  </a:cubicBezTo>
                  <a:cubicBezTo>
                    <a:pt x="320694" y="493915"/>
                    <a:pt x="334056" y="497403"/>
                    <a:pt x="335218" y="506702"/>
                  </a:cubicBezTo>
                  <a:lnTo>
                    <a:pt x="335218" y="506702"/>
                  </a:lnTo>
                  <a:close/>
                  <a:moveTo>
                    <a:pt x="377629" y="199835"/>
                  </a:moveTo>
                  <a:cubicBezTo>
                    <a:pt x="374724" y="191117"/>
                    <a:pt x="361943" y="189374"/>
                    <a:pt x="357295" y="196929"/>
                  </a:cubicBezTo>
                  <a:cubicBezTo>
                    <a:pt x="352067" y="203322"/>
                    <a:pt x="356714" y="214365"/>
                    <a:pt x="364848" y="214946"/>
                  </a:cubicBezTo>
                  <a:cubicBezTo>
                    <a:pt x="372981" y="217852"/>
                    <a:pt x="380534" y="207972"/>
                    <a:pt x="377629" y="199835"/>
                  </a:cubicBezTo>
                  <a:lnTo>
                    <a:pt x="377629" y="199835"/>
                  </a:lnTo>
                  <a:close/>
                  <a:moveTo>
                    <a:pt x="388667" y="119050"/>
                  </a:moveTo>
                  <a:cubicBezTo>
                    <a:pt x="392734" y="126605"/>
                    <a:pt x="381696" y="135323"/>
                    <a:pt x="375305" y="129511"/>
                  </a:cubicBezTo>
                  <a:cubicBezTo>
                    <a:pt x="370076" y="126024"/>
                    <a:pt x="370658" y="116726"/>
                    <a:pt x="377048" y="114401"/>
                  </a:cubicBezTo>
                  <a:cubicBezTo>
                    <a:pt x="381115" y="111495"/>
                    <a:pt x="386925" y="114982"/>
                    <a:pt x="388667" y="119050"/>
                  </a:cubicBezTo>
                  <a:lnTo>
                    <a:pt x="388667" y="119050"/>
                  </a:lnTo>
                  <a:close/>
                  <a:moveTo>
                    <a:pt x="316046" y="560752"/>
                  </a:moveTo>
                  <a:cubicBezTo>
                    <a:pt x="321275" y="553778"/>
                    <a:pt x="332895" y="559008"/>
                    <a:pt x="332314" y="567726"/>
                  </a:cubicBezTo>
                  <a:cubicBezTo>
                    <a:pt x="332314" y="574700"/>
                    <a:pt x="324180" y="577606"/>
                    <a:pt x="318370" y="575863"/>
                  </a:cubicBezTo>
                  <a:cubicBezTo>
                    <a:pt x="314304" y="571795"/>
                    <a:pt x="311399" y="565401"/>
                    <a:pt x="316046" y="560752"/>
                  </a:cubicBezTo>
                  <a:lnTo>
                    <a:pt x="316046" y="560752"/>
                  </a:lnTo>
                  <a:close/>
                  <a:moveTo>
                    <a:pt x="406677" y="12693"/>
                  </a:moveTo>
                  <a:cubicBezTo>
                    <a:pt x="407839" y="14437"/>
                    <a:pt x="410163" y="16180"/>
                    <a:pt x="409582" y="18505"/>
                  </a:cubicBezTo>
                  <a:cubicBezTo>
                    <a:pt x="408420" y="19667"/>
                    <a:pt x="406677" y="21411"/>
                    <a:pt x="405516" y="22573"/>
                  </a:cubicBezTo>
                  <a:cubicBezTo>
                    <a:pt x="404354" y="20830"/>
                    <a:pt x="402030" y="19667"/>
                    <a:pt x="401449" y="17343"/>
                  </a:cubicBezTo>
                  <a:cubicBezTo>
                    <a:pt x="402611" y="15018"/>
                    <a:pt x="405516" y="13856"/>
                    <a:pt x="406677" y="12693"/>
                  </a:cubicBezTo>
                  <a:lnTo>
                    <a:pt x="406677" y="12693"/>
                  </a:lnTo>
                  <a:close/>
                  <a:moveTo>
                    <a:pt x="328247" y="623520"/>
                  </a:moveTo>
                  <a:cubicBezTo>
                    <a:pt x="330571" y="629913"/>
                    <a:pt x="321856" y="635144"/>
                    <a:pt x="317208" y="630494"/>
                  </a:cubicBezTo>
                  <a:cubicBezTo>
                    <a:pt x="312561" y="626426"/>
                    <a:pt x="316046" y="618289"/>
                    <a:pt x="321856" y="618871"/>
                  </a:cubicBezTo>
                  <a:cubicBezTo>
                    <a:pt x="324761" y="618871"/>
                    <a:pt x="327085" y="621195"/>
                    <a:pt x="328247" y="623520"/>
                  </a:cubicBezTo>
                  <a:lnTo>
                    <a:pt x="328247" y="623520"/>
                  </a:lnTo>
                  <a:close/>
                  <a:moveTo>
                    <a:pt x="347419" y="480548"/>
                  </a:moveTo>
                  <a:cubicBezTo>
                    <a:pt x="344514" y="472993"/>
                    <a:pt x="333476" y="470668"/>
                    <a:pt x="327666" y="477061"/>
                  </a:cubicBezTo>
                  <a:cubicBezTo>
                    <a:pt x="321856" y="482292"/>
                    <a:pt x="324180" y="492753"/>
                    <a:pt x="331151" y="496240"/>
                  </a:cubicBezTo>
                  <a:cubicBezTo>
                    <a:pt x="340447" y="501471"/>
                    <a:pt x="352067" y="489847"/>
                    <a:pt x="347419" y="480548"/>
                  </a:cubicBezTo>
                  <a:lnTo>
                    <a:pt x="347419" y="480548"/>
                  </a:lnTo>
                  <a:close/>
                  <a:moveTo>
                    <a:pt x="389829" y="178912"/>
                  </a:moveTo>
                  <a:cubicBezTo>
                    <a:pt x="392153" y="188211"/>
                    <a:pt x="379372" y="195767"/>
                    <a:pt x="372400" y="189374"/>
                  </a:cubicBezTo>
                  <a:cubicBezTo>
                    <a:pt x="366010" y="184724"/>
                    <a:pt x="367172" y="173682"/>
                    <a:pt x="374724" y="170776"/>
                  </a:cubicBezTo>
                  <a:cubicBezTo>
                    <a:pt x="380534" y="167870"/>
                    <a:pt x="388667" y="172519"/>
                    <a:pt x="389829" y="178912"/>
                  </a:cubicBezTo>
                  <a:lnTo>
                    <a:pt x="389829" y="178912"/>
                  </a:lnTo>
                  <a:close/>
                  <a:moveTo>
                    <a:pt x="400868" y="98709"/>
                  </a:moveTo>
                  <a:cubicBezTo>
                    <a:pt x="401449" y="103939"/>
                    <a:pt x="396220" y="108589"/>
                    <a:pt x="390991" y="106845"/>
                  </a:cubicBezTo>
                  <a:cubicBezTo>
                    <a:pt x="384020" y="105683"/>
                    <a:pt x="382858" y="95222"/>
                    <a:pt x="389248" y="92316"/>
                  </a:cubicBezTo>
                  <a:cubicBezTo>
                    <a:pt x="393896" y="89410"/>
                    <a:pt x="400287" y="93478"/>
                    <a:pt x="400868" y="98709"/>
                  </a:cubicBezTo>
                  <a:lnTo>
                    <a:pt x="400868" y="98709"/>
                  </a:lnTo>
                  <a:close/>
                  <a:moveTo>
                    <a:pt x="320694" y="679314"/>
                  </a:moveTo>
                  <a:cubicBezTo>
                    <a:pt x="322437" y="681058"/>
                    <a:pt x="323599" y="682801"/>
                    <a:pt x="324761" y="684545"/>
                  </a:cubicBezTo>
                  <a:cubicBezTo>
                    <a:pt x="323018" y="685707"/>
                    <a:pt x="321275" y="687450"/>
                    <a:pt x="318951" y="688613"/>
                  </a:cubicBezTo>
                  <a:cubicBezTo>
                    <a:pt x="317208" y="686869"/>
                    <a:pt x="315466" y="685126"/>
                    <a:pt x="314304" y="683382"/>
                  </a:cubicBezTo>
                  <a:cubicBezTo>
                    <a:pt x="316627" y="681639"/>
                    <a:pt x="318951" y="680476"/>
                    <a:pt x="320694" y="679314"/>
                  </a:cubicBezTo>
                  <a:lnTo>
                    <a:pt x="320694" y="679314"/>
                  </a:lnTo>
                  <a:close/>
                  <a:moveTo>
                    <a:pt x="344514" y="540410"/>
                  </a:moveTo>
                  <a:cubicBezTo>
                    <a:pt x="347419" y="546222"/>
                    <a:pt x="342190" y="553778"/>
                    <a:pt x="335800" y="554359"/>
                  </a:cubicBezTo>
                  <a:cubicBezTo>
                    <a:pt x="328247" y="555521"/>
                    <a:pt x="321856" y="546222"/>
                    <a:pt x="325923" y="539248"/>
                  </a:cubicBezTo>
                  <a:cubicBezTo>
                    <a:pt x="329990" y="531693"/>
                    <a:pt x="342190" y="532274"/>
                    <a:pt x="344514" y="540410"/>
                  </a:cubicBezTo>
                  <a:lnTo>
                    <a:pt x="344514" y="540410"/>
                  </a:lnTo>
                  <a:close/>
                  <a:moveTo>
                    <a:pt x="400287" y="153340"/>
                  </a:moveTo>
                  <a:cubicBezTo>
                    <a:pt x="397382" y="147528"/>
                    <a:pt x="389829" y="145785"/>
                    <a:pt x="385182" y="149853"/>
                  </a:cubicBezTo>
                  <a:cubicBezTo>
                    <a:pt x="378791" y="153921"/>
                    <a:pt x="380534" y="163802"/>
                    <a:pt x="386925" y="166708"/>
                  </a:cubicBezTo>
                  <a:cubicBezTo>
                    <a:pt x="393896" y="171938"/>
                    <a:pt x="404934" y="161477"/>
                    <a:pt x="400287" y="153340"/>
                  </a:cubicBezTo>
                  <a:lnTo>
                    <a:pt x="400287" y="153340"/>
                  </a:lnTo>
                  <a:close/>
                  <a:moveTo>
                    <a:pt x="411325" y="73718"/>
                  </a:moveTo>
                  <a:cubicBezTo>
                    <a:pt x="413649" y="78948"/>
                    <a:pt x="406677" y="84760"/>
                    <a:pt x="402030" y="81854"/>
                  </a:cubicBezTo>
                  <a:cubicBezTo>
                    <a:pt x="396801" y="80111"/>
                    <a:pt x="396801" y="71393"/>
                    <a:pt x="402030" y="69649"/>
                  </a:cubicBezTo>
                  <a:cubicBezTo>
                    <a:pt x="405516" y="67906"/>
                    <a:pt x="410744" y="70231"/>
                    <a:pt x="411325" y="73718"/>
                  </a:cubicBezTo>
                  <a:lnTo>
                    <a:pt x="411325" y="73718"/>
                  </a:lnTo>
                  <a:close/>
                  <a:moveTo>
                    <a:pt x="334638" y="593299"/>
                  </a:moveTo>
                  <a:cubicBezTo>
                    <a:pt x="338123" y="595623"/>
                    <a:pt x="343352" y="599110"/>
                    <a:pt x="341028" y="604341"/>
                  </a:cubicBezTo>
                  <a:cubicBezTo>
                    <a:pt x="339866" y="608409"/>
                    <a:pt x="335800" y="609572"/>
                    <a:pt x="332314" y="610734"/>
                  </a:cubicBezTo>
                  <a:cubicBezTo>
                    <a:pt x="329409" y="608409"/>
                    <a:pt x="325923" y="606666"/>
                    <a:pt x="325923" y="602016"/>
                  </a:cubicBezTo>
                  <a:cubicBezTo>
                    <a:pt x="324761" y="597367"/>
                    <a:pt x="330571" y="595042"/>
                    <a:pt x="334638" y="593299"/>
                  </a:cubicBezTo>
                  <a:lnTo>
                    <a:pt x="334638" y="593299"/>
                  </a:lnTo>
                  <a:close/>
                  <a:moveTo>
                    <a:pt x="360200" y="457882"/>
                  </a:moveTo>
                  <a:cubicBezTo>
                    <a:pt x="363105" y="464856"/>
                    <a:pt x="357876" y="473574"/>
                    <a:pt x="350324" y="474736"/>
                  </a:cubicBezTo>
                  <a:cubicBezTo>
                    <a:pt x="341028" y="476480"/>
                    <a:pt x="332314" y="465437"/>
                    <a:pt x="336961" y="457301"/>
                  </a:cubicBezTo>
                  <a:cubicBezTo>
                    <a:pt x="341028" y="446839"/>
                    <a:pt x="357295" y="447420"/>
                    <a:pt x="360200" y="457882"/>
                  </a:cubicBezTo>
                  <a:lnTo>
                    <a:pt x="360200" y="457882"/>
                  </a:lnTo>
                  <a:close/>
                  <a:moveTo>
                    <a:pt x="336380" y="658391"/>
                  </a:moveTo>
                  <a:cubicBezTo>
                    <a:pt x="339285" y="662459"/>
                    <a:pt x="334638" y="665947"/>
                    <a:pt x="331151" y="667109"/>
                  </a:cubicBezTo>
                  <a:cubicBezTo>
                    <a:pt x="329409" y="665365"/>
                    <a:pt x="325923" y="663622"/>
                    <a:pt x="326504" y="660716"/>
                  </a:cubicBezTo>
                  <a:cubicBezTo>
                    <a:pt x="327085" y="655485"/>
                    <a:pt x="334638" y="653161"/>
                    <a:pt x="336380" y="658391"/>
                  </a:cubicBezTo>
                  <a:lnTo>
                    <a:pt x="336380" y="658391"/>
                  </a:lnTo>
                  <a:close/>
                  <a:moveTo>
                    <a:pt x="357876" y="517163"/>
                  </a:moveTo>
                  <a:cubicBezTo>
                    <a:pt x="356133" y="510770"/>
                    <a:pt x="348000" y="506702"/>
                    <a:pt x="342190" y="510770"/>
                  </a:cubicBezTo>
                  <a:cubicBezTo>
                    <a:pt x="334638" y="514257"/>
                    <a:pt x="334638" y="525300"/>
                    <a:pt x="341609" y="529368"/>
                  </a:cubicBezTo>
                  <a:cubicBezTo>
                    <a:pt x="349162" y="535761"/>
                    <a:pt x="361362" y="526462"/>
                    <a:pt x="357876" y="517163"/>
                  </a:cubicBezTo>
                  <a:lnTo>
                    <a:pt x="357876" y="517163"/>
                  </a:lnTo>
                  <a:close/>
                  <a:moveTo>
                    <a:pt x="400868" y="212621"/>
                  </a:moveTo>
                  <a:cubicBezTo>
                    <a:pt x="404354" y="221339"/>
                    <a:pt x="393896" y="231800"/>
                    <a:pt x="385182" y="227732"/>
                  </a:cubicBezTo>
                  <a:cubicBezTo>
                    <a:pt x="377048" y="224826"/>
                    <a:pt x="374724" y="213202"/>
                    <a:pt x="381696" y="207391"/>
                  </a:cubicBezTo>
                  <a:cubicBezTo>
                    <a:pt x="388087" y="201579"/>
                    <a:pt x="398544" y="204485"/>
                    <a:pt x="400868" y="212621"/>
                  </a:cubicBezTo>
                  <a:lnTo>
                    <a:pt x="400868" y="212621"/>
                  </a:lnTo>
                  <a:close/>
                  <a:moveTo>
                    <a:pt x="396801" y="128349"/>
                  </a:moveTo>
                  <a:cubicBezTo>
                    <a:pt x="392153" y="132999"/>
                    <a:pt x="395058" y="139392"/>
                    <a:pt x="399125" y="142879"/>
                  </a:cubicBezTo>
                  <a:cubicBezTo>
                    <a:pt x="404934" y="144622"/>
                    <a:pt x="412487" y="141717"/>
                    <a:pt x="412487" y="134742"/>
                  </a:cubicBezTo>
                  <a:cubicBezTo>
                    <a:pt x="413649" y="126605"/>
                    <a:pt x="402030" y="121956"/>
                    <a:pt x="396801" y="128349"/>
                  </a:cubicBezTo>
                  <a:lnTo>
                    <a:pt x="396801" y="128349"/>
                  </a:lnTo>
                  <a:close/>
                  <a:moveTo>
                    <a:pt x="422945" y="51051"/>
                  </a:moveTo>
                  <a:cubicBezTo>
                    <a:pt x="425849" y="58026"/>
                    <a:pt x="413649" y="61513"/>
                    <a:pt x="411906" y="53957"/>
                  </a:cubicBezTo>
                  <a:cubicBezTo>
                    <a:pt x="410163" y="47564"/>
                    <a:pt x="420621" y="44658"/>
                    <a:pt x="422945" y="51051"/>
                  </a:cubicBezTo>
                  <a:lnTo>
                    <a:pt x="422945" y="51051"/>
                  </a:lnTo>
                  <a:close/>
                  <a:moveTo>
                    <a:pt x="354390" y="577025"/>
                  </a:moveTo>
                  <a:cubicBezTo>
                    <a:pt x="356714" y="583999"/>
                    <a:pt x="347419" y="590974"/>
                    <a:pt x="341028" y="586324"/>
                  </a:cubicBezTo>
                  <a:cubicBezTo>
                    <a:pt x="335218" y="582837"/>
                    <a:pt x="336380" y="572957"/>
                    <a:pt x="342771" y="570632"/>
                  </a:cubicBezTo>
                  <a:cubicBezTo>
                    <a:pt x="347419" y="568889"/>
                    <a:pt x="353809" y="572376"/>
                    <a:pt x="354390" y="577025"/>
                  </a:cubicBezTo>
                  <a:lnTo>
                    <a:pt x="354390" y="577025"/>
                  </a:lnTo>
                  <a:close/>
                  <a:moveTo>
                    <a:pt x="430497" y="24317"/>
                  </a:moveTo>
                  <a:cubicBezTo>
                    <a:pt x="431078" y="26642"/>
                    <a:pt x="435145" y="28385"/>
                    <a:pt x="433402" y="31291"/>
                  </a:cubicBezTo>
                  <a:cubicBezTo>
                    <a:pt x="432240" y="35360"/>
                    <a:pt x="427592" y="33616"/>
                    <a:pt x="424687" y="31872"/>
                  </a:cubicBezTo>
                  <a:cubicBezTo>
                    <a:pt x="425268" y="27804"/>
                    <a:pt x="427011" y="24898"/>
                    <a:pt x="430497" y="24317"/>
                  </a:cubicBezTo>
                  <a:lnTo>
                    <a:pt x="430497" y="24317"/>
                  </a:lnTo>
                  <a:close/>
                  <a:moveTo>
                    <a:pt x="350324" y="636306"/>
                  </a:moveTo>
                  <a:cubicBezTo>
                    <a:pt x="352647" y="641537"/>
                    <a:pt x="345095" y="647349"/>
                    <a:pt x="341028" y="643280"/>
                  </a:cubicBezTo>
                  <a:cubicBezTo>
                    <a:pt x="336961" y="640956"/>
                    <a:pt x="337542" y="633982"/>
                    <a:pt x="341609" y="632238"/>
                  </a:cubicBezTo>
                  <a:cubicBezTo>
                    <a:pt x="345095" y="630494"/>
                    <a:pt x="349162" y="632819"/>
                    <a:pt x="350324" y="636306"/>
                  </a:cubicBezTo>
                  <a:lnTo>
                    <a:pt x="350324" y="636306"/>
                  </a:lnTo>
                  <a:close/>
                  <a:moveTo>
                    <a:pt x="412487" y="189955"/>
                  </a:moveTo>
                  <a:cubicBezTo>
                    <a:pt x="409582" y="180075"/>
                    <a:pt x="393896" y="180656"/>
                    <a:pt x="391572" y="190536"/>
                  </a:cubicBezTo>
                  <a:cubicBezTo>
                    <a:pt x="388667" y="198092"/>
                    <a:pt x="396801" y="206810"/>
                    <a:pt x="404934" y="204485"/>
                  </a:cubicBezTo>
                  <a:cubicBezTo>
                    <a:pt x="411325" y="203322"/>
                    <a:pt x="414811" y="195767"/>
                    <a:pt x="412487" y="189955"/>
                  </a:cubicBezTo>
                  <a:lnTo>
                    <a:pt x="412487" y="189955"/>
                  </a:lnTo>
                  <a:close/>
                  <a:moveTo>
                    <a:pt x="424106" y="109170"/>
                  </a:moveTo>
                  <a:cubicBezTo>
                    <a:pt x="427011" y="116144"/>
                    <a:pt x="417716" y="122537"/>
                    <a:pt x="411906" y="118469"/>
                  </a:cubicBezTo>
                  <a:cubicBezTo>
                    <a:pt x="406096" y="115563"/>
                    <a:pt x="406677" y="106264"/>
                    <a:pt x="412487" y="103939"/>
                  </a:cubicBezTo>
                  <a:cubicBezTo>
                    <a:pt x="417135" y="101615"/>
                    <a:pt x="422945" y="104520"/>
                    <a:pt x="424106" y="109170"/>
                  </a:cubicBezTo>
                  <a:lnTo>
                    <a:pt x="424106" y="109170"/>
                  </a:lnTo>
                  <a:close/>
                  <a:moveTo>
                    <a:pt x="371238" y="493915"/>
                  </a:moveTo>
                  <a:cubicBezTo>
                    <a:pt x="375305" y="503215"/>
                    <a:pt x="362524" y="513094"/>
                    <a:pt x="354390" y="507283"/>
                  </a:cubicBezTo>
                  <a:cubicBezTo>
                    <a:pt x="346838" y="503215"/>
                    <a:pt x="346838" y="491591"/>
                    <a:pt x="354390" y="487522"/>
                  </a:cubicBezTo>
                  <a:cubicBezTo>
                    <a:pt x="360200" y="483454"/>
                    <a:pt x="368914" y="486941"/>
                    <a:pt x="371238" y="493915"/>
                  </a:cubicBezTo>
                  <a:lnTo>
                    <a:pt x="371238" y="493915"/>
                  </a:lnTo>
                  <a:close/>
                  <a:moveTo>
                    <a:pt x="342190" y="693844"/>
                  </a:moveTo>
                  <a:cubicBezTo>
                    <a:pt x="344514" y="691519"/>
                    <a:pt x="346257" y="696168"/>
                    <a:pt x="348000" y="697331"/>
                  </a:cubicBezTo>
                  <a:cubicBezTo>
                    <a:pt x="346257" y="697912"/>
                    <a:pt x="342771" y="701980"/>
                    <a:pt x="341609" y="699074"/>
                  </a:cubicBezTo>
                  <a:cubicBezTo>
                    <a:pt x="339285" y="697331"/>
                    <a:pt x="339866" y="694425"/>
                    <a:pt x="342190" y="693844"/>
                  </a:cubicBezTo>
                  <a:lnTo>
                    <a:pt x="342190" y="693844"/>
                  </a:lnTo>
                  <a:close/>
                  <a:moveTo>
                    <a:pt x="359619" y="545641"/>
                  </a:moveTo>
                  <a:cubicBezTo>
                    <a:pt x="364267" y="547966"/>
                    <a:pt x="369496" y="552034"/>
                    <a:pt x="367753" y="557846"/>
                  </a:cubicBezTo>
                  <a:cubicBezTo>
                    <a:pt x="366591" y="563077"/>
                    <a:pt x="361362" y="564820"/>
                    <a:pt x="356714" y="566564"/>
                  </a:cubicBezTo>
                  <a:cubicBezTo>
                    <a:pt x="352647" y="564239"/>
                    <a:pt x="348581" y="560752"/>
                    <a:pt x="348581" y="555521"/>
                  </a:cubicBezTo>
                  <a:cubicBezTo>
                    <a:pt x="349162" y="549128"/>
                    <a:pt x="354971" y="546222"/>
                    <a:pt x="359619" y="545641"/>
                  </a:cubicBezTo>
                  <a:lnTo>
                    <a:pt x="359619" y="545641"/>
                  </a:lnTo>
                  <a:close/>
                  <a:moveTo>
                    <a:pt x="434564" y="86504"/>
                  </a:moveTo>
                  <a:cubicBezTo>
                    <a:pt x="437469" y="92316"/>
                    <a:pt x="428754" y="98709"/>
                    <a:pt x="424106" y="94640"/>
                  </a:cubicBezTo>
                  <a:cubicBezTo>
                    <a:pt x="420040" y="92316"/>
                    <a:pt x="418878" y="85922"/>
                    <a:pt x="423525" y="83598"/>
                  </a:cubicBezTo>
                  <a:cubicBezTo>
                    <a:pt x="427011" y="79530"/>
                    <a:pt x="433402" y="81854"/>
                    <a:pt x="434564" y="86504"/>
                  </a:cubicBezTo>
                  <a:lnTo>
                    <a:pt x="434564" y="86504"/>
                  </a:lnTo>
                  <a:close/>
                  <a:moveTo>
                    <a:pt x="442117" y="10950"/>
                  </a:moveTo>
                  <a:cubicBezTo>
                    <a:pt x="442117" y="10950"/>
                    <a:pt x="442117" y="10950"/>
                    <a:pt x="442117" y="10950"/>
                  </a:cubicBezTo>
                  <a:lnTo>
                    <a:pt x="441535" y="10950"/>
                  </a:lnTo>
                  <a:lnTo>
                    <a:pt x="442117" y="10950"/>
                  </a:lnTo>
                  <a:lnTo>
                    <a:pt x="442117" y="10950"/>
                  </a:lnTo>
                  <a:close/>
                  <a:moveTo>
                    <a:pt x="363105" y="611896"/>
                  </a:moveTo>
                  <a:cubicBezTo>
                    <a:pt x="365429" y="617127"/>
                    <a:pt x="360200" y="624101"/>
                    <a:pt x="354390" y="621776"/>
                  </a:cubicBezTo>
                  <a:cubicBezTo>
                    <a:pt x="349162" y="621195"/>
                    <a:pt x="347419" y="613640"/>
                    <a:pt x="350324" y="610153"/>
                  </a:cubicBezTo>
                  <a:cubicBezTo>
                    <a:pt x="354390" y="606084"/>
                    <a:pt x="361362" y="607247"/>
                    <a:pt x="363105" y="611896"/>
                  </a:cubicBezTo>
                  <a:lnTo>
                    <a:pt x="363105" y="611896"/>
                  </a:lnTo>
                  <a:close/>
                  <a:moveTo>
                    <a:pt x="383439" y="470087"/>
                  </a:moveTo>
                  <a:cubicBezTo>
                    <a:pt x="381115" y="461950"/>
                    <a:pt x="369496" y="458463"/>
                    <a:pt x="363686" y="465437"/>
                  </a:cubicBezTo>
                  <a:cubicBezTo>
                    <a:pt x="356133" y="471830"/>
                    <a:pt x="360781" y="485198"/>
                    <a:pt x="370076" y="486360"/>
                  </a:cubicBezTo>
                  <a:cubicBezTo>
                    <a:pt x="378210" y="488104"/>
                    <a:pt x="386925" y="478223"/>
                    <a:pt x="383439" y="470087"/>
                  </a:cubicBezTo>
                  <a:lnTo>
                    <a:pt x="383439" y="470087"/>
                  </a:lnTo>
                  <a:close/>
                  <a:moveTo>
                    <a:pt x="424106" y="167870"/>
                  </a:moveTo>
                  <a:cubicBezTo>
                    <a:pt x="427011" y="176006"/>
                    <a:pt x="415973" y="184143"/>
                    <a:pt x="409001" y="179494"/>
                  </a:cubicBezTo>
                  <a:cubicBezTo>
                    <a:pt x="403772" y="176588"/>
                    <a:pt x="401449" y="169613"/>
                    <a:pt x="405516" y="164383"/>
                  </a:cubicBezTo>
                  <a:cubicBezTo>
                    <a:pt x="407839" y="160896"/>
                    <a:pt x="411906" y="160315"/>
                    <a:pt x="415392" y="159152"/>
                  </a:cubicBezTo>
                  <a:cubicBezTo>
                    <a:pt x="418878" y="161477"/>
                    <a:pt x="423525" y="163221"/>
                    <a:pt x="424106" y="167870"/>
                  </a:cubicBezTo>
                  <a:lnTo>
                    <a:pt x="424106" y="167870"/>
                  </a:lnTo>
                  <a:close/>
                  <a:moveTo>
                    <a:pt x="356133" y="667690"/>
                  </a:moveTo>
                  <a:cubicBezTo>
                    <a:pt x="357295" y="669434"/>
                    <a:pt x="360200" y="671177"/>
                    <a:pt x="360200" y="674083"/>
                  </a:cubicBezTo>
                  <a:cubicBezTo>
                    <a:pt x="359619" y="676408"/>
                    <a:pt x="356714" y="676989"/>
                    <a:pt x="354390" y="678733"/>
                  </a:cubicBezTo>
                  <a:cubicBezTo>
                    <a:pt x="352647" y="676408"/>
                    <a:pt x="349743" y="674083"/>
                    <a:pt x="350905" y="671177"/>
                  </a:cubicBezTo>
                  <a:cubicBezTo>
                    <a:pt x="352647" y="670015"/>
                    <a:pt x="354390" y="668853"/>
                    <a:pt x="356133" y="667690"/>
                  </a:cubicBezTo>
                  <a:lnTo>
                    <a:pt x="356133" y="667690"/>
                  </a:lnTo>
                  <a:close/>
                  <a:moveTo>
                    <a:pt x="380534" y="529949"/>
                  </a:moveTo>
                  <a:cubicBezTo>
                    <a:pt x="382858" y="536923"/>
                    <a:pt x="377048" y="545060"/>
                    <a:pt x="369496" y="543316"/>
                  </a:cubicBezTo>
                  <a:cubicBezTo>
                    <a:pt x="361362" y="543316"/>
                    <a:pt x="356714" y="531693"/>
                    <a:pt x="362524" y="525881"/>
                  </a:cubicBezTo>
                  <a:cubicBezTo>
                    <a:pt x="367753" y="520069"/>
                    <a:pt x="378210" y="522394"/>
                    <a:pt x="380534" y="529949"/>
                  </a:cubicBezTo>
                  <a:lnTo>
                    <a:pt x="380534" y="529949"/>
                  </a:lnTo>
                  <a:close/>
                  <a:moveTo>
                    <a:pt x="442117" y="58607"/>
                  </a:moveTo>
                  <a:cubicBezTo>
                    <a:pt x="444440" y="60931"/>
                    <a:pt x="449088" y="64419"/>
                    <a:pt x="445602" y="68487"/>
                  </a:cubicBezTo>
                  <a:cubicBezTo>
                    <a:pt x="443279" y="73137"/>
                    <a:pt x="435145" y="71974"/>
                    <a:pt x="434564" y="66743"/>
                  </a:cubicBezTo>
                  <a:cubicBezTo>
                    <a:pt x="433402" y="62094"/>
                    <a:pt x="438630" y="59769"/>
                    <a:pt x="442117" y="58607"/>
                  </a:cubicBezTo>
                  <a:lnTo>
                    <a:pt x="442117" y="58607"/>
                  </a:lnTo>
                  <a:close/>
                  <a:moveTo>
                    <a:pt x="424106" y="225407"/>
                  </a:moveTo>
                  <a:cubicBezTo>
                    <a:pt x="421783" y="217271"/>
                    <a:pt x="410744" y="213783"/>
                    <a:pt x="404934" y="220177"/>
                  </a:cubicBezTo>
                  <a:cubicBezTo>
                    <a:pt x="397963" y="225407"/>
                    <a:pt x="400287" y="236450"/>
                    <a:pt x="407839" y="239937"/>
                  </a:cubicBezTo>
                  <a:cubicBezTo>
                    <a:pt x="416554" y="244587"/>
                    <a:pt x="428173" y="234706"/>
                    <a:pt x="424106" y="225407"/>
                  </a:cubicBezTo>
                  <a:lnTo>
                    <a:pt x="424106" y="225407"/>
                  </a:lnTo>
                  <a:close/>
                  <a:moveTo>
                    <a:pt x="435726" y="144622"/>
                  </a:moveTo>
                  <a:cubicBezTo>
                    <a:pt x="438050" y="151015"/>
                    <a:pt x="431659" y="157990"/>
                    <a:pt x="425268" y="156246"/>
                  </a:cubicBezTo>
                  <a:cubicBezTo>
                    <a:pt x="418297" y="155665"/>
                    <a:pt x="414811" y="145785"/>
                    <a:pt x="420040" y="140554"/>
                  </a:cubicBezTo>
                  <a:cubicBezTo>
                    <a:pt x="424687" y="135905"/>
                    <a:pt x="433983" y="137648"/>
                    <a:pt x="435726" y="144622"/>
                  </a:cubicBezTo>
                  <a:lnTo>
                    <a:pt x="435726" y="144622"/>
                  </a:lnTo>
                  <a:close/>
                  <a:moveTo>
                    <a:pt x="372981" y="584581"/>
                  </a:moveTo>
                  <a:cubicBezTo>
                    <a:pt x="379953" y="587487"/>
                    <a:pt x="378210" y="599110"/>
                    <a:pt x="370658" y="599691"/>
                  </a:cubicBezTo>
                  <a:cubicBezTo>
                    <a:pt x="364848" y="601435"/>
                    <a:pt x="361362" y="595042"/>
                    <a:pt x="360200" y="590393"/>
                  </a:cubicBezTo>
                  <a:cubicBezTo>
                    <a:pt x="362524" y="585743"/>
                    <a:pt x="367753" y="581093"/>
                    <a:pt x="372981" y="584581"/>
                  </a:cubicBezTo>
                  <a:lnTo>
                    <a:pt x="372981" y="584581"/>
                  </a:lnTo>
                  <a:close/>
                  <a:moveTo>
                    <a:pt x="373562" y="648511"/>
                  </a:moveTo>
                  <a:cubicBezTo>
                    <a:pt x="374724" y="651998"/>
                    <a:pt x="370658" y="656648"/>
                    <a:pt x="366591" y="655485"/>
                  </a:cubicBezTo>
                  <a:cubicBezTo>
                    <a:pt x="360781" y="654904"/>
                    <a:pt x="360781" y="645024"/>
                    <a:pt x="366591" y="644443"/>
                  </a:cubicBezTo>
                  <a:cubicBezTo>
                    <a:pt x="369496" y="643280"/>
                    <a:pt x="372400" y="646186"/>
                    <a:pt x="373562" y="648511"/>
                  </a:cubicBezTo>
                  <a:lnTo>
                    <a:pt x="373562" y="648511"/>
                  </a:lnTo>
                  <a:close/>
                  <a:moveTo>
                    <a:pt x="439212" y="115563"/>
                  </a:moveTo>
                  <a:cubicBezTo>
                    <a:pt x="446764" y="116144"/>
                    <a:pt x="450250" y="127187"/>
                    <a:pt x="443279" y="131255"/>
                  </a:cubicBezTo>
                  <a:cubicBezTo>
                    <a:pt x="436888" y="135905"/>
                    <a:pt x="430497" y="128930"/>
                    <a:pt x="429916" y="123119"/>
                  </a:cubicBezTo>
                  <a:cubicBezTo>
                    <a:pt x="431659" y="119050"/>
                    <a:pt x="434564" y="114982"/>
                    <a:pt x="439212" y="115563"/>
                  </a:cubicBezTo>
                  <a:lnTo>
                    <a:pt x="439212" y="115563"/>
                  </a:lnTo>
                  <a:close/>
                  <a:moveTo>
                    <a:pt x="453155" y="37103"/>
                  </a:moveTo>
                  <a:cubicBezTo>
                    <a:pt x="456060" y="38265"/>
                    <a:pt x="457222" y="41171"/>
                    <a:pt x="457803" y="44077"/>
                  </a:cubicBezTo>
                  <a:cubicBezTo>
                    <a:pt x="455479" y="45821"/>
                    <a:pt x="451993" y="48727"/>
                    <a:pt x="449088" y="45821"/>
                  </a:cubicBezTo>
                  <a:cubicBezTo>
                    <a:pt x="445602" y="42333"/>
                    <a:pt x="449088" y="37684"/>
                    <a:pt x="453155" y="37103"/>
                  </a:cubicBezTo>
                  <a:lnTo>
                    <a:pt x="453155" y="37103"/>
                  </a:lnTo>
                  <a:close/>
                  <a:moveTo>
                    <a:pt x="393896" y="507864"/>
                  </a:moveTo>
                  <a:cubicBezTo>
                    <a:pt x="392734" y="499146"/>
                    <a:pt x="380534" y="495659"/>
                    <a:pt x="374724" y="502633"/>
                  </a:cubicBezTo>
                  <a:cubicBezTo>
                    <a:pt x="368334" y="508445"/>
                    <a:pt x="372981" y="520650"/>
                    <a:pt x="381696" y="520650"/>
                  </a:cubicBezTo>
                  <a:cubicBezTo>
                    <a:pt x="389248" y="521812"/>
                    <a:pt x="395639" y="514838"/>
                    <a:pt x="393896" y="507864"/>
                  </a:cubicBezTo>
                  <a:lnTo>
                    <a:pt x="393896" y="507864"/>
                  </a:lnTo>
                  <a:close/>
                  <a:moveTo>
                    <a:pt x="436307" y="203322"/>
                  </a:moveTo>
                  <a:cubicBezTo>
                    <a:pt x="438630" y="211459"/>
                    <a:pt x="430497" y="219014"/>
                    <a:pt x="422363" y="216689"/>
                  </a:cubicBezTo>
                  <a:cubicBezTo>
                    <a:pt x="414811" y="214946"/>
                    <a:pt x="411325" y="204485"/>
                    <a:pt x="416554" y="198673"/>
                  </a:cubicBezTo>
                  <a:cubicBezTo>
                    <a:pt x="421783" y="191698"/>
                    <a:pt x="434564" y="194023"/>
                    <a:pt x="436307" y="203322"/>
                  </a:cubicBezTo>
                  <a:lnTo>
                    <a:pt x="436307" y="203322"/>
                  </a:lnTo>
                  <a:close/>
                  <a:moveTo>
                    <a:pt x="389829" y="566564"/>
                  </a:moveTo>
                  <a:cubicBezTo>
                    <a:pt x="391572" y="574119"/>
                    <a:pt x="382277" y="580512"/>
                    <a:pt x="375886" y="575863"/>
                  </a:cubicBezTo>
                  <a:cubicBezTo>
                    <a:pt x="370076" y="572957"/>
                    <a:pt x="370076" y="563658"/>
                    <a:pt x="375886" y="560752"/>
                  </a:cubicBezTo>
                  <a:cubicBezTo>
                    <a:pt x="381115" y="556683"/>
                    <a:pt x="389248" y="560752"/>
                    <a:pt x="389829" y="566564"/>
                  </a:cubicBezTo>
                  <a:lnTo>
                    <a:pt x="389829" y="566564"/>
                  </a:lnTo>
                  <a:close/>
                  <a:moveTo>
                    <a:pt x="468260" y="19086"/>
                  </a:moveTo>
                  <a:cubicBezTo>
                    <a:pt x="468260" y="21992"/>
                    <a:pt x="464193" y="23736"/>
                    <a:pt x="462450" y="20830"/>
                  </a:cubicBezTo>
                  <a:cubicBezTo>
                    <a:pt x="461288" y="19667"/>
                    <a:pt x="461288" y="17924"/>
                    <a:pt x="462450" y="17343"/>
                  </a:cubicBezTo>
                  <a:cubicBezTo>
                    <a:pt x="464774" y="17343"/>
                    <a:pt x="466517" y="18505"/>
                    <a:pt x="468260" y="19086"/>
                  </a:cubicBezTo>
                  <a:lnTo>
                    <a:pt x="468260" y="19086"/>
                  </a:lnTo>
                  <a:close/>
                  <a:moveTo>
                    <a:pt x="386343" y="624101"/>
                  </a:moveTo>
                  <a:cubicBezTo>
                    <a:pt x="388087" y="628751"/>
                    <a:pt x="384020" y="633982"/>
                    <a:pt x="379372" y="633400"/>
                  </a:cubicBezTo>
                  <a:cubicBezTo>
                    <a:pt x="374143" y="633400"/>
                    <a:pt x="371238" y="625845"/>
                    <a:pt x="375305" y="622358"/>
                  </a:cubicBezTo>
                  <a:cubicBezTo>
                    <a:pt x="378210" y="618871"/>
                    <a:pt x="384601" y="620033"/>
                    <a:pt x="386343" y="624101"/>
                  </a:cubicBezTo>
                  <a:lnTo>
                    <a:pt x="386343" y="624101"/>
                  </a:lnTo>
                  <a:close/>
                  <a:moveTo>
                    <a:pt x="418297" y="253304"/>
                  </a:moveTo>
                  <a:cubicBezTo>
                    <a:pt x="428173" y="247493"/>
                    <a:pt x="440955" y="259116"/>
                    <a:pt x="435726" y="269578"/>
                  </a:cubicBezTo>
                  <a:cubicBezTo>
                    <a:pt x="432821" y="277133"/>
                    <a:pt x="422945" y="278295"/>
                    <a:pt x="416554" y="274808"/>
                  </a:cubicBezTo>
                  <a:cubicBezTo>
                    <a:pt x="410163" y="268996"/>
                    <a:pt x="409582" y="256791"/>
                    <a:pt x="418297" y="253304"/>
                  </a:cubicBezTo>
                  <a:lnTo>
                    <a:pt x="418297" y="253304"/>
                  </a:lnTo>
                  <a:close/>
                  <a:moveTo>
                    <a:pt x="433402" y="173100"/>
                  </a:moveTo>
                  <a:cubicBezTo>
                    <a:pt x="425268" y="176006"/>
                    <a:pt x="424687" y="188211"/>
                    <a:pt x="432821" y="191698"/>
                  </a:cubicBezTo>
                  <a:cubicBezTo>
                    <a:pt x="439212" y="195767"/>
                    <a:pt x="446764" y="189955"/>
                    <a:pt x="448507" y="183562"/>
                  </a:cubicBezTo>
                  <a:cubicBezTo>
                    <a:pt x="447345" y="176006"/>
                    <a:pt x="440955" y="169032"/>
                    <a:pt x="433402" y="173100"/>
                  </a:cubicBezTo>
                  <a:lnTo>
                    <a:pt x="433402" y="173100"/>
                  </a:lnTo>
                  <a:close/>
                  <a:moveTo>
                    <a:pt x="458384" y="99290"/>
                  </a:moveTo>
                  <a:cubicBezTo>
                    <a:pt x="459546" y="104520"/>
                    <a:pt x="453736" y="109751"/>
                    <a:pt x="449088" y="107426"/>
                  </a:cubicBezTo>
                  <a:cubicBezTo>
                    <a:pt x="444440" y="106264"/>
                    <a:pt x="442117" y="99290"/>
                    <a:pt x="446183" y="95803"/>
                  </a:cubicBezTo>
                  <a:cubicBezTo>
                    <a:pt x="449669" y="91153"/>
                    <a:pt x="457803" y="93478"/>
                    <a:pt x="458384" y="99290"/>
                  </a:cubicBezTo>
                  <a:lnTo>
                    <a:pt x="458384" y="99290"/>
                  </a:lnTo>
                  <a:close/>
                  <a:moveTo>
                    <a:pt x="406677" y="485198"/>
                  </a:moveTo>
                  <a:cubicBezTo>
                    <a:pt x="407839" y="492753"/>
                    <a:pt x="400287" y="500309"/>
                    <a:pt x="392734" y="497984"/>
                  </a:cubicBezTo>
                  <a:cubicBezTo>
                    <a:pt x="384020" y="496821"/>
                    <a:pt x="380534" y="484617"/>
                    <a:pt x="386925" y="478805"/>
                  </a:cubicBezTo>
                  <a:cubicBezTo>
                    <a:pt x="392734" y="471249"/>
                    <a:pt x="406096" y="475899"/>
                    <a:pt x="406677" y="485198"/>
                  </a:cubicBezTo>
                  <a:lnTo>
                    <a:pt x="406677" y="485198"/>
                  </a:lnTo>
                  <a:close/>
                  <a:moveTo>
                    <a:pt x="378210" y="680476"/>
                  </a:moveTo>
                  <a:cubicBezTo>
                    <a:pt x="382858" y="682220"/>
                    <a:pt x="383439" y="689775"/>
                    <a:pt x="377629" y="689194"/>
                  </a:cubicBezTo>
                  <a:cubicBezTo>
                    <a:pt x="372981" y="687450"/>
                    <a:pt x="375305" y="682220"/>
                    <a:pt x="378210" y="680476"/>
                  </a:cubicBezTo>
                  <a:lnTo>
                    <a:pt x="378210" y="680476"/>
                  </a:lnTo>
                  <a:close/>
                  <a:moveTo>
                    <a:pt x="402030" y="539829"/>
                  </a:moveTo>
                  <a:cubicBezTo>
                    <a:pt x="398544" y="534598"/>
                    <a:pt x="390410" y="534017"/>
                    <a:pt x="386343" y="538667"/>
                  </a:cubicBezTo>
                  <a:cubicBezTo>
                    <a:pt x="381115" y="543898"/>
                    <a:pt x="384601" y="553778"/>
                    <a:pt x="392153" y="554359"/>
                  </a:cubicBezTo>
                  <a:cubicBezTo>
                    <a:pt x="396801" y="555521"/>
                    <a:pt x="400287" y="552034"/>
                    <a:pt x="403192" y="549710"/>
                  </a:cubicBezTo>
                  <a:cubicBezTo>
                    <a:pt x="403192" y="546804"/>
                    <a:pt x="404354" y="542735"/>
                    <a:pt x="402030" y="539829"/>
                  </a:cubicBezTo>
                  <a:lnTo>
                    <a:pt x="402030" y="539829"/>
                  </a:lnTo>
                  <a:close/>
                  <a:moveTo>
                    <a:pt x="447345" y="235869"/>
                  </a:moveTo>
                  <a:cubicBezTo>
                    <a:pt x="450250" y="242843"/>
                    <a:pt x="445602" y="251561"/>
                    <a:pt x="438050" y="252142"/>
                  </a:cubicBezTo>
                  <a:cubicBezTo>
                    <a:pt x="428754" y="253885"/>
                    <a:pt x="420621" y="242262"/>
                    <a:pt x="426430" y="234125"/>
                  </a:cubicBezTo>
                  <a:cubicBezTo>
                    <a:pt x="430497" y="226570"/>
                    <a:pt x="443859" y="227732"/>
                    <a:pt x="447345" y="235869"/>
                  </a:cubicBezTo>
                  <a:lnTo>
                    <a:pt x="447345" y="235869"/>
                  </a:lnTo>
                  <a:close/>
                  <a:moveTo>
                    <a:pt x="457803" y="153921"/>
                  </a:moveTo>
                  <a:cubicBezTo>
                    <a:pt x="463031" y="160896"/>
                    <a:pt x="454317" y="171938"/>
                    <a:pt x="446183" y="167870"/>
                  </a:cubicBezTo>
                  <a:cubicBezTo>
                    <a:pt x="439212" y="164964"/>
                    <a:pt x="438630" y="153340"/>
                    <a:pt x="446183" y="151015"/>
                  </a:cubicBezTo>
                  <a:cubicBezTo>
                    <a:pt x="450250" y="148109"/>
                    <a:pt x="455479" y="150434"/>
                    <a:pt x="457803" y="153921"/>
                  </a:cubicBezTo>
                  <a:lnTo>
                    <a:pt x="457803" y="153921"/>
                  </a:lnTo>
                  <a:close/>
                  <a:moveTo>
                    <a:pt x="469422" y="76624"/>
                  </a:moveTo>
                  <a:cubicBezTo>
                    <a:pt x="470003" y="80692"/>
                    <a:pt x="465936" y="84760"/>
                    <a:pt x="461869" y="83017"/>
                  </a:cubicBezTo>
                  <a:cubicBezTo>
                    <a:pt x="456060" y="82435"/>
                    <a:pt x="456060" y="73718"/>
                    <a:pt x="460708" y="71974"/>
                  </a:cubicBezTo>
                  <a:cubicBezTo>
                    <a:pt x="464193" y="69649"/>
                    <a:pt x="469422" y="72555"/>
                    <a:pt x="469422" y="76624"/>
                  </a:cubicBezTo>
                  <a:lnTo>
                    <a:pt x="469422" y="76624"/>
                  </a:lnTo>
                  <a:close/>
                  <a:moveTo>
                    <a:pt x="400287" y="603760"/>
                  </a:moveTo>
                  <a:cubicBezTo>
                    <a:pt x="400287" y="609572"/>
                    <a:pt x="392734" y="614221"/>
                    <a:pt x="388087" y="610153"/>
                  </a:cubicBezTo>
                  <a:cubicBezTo>
                    <a:pt x="382858" y="606666"/>
                    <a:pt x="384601" y="597948"/>
                    <a:pt x="390410" y="596785"/>
                  </a:cubicBezTo>
                  <a:cubicBezTo>
                    <a:pt x="395058" y="594461"/>
                    <a:pt x="400287" y="599110"/>
                    <a:pt x="400287" y="603760"/>
                  </a:cubicBezTo>
                  <a:lnTo>
                    <a:pt x="400287" y="603760"/>
                  </a:lnTo>
                  <a:close/>
                  <a:moveTo>
                    <a:pt x="414811" y="453814"/>
                  </a:moveTo>
                  <a:cubicBezTo>
                    <a:pt x="409582" y="449164"/>
                    <a:pt x="399706" y="450908"/>
                    <a:pt x="396801" y="457882"/>
                  </a:cubicBezTo>
                  <a:cubicBezTo>
                    <a:pt x="390991" y="466600"/>
                    <a:pt x="402030" y="479386"/>
                    <a:pt x="411325" y="474736"/>
                  </a:cubicBezTo>
                  <a:cubicBezTo>
                    <a:pt x="415973" y="473574"/>
                    <a:pt x="417716" y="468924"/>
                    <a:pt x="420040" y="465437"/>
                  </a:cubicBezTo>
                  <a:cubicBezTo>
                    <a:pt x="419459" y="461369"/>
                    <a:pt x="418878" y="456720"/>
                    <a:pt x="414811" y="453814"/>
                  </a:cubicBezTo>
                  <a:lnTo>
                    <a:pt x="414811" y="453814"/>
                  </a:lnTo>
                  <a:close/>
                  <a:moveTo>
                    <a:pt x="415392" y="518325"/>
                  </a:moveTo>
                  <a:cubicBezTo>
                    <a:pt x="418297" y="525300"/>
                    <a:pt x="411906" y="533436"/>
                    <a:pt x="404354" y="532274"/>
                  </a:cubicBezTo>
                  <a:cubicBezTo>
                    <a:pt x="396220" y="532274"/>
                    <a:pt x="391572" y="520650"/>
                    <a:pt x="397382" y="514838"/>
                  </a:cubicBezTo>
                  <a:cubicBezTo>
                    <a:pt x="402611" y="509026"/>
                    <a:pt x="413068" y="510770"/>
                    <a:pt x="415392" y="518325"/>
                  </a:cubicBezTo>
                  <a:lnTo>
                    <a:pt x="415392" y="518325"/>
                  </a:lnTo>
                  <a:close/>
                  <a:moveTo>
                    <a:pt x="475813" y="49308"/>
                  </a:moveTo>
                  <a:cubicBezTo>
                    <a:pt x="479298" y="49308"/>
                    <a:pt x="479879" y="52795"/>
                    <a:pt x="481622" y="54539"/>
                  </a:cubicBezTo>
                  <a:cubicBezTo>
                    <a:pt x="479298" y="56863"/>
                    <a:pt x="475813" y="60350"/>
                    <a:pt x="472327" y="57445"/>
                  </a:cubicBezTo>
                  <a:cubicBezTo>
                    <a:pt x="468841" y="55120"/>
                    <a:pt x="471746" y="49308"/>
                    <a:pt x="475813" y="49308"/>
                  </a:cubicBezTo>
                  <a:lnTo>
                    <a:pt x="475813" y="49308"/>
                  </a:lnTo>
                  <a:close/>
                  <a:moveTo>
                    <a:pt x="396801" y="662459"/>
                  </a:moveTo>
                  <a:cubicBezTo>
                    <a:pt x="395058" y="664784"/>
                    <a:pt x="394477" y="667690"/>
                    <a:pt x="391572" y="667690"/>
                  </a:cubicBezTo>
                  <a:cubicBezTo>
                    <a:pt x="386925" y="668853"/>
                    <a:pt x="384020" y="660716"/>
                    <a:pt x="388667" y="658973"/>
                  </a:cubicBezTo>
                  <a:cubicBezTo>
                    <a:pt x="391572" y="656067"/>
                    <a:pt x="395058" y="659554"/>
                    <a:pt x="396801" y="662459"/>
                  </a:cubicBezTo>
                  <a:lnTo>
                    <a:pt x="396801" y="662459"/>
                  </a:lnTo>
                  <a:close/>
                  <a:moveTo>
                    <a:pt x="459546" y="216689"/>
                  </a:moveTo>
                  <a:cubicBezTo>
                    <a:pt x="458964" y="209134"/>
                    <a:pt x="448507" y="203904"/>
                    <a:pt x="442117" y="209134"/>
                  </a:cubicBezTo>
                  <a:cubicBezTo>
                    <a:pt x="435145" y="213202"/>
                    <a:pt x="435726" y="224826"/>
                    <a:pt x="443279" y="228313"/>
                  </a:cubicBezTo>
                  <a:cubicBezTo>
                    <a:pt x="450831" y="232381"/>
                    <a:pt x="461288" y="225407"/>
                    <a:pt x="459546" y="216689"/>
                  </a:cubicBezTo>
                  <a:lnTo>
                    <a:pt x="459546" y="216689"/>
                  </a:lnTo>
                  <a:close/>
                  <a:moveTo>
                    <a:pt x="466517" y="129511"/>
                  </a:moveTo>
                  <a:cubicBezTo>
                    <a:pt x="469422" y="131255"/>
                    <a:pt x="470003" y="134742"/>
                    <a:pt x="471165" y="137648"/>
                  </a:cubicBezTo>
                  <a:cubicBezTo>
                    <a:pt x="468841" y="141717"/>
                    <a:pt x="465355" y="144622"/>
                    <a:pt x="460708" y="145785"/>
                  </a:cubicBezTo>
                  <a:cubicBezTo>
                    <a:pt x="458384" y="144041"/>
                    <a:pt x="454898" y="142298"/>
                    <a:pt x="453736" y="138811"/>
                  </a:cubicBezTo>
                  <a:cubicBezTo>
                    <a:pt x="450831" y="131836"/>
                    <a:pt x="460708" y="124862"/>
                    <a:pt x="466517" y="129511"/>
                  </a:cubicBezTo>
                  <a:lnTo>
                    <a:pt x="466517" y="129511"/>
                  </a:lnTo>
                  <a:close/>
                  <a:moveTo>
                    <a:pt x="408420" y="572376"/>
                  </a:moveTo>
                  <a:cubicBezTo>
                    <a:pt x="411325" y="575282"/>
                    <a:pt x="414811" y="579931"/>
                    <a:pt x="411906" y="583999"/>
                  </a:cubicBezTo>
                  <a:cubicBezTo>
                    <a:pt x="409001" y="590393"/>
                    <a:pt x="399125" y="589811"/>
                    <a:pt x="396801" y="583418"/>
                  </a:cubicBezTo>
                  <a:cubicBezTo>
                    <a:pt x="393896" y="578187"/>
                    <a:pt x="398544" y="573538"/>
                    <a:pt x="402611" y="571213"/>
                  </a:cubicBezTo>
                  <a:cubicBezTo>
                    <a:pt x="404354" y="571795"/>
                    <a:pt x="407258" y="572376"/>
                    <a:pt x="408420" y="572376"/>
                  </a:cubicBezTo>
                  <a:lnTo>
                    <a:pt x="408420" y="572376"/>
                  </a:lnTo>
                  <a:close/>
                  <a:moveTo>
                    <a:pt x="489756" y="27804"/>
                  </a:moveTo>
                  <a:cubicBezTo>
                    <a:pt x="490337" y="28966"/>
                    <a:pt x="491499" y="31291"/>
                    <a:pt x="492080" y="32454"/>
                  </a:cubicBezTo>
                  <a:cubicBezTo>
                    <a:pt x="489756" y="33616"/>
                    <a:pt x="486851" y="36522"/>
                    <a:pt x="485108" y="33616"/>
                  </a:cubicBezTo>
                  <a:cubicBezTo>
                    <a:pt x="482784" y="30129"/>
                    <a:pt x="486851" y="27804"/>
                    <a:pt x="489756" y="27804"/>
                  </a:cubicBezTo>
                  <a:lnTo>
                    <a:pt x="489756" y="27804"/>
                  </a:lnTo>
                  <a:close/>
                  <a:moveTo>
                    <a:pt x="408420" y="636887"/>
                  </a:moveTo>
                  <a:cubicBezTo>
                    <a:pt x="412487" y="643861"/>
                    <a:pt x="400287" y="649092"/>
                    <a:pt x="397382" y="642118"/>
                  </a:cubicBezTo>
                  <a:cubicBezTo>
                    <a:pt x="393896" y="635144"/>
                    <a:pt x="405516" y="629913"/>
                    <a:pt x="408420" y="636887"/>
                  </a:cubicBezTo>
                  <a:lnTo>
                    <a:pt x="408420" y="636887"/>
                  </a:lnTo>
                  <a:close/>
                  <a:moveTo>
                    <a:pt x="465936" y="185887"/>
                  </a:moveTo>
                  <a:cubicBezTo>
                    <a:pt x="470584" y="188793"/>
                    <a:pt x="472908" y="195767"/>
                    <a:pt x="469422" y="200416"/>
                  </a:cubicBezTo>
                  <a:cubicBezTo>
                    <a:pt x="467098" y="203904"/>
                    <a:pt x="463031" y="204485"/>
                    <a:pt x="459546" y="205647"/>
                  </a:cubicBezTo>
                  <a:cubicBezTo>
                    <a:pt x="456060" y="203322"/>
                    <a:pt x="451993" y="201579"/>
                    <a:pt x="450831" y="197510"/>
                  </a:cubicBezTo>
                  <a:cubicBezTo>
                    <a:pt x="447345" y="189374"/>
                    <a:pt x="458964" y="180656"/>
                    <a:pt x="465936" y="185887"/>
                  </a:cubicBezTo>
                  <a:lnTo>
                    <a:pt x="465936" y="185887"/>
                  </a:lnTo>
                  <a:close/>
                  <a:moveTo>
                    <a:pt x="481622" y="111495"/>
                  </a:moveTo>
                  <a:cubicBezTo>
                    <a:pt x="483365" y="116144"/>
                    <a:pt x="478717" y="121956"/>
                    <a:pt x="473489" y="120794"/>
                  </a:cubicBezTo>
                  <a:cubicBezTo>
                    <a:pt x="467098" y="120794"/>
                    <a:pt x="465355" y="112076"/>
                    <a:pt x="469422" y="108008"/>
                  </a:cubicBezTo>
                  <a:cubicBezTo>
                    <a:pt x="473489" y="103939"/>
                    <a:pt x="480460" y="106264"/>
                    <a:pt x="481622" y="111495"/>
                  </a:cubicBezTo>
                  <a:lnTo>
                    <a:pt x="481622" y="111495"/>
                  </a:lnTo>
                  <a:close/>
                  <a:moveTo>
                    <a:pt x="428754" y="496240"/>
                  </a:moveTo>
                  <a:cubicBezTo>
                    <a:pt x="427011" y="488104"/>
                    <a:pt x="415392" y="485198"/>
                    <a:pt x="410163" y="491009"/>
                  </a:cubicBezTo>
                  <a:cubicBezTo>
                    <a:pt x="403772" y="496821"/>
                    <a:pt x="407839" y="509026"/>
                    <a:pt x="417135" y="509608"/>
                  </a:cubicBezTo>
                  <a:cubicBezTo>
                    <a:pt x="424687" y="510770"/>
                    <a:pt x="431078" y="503215"/>
                    <a:pt x="428754" y="496240"/>
                  </a:cubicBezTo>
                  <a:lnTo>
                    <a:pt x="428754" y="496240"/>
                  </a:lnTo>
                  <a:close/>
                  <a:moveTo>
                    <a:pt x="397963" y="696750"/>
                  </a:moveTo>
                  <a:lnTo>
                    <a:pt x="397963" y="696750"/>
                  </a:lnTo>
                  <a:cubicBezTo>
                    <a:pt x="400287" y="695587"/>
                    <a:pt x="402611" y="693262"/>
                    <a:pt x="404354" y="695587"/>
                  </a:cubicBezTo>
                  <a:cubicBezTo>
                    <a:pt x="402030" y="696168"/>
                    <a:pt x="400287" y="696750"/>
                    <a:pt x="397963" y="696750"/>
                  </a:cubicBezTo>
                  <a:lnTo>
                    <a:pt x="397963" y="696750"/>
                  </a:lnTo>
                  <a:close/>
                  <a:moveTo>
                    <a:pt x="423525" y="551453"/>
                  </a:moveTo>
                  <a:cubicBezTo>
                    <a:pt x="426430" y="554359"/>
                    <a:pt x="425849" y="558427"/>
                    <a:pt x="425849" y="562495"/>
                  </a:cubicBezTo>
                  <a:cubicBezTo>
                    <a:pt x="423525" y="564239"/>
                    <a:pt x="421201" y="565983"/>
                    <a:pt x="418878" y="567726"/>
                  </a:cubicBezTo>
                  <a:cubicBezTo>
                    <a:pt x="413649" y="567145"/>
                    <a:pt x="407839" y="564239"/>
                    <a:pt x="407839" y="557846"/>
                  </a:cubicBezTo>
                  <a:cubicBezTo>
                    <a:pt x="407258" y="549710"/>
                    <a:pt x="418297" y="545060"/>
                    <a:pt x="423525" y="551453"/>
                  </a:cubicBezTo>
                  <a:lnTo>
                    <a:pt x="423525" y="551453"/>
                  </a:lnTo>
                  <a:close/>
                  <a:moveTo>
                    <a:pt x="492661" y="88247"/>
                  </a:moveTo>
                  <a:cubicBezTo>
                    <a:pt x="494404" y="93478"/>
                    <a:pt x="486851" y="98709"/>
                    <a:pt x="482784" y="94640"/>
                  </a:cubicBezTo>
                  <a:cubicBezTo>
                    <a:pt x="478137" y="91734"/>
                    <a:pt x="480460" y="84179"/>
                    <a:pt x="486270" y="83598"/>
                  </a:cubicBezTo>
                  <a:cubicBezTo>
                    <a:pt x="489175" y="83017"/>
                    <a:pt x="491499" y="85922"/>
                    <a:pt x="492661" y="88247"/>
                  </a:cubicBezTo>
                  <a:lnTo>
                    <a:pt x="492661" y="88247"/>
                  </a:lnTo>
                  <a:close/>
                  <a:moveTo>
                    <a:pt x="458384" y="241681"/>
                  </a:moveTo>
                  <a:cubicBezTo>
                    <a:pt x="447345" y="241681"/>
                    <a:pt x="443279" y="258535"/>
                    <a:pt x="453736" y="263184"/>
                  </a:cubicBezTo>
                  <a:cubicBezTo>
                    <a:pt x="447345" y="264347"/>
                    <a:pt x="438630" y="263766"/>
                    <a:pt x="435726" y="271321"/>
                  </a:cubicBezTo>
                  <a:cubicBezTo>
                    <a:pt x="432240" y="277714"/>
                    <a:pt x="436307" y="283526"/>
                    <a:pt x="440374" y="288176"/>
                  </a:cubicBezTo>
                  <a:cubicBezTo>
                    <a:pt x="445021" y="288757"/>
                    <a:pt x="450831" y="289919"/>
                    <a:pt x="454898" y="285851"/>
                  </a:cubicBezTo>
                  <a:cubicBezTo>
                    <a:pt x="461869" y="280620"/>
                    <a:pt x="460126" y="267834"/>
                    <a:pt x="451412" y="264928"/>
                  </a:cubicBezTo>
                  <a:cubicBezTo>
                    <a:pt x="457222" y="263766"/>
                    <a:pt x="464774" y="266090"/>
                    <a:pt x="468841" y="260278"/>
                  </a:cubicBezTo>
                  <a:cubicBezTo>
                    <a:pt x="474651" y="253304"/>
                    <a:pt x="468260" y="240518"/>
                    <a:pt x="458384" y="241681"/>
                  </a:cubicBezTo>
                  <a:lnTo>
                    <a:pt x="458384" y="241681"/>
                  </a:lnTo>
                  <a:close/>
                  <a:moveTo>
                    <a:pt x="482203" y="170194"/>
                  </a:moveTo>
                  <a:cubicBezTo>
                    <a:pt x="481041" y="164383"/>
                    <a:pt x="474070" y="160315"/>
                    <a:pt x="468841" y="163802"/>
                  </a:cubicBezTo>
                  <a:cubicBezTo>
                    <a:pt x="462450" y="166708"/>
                    <a:pt x="461869" y="176006"/>
                    <a:pt x="467679" y="179494"/>
                  </a:cubicBezTo>
                  <a:cubicBezTo>
                    <a:pt x="474070" y="184724"/>
                    <a:pt x="484527" y="177750"/>
                    <a:pt x="482203" y="170194"/>
                  </a:cubicBezTo>
                  <a:lnTo>
                    <a:pt x="482203" y="170194"/>
                  </a:lnTo>
                  <a:close/>
                  <a:moveTo>
                    <a:pt x="422363" y="614802"/>
                  </a:moveTo>
                  <a:cubicBezTo>
                    <a:pt x="424106" y="620033"/>
                    <a:pt x="417716" y="625264"/>
                    <a:pt x="412487" y="622939"/>
                  </a:cubicBezTo>
                  <a:cubicBezTo>
                    <a:pt x="407258" y="620614"/>
                    <a:pt x="407258" y="611896"/>
                    <a:pt x="413068" y="610153"/>
                  </a:cubicBezTo>
                  <a:cubicBezTo>
                    <a:pt x="417135" y="607828"/>
                    <a:pt x="421783" y="610734"/>
                    <a:pt x="422363" y="614802"/>
                  </a:cubicBezTo>
                  <a:lnTo>
                    <a:pt x="422363" y="614802"/>
                  </a:lnTo>
                  <a:close/>
                  <a:moveTo>
                    <a:pt x="441535" y="473574"/>
                  </a:moveTo>
                  <a:cubicBezTo>
                    <a:pt x="443279" y="480548"/>
                    <a:pt x="436307" y="487522"/>
                    <a:pt x="429335" y="487522"/>
                  </a:cubicBezTo>
                  <a:cubicBezTo>
                    <a:pt x="420040" y="486941"/>
                    <a:pt x="414230" y="474155"/>
                    <a:pt x="421783" y="467762"/>
                  </a:cubicBezTo>
                  <a:cubicBezTo>
                    <a:pt x="428173" y="460207"/>
                    <a:pt x="440374" y="464275"/>
                    <a:pt x="441535" y="473574"/>
                  </a:cubicBezTo>
                  <a:lnTo>
                    <a:pt x="441535" y="473574"/>
                  </a:lnTo>
                  <a:close/>
                  <a:moveTo>
                    <a:pt x="411325" y="671759"/>
                  </a:moveTo>
                  <a:cubicBezTo>
                    <a:pt x="414230" y="668271"/>
                    <a:pt x="419459" y="672921"/>
                    <a:pt x="418297" y="676408"/>
                  </a:cubicBezTo>
                  <a:cubicBezTo>
                    <a:pt x="416554" y="677571"/>
                    <a:pt x="415392" y="678733"/>
                    <a:pt x="413649" y="679895"/>
                  </a:cubicBezTo>
                  <a:cubicBezTo>
                    <a:pt x="411325" y="677571"/>
                    <a:pt x="407258" y="674083"/>
                    <a:pt x="411325" y="671759"/>
                  </a:cubicBezTo>
                  <a:lnTo>
                    <a:pt x="411325" y="671759"/>
                  </a:lnTo>
                  <a:close/>
                  <a:moveTo>
                    <a:pt x="438050" y="530530"/>
                  </a:moveTo>
                  <a:cubicBezTo>
                    <a:pt x="435726" y="523556"/>
                    <a:pt x="425268" y="522394"/>
                    <a:pt x="421201" y="528206"/>
                  </a:cubicBezTo>
                  <a:cubicBezTo>
                    <a:pt x="416554" y="533436"/>
                    <a:pt x="420621" y="543316"/>
                    <a:pt x="427592" y="543898"/>
                  </a:cubicBezTo>
                  <a:cubicBezTo>
                    <a:pt x="434564" y="545641"/>
                    <a:pt x="440955" y="536923"/>
                    <a:pt x="438050" y="530530"/>
                  </a:cubicBezTo>
                  <a:lnTo>
                    <a:pt x="438050" y="530530"/>
                  </a:lnTo>
                  <a:close/>
                  <a:moveTo>
                    <a:pt x="469422" y="306773"/>
                  </a:moveTo>
                  <a:cubicBezTo>
                    <a:pt x="474070" y="315491"/>
                    <a:pt x="465355" y="326534"/>
                    <a:pt x="456060" y="324209"/>
                  </a:cubicBezTo>
                  <a:cubicBezTo>
                    <a:pt x="446764" y="323047"/>
                    <a:pt x="442117" y="310842"/>
                    <a:pt x="448507" y="303867"/>
                  </a:cubicBezTo>
                  <a:cubicBezTo>
                    <a:pt x="453736" y="296893"/>
                    <a:pt x="465936" y="298637"/>
                    <a:pt x="469422" y="306773"/>
                  </a:cubicBezTo>
                  <a:lnTo>
                    <a:pt x="469422" y="306773"/>
                  </a:lnTo>
                  <a:close/>
                  <a:moveTo>
                    <a:pt x="476393" y="220758"/>
                  </a:moveTo>
                  <a:cubicBezTo>
                    <a:pt x="480460" y="223083"/>
                    <a:pt x="481622" y="227151"/>
                    <a:pt x="482784" y="231219"/>
                  </a:cubicBezTo>
                  <a:cubicBezTo>
                    <a:pt x="481041" y="235287"/>
                    <a:pt x="478717" y="239356"/>
                    <a:pt x="474651" y="240518"/>
                  </a:cubicBezTo>
                  <a:cubicBezTo>
                    <a:pt x="468260" y="243424"/>
                    <a:pt x="461288" y="237612"/>
                    <a:pt x="460708" y="231800"/>
                  </a:cubicBezTo>
                  <a:cubicBezTo>
                    <a:pt x="458384" y="223664"/>
                    <a:pt x="469422" y="215527"/>
                    <a:pt x="476393" y="220758"/>
                  </a:cubicBezTo>
                  <a:lnTo>
                    <a:pt x="476393" y="220758"/>
                  </a:lnTo>
                  <a:close/>
                  <a:moveTo>
                    <a:pt x="493242" y="146947"/>
                  </a:moveTo>
                  <a:cubicBezTo>
                    <a:pt x="495566" y="154503"/>
                    <a:pt x="483946" y="160896"/>
                    <a:pt x="479298" y="154503"/>
                  </a:cubicBezTo>
                  <a:cubicBezTo>
                    <a:pt x="474651" y="150434"/>
                    <a:pt x="476975" y="142298"/>
                    <a:pt x="482784" y="141135"/>
                  </a:cubicBezTo>
                  <a:cubicBezTo>
                    <a:pt x="487432" y="138229"/>
                    <a:pt x="492661" y="142298"/>
                    <a:pt x="493242" y="146947"/>
                  </a:cubicBezTo>
                  <a:lnTo>
                    <a:pt x="493242" y="146947"/>
                  </a:lnTo>
                  <a:close/>
                  <a:moveTo>
                    <a:pt x="501375" y="62094"/>
                  </a:moveTo>
                  <a:cubicBezTo>
                    <a:pt x="504280" y="63256"/>
                    <a:pt x="503699" y="66743"/>
                    <a:pt x="504280" y="69649"/>
                  </a:cubicBezTo>
                  <a:cubicBezTo>
                    <a:pt x="501375" y="70812"/>
                    <a:pt x="497308" y="72555"/>
                    <a:pt x="495566" y="69068"/>
                  </a:cubicBezTo>
                  <a:cubicBezTo>
                    <a:pt x="492080" y="65000"/>
                    <a:pt x="497308" y="60350"/>
                    <a:pt x="501375" y="62094"/>
                  </a:cubicBezTo>
                  <a:lnTo>
                    <a:pt x="501375" y="62094"/>
                  </a:lnTo>
                  <a:close/>
                  <a:moveTo>
                    <a:pt x="423525" y="586324"/>
                  </a:moveTo>
                  <a:cubicBezTo>
                    <a:pt x="429335" y="582837"/>
                    <a:pt x="435145" y="588068"/>
                    <a:pt x="436307" y="593880"/>
                  </a:cubicBezTo>
                  <a:cubicBezTo>
                    <a:pt x="434564" y="596785"/>
                    <a:pt x="432821" y="600272"/>
                    <a:pt x="428754" y="600854"/>
                  </a:cubicBezTo>
                  <a:cubicBezTo>
                    <a:pt x="421201" y="602597"/>
                    <a:pt x="415973" y="589811"/>
                    <a:pt x="423525" y="586324"/>
                  </a:cubicBezTo>
                  <a:lnTo>
                    <a:pt x="423525" y="586324"/>
                  </a:lnTo>
                  <a:close/>
                  <a:moveTo>
                    <a:pt x="442117" y="441028"/>
                  </a:moveTo>
                  <a:cubicBezTo>
                    <a:pt x="449669" y="440446"/>
                    <a:pt x="456641" y="448583"/>
                    <a:pt x="454317" y="456138"/>
                  </a:cubicBezTo>
                  <a:cubicBezTo>
                    <a:pt x="452574" y="464856"/>
                    <a:pt x="440374" y="467762"/>
                    <a:pt x="434564" y="461369"/>
                  </a:cubicBezTo>
                  <a:cubicBezTo>
                    <a:pt x="429916" y="457301"/>
                    <a:pt x="431659" y="450326"/>
                    <a:pt x="430497" y="445096"/>
                  </a:cubicBezTo>
                  <a:cubicBezTo>
                    <a:pt x="428754" y="452651"/>
                    <a:pt x="418297" y="455557"/>
                    <a:pt x="412487" y="450908"/>
                  </a:cubicBezTo>
                  <a:cubicBezTo>
                    <a:pt x="404354" y="446258"/>
                    <a:pt x="406096" y="432310"/>
                    <a:pt x="414811" y="429404"/>
                  </a:cubicBezTo>
                  <a:cubicBezTo>
                    <a:pt x="424106" y="424754"/>
                    <a:pt x="435726" y="435216"/>
                    <a:pt x="431659" y="445096"/>
                  </a:cubicBezTo>
                  <a:cubicBezTo>
                    <a:pt x="435145" y="445096"/>
                    <a:pt x="438050" y="441028"/>
                    <a:pt x="442117" y="441028"/>
                  </a:cubicBezTo>
                  <a:lnTo>
                    <a:pt x="442117" y="441028"/>
                  </a:lnTo>
                  <a:close/>
                  <a:moveTo>
                    <a:pt x="509509" y="40590"/>
                  </a:moveTo>
                  <a:cubicBezTo>
                    <a:pt x="511833" y="38265"/>
                    <a:pt x="515899" y="42333"/>
                    <a:pt x="514737" y="44658"/>
                  </a:cubicBezTo>
                  <a:cubicBezTo>
                    <a:pt x="512995" y="45821"/>
                    <a:pt x="511833" y="46983"/>
                    <a:pt x="510090" y="47564"/>
                  </a:cubicBezTo>
                  <a:cubicBezTo>
                    <a:pt x="508928" y="45821"/>
                    <a:pt x="506023" y="41752"/>
                    <a:pt x="509509" y="40590"/>
                  </a:cubicBezTo>
                  <a:lnTo>
                    <a:pt x="509509" y="40590"/>
                  </a:lnTo>
                  <a:close/>
                  <a:moveTo>
                    <a:pt x="481622" y="285851"/>
                  </a:moveTo>
                  <a:cubicBezTo>
                    <a:pt x="485108" y="295150"/>
                    <a:pt x="472327" y="305030"/>
                    <a:pt x="464193" y="299218"/>
                  </a:cubicBezTo>
                  <a:cubicBezTo>
                    <a:pt x="456641" y="295731"/>
                    <a:pt x="455479" y="284107"/>
                    <a:pt x="462450" y="279458"/>
                  </a:cubicBezTo>
                  <a:cubicBezTo>
                    <a:pt x="469422" y="273646"/>
                    <a:pt x="479879" y="277714"/>
                    <a:pt x="481622" y="285851"/>
                  </a:cubicBezTo>
                  <a:lnTo>
                    <a:pt x="481622" y="285851"/>
                  </a:lnTo>
                  <a:close/>
                  <a:moveTo>
                    <a:pt x="493242" y="203322"/>
                  </a:moveTo>
                  <a:cubicBezTo>
                    <a:pt x="490918" y="196348"/>
                    <a:pt x="480460" y="194604"/>
                    <a:pt x="475813" y="200998"/>
                  </a:cubicBezTo>
                  <a:cubicBezTo>
                    <a:pt x="470584" y="207391"/>
                    <a:pt x="476393" y="217852"/>
                    <a:pt x="483946" y="217271"/>
                  </a:cubicBezTo>
                  <a:cubicBezTo>
                    <a:pt x="490918" y="216689"/>
                    <a:pt x="496146" y="209134"/>
                    <a:pt x="493242" y="203322"/>
                  </a:cubicBezTo>
                  <a:lnTo>
                    <a:pt x="493242" y="203322"/>
                  </a:lnTo>
                  <a:close/>
                  <a:moveTo>
                    <a:pt x="504280" y="122537"/>
                  </a:moveTo>
                  <a:cubicBezTo>
                    <a:pt x="508347" y="130093"/>
                    <a:pt x="495566" y="137067"/>
                    <a:pt x="491499" y="129511"/>
                  </a:cubicBezTo>
                  <a:cubicBezTo>
                    <a:pt x="485689" y="120794"/>
                    <a:pt x="500794" y="112657"/>
                    <a:pt x="504280" y="122537"/>
                  </a:cubicBezTo>
                  <a:lnTo>
                    <a:pt x="504280" y="122537"/>
                  </a:lnTo>
                  <a:close/>
                  <a:moveTo>
                    <a:pt x="431659" y="651417"/>
                  </a:moveTo>
                  <a:cubicBezTo>
                    <a:pt x="431659" y="654904"/>
                    <a:pt x="428173" y="656648"/>
                    <a:pt x="425268" y="656648"/>
                  </a:cubicBezTo>
                  <a:cubicBezTo>
                    <a:pt x="421201" y="654904"/>
                    <a:pt x="419459" y="649092"/>
                    <a:pt x="423525" y="646767"/>
                  </a:cubicBezTo>
                  <a:cubicBezTo>
                    <a:pt x="427011" y="643861"/>
                    <a:pt x="431659" y="647930"/>
                    <a:pt x="431659" y="651417"/>
                  </a:cubicBezTo>
                  <a:lnTo>
                    <a:pt x="431659" y="651417"/>
                  </a:lnTo>
                  <a:close/>
                  <a:moveTo>
                    <a:pt x="451412" y="508445"/>
                  </a:moveTo>
                  <a:cubicBezTo>
                    <a:pt x="453736" y="515419"/>
                    <a:pt x="446764" y="522975"/>
                    <a:pt x="439792" y="521231"/>
                  </a:cubicBezTo>
                  <a:cubicBezTo>
                    <a:pt x="431659" y="520650"/>
                    <a:pt x="428173" y="509608"/>
                    <a:pt x="433983" y="503796"/>
                  </a:cubicBezTo>
                  <a:cubicBezTo>
                    <a:pt x="439212" y="497984"/>
                    <a:pt x="449669" y="500890"/>
                    <a:pt x="451412" y="508445"/>
                  </a:cubicBezTo>
                  <a:lnTo>
                    <a:pt x="451412" y="508445"/>
                  </a:lnTo>
                  <a:close/>
                  <a:moveTo>
                    <a:pt x="441535" y="560752"/>
                  </a:moveTo>
                  <a:cubicBezTo>
                    <a:pt x="443859" y="562495"/>
                    <a:pt x="447345" y="564239"/>
                    <a:pt x="447926" y="567726"/>
                  </a:cubicBezTo>
                  <a:cubicBezTo>
                    <a:pt x="450831" y="574119"/>
                    <a:pt x="441535" y="581675"/>
                    <a:pt x="435726" y="577606"/>
                  </a:cubicBezTo>
                  <a:cubicBezTo>
                    <a:pt x="431659" y="575282"/>
                    <a:pt x="429916" y="570051"/>
                    <a:pt x="432240" y="565983"/>
                  </a:cubicBezTo>
                  <a:cubicBezTo>
                    <a:pt x="434564" y="562495"/>
                    <a:pt x="438630" y="561914"/>
                    <a:pt x="441535" y="560752"/>
                  </a:cubicBezTo>
                  <a:lnTo>
                    <a:pt x="441535" y="560752"/>
                  </a:lnTo>
                  <a:close/>
                  <a:moveTo>
                    <a:pt x="460126" y="418361"/>
                  </a:moveTo>
                  <a:cubicBezTo>
                    <a:pt x="451412" y="413131"/>
                    <a:pt x="439792" y="423592"/>
                    <a:pt x="443859" y="432891"/>
                  </a:cubicBezTo>
                  <a:cubicBezTo>
                    <a:pt x="445021" y="437540"/>
                    <a:pt x="449669" y="439865"/>
                    <a:pt x="453736" y="441609"/>
                  </a:cubicBezTo>
                  <a:cubicBezTo>
                    <a:pt x="457803" y="440446"/>
                    <a:pt x="463031" y="439865"/>
                    <a:pt x="465355" y="435797"/>
                  </a:cubicBezTo>
                  <a:cubicBezTo>
                    <a:pt x="469422" y="430566"/>
                    <a:pt x="466517" y="421267"/>
                    <a:pt x="460126" y="418361"/>
                  </a:cubicBezTo>
                  <a:lnTo>
                    <a:pt x="460126" y="418361"/>
                  </a:lnTo>
                  <a:close/>
                  <a:moveTo>
                    <a:pt x="469422" y="335252"/>
                  </a:moveTo>
                  <a:cubicBezTo>
                    <a:pt x="465355" y="334089"/>
                    <a:pt x="461869" y="337576"/>
                    <a:pt x="458384" y="339320"/>
                  </a:cubicBezTo>
                  <a:cubicBezTo>
                    <a:pt x="454898" y="345713"/>
                    <a:pt x="455479" y="353850"/>
                    <a:pt x="461869" y="358499"/>
                  </a:cubicBezTo>
                  <a:cubicBezTo>
                    <a:pt x="456060" y="356756"/>
                    <a:pt x="450250" y="358499"/>
                    <a:pt x="446183" y="362567"/>
                  </a:cubicBezTo>
                  <a:cubicBezTo>
                    <a:pt x="447345" y="357337"/>
                    <a:pt x="445021" y="352106"/>
                    <a:pt x="441535" y="347456"/>
                  </a:cubicBezTo>
                  <a:cubicBezTo>
                    <a:pt x="450831" y="349781"/>
                    <a:pt x="460126" y="340482"/>
                    <a:pt x="457222" y="331183"/>
                  </a:cubicBezTo>
                  <a:cubicBezTo>
                    <a:pt x="454898" y="321303"/>
                    <a:pt x="442117" y="318978"/>
                    <a:pt x="435145" y="325953"/>
                  </a:cubicBezTo>
                  <a:cubicBezTo>
                    <a:pt x="435726" y="320722"/>
                    <a:pt x="433983" y="316072"/>
                    <a:pt x="430497" y="312585"/>
                  </a:cubicBezTo>
                  <a:cubicBezTo>
                    <a:pt x="439792" y="314910"/>
                    <a:pt x="449669" y="305611"/>
                    <a:pt x="446183" y="295731"/>
                  </a:cubicBezTo>
                  <a:cubicBezTo>
                    <a:pt x="443279" y="286432"/>
                    <a:pt x="429916" y="284107"/>
                    <a:pt x="423525" y="291663"/>
                  </a:cubicBezTo>
                  <a:cubicBezTo>
                    <a:pt x="424687" y="286432"/>
                    <a:pt x="422945" y="281782"/>
                    <a:pt x="420040" y="277133"/>
                  </a:cubicBezTo>
                  <a:cubicBezTo>
                    <a:pt x="417135" y="275970"/>
                    <a:pt x="414230" y="274808"/>
                    <a:pt x="411906" y="273065"/>
                  </a:cubicBezTo>
                  <a:cubicBezTo>
                    <a:pt x="407839" y="273646"/>
                    <a:pt x="404354" y="274808"/>
                    <a:pt x="401449" y="277714"/>
                  </a:cubicBezTo>
                  <a:cubicBezTo>
                    <a:pt x="401449" y="272484"/>
                    <a:pt x="399706" y="267834"/>
                    <a:pt x="396220" y="264347"/>
                  </a:cubicBezTo>
                  <a:cubicBezTo>
                    <a:pt x="404354" y="266090"/>
                    <a:pt x="411325" y="260860"/>
                    <a:pt x="413649" y="253304"/>
                  </a:cubicBezTo>
                  <a:cubicBezTo>
                    <a:pt x="412487" y="249236"/>
                    <a:pt x="411906" y="244587"/>
                    <a:pt x="407839" y="242262"/>
                  </a:cubicBezTo>
                  <a:cubicBezTo>
                    <a:pt x="400868" y="235869"/>
                    <a:pt x="388667" y="241099"/>
                    <a:pt x="387505" y="249817"/>
                  </a:cubicBezTo>
                  <a:cubicBezTo>
                    <a:pt x="386343" y="254467"/>
                    <a:pt x="389248" y="258535"/>
                    <a:pt x="392153" y="262022"/>
                  </a:cubicBezTo>
                  <a:cubicBezTo>
                    <a:pt x="386925" y="260278"/>
                    <a:pt x="381115" y="262022"/>
                    <a:pt x="377048" y="265509"/>
                  </a:cubicBezTo>
                  <a:cubicBezTo>
                    <a:pt x="378210" y="260278"/>
                    <a:pt x="375886" y="255048"/>
                    <a:pt x="371819" y="250980"/>
                  </a:cubicBezTo>
                  <a:cubicBezTo>
                    <a:pt x="378210" y="252142"/>
                    <a:pt x="385763" y="249817"/>
                    <a:pt x="388087" y="243424"/>
                  </a:cubicBezTo>
                  <a:cubicBezTo>
                    <a:pt x="392734" y="234125"/>
                    <a:pt x="382277" y="223664"/>
                    <a:pt x="372981" y="226570"/>
                  </a:cubicBezTo>
                  <a:cubicBezTo>
                    <a:pt x="367753" y="227732"/>
                    <a:pt x="365429" y="232381"/>
                    <a:pt x="363105" y="236450"/>
                  </a:cubicBezTo>
                  <a:cubicBezTo>
                    <a:pt x="363105" y="241681"/>
                    <a:pt x="365429" y="246330"/>
                    <a:pt x="369496" y="249817"/>
                  </a:cubicBezTo>
                  <a:cubicBezTo>
                    <a:pt x="363686" y="247493"/>
                    <a:pt x="357876" y="249817"/>
                    <a:pt x="353229" y="253885"/>
                  </a:cubicBezTo>
                  <a:cubicBezTo>
                    <a:pt x="353809" y="249817"/>
                    <a:pt x="353809" y="245168"/>
                    <a:pt x="350324" y="242262"/>
                  </a:cubicBezTo>
                  <a:cubicBezTo>
                    <a:pt x="345676" y="235869"/>
                    <a:pt x="335218" y="236450"/>
                    <a:pt x="329990" y="242843"/>
                  </a:cubicBezTo>
                  <a:cubicBezTo>
                    <a:pt x="331151" y="237031"/>
                    <a:pt x="329409" y="230057"/>
                    <a:pt x="323599" y="227151"/>
                  </a:cubicBezTo>
                  <a:cubicBezTo>
                    <a:pt x="316627" y="222501"/>
                    <a:pt x="306170" y="228313"/>
                    <a:pt x="305008" y="236450"/>
                  </a:cubicBezTo>
                  <a:cubicBezTo>
                    <a:pt x="303846" y="242843"/>
                    <a:pt x="308494" y="249236"/>
                    <a:pt x="314884" y="250398"/>
                  </a:cubicBezTo>
                  <a:cubicBezTo>
                    <a:pt x="319532" y="251561"/>
                    <a:pt x="324180" y="248655"/>
                    <a:pt x="327666" y="245749"/>
                  </a:cubicBezTo>
                  <a:cubicBezTo>
                    <a:pt x="325923" y="250980"/>
                    <a:pt x="327666" y="256210"/>
                    <a:pt x="330571" y="260278"/>
                  </a:cubicBezTo>
                  <a:cubicBezTo>
                    <a:pt x="325923" y="259697"/>
                    <a:pt x="321275" y="261441"/>
                    <a:pt x="317208" y="264347"/>
                  </a:cubicBezTo>
                  <a:cubicBezTo>
                    <a:pt x="318951" y="256210"/>
                    <a:pt x="312561" y="247493"/>
                    <a:pt x="303265" y="248074"/>
                  </a:cubicBezTo>
                  <a:cubicBezTo>
                    <a:pt x="292227" y="248074"/>
                    <a:pt x="287579" y="263766"/>
                    <a:pt x="295713" y="270740"/>
                  </a:cubicBezTo>
                  <a:cubicBezTo>
                    <a:pt x="290484" y="270159"/>
                    <a:pt x="285255" y="271902"/>
                    <a:pt x="281769" y="275970"/>
                  </a:cubicBezTo>
                  <a:cubicBezTo>
                    <a:pt x="282931" y="270159"/>
                    <a:pt x="280608" y="264928"/>
                    <a:pt x="276541" y="260860"/>
                  </a:cubicBezTo>
                  <a:cubicBezTo>
                    <a:pt x="282931" y="262603"/>
                    <a:pt x="288741" y="259697"/>
                    <a:pt x="292808" y="255048"/>
                  </a:cubicBezTo>
                  <a:cubicBezTo>
                    <a:pt x="294551" y="249236"/>
                    <a:pt x="293970" y="242262"/>
                    <a:pt x="288160" y="238775"/>
                  </a:cubicBezTo>
                  <a:cubicBezTo>
                    <a:pt x="281188" y="232963"/>
                    <a:pt x="269569" y="238775"/>
                    <a:pt x="268988" y="247493"/>
                  </a:cubicBezTo>
                  <a:cubicBezTo>
                    <a:pt x="267826" y="252142"/>
                    <a:pt x="271312" y="255629"/>
                    <a:pt x="273636" y="259116"/>
                  </a:cubicBezTo>
                  <a:cubicBezTo>
                    <a:pt x="263179" y="255629"/>
                    <a:pt x="252140" y="267834"/>
                    <a:pt x="257950" y="277714"/>
                  </a:cubicBezTo>
                  <a:cubicBezTo>
                    <a:pt x="262017" y="285851"/>
                    <a:pt x="273636" y="285851"/>
                    <a:pt x="279446" y="279458"/>
                  </a:cubicBezTo>
                  <a:cubicBezTo>
                    <a:pt x="278284" y="284688"/>
                    <a:pt x="280026" y="289919"/>
                    <a:pt x="282931" y="293987"/>
                  </a:cubicBezTo>
                  <a:cubicBezTo>
                    <a:pt x="277703" y="293406"/>
                    <a:pt x="273055" y="295150"/>
                    <a:pt x="269569" y="298637"/>
                  </a:cubicBezTo>
                  <a:cubicBezTo>
                    <a:pt x="271893" y="288176"/>
                    <a:pt x="260274" y="277714"/>
                    <a:pt x="250978" y="283526"/>
                  </a:cubicBezTo>
                  <a:cubicBezTo>
                    <a:pt x="241102" y="288176"/>
                    <a:pt x="242845" y="303286"/>
                    <a:pt x="252721" y="306773"/>
                  </a:cubicBezTo>
                  <a:cubicBezTo>
                    <a:pt x="257950" y="309098"/>
                    <a:pt x="263179" y="306192"/>
                    <a:pt x="267245" y="303286"/>
                  </a:cubicBezTo>
                  <a:cubicBezTo>
                    <a:pt x="266083" y="307936"/>
                    <a:pt x="267826" y="312585"/>
                    <a:pt x="270150" y="316654"/>
                  </a:cubicBezTo>
                  <a:cubicBezTo>
                    <a:pt x="267826" y="317235"/>
                    <a:pt x="264921" y="317235"/>
                    <a:pt x="262597" y="317816"/>
                  </a:cubicBezTo>
                  <a:cubicBezTo>
                    <a:pt x="260274" y="318978"/>
                    <a:pt x="259693" y="321884"/>
                    <a:pt x="256788" y="321884"/>
                  </a:cubicBezTo>
                  <a:cubicBezTo>
                    <a:pt x="258531" y="316072"/>
                    <a:pt x="256788" y="310261"/>
                    <a:pt x="252140" y="306773"/>
                  </a:cubicBezTo>
                  <a:cubicBezTo>
                    <a:pt x="244588" y="301543"/>
                    <a:pt x="232387" y="307936"/>
                    <a:pt x="232387" y="317235"/>
                  </a:cubicBezTo>
                  <a:cubicBezTo>
                    <a:pt x="232387" y="324209"/>
                    <a:pt x="238778" y="330602"/>
                    <a:pt x="245750" y="330602"/>
                  </a:cubicBezTo>
                  <a:cubicBezTo>
                    <a:pt x="249235" y="330021"/>
                    <a:pt x="252140" y="327696"/>
                    <a:pt x="255045" y="325953"/>
                  </a:cubicBezTo>
                  <a:cubicBezTo>
                    <a:pt x="254464" y="331183"/>
                    <a:pt x="255626" y="336414"/>
                    <a:pt x="258531" y="339901"/>
                  </a:cubicBezTo>
                  <a:cubicBezTo>
                    <a:pt x="252721" y="339320"/>
                    <a:pt x="247492" y="342226"/>
                    <a:pt x="243426" y="346294"/>
                  </a:cubicBezTo>
                  <a:cubicBezTo>
                    <a:pt x="241683" y="352106"/>
                    <a:pt x="241683" y="358499"/>
                    <a:pt x="246330" y="363148"/>
                  </a:cubicBezTo>
                  <a:cubicBezTo>
                    <a:pt x="241683" y="363148"/>
                    <a:pt x="236454" y="363730"/>
                    <a:pt x="233549" y="367798"/>
                  </a:cubicBezTo>
                  <a:cubicBezTo>
                    <a:pt x="227739" y="373029"/>
                    <a:pt x="229482" y="382909"/>
                    <a:pt x="235873" y="386977"/>
                  </a:cubicBezTo>
                  <a:cubicBezTo>
                    <a:pt x="244006" y="393370"/>
                    <a:pt x="256788" y="385233"/>
                    <a:pt x="255626" y="375354"/>
                  </a:cubicBezTo>
                  <a:cubicBezTo>
                    <a:pt x="255626" y="371866"/>
                    <a:pt x="253302" y="369542"/>
                    <a:pt x="251559" y="366636"/>
                  </a:cubicBezTo>
                  <a:cubicBezTo>
                    <a:pt x="256207" y="367217"/>
                    <a:pt x="260855" y="366054"/>
                    <a:pt x="264921" y="363730"/>
                  </a:cubicBezTo>
                  <a:cubicBezTo>
                    <a:pt x="264921" y="368379"/>
                    <a:pt x="266664" y="372448"/>
                    <a:pt x="268407" y="375935"/>
                  </a:cubicBezTo>
                  <a:cubicBezTo>
                    <a:pt x="261435" y="375354"/>
                    <a:pt x="252721" y="380003"/>
                    <a:pt x="252721" y="388139"/>
                  </a:cubicBezTo>
                  <a:cubicBezTo>
                    <a:pt x="251559" y="392789"/>
                    <a:pt x="255045" y="396857"/>
                    <a:pt x="257950" y="400345"/>
                  </a:cubicBezTo>
                  <a:cubicBezTo>
                    <a:pt x="249816" y="398601"/>
                    <a:pt x="242845" y="403250"/>
                    <a:pt x="240521" y="410806"/>
                  </a:cubicBezTo>
                  <a:cubicBezTo>
                    <a:pt x="241102" y="415455"/>
                    <a:pt x="242264" y="420686"/>
                    <a:pt x="246911" y="423011"/>
                  </a:cubicBezTo>
                  <a:cubicBezTo>
                    <a:pt x="253302" y="427660"/>
                    <a:pt x="263179" y="423592"/>
                    <a:pt x="265502" y="416037"/>
                  </a:cubicBezTo>
                  <a:cubicBezTo>
                    <a:pt x="267245" y="410806"/>
                    <a:pt x="264340" y="404994"/>
                    <a:pt x="260274" y="401507"/>
                  </a:cubicBezTo>
                  <a:cubicBezTo>
                    <a:pt x="265502" y="402669"/>
                    <a:pt x="270731" y="401507"/>
                    <a:pt x="274798" y="398020"/>
                  </a:cubicBezTo>
                  <a:cubicBezTo>
                    <a:pt x="274217" y="403250"/>
                    <a:pt x="275960" y="407900"/>
                    <a:pt x="279446" y="411387"/>
                  </a:cubicBezTo>
                  <a:cubicBezTo>
                    <a:pt x="274798" y="410806"/>
                    <a:pt x="269569" y="411968"/>
                    <a:pt x="266083" y="416618"/>
                  </a:cubicBezTo>
                  <a:cubicBezTo>
                    <a:pt x="260274" y="423011"/>
                    <a:pt x="264340" y="434053"/>
                    <a:pt x="272474" y="436378"/>
                  </a:cubicBezTo>
                  <a:cubicBezTo>
                    <a:pt x="281188" y="439865"/>
                    <a:pt x="291065" y="430566"/>
                    <a:pt x="288741" y="421848"/>
                  </a:cubicBezTo>
                  <a:cubicBezTo>
                    <a:pt x="288160" y="418943"/>
                    <a:pt x="286417" y="416618"/>
                    <a:pt x="284674" y="414293"/>
                  </a:cubicBezTo>
                  <a:cubicBezTo>
                    <a:pt x="289322" y="414874"/>
                    <a:pt x="293970" y="413712"/>
                    <a:pt x="297455" y="410806"/>
                  </a:cubicBezTo>
                  <a:cubicBezTo>
                    <a:pt x="297455" y="415455"/>
                    <a:pt x="299198" y="420105"/>
                    <a:pt x="302103" y="424173"/>
                  </a:cubicBezTo>
                  <a:cubicBezTo>
                    <a:pt x="292808" y="422430"/>
                    <a:pt x="283512" y="431728"/>
                    <a:pt x="286998" y="441028"/>
                  </a:cubicBezTo>
                  <a:cubicBezTo>
                    <a:pt x="289903" y="450326"/>
                    <a:pt x="302684" y="452070"/>
                    <a:pt x="309075" y="445096"/>
                  </a:cubicBezTo>
                  <a:cubicBezTo>
                    <a:pt x="307913" y="451489"/>
                    <a:pt x="310818" y="458463"/>
                    <a:pt x="317208" y="460788"/>
                  </a:cubicBezTo>
                  <a:cubicBezTo>
                    <a:pt x="324761" y="464275"/>
                    <a:pt x="333476" y="457882"/>
                    <a:pt x="334056" y="449745"/>
                  </a:cubicBezTo>
                  <a:cubicBezTo>
                    <a:pt x="334638" y="445096"/>
                    <a:pt x="331733" y="441609"/>
                    <a:pt x="329409" y="438122"/>
                  </a:cubicBezTo>
                  <a:cubicBezTo>
                    <a:pt x="334638" y="439865"/>
                    <a:pt x="339285" y="437540"/>
                    <a:pt x="343352" y="434634"/>
                  </a:cubicBezTo>
                  <a:cubicBezTo>
                    <a:pt x="343352" y="439284"/>
                    <a:pt x="343933" y="443934"/>
                    <a:pt x="347419" y="446839"/>
                  </a:cubicBezTo>
                  <a:cubicBezTo>
                    <a:pt x="352647" y="453232"/>
                    <a:pt x="363105" y="451489"/>
                    <a:pt x="367753" y="445096"/>
                  </a:cubicBezTo>
                  <a:cubicBezTo>
                    <a:pt x="365429" y="453232"/>
                    <a:pt x="370658" y="460207"/>
                    <a:pt x="378210" y="462532"/>
                  </a:cubicBezTo>
                  <a:cubicBezTo>
                    <a:pt x="385182" y="462532"/>
                    <a:pt x="390410" y="457882"/>
                    <a:pt x="393315" y="451489"/>
                  </a:cubicBezTo>
                  <a:cubicBezTo>
                    <a:pt x="392734" y="446839"/>
                    <a:pt x="391572" y="442771"/>
                    <a:pt x="388667" y="439284"/>
                  </a:cubicBezTo>
                  <a:cubicBezTo>
                    <a:pt x="394477" y="439865"/>
                    <a:pt x="400868" y="438122"/>
                    <a:pt x="403192" y="432310"/>
                  </a:cubicBezTo>
                  <a:cubicBezTo>
                    <a:pt x="406096" y="427079"/>
                    <a:pt x="404934" y="420686"/>
                    <a:pt x="400868" y="416618"/>
                  </a:cubicBezTo>
                  <a:cubicBezTo>
                    <a:pt x="406096" y="417199"/>
                    <a:pt x="411325" y="415455"/>
                    <a:pt x="415392" y="411387"/>
                  </a:cubicBezTo>
                  <a:cubicBezTo>
                    <a:pt x="413649" y="419524"/>
                    <a:pt x="420621" y="428822"/>
                    <a:pt x="429335" y="427660"/>
                  </a:cubicBezTo>
                  <a:cubicBezTo>
                    <a:pt x="435145" y="427079"/>
                    <a:pt x="438630" y="421848"/>
                    <a:pt x="440955" y="416618"/>
                  </a:cubicBezTo>
                  <a:cubicBezTo>
                    <a:pt x="440374" y="412549"/>
                    <a:pt x="439212" y="407900"/>
                    <a:pt x="435726" y="404994"/>
                  </a:cubicBezTo>
                  <a:cubicBezTo>
                    <a:pt x="430497" y="400345"/>
                    <a:pt x="422945" y="402088"/>
                    <a:pt x="418297" y="406737"/>
                  </a:cubicBezTo>
                  <a:cubicBezTo>
                    <a:pt x="418297" y="402088"/>
                    <a:pt x="417135" y="397439"/>
                    <a:pt x="414230" y="393370"/>
                  </a:cubicBezTo>
                  <a:cubicBezTo>
                    <a:pt x="418878" y="393951"/>
                    <a:pt x="422945" y="392208"/>
                    <a:pt x="427011" y="388721"/>
                  </a:cubicBezTo>
                  <a:cubicBezTo>
                    <a:pt x="427592" y="393370"/>
                    <a:pt x="428173" y="398601"/>
                    <a:pt x="432240" y="402088"/>
                  </a:cubicBezTo>
                  <a:cubicBezTo>
                    <a:pt x="438630" y="407319"/>
                    <a:pt x="449088" y="403832"/>
                    <a:pt x="451993" y="395695"/>
                  </a:cubicBezTo>
                  <a:cubicBezTo>
                    <a:pt x="454317" y="390464"/>
                    <a:pt x="450831" y="385233"/>
                    <a:pt x="447926" y="381165"/>
                  </a:cubicBezTo>
                  <a:cubicBezTo>
                    <a:pt x="442117" y="377678"/>
                    <a:pt x="434564" y="378260"/>
                    <a:pt x="429916" y="383490"/>
                  </a:cubicBezTo>
                  <a:cubicBezTo>
                    <a:pt x="431078" y="378841"/>
                    <a:pt x="429335" y="374191"/>
                    <a:pt x="426430" y="370123"/>
                  </a:cubicBezTo>
                  <a:cubicBezTo>
                    <a:pt x="431659" y="370123"/>
                    <a:pt x="436307" y="368960"/>
                    <a:pt x="439792" y="364892"/>
                  </a:cubicBezTo>
                  <a:cubicBezTo>
                    <a:pt x="440374" y="368960"/>
                    <a:pt x="440374" y="374191"/>
                    <a:pt x="443279" y="377097"/>
                  </a:cubicBezTo>
                  <a:cubicBezTo>
                    <a:pt x="448507" y="383490"/>
                    <a:pt x="459546" y="381746"/>
                    <a:pt x="463612" y="374772"/>
                  </a:cubicBezTo>
                  <a:cubicBezTo>
                    <a:pt x="467098" y="369542"/>
                    <a:pt x="464774" y="362567"/>
                    <a:pt x="460126" y="358499"/>
                  </a:cubicBezTo>
                  <a:cubicBezTo>
                    <a:pt x="465936" y="359080"/>
                    <a:pt x="472908" y="357337"/>
                    <a:pt x="475813" y="352106"/>
                  </a:cubicBezTo>
                  <a:cubicBezTo>
                    <a:pt x="483946" y="346294"/>
                    <a:pt x="478137" y="335833"/>
                    <a:pt x="469422" y="335252"/>
                  </a:cubicBezTo>
                  <a:lnTo>
                    <a:pt x="469422" y="335252"/>
                  </a:lnTo>
                  <a:close/>
                  <a:moveTo>
                    <a:pt x="432821" y="332346"/>
                  </a:moveTo>
                  <a:cubicBezTo>
                    <a:pt x="432240" y="336995"/>
                    <a:pt x="433983" y="341644"/>
                    <a:pt x="436888" y="345132"/>
                  </a:cubicBezTo>
                  <a:cubicBezTo>
                    <a:pt x="432240" y="344550"/>
                    <a:pt x="428173" y="345713"/>
                    <a:pt x="424687" y="348619"/>
                  </a:cubicBezTo>
                  <a:cubicBezTo>
                    <a:pt x="424687" y="344550"/>
                    <a:pt x="424106" y="341063"/>
                    <a:pt x="421783" y="337576"/>
                  </a:cubicBezTo>
                  <a:cubicBezTo>
                    <a:pt x="425849" y="336414"/>
                    <a:pt x="429335" y="334671"/>
                    <a:pt x="432821" y="332346"/>
                  </a:cubicBezTo>
                  <a:lnTo>
                    <a:pt x="432821" y="332346"/>
                  </a:lnTo>
                  <a:lnTo>
                    <a:pt x="432821" y="332346"/>
                  </a:lnTo>
                  <a:close/>
                  <a:moveTo>
                    <a:pt x="420040" y="356756"/>
                  </a:moveTo>
                  <a:cubicBezTo>
                    <a:pt x="420040" y="360824"/>
                    <a:pt x="421783" y="364892"/>
                    <a:pt x="424106" y="368379"/>
                  </a:cubicBezTo>
                  <a:cubicBezTo>
                    <a:pt x="420040" y="367798"/>
                    <a:pt x="415973" y="368960"/>
                    <a:pt x="412487" y="370704"/>
                  </a:cubicBezTo>
                  <a:cubicBezTo>
                    <a:pt x="411906" y="367217"/>
                    <a:pt x="411325" y="363730"/>
                    <a:pt x="409582" y="360824"/>
                  </a:cubicBezTo>
                  <a:cubicBezTo>
                    <a:pt x="413068" y="359661"/>
                    <a:pt x="416554" y="358499"/>
                    <a:pt x="420040" y="356756"/>
                  </a:cubicBezTo>
                  <a:lnTo>
                    <a:pt x="420040" y="356756"/>
                  </a:lnTo>
                  <a:lnTo>
                    <a:pt x="420040" y="356756"/>
                  </a:lnTo>
                  <a:close/>
                  <a:moveTo>
                    <a:pt x="422363" y="295731"/>
                  </a:moveTo>
                  <a:cubicBezTo>
                    <a:pt x="421201" y="300961"/>
                    <a:pt x="422945" y="306192"/>
                    <a:pt x="426430" y="310261"/>
                  </a:cubicBezTo>
                  <a:cubicBezTo>
                    <a:pt x="422363" y="309679"/>
                    <a:pt x="417716" y="310261"/>
                    <a:pt x="414230" y="312585"/>
                  </a:cubicBezTo>
                  <a:cubicBezTo>
                    <a:pt x="413649" y="308517"/>
                    <a:pt x="412487" y="304449"/>
                    <a:pt x="410163" y="300961"/>
                  </a:cubicBezTo>
                  <a:cubicBezTo>
                    <a:pt x="414811" y="300380"/>
                    <a:pt x="418878" y="298637"/>
                    <a:pt x="422363" y="295731"/>
                  </a:cubicBezTo>
                  <a:lnTo>
                    <a:pt x="422363" y="295731"/>
                  </a:lnTo>
                  <a:lnTo>
                    <a:pt x="422363" y="295731"/>
                  </a:lnTo>
                  <a:close/>
                  <a:moveTo>
                    <a:pt x="407258" y="380584"/>
                  </a:moveTo>
                  <a:cubicBezTo>
                    <a:pt x="407839" y="384652"/>
                    <a:pt x="409001" y="388139"/>
                    <a:pt x="410744" y="391627"/>
                  </a:cubicBezTo>
                  <a:cubicBezTo>
                    <a:pt x="407258" y="392208"/>
                    <a:pt x="403772" y="393370"/>
                    <a:pt x="400287" y="394533"/>
                  </a:cubicBezTo>
                  <a:cubicBezTo>
                    <a:pt x="399706" y="391045"/>
                    <a:pt x="399125" y="387558"/>
                    <a:pt x="397382" y="384071"/>
                  </a:cubicBezTo>
                  <a:cubicBezTo>
                    <a:pt x="400868" y="382909"/>
                    <a:pt x="404354" y="381746"/>
                    <a:pt x="407258" y="380584"/>
                  </a:cubicBezTo>
                  <a:lnTo>
                    <a:pt x="407258" y="380584"/>
                  </a:lnTo>
                  <a:lnTo>
                    <a:pt x="407258" y="380584"/>
                  </a:lnTo>
                  <a:close/>
                  <a:moveTo>
                    <a:pt x="408420" y="321884"/>
                  </a:moveTo>
                  <a:cubicBezTo>
                    <a:pt x="409001" y="325371"/>
                    <a:pt x="410163" y="328277"/>
                    <a:pt x="411325" y="331183"/>
                  </a:cubicBezTo>
                  <a:cubicBezTo>
                    <a:pt x="408420" y="331765"/>
                    <a:pt x="405516" y="332927"/>
                    <a:pt x="402611" y="333508"/>
                  </a:cubicBezTo>
                  <a:cubicBezTo>
                    <a:pt x="402030" y="330602"/>
                    <a:pt x="400868" y="327696"/>
                    <a:pt x="399706" y="324790"/>
                  </a:cubicBezTo>
                  <a:cubicBezTo>
                    <a:pt x="402611" y="324209"/>
                    <a:pt x="405516" y="323047"/>
                    <a:pt x="408420" y="321884"/>
                  </a:cubicBezTo>
                  <a:lnTo>
                    <a:pt x="408420" y="321884"/>
                  </a:lnTo>
                  <a:lnTo>
                    <a:pt x="408420" y="321884"/>
                  </a:lnTo>
                  <a:close/>
                  <a:moveTo>
                    <a:pt x="395058" y="403250"/>
                  </a:moveTo>
                  <a:cubicBezTo>
                    <a:pt x="395639" y="407900"/>
                    <a:pt x="396801" y="411968"/>
                    <a:pt x="399706" y="415455"/>
                  </a:cubicBezTo>
                  <a:cubicBezTo>
                    <a:pt x="395058" y="414874"/>
                    <a:pt x="390410" y="416037"/>
                    <a:pt x="386925" y="418361"/>
                  </a:cubicBezTo>
                  <a:cubicBezTo>
                    <a:pt x="386925" y="414293"/>
                    <a:pt x="386343" y="410225"/>
                    <a:pt x="384601" y="406737"/>
                  </a:cubicBezTo>
                  <a:cubicBezTo>
                    <a:pt x="388087" y="406737"/>
                    <a:pt x="391572" y="405575"/>
                    <a:pt x="395058" y="403250"/>
                  </a:cubicBezTo>
                  <a:lnTo>
                    <a:pt x="395058" y="403250"/>
                  </a:lnTo>
                  <a:lnTo>
                    <a:pt x="395058" y="403250"/>
                  </a:lnTo>
                  <a:close/>
                  <a:moveTo>
                    <a:pt x="395639" y="346294"/>
                  </a:moveTo>
                  <a:cubicBezTo>
                    <a:pt x="396801" y="349200"/>
                    <a:pt x="397382" y="352106"/>
                    <a:pt x="398544" y="354431"/>
                  </a:cubicBezTo>
                  <a:cubicBezTo>
                    <a:pt x="395639" y="355012"/>
                    <a:pt x="392734" y="355593"/>
                    <a:pt x="389829" y="356174"/>
                  </a:cubicBezTo>
                  <a:cubicBezTo>
                    <a:pt x="389248" y="353850"/>
                    <a:pt x="388667" y="351525"/>
                    <a:pt x="388087" y="349200"/>
                  </a:cubicBezTo>
                  <a:cubicBezTo>
                    <a:pt x="390991" y="348038"/>
                    <a:pt x="393315" y="346875"/>
                    <a:pt x="395639" y="346294"/>
                  </a:cubicBezTo>
                  <a:lnTo>
                    <a:pt x="395639" y="346294"/>
                  </a:lnTo>
                  <a:lnTo>
                    <a:pt x="395639" y="346294"/>
                  </a:lnTo>
                  <a:close/>
                  <a:moveTo>
                    <a:pt x="383439" y="425335"/>
                  </a:moveTo>
                  <a:cubicBezTo>
                    <a:pt x="383439" y="429985"/>
                    <a:pt x="384601" y="434634"/>
                    <a:pt x="387505" y="438122"/>
                  </a:cubicBezTo>
                  <a:cubicBezTo>
                    <a:pt x="382277" y="438122"/>
                    <a:pt x="377048" y="439865"/>
                    <a:pt x="373562" y="443934"/>
                  </a:cubicBezTo>
                  <a:cubicBezTo>
                    <a:pt x="374724" y="438703"/>
                    <a:pt x="374143" y="434053"/>
                    <a:pt x="370658" y="429985"/>
                  </a:cubicBezTo>
                  <a:cubicBezTo>
                    <a:pt x="375305" y="429404"/>
                    <a:pt x="379372" y="428241"/>
                    <a:pt x="383439" y="425335"/>
                  </a:cubicBezTo>
                  <a:lnTo>
                    <a:pt x="383439" y="425335"/>
                  </a:lnTo>
                  <a:lnTo>
                    <a:pt x="383439" y="425335"/>
                  </a:lnTo>
                  <a:close/>
                  <a:moveTo>
                    <a:pt x="397963" y="285270"/>
                  </a:moveTo>
                  <a:cubicBezTo>
                    <a:pt x="397963" y="289338"/>
                    <a:pt x="399125" y="292825"/>
                    <a:pt x="401449" y="296312"/>
                  </a:cubicBezTo>
                  <a:cubicBezTo>
                    <a:pt x="397963" y="296893"/>
                    <a:pt x="394477" y="297474"/>
                    <a:pt x="390991" y="299218"/>
                  </a:cubicBezTo>
                  <a:cubicBezTo>
                    <a:pt x="389829" y="295731"/>
                    <a:pt x="389248" y="292244"/>
                    <a:pt x="387505" y="289338"/>
                  </a:cubicBezTo>
                  <a:cubicBezTo>
                    <a:pt x="391572" y="288176"/>
                    <a:pt x="395058" y="287013"/>
                    <a:pt x="397963" y="285270"/>
                  </a:cubicBezTo>
                  <a:lnTo>
                    <a:pt x="397963" y="285270"/>
                  </a:lnTo>
                  <a:lnTo>
                    <a:pt x="397963" y="285270"/>
                  </a:lnTo>
                  <a:close/>
                  <a:moveTo>
                    <a:pt x="382858" y="370123"/>
                  </a:moveTo>
                  <a:cubicBezTo>
                    <a:pt x="384020" y="372448"/>
                    <a:pt x="384601" y="375354"/>
                    <a:pt x="385763" y="377678"/>
                  </a:cubicBezTo>
                  <a:cubicBezTo>
                    <a:pt x="382858" y="378260"/>
                    <a:pt x="380534" y="379422"/>
                    <a:pt x="377629" y="380003"/>
                  </a:cubicBezTo>
                  <a:cubicBezTo>
                    <a:pt x="377048" y="377678"/>
                    <a:pt x="376467" y="375354"/>
                    <a:pt x="375886" y="372448"/>
                  </a:cubicBezTo>
                  <a:cubicBezTo>
                    <a:pt x="378210" y="371866"/>
                    <a:pt x="380534" y="371285"/>
                    <a:pt x="382858" y="370123"/>
                  </a:cubicBezTo>
                  <a:lnTo>
                    <a:pt x="382858" y="370123"/>
                  </a:lnTo>
                  <a:lnTo>
                    <a:pt x="382858" y="370123"/>
                  </a:lnTo>
                  <a:close/>
                  <a:moveTo>
                    <a:pt x="385182" y="310261"/>
                  </a:moveTo>
                  <a:cubicBezTo>
                    <a:pt x="385763" y="313167"/>
                    <a:pt x="386343" y="316072"/>
                    <a:pt x="387505" y="318397"/>
                  </a:cubicBezTo>
                  <a:cubicBezTo>
                    <a:pt x="384601" y="318978"/>
                    <a:pt x="382277" y="319559"/>
                    <a:pt x="379372" y="320722"/>
                  </a:cubicBezTo>
                  <a:cubicBezTo>
                    <a:pt x="378791" y="318397"/>
                    <a:pt x="378210" y="316072"/>
                    <a:pt x="377048" y="313167"/>
                  </a:cubicBezTo>
                  <a:cubicBezTo>
                    <a:pt x="379953" y="312004"/>
                    <a:pt x="382858" y="311423"/>
                    <a:pt x="385182" y="310261"/>
                  </a:cubicBezTo>
                  <a:lnTo>
                    <a:pt x="385182" y="310261"/>
                  </a:lnTo>
                  <a:lnTo>
                    <a:pt x="385182" y="310261"/>
                  </a:lnTo>
                  <a:close/>
                  <a:moveTo>
                    <a:pt x="371238" y="393370"/>
                  </a:moveTo>
                  <a:cubicBezTo>
                    <a:pt x="372400" y="396276"/>
                    <a:pt x="372981" y="398601"/>
                    <a:pt x="374143" y="401507"/>
                  </a:cubicBezTo>
                  <a:cubicBezTo>
                    <a:pt x="370658" y="402088"/>
                    <a:pt x="367753" y="403250"/>
                    <a:pt x="364267" y="404413"/>
                  </a:cubicBezTo>
                  <a:cubicBezTo>
                    <a:pt x="363686" y="401507"/>
                    <a:pt x="363105" y="398601"/>
                    <a:pt x="361943" y="396276"/>
                  </a:cubicBezTo>
                  <a:cubicBezTo>
                    <a:pt x="365429" y="395114"/>
                    <a:pt x="368334" y="394533"/>
                    <a:pt x="371238" y="393370"/>
                  </a:cubicBezTo>
                  <a:lnTo>
                    <a:pt x="371238" y="393370"/>
                  </a:lnTo>
                  <a:lnTo>
                    <a:pt x="371238" y="393370"/>
                  </a:lnTo>
                  <a:close/>
                  <a:moveTo>
                    <a:pt x="359038" y="414874"/>
                  </a:moveTo>
                  <a:cubicBezTo>
                    <a:pt x="359619" y="418361"/>
                    <a:pt x="360781" y="421848"/>
                    <a:pt x="363105" y="425335"/>
                  </a:cubicBezTo>
                  <a:cubicBezTo>
                    <a:pt x="359038" y="425335"/>
                    <a:pt x="354390" y="427079"/>
                    <a:pt x="351485" y="429985"/>
                  </a:cubicBezTo>
                  <a:cubicBezTo>
                    <a:pt x="352067" y="425917"/>
                    <a:pt x="350905" y="421848"/>
                    <a:pt x="349743" y="418361"/>
                  </a:cubicBezTo>
                  <a:cubicBezTo>
                    <a:pt x="352647" y="417780"/>
                    <a:pt x="356133" y="416618"/>
                    <a:pt x="359038" y="414874"/>
                  </a:cubicBezTo>
                  <a:lnTo>
                    <a:pt x="359038" y="414874"/>
                  </a:lnTo>
                  <a:lnTo>
                    <a:pt x="359038" y="414874"/>
                  </a:lnTo>
                  <a:close/>
                  <a:moveTo>
                    <a:pt x="371819" y="334671"/>
                  </a:moveTo>
                  <a:cubicBezTo>
                    <a:pt x="372400" y="336995"/>
                    <a:pt x="372981" y="339320"/>
                    <a:pt x="373562" y="341644"/>
                  </a:cubicBezTo>
                  <a:cubicBezTo>
                    <a:pt x="371819" y="342226"/>
                    <a:pt x="370076" y="342226"/>
                    <a:pt x="368334" y="342807"/>
                  </a:cubicBezTo>
                  <a:cubicBezTo>
                    <a:pt x="367753" y="341063"/>
                    <a:pt x="367172" y="338739"/>
                    <a:pt x="366591" y="336995"/>
                  </a:cubicBezTo>
                  <a:cubicBezTo>
                    <a:pt x="368334" y="335833"/>
                    <a:pt x="370076" y="335252"/>
                    <a:pt x="371819" y="334671"/>
                  </a:cubicBezTo>
                  <a:lnTo>
                    <a:pt x="371819" y="334671"/>
                  </a:lnTo>
                  <a:lnTo>
                    <a:pt x="371819" y="334671"/>
                  </a:lnTo>
                  <a:close/>
                  <a:moveTo>
                    <a:pt x="374724" y="271902"/>
                  </a:moveTo>
                  <a:cubicBezTo>
                    <a:pt x="374724" y="275970"/>
                    <a:pt x="375886" y="280039"/>
                    <a:pt x="377629" y="284107"/>
                  </a:cubicBezTo>
                  <a:cubicBezTo>
                    <a:pt x="374143" y="284688"/>
                    <a:pt x="370658" y="285270"/>
                    <a:pt x="367753" y="287013"/>
                  </a:cubicBezTo>
                  <a:cubicBezTo>
                    <a:pt x="367172" y="283526"/>
                    <a:pt x="366010" y="280039"/>
                    <a:pt x="363686" y="276552"/>
                  </a:cubicBezTo>
                  <a:cubicBezTo>
                    <a:pt x="367753" y="275970"/>
                    <a:pt x="371819" y="274808"/>
                    <a:pt x="374724" y="271902"/>
                  </a:cubicBezTo>
                  <a:lnTo>
                    <a:pt x="374724" y="271902"/>
                  </a:lnTo>
                  <a:lnTo>
                    <a:pt x="374724" y="271902"/>
                  </a:lnTo>
                  <a:close/>
                  <a:moveTo>
                    <a:pt x="359038" y="359661"/>
                  </a:moveTo>
                  <a:cubicBezTo>
                    <a:pt x="359619" y="361405"/>
                    <a:pt x="360200" y="363148"/>
                    <a:pt x="360781" y="364892"/>
                  </a:cubicBezTo>
                  <a:cubicBezTo>
                    <a:pt x="359038" y="365473"/>
                    <a:pt x="357295" y="366054"/>
                    <a:pt x="355552" y="366636"/>
                  </a:cubicBezTo>
                  <a:cubicBezTo>
                    <a:pt x="354971" y="364892"/>
                    <a:pt x="354390" y="362567"/>
                    <a:pt x="353809" y="360824"/>
                  </a:cubicBezTo>
                  <a:cubicBezTo>
                    <a:pt x="355552" y="360824"/>
                    <a:pt x="357295" y="360243"/>
                    <a:pt x="359038" y="359661"/>
                  </a:cubicBezTo>
                  <a:lnTo>
                    <a:pt x="359038" y="359661"/>
                  </a:lnTo>
                  <a:lnTo>
                    <a:pt x="359038" y="359661"/>
                  </a:lnTo>
                  <a:close/>
                  <a:moveTo>
                    <a:pt x="361943" y="297474"/>
                  </a:moveTo>
                  <a:cubicBezTo>
                    <a:pt x="362524" y="300380"/>
                    <a:pt x="363105" y="302705"/>
                    <a:pt x="363686" y="305611"/>
                  </a:cubicBezTo>
                  <a:cubicBezTo>
                    <a:pt x="361362" y="306192"/>
                    <a:pt x="358457" y="307355"/>
                    <a:pt x="356133" y="307936"/>
                  </a:cubicBezTo>
                  <a:cubicBezTo>
                    <a:pt x="354971" y="305611"/>
                    <a:pt x="354390" y="303286"/>
                    <a:pt x="353229" y="300961"/>
                  </a:cubicBezTo>
                  <a:cubicBezTo>
                    <a:pt x="356133" y="299799"/>
                    <a:pt x="359038" y="298637"/>
                    <a:pt x="361943" y="297474"/>
                  </a:cubicBezTo>
                  <a:lnTo>
                    <a:pt x="361943" y="297474"/>
                  </a:lnTo>
                  <a:lnTo>
                    <a:pt x="361943" y="297474"/>
                  </a:lnTo>
                  <a:close/>
                  <a:moveTo>
                    <a:pt x="346838" y="381746"/>
                  </a:moveTo>
                  <a:cubicBezTo>
                    <a:pt x="347419" y="384071"/>
                    <a:pt x="348581" y="386396"/>
                    <a:pt x="349162" y="388721"/>
                  </a:cubicBezTo>
                  <a:cubicBezTo>
                    <a:pt x="346838" y="389302"/>
                    <a:pt x="344514" y="389883"/>
                    <a:pt x="341609" y="390464"/>
                  </a:cubicBezTo>
                  <a:cubicBezTo>
                    <a:pt x="341028" y="388139"/>
                    <a:pt x="340447" y="385815"/>
                    <a:pt x="339866" y="383490"/>
                  </a:cubicBezTo>
                  <a:cubicBezTo>
                    <a:pt x="342771" y="383490"/>
                    <a:pt x="345095" y="382328"/>
                    <a:pt x="346838" y="381746"/>
                  </a:cubicBezTo>
                  <a:lnTo>
                    <a:pt x="346838" y="381746"/>
                  </a:lnTo>
                  <a:lnTo>
                    <a:pt x="346838" y="381746"/>
                  </a:lnTo>
                  <a:close/>
                  <a:moveTo>
                    <a:pt x="348000" y="322465"/>
                  </a:moveTo>
                  <a:cubicBezTo>
                    <a:pt x="348581" y="324209"/>
                    <a:pt x="349162" y="325953"/>
                    <a:pt x="349743" y="328277"/>
                  </a:cubicBezTo>
                  <a:cubicBezTo>
                    <a:pt x="348000" y="328859"/>
                    <a:pt x="346257" y="329440"/>
                    <a:pt x="344514" y="330021"/>
                  </a:cubicBezTo>
                  <a:cubicBezTo>
                    <a:pt x="343933" y="328277"/>
                    <a:pt x="342771" y="326534"/>
                    <a:pt x="342190" y="324790"/>
                  </a:cubicBezTo>
                  <a:cubicBezTo>
                    <a:pt x="343933" y="323628"/>
                    <a:pt x="346257" y="323047"/>
                    <a:pt x="348000" y="322465"/>
                  </a:cubicBezTo>
                  <a:lnTo>
                    <a:pt x="348000" y="322465"/>
                  </a:lnTo>
                  <a:lnTo>
                    <a:pt x="348000" y="322465"/>
                  </a:lnTo>
                  <a:close/>
                  <a:moveTo>
                    <a:pt x="335218" y="403832"/>
                  </a:moveTo>
                  <a:cubicBezTo>
                    <a:pt x="335800" y="406737"/>
                    <a:pt x="336961" y="409643"/>
                    <a:pt x="338123" y="412549"/>
                  </a:cubicBezTo>
                  <a:cubicBezTo>
                    <a:pt x="334638" y="413712"/>
                    <a:pt x="331733" y="414874"/>
                    <a:pt x="328828" y="416618"/>
                  </a:cubicBezTo>
                  <a:cubicBezTo>
                    <a:pt x="328828" y="413131"/>
                    <a:pt x="327666" y="409643"/>
                    <a:pt x="326504" y="406737"/>
                  </a:cubicBezTo>
                  <a:cubicBezTo>
                    <a:pt x="328828" y="405575"/>
                    <a:pt x="332314" y="404413"/>
                    <a:pt x="335218" y="403832"/>
                  </a:cubicBezTo>
                  <a:lnTo>
                    <a:pt x="335218" y="403832"/>
                  </a:lnTo>
                  <a:lnTo>
                    <a:pt x="335218" y="403832"/>
                  </a:lnTo>
                  <a:close/>
                  <a:moveTo>
                    <a:pt x="352067" y="259116"/>
                  </a:moveTo>
                  <a:cubicBezTo>
                    <a:pt x="352067" y="263766"/>
                    <a:pt x="353229" y="267834"/>
                    <a:pt x="355552" y="271902"/>
                  </a:cubicBezTo>
                  <a:cubicBezTo>
                    <a:pt x="351485" y="271902"/>
                    <a:pt x="348000" y="273065"/>
                    <a:pt x="344514" y="275389"/>
                  </a:cubicBezTo>
                  <a:cubicBezTo>
                    <a:pt x="343933" y="271321"/>
                    <a:pt x="342190" y="267253"/>
                    <a:pt x="339866" y="263766"/>
                  </a:cubicBezTo>
                  <a:cubicBezTo>
                    <a:pt x="343933" y="264347"/>
                    <a:pt x="348581" y="262022"/>
                    <a:pt x="352067" y="259116"/>
                  </a:cubicBezTo>
                  <a:lnTo>
                    <a:pt x="352067" y="259116"/>
                  </a:lnTo>
                  <a:lnTo>
                    <a:pt x="352067" y="259116"/>
                  </a:lnTo>
                  <a:close/>
                  <a:moveTo>
                    <a:pt x="324180" y="424173"/>
                  </a:moveTo>
                  <a:cubicBezTo>
                    <a:pt x="324180" y="428822"/>
                    <a:pt x="326504" y="433472"/>
                    <a:pt x="329409" y="436959"/>
                  </a:cubicBezTo>
                  <a:cubicBezTo>
                    <a:pt x="324180" y="435797"/>
                    <a:pt x="319532" y="437540"/>
                    <a:pt x="315466" y="441028"/>
                  </a:cubicBezTo>
                  <a:cubicBezTo>
                    <a:pt x="316627" y="436378"/>
                    <a:pt x="314884" y="431728"/>
                    <a:pt x="311980" y="427660"/>
                  </a:cubicBezTo>
                  <a:cubicBezTo>
                    <a:pt x="316046" y="428241"/>
                    <a:pt x="320694" y="427079"/>
                    <a:pt x="324180" y="424173"/>
                  </a:cubicBezTo>
                  <a:lnTo>
                    <a:pt x="324180" y="424173"/>
                  </a:lnTo>
                  <a:lnTo>
                    <a:pt x="324180" y="424173"/>
                  </a:lnTo>
                  <a:close/>
                  <a:moveTo>
                    <a:pt x="335800" y="346875"/>
                  </a:moveTo>
                  <a:cubicBezTo>
                    <a:pt x="335800" y="348619"/>
                    <a:pt x="336380" y="350362"/>
                    <a:pt x="336380" y="352106"/>
                  </a:cubicBezTo>
                  <a:cubicBezTo>
                    <a:pt x="334638" y="352687"/>
                    <a:pt x="332895" y="353268"/>
                    <a:pt x="331151" y="353850"/>
                  </a:cubicBezTo>
                  <a:cubicBezTo>
                    <a:pt x="330571" y="352106"/>
                    <a:pt x="329990" y="350362"/>
                    <a:pt x="329409" y="348619"/>
                  </a:cubicBezTo>
                  <a:cubicBezTo>
                    <a:pt x="331733" y="348038"/>
                    <a:pt x="333476" y="347456"/>
                    <a:pt x="335800" y="346875"/>
                  </a:cubicBezTo>
                  <a:lnTo>
                    <a:pt x="335800" y="346875"/>
                  </a:lnTo>
                  <a:lnTo>
                    <a:pt x="335800" y="346875"/>
                  </a:lnTo>
                  <a:close/>
                  <a:moveTo>
                    <a:pt x="338704" y="284688"/>
                  </a:moveTo>
                  <a:cubicBezTo>
                    <a:pt x="339285" y="288176"/>
                    <a:pt x="339866" y="291082"/>
                    <a:pt x="341028" y="293987"/>
                  </a:cubicBezTo>
                  <a:cubicBezTo>
                    <a:pt x="338123" y="294569"/>
                    <a:pt x="335218" y="295731"/>
                    <a:pt x="332314" y="296893"/>
                  </a:cubicBezTo>
                  <a:cubicBezTo>
                    <a:pt x="331151" y="293987"/>
                    <a:pt x="330571" y="291082"/>
                    <a:pt x="328828" y="288176"/>
                  </a:cubicBezTo>
                  <a:cubicBezTo>
                    <a:pt x="332314" y="287594"/>
                    <a:pt x="335800" y="286432"/>
                    <a:pt x="338704" y="284688"/>
                  </a:cubicBezTo>
                  <a:lnTo>
                    <a:pt x="338704" y="284688"/>
                  </a:lnTo>
                  <a:lnTo>
                    <a:pt x="338704" y="284688"/>
                  </a:lnTo>
                  <a:close/>
                  <a:moveTo>
                    <a:pt x="323018" y="369542"/>
                  </a:moveTo>
                  <a:cubicBezTo>
                    <a:pt x="323599" y="371866"/>
                    <a:pt x="324761" y="374191"/>
                    <a:pt x="325342" y="376516"/>
                  </a:cubicBezTo>
                  <a:cubicBezTo>
                    <a:pt x="323018" y="377678"/>
                    <a:pt x="320694" y="378260"/>
                    <a:pt x="318370" y="379422"/>
                  </a:cubicBezTo>
                  <a:cubicBezTo>
                    <a:pt x="317789" y="377097"/>
                    <a:pt x="316627" y="374191"/>
                    <a:pt x="316046" y="371866"/>
                  </a:cubicBezTo>
                  <a:cubicBezTo>
                    <a:pt x="318951" y="370704"/>
                    <a:pt x="320694" y="370123"/>
                    <a:pt x="323018" y="369542"/>
                  </a:cubicBezTo>
                  <a:lnTo>
                    <a:pt x="323018" y="369542"/>
                  </a:lnTo>
                  <a:lnTo>
                    <a:pt x="323018" y="369542"/>
                  </a:lnTo>
                  <a:close/>
                  <a:moveTo>
                    <a:pt x="325342" y="308517"/>
                  </a:moveTo>
                  <a:cubicBezTo>
                    <a:pt x="325923" y="311423"/>
                    <a:pt x="326504" y="313748"/>
                    <a:pt x="327085" y="316654"/>
                  </a:cubicBezTo>
                  <a:cubicBezTo>
                    <a:pt x="324761" y="317235"/>
                    <a:pt x="322437" y="318397"/>
                    <a:pt x="320113" y="318978"/>
                  </a:cubicBezTo>
                  <a:cubicBezTo>
                    <a:pt x="319532" y="316072"/>
                    <a:pt x="318370" y="313748"/>
                    <a:pt x="317208" y="310842"/>
                  </a:cubicBezTo>
                  <a:cubicBezTo>
                    <a:pt x="320113" y="310261"/>
                    <a:pt x="323018" y="309679"/>
                    <a:pt x="325342" y="308517"/>
                  </a:cubicBezTo>
                  <a:lnTo>
                    <a:pt x="325342" y="308517"/>
                  </a:lnTo>
                  <a:lnTo>
                    <a:pt x="325342" y="308517"/>
                  </a:lnTo>
                  <a:close/>
                  <a:moveTo>
                    <a:pt x="311980" y="391045"/>
                  </a:moveTo>
                  <a:cubicBezTo>
                    <a:pt x="313142" y="393951"/>
                    <a:pt x="313722" y="396857"/>
                    <a:pt x="315466" y="399763"/>
                  </a:cubicBezTo>
                  <a:cubicBezTo>
                    <a:pt x="311980" y="400345"/>
                    <a:pt x="308494" y="402088"/>
                    <a:pt x="305008" y="403832"/>
                  </a:cubicBezTo>
                  <a:cubicBezTo>
                    <a:pt x="305008" y="400345"/>
                    <a:pt x="303846" y="396857"/>
                    <a:pt x="302684" y="393370"/>
                  </a:cubicBezTo>
                  <a:cubicBezTo>
                    <a:pt x="306170" y="393370"/>
                    <a:pt x="309075" y="392208"/>
                    <a:pt x="311980" y="391045"/>
                  </a:cubicBezTo>
                  <a:lnTo>
                    <a:pt x="311980" y="391045"/>
                  </a:lnTo>
                  <a:lnTo>
                    <a:pt x="311980" y="391045"/>
                  </a:lnTo>
                  <a:close/>
                  <a:moveTo>
                    <a:pt x="312561" y="332927"/>
                  </a:moveTo>
                  <a:cubicBezTo>
                    <a:pt x="313142" y="335252"/>
                    <a:pt x="313722" y="337576"/>
                    <a:pt x="314304" y="340482"/>
                  </a:cubicBezTo>
                  <a:cubicBezTo>
                    <a:pt x="311980" y="341063"/>
                    <a:pt x="309656" y="342226"/>
                    <a:pt x="307332" y="342807"/>
                  </a:cubicBezTo>
                  <a:cubicBezTo>
                    <a:pt x="306751" y="339901"/>
                    <a:pt x="305589" y="337576"/>
                    <a:pt x="304427" y="334671"/>
                  </a:cubicBezTo>
                  <a:cubicBezTo>
                    <a:pt x="307332" y="334089"/>
                    <a:pt x="310237" y="333508"/>
                    <a:pt x="312561" y="332927"/>
                  </a:cubicBezTo>
                  <a:lnTo>
                    <a:pt x="312561" y="332927"/>
                  </a:lnTo>
                  <a:lnTo>
                    <a:pt x="312561" y="332927"/>
                  </a:lnTo>
                  <a:close/>
                  <a:moveTo>
                    <a:pt x="316627" y="270159"/>
                  </a:moveTo>
                  <a:cubicBezTo>
                    <a:pt x="316046" y="274227"/>
                    <a:pt x="316627" y="278295"/>
                    <a:pt x="318951" y="281782"/>
                  </a:cubicBezTo>
                  <a:cubicBezTo>
                    <a:pt x="315466" y="282364"/>
                    <a:pt x="311980" y="283526"/>
                    <a:pt x="308494" y="284688"/>
                  </a:cubicBezTo>
                  <a:cubicBezTo>
                    <a:pt x="307913" y="280620"/>
                    <a:pt x="306170" y="277133"/>
                    <a:pt x="303846" y="274227"/>
                  </a:cubicBezTo>
                  <a:cubicBezTo>
                    <a:pt x="308494" y="274808"/>
                    <a:pt x="313142" y="273065"/>
                    <a:pt x="316627" y="270159"/>
                  </a:cubicBezTo>
                  <a:lnTo>
                    <a:pt x="316627" y="270159"/>
                  </a:lnTo>
                  <a:lnTo>
                    <a:pt x="316627" y="270159"/>
                  </a:lnTo>
                  <a:close/>
                  <a:moveTo>
                    <a:pt x="300360" y="355593"/>
                  </a:moveTo>
                  <a:cubicBezTo>
                    <a:pt x="300941" y="358499"/>
                    <a:pt x="302103" y="361405"/>
                    <a:pt x="302684" y="364311"/>
                  </a:cubicBezTo>
                  <a:cubicBezTo>
                    <a:pt x="299779" y="365473"/>
                    <a:pt x="297455" y="366636"/>
                    <a:pt x="294551" y="367217"/>
                  </a:cubicBezTo>
                  <a:cubicBezTo>
                    <a:pt x="293970" y="363730"/>
                    <a:pt x="292808" y="360824"/>
                    <a:pt x="291646" y="357337"/>
                  </a:cubicBezTo>
                  <a:cubicBezTo>
                    <a:pt x="295132" y="357337"/>
                    <a:pt x="297455" y="356174"/>
                    <a:pt x="300360" y="355593"/>
                  </a:cubicBezTo>
                  <a:lnTo>
                    <a:pt x="300360" y="355593"/>
                  </a:lnTo>
                  <a:lnTo>
                    <a:pt x="300360" y="355593"/>
                  </a:lnTo>
                  <a:close/>
                  <a:moveTo>
                    <a:pt x="302684" y="295731"/>
                  </a:moveTo>
                  <a:cubicBezTo>
                    <a:pt x="303265" y="298637"/>
                    <a:pt x="304427" y="301543"/>
                    <a:pt x="305008" y="305030"/>
                  </a:cubicBezTo>
                  <a:cubicBezTo>
                    <a:pt x="302103" y="306192"/>
                    <a:pt x="298617" y="307355"/>
                    <a:pt x="295713" y="308517"/>
                  </a:cubicBezTo>
                  <a:cubicBezTo>
                    <a:pt x="294551" y="305030"/>
                    <a:pt x="293389" y="301543"/>
                    <a:pt x="291065" y="298056"/>
                  </a:cubicBezTo>
                  <a:cubicBezTo>
                    <a:pt x="295713" y="298637"/>
                    <a:pt x="299198" y="297474"/>
                    <a:pt x="302684" y="295731"/>
                  </a:cubicBezTo>
                  <a:lnTo>
                    <a:pt x="302684" y="295731"/>
                  </a:lnTo>
                  <a:lnTo>
                    <a:pt x="302684" y="295731"/>
                  </a:lnTo>
                  <a:close/>
                  <a:moveTo>
                    <a:pt x="289322" y="377678"/>
                  </a:moveTo>
                  <a:cubicBezTo>
                    <a:pt x="289903" y="381165"/>
                    <a:pt x="291065" y="384071"/>
                    <a:pt x="291646" y="387558"/>
                  </a:cubicBezTo>
                  <a:cubicBezTo>
                    <a:pt x="288160" y="388139"/>
                    <a:pt x="284674" y="389883"/>
                    <a:pt x="281188" y="392208"/>
                  </a:cubicBezTo>
                  <a:cubicBezTo>
                    <a:pt x="281188" y="388139"/>
                    <a:pt x="280026" y="383490"/>
                    <a:pt x="277703" y="380003"/>
                  </a:cubicBezTo>
                  <a:cubicBezTo>
                    <a:pt x="281769" y="380584"/>
                    <a:pt x="285836" y="379422"/>
                    <a:pt x="289322" y="377678"/>
                  </a:cubicBezTo>
                  <a:lnTo>
                    <a:pt x="289322" y="377678"/>
                  </a:lnTo>
                  <a:lnTo>
                    <a:pt x="289322" y="377678"/>
                  </a:lnTo>
                  <a:close/>
                  <a:moveTo>
                    <a:pt x="290484" y="318978"/>
                  </a:moveTo>
                  <a:cubicBezTo>
                    <a:pt x="291065" y="322465"/>
                    <a:pt x="291646" y="325953"/>
                    <a:pt x="293389" y="328859"/>
                  </a:cubicBezTo>
                  <a:cubicBezTo>
                    <a:pt x="290484" y="329440"/>
                    <a:pt x="286998" y="330021"/>
                    <a:pt x="284093" y="331765"/>
                  </a:cubicBezTo>
                  <a:cubicBezTo>
                    <a:pt x="282931" y="328277"/>
                    <a:pt x="281769" y="325371"/>
                    <a:pt x="280026" y="321884"/>
                  </a:cubicBezTo>
                  <a:cubicBezTo>
                    <a:pt x="284093" y="321303"/>
                    <a:pt x="287579" y="320722"/>
                    <a:pt x="290484" y="318978"/>
                  </a:cubicBezTo>
                  <a:lnTo>
                    <a:pt x="290484" y="318978"/>
                  </a:lnTo>
                  <a:lnTo>
                    <a:pt x="290484" y="318978"/>
                  </a:lnTo>
                  <a:close/>
                  <a:moveTo>
                    <a:pt x="278284" y="342226"/>
                  </a:moveTo>
                  <a:cubicBezTo>
                    <a:pt x="278864" y="345713"/>
                    <a:pt x="280026" y="349200"/>
                    <a:pt x="281188" y="352106"/>
                  </a:cubicBezTo>
                  <a:cubicBezTo>
                    <a:pt x="277703" y="352687"/>
                    <a:pt x="274217" y="353850"/>
                    <a:pt x="271312" y="356174"/>
                  </a:cubicBezTo>
                  <a:cubicBezTo>
                    <a:pt x="270731" y="352106"/>
                    <a:pt x="269569" y="347456"/>
                    <a:pt x="266664" y="344550"/>
                  </a:cubicBezTo>
                  <a:cubicBezTo>
                    <a:pt x="270731" y="345132"/>
                    <a:pt x="274798" y="343969"/>
                    <a:pt x="278284" y="342226"/>
                  </a:cubicBezTo>
                  <a:lnTo>
                    <a:pt x="278284" y="342226"/>
                  </a:lnTo>
                  <a:lnTo>
                    <a:pt x="278284" y="342226"/>
                  </a:lnTo>
                  <a:close/>
                  <a:moveTo>
                    <a:pt x="493822" y="174263"/>
                  </a:moveTo>
                  <a:cubicBezTo>
                    <a:pt x="499632" y="174263"/>
                    <a:pt x="506604" y="178912"/>
                    <a:pt x="504861" y="185887"/>
                  </a:cubicBezTo>
                  <a:cubicBezTo>
                    <a:pt x="503699" y="194604"/>
                    <a:pt x="489756" y="195186"/>
                    <a:pt x="487432" y="187049"/>
                  </a:cubicBezTo>
                  <a:cubicBezTo>
                    <a:pt x="485108" y="181237"/>
                    <a:pt x="489175" y="176588"/>
                    <a:pt x="493822" y="174263"/>
                  </a:cubicBezTo>
                  <a:lnTo>
                    <a:pt x="493822" y="174263"/>
                  </a:lnTo>
                  <a:close/>
                  <a:moveTo>
                    <a:pt x="515318" y="99290"/>
                  </a:moveTo>
                  <a:cubicBezTo>
                    <a:pt x="518804" y="106264"/>
                    <a:pt x="507185" y="111495"/>
                    <a:pt x="504280" y="104520"/>
                  </a:cubicBezTo>
                  <a:cubicBezTo>
                    <a:pt x="500213" y="97546"/>
                    <a:pt x="512413" y="92316"/>
                    <a:pt x="515318" y="99290"/>
                  </a:cubicBezTo>
                  <a:lnTo>
                    <a:pt x="515318" y="99290"/>
                  </a:lnTo>
                  <a:close/>
                  <a:moveTo>
                    <a:pt x="442117" y="622939"/>
                  </a:moveTo>
                  <a:cubicBezTo>
                    <a:pt x="445602" y="624682"/>
                    <a:pt x="444440" y="628751"/>
                    <a:pt x="443859" y="632238"/>
                  </a:cubicBezTo>
                  <a:cubicBezTo>
                    <a:pt x="440374" y="633982"/>
                    <a:pt x="435726" y="635144"/>
                    <a:pt x="433402" y="631076"/>
                  </a:cubicBezTo>
                  <a:cubicBezTo>
                    <a:pt x="429335" y="625845"/>
                    <a:pt x="436888" y="618871"/>
                    <a:pt x="442117" y="622939"/>
                  </a:cubicBezTo>
                  <a:lnTo>
                    <a:pt x="442117" y="622939"/>
                  </a:lnTo>
                  <a:close/>
                  <a:moveTo>
                    <a:pt x="462450" y="482292"/>
                  </a:moveTo>
                  <a:cubicBezTo>
                    <a:pt x="459546" y="477642"/>
                    <a:pt x="453155" y="475317"/>
                    <a:pt x="448507" y="478223"/>
                  </a:cubicBezTo>
                  <a:cubicBezTo>
                    <a:pt x="440955" y="481711"/>
                    <a:pt x="440374" y="493334"/>
                    <a:pt x="447926" y="496821"/>
                  </a:cubicBezTo>
                  <a:cubicBezTo>
                    <a:pt x="456641" y="503796"/>
                    <a:pt x="469422" y="491009"/>
                    <a:pt x="462450" y="482292"/>
                  </a:cubicBezTo>
                  <a:lnTo>
                    <a:pt x="462450" y="482292"/>
                  </a:lnTo>
                  <a:close/>
                  <a:moveTo>
                    <a:pt x="493242" y="263184"/>
                  </a:moveTo>
                  <a:cubicBezTo>
                    <a:pt x="496146" y="271902"/>
                    <a:pt x="485689" y="280620"/>
                    <a:pt x="477555" y="275970"/>
                  </a:cubicBezTo>
                  <a:cubicBezTo>
                    <a:pt x="470003" y="273065"/>
                    <a:pt x="468260" y="261441"/>
                    <a:pt x="475232" y="256791"/>
                  </a:cubicBezTo>
                  <a:cubicBezTo>
                    <a:pt x="481622" y="252142"/>
                    <a:pt x="492080" y="255629"/>
                    <a:pt x="493242" y="263184"/>
                  </a:cubicBezTo>
                  <a:lnTo>
                    <a:pt x="493242" y="263184"/>
                  </a:lnTo>
                  <a:close/>
                  <a:moveTo>
                    <a:pt x="477555" y="400345"/>
                  </a:moveTo>
                  <a:cubicBezTo>
                    <a:pt x="481622" y="406737"/>
                    <a:pt x="477555" y="416037"/>
                    <a:pt x="470584" y="418361"/>
                  </a:cubicBezTo>
                  <a:cubicBezTo>
                    <a:pt x="460708" y="421848"/>
                    <a:pt x="450831" y="409062"/>
                    <a:pt x="457222" y="400926"/>
                  </a:cubicBezTo>
                  <a:cubicBezTo>
                    <a:pt x="461288" y="392208"/>
                    <a:pt x="473489" y="392208"/>
                    <a:pt x="477555" y="400345"/>
                  </a:cubicBezTo>
                  <a:lnTo>
                    <a:pt x="477555" y="400345"/>
                  </a:lnTo>
                  <a:close/>
                  <a:moveTo>
                    <a:pt x="437469" y="683963"/>
                  </a:moveTo>
                  <a:cubicBezTo>
                    <a:pt x="438630" y="685126"/>
                    <a:pt x="439792" y="686288"/>
                    <a:pt x="440955" y="687450"/>
                  </a:cubicBezTo>
                  <a:cubicBezTo>
                    <a:pt x="440374" y="688032"/>
                    <a:pt x="439792" y="688032"/>
                    <a:pt x="439212" y="688613"/>
                  </a:cubicBezTo>
                  <a:cubicBezTo>
                    <a:pt x="438050" y="689194"/>
                    <a:pt x="436888" y="689194"/>
                    <a:pt x="435726" y="689775"/>
                  </a:cubicBezTo>
                  <a:cubicBezTo>
                    <a:pt x="434564" y="688613"/>
                    <a:pt x="433402" y="687450"/>
                    <a:pt x="432821" y="686869"/>
                  </a:cubicBezTo>
                  <a:cubicBezTo>
                    <a:pt x="433983" y="685707"/>
                    <a:pt x="435726" y="684545"/>
                    <a:pt x="437469" y="683963"/>
                  </a:cubicBezTo>
                  <a:lnTo>
                    <a:pt x="437469" y="683963"/>
                  </a:lnTo>
                  <a:close/>
                  <a:moveTo>
                    <a:pt x="460708" y="543316"/>
                  </a:moveTo>
                  <a:cubicBezTo>
                    <a:pt x="463612" y="548547"/>
                    <a:pt x="458964" y="554359"/>
                    <a:pt x="453736" y="555521"/>
                  </a:cubicBezTo>
                  <a:cubicBezTo>
                    <a:pt x="446183" y="557846"/>
                    <a:pt x="439212" y="546804"/>
                    <a:pt x="445021" y="540992"/>
                  </a:cubicBezTo>
                  <a:cubicBezTo>
                    <a:pt x="449088" y="535180"/>
                    <a:pt x="458384" y="536342"/>
                    <a:pt x="460708" y="543316"/>
                  </a:cubicBezTo>
                  <a:lnTo>
                    <a:pt x="460708" y="543316"/>
                  </a:lnTo>
                  <a:close/>
                  <a:moveTo>
                    <a:pt x="478137" y="313167"/>
                  </a:moveTo>
                  <a:cubicBezTo>
                    <a:pt x="472908" y="314329"/>
                    <a:pt x="470584" y="318978"/>
                    <a:pt x="468260" y="323047"/>
                  </a:cubicBezTo>
                  <a:cubicBezTo>
                    <a:pt x="468841" y="327696"/>
                    <a:pt x="470584" y="332927"/>
                    <a:pt x="475232" y="335252"/>
                  </a:cubicBezTo>
                  <a:cubicBezTo>
                    <a:pt x="481622" y="339320"/>
                    <a:pt x="490918" y="335252"/>
                    <a:pt x="492661" y="327696"/>
                  </a:cubicBezTo>
                  <a:cubicBezTo>
                    <a:pt x="495566" y="319559"/>
                    <a:pt x="486851" y="310261"/>
                    <a:pt x="478137" y="313167"/>
                  </a:cubicBezTo>
                  <a:lnTo>
                    <a:pt x="478137" y="313167"/>
                  </a:lnTo>
                  <a:close/>
                  <a:moveTo>
                    <a:pt x="504861" y="239937"/>
                  </a:moveTo>
                  <a:cubicBezTo>
                    <a:pt x="503118" y="232963"/>
                    <a:pt x="493822" y="229476"/>
                    <a:pt x="488013" y="234125"/>
                  </a:cubicBezTo>
                  <a:cubicBezTo>
                    <a:pt x="481622" y="238193"/>
                    <a:pt x="482784" y="248655"/>
                    <a:pt x="489756" y="251561"/>
                  </a:cubicBezTo>
                  <a:cubicBezTo>
                    <a:pt x="496727" y="256791"/>
                    <a:pt x="507766" y="248655"/>
                    <a:pt x="504861" y="239937"/>
                  </a:cubicBezTo>
                  <a:lnTo>
                    <a:pt x="504861" y="239937"/>
                  </a:lnTo>
                  <a:close/>
                  <a:moveTo>
                    <a:pt x="515318" y="156246"/>
                  </a:moveTo>
                  <a:cubicBezTo>
                    <a:pt x="520547" y="162639"/>
                    <a:pt x="511251" y="172519"/>
                    <a:pt x="504280" y="167870"/>
                  </a:cubicBezTo>
                  <a:cubicBezTo>
                    <a:pt x="499051" y="165545"/>
                    <a:pt x="498470" y="157409"/>
                    <a:pt x="503118" y="153921"/>
                  </a:cubicBezTo>
                  <a:cubicBezTo>
                    <a:pt x="507185" y="151597"/>
                    <a:pt x="512995" y="152759"/>
                    <a:pt x="515318" y="156246"/>
                  </a:cubicBezTo>
                  <a:lnTo>
                    <a:pt x="515318" y="156246"/>
                  </a:lnTo>
                  <a:close/>
                  <a:moveTo>
                    <a:pt x="522871" y="73137"/>
                  </a:moveTo>
                  <a:cubicBezTo>
                    <a:pt x="525195" y="75461"/>
                    <a:pt x="528680" y="77786"/>
                    <a:pt x="526357" y="81273"/>
                  </a:cubicBezTo>
                  <a:cubicBezTo>
                    <a:pt x="524033" y="85922"/>
                    <a:pt x="516480" y="83598"/>
                    <a:pt x="517061" y="78367"/>
                  </a:cubicBezTo>
                  <a:cubicBezTo>
                    <a:pt x="517642" y="75461"/>
                    <a:pt x="521128" y="74299"/>
                    <a:pt x="522871" y="73137"/>
                  </a:cubicBezTo>
                  <a:lnTo>
                    <a:pt x="522871" y="73137"/>
                  </a:lnTo>
                  <a:close/>
                  <a:moveTo>
                    <a:pt x="457222" y="602597"/>
                  </a:moveTo>
                  <a:cubicBezTo>
                    <a:pt x="459546" y="608409"/>
                    <a:pt x="451993" y="614221"/>
                    <a:pt x="446764" y="610153"/>
                  </a:cubicBezTo>
                  <a:cubicBezTo>
                    <a:pt x="442117" y="607828"/>
                    <a:pt x="442697" y="600272"/>
                    <a:pt x="447345" y="598529"/>
                  </a:cubicBezTo>
                  <a:cubicBezTo>
                    <a:pt x="451412" y="596785"/>
                    <a:pt x="456641" y="599110"/>
                    <a:pt x="457222" y="602597"/>
                  </a:cubicBezTo>
                  <a:lnTo>
                    <a:pt x="457222" y="602597"/>
                  </a:lnTo>
                  <a:close/>
                  <a:moveTo>
                    <a:pt x="476975" y="463113"/>
                  </a:moveTo>
                  <a:cubicBezTo>
                    <a:pt x="475813" y="454976"/>
                    <a:pt x="465936" y="450326"/>
                    <a:pt x="459546" y="455557"/>
                  </a:cubicBezTo>
                  <a:cubicBezTo>
                    <a:pt x="453155" y="459626"/>
                    <a:pt x="453736" y="470087"/>
                    <a:pt x="460126" y="473574"/>
                  </a:cubicBezTo>
                  <a:cubicBezTo>
                    <a:pt x="467679" y="479386"/>
                    <a:pt x="478717" y="471830"/>
                    <a:pt x="476975" y="463113"/>
                  </a:cubicBezTo>
                  <a:lnTo>
                    <a:pt x="476975" y="463113"/>
                  </a:lnTo>
                  <a:close/>
                  <a:moveTo>
                    <a:pt x="490918" y="378841"/>
                  </a:moveTo>
                  <a:cubicBezTo>
                    <a:pt x="494984" y="388139"/>
                    <a:pt x="483365" y="398601"/>
                    <a:pt x="474651" y="393370"/>
                  </a:cubicBezTo>
                  <a:cubicBezTo>
                    <a:pt x="467098" y="389883"/>
                    <a:pt x="465355" y="378260"/>
                    <a:pt x="472327" y="373610"/>
                  </a:cubicBezTo>
                  <a:cubicBezTo>
                    <a:pt x="478137" y="367798"/>
                    <a:pt x="488013" y="371285"/>
                    <a:pt x="490918" y="378841"/>
                  </a:cubicBezTo>
                  <a:lnTo>
                    <a:pt x="490918" y="378841"/>
                  </a:lnTo>
                  <a:close/>
                  <a:moveTo>
                    <a:pt x="453155" y="661878"/>
                  </a:moveTo>
                  <a:cubicBezTo>
                    <a:pt x="455479" y="665365"/>
                    <a:pt x="450831" y="670015"/>
                    <a:pt x="447345" y="667690"/>
                  </a:cubicBezTo>
                  <a:cubicBezTo>
                    <a:pt x="444440" y="666528"/>
                    <a:pt x="445021" y="663622"/>
                    <a:pt x="445602" y="661297"/>
                  </a:cubicBezTo>
                  <a:cubicBezTo>
                    <a:pt x="447926" y="659554"/>
                    <a:pt x="451993" y="659554"/>
                    <a:pt x="453155" y="661878"/>
                  </a:cubicBezTo>
                  <a:lnTo>
                    <a:pt x="453155" y="661878"/>
                  </a:lnTo>
                  <a:close/>
                  <a:moveTo>
                    <a:pt x="473489" y="518906"/>
                  </a:moveTo>
                  <a:cubicBezTo>
                    <a:pt x="470584" y="511932"/>
                    <a:pt x="460126" y="511932"/>
                    <a:pt x="456641" y="518325"/>
                  </a:cubicBezTo>
                  <a:cubicBezTo>
                    <a:pt x="452574" y="524718"/>
                    <a:pt x="458964" y="534598"/>
                    <a:pt x="466517" y="532274"/>
                  </a:cubicBezTo>
                  <a:cubicBezTo>
                    <a:pt x="472327" y="531693"/>
                    <a:pt x="476393" y="524137"/>
                    <a:pt x="473489" y="518906"/>
                  </a:cubicBezTo>
                  <a:lnTo>
                    <a:pt x="473489" y="518906"/>
                  </a:lnTo>
                  <a:close/>
                  <a:moveTo>
                    <a:pt x="498470" y="291082"/>
                  </a:moveTo>
                  <a:cubicBezTo>
                    <a:pt x="490918" y="285851"/>
                    <a:pt x="478717" y="295150"/>
                    <a:pt x="482203" y="303867"/>
                  </a:cubicBezTo>
                  <a:cubicBezTo>
                    <a:pt x="483365" y="308517"/>
                    <a:pt x="488013" y="310842"/>
                    <a:pt x="491499" y="313167"/>
                  </a:cubicBezTo>
                  <a:cubicBezTo>
                    <a:pt x="496146" y="312004"/>
                    <a:pt x="501375" y="310842"/>
                    <a:pt x="503699" y="306773"/>
                  </a:cubicBezTo>
                  <a:cubicBezTo>
                    <a:pt x="507185" y="301543"/>
                    <a:pt x="503699" y="293987"/>
                    <a:pt x="498470" y="291082"/>
                  </a:cubicBezTo>
                  <a:lnTo>
                    <a:pt x="498470" y="291082"/>
                  </a:lnTo>
                  <a:close/>
                  <a:moveTo>
                    <a:pt x="526938" y="134742"/>
                  </a:moveTo>
                  <a:cubicBezTo>
                    <a:pt x="529842" y="139392"/>
                    <a:pt x="525195" y="144622"/>
                    <a:pt x="520547" y="145204"/>
                  </a:cubicBezTo>
                  <a:cubicBezTo>
                    <a:pt x="514156" y="145204"/>
                    <a:pt x="510671" y="135905"/>
                    <a:pt x="516480" y="132417"/>
                  </a:cubicBezTo>
                  <a:cubicBezTo>
                    <a:pt x="519385" y="128930"/>
                    <a:pt x="525195" y="130674"/>
                    <a:pt x="526938" y="134742"/>
                  </a:cubicBezTo>
                  <a:lnTo>
                    <a:pt x="526938" y="134742"/>
                  </a:lnTo>
                  <a:close/>
                  <a:moveTo>
                    <a:pt x="536814" y="53376"/>
                  </a:moveTo>
                  <a:cubicBezTo>
                    <a:pt x="539719" y="56282"/>
                    <a:pt x="536233" y="59188"/>
                    <a:pt x="533328" y="59769"/>
                  </a:cubicBezTo>
                  <a:cubicBezTo>
                    <a:pt x="532166" y="58607"/>
                    <a:pt x="530424" y="56282"/>
                    <a:pt x="529842" y="55120"/>
                  </a:cubicBezTo>
                  <a:cubicBezTo>
                    <a:pt x="531585" y="54539"/>
                    <a:pt x="534490" y="50470"/>
                    <a:pt x="536814" y="53376"/>
                  </a:cubicBezTo>
                  <a:lnTo>
                    <a:pt x="536814" y="53376"/>
                  </a:lnTo>
                  <a:close/>
                  <a:moveTo>
                    <a:pt x="517061" y="217852"/>
                  </a:moveTo>
                  <a:cubicBezTo>
                    <a:pt x="518223" y="224245"/>
                    <a:pt x="511833" y="230638"/>
                    <a:pt x="505442" y="228895"/>
                  </a:cubicBezTo>
                  <a:cubicBezTo>
                    <a:pt x="497889" y="227732"/>
                    <a:pt x="494984" y="216689"/>
                    <a:pt x="501375" y="212040"/>
                  </a:cubicBezTo>
                  <a:cubicBezTo>
                    <a:pt x="506023" y="206810"/>
                    <a:pt x="515899" y="210878"/>
                    <a:pt x="517061" y="217852"/>
                  </a:cubicBezTo>
                  <a:lnTo>
                    <a:pt x="517061" y="217852"/>
                  </a:lnTo>
                  <a:close/>
                  <a:moveTo>
                    <a:pt x="469422" y="578187"/>
                  </a:moveTo>
                  <a:cubicBezTo>
                    <a:pt x="467098" y="574119"/>
                    <a:pt x="461288" y="573538"/>
                    <a:pt x="457803" y="577025"/>
                  </a:cubicBezTo>
                  <a:cubicBezTo>
                    <a:pt x="451412" y="581675"/>
                    <a:pt x="458384" y="592717"/>
                    <a:pt x="465355" y="589811"/>
                  </a:cubicBezTo>
                  <a:cubicBezTo>
                    <a:pt x="470003" y="588068"/>
                    <a:pt x="471746" y="582256"/>
                    <a:pt x="469422" y="578187"/>
                  </a:cubicBezTo>
                  <a:lnTo>
                    <a:pt x="469422" y="578187"/>
                  </a:lnTo>
                  <a:close/>
                  <a:moveTo>
                    <a:pt x="488013" y="436378"/>
                  </a:moveTo>
                  <a:cubicBezTo>
                    <a:pt x="491499" y="443352"/>
                    <a:pt x="486270" y="452070"/>
                    <a:pt x="478717" y="452651"/>
                  </a:cubicBezTo>
                  <a:cubicBezTo>
                    <a:pt x="470003" y="453814"/>
                    <a:pt x="463612" y="442771"/>
                    <a:pt x="468841" y="435216"/>
                  </a:cubicBezTo>
                  <a:cubicBezTo>
                    <a:pt x="472908" y="427660"/>
                    <a:pt x="485108" y="428822"/>
                    <a:pt x="488013" y="436378"/>
                  </a:cubicBezTo>
                  <a:lnTo>
                    <a:pt x="488013" y="436378"/>
                  </a:lnTo>
                  <a:close/>
                  <a:moveTo>
                    <a:pt x="503118" y="356174"/>
                  </a:moveTo>
                  <a:cubicBezTo>
                    <a:pt x="506023" y="364311"/>
                    <a:pt x="497308" y="373610"/>
                    <a:pt x="488594" y="370704"/>
                  </a:cubicBezTo>
                  <a:cubicBezTo>
                    <a:pt x="479879" y="368960"/>
                    <a:pt x="476975" y="356174"/>
                    <a:pt x="483946" y="350944"/>
                  </a:cubicBezTo>
                  <a:cubicBezTo>
                    <a:pt x="490337" y="345132"/>
                    <a:pt x="500794" y="348619"/>
                    <a:pt x="503118" y="356174"/>
                  </a:cubicBezTo>
                  <a:lnTo>
                    <a:pt x="503118" y="356174"/>
                  </a:lnTo>
                  <a:close/>
                  <a:moveTo>
                    <a:pt x="538557" y="111495"/>
                  </a:moveTo>
                  <a:cubicBezTo>
                    <a:pt x="542624" y="117888"/>
                    <a:pt x="531585" y="124281"/>
                    <a:pt x="528100" y="117307"/>
                  </a:cubicBezTo>
                  <a:cubicBezTo>
                    <a:pt x="523452" y="110914"/>
                    <a:pt x="535071" y="103939"/>
                    <a:pt x="538557" y="111495"/>
                  </a:cubicBezTo>
                  <a:lnTo>
                    <a:pt x="538557" y="111495"/>
                  </a:lnTo>
                  <a:close/>
                  <a:moveTo>
                    <a:pt x="486270" y="496240"/>
                  </a:moveTo>
                  <a:cubicBezTo>
                    <a:pt x="489175" y="503215"/>
                    <a:pt x="482784" y="511351"/>
                    <a:pt x="475232" y="509608"/>
                  </a:cubicBezTo>
                  <a:cubicBezTo>
                    <a:pt x="468260" y="509026"/>
                    <a:pt x="464193" y="499727"/>
                    <a:pt x="468841" y="493915"/>
                  </a:cubicBezTo>
                  <a:cubicBezTo>
                    <a:pt x="472908" y="487522"/>
                    <a:pt x="483365" y="489266"/>
                    <a:pt x="486270" y="496240"/>
                  </a:cubicBezTo>
                  <a:lnTo>
                    <a:pt x="486270" y="496240"/>
                  </a:lnTo>
                  <a:close/>
                  <a:moveTo>
                    <a:pt x="507185" y="266672"/>
                  </a:moveTo>
                  <a:cubicBezTo>
                    <a:pt x="503118" y="267834"/>
                    <a:pt x="498470" y="268415"/>
                    <a:pt x="496146" y="273065"/>
                  </a:cubicBezTo>
                  <a:cubicBezTo>
                    <a:pt x="490918" y="280620"/>
                    <a:pt x="500213" y="292825"/>
                    <a:pt x="508928" y="288757"/>
                  </a:cubicBezTo>
                  <a:cubicBezTo>
                    <a:pt x="513575" y="287594"/>
                    <a:pt x="515318" y="282945"/>
                    <a:pt x="517061" y="279458"/>
                  </a:cubicBezTo>
                  <a:cubicBezTo>
                    <a:pt x="516480" y="273065"/>
                    <a:pt x="512995" y="268415"/>
                    <a:pt x="507185" y="266672"/>
                  </a:cubicBezTo>
                  <a:lnTo>
                    <a:pt x="507185" y="266672"/>
                  </a:lnTo>
                  <a:close/>
                  <a:moveTo>
                    <a:pt x="528100" y="194604"/>
                  </a:moveTo>
                  <a:cubicBezTo>
                    <a:pt x="526938" y="189374"/>
                    <a:pt x="520547" y="184724"/>
                    <a:pt x="515899" y="188211"/>
                  </a:cubicBezTo>
                  <a:cubicBezTo>
                    <a:pt x="510090" y="190536"/>
                    <a:pt x="508928" y="198673"/>
                    <a:pt x="513575" y="202741"/>
                  </a:cubicBezTo>
                  <a:cubicBezTo>
                    <a:pt x="518804" y="208553"/>
                    <a:pt x="529842" y="202741"/>
                    <a:pt x="528100" y="194604"/>
                  </a:cubicBezTo>
                  <a:lnTo>
                    <a:pt x="528100" y="194604"/>
                  </a:lnTo>
                  <a:close/>
                  <a:moveTo>
                    <a:pt x="466517" y="640374"/>
                  </a:moveTo>
                  <a:cubicBezTo>
                    <a:pt x="467098" y="644443"/>
                    <a:pt x="461288" y="647930"/>
                    <a:pt x="458384" y="645024"/>
                  </a:cubicBezTo>
                  <a:cubicBezTo>
                    <a:pt x="454898" y="643280"/>
                    <a:pt x="455479" y="636887"/>
                    <a:pt x="459546" y="635725"/>
                  </a:cubicBezTo>
                  <a:cubicBezTo>
                    <a:pt x="462450" y="634563"/>
                    <a:pt x="466517" y="636887"/>
                    <a:pt x="466517" y="640374"/>
                  </a:cubicBezTo>
                  <a:lnTo>
                    <a:pt x="466517" y="640374"/>
                  </a:lnTo>
                  <a:close/>
                  <a:moveTo>
                    <a:pt x="501375" y="415455"/>
                  </a:moveTo>
                  <a:cubicBezTo>
                    <a:pt x="504280" y="424754"/>
                    <a:pt x="492661" y="433472"/>
                    <a:pt x="484527" y="427660"/>
                  </a:cubicBezTo>
                  <a:cubicBezTo>
                    <a:pt x="476975" y="424173"/>
                    <a:pt x="477555" y="411968"/>
                    <a:pt x="484527" y="408481"/>
                  </a:cubicBezTo>
                  <a:cubicBezTo>
                    <a:pt x="490918" y="404413"/>
                    <a:pt x="500213" y="408481"/>
                    <a:pt x="501375" y="415455"/>
                  </a:cubicBezTo>
                  <a:lnTo>
                    <a:pt x="501375" y="415455"/>
                  </a:lnTo>
                  <a:close/>
                  <a:moveTo>
                    <a:pt x="482203" y="554359"/>
                  </a:moveTo>
                  <a:cubicBezTo>
                    <a:pt x="485108" y="559008"/>
                    <a:pt x="482784" y="565983"/>
                    <a:pt x="477555" y="566564"/>
                  </a:cubicBezTo>
                  <a:cubicBezTo>
                    <a:pt x="471746" y="568889"/>
                    <a:pt x="465355" y="561914"/>
                    <a:pt x="467679" y="556102"/>
                  </a:cubicBezTo>
                  <a:cubicBezTo>
                    <a:pt x="468841" y="549710"/>
                    <a:pt x="478717" y="549128"/>
                    <a:pt x="482203" y="554359"/>
                  </a:cubicBezTo>
                  <a:lnTo>
                    <a:pt x="482203" y="554359"/>
                  </a:lnTo>
                  <a:close/>
                  <a:moveTo>
                    <a:pt x="514156" y="331765"/>
                  </a:moveTo>
                  <a:cubicBezTo>
                    <a:pt x="517642" y="338739"/>
                    <a:pt x="512413" y="347456"/>
                    <a:pt x="504861" y="348038"/>
                  </a:cubicBezTo>
                  <a:cubicBezTo>
                    <a:pt x="495566" y="349200"/>
                    <a:pt x="488594" y="337576"/>
                    <a:pt x="494404" y="330021"/>
                  </a:cubicBezTo>
                  <a:cubicBezTo>
                    <a:pt x="499051" y="323047"/>
                    <a:pt x="510671" y="323628"/>
                    <a:pt x="514156" y="331765"/>
                  </a:cubicBezTo>
                  <a:lnTo>
                    <a:pt x="514156" y="331765"/>
                  </a:lnTo>
                  <a:close/>
                  <a:moveTo>
                    <a:pt x="522871" y="245749"/>
                  </a:moveTo>
                  <a:cubicBezTo>
                    <a:pt x="528100" y="248655"/>
                    <a:pt x="529842" y="256210"/>
                    <a:pt x="525776" y="260278"/>
                  </a:cubicBezTo>
                  <a:cubicBezTo>
                    <a:pt x="523452" y="263184"/>
                    <a:pt x="519385" y="263766"/>
                    <a:pt x="516480" y="264928"/>
                  </a:cubicBezTo>
                  <a:cubicBezTo>
                    <a:pt x="512995" y="263184"/>
                    <a:pt x="508347" y="260278"/>
                    <a:pt x="507766" y="255629"/>
                  </a:cubicBezTo>
                  <a:cubicBezTo>
                    <a:pt x="506023" y="248655"/>
                    <a:pt x="516480" y="241099"/>
                    <a:pt x="522871" y="245749"/>
                  </a:cubicBezTo>
                  <a:lnTo>
                    <a:pt x="522871" y="245749"/>
                  </a:lnTo>
                  <a:close/>
                  <a:moveTo>
                    <a:pt x="532747" y="164964"/>
                  </a:moveTo>
                  <a:cubicBezTo>
                    <a:pt x="536233" y="164964"/>
                    <a:pt x="537976" y="168451"/>
                    <a:pt x="540300" y="171357"/>
                  </a:cubicBezTo>
                  <a:cubicBezTo>
                    <a:pt x="540300" y="173100"/>
                    <a:pt x="539719" y="176006"/>
                    <a:pt x="539138" y="177169"/>
                  </a:cubicBezTo>
                  <a:cubicBezTo>
                    <a:pt x="535652" y="181237"/>
                    <a:pt x="528680" y="182400"/>
                    <a:pt x="525195" y="177169"/>
                  </a:cubicBezTo>
                  <a:cubicBezTo>
                    <a:pt x="521128" y="171938"/>
                    <a:pt x="526357" y="164383"/>
                    <a:pt x="532747" y="164964"/>
                  </a:cubicBezTo>
                  <a:lnTo>
                    <a:pt x="532747" y="164964"/>
                  </a:lnTo>
                  <a:close/>
                  <a:moveTo>
                    <a:pt x="546109" y="85341"/>
                  </a:moveTo>
                  <a:cubicBezTo>
                    <a:pt x="547853" y="87085"/>
                    <a:pt x="552500" y="89991"/>
                    <a:pt x="549596" y="93478"/>
                  </a:cubicBezTo>
                  <a:cubicBezTo>
                    <a:pt x="547853" y="96965"/>
                    <a:pt x="542624" y="96384"/>
                    <a:pt x="541462" y="92897"/>
                  </a:cubicBezTo>
                  <a:cubicBezTo>
                    <a:pt x="539138" y="89410"/>
                    <a:pt x="543786" y="87666"/>
                    <a:pt x="546109" y="85341"/>
                  </a:cubicBezTo>
                  <a:lnTo>
                    <a:pt x="546109" y="85341"/>
                  </a:lnTo>
                  <a:close/>
                  <a:moveTo>
                    <a:pt x="479298" y="614802"/>
                  </a:moveTo>
                  <a:cubicBezTo>
                    <a:pt x="483365" y="621195"/>
                    <a:pt x="472327" y="627588"/>
                    <a:pt x="468841" y="620614"/>
                  </a:cubicBezTo>
                  <a:cubicBezTo>
                    <a:pt x="464193" y="614221"/>
                    <a:pt x="476393" y="607247"/>
                    <a:pt x="479298" y="614802"/>
                  </a:cubicBezTo>
                  <a:lnTo>
                    <a:pt x="479298" y="614802"/>
                  </a:lnTo>
                  <a:close/>
                  <a:moveTo>
                    <a:pt x="499051" y="473574"/>
                  </a:moveTo>
                  <a:cubicBezTo>
                    <a:pt x="501956" y="479967"/>
                    <a:pt x="496146" y="487522"/>
                    <a:pt x="489756" y="487522"/>
                  </a:cubicBezTo>
                  <a:cubicBezTo>
                    <a:pt x="481041" y="488104"/>
                    <a:pt x="475232" y="475899"/>
                    <a:pt x="482203" y="470087"/>
                  </a:cubicBezTo>
                  <a:cubicBezTo>
                    <a:pt x="486851" y="464856"/>
                    <a:pt x="496146" y="467181"/>
                    <a:pt x="499051" y="473574"/>
                  </a:cubicBezTo>
                  <a:lnTo>
                    <a:pt x="499051" y="473574"/>
                  </a:lnTo>
                  <a:close/>
                  <a:moveTo>
                    <a:pt x="513575" y="392789"/>
                  </a:moveTo>
                  <a:cubicBezTo>
                    <a:pt x="512413" y="385815"/>
                    <a:pt x="503118" y="381746"/>
                    <a:pt x="497308" y="385815"/>
                  </a:cubicBezTo>
                  <a:cubicBezTo>
                    <a:pt x="489756" y="389302"/>
                    <a:pt x="489756" y="402088"/>
                    <a:pt x="497889" y="405575"/>
                  </a:cubicBezTo>
                  <a:cubicBezTo>
                    <a:pt x="505442" y="410225"/>
                    <a:pt x="516480" y="402088"/>
                    <a:pt x="513575" y="392789"/>
                  </a:cubicBezTo>
                  <a:lnTo>
                    <a:pt x="513575" y="392789"/>
                  </a:lnTo>
                  <a:close/>
                  <a:moveTo>
                    <a:pt x="475232" y="674665"/>
                  </a:moveTo>
                  <a:cubicBezTo>
                    <a:pt x="475813" y="675246"/>
                    <a:pt x="475813" y="676408"/>
                    <a:pt x="475232" y="676989"/>
                  </a:cubicBezTo>
                  <a:cubicBezTo>
                    <a:pt x="473489" y="677571"/>
                    <a:pt x="472327" y="678152"/>
                    <a:pt x="470584" y="678733"/>
                  </a:cubicBezTo>
                  <a:cubicBezTo>
                    <a:pt x="470003" y="678152"/>
                    <a:pt x="470003" y="678152"/>
                    <a:pt x="469422" y="676989"/>
                  </a:cubicBezTo>
                  <a:cubicBezTo>
                    <a:pt x="468260" y="674083"/>
                    <a:pt x="474070" y="670596"/>
                    <a:pt x="475232" y="674665"/>
                  </a:cubicBezTo>
                  <a:lnTo>
                    <a:pt x="475232" y="674665"/>
                  </a:lnTo>
                  <a:close/>
                  <a:moveTo>
                    <a:pt x="495566" y="531111"/>
                  </a:moveTo>
                  <a:cubicBezTo>
                    <a:pt x="499051" y="536923"/>
                    <a:pt x="494404" y="545060"/>
                    <a:pt x="487432" y="543898"/>
                  </a:cubicBezTo>
                  <a:cubicBezTo>
                    <a:pt x="481622" y="543898"/>
                    <a:pt x="477555" y="536923"/>
                    <a:pt x="479879" y="531693"/>
                  </a:cubicBezTo>
                  <a:cubicBezTo>
                    <a:pt x="482203" y="525881"/>
                    <a:pt x="492080" y="525300"/>
                    <a:pt x="495566" y="531111"/>
                  </a:cubicBezTo>
                  <a:lnTo>
                    <a:pt x="495566" y="531111"/>
                  </a:lnTo>
                  <a:close/>
                  <a:moveTo>
                    <a:pt x="526938" y="310842"/>
                  </a:moveTo>
                  <a:cubicBezTo>
                    <a:pt x="530424" y="320141"/>
                    <a:pt x="517061" y="328859"/>
                    <a:pt x="510090" y="321884"/>
                  </a:cubicBezTo>
                  <a:cubicBezTo>
                    <a:pt x="503118" y="317235"/>
                    <a:pt x="504861" y="306192"/>
                    <a:pt x="512413" y="303286"/>
                  </a:cubicBezTo>
                  <a:cubicBezTo>
                    <a:pt x="518223" y="299799"/>
                    <a:pt x="525776" y="304449"/>
                    <a:pt x="526938" y="310842"/>
                  </a:cubicBezTo>
                  <a:lnTo>
                    <a:pt x="526938" y="310842"/>
                  </a:lnTo>
                  <a:close/>
                  <a:moveTo>
                    <a:pt x="550176" y="147528"/>
                  </a:moveTo>
                  <a:cubicBezTo>
                    <a:pt x="550176" y="150434"/>
                    <a:pt x="550176" y="155084"/>
                    <a:pt x="546691" y="156246"/>
                  </a:cubicBezTo>
                  <a:cubicBezTo>
                    <a:pt x="541462" y="159152"/>
                    <a:pt x="534490" y="153340"/>
                    <a:pt x="537395" y="147528"/>
                  </a:cubicBezTo>
                  <a:cubicBezTo>
                    <a:pt x="539138" y="141135"/>
                    <a:pt x="547853" y="142298"/>
                    <a:pt x="550176" y="147528"/>
                  </a:cubicBezTo>
                  <a:lnTo>
                    <a:pt x="550176" y="147528"/>
                  </a:lnTo>
                  <a:close/>
                  <a:moveTo>
                    <a:pt x="560634" y="68487"/>
                  </a:moveTo>
                  <a:cubicBezTo>
                    <a:pt x="560053" y="71393"/>
                    <a:pt x="555986" y="73137"/>
                    <a:pt x="554824" y="69068"/>
                  </a:cubicBezTo>
                  <a:cubicBezTo>
                    <a:pt x="553662" y="67325"/>
                    <a:pt x="554824" y="65581"/>
                    <a:pt x="556567" y="65000"/>
                  </a:cubicBezTo>
                  <a:cubicBezTo>
                    <a:pt x="557729" y="66162"/>
                    <a:pt x="559472" y="67325"/>
                    <a:pt x="560634" y="68487"/>
                  </a:cubicBezTo>
                  <a:lnTo>
                    <a:pt x="560634" y="68487"/>
                  </a:lnTo>
                  <a:close/>
                  <a:moveTo>
                    <a:pt x="539719" y="230057"/>
                  </a:moveTo>
                  <a:cubicBezTo>
                    <a:pt x="539138" y="223083"/>
                    <a:pt x="529842" y="219595"/>
                    <a:pt x="524614" y="223664"/>
                  </a:cubicBezTo>
                  <a:cubicBezTo>
                    <a:pt x="519385" y="227732"/>
                    <a:pt x="520547" y="236450"/>
                    <a:pt x="526357" y="239356"/>
                  </a:cubicBezTo>
                  <a:cubicBezTo>
                    <a:pt x="532166" y="243424"/>
                    <a:pt x="540881" y="237612"/>
                    <a:pt x="539719" y="230057"/>
                  </a:cubicBezTo>
                  <a:lnTo>
                    <a:pt x="539719" y="230057"/>
                  </a:lnTo>
                  <a:close/>
                  <a:moveTo>
                    <a:pt x="511251" y="450908"/>
                  </a:moveTo>
                  <a:cubicBezTo>
                    <a:pt x="508928" y="444515"/>
                    <a:pt x="500213" y="441609"/>
                    <a:pt x="494984" y="445677"/>
                  </a:cubicBezTo>
                  <a:cubicBezTo>
                    <a:pt x="488013" y="450326"/>
                    <a:pt x="490337" y="462532"/>
                    <a:pt x="498470" y="463694"/>
                  </a:cubicBezTo>
                  <a:cubicBezTo>
                    <a:pt x="506023" y="466600"/>
                    <a:pt x="514156" y="458463"/>
                    <a:pt x="511251" y="450908"/>
                  </a:cubicBezTo>
                  <a:lnTo>
                    <a:pt x="511251" y="450908"/>
                  </a:lnTo>
                  <a:close/>
                  <a:moveTo>
                    <a:pt x="492661" y="592717"/>
                  </a:moveTo>
                  <a:cubicBezTo>
                    <a:pt x="494404" y="600854"/>
                    <a:pt x="481041" y="603760"/>
                    <a:pt x="479298" y="595623"/>
                  </a:cubicBezTo>
                  <a:cubicBezTo>
                    <a:pt x="477555" y="587487"/>
                    <a:pt x="490918" y="584581"/>
                    <a:pt x="492661" y="592717"/>
                  </a:cubicBezTo>
                  <a:lnTo>
                    <a:pt x="492661" y="592717"/>
                  </a:lnTo>
                  <a:close/>
                  <a:moveTo>
                    <a:pt x="525776" y="370123"/>
                  </a:moveTo>
                  <a:cubicBezTo>
                    <a:pt x="524614" y="363148"/>
                    <a:pt x="515899" y="358499"/>
                    <a:pt x="509509" y="362567"/>
                  </a:cubicBezTo>
                  <a:cubicBezTo>
                    <a:pt x="502537" y="366054"/>
                    <a:pt x="501956" y="377097"/>
                    <a:pt x="508928" y="381165"/>
                  </a:cubicBezTo>
                  <a:cubicBezTo>
                    <a:pt x="516480" y="386977"/>
                    <a:pt x="528100" y="379422"/>
                    <a:pt x="525776" y="370123"/>
                  </a:cubicBezTo>
                  <a:lnTo>
                    <a:pt x="525776" y="370123"/>
                  </a:lnTo>
                  <a:close/>
                  <a:moveTo>
                    <a:pt x="482784" y="649092"/>
                  </a:moveTo>
                  <a:cubicBezTo>
                    <a:pt x="486270" y="645605"/>
                    <a:pt x="488594" y="650836"/>
                    <a:pt x="490337" y="653161"/>
                  </a:cubicBezTo>
                  <a:cubicBezTo>
                    <a:pt x="488594" y="654904"/>
                    <a:pt x="486270" y="656067"/>
                    <a:pt x="484527" y="657810"/>
                  </a:cubicBezTo>
                  <a:cubicBezTo>
                    <a:pt x="482203" y="655485"/>
                    <a:pt x="478137" y="651417"/>
                    <a:pt x="482784" y="649092"/>
                  </a:cubicBezTo>
                  <a:lnTo>
                    <a:pt x="482784" y="649092"/>
                  </a:lnTo>
                  <a:close/>
                  <a:moveTo>
                    <a:pt x="508928" y="510189"/>
                  </a:moveTo>
                  <a:cubicBezTo>
                    <a:pt x="511833" y="517163"/>
                    <a:pt x="501956" y="524718"/>
                    <a:pt x="495566" y="520069"/>
                  </a:cubicBezTo>
                  <a:cubicBezTo>
                    <a:pt x="490918" y="517744"/>
                    <a:pt x="489175" y="510189"/>
                    <a:pt x="493242" y="506702"/>
                  </a:cubicBezTo>
                  <a:cubicBezTo>
                    <a:pt x="497308" y="500890"/>
                    <a:pt x="507185" y="503215"/>
                    <a:pt x="508928" y="510189"/>
                  </a:cubicBezTo>
                  <a:lnTo>
                    <a:pt x="508928" y="510189"/>
                  </a:lnTo>
                  <a:close/>
                  <a:moveTo>
                    <a:pt x="524614" y="281201"/>
                  </a:moveTo>
                  <a:cubicBezTo>
                    <a:pt x="532166" y="277133"/>
                    <a:pt x="538557" y="284688"/>
                    <a:pt x="539719" y="291663"/>
                  </a:cubicBezTo>
                  <a:cubicBezTo>
                    <a:pt x="537395" y="298056"/>
                    <a:pt x="530424" y="303867"/>
                    <a:pt x="524033" y="299799"/>
                  </a:cubicBezTo>
                  <a:cubicBezTo>
                    <a:pt x="516480" y="296312"/>
                    <a:pt x="517061" y="284107"/>
                    <a:pt x="524614" y="281201"/>
                  </a:cubicBezTo>
                  <a:lnTo>
                    <a:pt x="524614" y="281201"/>
                  </a:lnTo>
                  <a:close/>
                  <a:moveTo>
                    <a:pt x="538557" y="200998"/>
                  </a:moveTo>
                  <a:cubicBezTo>
                    <a:pt x="544948" y="196929"/>
                    <a:pt x="550758" y="203322"/>
                    <a:pt x="551919" y="209134"/>
                  </a:cubicBezTo>
                  <a:cubicBezTo>
                    <a:pt x="550176" y="213783"/>
                    <a:pt x="544948" y="219014"/>
                    <a:pt x="539138" y="216108"/>
                  </a:cubicBezTo>
                  <a:cubicBezTo>
                    <a:pt x="532747" y="213202"/>
                    <a:pt x="531585" y="203904"/>
                    <a:pt x="538557" y="200998"/>
                  </a:cubicBezTo>
                  <a:lnTo>
                    <a:pt x="538557" y="200998"/>
                  </a:lnTo>
                  <a:close/>
                  <a:moveTo>
                    <a:pt x="561796" y="124862"/>
                  </a:moveTo>
                  <a:cubicBezTo>
                    <a:pt x="563539" y="129511"/>
                    <a:pt x="557148" y="134161"/>
                    <a:pt x="553081" y="131255"/>
                  </a:cubicBezTo>
                  <a:cubicBezTo>
                    <a:pt x="549596" y="129511"/>
                    <a:pt x="549596" y="124281"/>
                    <a:pt x="552500" y="121956"/>
                  </a:cubicBezTo>
                  <a:cubicBezTo>
                    <a:pt x="555405" y="119632"/>
                    <a:pt x="560634" y="121375"/>
                    <a:pt x="561796" y="124862"/>
                  </a:cubicBezTo>
                  <a:lnTo>
                    <a:pt x="561796" y="124862"/>
                  </a:lnTo>
                  <a:close/>
                  <a:moveTo>
                    <a:pt x="510671" y="420686"/>
                  </a:moveTo>
                  <a:cubicBezTo>
                    <a:pt x="502537" y="423011"/>
                    <a:pt x="500794" y="435216"/>
                    <a:pt x="508347" y="439284"/>
                  </a:cubicBezTo>
                  <a:cubicBezTo>
                    <a:pt x="513575" y="443352"/>
                    <a:pt x="519966" y="439865"/>
                    <a:pt x="524033" y="435216"/>
                  </a:cubicBezTo>
                  <a:cubicBezTo>
                    <a:pt x="526938" y="427660"/>
                    <a:pt x="519385" y="417780"/>
                    <a:pt x="510671" y="420686"/>
                  </a:cubicBezTo>
                  <a:lnTo>
                    <a:pt x="510671" y="420686"/>
                  </a:lnTo>
                  <a:close/>
                  <a:moveTo>
                    <a:pt x="499632" y="563077"/>
                  </a:moveTo>
                  <a:cubicBezTo>
                    <a:pt x="503118" y="565401"/>
                    <a:pt x="505442" y="568307"/>
                    <a:pt x="506604" y="571795"/>
                  </a:cubicBezTo>
                  <a:cubicBezTo>
                    <a:pt x="504280" y="575282"/>
                    <a:pt x="501956" y="579350"/>
                    <a:pt x="497308" y="578769"/>
                  </a:cubicBezTo>
                  <a:cubicBezTo>
                    <a:pt x="493242" y="577606"/>
                    <a:pt x="489756" y="572376"/>
                    <a:pt x="491499" y="568307"/>
                  </a:cubicBezTo>
                  <a:cubicBezTo>
                    <a:pt x="493242" y="564820"/>
                    <a:pt x="496727" y="564239"/>
                    <a:pt x="499632" y="563077"/>
                  </a:cubicBezTo>
                  <a:lnTo>
                    <a:pt x="499632" y="563077"/>
                  </a:lnTo>
                  <a:close/>
                  <a:moveTo>
                    <a:pt x="537395" y="345713"/>
                  </a:moveTo>
                  <a:cubicBezTo>
                    <a:pt x="535071" y="339320"/>
                    <a:pt x="527519" y="335833"/>
                    <a:pt x="521709" y="339901"/>
                  </a:cubicBezTo>
                  <a:cubicBezTo>
                    <a:pt x="514156" y="343388"/>
                    <a:pt x="514737" y="355593"/>
                    <a:pt x="522290" y="358499"/>
                  </a:cubicBezTo>
                  <a:cubicBezTo>
                    <a:pt x="530424" y="362567"/>
                    <a:pt x="540300" y="354431"/>
                    <a:pt x="537395" y="345713"/>
                  </a:cubicBezTo>
                  <a:lnTo>
                    <a:pt x="537395" y="345713"/>
                  </a:lnTo>
                  <a:close/>
                  <a:moveTo>
                    <a:pt x="550176" y="264928"/>
                  </a:moveTo>
                  <a:cubicBezTo>
                    <a:pt x="548434" y="259116"/>
                    <a:pt x="541462" y="255048"/>
                    <a:pt x="536233" y="259116"/>
                  </a:cubicBezTo>
                  <a:cubicBezTo>
                    <a:pt x="529842" y="262022"/>
                    <a:pt x="529842" y="270740"/>
                    <a:pt x="535071" y="274808"/>
                  </a:cubicBezTo>
                  <a:cubicBezTo>
                    <a:pt x="541462" y="281201"/>
                    <a:pt x="553081" y="273065"/>
                    <a:pt x="550176" y="264928"/>
                  </a:cubicBezTo>
                  <a:lnTo>
                    <a:pt x="550176" y="264928"/>
                  </a:lnTo>
                  <a:close/>
                  <a:moveTo>
                    <a:pt x="561796" y="182981"/>
                  </a:moveTo>
                  <a:cubicBezTo>
                    <a:pt x="564120" y="188211"/>
                    <a:pt x="558891" y="194604"/>
                    <a:pt x="553081" y="192861"/>
                  </a:cubicBezTo>
                  <a:cubicBezTo>
                    <a:pt x="547272" y="191698"/>
                    <a:pt x="544948" y="182981"/>
                    <a:pt x="550176" y="179494"/>
                  </a:cubicBezTo>
                  <a:cubicBezTo>
                    <a:pt x="554243" y="176588"/>
                    <a:pt x="560053" y="178331"/>
                    <a:pt x="561796" y="182981"/>
                  </a:cubicBezTo>
                  <a:lnTo>
                    <a:pt x="561796" y="182981"/>
                  </a:lnTo>
                  <a:close/>
                  <a:moveTo>
                    <a:pt x="572834" y="102196"/>
                  </a:moveTo>
                  <a:cubicBezTo>
                    <a:pt x="572834" y="104520"/>
                    <a:pt x="571672" y="108008"/>
                    <a:pt x="568767" y="107426"/>
                  </a:cubicBezTo>
                  <a:cubicBezTo>
                    <a:pt x="564701" y="108589"/>
                    <a:pt x="562377" y="101615"/>
                    <a:pt x="565863" y="99871"/>
                  </a:cubicBezTo>
                  <a:cubicBezTo>
                    <a:pt x="568187" y="97546"/>
                    <a:pt x="571672" y="99290"/>
                    <a:pt x="572834" y="102196"/>
                  </a:cubicBezTo>
                  <a:lnTo>
                    <a:pt x="572834" y="102196"/>
                  </a:lnTo>
                  <a:close/>
                  <a:moveTo>
                    <a:pt x="521128" y="485779"/>
                  </a:moveTo>
                  <a:cubicBezTo>
                    <a:pt x="519385" y="480548"/>
                    <a:pt x="511833" y="478223"/>
                    <a:pt x="507185" y="481711"/>
                  </a:cubicBezTo>
                  <a:cubicBezTo>
                    <a:pt x="501375" y="485198"/>
                    <a:pt x="501956" y="495078"/>
                    <a:pt x="508347" y="497403"/>
                  </a:cubicBezTo>
                  <a:cubicBezTo>
                    <a:pt x="515899" y="501471"/>
                    <a:pt x="524614" y="493334"/>
                    <a:pt x="521128" y="485779"/>
                  </a:cubicBezTo>
                  <a:lnTo>
                    <a:pt x="521128" y="485779"/>
                  </a:lnTo>
                  <a:close/>
                  <a:moveTo>
                    <a:pt x="502537" y="628170"/>
                  </a:moveTo>
                  <a:cubicBezTo>
                    <a:pt x="501956" y="630494"/>
                    <a:pt x="501956" y="633400"/>
                    <a:pt x="499051" y="633982"/>
                  </a:cubicBezTo>
                  <a:cubicBezTo>
                    <a:pt x="495566" y="635725"/>
                    <a:pt x="490918" y="631076"/>
                    <a:pt x="493242" y="627588"/>
                  </a:cubicBezTo>
                  <a:cubicBezTo>
                    <a:pt x="493822" y="625264"/>
                    <a:pt x="496727" y="625264"/>
                    <a:pt x="498470" y="624101"/>
                  </a:cubicBezTo>
                  <a:cubicBezTo>
                    <a:pt x="499632" y="625264"/>
                    <a:pt x="501375" y="626426"/>
                    <a:pt x="502537" y="628170"/>
                  </a:cubicBezTo>
                  <a:lnTo>
                    <a:pt x="502537" y="628170"/>
                  </a:lnTo>
                  <a:close/>
                  <a:moveTo>
                    <a:pt x="535652" y="403832"/>
                  </a:moveTo>
                  <a:cubicBezTo>
                    <a:pt x="539138" y="410806"/>
                    <a:pt x="531004" y="419524"/>
                    <a:pt x="523452" y="417780"/>
                  </a:cubicBezTo>
                  <a:cubicBezTo>
                    <a:pt x="516480" y="416618"/>
                    <a:pt x="512413" y="407319"/>
                    <a:pt x="517061" y="401507"/>
                  </a:cubicBezTo>
                  <a:cubicBezTo>
                    <a:pt x="521709" y="394533"/>
                    <a:pt x="533328" y="396276"/>
                    <a:pt x="535652" y="403832"/>
                  </a:cubicBezTo>
                  <a:lnTo>
                    <a:pt x="535652" y="403832"/>
                  </a:lnTo>
                  <a:close/>
                  <a:moveTo>
                    <a:pt x="517642" y="543316"/>
                  </a:moveTo>
                  <a:cubicBezTo>
                    <a:pt x="518223" y="545060"/>
                    <a:pt x="518804" y="547385"/>
                    <a:pt x="518804" y="549128"/>
                  </a:cubicBezTo>
                  <a:cubicBezTo>
                    <a:pt x="517642" y="550872"/>
                    <a:pt x="517061" y="552615"/>
                    <a:pt x="515899" y="554359"/>
                  </a:cubicBezTo>
                  <a:cubicBezTo>
                    <a:pt x="510090" y="558427"/>
                    <a:pt x="502537" y="553778"/>
                    <a:pt x="502537" y="546804"/>
                  </a:cubicBezTo>
                  <a:cubicBezTo>
                    <a:pt x="504280" y="539829"/>
                    <a:pt x="512995" y="537504"/>
                    <a:pt x="517642" y="543316"/>
                  </a:cubicBezTo>
                  <a:lnTo>
                    <a:pt x="517642" y="543316"/>
                  </a:lnTo>
                  <a:close/>
                  <a:moveTo>
                    <a:pt x="549596" y="323047"/>
                  </a:moveTo>
                  <a:cubicBezTo>
                    <a:pt x="547853" y="317235"/>
                    <a:pt x="540881" y="313167"/>
                    <a:pt x="535652" y="316654"/>
                  </a:cubicBezTo>
                  <a:cubicBezTo>
                    <a:pt x="528680" y="319559"/>
                    <a:pt x="527519" y="329440"/>
                    <a:pt x="533909" y="334089"/>
                  </a:cubicBezTo>
                  <a:cubicBezTo>
                    <a:pt x="540300" y="340482"/>
                    <a:pt x="553081" y="331765"/>
                    <a:pt x="549596" y="323047"/>
                  </a:cubicBezTo>
                  <a:lnTo>
                    <a:pt x="549596" y="323047"/>
                  </a:lnTo>
                  <a:close/>
                  <a:moveTo>
                    <a:pt x="560634" y="239356"/>
                  </a:moveTo>
                  <a:cubicBezTo>
                    <a:pt x="564701" y="244005"/>
                    <a:pt x="561215" y="251561"/>
                    <a:pt x="555986" y="252723"/>
                  </a:cubicBezTo>
                  <a:cubicBezTo>
                    <a:pt x="549014" y="255048"/>
                    <a:pt x="542043" y="246330"/>
                    <a:pt x="546109" y="239937"/>
                  </a:cubicBezTo>
                  <a:cubicBezTo>
                    <a:pt x="548434" y="234706"/>
                    <a:pt x="557148" y="232963"/>
                    <a:pt x="560634" y="239356"/>
                  </a:cubicBezTo>
                  <a:lnTo>
                    <a:pt x="560634" y="239356"/>
                  </a:lnTo>
                  <a:close/>
                  <a:moveTo>
                    <a:pt x="572253" y="158571"/>
                  </a:moveTo>
                  <a:cubicBezTo>
                    <a:pt x="574577" y="161477"/>
                    <a:pt x="573415" y="167289"/>
                    <a:pt x="569348" y="168451"/>
                  </a:cubicBezTo>
                  <a:cubicBezTo>
                    <a:pt x="565282" y="170776"/>
                    <a:pt x="559472" y="166126"/>
                    <a:pt x="560634" y="161477"/>
                  </a:cubicBezTo>
                  <a:cubicBezTo>
                    <a:pt x="561215" y="155665"/>
                    <a:pt x="568767" y="153921"/>
                    <a:pt x="572253" y="158571"/>
                  </a:cubicBezTo>
                  <a:lnTo>
                    <a:pt x="572253" y="158571"/>
                  </a:lnTo>
                  <a:close/>
                  <a:moveTo>
                    <a:pt x="579806" y="84179"/>
                  </a:moveTo>
                  <a:lnTo>
                    <a:pt x="579806" y="84179"/>
                  </a:lnTo>
                  <a:lnTo>
                    <a:pt x="579225" y="83598"/>
                  </a:lnTo>
                  <a:cubicBezTo>
                    <a:pt x="579806" y="83598"/>
                    <a:pt x="579806" y="84179"/>
                    <a:pt x="579806" y="84179"/>
                  </a:cubicBezTo>
                  <a:lnTo>
                    <a:pt x="579806" y="84179"/>
                  </a:lnTo>
                  <a:close/>
                  <a:moveTo>
                    <a:pt x="513575" y="603178"/>
                  </a:moveTo>
                  <a:cubicBezTo>
                    <a:pt x="515318" y="606084"/>
                    <a:pt x="514737" y="610734"/>
                    <a:pt x="511251" y="611896"/>
                  </a:cubicBezTo>
                  <a:cubicBezTo>
                    <a:pt x="507766" y="613059"/>
                    <a:pt x="502537" y="610734"/>
                    <a:pt x="503699" y="606666"/>
                  </a:cubicBezTo>
                  <a:cubicBezTo>
                    <a:pt x="503699" y="601435"/>
                    <a:pt x="510671" y="599691"/>
                    <a:pt x="513575" y="603178"/>
                  </a:cubicBezTo>
                  <a:lnTo>
                    <a:pt x="513575" y="603178"/>
                  </a:lnTo>
                  <a:close/>
                  <a:moveTo>
                    <a:pt x="522290" y="456720"/>
                  </a:moveTo>
                  <a:cubicBezTo>
                    <a:pt x="529842" y="453814"/>
                    <a:pt x="537395" y="463113"/>
                    <a:pt x="533328" y="470087"/>
                  </a:cubicBezTo>
                  <a:cubicBezTo>
                    <a:pt x="531585" y="474155"/>
                    <a:pt x="526938" y="474736"/>
                    <a:pt x="523452" y="475899"/>
                  </a:cubicBezTo>
                  <a:cubicBezTo>
                    <a:pt x="518223" y="473574"/>
                    <a:pt x="515318" y="469506"/>
                    <a:pt x="514737" y="463694"/>
                  </a:cubicBezTo>
                  <a:cubicBezTo>
                    <a:pt x="516480" y="461369"/>
                    <a:pt x="518223" y="457301"/>
                    <a:pt x="522290" y="456720"/>
                  </a:cubicBezTo>
                  <a:lnTo>
                    <a:pt x="522290" y="456720"/>
                  </a:lnTo>
                  <a:close/>
                  <a:moveTo>
                    <a:pt x="547853" y="381165"/>
                  </a:moveTo>
                  <a:cubicBezTo>
                    <a:pt x="550176" y="388139"/>
                    <a:pt x="542624" y="395695"/>
                    <a:pt x="535652" y="393951"/>
                  </a:cubicBezTo>
                  <a:cubicBezTo>
                    <a:pt x="531004" y="392208"/>
                    <a:pt x="527519" y="388139"/>
                    <a:pt x="527519" y="382909"/>
                  </a:cubicBezTo>
                  <a:cubicBezTo>
                    <a:pt x="528100" y="378841"/>
                    <a:pt x="531585" y="374772"/>
                    <a:pt x="535652" y="374191"/>
                  </a:cubicBezTo>
                  <a:cubicBezTo>
                    <a:pt x="540881" y="373029"/>
                    <a:pt x="546691" y="376516"/>
                    <a:pt x="547853" y="381165"/>
                  </a:cubicBezTo>
                  <a:lnTo>
                    <a:pt x="547853" y="381165"/>
                  </a:lnTo>
                  <a:close/>
                  <a:moveTo>
                    <a:pt x="504861" y="664203"/>
                  </a:moveTo>
                  <a:cubicBezTo>
                    <a:pt x="505442" y="663041"/>
                    <a:pt x="507185" y="661878"/>
                    <a:pt x="508928" y="662459"/>
                  </a:cubicBezTo>
                  <a:cubicBezTo>
                    <a:pt x="507766" y="663041"/>
                    <a:pt x="506604" y="663622"/>
                    <a:pt x="504861" y="664203"/>
                  </a:cubicBezTo>
                  <a:lnTo>
                    <a:pt x="504861" y="664203"/>
                  </a:lnTo>
                  <a:close/>
                  <a:moveTo>
                    <a:pt x="531004" y="522975"/>
                  </a:moveTo>
                  <a:cubicBezTo>
                    <a:pt x="532747" y="528206"/>
                    <a:pt x="527519" y="534017"/>
                    <a:pt x="522290" y="533436"/>
                  </a:cubicBezTo>
                  <a:cubicBezTo>
                    <a:pt x="517061" y="533436"/>
                    <a:pt x="513575" y="527043"/>
                    <a:pt x="515318" y="522394"/>
                  </a:cubicBezTo>
                  <a:cubicBezTo>
                    <a:pt x="517642" y="514838"/>
                    <a:pt x="529262" y="515419"/>
                    <a:pt x="531004" y="522975"/>
                  </a:cubicBezTo>
                  <a:lnTo>
                    <a:pt x="531004" y="522975"/>
                  </a:lnTo>
                  <a:close/>
                  <a:moveTo>
                    <a:pt x="561215" y="300961"/>
                  </a:moveTo>
                  <a:cubicBezTo>
                    <a:pt x="562958" y="308517"/>
                    <a:pt x="552500" y="315491"/>
                    <a:pt x="546691" y="310842"/>
                  </a:cubicBezTo>
                  <a:cubicBezTo>
                    <a:pt x="540881" y="307355"/>
                    <a:pt x="540300" y="298056"/>
                    <a:pt x="546691" y="294569"/>
                  </a:cubicBezTo>
                  <a:cubicBezTo>
                    <a:pt x="551919" y="289919"/>
                    <a:pt x="560053" y="294569"/>
                    <a:pt x="561215" y="300961"/>
                  </a:cubicBezTo>
                  <a:lnTo>
                    <a:pt x="561215" y="300961"/>
                  </a:lnTo>
                  <a:close/>
                  <a:moveTo>
                    <a:pt x="565282" y="212621"/>
                  </a:moveTo>
                  <a:cubicBezTo>
                    <a:pt x="572834" y="212040"/>
                    <a:pt x="576320" y="223083"/>
                    <a:pt x="569929" y="227151"/>
                  </a:cubicBezTo>
                  <a:cubicBezTo>
                    <a:pt x="565282" y="230638"/>
                    <a:pt x="559472" y="227151"/>
                    <a:pt x="557148" y="223083"/>
                  </a:cubicBezTo>
                  <a:cubicBezTo>
                    <a:pt x="557148" y="218433"/>
                    <a:pt x="560053" y="212621"/>
                    <a:pt x="565282" y="212621"/>
                  </a:cubicBezTo>
                  <a:lnTo>
                    <a:pt x="565282" y="212621"/>
                  </a:lnTo>
                  <a:close/>
                  <a:moveTo>
                    <a:pt x="580387" y="132999"/>
                  </a:moveTo>
                  <a:cubicBezTo>
                    <a:pt x="582711" y="135323"/>
                    <a:pt x="584454" y="137648"/>
                    <a:pt x="585616" y="140554"/>
                  </a:cubicBezTo>
                  <a:cubicBezTo>
                    <a:pt x="583292" y="142298"/>
                    <a:pt x="581549" y="144622"/>
                    <a:pt x="578644" y="145204"/>
                  </a:cubicBezTo>
                  <a:cubicBezTo>
                    <a:pt x="575739" y="144041"/>
                    <a:pt x="574577" y="141717"/>
                    <a:pt x="573996" y="138811"/>
                  </a:cubicBezTo>
                  <a:cubicBezTo>
                    <a:pt x="574577" y="135323"/>
                    <a:pt x="577482" y="134161"/>
                    <a:pt x="580387" y="132999"/>
                  </a:cubicBezTo>
                  <a:lnTo>
                    <a:pt x="580387" y="132999"/>
                  </a:lnTo>
                  <a:close/>
                  <a:moveTo>
                    <a:pt x="526938" y="580512"/>
                  </a:moveTo>
                  <a:cubicBezTo>
                    <a:pt x="531004" y="586324"/>
                    <a:pt x="521128" y="593299"/>
                    <a:pt x="517061" y="587487"/>
                  </a:cubicBezTo>
                  <a:cubicBezTo>
                    <a:pt x="511251" y="581093"/>
                    <a:pt x="523452" y="572957"/>
                    <a:pt x="526938" y="580512"/>
                  </a:cubicBezTo>
                  <a:lnTo>
                    <a:pt x="526938" y="580512"/>
                  </a:lnTo>
                  <a:close/>
                  <a:moveTo>
                    <a:pt x="535071" y="433472"/>
                  </a:moveTo>
                  <a:cubicBezTo>
                    <a:pt x="531004" y="434053"/>
                    <a:pt x="529262" y="438122"/>
                    <a:pt x="526938" y="441028"/>
                  </a:cubicBezTo>
                  <a:cubicBezTo>
                    <a:pt x="528100" y="443934"/>
                    <a:pt x="528100" y="448002"/>
                    <a:pt x="531585" y="449745"/>
                  </a:cubicBezTo>
                  <a:cubicBezTo>
                    <a:pt x="535652" y="453814"/>
                    <a:pt x="543205" y="451489"/>
                    <a:pt x="545529" y="446839"/>
                  </a:cubicBezTo>
                  <a:cubicBezTo>
                    <a:pt x="550176" y="441028"/>
                    <a:pt x="542624" y="431147"/>
                    <a:pt x="535071" y="433472"/>
                  </a:cubicBezTo>
                  <a:lnTo>
                    <a:pt x="535071" y="433472"/>
                  </a:lnTo>
                  <a:close/>
                  <a:moveTo>
                    <a:pt x="558310" y="355593"/>
                  </a:moveTo>
                  <a:cubicBezTo>
                    <a:pt x="560634" y="358499"/>
                    <a:pt x="559472" y="362567"/>
                    <a:pt x="559472" y="366054"/>
                  </a:cubicBezTo>
                  <a:cubicBezTo>
                    <a:pt x="556567" y="368960"/>
                    <a:pt x="553081" y="371866"/>
                    <a:pt x="548434" y="370704"/>
                  </a:cubicBezTo>
                  <a:cubicBezTo>
                    <a:pt x="540881" y="370123"/>
                    <a:pt x="537395" y="359661"/>
                    <a:pt x="542624" y="354431"/>
                  </a:cubicBezTo>
                  <a:cubicBezTo>
                    <a:pt x="546691" y="349781"/>
                    <a:pt x="555405" y="350362"/>
                    <a:pt x="558310" y="355593"/>
                  </a:cubicBezTo>
                  <a:lnTo>
                    <a:pt x="558310" y="355593"/>
                  </a:lnTo>
                  <a:close/>
                  <a:moveTo>
                    <a:pt x="572834" y="275970"/>
                  </a:moveTo>
                  <a:cubicBezTo>
                    <a:pt x="571091" y="271321"/>
                    <a:pt x="564701" y="267834"/>
                    <a:pt x="560634" y="271321"/>
                  </a:cubicBezTo>
                  <a:cubicBezTo>
                    <a:pt x="554824" y="274227"/>
                    <a:pt x="554243" y="282945"/>
                    <a:pt x="559472" y="286432"/>
                  </a:cubicBezTo>
                  <a:cubicBezTo>
                    <a:pt x="565282" y="292244"/>
                    <a:pt x="576320" y="283526"/>
                    <a:pt x="572834" y="275970"/>
                  </a:cubicBezTo>
                  <a:lnTo>
                    <a:pt x="572834" y="275970"/>
                  </a:lnTo>
                  <a:close/>
                  <a:moveTo>
                    <a:pt x="576320" y="191117"/>
                  </a:moveTo>
                  <a:cubicBezTo>
                    <a:pt x="580968" y="188793"/>
                    <a:pt x="586196" y="194023"/>
                    <a:pt x="585034" y="198673"/>
                  </a:cubicBezTo>
                  <a:cubicBezTo>
                    <a:pt x="584454" y="202160"/>
                    <a:pt x="580968" y="204485"/>
                    <a:pt x="577482" y="205066"/>
                  </a:cubicBezTo>
                  <a:cubicBezTo>
                    <a:pt x="573415" y="204485"/>
                    <a:pt x="571672" y="200416"/>
                    <a:pt x="569929" y="196929"/>
                  </a:cubicBezTo>
                  <a:cubicBezTo>
                    <a:pt x="572253" y="194604"/>
                    <a:pt x="573415" y="191698"/>
                    <a:pt x="576320" y="191117"/>
                  </a:cubicBezTo>
                  <a:lnTo>
                    <a:pt x="576320" y="191117"/>
                  </a:lnTo>
                  <a:close/>
                  <a:moveTo>
                    <a:pt x="594911" y="114401"/>
                  </a:moveTo>
                  <a:cubicBezTo>
                    <a:pt x="597235" y="117888"/>
                    <a:pt x="590263" y="121956"/>
                    <a:pt x="587939" y="117888"/>
                  </a:cubicBezTo>
                  <a:cubicBezTo>
                    <a:pt x="584454" y="113820"/>
                    <a:pt x="593749" y="108589"/>
                    <a:pt x="594911" y="114401"/>
                  </a:cubicBezTo>
                  <a:lnTo>
                    <a:pt x="594911" y="114401"/>
                  </a:lnTo>
                  <a:close/>
                  <a:moveTo>
                    <a:pt x="523452" y="639793"/>
                  </a:moveTo>
                  <a:cubicBezTo>
                    <a:pt x="527519" y="643280"/>
                    <a:pt x="518804" y="648511"/>
                    <a:pt x="517061" y="643280"/>
                  </a:cubicBezTo>
                  <a:cubicBezTo>
                    <a:pt x="515318" y="639793"/>
                    <a:pt x="521128" y="636306"/>
                    <a:pt x="523452" y="639793"/>
                  </a:cubicBezTo>
                  <a:lnTo>
                    <a:pt x="523452" y="639793"/>
                  </a:lnTo>
                  <a:close/>
                  <a:moveTo>
                    <a:pt x="542624" y="498565"/>
                  </a:moveTo>
                  <a:cubicBezTo>
                    <a:pt x="545529" y="504377"/>
                    <a:pt x="539138" y="511351"/>
                    <a:pt x="532747" y="510189"/>
                  </a:cubicBezTo>
                  <a:cubicBezTo>
                    <a:pt x="527519" y="508445"/>
                    <a:pt x="523452" y="501471"/>
                    <a:pt x="528100" y="496821"/>
                  </a:cubicBezTo>
                  <a:cubicBezTo>
                    <a:pt x="532166" y="491591"/>
                    <a:pt x="540881" y="492753"/>
                    <a:pt x="542624" y="498565"/>
                  </a:cubicBezTo>
                  <a:lnTo>
                    <a:pt x="542624" y="498565"/>
                  </a:lnTo>
                  <a:close/>
                  <a:moveTo>
                    <a:pt x="539138" y="556102"/>
                  </a:moveTo>
                  <a:cubicBezTo>
                    <a:pt x="541462" y="559008"/>
                    <a:pt x="540881" y="563658"/>
                    <a:pt x="537976" y="565401"/>
                  </a:cubicBezTo>
                  <a:cubicBezTo>
                    <a:pt x="533909" y="569470"/>
                    <a:pt x="526357" y="564239"/>
                    <a:pt x="527519" y="559008"/>
                  </a:cubicBezTo>
                  <a:cubicBezTo>
                    <a:pt x="527519" y="553778"/>
                    <a:pt x="536233" y="551453"/>
                    <a:pt x="539138" y="556102"/>
                  </a:cubicBezTo>
                  <a:lnTo>
                    <a:pt x="539138" y="556102"/>
                  </a:lnTo>
                  <a:close/>
                  <a:moveTo>
                    <a:pt x="558310" y="418361"/>
                  </a:moveTo>
                  <a:cubicBezTo>
                    <a:pt x="557148" y="413131"/>
                    <a:pt x="551338" y="409062"/>
                    <a:pt x="546109" y="411387"/>
                  </a:cubicBezTo>
                  <a:cubicBezTo>
                    <a:pt x="538557" y="413131"/>
                    <a:pt x="537395" y="424173"/>
                    <a:pt x="543786" y="428241"/>
                  </a:cubicBezTo>
                  <a:cubicBezTo>
                    <a:pt x="549596" y="433472"/>
                    <a:pt x="560634" y="425917"/>
                    <a:pt x="558310" y="418361"/>
                  </a:cubicBezTo>
                  <a:lnTo>
                    <a:pt x="558310" y="418361"/>
                  </a:lnTo>
                  <a:close/>
                  <a:moveTo>
                    <a:pt x="572253" y="335833"/>
                  </a:moveTo>
                  <a:cubicBezTo>
                    <a:pt x="575158" y="343969"/>
                    <a:pt x="563539" y="351525"/>
                    <a:pt x="557729" y="345132"/>
                  </a:cubicBezTo>
                  <a:cubicBezTo>
                    <a:pt x="551919" y="341063"/>
                    <a:pt x="553662" y="331183"/>
                    <a:pt x="560053" y="329440"/>
                  </a:cubicBezTo>
                  <a:cubicBezTo>
                    <a:pt x="564701" y="326534"/>
                    <a:pt x="571091" y="330602"/>
                    <a:pt x="572253" y="335833"/>
                  </a:cubicBezTo>
                  <a:lnTo>
                    <a:pt x="572253" y="335833"/>
                  </a:lnTo>
                  <a:close/>
                  <a:moveTo>
                    <a:pt x="573415" y="248074"/>
                  </a:moveTo>
                  <a:cubicBezTo>
                    <a:pt x="578063" y="245749"/>
                    <a:pt x="581549" y="249817"/>
                    <a:pt x="584454" y="252723"/>
                  </a:cubicBezTo>
                  <a:cubicBezTo>
                    <a:pt x="585616" y="259116"/>
                    <a:pt x="580387" y="266672"/>
                    <a:pt x="573415" y="263766"/>
                  </a:cubicBezTo>
                  <a:cubicBezTo>
                    <a:pt x="565863" y="261441"/>
                    <a:pt x="566443" y="249817"/>
                    <a:pt x="573415" y="248074"/>
                  </a:cubicBezTo>
                  <a:lnTo>
                    <a:pt x="573415" y="248074"/>
                  </a:lnTo>
                  <a:close/>
                  <a:moveTo>
                    <a:pt x="596073" y="173100"/>
                  </a:moveTo>
                  <a:cubicBezTo>
                    <a:pt x="597816" y="178331"/>
                    <a:pt x="589682" y="182981"/>
                    <a:pt x="586196" y="178912"/>
                  </a:cubicBezTo>
                  <a:cubicBezTo>
                    <a:pt x="582711" y="176006"/>
                    <a:pt x="583872" y="169613"/>
                    <a:pt x="588520" y="169032"/>
                  </a:cubicBezTo>
                  <a:cubicBezTo>
                    <a:pt x="591425" y="166708"/>
                    <a:pt x="595492" y="170194"/>
                    <a:pt x="596073" y="173100"/>
                  </a:cubicBezTo>
                  <a:lnTo>
                    <a:pt x="596073" y="173100"/>
                  </a:lnTo>
                  <a:close/>
                  <a:moveTo>
                    <a:pt x="533328" y="614221"/>
                  </a:moveTo>
                  <a:cubicBezTo>
                    <a:pt x="539138" y="616546"/>
                    <a:pt x="536814" y="622358"/>
                    <a:pt x="532166" y="624101"/>
                  </a:cubicBezTo>
                  <a:cubicBezTo>
                    <a:pt x="526938" y="621776"/>
                    <a:pt x="526938" y="614221"/>
                    <a:pt x="533328" y="614221"/>
                  </a:cubicBezTo>
                  <a:lnTo>
                    <a:pt x="533328" y="614221"/>
                  </a:lnTo>
                  <a:close/>
                  <a:moveTo>
                    <a:pt x="551919" y="470668"/>
                  </a:moveTo>
                  <a:cubicBezTo>
                    <a:pt x="556567" y="474155"/>
                    <a:pt x="558310" y="481711"/>
                    <a:pt x="552500" y="485198"/>
                  </a:cubicBezTo>
                  <a:cubicBezTo>
                    <a:pt x="546691" y="490428"/>
                    <a:pt x="537395" y="483454"/>
                    <a:pt x="539138" y="476480"/>
                  </a:cubicBezTo>
                  <a:cubicBezTo>
                    <a:pt x="539719" y="472993"/>
                    <a:pt x="543205" y="471249"/>
                    <a:pt x="546109" y="469506"/>
                  </a:cubicBezTo>
                  <a:cubicBezTo>
                    <a:pt x="547272" y="470087"/>
                    <a:pt x="550176" y="470668"/>
                    <a:pt x="551919" y="470668"/>
                  </a:cubicBezTo>
                  <a:lnTo>
                    <a:pt x="551919" y="470668"/>
                  </a:lnTo>
                  <a:close/>
                  <a:moveTo>
                    <a:pt x="563539" y="388139"/>
                  </a:moveTo>
                  <a:cubicBezTo>
                    <a:pt x="559472" y="386396"/>
                    <a:pt x="555986" y="390464"/>
                    <a:pt x="553081" y="392789"/>
                  </a:cubicBezTo>
                  <a:cubicBezTo>
                    <a:pt x="550758" y="400345"/>
                    <a:pt x="557148" y="408481"/>
                    <a:pt x="564701" y="406156"/>
                  </a:cubicBezTo>
                  <a:cubicBezTo>
                    <a:pt x="573415" y="403250"/>
                    <a:pt x="572253" y="388721"/>
                    <a:pt x="563539" y="388139"/>
                  </a:cubicBezTo>
                  <a:lnTo>
                    <a:pt x="563539" y="388139"/>
                  </a:lnTo>
                  <a:close/>
                  <a:moveTo>
                    <a:pt x="582711" y="311423"/>
                  </a:moveTo>
                  <a:cubicBezTo>
                    <a:pt x="580387" y="305611"/>
                    <a:pt x="571672" y="304449"/>
                    <a:pt x="567605" y="309679"/>
                  </a:cubicBezTo>
                  <a:cubicBezTo>
                    <a:pt x="561796" y="315491"/>
                    <a:pt x="569348" y="326534"/>
                    <a:pt x="576901" y="323628"/>
                  </a:cubicBezTo>
                  <a:cubicBezTo>
                    <a:pt x="582130" y="322465"/>
                    <a:pt x="585616" y="316072"/>
                    <a:pt x="582711" y="311423"/>
                  </a:cubicBezTo>
                  <a:lnTo>
                    <a:pt x="582711" y="311423"/>
                  </a:lnTo>
                  <a:close/>
                  <a:moveTo>
                    <a:pt x="553081" y="535761"/>
                  </a:moveTo>
                  <a:cubicBezTo>
                    <a:pt x="554824" y="541573"/>
                    <a:pt x="546109" y="547385"/>
                    <a:pt x="542043" y="542735"/>
                  </a:cubicBezTo>
                  <a:cubicBezTo>
                    <a:pt x="538557" y="539829"/>
                    <a:pt x="538557" y="533436"/>
                    <a:pt x="542624" y="531111"/>
                  </a:cubicBezTo>
                  <a:cubicBezTo>
                    <a:pt x="546691" y="527624"/>
                    <a:pt x="552500" y="531111"/>
                    <a:pt x="553081" y="535761"/>
                  </a:cubicBezTo>
                  <a:lnTo>
                    <a:pt x="553081" y="535761"/>
                  </a:lnTo>
                  <a:close/>
                  <a:moveTo>
                    <a:pt x="586777" y="225989"/>
                  </a:moveTo>
                  <a:cubicBezTo>
                    <a:pt x="592006" y="224245"/>
                    <a:pt x="596073" y="229476"/>
                    <a:pt x="596654" y="234125"/>
                  </a:cubicBezTo>
                  <a:cubicBezTo>
                    <a:pt x="594911" y="238193"/>
                    <a:pt x="590844" y="241681"/>
                    <a:pt x="586196" y="239937"/>
                  </a:cubicBezTo>
                  <a:cubicBezTo>
                    <a:pt x="579806" y="237612"/>
                    <a:pt x="580387" y="227151"/>
                    <a:pt x="586777" y="225989"/>
                  </a:cubicBezTo>
                  <a:lnTo>
                    <a:pt x="586777" y="225989"/>
                  </a:lnTo>
                  <a:close/>
                  <a:moveTo>
                    <a:pt x="598978" y="148691"/>
                  </a:moveTo>
                  <a:cubicBezTo>
                    <a:pt x="601301" y="144622"/>
                    <a:pt x="608273" y="146947"/>
                    <a:pt x="607692" y="151597"/>
                  </a:cubicBezTo>
                  <a:cubicBezTo>
                    <a:pt x="608273" y="155084"/>
                    <a:pt x="604206" y="155665"/>
                    <a:pt x="601883" y="157409"/>
                  </a:cubicBezTo>
                  <a:cubicBezTo>
                    <a:pt x="600140" y="154503"/>
                    <a:pt x="595492" y="151597"/>
                    <a:pt x="598978" y="148691"/>
                  </a:cubicBezTo>
                  <a:lnTo>
                    <a:pt x="598978" y="148691"/>
                  </a:lnTo>
                  <a:close/>
                  <a:moveTo>
                    <a:pt x="567025" y="451489"/>
                  </a:moveTo>
                  <a:cubicBezTo>
                    <a:pt x="570510" y="457301"/>
                    <a:pt x="564701" y="465437"/>
                    <a:pt x="558310" y="463694"/>
                  </a:cubicBezTo>
                  <a:cubicBezTo>
                    <a:pt x="551919" y="463113"/>
                    <a:pt x="549014" y="454976"/>
                    <a:pt x="552500" y="450326"/>
                  </a:cubicBezTo>
                  <a:cubicBezTo>
                    <a:pt x="555986" y="445096"/>
                    <a:pt x="564701" y="445677"/>
                    <a:pt x="567025" y="451489"/>
                  </a:cubicBezTo>
                  <a:lnTo>
                    <a:pt x="567025" y="451489"/>
                  </a:lnTo>
                  <a:close/>
                  <a:moveTo>
                    <a:pt x="550176" y="595042"/>
                  </a:moveTo>
                  <a:cubicBezTo>
                    <a:pt x="550758" y="600854"/>
                    <a:pt x="541462" y="602016"/>
                    <a:pt x="540300" y="596204"/>
                  </a:cubicBezTo>
                  <a:cubicBezTo>
                    <a:pt x="538557" y="589811"/>
                    <a:pt x="550176" y="588649"/>
                    <a:pt x="550176" y="595042"/>
                  </a:cubicBezTo>
                  <a:lnTo>
                    <a:pt x="550176" y="595042"/>
                  </a:lnTo>
                  <a:close/>
                  <a:moveTo>
                    <a:pt x="582130" y="370704"/>
                  </a:moveTo>
                  <a:cubicBezTo>
                    <a:pt x="585616" y="378260"/>
                    <a:pt x="574577" y="385815"/>
                    <a:pt x="568767" y="380584"/>
                  </a:cubicBezTo>
                  <a:cubicBezTo>
                    <a:pt x="564120" y="377678"/>
                    <a:pt x="562958" y="369542"/>
                    <a:pt x="568187" y="366054"/>
                  </a:cubicBezTo>
                  <a:cubicBezTo>
                    <a:pt x="572834" y="362567"/>
                    <a:pt x="580387" y="365473"/>
                    <a:pt x="582130" y="370704"/>
                  </a:cubicBezTo>
                  <a:lnTo>
                    <a:pt x="582130" y="370704"/>
                  </a:lnTo>
                  <a:close/>
                  <a:moveTo>
                    <a:pt x="552500" y="509608"/>
                  </a:moveTo>
                  <a:cubicBezTo>
                    <a:pt x="555986" y="504377"/>
                    <a:pt x="564701" y="506702"/>
                    <a:pt x="565282" y="512513"/>
                  </a:cubicBezTo>
                  <a:cubicBezTo>
                    <a:pt x="566443" y="516582"/>
                    <a:pt x="562958" y="519488"/>
                    <a:pt x="559472" y="521812"/>
                  </a:cubicBezTo>
                  <a:cubicBezTo>
                    <a:pt x="557729" y="521812"/>
                    <a:pt x="554824" y="521231"/>
                    <a:pt x="553662" y="520650"/>
                  </a:cubicBezTo>
                  <a:cubicBezTo>
                    <a:pt x="551919" y="517163"/>
                    <a:pt x="549014" y="512513"/>
                    <a:pt x="552500" y="509608"/>
                  </a:cubicBezTo>
                  <a:lnTo>
                    <a:pt x="552500" y="509608"/>
                  </a:lnTo>
                  <a:close/>
                  <a:moveTo>
                    <a:pt x="595492" y="289919"/>
                  </a:moveTo>
                  <a:cubicBezTo>
                    <a:pt x="597816" y="296893"/>
                    <a:pt x="587939" y="303286"/>
                    <a:pt x="582130" y="298056"/>
                  </a:cubicBezTo>
                  <a:cubicBezTo>
                    <a:pt x="576901" y="294569"/>
                    <a:pt x="578644" y="285270"/>
                    <a:pt x="584454" y="284107"/>
                  </a:cubicBezTo>
                  <a:cubicBezTo>
                    <a:pt x="589101" y="282364"/>
                    <a:pt x="594911" y="285270"/>
                    <a:pt x="595492" y="289919"/>
                  </a:cubicBezTo>
                  <a:lnTo>
                    <a:pt x="595492" y="289919"/>
                  </a:lnTo>
                  <a:close/>
                  <a:moveTo>
                    <a:pt x="606530" y="207972"/>
                  </a:moveTo>
                  <a:cubicBezTo>
                    <a:pt x="610597" y="215527"/>
                    <a:pt x="597235" y="220758"/>
                    <a:pt x="594911" y="213202"/>
                  </a:cubicBezTo>
                  <a:cubicBezTo>
                    <a:pt x="590844" y="205066"/>
                    <a:pt x="604206" y="199835"/>
                    <a:pt x="606530" y="207972"/>
                  </a:cubicBezTo>
                  <a:lnTo>
                    <a:pt x="606530" y="207972"/>
                  </a:lnTo>
                  <a:close/>
                  <a:moveTo>
                    <a:pt x="615245" y="123119"/>
                  </a:moveTo>
                  <a:cubicBezTo>
                    <a:pt x="615826" y="125443"/>
                    <a:pt x="619892" y="127768"/>
                    <a:pt x="616988" y="129511"/>
                  </a:cubicBezTo>
                  <a:cubicBezTo>
                    <a:pt x="615245" y="132999"/>
                    <a:pt x="610597" y="130674"/>
                    <a:pt x="610597" y="127187"/>
                  </a:cubicBezTo>
                  <a:cubicBezTo>
                    <a:pt x="611759" y="125443"/>
                    <a:pt x="614083" y="124281"/>
                    <a:pt x="615245" y="123119"/>
                  </a:cubicBezTo>
                  <a:lnTo>
                    <a:pt x="615245" y="123119"/>
                  </a:lnTo>
                  <a:close/>
                  <a:moveTo>
                    <a:pt x="580387" y="428822"/>
                  </a:moveTo>
                  <a:cubicBezTo>
                    <a:pt x="583292" y="434634"/>
                    <a:pt x="577482" y="441028"/>
                    <a:pt x="571091" y="441028"/>
                  </a:cubicBezTo>
                  <a:cubicBezTo>
                    <a:pt x="565282" y="439865"/>
                    <a:pt x="561215" y="431728"/>
                    <a:pt x="565863" y="427079"/>
                  </a:cubicBezTo>
                  <a:cubicBezTo>
                    <a:pt x="569348" y="421848"/>
                    <a:pt x="577482" y="423011"/>
                    <a:pt x="580387" y="428822"/>
                  </a:cubicBezTo>
                  <a:lnTo>
                    <a:pt x="580387" y="428822"/>
                  </a:lnTo>
                  <a:close/>
                  <a:moveTo>
                    <a:pt x="552500" y="568889"/>
                  </a:moveTo>
                  <a:cubicBezTo>
                    <a:pt x="554824" y="565983"/>
                    <a:pt x="560053" y="566564"/>
                    <a:pt x="561796" y="570051"/>
                  </a:cubicBezTo>
                  <a:cubicBezTo>
                    <a:pt x="561796" y="571795"/>
                    <a:pt x="561796" y="574700"/>
                    <a:pt x="561796" y="575863"/>
                  </a:cubicBezTo>
                  <a:cubicBezTo>
                    <a:pt x="559472" y="576444"/>
                    <a:pt x="555986" y="578769"/>
                    <a:pt x="553662" y="576444"/>
                  </a:cubicBezTo>
                  <a:cubicBezTo>
                    <a:pt x="550758" y="575282"/>
                    <a:pt x="551338" y="571213"/>
                    <a:pt x="552500" y="568889"/>
                  </a:cubicBezTo>
                  <a:lnTo>
                    <a:pt x="552500" y="568889"/>
                  </a:lnTo>
                  <a:close/>
                  <a:moveTo>
                    <a:pt x="594911" y="349781"/>
                  </a:moveTo>
                  <a:cubicBezTo>
                    <a:pt x="595492" y="355012"/>
                    <a:pt x="589101" y="360243"/>
                    <a:pt x="584454" y="358499"/>
                  </a:cubicBezTo>
                  <a:cubicBezTo>
                    <a:pt x="578063" y="357337"/>
                    <a:pt x="575158" y="348038"/>
                    <a:pt x="580968" y="343969"/>
                  </a:cubicBezTo>
                  <a:cubicBezTo>
                    <a:pt x="585616" y="339320"/>
                    <a:pt x="594330" y="343388"/>
                    <a:pt x="594911" y="349781"/>
                  </a:cubicBezTo>
                  <a:lnTo>
                    <a:pt x="594911" y="349781"/>
                  </a:lnTo>
                  <a:close/>
                  <a:moveTo>
                    <a:pt x="606530" y="265509"/>
                  </a:moveTo>
                  <a:cubicBezTo>
                    <a:pt x="608854" y="270740"/>
                    <a:pt x="603625" y="277133"/>
                    <a:pt x="597816" y="275389"/>
                  </a:cubicBezTo>
                  <a:cubicBezTo>
                    <a:pt x="592006" y="274808"/>
                    <a:pt x="590263" y="265509"/>
                    <a:pt x="594911" y="262603"/>
                  </a:cubicBezTo>
                  <a:cubicBezTo>
                    <a:pt x="598397" y="259697"/>
                    <a:pt x="604787" y="261441"/>
                    <a:pt x="606530" y="265509"/>
                  </a:cubicBezTo>
                  <a:lnTo>
                    <a:pt x="606530" y="265509"/>
                  </a:lnTo>
                  <a:close/>
                  <a:moveTo>
                    <a:pt x="618150" y="184724"/>
                  </a:moveTo>
                  <a:cubicBezTo>
                    <a:pt x="621635" y="189955"/>
                    <a:pt x="611759" y="195767"/>
                    <a:pt x="608854" y="189374"/>
                  </a:cubicBezTo>
                  <a:cubicBezTo>
                    <a:pt x="604206" y="184143"/>
                    <a:pt x="615826" y="177169"/>
                    <a:pt x="618150" y="184724"/>
                  </a:cubicBezTo>
                  <a:lnTo>
                    <a:pt x="618150" y="184724"/>
                  </a:lnTo>
                  <a:close/>
                  <a:moveTo>
                    <a:pt x="578063" y="487522"/>
                  </a:moveTo>
                  <a:cubicBezTo>
                    <a:pt x="580968" y="493915"/>
                    <a:pt x="572834" y="500890"/>
                    <a:pt x="567605" y="496821"/>
                  </a:cubicBezTo>
                  <a:cubicBezTo>
                    <a:pt x="562377" y="493915"/>
                    <a:pt x="562958" y="485779"/>
                    <a:pt x="568187" y="483454"/>
                  </a:cubicBezTo>
                  <a:cubicBezTo>
                    <a:pt x="571672" y="481711"/>
                    <a:pt x="576320" y="484035"/>
                    <a:pt x="578063" y="487522"/>
                  </a:cubicBezTo>
                  <a:lnTo>
                    <a:pt x="578063" y="487522"/>
                  </a:lnTo>
                  <a:close/>
                  <a:moveTo>
                    <a:pt x="558310" y="629913"/>
                  </a:moveTo>
                  <a:cubicBezTo>
                    <a:pt x="558891" y="630494"/>
                    <a:pt x="558891" y="631076"/>
                    <a:pt x="558891" y="631657"/>
                  </a:cubicBezTo>
                  <a:cubicBezTo>
                    <a:pt x="557729" y="632819"/>
                    <a:pt x="555986" y="633400"/>
                    <a:pt x="554824" y="634563"/>
                  </a:cubicBezTo>
                  <a:cubicBezTo>
                    <a:pt x="553662" y="634563"/>
                    <a:pt x="553081" y="633982"/>
                    <a:pt x="553081" y="632238"/>
                  </a:cubicBezTo>
                  <a:cubicBezTo>
                    <a:pt x="550758" y="628751"/>
                    <a:pt x="557148" y="626426"/>
                    <a:pt x="558310" y="629913"/>
                  </a:cubicBezTo>
                  <a:lnTo>
                    <a:pt x="558310" y="629913"/>
                  </a:lnTo>
                  <a:close/>
                  <a:moveTo>
                    <a:pt x="582130" y="400926"/>
                  </a:moveTo>
                  <a:cubicBezTo>
                    <a:pt x="588520" y="398601"/>
                    <a:pt x="595492" y="407319"/>
                    <a:pt x="591425" y="413131"/>
                  </a:cubicBezTo>
                  <a:cubicBezTo>
                    <a:pt x="589101" y="417199"/>
                    <a:pt x="583292" y="418943"/>
                    <a:pt x="579806" y="416037"/>
                  </a:cubicBezTo>
                  <a:cubicBezTo>
                    <a:pt x="576901" y="414293"/>
                    <a:pt x="576320" y="410806"/>
                    <a:pt x="575739" y="407900"/>
                  </a:cubicBezTo>
                  <a:cubicBezTo>
                    <a:pt x="577482" y="404994"/>
                    <a:pt x="579225" y="401507"/>
                    <a:pt x="582130" y="400926"/>
                  </a:cubicBezTo>
                  <a:lnTo>
                    <a:pt x="582130" y="400926"/>
                  </a:lnTo>
                  <a:close/>
                  <a:moveTo>
                    <a:pt x="573996" y="546222"/>
                  </a:moveTo>
                  <a:cubicBezTo>
                    <a:pt x="576901" y="549710"/>
                    <a:pt x="574577" y="554359"/>
                    <a:pt x="570510" y="555521"/>
                  </a:cubicBezTo>
                  <a:cubicBezTo>
                    <a:pt x="567025" y="557265"/>
                    <a:pt x="563539" y="552615"/>
                    <a:pt x="562958" y="549128"/>
                  </a:cubicBezTo>
                  <a:cubicBezTo>
                    <a:pt x="564120" y="544479"/>
                    <a:pt x="571091" y="541573"/>
                    <a:pt x="573996" y="546222"/>
                  </a:cubicBezTo>
                  <a:lnTo>
                    <a:pt x="573996" y="546222"/>
                  </a:lnTo>
                  <a:close/>
                  <a:moveTo>
                    <a:pt x="590844" y="323047"/>
                  </a:moveTo>
                  <a:cubicBezTo>
                    <a:pt x="595492" y="317816"/>
                    <a:pt x="603625" y="318397"/>
                    <a:pt x="606530" y="325371"/>
                  </a:cubicBezTo>
                  <a:cubicBezTo>
                    <a:pt x="606530" y="327115"/>
                    <a:pt x="605949" y="330021"/>
                    <a:pt x="605949" y="331183"/>
                  </a:cubicBezTo>
                  <a:cubicBezTo>
                    <a:pt x="603625" y="332927"/>
                    <a:pt x="600721" y="335833"/>
                    <a:pt x="597235" y="335252"/>
                  </a:cubicBezTo>
                  <a:cubicBezTo>
                    <a:pt x="593749" y="335252"/>
                    <a:pt x="592006" y="331183"/>
                    <a:pt x="590263" y="328859"/>
                  </a:cubicBezTo>
                  <a:cubicBezTo>
                    <a:pt x="590263" y="327115"/>
                    <a:pt x="590844" y="324209"/>
                    <a:pt x="590844" y="323047"/>
                  </a:cubicBezTo>
                  <a:lnTo>
                    <a:pt x="590844" y="323047"/>
                  </a:lnTo>
                  <a:close/>
                  <a:moveTo>
                    <a:pt x="612340" y="238193"/>
                  </a:moveTo>
                  <a:cubicBezTo>
                    <a:pt x="616407" y="238775"/>
                    <a:pt x="618150" y="242843"/>
                    <a:pt x="619312" y="246330"/>
                  </a:cubicBezTo>
                  <a:cubicBezTo>
                    <a:pt x="616988" y="250398"/>
                    <a:pt x="610597" y="255048"/>
                    <a:pt x="607111" y="249817"/>
                  </a:cubicBezTo>
                  <a:cubicBezTo>
                    <a:pt x="602463" y="245749"/>
                    <a:pt x="607111" y="238775"/>
                    <a:pt x="612340" y="238193"/>
                  </a:cubicBezTo>
                  <a:lnTo>
                    <a:pt x="612340" y="238193"/>
                  </a:lnTo>
                  <a:close/>
                  <a:moveTo>
                    <a:pt x="625702" y="157990"/>
                  </a:moveTo>
                  <a:cubicBezTo>
                    <a:pt x="626864" y="160315"/>
                    <a:pt x="630931" y="162058"/>
                    <a:pt x="629188" y="164964"/>
                  </a:cubicBezTo>
                  <a:cubicBezTo>
                    <a:pt x="627445" y="166126"/>
                    <a:pt x="625702" y="167289"/>
                    <a:pt x="624540" y="168451"/>
                  </a:cubicBezTo>
                  <a:cubicBezTo>
                    <a:pt x="623378" y="166708"/>
                    <a:pt x="622216" y="165545"/>
                    <a:pt x="621054" y="163802"/>
                  </a:cubicBezTo>
                  <a:cubicBezTo>
                    <a:pt x="621054" y="161477"/>
                    <a:pt x="623959" y="160315"/>
                    <a:pt x="625702" y="157990"/>
                  </a:cubicBezTo>
                  <a:lnTo>
                    <a:pt x="625702" y="157990"/>
                  </a:lnTo>
                  <a:close/>
                  <a:moveTo>
                    <a:pt x="589682" y="463694"/>
                  </a:moveTo>
                  <a:cubicBezTo>
                    <a:pt x="593168" y="468924"/>
                    <a:pt x="587358" y="475899"/>
                    <a:pt x="581549" y="474155"/>
                  </a:cubicBezTo>
                  <a:cubicBezTo>
                    <a:pt x="576320" y="472993"/>
                    <a:pt x="573996" y="465437"/>
                    <a:pt x="578063" y="461950"/>
                  </a:cubicBezTo>
                  <a:cubicBezTo>
                    <a:pt x="580968" y="458463"/>
                    <a:pt x="587358" y="459626"/>
                    <a:pt x="589682" y="463694"/>
                  </a:cubicBezTo>
                  <a:lnTo>
                    <a:pt x="589682" y="463694"/>
                  </a:lnTo>
                  <a:close/>
                  <a:moveTo>
                    <a:pt x="571091" y="607828"/>
                  </a:moveTo>
                  <a:cubicBezTo>
                    <a:pt x="571672" y="611896"/>
                    <a:pt x="565282" y="614221"/>
                    <a:pt x="564120" y="609572"/>
                  </a:cubicBezTo>
                  <a:cubicBezTo>
                    <a:pt x="561796" y="604922"/>
                    <a:pt x="571091" y="602016"/>
                    <a:pt x="571091" y="607828"/>
                  </a:cubicBezTo>
                  <a:lnTo>
                    <a:pt x="571091" y="607828"/>
                  </a:lnTo>
                  <a:close/>
                  <a:moveTo>
                    <a:pt x="594911" y="377097"/>
                  </a:moveTo>
                  <a:cubicBezTo>
                    <a:pt x="600140" y="377097"/>
                    <a:pt x="605368" y="380584"/>
                    <a:pt x="605368" y="386396"/>
                  </a:cubicBezTo>
                  <a:cubicBezTo>
                    <a:pt x="604206" y="392208"/>
                    <a:pt x="597816" y="394533"/>
                    <a:pt x="593168" y="392789"/>
                  </a:cubicBezTo>
                  <a:cubicBezTo>
                    <a:pt x="591425" y="390464"/>
                    <a:pt x="588520" y="387558"/>
                    <a:pt x="589682" y="384071"/>
                  </a:cubicBezTo>
                  <a:cubicBezTo>
                    <a:pt x="589101" y="381165"/>
                    <a:pt x="592587" y="379422"/>
                    <a:pt x="594911" y="377097"/>
                  </a:cubicBezTo>
                  <a:lnTo>
                    <a:pt x="594911" y="377097"/>
                  </a:lnTo>
                  <a:close/>
                  <a:moveTo>
                    <a:pt x="587939" y="524137"/>
                  </a:moveTo>
                  <a:cubicBezTo>
                    <a:pt x="587939" y="528206"/>
                    <a:pt x="585616" y="532855"/>
                    <a:pt x="580387" y="532274"/>
                  </a:cubicBezTo>
                  <a:cubicBezTo>
                    <a:pt x="575158" y="532274"/>
                    <a:pt x="573415" y="523556"/>
                    <a:pt x="578063" y="521231"/>
                  </a:cubicBezTo>
                  <a:cubicBezTo>
                    <a:pt x="582130" y="518325"/>
                    <a:pt x="585616" y="521812"/>
                    <a:pt x="587939" y="524137"/>
                  </a:cubicBezTo>
                  <a:lnTo>
                    <a:pt x="587939" y="524137"/>
                  </a:lnTo>
                  <a:close/>
                  <a:moveTo>
                    <a:pt x="618150" y="302705"/>
                  </a:moveTo>
                  <a:cubicBezTo>
                    <a:pt x="619892" y="309098"/>
                    <a:pt x="611178" y="313748"/>
                    <a:pt x="606530" y="309679"/>
                  </a:cubicBezTo>
                  <a:cubicBezTo>
                    <a:pt x="602463" y="306773"/>
                    <a:pt x="603045" y="300380"/>
                    <a:pt x="606530" y="297474"/>
                  </a:cubicBezTo>
                  <a:cubicBezTo>
                    <a:pt x="610597" y="295150"/>
                    <a:pt x="617569" y="297474"/>
                    <a:pt x="618150" y="302705"/>
                  </a:cubicBezTo>
                  <a:lnTo>
                    <a:pt x="618150" y="302705"/>
                  </a:lnTo>
                  <a:close/>
                  <a:moveTo>
                    <a:pt x="629188" y="220177"/>
                  </a:moveTo>
                  <a:cubicBezTo>
                    <a:pt x="631512" y="224826"/>
                    <a:pt x="624540" y="230057"/>
                    <a:pt x="620474" y="226570"/>
                  </a:cubicBezTo>
                  <a:cubicBezTo>
                    <a:pt x="617569" y="224826"/>
                    <a:pt x="616988" y="220177"/>
                    <a:pt x="619892" y="217852"/>
                  </a:cubicBezTo>
                  <a:cubicBezTo>
                    <a:pt x="622797" y="214946"/>
                    <a:pt x="628607" y="216689"/>
                    <a:pt x="629188" y="220177"/>
                  </a:cubicBezTo>
                  <a:lnTo>
                    <a:pt x="629188" y="220177"/>
                  </a:lnTo>
                  <a:close/>
                  <a:moveTo>
                    <a:pt x="599559" y="438122"/>
                  </a:moveTo>
                  <a:cubicBezTo>
                    <a:pt x="600721" y="439865"/>
                    <a:pt x="601883" y="441028"/>
                    <a:pt x="603045" y="442771"/>
                  </a:cubicBezTo>
                  <a:cubicBezTo>
                    <a:pt x="603045" y="444515"/>
                    <a:pt x="602463" y="447420"/>
                    <a:pt x="602463" y="448583"/>
                  </a:cubicBezTo>
                  <a:cubicBezTo>
                    <a:pt x="598978" y="452070"/>
                    <a:pt x="592587" y="453814"/>
                    <a:pt x="589682" y="449164"/>
                  </a:cubicBezTo>
                  <a:cubicBezTo>
                    <a:pt x="586196" y="445096"/>
                    <a:pt x="589682" y="439284"/>
                    <a:pt x="593749" y="436959"/>
                  </a:cubicBezTo>
                  <a:cubicBezTo>
                    <a:pt x="594911" y="437540"/>
                    <a:pt x="597816" y="438122"/>
                    <a:pt x="599559" y="438122"/>
                  </a:cubicBezTo>
                  <a:lnTo>
                    <a:pt x="599559" y="438122"/>
                  </a:lnTo>
                  <a:close/>
                  <a:moveTo>
                    <a:pt x="583292" y="581675"/>
                  </a:moveTo>
                  <a:cubicBezTo>
                    <a:pt x="586777" y="585743"/>
                    <a:pt x="580968" y="591555"/>
                    <a:pt x="576901" y="587487"/>
                  </a:cubicBezTo>
                  <a:cubicBezTo>
                    <a:pt x="573415" y="583999"/>
                    <a:pt x="579225" y="577606"/>
                    <a:pt x="583292" y="581675"/>
                  </a:cubicBezTo>
                  <a:lnTo>
                    <a:pt x="583292" y="581675"/>
                  </a:lnTo>
                  <a:close/>
                  <a:moveTo>
                    <a:pt x="615826" y="360243"/>
                  </a:moveTo>
                  <a:cubicBezTo>
                    <a:pt x="618150" y="367217"/>
                    <a:pt x="608854" y="373029"/>
                    <a:pt x="603625" y="367798"/>
                  </a:cubicBezTo>
                  <a:cubicBezTo>
                    <a:pt x="598978" y="364311"/>
                    <a:pt x="601301" y="355593"/>
                    <a:pt x="607111" y="355012"/>
                  </a:cubicBezTo>
                  <a:cubicBezTo>
                    <a:pt x="611178" y="353850"/>
                    <a:pt x="615245" y="356756"/>
                    <a:pt x="615826" y="360243"/>
                  </a:cubicBezTo>
                  <a:lnTo>
                    <a:pt x="615826" y="360243"/>
                  </a:lnTo>
                  <a:close/>
                  <a:moveTo>
                    <a:pt x="623959" y="273065"/>
                  </a:moveTo>
                  <a:cubicBezTo>
                    <a:pt x="626283" y="275389"/>
                    <a:pt x="630350" y="277714"/>
                    <a:pt x="629188" y="281782"/>
                  </a:cubicBezTo>
                  <a:cubicBezTo>
                    <a:pt x="628607" y="285851"/>
                    <a:pt x="624540" y="286432"/>
                    <a:pt x="621635" y="288176"/>
                  </a:cubicBezTo>
                  <a:cubicBezTo>
                    <a:pt x="618730" y="285851"/>
                    <a:pt x="615826" y="283526"/>
                    <a:pt x="615826" y="279458"/>
                  </a:cubicBezTo>
                  <a:cubicBezTo>
                    <a:pt x="616988" y="275970"/>
                    <a:pt x="620474" y="274227"/>
                    <a:pt x="623959" y="273065"/>
                  </a:cubicBezTo>
                  <a:lnTo>
                    <a:pt x="623959" y="273065"/>
                  </a:lnTo>
                  <a:close/>
                  <a:moveTo>
                    <a:pt x="600140" y="500890"/>
                  </a:moveTo>
                  <a:cubicBezTo>
                    <a:pt x="603045" y="508445"/>
                    <a:pt x="591425" y="513094"/>
                    <a:pt x="588520" y="505539"/>
                  </a:cubicBezTo>
                  <a:cubicBezTo>
                    <a:pt x="585034" y="497984"/>
                    <a:pt x="597235" y="493334"/>
                    <a:pt x="600140" y="500890"/>
                  </a:cubicBezTo>
                  <a:lnTo>
                    <a:pt x="600140" y="500890"/>
                  </a:lnTo>
                  <a:close/>
                  <a:moveTo>
                    <a:pt x="634417" y="195186"/>
                  </a:moveTo>
                  <a:cubicBezTo>
                    <a:pt x="638483" y="191698"/>
                    <a:pt x="641388" y="196929"/>
                    <a:pt x="641969" y="200416"/>
                  </a:cubicBezTo>
                  <a:cubicBezTo>
                    <a:pt x="640226" y="202160"/>
                    <a:pt x="637903" y="203322"/>
                    <a:pt x="635579" y="204485"/>
                  </a:cubicBezTo>
                  <a:cubicBezTo>
                    <a:pt x="633255" y="202160"/>
                    <a:pt x="629769" y="197510"/>
                    <a:pt x="634417" y="195186"/>
                  </a:cubicBezTo>
                  <a:lnTo>
                    <a:pt x="634417" y="195186"/>
                  </a:lnTo>
                  <a:close/>
                  <a:moveTo>
                    <a:pt x="608273" y="413131"/>
                  </a:moveTo>
                  <a:cubicBezTo>
                    <a:pt x="611759" y="415455"/>
                    <a:pt x="614083" y="418361"/>
                    <a:pt x="615245" y="421848"/>
                  </a:cubicBezTo>
                  <a:cubicBezTo>
                    <a:pt x="613502" y="424754"/>
                    <a:pt x="611178" y="427660"/>
                    <a:pt x="607692" y="428822"/>
                  </a:cubicBezTo>
                  <a:cubicBezTo>
                    <a:pt x="601883" y="429404"/>
                    <a:pt x="597235" y="421848"/>
                    <a:pt x="601301" y="417199"/>
                  </a:cubicBezTo>
                  <a:cubicBezTo>
                    <a:pt x="603045" y="414874"/>
                    <a:pt x="606530" y="414293"/>
                    <a:pt x="608273" y="413131"/>
                  </a:cubicBezTo>
                  <a:lnTo>
                    <a:pt x="608273" y="413131"/>
                  </a:lnTo>
                  <a:close/>
                  <a:moveTo>
                    <a:pt x="596654" y="560171"/>
                  </a:moveTo>
                  <a:cubicBezTo>
                    <a:pt x="598397" y="564239"/>
                    <a:pt x="590844" y="568889"/>
                    <a:pt x="589101" y="564239"/>
                  </a:cubicBezTo>
                  <a:cubicBezTo>
                    <a:pt x="583292" y="559589"/>
                    <a:pt x="595492" y="552615"/>
                    <a:pt x="596654" y="560171"/>
                  </a:cubicBezTo>
                  <a:lnTo>
                    <a:pt x="596654" y="560171"/>
                  </a:lnTo>
                  <a:close/>
                  <a:moveTo>
                    <a:pt x="628026" y="337576"/>
                  </a:moveTo>
                  <a:cubicBezTo>
                    <a:pt x="630350" y="342807"/>
                    <a:pt x="622797" y="349200"/>
                    <a:pt x="618150" y="345713"/>
                  </a:cubicBezTo>
                  <a:cubicBezTo>
                    <a:pt x="612921" y="343388"/>
                    <a:pt x="612921" y="335252"/>
                    <a:pt x="618730" y="332927"/>
                  </a:cubicBezTo>
                  <a:cubicBezTo>
                    <a:pt x="622216" y="330602"/>
                    <a:pt x="626864" y="334089"/>
                    <a:pt x="628026" y="337576"/>
                  </a:cubicBezTo>
                  <a:lnTo>
                    <a:pt x="628026" y="337576"/>
                  </a:lnTo>
                  <a:close/>
                  <a:moveTo>
                    <a:pt x="640807" y="255629"/>
                  </a:moveTo>
                  <a:cubicBezTo>
                    <a:pt x="641388" y="258535"/>
                    <a:pt x="640226" y="262022"/>
                    <a:pt x="636741" y="262603"/>
                  </a:cubicBezTo>
                  <a:cubicBezTo>
                    <a:pt x="630931" y="265509"/>
                    <a:pt x="626283" y="255629"/>
                    <a:pt x="631512" y="252723"/>
                  </a:cubicBezTo>
                  <a:cubicBezTo>
                    <a:pt x="634998" y="249817"/>
                    <a:pt x="639645" y="252142"/>
                    <a:pt x="640807" y="255629"/>
                  </a:cubicBezTo>
                  <a:lnTo>
                    <a:pt x="640807" y="255629"/>
                  </a:lnTo>
                  <a:close/>
                  <a:moveTo>
                    <a:pt x="643712" y="174844"/>
                  </a:moveTo>
                  <a:cubicBezTo>
                    <a:pt x="646036" y="170776"/>
                    <a:pt x="653008" y="171357"/>
                    <a:pt x="651265" y="177169"/>
                  </a:cubicBezTo>
                  <a:cubicBezTo>
                    <a:pt x="649522" y="181237"/>
                    <a:pt x="646036" y="177750"/>
                    <a:pt x="643712" y="174844"/>
                  </a:cubicBezTo>
                  <a:lnTo>
                    <a:pt x="643712" y="174844"/>
                  </a:lnTo>
                  <a:close/>
                  <a:moveTo>
                    <a:pt x="612340" y="478223"/>
                  </a:moveTo>
                  <a:cubicBezTo>
                    <a:pt x="614664" y="484035"/>
                    <a:pt x="605368" y="489847"/>
                    <a:pt x="601883" y="484617"/>
                  </a:cubicBezTo>
                  <a:cubicBezTo>
                    <a:pt x="598397" y="481711"/>
                    <a:pt x="600140" y="475317"/>
                    <a:pt x="604787" y="474155"/>
                  </a:cubicBezTo>
                  <a:cubicBezTo>
                    <a:pt x="607692" y="472411"/>
                    <a:pt x="611178" y="474736"/>
                    <a:pt x="612340" y="478223"/>
                  </a:cubicBezTo>
                  <a:lnTo>
                    <a:pt x="612340" y="478223"/>
                  </a:lnTo>
                  <a:close/>
                  <a:moveTo>
                    <a:pt x="626864" y="396276"/>
                  </a:moveTo>
                  <a:cubicBezTo>
                    <a:pt x="629188" y="402088"/>
                    <a:pt x="621635" y="407900"/>
                    <a:pt x="616407" y="403832"/>
                  </a:cubicBezTo>
                  <a:cubicBezTo>
                    <a:pt x="611759" y="401507"/>
                    <a:pt x="612340" y="393951"/>
                    <a:pt x="616988" y="392208"/>
                  </a:cubicBezTo>
                  <a:cubicBezTo>
                    <a:pt x="620474" y="389883"/>
                    <a:pt x="625702" y="392208"/>
                    <a:pt x="626864" y="396276"/>
                  </a:cubicBezTo>
                  <a:lnTo>
                    <a:pt x="626864" y="396276"/>
                  </a:lnTo>
                  <a:close/>
                  <a:moveTo>
                    <a:pt x="628026" y="313167"/>
                  </a:moveTo>
                  <a:cubicBezTo>
                    <a:pt x="630350" y="307936"/>
                    <a:pt x="638483" y="309098"/>
                    <a:pt x="639645" y="314910"/>
                  </a:cubicBezTo>
                  <a:cubicBezTo>
                    <a:pt x="641388" y="319559"/>
                    <a:pt x="636159" y="322465"/>
                    <a:pt x="632093" y="323628"/>
                  </a:cubicBezTo>
                  <a:cubicBezTo>
                    <a:pt x="629188" y="321303"/>
                    <a:pt x="624540" y="317235"/>
                    <a:pt x="628026" y="313167"/>
                  </a:cubicBezTo>
                  <a:lnTo>
                    <a:pt x="628026" y="313167"/>
                  </a:lnTo>
                  <a:close/>
                  <a:moveTo>
                    <a:pt x="604787" y="533436"/>
                  </a:moveTo>
                  <a:cubicBezTo>
                    <a:pt x="608273" y="532855"/>
                    <a:pt x="609435" y="536923"/>
                    <a:pt x="610597" y="539248"/>
                  </a:cubicBezTo>
                  <a:cubicBezTo>
                    <a:pt x="608854" y="540992"/>
                    <a:pt x="606530" y="544479"/>
                    <a:pt x="603045" y="542735"/>
                  </a:cubicBezTo>
                  <a:cubicBezTo>
                    <a:pt x="598397" y="541573"/>
                    <a:pt x="599559" y="533436"/>
                    <a:pt x="604787" y="533436"/>
                  </a:cubicBezTo>
                  <a:lnTo>
                    <a:pt x="604787" y="533436"/>
                  </a:lnTo>
                  <a:close/>
                  <a:moveTo>
                    <a:pt x="651846" y="232963"/>
                  </a:moveTo>
                  <a:cubicBezTo>
                    <a:pt x="654750" y="238775"/>
                    <a:pt x="644293" y="242843"/>
                    <a:pt x="642550" y="236450"/>
                  </a:cubicBezTo>
                  <a:cubicBezTo>
                    <a:pt x="640807" y="230638"/>
                    <a:pt x="649522" y="227151"/>
                    <a:pt x="651846" y="232963"/>
                  </a:cubicBezTo>
                  <a:lnTo>
                    <a:pt x="651846" y="232963"/>
                  </a:lnTo>
                  <a:close/>
                  <a:moveTo>
                    <a:pt x="623959" y="453814"/>
                  </a:moveTo>
                  <a:cubicBezTo>
                    <a:pt x="628026" y="460207"/>
                    <a:pt x="617569" y="466600"/>
                    <a:pt x="613502" y="460207"/>
                  </a:cubicBezTo>
                  <a:cubicBezTo>
                    <a:pt x="608273" y="453814"/>
                    <a:pt x="620474" y="445677"/>
                    <a:pt x="623959" y="453814"/>
                  </a:cubicBezTo>
                  <a:lnTo>
                    <a:pt x="623959" y="453814"/>
                  </a:lnTo>
                  <a:close/>
                  <a:moveTo>
                    <a:pt x="638483" y="373029"/>
                  </a:moveTo>
                  <a:cubicBezTo>
                    <a:pt x="640226" y="377097"/>
                    <a:pt x="635579" y="381746"/>
                    <a:pt x="631512" y="381746"/>
                  </a:cubicBezTo>
                  <a:cubicBezTo>
                    <a:pt x="626864" y="381165"/>
                    <a:pt x="623378" y="375354"/>
                    <a:pt x="626864" y="371285"/>
                  </a:cubicBezTo>
                  <a:cubicBezTo>
                    <a:pt x="629769" y="366636"/>
                    <a:pt x="636741" y="367798"/>
                    <a:pt x="638483" y="373029"/>
                  </a:cubicBezTo>
                  <a:lnTo>
                    <a:pt x="638483" y="373029"/>
                  </a:lnTo>
                  <a:close/>
                  <a:moveTo>
                    <a:pt x="651265" y="292244"/>
                  </a:moveTo>
                  <a:cubicBezTo>
                    <a:pt x="653008" y="296893"/>
                    <a:pt x="645455" y="301543"/>
                    <a:pt x="641969" y="297474"/>
                  </a:cubicBezTo>
                  <a:cubicBezTo>
                    <a:pt x="638483" y="294569"/>
                    <a:pt x="640226" y="288176"/>
                    <a:pt x="644293" y="287594"/>
                  </a:cubicBezTo>
                  <a:cubicBezTo>
                    <a:pt x="647779" y="286432"/>
                    <a:pt x="650684" y="289338"/>
                    <a:pt x="651265" y="292244"/>
                  </a:cubicBezTo>
                  <a:lnTo>
                    <a:pt x="651265" y="292244"/>
                  </a:lnTo>
                  <a:close/>
                  <a:moveTo>
                    <a:pt x="618730" y="510189"/>
                  </a:moveTo>
                  <a:cubicBezTo>
                    <a:pt x="621635" y="510770"/>
                    <a:pt x="622216" y="514257"/>
                    <a:pt x="623378" y="516582"/>
                  </a:cubicBezTo>
                  <a:cubicBezTo>
                    <a:pt x="622216" y="517744"/>
                    <a:pt x="620474" y="519488"/>
                    <a:pt x="619312" y="520650"/>
                  </a:cubicBezTo>
                  <a:cubicBezTo>
                    <a:pt x="616988" y="520069"/>
                    <a:pt x="614083" y="519488"/>
                    <a:pt x="612921" y="517163"/>
                  </a:cubicBezTo>
                  <a:cubicBezTo>
                    <a:pt x="611178" y="513094"/>
                    <a:pt x="615245" y="509608"/>
                    <a:pt x="618730" y="510189"/>
                  </a:cubicBezTo>
                  <a:lnTo>
                    <a:pt x="618730" y="510189"/>
                  </a:lnTo>
                  <a:close/>
                  <a:moveTo>
                    <a:pt x="656493" y="207972"/>
                  </a:moveTo>
                  <a:cubicBezTo>
                    <a:pt x="658817" y="207972"/>
                    <a:pt x="664046" y="207972"/>
                    <a:pt x="662884" y="211459"/>
                  </a:cubicBezTo>
                  <a:cubicBezTo>
                    <a:pt x="663465" y="215527"/>
                    <a:pt x="657655" y="216108"/>
                    <a:pt x="655912" y="213202"/>
                  </a:cubicBezTo>
                  <a:cubicBezTo>
                    <a:pt x="656493" y="211459"/>
                    <a:pt x="656493" y="209715"/>
                    <a:pt x="656493" y="207972"/>
                  </a:cubicBezTo>
                  <a:lnTo>
                    <a:pt x="656493" y="207972"/>
                  </a:lnTo>
                  <a:close/>
                  <a:moveTo>
                    <a:pt x="636159" y="430566"/>
                  </a:moveTo>
                  <a:cubicBezTo>
                    <a:pt x="638483" y="434053"/>
                    <a:pt x="634998" y="439865"/>
                    <a:pt x="630931" y="439284"/>
                  </a:cubicBezTo>
                  <a:cubicBezTo>
                    <a:pt x="625702" y="439865"/>
                    <a:pt x="622797" y="432310"/>
                    <a:pt x="626283" y="429404"/>
                  </a:cubicBezTo>
                  <a:cubicBezTo>
                    <a:pt x="628607" y="425917"/>
                    <a:pt x="634417" y="427079"/>
                    <a:pt x="636159" y="430566"/>
                  </a:cubicBezTo>
                  <a:lnTo>
                    <a:pt x="636159" y="430566"/>
                  </a:lnTo>
                  <a:close/>
                  <a:moveTo>
                    <a:pt x="618150" y="572376"/>
                  </a:moveTo>
                  <a:cubicBezTo>
                    <a:pt x="618150" y="573538"/>
                    <a:pt x="618730" y="575282"/>
                    <a:pt x="618150" y="576444"/>
                  </a:cubicBezTo>
                  <a:lnTo>
                    <a:pt x="617569" y="577025"/>
                  </a:lnTo>
                  <a:cubicBezTo>
                    <a:pt x="617569" y="577025"/>
                    <a:pt x="616988" y="577606"/>
                    <a:pt x="616407" y="577606"/>
                  </a:cubicBezTo>
                  <a:cubicBezTo>
                    <a:pt x="613502" y="579931"/>
                    <a:pt x="612340" y="575282"/>
                    <a:pt x="611178" y="573538"/>
                  </a:cubicBezTo>
                  <a:cubicBezTo>
                    <a:pt x="613502" y="571795"/>
                    <a:pt x="615826" y="570632"/>
                    <a:pt x="618150" y="572376"/>
                  </a:cubicBezTo>
                  <a:lnTo>
                    <a:pt x="618150" y="572376"/>
                  </a:lnTo>
                  <a:close/>
                  <a:moveTo>
                    <a:pt x="650684" y="350362"/>
                  </a:moveTo>
                  <a:cubicBezTo>
                    <a:pt x="653008" y="358499"/>
                    <a:pt x="639064" y="360243"/>
                    <a:pt x="638483" y="352106"/>
                  </a:cubicBezTo>
                  <a:cubicBezTo>
                    <a:pt x="637321" y="344550"/>
                    <a:pt x="649522" y="343388"/>
                    <a:pt x="650684" y="350362"/>
                  </a:cubicBezTo>
                  <a:lnTo>
                    <a:pt x="650684" y="350362"/>
                  </a:lnTo>
                  <a:close/>
                  <a:moveTo>
                    <a:pt x="659398" y="264347"/>
                  </a:moveTo>
                  <a:cubicBezTo>
                    <a:pt x="661141" y="266672"/>
                    <a:pt x="664627" y="267834"/>
                    <a:pt x="663465" y="271321"/>
                  </a:cubicBezTo>
                  <a:cubicBezTo>
                    <a:pt x="662884" y="275389"/>
                    <a:pt x="655912" y="276552"/>
                    <a:pt x="654750" y="272484"/>
                  </a:cubicBezTo>
                  <a:cubicBezTo>
                    <a:pt x="651846" y="268415"/>
                    <a:pt x="656493" y="265509"/>
                    <a:pt x="659398" y="264347"/>
                  </a:cubicBezTo>
                  <a:lnTo>
                    <a:pt x="659398" y="264347"/>
                  </a:lnTo>
                  <a:close/>
                  <a:moveTo>
                    <a:pt x="634417" y="491009"/>
                  </a:moveTo>
                  <a:cubicBezTo>
                    <a:pt x="636159" y="496240"/>
                    <a:pt x="627445" y="500309"/>
                    <a:pt x="625121" y="494497"/>
                  </a:cubicBezTo>
                  <a:cubicBezTo>
                    <a:pt x="621054" y="487522"/>
                    <a:pt x="633255" y="483454"/>
                    <a:pt x="634417" y="491009"/>
                  </a:cubicBezTo>
                  <a:lnTo>
                    <a:pt x="634417" y="491009"/>
                  </a:lnTo>
                  <a:close/>
                  <a:moveTo>
                    <a:pt x="647779" y="406737"/>
                  </a:moveTo>
                  <a:cubicBezTo>
                    <a:pt x="653008" y="412549"/>
                    <a:pt x="642550" y="420105"/>
                    <a:pt x="638483" y="413131"/>
                  </a:cubicBezTo>
                  <a:cubicBezTo>
                    <a:pt x="633836" y="407900"/>
                    <a:pt x="644293" y="400345"/>
                    <a:pt x="647779" y="406737"/>
                  </a:cubicBezTo>
                  <a:lnTo>
                    <a:pt x="647779" y="406737"/>
                  </a:lnTo>
                  <a:close/>
                  <a:moveTo>
                    <a:pt x="623378" y="550291"/>
                  </a:moveTo>
                  <a:cubicBezTo>
                    <a:pt x="626283" y="547385"/>
                    <a:pt x="631512" y="546222"/>
                    <a:pt x="631512" y="551453"/>
                  </a:cubicBezTo>
                  <a:cubicBezTo>
                    <a:pt x="629769" y="556683"/>
                    <a:pt x="625121" y="553778"/>
                    <a:pt x="623378" y="550291"/>
                  </a:cubicBezTo>
                  <a:lnTo>
                    <a:pt x="623378" y="550291"/>
                  </a:lnTo>
                  <a:close/>
                  <a:moveTo>
                    <a:pt x="657075" y="321884"/>
                  </a:moveTo>
                  <a:cubicBezTo>
                    <a:pt x="658817" y="324209"/>
                    <a:pt x="662884" y="325953"/>
                    <a:pt x="662303" y="328859"/>
                  </a:cubicBezTo>
                  <a:cubicBezTo>
                    <a:pt x="662303" y="332346"/>
                    <a:pt x="657655" y="332927"/>
                    <a:pt x="655332" y="334671"/>
                  </a:cubicBezTo>
                  <a:cubicBezTo>
                    <a:pt x="654170" y="332346"/>
                    <a:pt x="651265" y="330602"/>
                    <a:pt x="651265" y="327696"/>
                  </a:cubicBezTo>
                  <a:cubicBezTo>
                    <a:pt x="651846" y="324790"/>
                    <a:pt x="654750" y="323628"/>
                    <a:pt x="657075" y="321884"/>
                  </a:cubicBezTo>
                  <a:lnTo>
                    <a:pt x="657075" y="321884"/>
                  </a:lnTo>
                  <a:close/>
                  <a:moveTo>
                    <a:pt x="672761" y="243424"/>
                  </a:moveTo>
                  <a:cubicBezTo>
                    <a:pt x="675084" y="244005"/>
                    <a:pt x="673922" y="247493"/>
                    <a:pt x="673922" y="249817"/>
                  </a:cubicBezTo>
                  <a:cubicBezTo>
                    <a:pt x="671599" y="249817"/>
                    <a:pt x="668694" y="250980"/>
                    <a:pt x="667532" y="249236"/>
                  </a:cubicBezTo>
                  <a:cubicBezTo>
                    <a:pt x="664627" y="246330"/>
                    <a:pt x="669275" y="240518"/>
                    <a:pt x="672761" y="243424"/>
                  </a:cubicBezTo>
                  <a:lnTo>
                    <a:pt x="672761" y="243424"/>
                  </a:lnTo>
                  <a:close/>
                  <a:moveTo>
                    <a:pt x="647198" y="468343"/>
                  </a:moveTo>
                  <a:cubicBezTo>
                    <a:pt x="648360" y="472993"/>
                    <a:pt x="641388" y="477061"/>
                    <a:pt x="638483" y="472411"/>
                  </a:cubicBezTo>
                  <a:cubicBezTo>
                    <a:pt x="636159" y="470668"/>
                    <a:pt x="636741" y="466600"/>
                    <a:pt x="639645" y="464856"/>
                  </a:cubicBezTo>
                  <a:cubicBezTo>
                    <a:pt x="641969" y="463113"/>
                    <a:pt x="646036" y="464856"/>
                    <a:pt x="647198" y="468343"/>
                  </a:cubicBezTo>
                  <a:lnTo>
                    <a:pt x="647198" y="468343"/>
                  </a:lnTo>
                  <a:close/>
                  <a:moveTo>
                    <a:pt x="655912" y="380584"/>
                  </a:moveTo>
                  <a:cubicBezTo>
                    <a:pt x="658237" y="382909"/>
                    <a:pt x="659979" y="384652"/>
                    <a:pt x="661722" y="387558"/>
                  </a:cubicBezTo>
                  <a:cubicBezTo>
                    <a:pt x="659398" y="389883"/>
                    <a:pt x="657655" y="392789"/>
                    <a:pt x="654170" y="392789"/>
                  </a:cubicBezTo>
                  <a:cubicBezTo>
                    <a:pt x="651265" y="391627"/>
                    <a:pt x="649522" y="388721"/>
                    <a:pt x="649522" y="385815"/>
                  </a:cubicBezTo>
                  <a:cubicBezTo>
                    <a:pt x="650684" y="382909"/>
                    <a:pt x="653588" y="381746"/>
                    <a:pt x="655912" y="380584"/>
                  </a:cubicBezTo>
                  <a:lnTo>
                    <a:pt x="655912" y="380584"/>
                  </a:lnTo>
                  <a:close/>
                  <a:moveTo>
                    <a:pt x="669856" y="299218"/>
                  </a:moveTo>
                  <a:cubicBezTo>
                    <a:pt x="671599" y="301543"/>
                    <a:pt x="673342" y="303286"/>
                    <a:pt x="675084" y="306192"/>
                  </a:cubicBezTo>
                  <a:cubicBezTo>
                    <a:pt x="673342" y="307936"/>
                    <a:pt x="671599" y="309098"/>
                    <a:pt x="669856" y="310261"/>
                  </a:cubicBezTo>
                  <a:cubicBezTo>
                    <a:pt x="666951" y="310261"/>
                    <a:pt x="664046" y="306773"/>
                    <a:pt x="664627" y="303867"/>
                  </a:cubicBezTo>
                  <a:cubicBezTo>
                    <a:pt x="665789" y="302124"/>
                    <a:pt x="668113" y="300961"/>
                    <a:pt x="669856" y="299218"/>
                  </a:cubicBezTo>
                  <a:lnTo>
                    <a:pt x="669856" y="299218"/>
                  </a:lnTo>
                  <a:close/>
                  <a:moveTo>
                    <a:pt x="643712" y="527624"/>
                  </a:moveTo>
                  <a:cubicBezTo>
                    <a:pt x="644293" y="530530"/>
                    <a:pt x="638483" y="532274"/>
                    <a:pt x="637321" y="529368"/>
                  </a:cubicBezTo>
                  <a:cubicBezTo>
                    <a:pt x="634417" y="527043"/>
                    <a:pt x="637903" y="524137"/>
                    <a:pt x="640226" y="522975"/>
                  </a:cubicBezTo>
                  <a:cubicBezTo>
                    <a:pt x="641969" y="524137"/>
                    <a:pt x="643712" y="525881"/>
                    <a:pt x="643712" y="527624"/>
                  </a:cubicBezTo>
                  <a:lnTo>
                    <a:pt x="643712" y="527624"/>
                  </a:lnTo>
                  <a:close/>
                  <a:moveTo>
                    <a:pt x="658817" y="445677"/>
                  </a:moveTo>
                  <a:cubicBezTo>
                    <a:pt x="659398" y="451489"/>
                    <a:pt x="650103" y="452070"/>
                    <a:pt x="649522" y="446839"/>
                  </a:cubicBezTo>
                  <a:cubicBezTo>
                    <a:pt x="647779" y="440446"/>
                    <a:pt x="658817" y="439284"/>
                    <a:pt x="658817" y="445677"/>
                  </a:cubicBezTo>
                  <a:lnTo>
                    <a:pt x="658817" y="445677"/>
                  </a:lnTo>
                  <a:close/>
                  <a:moveTo>
                    <a:pt x="672761" y="363148"/>
                  </a:moveTo>
                  <a:cubicBezTo>
                    <a:pt x="673922" y="367217"/>
                    <a:pt x="667532" y="371285"/>
                    <a:pt x="664627" y="367798"/>
                  </a:cubicBezTo>
                  <a:cubicBezTo>
                    <a:pt x="662303" y="366054"/>
                    <a:pt x="662303" y="361986"/>
                    <a:pt x="665208" y="360243"/>
                  </a:cubicBezTo>
                  <a:cubicBezTo>
                    <a:pt x="668113" y="357918"/>
                    <a:pt x="671599" y="360243"/>
                    <a:pt x="672761" y="363148"/>
                  </a:cubicBezTo>
                  <a:lnTo>
                    <a:pt x="672761" y="363148"/>
                  </a:lnTo>
                  <a:close/>
                  <a:moveTo>
                    <a:pt x="683799" y="278876"/>
                  </a:moveTo>
                  <a:cubicBezTo>
                    <a:pt x="687285" y="281201"/>
                    <a:pt x="684380" y="285851"/>
                    <a:pt x="680894" y="285270"/>
                  </a:cubicBezTo>
                  <a:cubicBezTo>
                    <a:pt x="679151" y="284107"/>
                    <a:pt x="677989" y="282945"/>
                    <a:pt x="676246" y="281782"/>
                  </a:cubicBezTo>
                  <a:cubicBezTo>
                    <a:pt x="677989" y="280039"/>
                    <a:pt x="680894" y="276552"/>
                    <a:pt x="683799" y="278876"/>
                  </a:cubicBezTo>
                  <a:lnTo>
                    <a:pt x="683799" y="278876"/>
                  </a:lnTo>
                  <a:close/>
                  <a:moveTo>
                    <a:pt x="654750" y="501471"/>
                  </a:moveTo>
                  <a:cubicBezTo>
                    <a:pt x="659398" y="504377"/>
                    <a:pt x="653008" y="510189"/>
                    <a:pt x="650103" y="506702"/>
                  </a:cubicBezTo>
                  <a:cubicBezTo>
                    <a:pt x="647198" y="503796"/>
                    <a:pt x="651265" y="499146"/>
                    <a:pt x="654750" y="501471"/>
                  </a:cubicBezTo>
                  <a:lnTo>
                    <a:pt x="654750" y="501471"/>
                  </a:lnTo>
                  <a:close/>
                  <a:moveTo>
                    <a:pt x="665789" y="418361"/>
                  </a:moveTo>
                  <a:cubicBezTo>
                    <a:pt x="669275" y="417199"/>
                    <a:pt x="670437" y="421848"/>
                    <a:pt x="671599" y="424173"/>
                  </a:cubicBezTo>
                  <a:cubicBezTo>
                    <a:pt x="669275" y="425335"/>
                    <a:pt x="665789" y="429404"/>
                    <a:pt x="663465" y="425917"/>
                  </a:cubicBezTo>
                  <a:cubicBezTo>
                    <a:pt x="660560" y="423592"/>
                    <a:pt x="662303" y="418943"/>
                    <a:pt x="665789" y="418361"/>
                  </a:cubicBezTo>
                  <a:lnTo>
                    <a:pt x="665789" y="418361"/>
                  </a:lnTo>
                  <a:close/>
                  <a:moveTo>
                    <a:pt x="678570" y="336995"/>
                  </a:moveTo>
                  <a:cubicBezTo>
                    <a:pt x="682056" y="336414"/>
                    <a:pt x="683218" y="339320"/>
                    <a:pt x="684961" y="341644"/>
                  </a:cubicBezTo>
                  <a:cubicBezTo>
                    <a:pt x="683218" y="343388"/>
                    <a:pt x="680894" y="346294"/>
                    <a:pt x="677989" y="344550"/>
                  </a:cubicBezTo>
                  <a:cubicBezTo>
                    <a:pt x="674504" y="343388"/>
                    <a:pt x="675084" y="336995"/>
                    <a:pt x="678570" y="336995"/>
                  </a:cubicBezTo>
                  <a:lnTo>
                    <a:pt x="678570" y="336995"/>
                  </a:lnTo>
                  <a:close/>
                  <a:moveTo>
                    <a:pt x="665208" y="476480"/>
                  </a:moveTo>
                  <a:cubicBezTo>
                    <a:pt x="666370" y="478223"/>
                    <a:pt x="668113" y="479967"/>
                    <a:pt x="669275" y="481711"/>
                  </a:cubicBezTo>
                  <a:cubicBezTo>
                    <a:pt x="667532" y="482873"/>
                    <a:pt x="665789" y="484617"/>
                    <a:pt x="664046" y="485779"/>
                  </a:cubicBezTo>
                  <a:cubicBezTo>
                    <a:pt x="659979" y="482873"/>
                    <a:pt x="660560" y="478223"/>
                    <a:pt x="665208" y="476480"/>
                  </a:cubicBezTo>
                  <a:lnTo>
                    <a:pt x="665208" y="476480"/>
                  </a:lnTo>
                  <a:close/>
                  <a:moveTo>
                    <a:pt x="682637" y="398601"/>
                  </a:moveTo>
                  <a:cubicBezTo>
                    <a:pt x="683799" y="401507"/>
                    <a:pt x="680313" y="403832"/>
                    <a:pt x="677408" y="403832"/>
                  </a:cubicBezTo>
                  <a:cubicBezTo>
                    <a:pt x="675084" y="402088"/>
                    <a:pt x="672761" y="398020"/>
                    <a:pt x="676246" y="396276"/>
                  </a:cubicBezTo>
                  <a:cubicBezTo>
                    <a:pt x="678570" y="393370"/>
                    <a:pt x="681475" y="396276"/>
                    <a:pt x="682637" y="398601"/>
                  </a:cubicBezTo>
                  <a:lnTo>
                    <a:pt x="682637" y="398601"/>
                  </a:lnTo>
                  <a:close/>
                  <a:moveTo>
                    <a:pt x="687866" y="317816"/>
                  </a:moveTo>
                  <a:cubicBezTo>
                    <a:pt x="689609" y="314329"/>
                    <a:pt x="694837" y="312004"/>
                    <a:pt x="695999" y="317235"/>
                  </a:cubicBezTo>
                  <a:cubicBezTo>
                    <a:pt x="695999" y="322465"/>
                    <a:pt x="689609" y="321303"/>
                    <a:pt x="687866" y="317816"/>
                  </a:cubicBezTo>
                  <a:lnTo>
                    <a:pt x="687866" y="317816"/>
                  </a:lnTo>
                  <a:close/>
                  <a:moveTo>
                    <a:pt x="680313" y="456138"/>
                  </a:moveTo>
                  <a:cubicBezTo>
                    <a:pt x="682637" y="460207"/>
                    <a:pt x="675666" y="463694"/>
                    <a:pt x="674504" y="459626"/>
                  </a:cubicBezTo>
                  <a:cubicBezTo>
                    <a:pt x="671599" y="455557"/>
                    <a:pt x="678570" y="452070"/>
                    <a:pt x="680313" y="456138"/>
                  </a:cubicBezTo>
                  <a:lnTo>
                    <a:pt x="680313" y="456138"/>
                  </a:lnTo>
                  <a:close/>
                  <a:moveTo>
                    <a:pt x="691351" y="371285"/>
                  </a:moveTo>
                  <a:cubicBezTo>
                    <a:pt x="693095" y="373029"/>
                    <a:pt x="694256" y="374772"/>
                    <a:pt x="695999" y="376516"/>
                  </a:cubicBezTo>
                  <a:cubicBezTo>
                    <a:pt x="694256" y="377678"/>
                    <a:pt x="691933" y="379422"/>
                    <a:pt x="690190" y="380584"/>
                  </a:cubicBezTo>
                  <a:cubicBezTo>
                    <a:pt x="689028" y="378841"/>
                    <a:pt x="688447" y="377097"/>
                    <a:pt x="687285" y="375354"/>
                  </a:cubicBezTo>
                  <a:cubicBezTo>
                    <a:pt x="688447" y="374191"/>
                    <a:pt x="689609" y="373029"/>
                    <a:pt x="691351" y="371285"/>
                  </a:cubicBezTo>
                  <a:lnTo>
                    <a:pt x="691351" y="371285"/>
                  </a:lnTo>
                  <a:close/>
                  <a:moveTo>
                    <a:pt x="690190" y="437540"/>
                  </a:moveTo>
                  <a:cubicBezTo>
                    <a:pt x="689028" y="438122"/>
                    <a:pt x="687866" y="438122"/>
                    <a:pt x="686704" y="436378"/>
                  </a:cubicBezTo>
                  <a:cubicBezTo>
                    <a:pt x="684380" y="433472"/>
                    <a:pt x="689028" y="430566"/>
                    <a:pt x="691351" y="432891"/>
                  </a:cubicBezTo>
                  <a:cubicBezTo>
                    <a:pt x="690771" y="434053"/>
                    <a:pt x="690190" y="435797"/>
                    <a:pt x="690190" y="437540"/>
                  </a:cubicBezTo>
                  <a:close/>
                </a:path>
              </a:pathLst>
            </a:custGeom>
            <a:solidFill>
              <a:srgbClr val="FFFFFF"/>
            </a:solidFill>
            <a:ln w="580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9AA4EA3F-FBF8-49A1-DCC0-6D814827EEB6}"/>
                </a:ext>
              </a:extLst>
            </p:cNvPr>
            <p:cNvSpPr/>
            <p:nvPr/>
          </p:nvSpPr>
          <p:spPr>
            <a:xfrm>
              <a:off x="4665076" y="2421222"/>
              <a:ext cx="261435" cy="261533"/>
            </a:xfrm>
            <a:custGeom>
              <a:avLst/>
              <a:gdLst>
                <a:gd name="connsiteX0" fmla="*/ 261435 w 261435"/>
                <a:gd name="connsiteY0" fmla="*/ 130767 h 261533"/>
                <a:gd name="connsiteX1" fmla="*/ 130718 w 261435"/>
                <a:gd name="connsiteY1" fmla="*/ 261534 h 261533"/>
                <a:gd name="connsiteX2" fmla="*/ 0 w 261435"/>
                <a:gd name="connsiteY2" fmla="*/ 130767 h 261533"/>
                <a:gd name="connsiteX3" fmla="*/ 130718 w 261435"/>
                <a:gd name="connsiteY3" fmla="*/ 0 h 261533"/>
                <a:gd name="connsiteX4" fmla="*/ 261435 w 261435"/>
                <a:gd name="connsiteY4" fmla="*/ 130767 h 26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35" h="261533">
                  <a:moveTo>
                    <a:pt x="261435" y="130767"/>
                  </a:moveTo>
                  <a:cubicBezTo>
                    <a:pt x="261435" y="202988"/>
                    <a:pt x="202911" y="261534"/>
                    <a:pt x="130718" y="261534"/>
                  </a:cubicBezTo>
                  <a:cubicBezTo>
                    <a:pt x="58524" y="261534"/>
                    <a:pt x="0" y="202988"/>
                    <a:pt x="0" y="130767"/>
                  </a:cubicBezTo>
                  <a:cubicBezTo>
                    <a:pt x="0" y="58546"/>
                    <a:pt x="58524" y="0"/>
                    <a:pt x="130718" y="0"/>
                  </a:cubicBezTo>
                  <a:cubicBezTo>
                    <a:pt x="202911" y="0"/>
                    <a:pt x="261435" y="58546"/>
                    <a:pt x="261435" y="130767"/>
                  </a:cubicBezTo>
                  <a:close/>
                </a:path>
              </a:pathLst>
            </a:custGeom>
            <a:solidFill>
              <a:srgbClr val="7AB5E1"/>
            </a:solidFill>
            <a:ln w="580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5493DD8-FE7C-3E97-38B5-ED041B79C864}"/>
                </a:ext>
              </a:extLst>
            </p:cNvPr>
            <p:cNvSpPr/>
            <p:nvPr/>
          </p:nvSpPr>
          <p:spPr>
            <a:xfrm>
              <a:off x="4223541" y="3573134"/>
              <a:ext cx="122003" cy="122049"/>
            </a:xfrm>
            <a:custGeom>
              <a:avLst/>
              <a:gdLst>
                <a:gd name="connsiteX0" fmla="*/ 122003 w 122003"/>
                <a:gd name="connsiteY0" fmla="*/ 61025 h 122049"/>
                <a:gd name="connsiteX1" fmla="*/ 61002 w 122003"/>
                <a:gd name="connsiteY1" fmla="*/ 122049 h 122049"/>
                <a:gd name="connsiteX2" fmla="*/ 0 w 122003"/>
                <a:gd name="connsiteY2" fmla="*/ 61025 h 122049"/>
                <a:gd name="connsiteX3" fmla="*/ 61002 w 122003"/>
                <a:gd name="connsiteY3" fmla="*/ 0 h 122049"/>
                <a:gd name="connsiteX4" fmla="*/ 122003 w 122003"/>
                <a:gd name="connsiteY4" fmla="*/ 61025 h 12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03" h="122049">
                  <a:moveTo>
                    <a:pt x="122003" y="61025"/>
                  </a:moveTo>
                  <a:cubicBezTo>
                    <a:pt x="122003" y="94728"/>
                    <a:pt x="94692" y="122049"/>
                    <a:pt x="61002" y="122049"/>
                  </a:cubicBezTo>
                  <a:cubicBezTo>
                    <a:pt x="27311" y="122049"/>
                    <a:pt x="0" y="94728"/>
                    <a:pt x="0" y="61025"/>
                  </a:cubicBezTo>
                  <a:cubicBezTo>
                    <a:pt x="0" y="27321"/>
                    <a:pt x="27311" y="0"/>
                    <a:pt x="61002" y="0"/>
                  </a:cubicBezTo>
                  <a:cubicBezTo>
                    <a:pt x="94692" y="0"/>
                    <a:pt x="122003" y="27321"/>
                    <a:pt x="122003" y="61025"/>
                  </a:cubicBezTo>
                  <a:close/>
                </a:path>
              </a:pathLst>
            </a:custGeom>
            <a:solidFill>
              <a:srgbClr val="FFFFFF"/>
            </a:solidFill>
            <a:ln w="580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D33269A1-6EE2-4F53-560E-B18E5D31B68C}"/>
                </a:ext>
              </a:extLst>
            </p:cNvPr>
            <p:cNvSpPr/>
            <p:nvPr/>
          </p:nvSpPr>
          <p:spPr>
            <a:xfrm>
              <a:off x="5655045" y="2127142"/>
              <a:ext cx="167318" cy="167381"/>
            </a:xfrm>
            <a:custGeom>
              <a:avLst/>
              <a:gdLst>
                <a:gd name="connsiteX0" fmla="*/ 167319 w 167318"/>
                <a:gd name="connsiteY0" fmla="*/ 83691 h 167381"/>
                <a:gd name="connsiteX1" fmla="*/ 83659 w 167318"/>
                <a:gd name="connsiteY1" fmla="*/ 167382 h 167381"/>
                <a:gd name="connsiteX2" fmla="*/ 0 w 167318"/>
                <a:gd name="connsiteY2" fmla="*/ 83691 h 167381"/>
                <a:gd name="connsiteX3" fmla="*/ 83659 w 167318"/>
                <a:gd name="connsiteY3" fmla="*/ 0 h 167381"/>
                <a:gd name="connsiteX4" fmla="*/ 167319 w 167318"/>
                <a:gd name="connsiteY4" fmla="*/ 83691 h 16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18" h="167381">
                  <a:moveTo>
                    <a:pt x="167319" y="83691"/>
                  </a:moveTo>
                  <a:cubicBezTo>
                    <a:pt x="167319" y="129912"/>
                    <a:pt x="129863" y="167382"/>
                    <a:pt x="83659" y="167382"/>
                  </a:cubicBezTo>
                  <a:cubicBezTo>
                    <a:pt x="37456" y="167382"/>
                    <a:pt x="0" y="129912"/>
                    <a:pt x="0" y="83691"/>
                  </a:cubicBezTo>
                  <a:cubicBezTo>
                    <a:pt x="0" y="37470"/>
                    <a:pt x="37455" y="0"/>
                    <a:pt x="83659" y="0"/>
                  </a:cubicBezTo>
                  <a:cubicBezTo>
                    <a:pt x="129863" y="0"/>
                    <a:pt x="167319" y="37470"/>
                    <a:pt x="167319" y="83691"/>
                  </a:cubicBezTo>
                  <a:close/>
                </a:path>
              </a:pathLst>
            </a:custGeom>
            <a:solidFill>
              <a:srgbClr val="0576AE"/>
            </a:solidFill>
            <a:ln w="580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69E428F-4210-D853-52A9-DE83D1717FB4}"/>
                </a:ext>
              </a:extLst>
            </p:cNvPr>
            <p:cNvSpPr/>
            <p:nvPr/>
          </p:nvSpPr>
          <p:spPr>
            <a:xfrm>
              <a:off x="4157310" y="2682756"/>
              <a:ext cx="828459" cy="828771"/>
            </a:xfrm>
            <a:custGeom>
              <a:avLst/>
              <a:gdLst>
                <a:gd name="connsiteX0" fmla="*/ 828460 w 828459"/>
                <a:gd name="connsiteY0" fmla="*/ 414386 h 828771"/>
                <a:gd name="connsiteX1" fmla="*/ 414230 w 828459"/>
                <a:gd name="connsiteY1" fmla="*/ 828772 h 828771"/>
                <a:gd name="connsiteX2" fmla="*/ 0 w 828459"/>
                <a:gd name="connsiteY2" fmla="*/ 414386 h 828771"/>
                <a:gd name="connsiteX3" fmla="*/ 414230 w 828459"/>
                <a:gd name="connsiteY3" fmla="*/ 0 h 828771"/>
                <a:gd name="connsiteX4" fmla="*/ 828460 w 828459"/>
                <a:gd name="connsiteY4" fmla="*/ 414386 h 82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59" h="828771">
                  <a:moveTo>
                    <a:pt x="828460" y="414386"/>
                  </a:moveTo>
                  <a:cubicBezTo>
                    <a:pt x="828460" y="643245"/>
                    <a:pt x="643003" y="828772"/>
                    <a:pt x="414230" y="828772"/>
                  </a:cubicBezTo>
                  <a:cubicBezTo>
                    <a:pt x="185457" y="828772"/>
                    <a:pt x="0" y="643245"/>
                    <a:pt x="0" y="414386"/>
                  </a:cubicBezTo>
                  <a:cubicBezTo>
                    <a:pt x="0" y="185527"/>
                    <a:pt x="185457" y="0"/>
                    <a:pt x="414230" y="0"/>
                  </a:cubicBezTo>
                  <a:cubicBezTo>
                    <a:pt x="643003" y="0"/>
                    <a:pt x="828460" y="185527"/>
                    <a:pt x="828460" y="414386"/>
                  </a:cubicBezTo>
                  <a:close/>
                </a:path>
              </a:pathLst>
            </a:custGeom>
            <a:solidFill>
              <a:srgbClr val="8D5B98"/>
            </a:solidFill>
            <a:ln w="580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6ECC576-F8A7-6915-0542-9AE69609C197}"/>
                </a:ext>
              </a:extLst>
            </p:cNvPr>
            <p:cNvSpPr/>
            <p:nvPr/>
          </p:nvSpPr>
          <p:spPr>
            <a:xfrm>
              <a:off x="4088175" y="4324608"/>
              <a:ext cx="206824" cy="206902"/>
            </a:xfrm>
            <a:custGeom>
              <a:avLst/>
              <a:gdLst>
                <a:gd name="connsiteX0" fmla="*/ 103412 w 206824"/>
                <a:gd name="connsiteY0" fmla="*/ 206903 h 206902"/>
                <a:gd name="connsiteX1" fmla="*/ 0 w 206824"/>
                <a:gd name="connsiteY1" fmla="*/ 103451 h 206902"/>
                <a:gd name="connsiteX2" fmla="*/ 103412 w 206824"/>
                <a:gd name="connsiteY2" fmla="*/ 0 h 206902"/>
                <a:gd name="connsiteX3" fmla="*/ 206824 w 206824"/>
                <a:gd name="connsiteY3" fmla="*/ 103451 h 206902"/>
                <a:gd name="connsiteX4" fmla="*/ 103412 w 206824"/>
                <a:gd name="connsiteY4" fmla="*/ 206903 h 206902"/>
                <a:gd name="connsiteX5" fmla="*/ 103412 w 206824"/>
                <a:gd name="connsiteY5" fmla="*/ 51726 h 206902"/>
                <a:gd name="connsiteX6" fmla="*/ 51706 w 206824"/>
                <a:gd name="connsiteY6" fmla="*/ 103451 h 206902"/>
                <a:gd name="connsiteX7" fmla="*/ 103412 w 206824"/>
                <a:gd name="connsiteY7" fmla="*/ 155177 h 206902"/>
                <a:gd name="connsiteX8" fmla="*/ 155118 w 206824"/>
                <a:gd name="connsiteY8" fmla="*/ 103451 h 206902"/>
                <a:gd name="connsiteX9" fmla="*/ 103412 w 206824"/>
                <a:gd name="connsiteY9" fmla="*/ 51726 h 20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824" h="206902">
                  <a:moveTo>
                    <a:pt x="103412" y="206903"/>
                  </a:moveTo>
                  <a:cubicBezTo>
                    <a:pt x="46477" y="206903"/>
                    <a:pt x="0" y="160408"/>
                    <a:pt x="0" y="103451"/>
                  </a:cubicBezTo>
                  <a:cubicBezTo>
                    <a:pt x="0" y="46495"/>
                    <a:pt x="46477" y="0"/>
                    <a:pt x="103412" y="0"/>
                  </a:cubicBezTo>
                  <a:cubicBezTo>
                    <a:pt x="160347" y="0"/>
                    <a:pt x="206824" y="46495"/>
                    <a:pt x="206824" y="103451"/>
                  </a:cubicBezTo>
                  <a:cubicBezTo>
                    <a:pt x="206824" y="160408"/>
                    <a:pt x="160928" y="206903"/>
                    <a:pt x="103412" y="206903"/>
                  </a:cubicBezTo>
                  <a:close/>
                  <a:moveTo>
                    <a:pt x="103412" y="51726"/>
                  </a:moveTo>
                  <a:cubicBezTo>
                    <a:pt x="74945" y="51726"/>
                    <a:pt x="51706" y="74973"/>
                    <a:pt x="51706" y="103451"/>
                  </a:cubicBezTo>
                  <a:cubicBezTo>
                    <a:pt x="51706" y="131929"/>
                    <a:pt x="74945" y="155177"/>
                    <a:pt x="103412" y="155177"/>
                  </a:cubicBezTo>
                  <a:cubicBezTo>
                    <a:pt x="131879" y="155177"/>
                    <a:pt x="155118" y="131929"/>
                    <a:pt x="155118" y="103451"/>
                  </a:cubicBezTo>
                  <a:cubicBezTo>
                    <a:pt x="155118" y="74973"/>
                    <a:pt x="131879" y="51726"/>
                    <a:pt x="103412" y="51726"/>
                  </a:cubicBezTo>
                  <a:close/>
                </a:path>
              </a:pathLst>
            </a:custGeom>
            <a:solidFill>
              <a:srgbClr val="F8A36A"/>
            </a:solidFill>
            <a:ln w="580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92C36E5-C648-7635-C104-399D99A83662}"/>
                </a:ext>
              </a:extLst>
            </p:cNvPr>
            <p:cNvSpPr/>
            <p:nvPr/>
          </p:nvSpPr>
          <p:spPr>
            <a:xfrm>
              <a:off x="4498338" y="2820497"/>
              <a:ext cx="1487276" cy="1487837"/>
            </a:xfrm>
            <a:custGeom>
              <a:avLst/>
              <a:gdLst>
                <a:gd name="connsiteX0" fmla="*/ 1487277 w 1487276"/>
                <a:gd name="connsiteY0" fmla="*/ 743919 h 1487837"/>
                <a:gd name="connsiteX1" fmla="*/ 743638 w 1487276"/>
                <a:gd name="connsiteY1" fmla="*/ 1487837 h 1487837"/>
                <a:gd name="connsiteX2" fmla="*/ 0 w 1487276"/>
                <a:gd name="connsiteY2" fmla="*/ 743919 h 1487837"/>
                <a:gd name="connsiteX3" fmla="*/ 743638 w 1487276"/>
                <a:gd name="connsiteY3" fmla="*/ 0 h 1487837"/>
                <a:gd name="connsiteX4" fmla="*/ 1487277 w 1487276"/>
                <a:gd name="connsiteY4" fmla="*/ 743919 h 1487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276" h="1487837">
                  <a:moveTo>
                    <a:pt x="1487277" y="743919"/>
                  </a:moveTo>
                  <a:cubicBezTo>
                    <a:pt x="1487277" y="1154774"/>
                    <a:pt x="1154339" y="1487837"/>
                    <a:pt x="743638" y="1487837"/>
                  </a:cubicBezTo>
                  <a:cubicBezTo>
                    <a:pt x="332938" y="1487837"/>
                    <a:pt x="0" y="1154774"/>
                    <a:pt x="0" y="743919"/>
                  </a:cubicBezTo>
                  <a:cubicBezTo>
                    <a:pt x="0" y="333064"/>
                    <a:pt x="332938" y="0"/>
                    <a:pt x="743638" y="0"/>
                  </a:cubicBezTo>
                  <a:cubicBezTo>
                    <a:pt x="1154339" y="0"/>
                    <a:pt x="1487277" y="333064"/>
                    <a:pt x="1487277" y="743919"/>
                  </a:cubicBezTo>
                  <a:close/>
                </a:path>
              </a:pathLst>
            </a:custGeom>
            <a:solidFill>
              <a:srgbClr val="FFFFFF"/>
            </a:solidFill>
            <a:ln w="5806" cap="flat">
              <a:noFill/>
              <a:prstDash val="solid"/>
              <a:miter/>
            </a:ln>
          </p:spPr>
          <p:txBody>
            <a:bodyPr rtlCol="0" anchor="ctr"/>
            <a:lstStyle/>
            <a:p>
              <a:endParaRPr lang="en-US"/>
            </a:p>
          </p:txBody>
        </p:sp>
        <p:grpSp>
          <p:nvGrpSpPr>
            <p:cNvPr id="95" name="Graphic 4">
              <a:extLst>
                <a:ext uri="{FF2B5EF4-FFF2-40B4-BE49-F238E27FC236}">
                  <a16:creationId xmlns:a16="http://schemas.microsoft.com/office/drawing/2014/main" id="{FD782480-5ECB-9AA2-FF8E-81F02DBDCF48}"/>
                </a:ext>
              </a:extLst>
            </p:cNvPr>
            <p:cNvGrpSpPr/>
            <p:nvPr/>
          </p:nvGrpSpPr>
          <p:grpSpPr>
            <a:xfrm>
              <a:off x="4500662" y="2297429"/>
              <a:ext cx="1613346" cy="1067639"/>
              <a:chOff x="4500662" y="2297429"/>
              <a:chExt cx="1613346" cy="1067639"/>
            </a:xfrm>
            <a:solidFill>
              <a:srgbClr val="0576AE"/>
            </a:solidFill>
          </p:grpSpPr>
          <p:sp>
            <p:nvSpPr>
              <p:cNvPr id="172" name="Freeform 171">
                <a:extLst>
                  <a:ext uri="{FF2B5EF4-FFF2-40B4-BE49-F238E27FC236}">
                    <a16:creationId xmlns:a16="http://schemas.microsoft.com/office/drawing/2014/main" id="{60F1F0D8-CE30-28E1-8FC8-3AC8D3567940}"/>
                  </a:ext>
                </a:extLst>
              </p:cNvPr>
              <p:cNvSpPr/>
              <p:nvPr/>
            </p:nvSpPr>
            <p:spPr>
              <a:xfrm>
                <a:off x="6061363" y="3308391"/>
                <a:ext cx="26031" cy="56677"/>
              </a:xfrm>
              <a:custGeom>
                <a:avLst/>
                <a:gdLst>
                  <a:gd name="connsiteX0" fmla="*/ 6168 w 26031"/>
                  <a:gd name="connsiteY0" fmla="*/ 56678 h 56677"/>
                  <a:gd name="connsiteX1" fmla="*/ 4425 w 26031"/>
                  <a:gd name="connsiteY1" fmla="*/ 56097 h 56677"/>
                  <a:gd name="connsiteX2" fmla="*/ 358 w 26031"/>
                  <a:gd name="connsiteY2" fmla="*/ 47960 h 56677"/>
                  <a:gd name="connsiteX3" fmla="*/ 13140 w 26031"/>
                  <a:gd name="connsiteY3" fmla="*/ 4952 h 56677"/>
                  <a:gd name="connsiteX4" fmla="*/ 21273 w 26031"/>
                  <a:gd name="connsiteY4" fmla="*/ 302 h 56677"/>
                  <a:gd name="connsiteX5" fmla="*/ 25921 w 26031"/>
                  <a:gd name="connsiteY5" fmla="*/ 8439 h 56677"/>
                  <a:gd name="connsiteX6" fmla="*/ 13140 w 26031"/>
                  <a:gd name="connsiteY6" fmla="*/ 52028 h 56677"/>
                  <a:gd name="connsiteX7" fmla="*/ 6168 w 26031"/>
                  <a:gd name="connsiteY7" fmla="*/ 56678 h 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31" h="56677">
                    <a:moveTo>
                      <a:pt x="6168" y="56678"/>
                    </a:moveTo>
                    <a:cubicBezTo>
                      <a:pt x="5587" y="56678"/>
                      <a:pt x="5006" y="56678"/>
                      <a:pt x="4425" y="56097"/>
                    </a:cubicBezTo>
                    <a:cubicBezTo>
                      <a:pt x="940" y="54934"/>
                      <a:pt x="-803" y="51447"/>
                      <a:pt x="358" y="47960"/>
                    </a:cubicBezTo>
                    <a:cubicBezTo>
                      <a:pt x="5006" y="34011"/>
                      <a:pt x="9073" y="19481"/>
                      <a:pt x="13140" y="4952"/>
                    </a:cubicBezTo>
                    <a:cubicBezTo>
                      <a:pt x="14302" y="1465"/>
                      <a:pt x="17787" y="-860"/>
                      <a:pt x="21273" y="302"/>
                    </a:cubicBezTo>
                    <a:cubicBezTo>
                      <a:pt x="24759" y="1465"/>
                      <a:pt x="26502" y="4952"/>
                      <a:pt x="25921" y="8439"/>
                    </a:cubicBezTo>
                    <a:cubicBezTo>
                      <a:pt x="21854" y="22969"/>
                      <a:pt x="17787" y="37498"/>
                      <a:pt x="13140" y="52028"/>
                    </a:cubicBezTo>
                    <a:cubicBezTo>
                      <a:pt x="11397" y="54934"/>
                      <a:pt x="9073" y="56678"/>
                      <a:pt x="6168" y="56678"/>
                    </a:cubicBezTo>
                    <a:close/>
                  </a:path>
                </a:pathLst>
              </a:custGeom>
              <a:solidFill>
                <a:srgbClr val="0576AE"/>
              </a:solidFill>
              <a:ln w="5806"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4A050608-4EBC-4CCD-0409-23EC6EFD5C51}"/>
                  </a:ext>
                </a:extLst>
              </p:cNvPr>
              <p:cNvSpPr/>
              <p:nvPr/>
            </p:nvSpPr>
            <p:spPr>
              <a:xfrm>
                <a:off x="6088357" y="3201174"/>
                <a:ext cx="19841" cy="57537"/>
              </a:xfrm>
              <a:custGeom>
                <a:avLst/>
                <a:gdLst>
                  <a:gd name="connsiteX0" fmla="*/ 6480 w 19841"/>
                  <a:gd name="connsiteY0" fmla="*/ 57538 h 57537"/>
                  <a:gd name="connsiteX1" fmla="*/ 5318 w 19841"/>
                  <a:gd name="connsiteY1" fmla="*/ 57538 h 57537"/>
                  <a:gd name="connsiteX2" fmla="*/ 89 w 19841"/>
                  <a:gd name="connsiteY2" fmla="*/ 49982 h 57537"/>
                  <a:gd name="connsiteX3" fmla="*/ 7061 w 19841"/>
                  <a:gd name="connsiteY3" fmla="*/ 5812 h 57537"/>
                  <a:gd name="connsiteX4" fmla="*/ 14032 w 19841"/>
                  <a:gd name="connsiteY4" fmla="*/ 0 h 57537"/>
                  <a:gd name="connsiteX5" fmla="*/ 19842 w 19841"/>
                  <a:gd name="connsiteY5" fmla="*/ 6974 h 57537"/>
                  <a:gd name="connsiteX6" fmla="*/ 12870 w 19841"/>
                  <a:gd name="connsiteY6" fmla="*/ 51726 h 57537"/>
                  <a:gd name="connsiteX7" fmla="*/ 6480 w 19841"/>
                  <a:gd name="connsiteY7" fmla="*/ 57538 h 5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537">
                    <a:moveTo>
                      <a:pt x="6480" y="57538"/>
                    </a:moveTo>
                    <a:cubicBezTo>
                      <a:pt x="5899" y="57538"/>
                      <a:pt x="5899" y="57538"/>
                      <a:pt x="5318" y="57538"/>
                    </a:cubicBezTo>
                    <a:cubicBezTo>
                      <a:pt x="1832" y="56956"/>
                      <a:pt x="-492" y="53469"/>
                      <a:pt x="89" y="49982"/>
                    </a:cubicBezTo>
                    <a:cubicBezTo>
                      <a:pt x="2994" y="35453"/>
                      <a:pt x="5318" y="20342"/>
                      <a:pt x="7061" y="5812"/>
                    </a:cubicBezTo>
                    <a:cubicBezTo>
                      <a:pt x="7642" y="2325"/>
                      <a:pt x="10546" y="0"/>
                      <a:pt x="14032" y="0"/>
                    </a:cubicBezTo>
                    <a:cubicBezTo>
                      <a:pt x="17518" y="581"/>
                      <a:pt x="19842" y="3487"/>
                      <a:pt x="19842" y="6974"/>
                    </a:cubicBezTo>
                    <a:cubicBezTo>
                      <a:pt x="18099" y="22085"/>
                      <a:pt x="15775" y="37196"/>
                      <a:pt x="12870" y="51726"/>
                    </a:cubicBezTo>
                    <a:cubicBezTo>
                      <a:pt x="12289" y="55213"/>
                      <a:pt x="9384" y="57538"/>
                      <a:pt x="6480" y="57538"/>
                    </a:cubicBezTo>
                    <a:close/>
                  </a:path>
                </a:pathLst>
              </a:custGeom>
              <a:solidFill>
                <a:srgbClr val="0576AE"/>
              </a:solidFill>
              <a:ln w="5806"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5254DCFE-BD22-BFFF-BF63-2A64FC85BE15}"/>
                  </a:ext>
                </a:extLst>
              </p:cNvPr>
              <p:cNvSpPr/>
              <p:nvPr/>
            </p:nvSpPr>
            <p:spPr>
              <a:xfrm>
                <a:off x="6100647" y="3090168"/>
                <a:ext cx="13362" cy="59862"/>
              </a:xfrm>
              <a:custGeom>
                <a:avLst/>
                <a:gdLst>
                  <a:gd name="connsiteX0" fmla="*/ 6391 w 13362"/>
                  <a:gd name="connsiteY0" fmla="*/ 59862 h 59862"/>
                  <a:gd name="connsiteX1" fmla="*/ 6391 w 13362"/>
                  <a:gd name="connsiteY1" fmla="*/ 59862 h 59862"/>
                  <a:gd name="connsiteX2" fmla="*/ 0 w 13362"/>
                  <a:gd name="connsiteY2" fmla="*/ 52888 h 59862"/>
                  <a:gd name="connsiteX3" fmla="*/ 0 w 13362"/>
                  <a:gd name="connsiteY3" fmla="*/ 51144 h 59862"/>
                  <a:gd name="connsiteX4" fmla="*/ 581 w 13362"/>
                  <a:gd name="connsiteY4" fmla="*/ 16273 h 59862"/>
                  <a:gd name="connsiteX5" fmla="*/ 581 w 13362"/>
                  <a:gd name="connsiteY5" fmla="*/ 6393 h 59862"/>
                  <a:gd name="connsiteX6" fmla="*/ 6972 w 13362"/>
                  <a:gd name="connsiteY6" fmla="*/ 0 h 59862"/>
                  <a:gd name="connsiteX7" fmla="*/ 13362 w 13362"/>
                  <a:gd name="connsiteY7" fmla="*/ 6393 h 59862"/>
                  <a:gd name="connsiteX8" fmla="*/ 13362 w 13362"/>
                  <a:gd name="connsiteY8" fmla="*/ 16854 h 59862"/>
                  <a:gd name="connsiteX9" fmla="*/ 12781 w 13362"/>
                  <a:gd name="connsiteY9" fmla="*/ 52307 h 59862"/>
                  <a:gd name="connsiteX10" fmla="*/ 12781 w 13362"/>
                  <a:gd name="connsiteY10" fmla="*/ 54050 h 59862"/>
                  <a:gd name="connsiteX11" fmla="*/ 6391 w 13362"/>
                  <a:gd name="connsiteY11" fmla="*/ 59862 h 5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62" h="59862">
                    <a:moveTo>
                      <a:pt x="6391" y="59862"/>
                    </a:moveTo>
                    <a:cubicBezTo>
                      <a:pt x="6391" y="59862"/>
                      <a:pt x="5810" y="59862"/>
                      <a:pt x="6391" y="59862"/>
                    </a:cubicBezTo>
                    <a:cubicBezTo>
                      <a:pt x="2324" y="59862"/>
                      <a:pt x="0" y="56956"/>
                      <a:pt x="0" y="52888"/>
                    </a:cubicBezTo>
                    <a:lnTo>
                      <a:pt x="0" y="51144"/>
                    </a:lnTo>
                    <a:cubicBezTo>
                      <a:pt x="581" y="39521"/>
                      <a:pt x="581" y="27897"/>
                      <a:pt x="581" y="16273"/>
                    </a:cubicBezTo>
                    <a:cubicBezTo>
                      <a:pt x="581" y="12786"/>
                      <a:pt x="581" y="9299"/>
                      <a:pt x="581" y="6393"/>
                    </a:cubicBezTo>
                    <a:cubicBezTo>
                      <a:pt x="581" y="2906"/>
                      <a:pt x="3486" y="0"/>
                      <a:pt x="6972" y="0"/>
                    </a:cubicBezTo>
                    <a:cubicBezTo>
                      <a:pt x="10457" y="0"/>
                      <a:pt x="13362" y="2906"/>
                      <a:pt x="13362" y="6393"/>
                    </a:cubicBezTo>
                    <a:cubicBezTo>
                      <a:pt x="13362" y="9880"/>
                      <a:pt x="13362" y="13367"/>
                      <a:pt x="13362" y="16854"/>
                    </a:cubicBezTo>
                    <a:cubicBezTo>
                      <a:pt x="13362" y="28478"/>
                      <a:pt x="13362" y="40683"/>
                      <a:pt x="12781" y="52307"/>
                    </a:cubicBezTo>
                    <a:lnTo>
                      <a:pt x="12781" y="54050"/>
                    </a:lnTo>
                    <a:cubicBezTo>
                      <a:pt x="12781" y="56956"/>
                      <a:pt x="9877" y="59862"/>
                      <a:pt x="6391" y="59862"/>
                    </a:cubicBezTo>
                    <a:close/>
                  </a:path>
                </a:pathLst>
              </a:custGeom>
              <a:solidFill>
                <a:srgbClr val="0576AE"/>
              </a:solidFill>
              <a:ln w="5806"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A1F3A7BD-C2F6-81CB-EBE3-1F156819E03C}"/>
                  </a:ext>
                </a:extLst>
              </p:cNvPr>
              <p:cNvSpPr/>
              <p:nvPr/>
            </p:nvSpPr>
            <p:spPr>
              <a:xfrm>
                <a:off x="6092424" y="2980235"/>
                <a:ext cx="18173" cy="58207"/>
              </a:xfrm>
              <a:custGeom>
                <a:avLst/>
                <a:gdLst>
                  <a:gd name="connsiteX0" fmla="*/ 11708 w 18173"/>
                  <a:gd name="connsiteY0" fmla="*/ 58208 h 58207"/>
                  <a:gd name="connsiteX1" fmla="*/ 5318 w 18173"/>
                  <a:gd name="connsiteY1" fmla="*/ 52396 h 58207"/>
                  <a:gd name="connsiteX2" fmla="*/ 89 w 18173"/>
                  <a:gd name="connsiteY2" fmla="*/ 7644 h 58207"/>
                  <a:gd name="connsiteX3" fmla="*/ 5318 w 18173"/>
                  <a:gd name="connsiteY3" fmla="*/ 89 h 58207"/>
                  <a:gd name="connsiteX4" fmla="*/ 12870 w 18173"/>
                  <a:gd name="connsiteY4" fmla="*/ 5320 h 58207"/>
                  <a:gd name="connsiteX5" fmla="*/ 18099 w 18173"/>
                  <a:gd name="connsiteY5" fmla="*/ 50652 h 58207"/>
                  <a:gd name="connsiteX6" fmla="*/ 12289 w 18173"/>
                  <a:gd name="connsiteY6" fmla="*/ 57627 h 58207"/>
                  <a:gd name="connsiteX7" fmla="*/ 11708 w 18173"/>
                  <a:gd name="connsiteY7" fmla="*/ 58208 h 5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3" h="58207">
                    <a:moveTo>
                      <a:pt x="11708" y="58208"/>
                    </a:moveTo>
                    <a:cubicBezTo>
                      <a:pt x="8222" y="58208"/>
                      <a:pt x="5318" y="55883"/>
                      <a:pt x="5318" y="52396"/>
                    </a:cubicBezTo>
                    <a:cubicBezTo>
                      <a:pt x="4156" y="37866"/>
                      <a:pt x="2413" y="22755"/>
                      <a:pt x="89" y="7644"/>
                    </a:cubicBezTo>
                    <a:cubicBezTo>
                      <a:pt x="-492" y="4157"/>
                      <a:pt x="1832" y="670"/>
                      <a:pt x="5318" y="89"/>
                    </a:cubicBezTo>
                    <a:cubicBezTo>
                      <a:pt x="8804" y="-492"/>
                      <a:pt x="12289" y="1832"/>
                      <a:pt x="12870" y="5320"/>
                    </a:cubicBezTo>
                    <a:cubicBezTo>
                      <a:pt x="15194" y="20430"/>
                      <a:pt x="16937" y="35542"/>
                      <a:pt x="18099" y="50652"/>
                    </a:cubicBezTo>
                    <a:cubicBezTo>
                      <a:pt x="18680" y="54139"/>
                      <a:pt x="15775" y="57627"/>
                      <a:pt x="12289" y="57627"/>
                    </a:cubicBezTo>
                    <a:cubicBezTo>
                      <a:pt x="12289" y="58208"/>
                      <a:pt x="12289" y="58208"/>
                      <a:pt x="11708" y="58208"/>
                    </a:cubicBezTo>
                    <a:close/>
                  </a:path>
                </a:pathLst>
              </a:custGeom>
              <a:solidFill>
                <a:srgbClr val="0576AE"/>
              </a:solidFill>
              <a:ln w="5806"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274579C2-1A94-A5BB-8904-F727635D3F5C}"/>
                  </a:ext>
                </a:extLst>
              </p:cNvPr>
              <p:cNvSpPr/>
              <p:nvPr/>
            </p:nvSpPr>
            <p:spPr>
              <a:xfrm>
                <a:off x="4500662" y="2956987"/>
                <a:ext cx="19841" cy="57045"/>
              </a:xfrm>
              <a:custGeom>
                <a:avLst/>
                <a:gdLst>
                  <a:gd name="connsiteX0" fmla="*/ 6391 w 19841"/>
                  <a:gd name="connsiteY0" fmla="*/ 57045 h 57045"/>
                  <a:gd name="connsiteX1" fmla="*/ 5810 w 19841"/>
                  <a:gd name="connsiteY1" fmla="*/ 57045 h 57045"/>
                  <a:gd name="connsiteX2" fmla="*/ 0 w 19841"/>
                  <a:gd name="connsiteY2" fmla="*/ 50071 h 57045"/>
                  <a:gd name="connsiteX3" fmla="*/ 6971 w 19841"/>
                  <a:gd name="connsiteY3" fmla="*/ 5320 h 57045"/>
                  <a:gd name="connsiteX4" fmla="*/ 14524 w 19841"/>
                  <a:gd name="connsiteY4" fmla="*/ 89 h 57045"/>
                  <a:gd name="connsiteX5" fmla="*/ 19753 w 19841"/>
                  <a:gd name="connsiteY5" fmla="*/ 7644 h 57045"/>
                  <a:gd name="connsiteX6" fmla="*/ 12781 w 19841"/>
                  <a:gd name="connsiteY6" fmla="*/ 51815 h 57045"/>
                  <a:gd name="connsiteX7" fmla="*/ 6391 w 19841"/>
                  <a:gd name="connsiteY7" fmla="*/ 57045 h 5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045">
                    <a:moveTo>
                      <a:pt x="6391" y="57045"/>
                    </a:moveTo>
                    <a:cubicBezTo>
                      <a:pt x="6391" y="57045"/>
                      <a:pt x="5810" y="57045"/>
                      <a:pt x="5810" y="57045"/>
                    </a:cubicBezTo>
                    <a:cubicBezTo>
                      <a:pt x="2324" y="56464"/>
                      <a:pt x="0" y="53558"/>
                      <a:pt x="0" y="50071"/>
                    </a:cubicBezTo>
                    <a:cubicBezTo>
                      <a:pt x="1743" y="34960"/>
                      <a:pt x="4066" y="19849"/>
                      <a:pt x="6971" y="5320"/>
                    </a:cubicBezTo>
                    <a:cubicBezTo>
                      <a:pt x="7553" y="1833"/>
                      <a:pt x="11038" y="-492"/>
                      <a:pt x="14524" y="89"/>
                    </a:cubicBezTo>
                    <a:cubicBezTo>
                      <a:pt x="18010" y="670"/>
                      <a:pt x="20334" y="4157"/>
                      <a:pt x="19753" y="7644"/>
                    </a:cubicBezTo>
                    <a:cubicBezTo>
                      <a:pt x="16848" y="22174"/>
                      <a:pt x="15105" y="37285"/>
                      <a:pt x="12781" y="51815"/>
                    </a:cubicBezTo>
                    <a:cubicBezTo>
                      <a:pt x="12200" y="54721"/>
                      <a:pt x="9295" y="57045"/>
                      <a:pt x="6391" y="57045"/>
                    </a:cubicBezTo>
                    <a:close/>
                  </a:path>
                </a:pathLst>
              </a:custGeom>
              <a:solidFill>
                <a:srgbClr val="0576AE"/>
              </a:solidFill>
              <a:ln w="5806"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7F72995B-E13F-C197-B2F0-BB44CF4B0DB4}"/>
                  </a:ext>
                </a:extLst>
              </p:cNvPr>
              <p:cNvSpPr/>
              <p:nvPr/>
            </p:nvSpPr>
            <p:spPr>
              <a:xfrm>
                <a:off x="6068391" y="2873083"/>
                <a:ext cx="24813" cy="57258"/>
              </a:xfrm>
              <a:custGeom>
                <a:avLst/>
                <a:gdLst>
                  <a:gd name="connsiteX0" fmla="*/ 18312 w 24813"/>
                  <a:gd name="connsiteY0" fmla="*/ 57259 h 57258"/>
                  <a:gd name="connsiteX1" fmla="*/ 11922 w 24813"/>
                  <a:gd name="connsiteY1" fmla="*/ 52028 h 57258"/>
                  <a:gd name="connsiteX2" fmla="*/ 302 w 24813"/>
                  <a:gd name="connsiteY2" fmla="*/ 8439 h 57258"/>
                  <a:gd name="connsiteX3" fmla="*/ 4950 w 24813"/>
                  <a:gd name="connsiteY3" fmla="*/ 302 h 57258"/>
                  <a:gd name="connsiteX4" fmla="*/ 13084 w 24813"/>
                  <a:gd name="connsiteY4" fmla="*/ 4952 h 57258"/>
                  <a:gd name="connsiteX5" fmla="*/ 24703 w 24813"/>
                  <a:gd name="connsiteY5" fmla="*/ 49122 h 57258"/>
                  <a:gd name="connsiteX6" fmla="*/ 20055 w 24813"/>
                  <a:gd name="connsiteY6" fmla="*/ 56677 h 57258"/>
                  <a:gd name="connsiteX7" fmla="*/ 18312 w 24813"/>
                  <a:gd name="connsiteY7" fmla="*/ 57259 h 5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13" h="57258">
                    <a:moveTo>
                      <a:pt x="18312" y="57259"/>
                    </a:moveTo>
                    <a:cubicBezTo>
                      <a:pt x="15408" y="57259"/>
                      <a:pt x="12503" y="55515"/>
                      <a:pt x="11922" y="52028"/>
                    </a:cubicBezTo>
                    <a:cubicBezTo>
                      <a:pt x="8436" y="37498"/>
                      <a:pt x="4950" y="22969"/>
                      <a:pt x="302" y="8439"/>
                    </a:cubicBezTo>
                    <a:cubicBezTo>
                      <a:pt x="-860" y="4952"/>
                      <a:pt x="1464" y="1465"/>
                      <a:pt x="4950" y="302"/>
                    </a:cubicBezTo>
                    <a:cubicBezTo>
                      <a:pt x="8436" y="-860"/>
                      <a:pt x="11922" y="1465"/>
                      <a:pt x="13084" y="4952"/>
                    </a:cubicBezTo>
                    <a:cubicBezTo>
                      <a:pt x="17150" y="19482"/>
                      <a:pt x="21217" y="34011"/>
                      <a:pt x="24703" y="49122"/>
                    </a:cubicBezTo>
                    <a:cubicBezTo>
                      <a:pt x="25284" y="52609"/>
                      <a:pt x="23541" y="56096"/>
                      <a:pt x="20055" y="56677"/>
                    </a:cubicBezTo>
                    <a:cubicBezTo>
                      <a:pt x="19474" y="57259"/>
                      <a:pt x="18893" y="57259"/>
                      <a:pt x="18312" y="57259"/>
                    </a:cubicBezTo>
                    <a:close/>
                  </a:path>
                </a:pathLst>
              </a:custGeom>
              <a:solidFill>
                <a:srgbClr val="0576AE"/>
              </a:solidFill>
              <a:ln w="5806"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60D3567F-EF7E-4156-3070-34A34739F5B1}"/>
                  </a:ext>
                </a:extLst>
              </p:cNvPr>
              <p:cNvSpPr/>
              <p:nvPr/>
            </p:nvSpPr>
            <p:spPr>
              <a:xfrm>
                <a:off x="4521467" y="2850360"/>
                <a:ext cx="25450" cy="56152"/>
              </a:xfrm>
              <a:custGeom>
                <a:avLst/>
                <a:gdLst>
                  <a:gd name="connsiteX0" fmla="*/ 6501 w 25450"/>
                  <a:gd name="connsiteY0" fmla="*/ 56153 h 56152"/>
                  <a:gd name="connsiteX1" fmla="*/ 4758 w 25450"/>
                  <a:gd name="connsiteY1" fmla="*/ 56153 h 56152"/>
                  <a:gd name="connsiteX2" fmla="*/ 110 w 25450"/>
                  <a:gd name="connsiteY2" fmla="*/ 48016 h 56152"/>
                  <a:gd name="connsiteX3" fmla="*/ 12891 w 25450"/>
                  <a:gd name="connsiteY3" fmla="*/ 4427 h 56152"/>
                  <a:gd name="connsiteX4" fmla="*/ 21025 w 25450"/>
                  <a:gd name="connsiteY4" fmla="*/ 359 h 56152"/>
                  <a:gd name="connsiteX5" fmla="*/ 25092 w 25450"/>
                  <a:gd name="connsiteY5" fmla="*/ 8495 h 56152"/>
                  <a:gd name="connsiteX6" fmla="*/ 12310 w 25450"/>
                  <a:gd name="connsiteY6" fmla="*/ 51503 h 56152"/>
                  <a:gd name="connsiteX7" fmla="*/ 6501 w 25450"/>
                  <a:gd name="connsiteY7" fmla="*/ 56153 h 5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0" h="56152">
                    <a:moveTo>
                      <a:pt x="6501" y="56153"/>
                    </a:moveTo>
                    <a:cubicBezTo>
                      <a:pt x="5920" y="56153"/>
                      <a:pt x="5339" y="56153"/>
                      <a:pt x="4758" y="56153"/>
                    </a:cubicBezTo>
                    <a:cubicBezTo>
                      <a:pt x="1272" y="54990"/>
                      <a:pt x="-471" y="51503"/>
                      <a:pt x="110" y="48016"/>
                    </a:cubicBezTo>
                    <a:cubicBezTo>
                      <a:pt x="4177" y="33486"/>
                      <a:pt x="8244" y="18957"/>
                      <a:pt x="12891" y="4427"/>
                    </a:cubicBezTo>
                    <a:cubicBezTo>
                      <a:pt x="14053" y="940"/>
                      <a:pt x="17539" y="-804"/>
                      <a:pt x="21025" y="359"/>
                    </a:cubicBezTo>
                    <a:cubicBezTo>
                      <a:pt x="24511" y="1521"/>
                      <a:pt x="26254" y="5008"/>
                      <a:pt x="25092" y="8495"/>
                    </a:cubicBezTo>
                    <a:cubicBezTo>
                      <a:pt x="20444" y="22444"/>
                      <a:pt x="16377" y="36973"/>
                      <a:pt x="12310" y="51503"/>
                    </a:cubicBezTo>
                    <a:cubicBezTo>
                      <a:pt x="11729" y="53828"/>
                      <a:pt x="9405" y="56153"/>
                      <a:pt x="6501" y="56153"/>
                    </a:cubicBezTo>
                    <a:close/>
                  </a:path>
                </a:pathLst>
              </a:custGeom>
              <a:solidFill>
                <a:srgbClr val="0576AE"/>
              </a:solidFill>
              <a:ln w="5806"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94BB6709-5ADA-912E-4F6C-2750465A23F2}"/>
                  </a:ext>
                </a:extLst>
              </p:cNvPr>
              <p:cNvSpPr/>
              <p:nvPr/>
            </p:nvSpPr>
            <p:spPr>
              <a:xfrm>
                <a:off x="6030247" y="2770412"/>
                <a:ext cx="30677" cy="54734"/>
              </a:xfrm>
              <a:custGeom>
                <a:avLst/>
                <a:gdLst>
                  <a:gd name="connsiteX0" fmla="*/ 23922 w 30677"/>
                  <a:gd name="connsiteY0" fmla="*/ 54734 h 54734"/>
                  <a:gd name="connsiteX1" fmla="*/ 18113 w 30677"/>
                  <a:gd name="connsiteY1" fmla="*/ 50666 h 54734"/>
                  <a:gd name="connsiteX2" fmla="*/ 684 w 30677"/>
                  <a:gd name="connsiteY2" fmla="*/ 9402 h 54734"/>
                  <a:gd name="connsiteX3" fmla="*/ 4170 w 30677"/>
                  <a:gd name="connsiteY3" fmla="*/ 684 h 54734"/>
                  <a:gd name="connsiteX4" fmla="*/ 12884 w 30677"/>
                  <a:gd name="connsiteY4" fmla="*/ 4171 h 54734"/>
                  <a:gd name="connsiteX5" fmla="*/ 30313 w 30677"/>
                  <a:gd name="connsiteY5" fmla="*/ 46017 h 54734"/>
                  <a:gd name="connsiteX6" fmla="*/ 26827 w 30677"/>
                  <a:gd name="connsiteY6" fmla="*/ 54153 h 54734"/>
                  <a:gd name="connsiteX7" fmla="*/ 23922 w 30677"/>
                  <a:gd name="connsiteY7" fmla="*/ 54734 h 5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7" h="54734">
                    <a:moveTo>
                      <a:pt x="23922" y="54734"/>
                    </a:moveTo>
                    <a:cubicBezTo>
                      <a:pt x="21599" y="54734"/>
                      <a:pt x="18694" y="52991"/>
                      <a:pt x="18113" y="50666"/>
                    </a:cubicBezTo>
                    <a:cubicBezTo>
                      <a:pt x="12884" y="36718"/>
                      <a:pt x="7075" y="22769"/>
                      <a:pt x="684" y="9402"/>
                    </a:cubicBezTo>
                    <a:cubicBezTo>
                      <a:pt x="-1059" y="5915"/>
                      <a:pt x="684" y="2428"/>
                      <a:pt x="4170" y="684"/>
                    </a:cubicBezTo>
                    <a:cubicBezTo>
                      <a:pt x="7655" y="-1060"/>
                      <a:pt x="11141" y="684"/>
                      <a:pt x="12884" y="4171"/>
                    </a:cubicBezTo>
                    <a:cubicBezTo>
                      <a:pt x="19275" y="18120"/>
                      <a:pt x="25084" y="32068"/>
                      <a:pt x="30313" y="46017"/>
                    </a:cubicBezTo>
                    <a:cubicBezTo>
                      <a:pt x="31475" y="49504"/>
                      <a:pt x="29732" y="52991"/>
                      <a:pt x="26827" y="54153"/>
                    </a:cubicBezTo>
                    <a:cubicBezTo>
                      <a:pt x="25665" y="54734"/>
                      <a:pt x="25084" y="54734"/>
                      <a:pt x="23922" y="54734"/>
                    </a:cubicBezTo>
                    <a:close/>
                  </a:path>
                </a:pathLst>
              </a:custGeom>
              <a:solidFill>
                <a:srgbClr val="0576AE"/>
              </a:solidFill>
              <a:ln w="5806"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BE5FECA1-B8ED-D874-821B-56BC64171046}"/>
                  </a:ext>
                </a:extLst>
              </p:cNvPr>
              <p:cNvSpPr/>
              <p:nvPr/>
            </p:nvSpPr>
            <p:spPr>
              <a:xfrm>
                <a:off x="4557161" y="2748210"/>
                <a:ext cx="31446" cy="54270"/>
              </a:xfrm>
              <a:custGeom>
                <a:avLst/>
                <a:gdLst>
                  <a:gd name="connsiteX0" fmla="*/ 6245 w 31446"/>
                  <a:gd name="connsiteY0" fmla="*/ 54270 h 54270"/>
                  <a:gd name="connsiteX1" fmla="*/ 3921 w 31446"/>
                  <a:gd name="connsiteY1" fmla="*/ 53689 h 54270"/>
                  <a:gd name="connsiteX2" fmla="*/ 436 w 31446"/>
                  <a:gd name="connsiteY2" fmla="*/ 44971 h 54270"/>
                  <a:gd name="connsiteX3" fmla="*/ 19027 w 31446"/>
                  <a:gd name="connsiteY3" fmla="*/ 3707 h 54270"/>
                  <a:gd name="connsiteX4" fmla="*/ 27741 w 31446"/>
                  <a:gd name="connsiteY4" fmla="*/ 801 h 54270"/>
                  <a:gd name="connsiteX5" fmla="*/ 30646 w 31446"/>
                  <a:gd name="connsiteY5" fmla="*/ 9519 h 54270"/>
                  <a:gd name="connsiteX6" fmla="*/ 12055 w 31446"/>
                  <a:gd name="connsiteY6" fmla="*/ 50202 h 54270"/>
                  <a:gd name="connsiteX7" fmla="*/ 6245 w 31446"/>
                  <a:gd name="connsiteY7" fmla="*/ 54270 h 5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46" h="54270">
                    <a:moveTo>
                      <a:pt x="6245" y="54270"/>
                    </a:moveTo>
                    <a:cubicBezTo>
                      <a:pt x="5664" y="54270"/>
                      <a:pt x="4503" y="54270"/>
                      <a:pt x="3921" y="53689"/>
                    </a:cubicBezTo>
                    <a:cubicBezTo>
                      <a:pt x="436" y="52527"/>
                      <a:pt x="-726" y="48458"/>
                      <a:pt x="436" y="44971"/>
                    </a:cubicBezTo>
                    <a:cubicBezTo>
                      <a:pt x="6245" y="31023"/>
                      <a:pt x="12636" y="17074"/>
                      <a:pt x="19027" y="3707"/>
                    </a:cubicBezTo>
                    <a:cubicBezTo>
                      <a:pt x="20770" y="220"/>
                      <a:pt x="24255" y="-942"/>
                      <a:pt x="27741" y="801"/>
                    </a:cubicBezTo>
                    <a:cubicBezTo>
                      <a:pt x="31227" y="2545"/>
                      <a:pt x="32389" y="6032"/>
                      <a:pt x="30646" y="9519"/>
                    </a:cubicBezTo>
                    <a:cubicBezTo>
                      <a:pt x="24255" y="22886"/>
                      <a:pt x="17865" y="36835"/>
                      <a:pt x="12055" y="50202"/>
                    </a:cubicBezTo>
                    <a:cubicBezTo>
                      <a:pt x="10893" y="52527"/>
                      <a:pt x="8569" y="54270"/>
                      <a:pt x="6245" y="54270"/>
                    </a:cubicBezTo>
                    <a:close/>
                  </a:path>
                </a:pathLst>
              </a:custGeom>
              <a:solidFill>
                <a:srgbClr val="0576AE"/>
              </a:solidFill>
              <a:ln w="5806"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599B7ACC-5A41-B9A2-635F-344A57A43E64}"/>
                  </a:ext>
                </a:extLst>
              </p:cNvPr>
              <p:cNvSpPr/>
              <p:nvPr/>
            </p:nvSpPr>
            <p:spPr>
              <a:xfrm>
                <a:off x="5978854" y="2673667"/>
                <a:ext cx="36047" cy="52096"/>
              </a:xfrm>
              <a:custGeom>
                <a:avLst/>
                <a:gdLst>
                  <a:gd name="connsiteX0" fmla="*/ 29419 w 36047"/>
                  <a:gd name="connsiteY0" fmla="*/ 52096 h 52096"/>
                  <a:gd name="connsiteX1" fmla="*/ 23610 w 36047"/>
                  <a:gd name="connsiteY1" fmla="*/ 48609 h 52096"/>
                  <a:gd name="connsiteX2" fmla="*/ 952 w 36047"/>
                  <a:gd name="connsiteY2" fmla="*/ 9670 h 52096"/>
                  <a:gd name="connsiteX3" fmla="*/ 3276 w 36047"/>
                  <a:gd name="connsiteY3" fmla="*/ 952 h 52096"/>
                  <a:gd name="connsiteX4" fmla="*/ 11990 w 36047"/>
                  <a:gd name="connsiteY4" fmla="*/ 3277 h 52096"/>
                  <a:gd name="connsiteX5" fmla="*/ 35229 w 36047"/>
                  <a:gd name="connsiteY5" fmla="*/ 42797 h 52096"/>
                  <a:gd name="connsiteX6" fmla="*/ 32905 w 36047"/>
                  <a:gd name="connsiteY6" fmla="*/ 51515 h 52096"/>
                  <a:gd name="connsiteX7" fmla="*/ 29419 w 36047"/>
                  <a:gd name="connsiteY7" fmla="*/ 52096 h 5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47" h="52096">
                    <a:moveTo>
                      <a:pt x="29419" y="52096"/>
                    </a:moveTo>
                    <a:cubicBezTo>
                      <a:pt x="27095" y="52096"/>
                      <a:pt x="24771" y="50934"/>
                      <a:pt x="23610" y="48609"/>
                    </a:cubicBezTo>
                    <a:cubicBezTo>
                      <a:pt x="16638" y="35823"/>
                      <a:pt x="8504" y="22456"/>
                      <a:pt x="952" y="9670"/>
                    </a:cubicBezTo>
                    <a:cubicBezTo>
                      <a:pt x="-791" y="6764"/>
                      <a:pt x="-210" y="2696"/>
                      <a:pt x="3276" y="952"/>
                    </a:cubicBezTo>
                    <a:cubicBezTo>
                      <a:pt x="6181" y="-792"/>
                      <a:pt x="10247" y="-210"/>
                      <a:pt x="11990" y="3277"/>
                    </a:cubicBezTo>
                    <a:cubicBezTo>
                      <a:pt x="20124" y="16063"/>
                      <a:pt x="27676" y="29430"/>
                      <a:pt x="35229" y="42797"/>
                    </a:cubicBezTo>
                    <a:cubicBezTo>
                      <a:pt x="36972" y="45703"/>
                      <a:pt x="35810" y="49772"/>
                      <a:pt x="32905" y="51515"/>
                    </a:cubicBezTo>
                    <a:cubicBezTo>
                      <a:pt x="31162" y="52096"/>
                      <a:pt x="30581" y="52096"/>
                      <a:pt x="29419" y="52096"/>
                    </a:cubicBezTo>
                    <a:close/>
                  </a:path>
                </a:pathLst>
              </a:custGeom>
              <a:solidFill>
                <a:srgbClr val="0576AE"/>
              </a:solidFill>
              <a:ln w="5806"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15B9179D-1820-ED5E-DC65-3DC0FA30D733}"/>
                  </a:ext>
                </a:extLst>
              </p:cNvPr>
              <p:cNvSpPr/>
              <p:nvPr/>
            </p:nvSpPr>
            <p:spPr>
              <a:xfrm>
                <a:off x="4605579" y="2653878"/>
                <a:ext cx="36657" cy="50962"/>
              </a:xfrm>
              <a:custGeom>
                <a:avLst/>
                <a:gdLst>
                  <a:gd name="connsiteX0" fmla="*/ 6629 w 36657"/>
                  <a:gd name="connsiteY0" fmla="*/ 50963 h 50962"/>
                  <a:gd name="connsiteX1" fmla="*/ 3143 w 36657"/>
                  <a:gd name="connsiteY1" fmla="*/ 49800 h 50962"/>
                  <a:gd name="connsiteX2" fmla="*/ 819 w 36657"/>
                  <a:gd name="connsiteY2" fmla="*/ 41083 h 50962"/>
                  <a:gd name="connsiteX3" fmla="*/ 25220 w 36657"/>
                  <a:gd name="connsiteY3" fmla="*/ 2724 h 50962"/>
                  <a:gd name="connsiteX4" fmla="*/ 33934 w 36657"/>
                  <a:gd name="connsiteY4" fmla="*/ 981 h 50962"/>
                  <a:gd name="connsiteX5" fmla="*/ 35677 w 36657"/>
                  <a:gd name="connsiteY5" fmla="*/ 9698 h 50962"/>
                  <a:gd name="connsiteX6" fmla="*/ 11857 w 36657"/>
                  <a:gd name="connsiteY6" fmla="*/ 47476 h 50962"/>
                  <a:gd name="connsiteX7" fmla="*/ 6629 w 36657"/>
                  <a:gd name="connsiteY7" fmla="*/ 50963 h 5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57" h="50962">
                    <a:moveTo>
                      <a:pt x="6629" y="50963"/>
                    </a:moveTo>
                    <a:cubicBezTo>
                      <a:pt x="5467" y="50963"/>
                      <a:pt x="4305" y="50382"/>
                      <a:pt x="3143" y="49800"/>
                    </a:cubicBezTo>
                    <a:cubicBezTo>
                      <a:pt x="238" y="48057"/>
                      <a:pt x="-924" y="43989"/>
                      <a:pt x="819" y="41083"/>
                    </a:cubicBezTo>
                    <a:cubicBezTo>
                      <a:pt x="8372" y="28297"/>
                      <a:pt x="16505" y="14929"/>
                      <a:pt x="25220" y="2724"/>
                    </a:cubicBezTo>
                    <a:cubicBezTo>
                      <a:pt x="26962" y="-182"/>
                      <a:pt x="31029" y="-763"/>
                      <a:pt x="33934" y="981"/>
                    </a:cubicBezTo>
                    <a:cubicBezTo>
                      <a:pt x="36839" y="2724"/>
                      <a:pt x="37420" y="6793"/>
                      <a:pt x="35677" y="9698"/>
                    </a:cubicBezTo>
                    <a:cubicBezTo>
                      <a:pt x="27544" y="21903"/>
                      <a:pt x="19410" y="34690"/>
                      <a:pt x="11857" y="47476"/>
                    </a:cubicBezTo>
                    <a:cubicBezTo>
                      <a:pt x="11277" y="49800"/>
                      <a:pt x="8953" y="50963"/>
                      <a:pt x="6629" y="50963"/>
                    </a:cubicBezTo>
                    <a:close/>
                  </a:path>
                </a:pathLst>
              </a:custGeom>
              <a:solidFill>
                <a:srgbClr val="0576AE"/>
              </a:solidFill>
              <a:ln w="5806"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65C24229-EC4E-5AC2-248B-6331C222B024}"/>
                  </a:ext>
                </a:extLst>
              </p:cNvPr>
              <p:cNvSpPr/>
              <p:nvPr/>
            </p:nvSpPr>
            <p:spPr>
              <a:xfrm>
                <a:off x="5913839" y="2584799"/>
                <a:ext cx="41257" cy="48556"/>
              </a:xfrm>
              <a:custGeom>
                <a:avLst/>
                <a:gdLst>
                  <a:gd name="connsiteX0" fmla="*/ 34594 w 41257"/>
                  <a:gd name="connsiteY0" fmla="*/ 48556 h 48556"/>
                  <a:gd name="connsiteX1" fmla="*/ 29366 w 41257"/>
                  <a:gd name="connsiteY1" fmla="*/ 46231 h 48556"/>
                  <a:gd name="connsiteX2" fmla="*/ 1480 w 41257"/>
                  <a:gd name="connsiteY2" fmla="*/ 10779 h 48556"/>
                  <a:gd name="connsiteX3" fmla="*/ 2060 w 41257"/>
                  <a:gd name="connsiteY3" fmla="*/ 1480 h 48556"/>
                  <a:gd name="connsiteX4" fmla="*/ 11356 w 41257"/>
                  <a:gd name="connsiteY4" fmla="*/ 2061 h 48556"/>
                  <a:gd name="connsiteX5" fmla="*/ 39823 w 41257"/>
                  <a:gd name="connsiteY5" fmla="*/ 38095 h 48556"/>
                  <a:gd name="connsiteX6" fmla="*/ 38661 w 41257"/>
                  <a:gd name="connsiteY6" fmla="*/ 47394 h 48556"/>
                  <a:gd name="connsiteX7" fmla="*/ 34594 w 41257"/>
                  <a:gd name="connsiteY7" fmla="*/ 48556 h 4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57" h="48556">
                    <a:moveTo>
                      <a:pt x="34594" y="48556"/>
                    </a:moveTo>
                    <a:cubicBezTo>
                      <a:pt x="32852" y="48556"/>
                      <a:pt x="30528" y="47394"/>
                      <a:pt x="29366" y="46231"/>
                    </a:cubicBezTo>
                    <a:cubicBezTo>
                      <a:pt x="20651" y="34608"/>
                      <a:pt x="11356" y="22403"/>
                      <a:pt x="1480" y="10779"/>
                    </a:cubicBezTo>
                    <a:cubicBezTo>
                      <a:pt x="-844" y="7873"/>
                      <a:pt x="-264" y="3805"/>
                      <a:pt x="2060" y="1480"/>
                    </a:cubicBezTo>
                    <a:cubicBezTo>
                      <a:pt x="4965" y="-845"/>
                      <a:pt x="9032" y="-264"/>
                      <a:pt x="11356" y="2061"/>
                    </a:cubicBezTo>
                    <a:cubicBezTo>
                      <a:pt x="21232" y="13685"/>
                      <a:pt x="30528" y="25890"/>
                      <a:pt x="39823" y="38095"/>
                    </a:cubicBezTo>
                    <a:cubicBezTo>
                      <a:pt x="42147" y="41001"/>
                      <a:pt x="41566" y="45069"/>
                      <a:pt x="38661" y="47394"/>
                    </a:cubicBezTo>
                    <a:cubicBezTo>
                      <a:pt x="37499" y="48556"/>
                      <a:pt x="36338" y="48556"/>
                      <a:pt x="34594" y="48556"/>
                    </a:cubicBezTo>
                    <a:close/>
                  </a:path>
                </a:pathLst>
              </a:custGeom>
              <a:solidFill>
                <a:srgbClr val="0576AE"/>
              </a:solidFill>
              <a:ln w="5806"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58354315-056E-6F5B-DC59-9C835AF7173A}"/>
                  </a:ext>
                </a:extLst>
              </p:cNvPr>
              <p:cNvSpPr/>
              <p:nvPr/>
            </p:nvSpPr>
            <p:spPr>
              <a:xfrm>
                <a:off x="4667709" y="2566585"/>
                <a:ext cx="42035" cy="47590"/>
              </a:xfrm>
              <a:custGeom>
                <a:avLst/>
                <a:gdLst>
                  <a:gd name="connsiteX0" fmla="*/ 6663 w 42035"/>
                  <a:gd name="connsiteY0" fmla="*/ 47591 h 47590"/>
                  <a:gd name="connsiteX1" fmla="*/ 2596 w 42035"/>
                  <a:gd name="connsiteY1" fmla="*/ 46428 h 47590"/>
                  <a:gd name="connsiteX2" fmla="*/ 1434 w 42035"/>
                  <a:gd name="connsiteY2" fmla="*/ 37129 h 47590"/>
                  <a:gd name="connsiteX3" fmla="*/ 30482 w 42035"/>
                  <a:gd name="connsiteY3" fmla="*/ 2258 h 47590"/>
                  <a:gd name="connsiteX4" fmla="*/ 39778 w 42035"/>
                  <a:gd name="connsiteY4" fmla="*/ 1677 h 47590"/>
                  <a:gd name="connsiteX5" fmla="*/ 40359 w 42035"/>
                  <a:gd name="connsiteY5" fmla="*/ 10976 h 47590"/>
                  <a:gd name="connsiteX6" fmla="*/ 11310 w 42035"/>
                  <a:gd name="connsiteY6" fmla="*/ 45266 h 47590"/>
                  <a:gd name="connsiteX7" fmla="*/ 6663 w 42035"/>
                  <a:gd name="connsiteY7" fmla="*/ 47591 h 4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35" h="47590">
                    <a:moveTo>
                      <a:pt x="6663" y="47591"/>
                    </a:moveTo>
                    <a:cubicBezTo>
                      <a:pt x="5501" y="47591"/>
                      <a:pt x="3758" y="47010"/>
                      <a:pt x="2596" y="46428"/>
                    </a:cubicBezTo>
                    <a:cubicBezTo>
                      <a:pt x="-309" y="44104"/>
                      <a:pt x="-890" y="40035"/>
                      <a:pt x="1434" y="37129"/>
                    </a:cubicBezTo>
                    <a:cubicBezTo>
                      <a:pt x="10729" y="25506"/>
                      <a:pt x="20606" y="13301"/>
                      <a:pt x="30482" y="2258"/>
                    </a:cubicBezTo>
                    <a:cubicBezTo>
                      <a:pt x="32806" y="-648"/>
                      <a:pt x="36873" y="-648"/>
                      <a:pt x="39778" y="1677"/>
                    </a:cubicBezTo>
                    <a:cubicBezTo>
                      <a:pt x="42683" y="4002"/>
                      <a:pt x="42683" y="8070"/>
                      <a:pt x="40359" y="10976"/>
                    </a:cubicBezTo>
                    <a:cubicBezTo>
                      <a:pt x="30482" y="22018"/>
                      <a:pt x="20606" y="33642"/>
                      <a:pt x="11310" y="45266"/>
                    </a:cubicBezTo>
                    <a:cubicBezTo>
                      <a:pt x="10729" y="47010"/>
                      <a:pt x="8987" y="47591"/>
                      <a:pt x="6663" y="47591"/>
                    </a:cubicBezTo>
                    <a:close/>
                  </a:path>
                </a:pathLst>
              </a:custGeom>
              <a:solidFill>
                <a:srgbClr val="0576AE"/>
              </a:solidFill>
              <a:ln w="5806"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0DF5CCC4-8082-1EE9-C1D9-AEE495081549}"/>
                  </a:ext>
                </a:extLst>
              </p:cNvPr>
              <p:cNvSpPr/>
              <p:nvPr/>
            </p:nvSpPr>
            <p:spPr>
              <a:xfrm>
                <a:off x="5838116" y="2506142"/>
                <a:ext cx="45248" cy="44103"/>
              </a:xfrm>
              <a:custGeom>
                <a:avLst/>
                <a:gdLst>
                  <a:gd name="connsiteX0" fmla="*/ 39439 w 45248"/>
                  <a:gd name="connsiteY0" fmla="*/ 44103 h 44103"/>
                  <a:gd name="connsiteX1" fmla="*/ 34791 w 45248"/>
                  <a:gd name="connsiteY1" fmla="*/ 42360 h 44103"/>
                  <a:gd name="connsiteX2" fmla="*/ 2257 w 45248"/>
                  <a:gd name="connsiteY2" fmla="*/ 11557 h 44103"/>
                  <a:gd name="connsiteX3" fmla="*/ 1676 w 45248"/>
                  <a:gd name="connsiteY3" fmla="*/ 2258 h 44103"/>
                  <a:gd name="connsiteX4" fmla="*/ 10972 w 45248"/>
                  <a:gd name="connsiteY4" fmla="*/ 1677 h 44103"/>
                  <a:gd name="connsiteX5" fmla="*/ 43506 w 45248"/>
                  <a:gd name="connsiteY5" fmla="*/ 33061 h 44103"/>
                  <a:gd name="connsiteX6" fmla="*/ 43506 w 45248"/>
                  <a:gd name="connsiteY6" fmla="*/ 42360 h 44103"/>
                  <a:gd name="connsiteX7" fmla="*/ 39439 w 45248"/>
                  <a:gd name="connsiteY7" fmla="*/ 44103 h 4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48" h="44103">
                    <a:moveTo>
                      <a:pt x="39439" y="44103"/>
                    </a:moveTo>
                    <a:cubicBezTo>
                      <a:pt x="37696" y="44103"/>
                      <a:pt x="35953" y="43522"/>
                      <a:pt x="34791" y="42360"/>
                    </a:cubicBezTo>
                    <a:cubicBezTo>
                      <a:pt x="24334" y="31899"/>
                      <a:pt x="13296" y="21437"/>
                      <a:pt x="2257" y="11557"/>
                    </a:cubicBezTo>
                    <a:cubicBezTo>
                      <a:pt x="-648" y="9232"/>
                      <a:pt x="-648" y="5164"/>
                      <a:pt x="1676" y="2258"/>
                    </a:cubicBezTo>
                    <a:cubicBezTo>
                      <a:pt x="4000" y="-648"/>
                      <a:pt x="8067" y="-648"/>
                      <a:pt x="10972" y="1677"/>
                    </a:cubicBezTo>
                    <a:cubicBezTo>
                      <a:pt x="22010" y="12138"/>
                      <a:pt x="33049" y="22600"/>
                      <a:pt x="43506" y="33061"/>
                    </a:cubicBezTo>
                    <a:cubicBezTo>
                      <a:pt x="45830" y="35386"/>
                      <a:pt x="45830" y="39454"/>
                      <a:pt x="43506" y="42360"/>
                    </a:cubicBezTo>
                    <a:cubicBezTo>
                      <a:pt x="42344" y="43522"/>
                      <a:pt x="40601" y="44103"/>
                      <a:pt x="39439" y="44103"/>
                    </a:cubicBezTo>
                    <a:close/>
                  </a:path>
                </a:pathLst>
              </a:custGeom>
              <a:solidFill>
                <a:srgbClr val="0576AE"/>
              </a:solidFill>
              <a:ln w="5806"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3C1535D2-2C3E-1311-B356-60E119E8D173}"/>
                  </a:ext>
                </a:extLst>
              </p:cNvPr>
              <p:cNvSpPr/>
              <p:nvPr/>
            </p:nvSpPr>
            <p:spPr>
              <a:xfrm>
                <a:off x="4741764" y="2490066"/>
                <a:ext cx="46213" cy="43325"/>
              </a:xfrm>
              <a:custGeom>
                <a:avLst/>
                <a:gdLst>
                  <a:gd name="connsiteX0" fmla="*/ 6391 w 46213"/>
                  <a:gd name="connsiteY0" fmla="*/ 43325 h 43325"/>
                  <a:gd name="connsiteX1" fmla="*/ 1743 w 46213"/>
                  <a:gd name="connsiteY1" fmla="*/ 41582 h 43325"/>
                  <a:gd name="connsiteX2" fmla="*/ 1743 w 46213"/>
                  <a:gd name="connsiteY2" fmla="*/ 32283 h 43325"/>
                  <a:gd name="connsiteX3" fmla="*/ 35439 w 46213"/>
                  <a:gd name="connsiteY3" fmla="*/ 1480 h 43325"/>
                  <a:gd name="connsiteX4" fmla="*/ 44734 w 46213"/>
                  <a:gd name="connsiteY4" fmla="*/ 2061 h 43325"/>
                  <a:gd name="connsiteX5" fmla="*/ 44154 w 46213"/>
                  <a:gd name="connsiteY5" fmla="*/ 11360 h 43325"/>
                  <a:gd name="connsiteX6" fmla="*/ 11038 w 46213"/>
                  <a:gd name="connsiteY6" fmla="*/ 41582 h 43325"/>
                  <a:gd name="connsiteX7" fmla="*/ 6391 w 46213"/>
                  <a:gd name="connsiteY7" fmla="*/ 43325 h 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13" h="43325">
                    <a:moveTo>
                      <a:pt x="6391" y="43325"/>
                    </a:moveTo>
                    <a:cubicBezTo>
                      <a:pt x="4648" y="43325"/>
                      <a:pt x="2905" y="42744"/>
                      <a:pt x="1743" y="41582"/>
                    </a:cubicBezTo>
                    <a:cubicBezTo>
                      <a:pt x="-581" y="39257"/>
                      <a:pt x="-581" y="35189"/>
                      <a:pt x="1743" y="32283"/>
                    </a:cubicBezTo>
                    <a:cubicBezTo>
                      <a:pt x="12781" y="21822"/>
                      <a:pt x="23820" y="11360"/>
                      <a:pt x="35439" y="1480"/>
                    </a:cubicBezTo>
                    <a:cubicBezTo>
                      <a:pt x="38344" y="-845"/>
                      <a:pt x="42411" y="-264"/>
                      <a:pt x="44734" y="2061"/>
                    </a:cubicBezTo>
                    <a:cubicBezTo>
                      <a:pt x="47058" y="4967"/>
                      <a:pt x="46478" y="9035"/>
                      <a:pt x="44154" y="11360"/>
                    </a:cubicBezTo>
                    <a:cubicBezTo>
                      <a:pt x="33115" y="21240"/>
                      <a:pt x="21496" y="31120"/>
                      <a:pt x="11038" y="41582"/>
                    </a:cubicBezTo>
                    <a:cubicBezTo>
                      <a:pt x="9876" y="42744"/>
                      <a:pt x="8134" y="43325"/>
                      <a:pt x="6391" y="43325"/>
                    </a:cubicBezTo>
                    <a:close/>
                  </a:path>
                </a:pathLst>
              </a:custGeom>
              <a:solidFill>
                <a:srgbClr val="0576AE"/>
              </a:solidFill>
              <a:ln w="5806"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E3945C92-91F0-22D7-C58B-9129557A9F9B}"/>
                  </a:ext>
                </a:extLst>
              </p:cNvPr>
              <p:cNvSpPr/>
              <p:nvPr/>
            </p:nvSpPr>
            <p:spPr>
              <a:xfrm>
                <a:off x="5752829" y="2438258"/>
                <a:ext cx="49472" cy="39338"/>
              </a:xfrm>
              <a:custGeom>
                <a:avLst/>
                <a:gdLst>
                  <a:gd name="connsiteX0" fmla="*/ 42810 w 49472"/>
                  <a:gd name="connsiteY0" fmla="*/ 39339 h 39338"/>
                  <a:gd name="connsiteX1" fmla="*/ 38743 w 49472"/>
                  <a:gd name="connsiteY1" fmla="*/ 38177 h 39338"/>
                  <a:gd name="connsiteX2" fmla="*/ 2723 w 49472"/>
                  <a:gd name="connsiteY2" fmla="*/ 12023 h 39338"/>
                  <a:gd name="connsiteX3" fmla="*/ 980 w 49472"/>
                  <a:gd name="connsiteY3" fmla="*/ 2724 h 39338"/>
                  <a:gd name="connsiteX4" fmla="*/ 10276 w 49472"/>
                  <a:gd name="connsiteY4" fmla="*/ 981 h 39338"/>
                  <a:gd name="connsiteX5" fmla="*/ 46877 w 49472"/>
                  <a:gd name="connsiteY5" fmla="*/ 27715 h 39338"/>
                  <a:gd name="connsiteX6" fmla="*/ 48039 w 49472"/>
                  <a:gd name="connsiteY6" fmla="*/ 37014 h 39338"/>
                  <a:gd name="connsiteX7" fmla="*/ 42810 w 49472"/>
                  <a:gd name="connsiteY7" fmla="*/ 39339 h 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472" h="39338">
                    <a:moveTo>
                      <a:pt x="42810" y="39339"/>
                    </a:moveTo>
                    <a:cubicBezTo>
                      <a:pt x="41648" y="39339"/>
                      <a:pt x="39905" y="38758"/>
                      <a:pt x="38743" y="38177"/>
                    </a:cubicBezTo>
                    <a:cubicBezTo>
                      <a:pt x="27124" y="28878"/>
                      <a:pt x="14924" y="20160"/>
                      <a:pt x="2723" y="12023"/>
                    </a:cubicBezTo>
                    <a:cubicBezTo>
                      <a:pt x="-181" y="10280"/>
                      <a:pt x="-763" y="6211"/>
                      <a:pt x="980" y="2724"/>
                    </a:cubicBezTo>
                    <a:cubicBezTo>
                      <a:pt x="3304" y="-182"/>
                      <a:pt x="6790" y="-763"/>
                      <a:pt x="10276" y="981"/>
                    </a:cubicBezTo>
                    <a:cubicBezTo>
                      <a:pt x="22476" y="9699"/>
                      <a:pt x="35257" y="18416"/>
                      <a:pt x="46877" y="27715"/>
                    </a:cubicBezTo>
                    <a:cubicBezTo>
                      <a:pt x="49782" y="30040"/>
                      <a:pt x="50363" y="34108"/>
                      <a:pt x="48039" y="37014"/>
                    </a:cubicBezTo>
                    <a:cubicBezTo>
                      <a:pt x="46296" y="38177"/>
                      <a:pt x="44553" y="39339"/>
                      <a:pt x="42810" y="39339"/>
                    </a:cubicBezTo>
                    <a:close/>
                  </a:path>
                </a:pathLst>
              </a:custGeom>
              <a:solidFill>
                <a:srgbClr val="0576AE"/>
              </a:solidFill>
              <a:ln w="5806"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EFBF8D17-D766-C364-BB8A-5513E8779A1A}"/>
                  </a:ext>
                </a:extLst>
              </p:cNvPr>
              <p:cNvSpPr/>
              <p:nvPr/>
            </p:nvSpPr>
            <p:spPr>
              <a:xfrm>
                <a:off x="4825732" y="2424310"/>
                <a:ext cx="50053" cy="38757"/>
              </a:xfrm>
              <a:custGeom>
                <a:avLst/>
                <a:gdLst>
                  <a:gd name="connsiteX0" fmla="*/ 6663 w 50053"/>
                  <a:gd name="connsiteY0" fmla="*/ 38758 h 38757"/>
                  <a:gd name="connsiteX1" fmla="*/ 1434 w 50053"/>
                  <a:gd name="connsiteY1" fmla="*/ 35852 h 38757"/>
                  <a:gd name="connsiteX2" fmla="*/ 2596 w 50053"/>
                  <a:gd name="connsiteY2" fmla="*/ 26553 h 38757"/>
                  <a:gd name="connsiteX3" fmla="*/ 40359 w 50053"/>
                  <a:gd name="connsiteY3" fmla="*/ 981 h 38757"/>
                  <a:gd name="connsiteX4" fmla="*/ 49073 w 50053"/>
                  <a:gd name="connsiteY4" fmla="*/ 2724 h 38757"/>
                  <a:gd name="connsiteX5" fmla="*/ 47330 w 50053"/>
                  <a:gd name="connsiteY5" fmla="*/ 11442 h 38757"/>
                  <a:gd name="connsiteX6" fmla="*/ 10148 w 50053"/>
                  <a:gd name="connsiteY6" fmla="*/ 37014 h 38757"/>
                  <a:gd name="connsiteX7" fmla="*/ 6663 w 50053"/>
                  <a:gd name="connsiteY7" fmla="*/ 38758 h 3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53" h="38757">
                    <a:moveTo>
                      <a:pt x="6663" y="38758"/>
                    </a:moveTo>
                    <a:cubicBezTo>
                      <a:pt x="4920" y="38758"/>
                      <a:pt x="2596" y="37596"/>
                      <a:pt x="1434" y="35852"/>
                    </a:cubicBezTo>
                    <a:cubicBezTo>
                      <a:pt x="-890" y="32946"/>
                      <a:pt x="-309" y="28878"/>
                      <a:pt x="2596" y="26553"/>
                    </a:cubicBezTo>
                    <a:cubicBezTo>
                      <a:pt x="14796" y="17835"/>
                      <a:pt x="27577" y="9117"/>
                      <a:pt x="40359" y="981"/>
                    </a:cubicBezTo>
                    <a:cubicBezTo>
                      <a:pt x="43264" y="-763"/>
                      <a:pt x="47330" y="-182"/>
                      <a:pt x="49073" y="2724"/>
                    </a:cubicBezTo>
                    <a:cubicBezTo>
                      <a:pt x="50816" y="5630"/>
                      <a:pt x="50235" y="9698"/>
                      <a:pt x="47330" y="11442"/>
                    </a:cubicBezTo>
                    <a:cubicBezTo>
                      <a:pt x="35130" y="19579"/>
                      <a:pt x="22349" y="27715"/>
                      <a:pt x="10148" y="37014"/>
                    </a:cubicBezTo>
                    <a:cubicBezTo>
                      <a:pt x="9568" y="38177"/>
                      <a:pt x="8405" y="38758"/>
                      <a:pt x="6663" y="38758"/>
                    </a:cubicBezTo>
                    <a:close/>
                  </a:path>
                </a:pathLst>
              </a:custGeom>
              <a:solidFill>
                <a:srgbClr val="0576AE"/>
              </a:solidFill>
              <a:ln w="5806"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8CD3B0FE-0403-4B05-F5DB-2E3D212628F1}"/>
                  </a:ext>
                </a:extLst>
              </p:cNvPr>
              <p:cNvSpPr/>
              <p:nvPr/>
            </p:nvSpPr>
            <p:spPr>
              <a:xfrm>
                <a:off x="5657835" y="2382168"/>
                <a:ext cx="52639" cy="34404"/>
              </a:xfrm>
              <a:custGeom>
                <a:avLst/>
                <a:gdLst>
                  <a:gd name="connsiteX0" fmla="*/ 46592 w 52639"/>
                  <a:gd name="connsiteY0" fmla="*/ 34404 h 34404"/>
                  <a:gd name="connsiteX1" fmla="*/ 43106 w 52639"/>
                  <a:gd name="connsiteY1" fmla="*/ 33823 h 34404"/>
                  <a:gd name="connsiteX2" fmla="*/ 3600 w 52639"/>
                  <a:gd name="connsiteY2" fmla="*/ 12319 h 34404"/>
                  <a:gd name="connsiteX3" fmla="*/ 695 w 52639"/>
                  <a:gd name="connsiteY3" fmla="*/ 3602 h 34404"/>
                  <a:gd name="connsiteX4" fmla="*/ 9410 w 52639"/>
                  <a:gd name="connsiteY4" fmla="*/ 696 h 34404"/>
                  <a:gd name="connsiteX5" fmla="*/ 49496 w 52639"/>
                  <a:gd name="connsiteY5" fmla="*/ 22200 h 34404"/>
                  <a:gd name="connsiteX6" fmla="*/ 51820 w 52639"/>
                  <a:gd name="connsiteY6" fmla="*/ 30917 h 34404"/>
                  <a:gd name="connsiteX7" fmla="*/ 46592 w 52639"/>
                  <a:gd name="connsiteY7" fmla="*/ 34404 h 3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39" h="34404">
                    <a:moveTo>
                      <a:pt x="46592" y="34404"/>
                    </a:moveTo>
                    <a:cubicBezTo>
                      <a:pt x="45430" y="34404"/>
                      <a:pt x="44268" y="34404"/>
                      <a:pt x="43106" y="33823"/>
                    </a:cubicBezTo>
                    <a:cubicBezTo>
                      <a:pt x="30325" y="26268"/>
                      <a:pt x="16962" y="19294"/>
                      <a:pt x="3600" y="12319"/>
                    </a:cubicBezTo>
                    <a:cubicBezTo>
                      <a:pt x="695" y="10576"/>
                      <a:pt x="-1047" y="7089"/>
                      <a:pt x="695" y="3602"/>
                    </a:cubicBezTo>
                    <a:cubicBezTo>
                      <a:pt x="2438" y="696"/>
                      <a:pt x="5924" y="-1048"/>
                      <a:pt x="9410" y="696"/>
                    </a:cubicBezTo>
                    <a:cubicBezTo>
                      <a:pt x="22772" y="7670"/>
                      <a:pt x="36134" y="14644"/>
                      <a:pt x="49496" y="22200"/>
                    </a:cubicBezTo>
                    <a:cubicBezTo>
                      <a:pt x="52401" y="23943"/>
                      <a:pt x="53563" y="28011"/>
                      <a:pt x="51820" y="30917"/>
                    </a:cubicBezTo>
                    <a:cubicBezTo>
                      <a:pt x="51240" y="33242"/>
                      <a:pt x="48916" y="34404"/>
                      <a:pt x="46592" y="34404"/>
                    </a:cubicBezTo>
                    <a:close/>
                  </a:path>
                </a:pathLst>
              </a:custGeom>
              <a:solidFill>
                <a:srgbClr val="0576AE"/>
              </a:solidFill>
              <a:ln w="5806"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9BFEA36C-F18B-DECA-01C3-19BDE0BCD5FB}"/>
                  </a:ext>
                </a:extLst>
              </p:cNvPr>
              <p:cNvSpPr/>
              <p:nvPr/>
            </p:nvSpPr>
            <p:spPr>
              <a:xfrm>
                <a:off x="4918739" y="2371126"/>
                <a:ext cx="53783" cy="33242"/>
              </a:xfrm>
              <a:custGeom>
                <a:avLst/>
                <a:gdLst>
                  <a:gd name="connsiteX0" fmla="*/ 6610 w 53783"/>
                  <a:gd name="connsiteY0" fmla="*/ 33242 h 33242"/>
                  <a:gd name="connsiteX1" fmla="*/ 801 w 53783"/>
                  <a:gd name="connsiteY1" fmla="*/ 29755 h 33242"/>
                  <a:gd name="connsiteX2" fmla="*/ 3706 w 53783"/>
                  <a:gd name="connsiteY2" fmla="*/ 21037 h 33242"/>
                  <a:gd name="connsiteX3" fmla="*/ 44373 w 53783"/>
                  <a:gd name="connsiteY3" fmla="*/ 696 h 33242"/>
                  <a:gd name="connsiteX4" fmla="*/ 53088 w 53783"/>
                  <a:gd name="connsiteY4" fmla="*/ 3602 h 33242"/>
                  <a:gd name="connsiteX5" fmla="*/ 50183 w 53783"/>
                  <a:gd name="connsiteY5" fmla="*/ 12319 h 33242"/>
                  <a:gd name="connsiteX6" fmla="*/ 10096 w 53783"/>
                  <a:gd name="connsiteY6" fmla="*/ 32661 h 33242"/>
                  <a:gd name="connsiteX7" fmla="*/ 6610 w 53783"/>
                  <a:gd name="connsiteY7" fmla="*/ 33242 h 3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3" h="33242">
                    <a:moveTo>
                      <a:pt x="6610" y="33242"/>
                    </a:moveTo>
                    <a:cubicBezTo>
                      <a:pt x="4286" y="33242"/>
                      <a:pt x="1963" y="32080"/>
                      <a:pt x="801" y="29755"/>
                    </a:cubicBezTo>
                    <a:cubicBezTo>
                      <a:pt x="-942" y="26849"/>
                      <a:pt x="220" y="22781"/>
                      <a:pt x="3706" y="21037"/>
                    </a:cubicBezTo>
                    <a:cubicBezTo>
                      <a:pt x="17068" y="14063"/>
                      <a:pt x="31011" y="7089"/>
                      <a:pt x="44373" y="696"/>
                    </a:cubicBezTo>
                    <a:cubicBezTo>
                      <a:pt x="47859" y="-1048"/>
                      <a:pt x="51345" y="696"/>
                      <a:pt x="53088" y="3602"/>
                    </a:cubicBezTo>
                    <a:cubicBezTo>
                      <a:pt x="54831" y="7089"/>
                      <a:pt x="53088" y="10576"/>
                      <a:pt x="50183" y="12319"/>
                    </a:cubicBezTo>
                    <a:cubicBezTo>
                      <a:pt x="36821" y="18713"/>
                      <a:pt x="23459" y="25105"/>
                      <a:pt x="10096" y="32661"/>
                    </a:cubicBezTo>
                    <a:cubicBezTo>
                      <a:pt x="8934" y="33242"/>
                      <a:pt x="7772" y="33242"/>
                      <a:pt x="6610" y="33242"/>
                    </a:cubicBezTo>
                    <a:close/>
                  </a:path>
                </a:pathLst>
              </a:custGeom>
              <a:solidFill>
                <a:srgbClr val="0576AE"/>
              </a:solidFill>
              <a:ln w="5806"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A8C80739-1A99-F7BD-61B4-4659F279587C}"/>
                  </a:ext>
                </a:extLst>
              </p:cNvPr>
              <p:cNvSpPr/>
              <p:nvPr/>
            </p:nvSpPr>
            <p:spPr>
              <a:xfrm>
                <a:off x="5557084" y="2339498"/>
                <a:ext cx="54824" cy="28836"/>
              </a:xfrm>
              <a:custGeom>
                <a:avLst/>
                <a:gdLst>
                  <a:gd name="connsiteX0" fmla="*/ 48579 w 54824"/>
                  <a:gd name="connsiteY0" fmla="*/ 28837 h 28836"/>
                  <a:gd name="connsiteX1" fmla="*/ 46255 w 54824"/>
                  <a:gd name="connsiteY1" fmla="*/ 28256 h 28836"/>
                  <a:gd name="connsiteX2" fmla="*/ 4425 w 54824"/>
                  <a:gd name="connsiteY2" fmla="*/ 12564 h 28836"/>
                  <a:gd name="connsiteX3" fmla="*/ 358 w 54824"/>
                  <a:gd name="connsiteY3" fmla="*/ 4427 h 28836"/>
                  <a:gd name="connsiteX4" fmla="*/ 8492 w 54824"/>
                  <a:gd name="connsiteY4" fmla="*/ 359 h 28836"/>
                  <a:gd name="connsiteX5" fmla="*/ 50903 w 54824"/>
                  <a:gd name="connsiteY5" fmla="*/ 16051 h 28836"/>
                  <a:gd name="connsiteX6" fmla="*/ 54388 w 54824"/>
                  <a:gd name="connsiteY6" fmla="*/ 24768 h 28836"/>
                  <a:gd name="connsiteX7" fmla="*/ 48579 w 54824"/>
                  <a:gd name="connsiteY7" fmla="*/ 28837 h 2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4" h="28836">
                    <a:moveTo>
                      <a:pt x="48579" y="28837"/>
                    </a:moveTo>
                    <a:cubicBezTo>
                      <a:pt x="47998" y="28837"/>
                      <a:pt x="46836" y="28837"/>
                      <a:pt x="46255" y="28256"/>
                    </a:cubicBezTo>
                    <a:cubicBezTo>
                      <a:pt x="32312" y="22444"/>
                      <a:pt x="18369" y="17213"/>
                      <a:pt x="4425" y="12564"/>
                    </a:cubicBezTo>
                    <a:cubicBezTo>
                      <a:pt x="940" y="11401"/>
                      <a:pt x="-804" y="7914"/>
                      <a:pt x="358" y="4427"/>
                    </a:cubicBezTo>
                    <a:cubicBezTo>
                      <a:pt x="1520" y="940"/>
                      <a:pt x="5006" y="-804"/>
                      <a:pt x="8492" y="359"/>
                    </a:cubicBezTo>
                    <a:cubicBezTo>
                      <a:pt x="23016" y="5008"/>
                      <a:pt x="36959" y="10820"/>
                      <a:pt x="50903" y="16051"/>
                    </a:cubicBezTo>
                    <a:cubicBezTo>
                      <a:pt x="54388" y="17213"/>
                      <a:pt x="55550" y="21281"/>
                      <a:pt x="54388" y="24768"/>
                    </a:cubicBezTo>
                    <a:cubicBezTo>
                      <a:pt x="53808" y="27674"/>
                      <a:pt x="51484" y="28837"/>
                      <a:pt x="48579" y="28837"/>
                    </a:cubicBezTo>
                    <a:close/>
                  </a:path>
                </a:pathLst>
              </a:custGeom>
              <a:solidFill>
                <a:srgbClr val="0576AE"/>
              </a:solidFill>
              <a:ln w="5806"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C3FABF2A-B69F-33C6-AD79-4EB5DDECA11E}"/>
                  </a:ext>
                </a:extLst>
              </p:cNvPr>
              <p:cNvSpPr/>
              <p:nvPr/>
            </p:nvSpPr>
            <p:spPr>
              <a:xfrm>
                <a:off x="5019108" y="2332576"/>
                <a:ext cx="55856" cy="27040"/>
              </a:xfrm>
              <a:custGeom>
                <a:avLst/>
                <a:gdLst>
                  <a:gd name="connsiteX0" fmla="*/ 6168 w 55856"/>
                  <a:gd name="connsiteY0" fmla="*/ 27040 h 27040"/>
                  <a:gd name="connsiteX1" fmla="*/ 359 w 55856"/>
                  <a:gd name="connsiteY1" fmla="*/ 22972 h 27040"/>
                  <a:gd name="connsiteX2" fmla="*/ 4425 w 55856"/>
                  <a:gd name="connsiteY2" fmla="*/ 14835 h 27040"/>
                  <a:gd name="connsiteX3" fmla="*/ 47417 w 55856"/>
                  <a:gd name="connsiteY3" fmla="*/ 306 h 27040"/>
                  <a:gd name="connsiteX4" fmla="*/ 55550 w 55856"/>
                  <a:gd name="connsiteY4" fmla="*/ 4374 h 27040"/>
                  <a:gd name="connsiteX5" fmla="*/ 51484 w 55856"/>
                  <a:gd name="connsiteY5" fmla="*/ 12511 h 27040"/>
                  <a:gd name="connsiteX6" fmla="*/ 9073 w 55856"/>
                  <a:gd name="connsiteY6" fmla="*/ 27040 h 27040"/>
                  <a:gd name="connsiteX7" fmla="*/ 6168 w 55856"/>
                  <a:gd name="connsiteY7" fmla="*/ 27040 h 2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6" h="27040">
                    <a:moveTo>
                      <a:pt x="6168" y="27040"/>
                    </a:moveTo>
                    <a:cubicBezTo>
                      <a:pt x="3263" y="27040"/>
                      <a:pt x="939" y="25297"/>
                      <a:pt x="359" y="22972"/>
                    </a:cubicBezTo>
                    <a:cubicBezTo>
                      <a:pt x="-803" y="19485"/>
                      <a:pt x="939" y="15998"/>
                      <a:pt x="4425" y="14835"/>
                    </a:cubicBezTo>
                    <a:cubicBezTo>
                      <a:pt x="18368" y="9605"/>
                      <a:pt x="33474" y="4374"/>
                      <a:pt x="47417" y="306"/>
                    </a:cubicBezTo>
                    <a:cubicBezTo>
                      <a:pt x="50903" y="-857"/>
                      <a:pt x="54388" y="1468"/>
                      <a:pt x="55550" y="4374"/>
                    </a:cubicBezTo>
                    <a:cubicBezTo>
                      <a:pt x="56712" y="7861"/>
                      <a:pt x="54388" y="11348"/>
                      <a:pt x="51484" y="12511"/>
                    </a:cubicBezTo>
                    <a:cubicBezTo>
                      <a:pt x="37540" y="17160"/>
                      <a:pt x="23016" y="21810"/>
                      <a:pt x="9073" y="27040"/>
                    </a:cubicBezTo>
                    <a:cubicBezTo>
                      <a:pt x="7911" y="27040"/>
                      <a:pt x="7330" y="27040"/>
                      <a:pt x="6168" y="27040"/>
                    </a:cubicBezTo>
                    <a:close/>
                  </a:path>
                </a:pathLst>
              </a:custGeom>
              <a:solidFill>
                <a:srgbClr val="0576AE"/>
              </a:solidFill>
              <a:ln w="5806"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02697D9-150B-C21F-55A6-16275C605134}"/>
                  </a:ext>
                </a:extLst>
              </p:cNvPr>
              <p:cNvSpPr/>
              <p:nvPr/>
            </p:nvSpPr>
            <p:spPr>
              <a:xfrm>
                <a:off x="5451036" y="2311870"/>
                <a:ext cx="57325" cy="22755"/>
              </a:xfrm>
              <a:custGeom>
                <a:avLst/>
                <a:gdLst>
                  <a:gd name="connsiteX0" fmla="*/ 50633 w 57325"/>
                  <a:gd name="connsiteY0" fmla="*/ 22755 h 22755"/>
                  <a:gd name="connsiteX1" fmla="*/ 48890 w 57325"/>
                  <a:gd name="connsiteY1" fmla="*/ 22755 h 22755"/>
                  <a:gd name="connsiteX2" fmla="*/ 5318 w 57325"/>
                  <a:gd name="connsiteY2" fmla="*/ 12875 h 22755"/>
                  <a:gd name="connsiteX3" fmla="*/ 89 w 57325"/>
                  <a:gd name="connsiteY3" fmla="*/ 5320 h 22755"/>
                  <a:gd name="connsiteX4" fmla="*/ 7641 w 57325"/>
                  <a:gd name="connsiteY4" fmla="*/ 89 h 22755"/>
                  <a:gd name="connsiteX5" fmla="*/ 52376 w 57325"/>
                  <a:gd name="connsiteY5" fmla="*/ 9969 h 22755"/>
                  <a:gd name="connsiteX6" fmla="*/ 57024 w 57325"/>
                  <a:gd name="connsiteY6" fmla="*/ 18106 h 22755"/>
                  <a:gd name="connsiteX7" fmla="*/ 50633 w 57325"/>
                  <a:gd name="connsiteY7" fmla="*/ 22755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25" h="22755">
                    <a:moveTo>
                      <a:pt x="50633" y="22755"/>
                    </a:moveTo>
                    <a:cubicBezTo>
                      <a:pt x="50052" y="22755"/>
                      <a:pt x="49471" y="22755"/>
                      <a:pt x="48890" y="22755"/>
                    </a:cubicBezTo>
                    <a:cubicBezTo>
                      <a:pt x="34366" y="19268"/>
                      <a:pt x="19842" y="15781"/>
                      <a:pt x="5318" y="12875"/>
                    </a:cubicBezTo>
                    <a:cubicBezTo>
                      <a:pt x="1832" y="12294"/>
                      <a:pt x="-492" y="8807"/>
                      <a:pt x="89" y="5320"/>
                    </a:cubicBezTo>
                    <a:cubicBezTo>
                      <a:pt x="670" y="1833"/>
                      <a:pt x="4156" y="-492"/>
                      <a:pt x="7641" y="89"/>
                    </a:cubicBezTo>
                    <a:cubicBezTo>
                      <a:pt x="22747" y="2995"/>
                      <a:pt x="37271" y="6482"/>
                      <a:pt x="52376" y="9969"/>
                    </a:cubicBezTo>
                    <a:cubicBezTo>
                      <a:pt x="55862" y="11132"/>
                      <a:pt x="58186" y="14619"/>
                      <a:pt x="57024" y="18106"/>
                    </a:cubicBezTo>
                    <a:cubicBezTo>
                      <a:pt x="56443" y="20430"/>
                      <a:pt x="53538" y="22755"/>
                      <a:pt x="50633" y="22755"/>
                    </a:cubicBezTo>
                    <a:close/>
                  </a:path>
                </a:pathLst>
              </a:custGeom>
              <a:solidFill>
                <a:srgbClr val="0576AE"/>
              </a:solidFill>
              <a:ln w="5806"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7CA-A697-6F26-14DA-555B6BF510A6}"/>
                  </a:ext>
                </a:extLst>
              </p:cNvPr>
              <p:cNvSpPr/>
              <p:nvPr/>
            </p:nvSpPr>
            <p:spPr>
              <a:xfrm>
                <a:off x="5124511" y="2307221"/>
                <a:ext cx="57133" cy="21592"/>
              </a:xfrm>
              <a:custGeom>
                <a:avLst/>
                <a:gdLst>
                  <a:gd name="connsiteX0" fmla="*/ 6501 w 57133"/>
                  <a:gd name="connsiteY0" fmla="*/ 21593 h 21592"/>
                  <a:gd name="connsiteX1" fmla="*/ 110 w 57133"/>
                  <a:gd name="connsiteY1" fmla="*/ 16362 h 21592"/>
                  <a:gd name="connsiteX2" fmla="*/ 4758 w 57133"/>
                  <a:gd name="connsiteY2" fmla="*/ 8807 h 21592"/>
                  <a:gd name="connsiteX3" fmla="*/ 49492 w 57133"/>
                  <a:gd name="connsiteY3" fmla="*/ 89 h 21592"/>
                  <a:gd name="connsiteX4" fmla="*/ 57045 w 57133"/>
                  <a:gd name="connsiteY4" fmla="*/ 5320 h 21592"/>
                  <a:gd name="connsiteX5" fmla="*/ 51816 w 57133"/>
                  <a:gd name="connsiteY5" fmla="*/ 12875 h 21592"/>
                  <a:gd name="connsiteX6" fmla="*/ 7663 w 57133"/>
                  <a:gd name="connsiteY6" fmla="*/ 21012 h 21592"/>
                  <a:gd name="connsiteX7" fmla="*/ 6501 w 57133"/>
                  <a:gd name="connsiteY7" fmla="*/ 21593 h 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3" h="21592">
                    <a:moveTo>
                      <a:pt x="6501" y="21593"/>
                    </a:moveTo>
                    <a:cubicBezTo>
                      <a:pt x="3596" y="21593"/>
                      <a:pt x="691" y="19268"/>
                      <a:pt x="110" y="16362"/>
                    </a:cubicBezTo>
                    <a:cubicBezTo>
                      <a:pt x="-471" y="12875"/>
                      <a:pt x="1272" y="9388"/>
                      <a:pt x="4758" y="8807"/>
                    </a:cubicBezTo>
                    <a:cubicBezTo>
                      <a:pt x="19282" y="5320"/>
                      <a:pt x="34387" y="2414"/>
                      <a:pt x="49492" y="89"/>
                    </a:cubicBezTo>
                    <a:cubicBezTo>
                      <a:pt x="52978" y="-492"/>
                      <a:pt x="56464" y="1833"/>
                      <a:pt x="57045" y="5320"/>
                    </a:cubicBezTo>
                    <a:cubicBezTo>
                      <a:pt x="57626" y="8807"/>
                      <a:pt x="55302" y="12294"/>
                      <a:pt x="51816" y="12875"/>
                    </a:cubicBezTo>
                    <a:cubicBezTo>
                      <a:pt x="37292" y="15200"/>
                      <a:pt x="22187" y="18106"/>
                      <a:pt x="7663" y="21012"/>
                    </a:cubicBezTo>
                    <a:cubicBezTo>
                      <a:pt x="7082" y="21593"/>
                      <a:pt x="6501" y="21593"/>
                      <a:pt x="6501" y="21593"/>
                    </a:cubicBezTo>
                    <a:close/>
                  </a:path>
                </a:pathLst>
              </a:custGeom>
              <a:solidFill>
                <a:srgbClr val="0576AE"/>
              </a:solidFill>
              <a:ln w="5806"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D04FF68A-E9B3-9F66-EBA0-4C726965CD34}"/>
                  </a:ext>
                </a:extLst>
              </p:cNvPr>
              <p:cNvSpPr/>
              <p:nvPr/>
            </p:nvSpPr>
            <p:spPr>
              <a:xfrm>
                <a:off x="5341903" y="2298011"/>
                <a:ext cx="58171" cy="16854"/>
              </a:xfrm>
              <a:custGeom>
                <a:avLst/>
                <a:gdLst>
                  <a:gd name="connsiteX0" fmla="*/ 51706 w 58171"/>
                  <a:gd name="connsiteY0" fmla="*/ 16854 h 16854"/>
                  <a:gd name="connsiteX1" fmla="*/ 51125 w 58171"/>
                  <a:gd name="connsiteY1" fmla="*/ 16854 h 16854"/>
                  <a:gd name="connsiteX2" fmla="*/ 6391 w 58171"/>
                  <a:gd name="connsiteY2" fmla="*/ 13367 h 16854"/>
                  <a:gd name="connsiteX3" fmla="*/ 0 w 58171"/>
                  <a:gd name="connsiteY3" fmla="*/ 6393 h 16854"/>
                  <a:gd name="connsiteX4" fmla="*/ 6972 w 58171"/>
                  <a:gd name="connsiteY4" fmla="*/ 0 h 16854"/>
                  <a:gd name="connsiteX5" fmla="*/ 52287 w 58171"/>
                  <a:gd name="connsiteY5" fmla="*/ 3487 h 16854"/>
                  <a:gd name="connsiteX6" fmla="*/ 58097 w 58171"/>
                  <a:gd name="connsiteY6" fmla="*/ 10461 h 16854"/>
                  <a:gd name="connsiteX7" fmla="*/ 51706 w 58171"/>
                  <a:gd name="connsiteY7" fmla="*/ 16854 h 1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71" h="16854">
                    <a:moveTo>
                      <a:pt x="51706" y="16854"/>
                    </a:moveTo>
                    <a:cubicBezTo>
                      <a:pt x="51706" y="16854"/>
                      <a:pt x="51125" y="16854"/>
                      <a:pt x="51125" y="16854"/>
                    </a:cubicBezTo>
                    <a:cubicBezTo>
                      <a:pt x="36601" y="15111"/>
                      <a:pt x="21496" y="13948"/>
                      <a:pt x="6391" y="13367"/>
                    </a:cubicBezTo>
                    <a:cubicBezTo>
                      <a:pt x="2905" y="13367"/>
                      <a:pt x="0" y="9880"/>
                      <a:pt x="0" y="6393"/>
                    </a:cubicBezTo>
                    <a:cubicBezTo>
                      <a:pt x="0" y="2906"/>
                      <a:pt x="3486" y="0"/>
                      <a:pt x="6972" y="0"/>
                    </a:cubicBezTo>
                    <a:cubicBezTo>
                      <a:pt x="22077" y="581"/>
                      <a:pt x="37182" y="2325"/>
                      <a:pt x="52287" y="3487"/>
                    </a:cubicBezTo>
                    <a:cubicBezTo>
                      <a:pt x="55773" y="4068"/>
                      <a:pt x="58678" y="6974"/>
                      <a:pt x="58097" y="10461"/>
                    </a:cubicBezTo>
                    <a:cubicBezTo>
                      <a:pt x="58097" y="14530"/>
                      <a:pt x="55192" y="16854"/>
                      <a:pt x="51706" y="16854"/>
                    </a:cubicBezTo>
                    <a:close/>
                  </a:path>
                </a:pathLst>
              </a:custGeom>
              <a:solidFill>
                <a:srgbClr val="0576AE"/>
              </a:solidFill>
              <a:ln w="5806"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6FC0CF56-401F-ACE1-FF92-06600F11F2D7}"/>
                  </a:ext>
                </a:extLst>
              </p:cNvPr>
              <p:cNvSpPr/>
              <p:nvPr/>
            </p:nvSpPr>
            <p:spPr>
              <a:xfrm>
                <a:off x="5232681" y="2297429"/>
                <a:ext cx="57515" cy="15110"/>
              </a:xfrm>
              <a:custGeom>
                <a:avLst/>
                <a:gdLst>
                  <a:gd name="connsiteX0" fmla="*/ 6391 w 57515"/>
                  <a:gd name="connsiteY0" fmla="*/ 15111 h 15110"/>
                  <a:gd name="connsiteX1" fmla="*/ 0 w 57515"/>
                  <a:gd name="connsiteY1" fmla="*/ 9299 h 15110"/>
                  <a:gd name="connsiteX2" fmla="*/ 5810 w 57515"/>
                  <a:gd name="connsiteY2" fmla="*/ 2325 h 15110"/>
                  <a:gd name="connsiteX3" fmla="*/ 51125 w 57515"/>
                  <a:gd name="connsiteY3" fmla="*/ 0 h 15110"/>
                  <a:gd name="connsiteX4" fmla="*/ 57516 w 57515"/>
                  <a:gd name="connsiteY4" fmla="*/ 6393 h 15110"/>
                  <a:gd name="connsiteX5" fmla="*/ 51125 w 57515"/>
                  <a:gd name="connsiteY5" fmla="*/ 12786 h 15110"/>
                  <a:gd name="connsiteX6" fmla="*/ 6391 w 57515"/>
                  <a:gd name="connsiteY6" fmla="*/ 15111 h 15110"/>
                  <a:gd name="connsiteX7" fmla="*/ 6391 w 57515"/>
                  <a:gd name="connsiteY7" fmla="*/ 15111 h 1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15" h="15110">
                    <a:moveTo>
                      <a:pt x="6391" y="15111"/>
                    </a:moveTo>
                    <a:cubicBezTo>
                      <a:pt x="2905" y="15111"/>
                      <a:pt x="0" y="12786"/>
                      <a:pt x="0" y="9299"/>
                    </a:cubicBezTo>
                    <a:cubicBezTo>
                      <a:pt x="0" y="5812"/>
                      <a:pt x="2324" y="2325"/>
                      <a:pt x="5810" y="2325"/>
                    </a:cubicBezTo>
                    <a:cubicBezTo>
                      <a:pt x="20915" y="1162"/>
                      <a:pt x="36020" y="581"/>
                      <a:pt x="51125" y="0"/>
                    </a:cubicBezTo>
                    <a:cubicBezTo>
                      <a:pt x="54611" y="0"/>
                      <a:pt x="57516" y="2906"/>
                      <a:pt x="57516" y="6393"/>
                    </a:cubicBezTo>
                    <a:cubicBezTo>
                      <a:pt x="57516" y="9880"/>
                      <a:pt x="54611" y="12786"/>
                      <a:pt x="51125" y="12786"/>
                    </a:cubicBezTo>
                    <a:cubicBezTo>
                      <a:pt x="37182" y="12786"/>
                      <a:pt x="22077" y="13949"/>
                      <a:pt x="6391" y="15111"/>
                    </a:cubicBezTo>
                    <a:cubicBezTo>
                      <a:pt x="6971" y="15111"/>
                      <a:pt x="6971" y="15111"/>
                      <a:pt x="6391" y="15111"/>
                    </a:cubicBezTo>
                    <a:close/>
                  </a:path>
                </a:pathLst>
              </a:custGeom>
              <a:solidFill>
                <a:srgbClr val="0576AE"/>
              </a:solidFill>
              <a:ln w="5806" cap="flat">
                <a:noFill/>
                <a:prstDash val="solid"/>
                <a:miter/>
              </a:ln>
            </p:spPr>
            <p:txBody>
              <a:bodyPr rtlCol="0" anchor="ctr"/>
              <a:lstStyle/>
              <a:p>
                <a:endParaRPr lang="en-US"/>
              </a:p>
            </p:txBody>
          </p:sp>
        </p:grpSp>
        <p:grpSp>
          <p:nvGrpSpPr>
            <p:cNvPr id="96" name="Graphic 4">
              <a:extLst>
                <a:ext uri="{FF2B5EF4-FFF2-40B4-BE49-F238E27FC236}">
                  <a16:creationId xmlns:a16="http://schemas.microsoft.com/office/drawing/2014/main" id="{458DEFDC-5D39-BBF9-9523-08359CB7645A}"/>
                </a:ext>
              </a:extLst>
            </p:cNvPr>
            <p:cNvGrpSpPr/>
            <p:nvPr/>
          </p:nvGrpSpPr>
          <p:grpSpPr>
            <a:xfrm>
              <a:off x="5122878" y="3336010"/>
              <a:ext cx="3186025" cy="482965"/>
              <a:chOff x="5122878" y="3336010"/>
              <a:chExt cx="3186025" cy="482965"/>
            </a:xfrm>
            <a:solidFill>
              <a:srgbClr val="8D5B98"/>
            </a:solidFill>
          </p:grpSpPr>
          <p:sp>
            <p:nvSpPr>
              <p:cNvPr id="160" name="Freeform 159">
                <a:extLst>
                  <a:ext uri="{FF2B5EF4-FFF2-40B4-BE49-F238E27FC236}">
                    <a16:creationId xmlns:a16="http://schemas.microsoft.com/office/drawing/2014/main" id="{46C5B00B-654A-ACE0-D7C0-427D56AAD9F0}"/>
                  </a:ext>
                </a:extLst>
              </p:cNvPr>
              <p:cNvSpPr/>
              <p:nvPr/>
            </p:nvSpPr>
            <p:spPr>
              <a:xfrm>
                <a:off x="5122878" y="3342984"/>
                <a:ext cx="202176" cy="469017"/>
              </a:xfrm>
              <a:custGeom>
                <a:avLst/>
                <a:gdLst>
                  <a:gd name="connsiteX0" fmla="*/ 202177 w 202176"/>
                  <a:gd name="connsiteY0" fmla="*/ 0 h 469017"/>
                  <a:gd name="connsiteX1" fmla="*/ 202177 w 202176"/>
                  <a:gd name="connsiteY1" fmla="*/ 74973 h 469017"/>
                  <a:gd name="connsiteX2" fmla="*/ 140013 w 202176"/>
                  <a:gd name="connsiteY2" fmla="*/ 74973 h 469017"/>
                  <a:gd name="connsiteX3" fmla="*/ 140013 w 202176"/>
                  <a:gd name="connsiteY3" fmla="*/ 469018 h 469017"/>
                  <a:gd name="connsiteX4" fmla="*/ 62164 w 202176"/>
                  <a:gd name="connsiteY4" fmla="*/ 469018 h 469017"/>
                  <a:gd name="connsiteX5" fmla="*/ 62164 w 202176"/>
                  <a:gd name="connsiteY5" fmla="*/ 74973 h 469017"/>
                  <a:gd name="connsiteX6" fmla="*/ 0 w 202176"/>
                  <a:gd name="connsiteY6" fmla="*/ 74973 h 469017"/>
                  <a:gd name="connsiteX7" fmla="*/ 0 w 202176"/>
                  <a:gd name="connsiteY7" fmla="*/ 0 h 469017"/>
                  <a:gd name="connsiteX8" fmla="*/ 202177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7" y="0"/>
                    </a:moveTo>
                    <a:lnTo>
                      <a:pt x="202177" y="74973"/>
                    </a:lnTo>
                    <a:lnTo>
                      <a:pt x="140013" y="74973"/>
                    </a:lnTo>
                    <a:lnTo>
                      <a:pt x="140013" y="469018"/>
                    </a:lnTo>
                    <a:lnTo>
                      <a:pt x="62164" y="469018"/>
                    </a:lnTo>
                    <a:lnTo>
                      <a:pt x="62164" y="74973"/>
                    </a:lnTo>
                    <a:lnTo>
                      <a:pt x="0" y="74973"/>
                    </a:lnTo>
                    <a:lnTo>
                      <a:pt x="0" y="0"/>
                    </a:lnTo>
                    <a:lnTo>
                      <a:pt x="202177" y="0"/>
                    </a:lnTo>
                    <a:close/>
                  </a:path>
                </a:pathLst>
              </a:custGeom>
              <a:solidFill>
                <a:srgbClr val="8D5B98"/>
              </a:solidFill>
              <a:ln w="5806"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8408E503-BF41-9384-8617-78D6DD0EE260}"/>
                  </a:ext>
                </a:extLst>
              </p:cNvPr>
              <p:cNvSpPr/>
              <p:nvPr/>
            </p:nvSpPr>
            <p:spPr>
              <a:xfrm>
                <a:off x="5397676" y="3342984"/>
                <a:ext cx="183585" cy="469017"/>
              </a:xfrm>
              <a:custGeom>
                <a:avLst/>
                <a:gdLst>
                  <a:gd name="connsiteX0" fmla="*/ 0 w 183585"/>
                  <a:gd name="connsiteY0" fmla="*/ 0 h 469017"/>
                  <a:gd name="connsiteX1" fmla="*/ 183586 w 183585"/>
                  <a:gd name="connsiteY1" fmla="*/ 0 h 469017"/>
                  <a:gd name="connsiteX2" fmla="*/ 183586 w 183585"/>
                  <a:gd name="connsiteY2" fmla="*/ 74973 h 469017"/>
                  <a:gd name="connsiteX3" fmla="*/ 77850 w 183585"/>
                  <a:gd name="connsiteY3" fmla="*/ 74973 h 469017"/>
                  <a:gd name="connsiteX4" fmla="*/ 77850 w 183585"/>
                  <a:gd name="connsiteY4" fmla="*/ 197022 h 469017"/>
                  <a:gd name="connsiteX5" fmla="*/ 168481 w 183585"/>
                  <a:gd name="connsiteY5" fmla="*/ 197022 h 469017"/>
                  <a:gd name="connsiteX6" fmla="*/ 168481 w 183585"/>
                  <a:gd name="connsiteY6" fmla="*/ 271995 h 469017"/>
                  <a:gd name="connsiteX7" fmla="*/ 77850 w 183585"/>
                  <a:gd name="connsiteY7" fmla="*/ 271995 h 469017"/>
                  <a:gd name="connsiteX8" fmla="*/ 77850 w 183585"/>
                  <a:gd name="connsiteY8" fmla="*/ 394044 h 469017"/>
                  <a:gd name="connsiteX9" fmla="*/ 183586 w 183585"/>
                  <a:gd name="connsiteY9" fmla="*/ 394044 h 469017"/>
                  <a:gd name="connsiteX10" fmla="*/ 183586 w 183585"/>
                  <a:gd name="connsiteY10" fmla="*/ 469018 h 469017"/>
                  <a:gd name="connsiteX11" fmla="*/ 0 w 183585"/>
                  <a:gd name="connsiteY11" fmla="*/ 469018 h 469017"/>
                  <a:gd name="connsiteX12" fmla="*/ 0 w 18358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585" h="469017">
                    <a:moveTo>
                      <a:pt x="0" y="0"/>
                    </a:moveTo>
                    <a:lnTo>
                      <a:pt x="183586" y="0"/>
                    </a:lnTo>
                    <a:lnTo>
                      <a:pt x="183586" y="74973"/>
                    </a:lnTo>
                    <a:lnTo>
                      <a:pt x="77850" y="74973"/>
                    </a:lnTo>
                    <a:lnTo>
                      <a:pt x="77850" y="197022"/>
                    </a:lnTo>
                    <a:lnTo>
                      <a:pt x="168481" y="197022"/>
                    </a:lnTo>
                    <a:lnTo>
                      <a:pt x="168481" y="271995"/>
                    </a:lnTo>
                    <a:lnTo>
                      <a:pt x="77850" y="271995"/>
                    </a:lnTo>
                    <a:lnTo>
                      <a:pt x="77850" y="394044"/>
                    </a:lnTo>
                    <a:lnTo>
                      <a:pt x="183586" y="394044"/>
                    </a:lnTo>
                    <a:lnTo>
                      <a:pt x="183586"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00CC0D36-DDA0-5631-7AC3-886AE28D79BB}"/>
                  </a:ext>
                </a:extLst>
              </p:cNvPr>
              <p:cNvSpPr/>
              <p:nvPr/>
            </p:nvSpPr>
            <p:spPr>
              <a:xfrm>
                <a:off x="5639359" y="3342984"/>
                <a:ext cx="240520" cy="468436"/>
              </a:xfrm>
              <a:custGeom>
                <a:avLst/>
                <a:gdLst>
                  <a:gd name="connsiteX0" fmla="*/ 218444 w 240520"/>
                  <a:gd name="connsiteY0" fmla="*/ 300473 h 468436"/>
                  <a:gd name="connsiteX1" fmla="*/ 240520 w 240520"/>
                  <a:gd name="connsiteY1" fmla="*/ 468436 h 468436"/>
                  <a:gd name="connsiteX2" fmla="*/ 162090 w 240520"/>
                  <a:gd name="connsiteY2" fmla="*/ 468436 h 468436"/>
                  <a:gd name="connsiteX3" fmla="*/ 149308 w 240520"/>
                  <a:gd name="connsiteY3" fmla="*/ 370797 h 468436"/>
                  <a:gd name="connsiteX4" fmla="*/ 91793 w 240520"/>
                  <a:gd name="connsiteY4" fmla="*/ 370797 h 468436"/>
                  <a:gd name="connsiteX5" fmla="*/ 78431 w 240520"/>
                  <a:gd name="connsiteY5" fmla="*/ 468436 h 468436"/>
                  <a:gd name="connsiteX6" fmla="*/ 0 w 240520"/>
                  <a:gd name="connsiteY6" fmla="*/ 468436 h 468436"/>
                  <a:gd name="connsiteX7" fmla="*/ 22077 w 240520"/>
                  <a:gd name="connsiteY7" fmla="*/ 301055 h 468436"/>
                  <a:gd name="connsiteX8" fmla="*/ 69716 w 240520"/>
                  <a:gd name="connsiteY8" fmla="*/ 0 h 468436"/>
                  <a:gd name="connsiteX9" fmla="*/ 170804 w 240520"/>
                  <a:gd name="connsiteY9" fmla="*/ 0 h 468436"/>
                  <a:gd name="connsiteX10" fmla="*/ 218444 w 240520"/>
                  <a:gd name="connsiteY10" fmla="*/ 300473 h 468436"/>
                  <a:gd name="connsiteX11" fmla="*/ 139432 w 240520"/>
                  <a:gd name="connsiteY11" fmla="*/ 296405 h 468436"/>
                  <a:gd name="connsiteX12" fmla="*/ 120841 w 240520"/>
                  <a:gd name="connsiteY12" fmla="*/ 154595 h 468436"/>
                  <a:gd name="connsiteX13" fmla="*/ 102250 w 240520"/>
                  <a:gd name="connsiteY13" fmla="*/ 296405 h 468436"/>
                  <a:gd name="connsiteX14" fmla="*/ 139432 w 240520"/>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20" h="468436">
                    <a:moveTo>
                      <a:pt x="218444" y="300473"/>
                    </a:moveTo>
                    <a:lnTo>
                      <a:pt x="240520" y="468436"/>
                    </a:lnTo>
                    <a:lnTo>
                      <a:pt x="162090" y="468436"/>
                    </a:lnTo>
                    <a:lnTo>
                      <a:pt x="149308" y="370797"/>
                    </a:lnTo>
                    <a:lnTo>
                      <a:pt x="91793" y="370797"/>
                    </a:lnTo>
                    <a:lnTo>
                      <a:pt x="78431" y="468436"/>
                    </a:lnTo>
                    <a:lnTo>
                      <a:pt x="0" y="468436"/>
                    </a:lnTo>
                    <a:lnTo>
                      <a:pt x="22077" y="301055"/>
                    </a:lnTo>
                    <a:lnTo>
                      <a:pt x="69716" y="0"/>
                    </a:lnTo>
                    <a:lnTo>
                      <a:pt x="170804" y="0"/>
                    </a:lnTo>
                    <a:lnTo>
                      <a:pt x="218444" y="300473"/>
                    </a:lnTo>
                    <a:close/>
                    <a:moveTo>
                      <a:pt x="139432" y="296405"/>
                    </a:moveTo>
                    <a:lnTo>
                      <a:pt x="120841" y="154595"/>
                    </a:lnTo>
                    <a:lnTo>
                      <a:pt x="102250" y="296405"/>
                    </a:lnTo>
                    <a:lnTo>
                      <a:pt x="139432" y="296405"/>
                    </a:lnTo>
                    <a:close/>
                  </a:path>
                </a:pathLst>
              </a:custGeom>
              <a:solidFill>
                <a:srgbClr val="8D5B98"/>
              </a:solidFill>
              <a:ln w="5806"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7B886C99-E2DD-8938-D63B-7B6D0BDBA7D1}"/>
                  </a:ext>
                </a:extLst>
              </p:cNvPr>
              <p:cNvSpPr/>
              <p:nvPr/>
            </p:nvSpPr>
            <p:spPr>
              <a:xfrm>
                <a:off x="5946109" y="3336010"/>
                <a:ext cx="202176" cy="482965"/>
              </a:xfrm>
              <a:custGeom>
                <a:avLst/>
                <a:gdLst>
                  <a:gd name="connsiteX0" fmla="*/ 202177 w 202176"/>
                  <a:gd name="connsiteY0" fmla="*/ 381840 h 482965"/>
                  <a:gd name="connsiteX1" fmla="*/ 101088 w 202176"/>
                  <a:gd name="connsiteY1" fmla="*/ 482966 h 482965"/>
                  <a:gd name="connsiteX2" fmla="*/ 0 w 202176"/>
                  <a:gd name="connsiteY2" fmla="*/ 381840 h 482965"/>
                  <a:gd name="connsiteX3" fmla="*/ 0 w 202176"/>
                  <a:gd name="connsiteY3" fmla="*/ 101127 h 482965"/>
                  <a:gd name="connsiteX4" fmla="*/ 101088 w 202176"/>
                  <a:gd name="connsiteY4" fmla="*/ 0 h 482965"/>
                  <a:gd name="connsiteX5" fmla="*/ 202177 w 202176"/>
                  <a:gd name="connsiteY5" fmla="*/ 101127 h 482965"/>
                  <a:gd name="connsiteX6" fmla="*/ 202177 w 202176"/>
                  <a:gd name="connsiteY6" fmla="*/ 167382 h 482965"/>
                  <a:gd name="connsiteX7" fmla="*/ 124327 w 202176"/>
                  <a:gd name="connsiteY7" fmla="*/ 167382 h 482965"/>
                  <a:gd name="connsiteX8" fmla="*/ 124327 w 202176"/>
                  <a:gd name="connsiteY8" fmla="*/ 101127 h 482965"/>
                  <a:gd name="connsiteX9" fmla="*/ 101669 w 202176"/>
                  <a:gd name="connsiteY9" fmla="*/ 74392 h 482965"/>
                  <a:gd name="connsiteX10" fmla="*/ 101088 w 202176"/>
                  <a:gd name="connsiteY10" fmla="*/ 74392 h 482965"/>
                  <a:gd name="connsiteX11" fmla="*/ 78431 w 202176"/>
                  <a:gd name="connsiteY11" fmla="*/ 101127 h 482965"/>
                  <a:gd name="connsiteX12" fmla="*/ 78431 w 202176"/>
                  <a:gd name="connsiteY12" fmla="*/ 381840 h 482965"/>
                  <a:gd name="connsiteX13" fmla="*/ 101088 w 202176"/>
                  <a:gd name="connsiteY13" fmla="*/ 408574 h 482965"/>
                  <a:gd name="connsiteX14" fmla="*/ 124327 w 202176"/>
                  <a:gd name="connsiteY14" fmla="*/ 381840 h 482965"/>
                  <a:gd name="connsiteX15" fmla="*/ 124327 w 202176"/>
                  <a:gd name="connsiteY15" fmla="*/ 315584 h 482965"/>
                  <a:gd name="connsiteX16" fmla="*/ 202177 w 202176"/>
                  <a:gd name="connsiteY16" fmla="*/ 315584 h 482965"/>
                  <a:gd name="connsiteX17" fmla="*/ 202177 w 202176"/>
                  <a:gd name="connsiteY17" fmla="*/ 381840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176" h="482965">
                    <a:moveTo>
                      <a:pt x="202177" y="381840"/>
                    </a:moveTo>
                    <a:cubicBezTo>
                      <a:pt x="202177" y="449257"/>
                      <a:pt x="168481" y="482966"/>
                      <a:pt x="101088" y="482966"/>
                    </a:cubicBezTo>
                    <a:cubicBezTo>
                      <a:pt x="33696" y="482966"/>
                      <a:pt x="0" y="449257"/>
                      <a:pt x="0" y="381840"/>
                    </a:cubicBezTo>
                    <a:lnTo>
                      <a:pt x="0" y="101127"/>
                    </a:lnTo>
                    <a:cubicBezTo>
                      <a:pt x="0" y="33709"/>
                      <a:pt x="33696" y="0"/>
                      <a:pt x="101088" y="0"/>
                    </a:cubicBezTo>
                    <a:cubicBezTo>
                      <a:pt x="168481" y="0"/>
                      <a:pt x="202177" y="33709"/>
                      <a:pt x="202177" y="101127"/>
                    </a:cubicBezTo>
                    <a:lnTo>
                      <a:pt x="202177" y="167382"/>
                    </a:lnTo>
                    <a:lnTo>
                      <a:pt x="124327" y="167382"/>
                    </a:lnTo>
                    <a:lnTo>
                      <a:pt x="124327" y="101127"/>
                    </a:lnTo>
                    <a:cubicBezTo>
                      <a:pt x="124327"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7" y="399856"/>
                      <a:pt x="124327" y="381840"/>
                    </a:cubicBezTo>
                    <a:lnTo>
                      <a:pt x="124327" y="315584"/>
                    </a:lnTo>
                    <a:lnTo>
                      <a:pt x="202177" y="315584"/>
                    </a:lnTo>
                    <a:lnTo>
                      <a:pt x="202177" y="381840"/>
                    </a:lnTo>
                    <a:close/>
                  </a:path>
                </a:pathLst>
              </a:custGeom>
              <a:solidFill>
                <a:srgbClr val="8D5B98"/>
              </a:solidFill>
              <a:ln w="5806"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24F75D8E-9F37-3BFE-60BF-10CE7EC2DC4C}"/>
                  </a:ext>
                </a:extLst>
              </p:cNvPr>
              <p:cNvSpPr/>
              <p:nvPr/>
            </p:nvSpPr>
            <p:spPr>
              <a:xfrm>
                <a:off x="6232526" y="3342984"/>
                <a:ext cx="201595" cy="469017"/>
              </a:xfrm>
              <a:custGeom>
                <a:avLst/>
                <a:gdLst>
                  <a:gd name="connsiteX0" fmla="*/ 0 w 201595"/>
                  <a:gd name="connsiteY0" fmla="*/ 0 h 469017"/>
                  <a:gd name="connsiteX1" fmla="*/ 77850 w 201595"/>
                  <a:gd name="connsiteY1" fmla="*/ 0 h 469017"/>
                  <a:gd name="connsiteX2" fmla="*/ 77850 w 201595"/>
                  <a:gd name="connsiteY2" fmla="*/ 197022 h 469017"/>
                  <a:gd name="connsiteX3" fmla="*/ 123746 w 201595"/>
                  <a:gd name="connsiteY3" fmla="*/ 197022 h 469017"/>
                  <a:gd name="connsiteX4" fmla="*/ 123746 w 201595"/>
                  <a:gd name="connsiteY4" fmla="*/ 0 h 469017"/>
                  <a:gd name="connsiteX5" fmla="*/ 201596 w 201595"/>
                  <a:gd name="connsiteY5" fmla="*/ 0 h 469017"/>
                  <a:gd name="connsiteX6" fmla="*/ 201596 w 201595"/>
                  <a:gd name="connsiteY6" fmla="*/ 469018 h 469017"/>
                  <a:gd name="connsiteX7" fmla="*/ 123746 w 201595"/>
                  <a:gd name="connsiteY7" fmla="*/ 469018 h 469017"/>
                  <a:gd name="connsiteX8" fmla="*/ 123746 w 201595"/>
                  <a:gd name="connsiteY8" fmla="*/ 271995 h 469017"/>
                  <a:gd name="connsiteX9" fmla="*/ 77850 w 201595"/>
                  <a:gd name="connsiteY9" fmla="*/ 271995 h 469017"/>
                  <a:gd name="connsiteX10" fmla="*/ 77850 w 201595"/>
                  <a:gd name="connsiteY10" fmla="*/ 469018 h 469017"/>
                  <a:gd name="connsiteX11" fmla="*/ 0 w 201595"/>
                  <a:gd name="connsiteY11" fmla="*/ 469018 h 469017"/>
                  <a:gd name="connsiteX12" fmla="*/ 0 w 20159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595" h="469017">
                    <a:moveTo>
                      <a:pt x="0" y="0"/>
                    </a:moveTo>
                    <a:lnTo>
                      <a:pt x="77850" y="0"/>
                    </a:lnTo>
                    <a:lnTo>
                      <a:pt x="77850" y="197022"/>
                    </a:lnTo>
                    <a:lnTo>
                      <a:pt x="123746" y="197022"/>
                    </a:lnTo>
                    <a:lnTo>
                      <a:pt x="123746" y="0"/>
                    </a:lnTo>
                    <a:lnTo>
                      <a:pt x="201596" y="0"/>
                    </a:lnTo>
                    <a:lnTo>
                      <a:pt x="201596" y="469018"/>
                    </a:lnTo>
                    <a:lnTo>
                      <a:pt x="123746" y="469018"/>
                    </a:lnTo>
                    <a:lnTo>
                      <a:pt x="123746" y="271995"/>
                    </a:lnTo>
                    <a:lnTo>
                      <a:pt x="77850" y="271995"/>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69B0F3D1-B586-3849-B5D4-71B4AB6C0320}"/>
                  </a:ext>
                </a:extLst>
              </p:cNvPr>
              <p:cNvSpPr/>
              <p:nvPr/>
            </p:nvSpPr>
            <p:spPr>
              <a:xfrm>
                <a:off x="6675805" y="3342984"/>
                <a:ext cx="202176" cy="468436"/>
              </a:xfrm>
              <a:custGeom>
                <a:avLst/>
                <a:gdLst>
                  <a:gd name="connsiteX0" fmla="*/ 0 w 202176"/>
                  <a:gd name="connsiteY0" fmla="*/ 0 h 468436"/>
                  <a:gd name="connsiteX1" fmla="*/ 108060 w 202176"/>
                  <a:gd name="connsiteY1" fmla="*/ 0 h 468436"/>
                  <a:gd name="connsiteX2" fmla="*/ 202177 w 202176"/>
                  <a:gd name="connsiteY2" fmla="*/ 101126 h 468436"/>
                  <a:gd name="connsiteX3" fmla="*/ 202177 w 202176"/>
                  <a:gd name="connsiteY3" fmla="*/ 367310 h 468436"/>
                  <a:gd name="connsiteX4" fmla="*/ 103993 w 202176"/>
                  <a:gd name="connsiteY4" fmla="*/ 468436 h 468436"/>
                  <a:gd name="connsiteX5" fmla="*/ 0 w 202176"/>
                  <a:gd name="connsiteY5" fmla="*/ 468436 h 468436"/>
                  <a:gd name="connsiteX6" fmla="*/ 0 w 202176"/>
                  <a:gd name="connsiteY6" fmla="*/ 0 h 468436"/>
                  <a:gd name="connsiteX7" fmla="*/ 77850 w 202176"/>
                  <a:gd name="connsiteY7" fmla="*/ 74973 h 468436"/>
                  <a:gd name="connsiteX8" fmla="*/ 77850 w 202176"/>
                  <a:gd name="connsiteY8" fmla="*/ 394625 h 468436"/>
                  <a:gd name="connsiteX9" fmla="*/ 101088 w 202176"/>
                  <a:gd name="connsiteY9" fmla="*/ 394625 h 468436"/>
                  <a:gd name="connsiteX10" fmla="*/ 123746 w 202176"/>
                  <a:gd name="connsiteY10" fmla="*/ 367891 h 468436"/>
                  <a:gd name="connsiteX11" fmla="*/ 123746 w 202176"/>
                  <a:gd name="connsiteY11" fmla="*/ 101708 h 468436"/>
                  <a:gd name="connsiteX12" fmla="*/ 101088 w 202176"/>
                  <a:gd name="connsiteY12" fmla="*/ 74973 h 468436"/>
                  <a:gd name="connsiteX13" fmla="*/ 77850 w 202176"/>
                  <a:gd name="connsiteY13" fmla="*/ 74973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176" h="468436">
                    <a:moveTo>
                      <a:pt x="0" y="0"/>
                    </a:moveTo>
                    <a:lnTo>
                      <a:pt x="108060" y="0"/>
                    </a:lnTo>
                    <a:cubicBezTo>
                      <a:pt x="170805" y="0"/>
                      <a:pt x="202177" y="33709"/>
                      <a:pt x="202177" y="101126"/>
                    </a:cubicBezTo>
                    <a:lnTo>
                      <a:pt x="202177" y="367310"/>
                    </a:lnTo>
                    <a:cubicBezTo>
                      <a:pt x="202177" y="434727"/>
                      <a:pt x="169643" y="468436"/>
                      <a:pt x="103993" y="468436"/>
                    </a:cubicBezTo>
                    <a:lnTo>
                      <a:pt x="0" y="468436"/>
                    </a:lnTo>
                    <a:lnTo>
                      <a:pt x="0" y="0"/>
                    </a:lnTo>
                    <a:close/>
                    <a:moveTo>
                      <a:pt x="77850" y="74973"/>
                    </a:moveTo>
                    <a:lnTo>
                      <a:pt x="77850" y="394625"/>
                    </a:lnTo>
                    <a:lnTo>
                      <a:pt x="101088" y="394625"/>
                    </a:lnTo>
                    <a:cubicBezTo>
                      <a:pt x="116194" y="394625"/>
                      <a:pt x="123746" y="385908"/>
                      <a:pt x="123746" y="367891"/>
                    </a:cubicBezTo>
                    <a:lnTo>
                      <a:pt x="123746" y="101708"/>
                    </a:lnTo>
                    <a:cubicBezTo>
                      <a:pt x="123746" y="83691"/>
                      <a:pt x="116194" y="74973"/>
                      <a:pt x="101088" y="74973"/>
                    </a:cubicBezTo>
                    <a:lnTo>
                      <a:pt x="77850" y="74973"/>
                    </a:lnTo>
                    <a:close/>
                  </a:path>
                </a:pathLst>
              </a:custGeom>
              <a:solidFill>
                <a:srgbClr val="8D5B98"/>
              </a:solidFill>
              <a:ln w="5806"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F13900A0-9BFD-D6AB-AFE4-B4B57ECBBF0E}"/>
                  </a:ext>
                </a:extLst>
              </p:cNvPr>
              <p:cNvSpPr/>
              <p:nvPr/>
            </p:nvSpPr>
            <p:spPr>
              <a:xfrm>
                <a:off x="696570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C3E0E214-0E92-95BE-E5C3-BFEC9ED5C820}"/>
                  </a:ext>
                </a:extLst>
              </p:cNvPr>
              <p:cNvSpPr/>
              <p:nvPr/>
            </p:nvSpPr>
            <p:spPr>
              <a:xfrm>
                <a:off x="7131864" y="3336010"/>
                <a:ext cx="202176" cy="482965"/>
              </a:xfrm>
              <a:custGeom>
                <a:avLst/>
                <a:gdLst>
                  <a:gd name="connsiteX0" fmla="*/ 103993 w 202176"/>
                  <a:gd name="connsiteY0" fmla="*/ 203996 h 482965"/>
                  <a:gd name="connsiteX1" fmla="*/ 202176 w 202176"/>
                  <a:gd name="connsiteY1" fmla="*/ 203996 h 482965"/>
                  <a:gd name="connsiteX2" fmla="*/ 202176 w 202176"/>
                  <a:gd name="connsiteY2" fmla="*/ 381840 h 482965"/>
                  <a:gd name="connsiteX3" fmla="*/ 101088 w 202176"/>
                  <a:gd name="connsiteY3" fmla="*/ 482966 h 482965"/>
                  <a:gd name="connsiteX4" fmla="*/ 0 w 202176"/>
                  <a:gd name="connsiteY4" fmla="*/ 381840 h 482965"/>
                  <a:gd name="connsiteX5" fmla="*/ 0 w 202176"/>
                  <a:gd name="connsiteY5" fmla="*/ 101127 h 482965"/>
                  <a:gd name="connsiteX6" fmla="*/ 101088 w 202176"/>
                  <a:gd name="connsiteY6" fmla="*/ 0 h 482965"/>
                  <a:gd name="connsiteX7" fmla="*/ 202176 w 202176"/>
                  <a:gd name="connsiteY7" fmla="*/ 101127 h 482965"/>
                  <a:gd name="connsiteX8" fmla="*/ 202176 w 202176"/>
                  <a:gd name="connsiteY8" fmla="*/ 167382 h 482965"/>
                  <a:gd name="connsiteX9" fmla="*/ 124326 w 202176"/>
                  <a:gd name="connsiteY9" fmla="*/ 167382 h 482965"/>
                  <a:gd name="connsiteX10" fmla="*/ 124326 w 202176"/>
                  <a:gd name="connsiteY10" fmla="*/ 101127 h 482965"/>
                  <a:gd name="connsiteX11" fmla="*/ 101669 w 202176"/>
                  <a:gd name="connsiteY11" fmla="*/ 74392 h 482965"/>
                  <a:gd name="connsiteX12" fmla="*/ 101088 w 202176"/>
                  <a:gd name="connsiteY12" fmla="*/ 74392 h 482965"/>
                  <a:gd name="connsiteX13" fmla="*/ 78431 w 202176"/>
                  <a:gd name="connsiteY13" fmla="*/ 101127 h 482965"/>
                  <a:gd name="connsiteX14" fmla="*/ 78431 w 202176"/>
                  <a:gd name="connsiteY14" fmla="*/ 381840 h 482965"/>
                  <a:gd name="connsiteX15" fmla="*/ 101088 w 202176"/>
                  <a:gd name="connsiteY15" fmla="*/ 408574 h 482965"/>
                  <a:gd name="connsiteX16" fmla="*/ 124326 w 202176"/>
                  <a:gd name="connsiteY16" fmla="*/ 381840 h 482965"/>
                  <a:gd name="connsiteX17" fmla="*/ 124326 w 202176"/>
                  <a:gd name="connsiteY17" fmla="*/ 278970 h 482965"/>
                  <a:gd name="connsiteX18" fmla="*/ 103993 w 202176"/>
                  <a:gd name="connsiteY18" fmla="*/ 278970 h 482965"/>
                  <a:gd name="connsiteX19" fmla="*/ 103993 w 202176"/>
                  <a:gd name="connsiteY19" fmla="*/ 203996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176" h="482965">
                    <a:moveTo>
                      <a:pt x="103993" y="203996"/>
                    </a:moveTo>
                    <a:lnTo>
                      <a:pt x="202176" y="203996"/>
                    </a:lnTo>
                    <a:lnTo>
                      <a:pt x="202176" y="381840"/>
                    </a:lnTo>
                    <a:cubicBezTo>
                      <a:pt x="202176" y="449257"/>
                      <a:pt x="168481" y="482966"/>
                      <a:pt x="101088" y="482966"/>
                    </a:cubicBezTo>
                    <a:cubicBezTo>
                      <a:pt x="33696" y="482966"/>
                      <a:pt x="0" y="449257"/>
                      <a:pt x="0" y="381840"/>
                    </a:cubicBezTo>
                    <a:lnTo>
                      <a:pt x="0" y="101127"/>
                    </a:lnTo>
                    <a:cubicBezTo>
                      <a:pt x="0" y="33709"/>
                      <a:pt x="33696" y="0"/>
                      <a:pt x="101088" y="0"/>
                    </a:cubicBezTo>
                    <a:cubicBezTo>
                      <a:pt x="168481" y="0"/>
                      <a:pt x="202176" y="33709"/>
                      <a:pt x="202176" y="101127"/>
                    </a:cubicBezTo>
                    <a:lnTo>
                      <a:pt x="202176" y="167382"/>
                    </a:lnTo>
                    <a:lnTo>
                      <a:pt x="124326" y="167382"/>
                    </a:lnTo>
                    <a:lnTo>
                      <a:pt x="124326" y="101127"/>
                    </a:lnTo>
                    <a:cubicBezTo>
                      <a:pt x="124326"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6" y="399856"/>
                      <a:pt x="124326" y="381840"/>
                    </a:cubicBezTo>
                    <a:lnTo>
                      <a:pt x="124326" y="278970"/>
                    </a:lnTo>
                    <a:lnTo>
                      <a:pt x="103993" y="278970"/>
                    </a:lnTo>
                    <a:lnTo>
                      <a:pt x="103993" y="203996"/>
                    </a:lnTo>
                    <a:close/>
                  </a:path>
                </a:pathLst>
              </a:custGeom>
              <a:solidFill>
                <a:srgbClr val="8D5B98"/>
              </a:solidFill>
              <a:ln w="5806"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9FC09BDA-B6BE-3BFC-1B55-E547BBBF1F10}"/>
                  </a:ext>
                </a:extLst>
              </p:cNvPr>
              <p:cNvSpPr/>
              <p:nvPr/>
            </p:nvSpPr>
            <p:spPr>
              <a:xfrm>
                <a:off x="742176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1A78A638-ED8C-48A7-D60D-70CFBB83788A}"/>
                  </a:ext>
                </a:extLst>
              </p:cNvPr>
              <p:cNvSpPr/>
              <p:nvPr/>
            </p:nvSpPr>
            <p:spPr>
              <a:xfrm>
                <a:off x="7573400" y="3342984"/>
                <a:ext cx="202176" cy="469017"/>
              </a:xfrm>
              <a:custGeom>
                <a:avLst/>
                <a:gdLst>
                  <a:gd name="connsiteX0" fmla="*/ 202176 w 202176"/>
                  <a:gd name="connsiteY0" fmla="*/ 0 h 469017"/>
                  <a:gd name="connsiteX1" fmla="*/ 202176 w 202176"/>
                  <a:gd name="connsiteY1" fmla="*/ 74973 h 469017"/>
                  <a:gd name="connsiteX2" fmla="*/ 140013 w 202176"/>
                  <a:gd name="connsiteY2" fmla="*/ 74973 h 469017"/>
                  <a:gd name="connsiteX3" fmla="*/ 140013 w 202176"/>
                  <a:gd name="connsiteY3" fmla="*/ 469018 h 469017"/>
                  <a:gd name="connsiteX4" fmla="*/ 62163 w 202176"/>
                  <a:gd name="connsiteY4" fmla="*/ 469018 h 469017"/>
                  <a:gd name="connsiteX5" fmla="*/ 62163 w 202176"/>
                  <a:gd name="connsiteY5" fmla="*/ 74973 h 469017"/>
                  <a:gd name="connsiteX6" fmla="*/ 0 w 202176"/>
                  <a:gd name="connsiteY6" fmla="*/ 74973 h 469017"/>
                  <a:gd name="connsiteX7" fmla="*/ 0 w 202176"/>
                  <a:gd name="connsiteY7" fmla="*/ 0 h 469017"/>
                  <a:gd name="connsiteX8" fmla="*/ 202176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6" y="0"/>
                    </a:moveTo>
                    <a:lnTo>
                      <a:pt x="202176" y="74973"/>
                    </a:lnTo>
                    <a:lnTo>
                      <a:pt x="140013" y="74973"/>
                    </a:lnTo>
                    <a:lnTo>
                      <a:pt x="140013" y="469018"/>
                    </a:lnTo>
                    <a:lnTo>
                      <a:pt x="62163" y="469018"/>
                    </a:lnTo>
                    <a:lnTo>
                      <a:pt x="62163" y="74973"/>
                    </a:lnTo>
                    <a:lnTo>
                      <a:pt x="0" y="74973"/>
                    </a:lnTo>
                    <a:lnTo>
                      <a:pt x="0" y="0"/>
                    </a:lnTo>
                    <a:lnTo>
                      <a:pt x="202176" y="0"/>
                    </a:lnTo>
                    <a:close/>
                  </a:path>
                </a:pathLst>
              </a:custGeom>
              <a:solidFill>
                <a:srgbClr val="8D5B98"/>
              </a:solidFill>
              <a:ln w="5806"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AFA09E8A-C1C4-A3AF-99E8-7642964D3D13}"/>
                  </a:ext>
                </a:extLst>
              </p:cNvPr>
              <p:cNvSpPr/>
              <p:nvPr/>
            </p:nvSpPr>
            <p:spPr>
              <a:xfrm>
                <a:off x="7814501" y="3342984"/>
                <a:ext cx="240519" cy="468436"/>
              </a:xfrm>
              <a:custGeom>
                <a:avLst/>
                <a:gdLst>
                  <a:gd name="connsiteX0" fmla="*/ 218444 w 240519"/>
                  <a:gd name="connsiteY0" fmla="*/ 300473 h 468436"/>
                  <a:gd name="connsiteX1" fmla="*/ 240520 w 240519"/>
                  <a:gd name="connsiteY1" fmla="*/ 468436 h 468436"/>
                  <a:gd name="connsiteX2" fmla="*/ 162089 w 240519"/>
                  <a:gd name="connsiteY2" fmla="*/ 468436 h 468436"/>
                  <a:gd name="connsiteX3" fmla="*/ 149308 w 240519"/>
                  <a:gd name="connsiteY3" fmla="*/ 370797 h 468436"/>
                  <a:gd name="connsiteX4" fmla="*/ 91792 w 240519"/>
                  <a:gd name="connsiteY4" fmla="*/ 370797 h 468436"/>
                  <a:gd name="connsiteX5" fmla="*/ 78431 w 240519"/>
                  <a:gd name="connsiteY5" fmla="*/ 468436 h 468436"/>
                  <a:gd name="connsiteX6" fmla="*/ 0 w 240519"/>
                  <a:gd name="connsiteY6" fmla="*/ 468436 h 468436"/>
                  <a:gd name="connsiteX7" fmla="*/ 22076 w 240519"/>
                  <a:gd name="connsiteY7" fmla="*/ 301055 h 468436"/>
                  <a:gd name="connsiteX8" fmla="*/ 69716 w 240519"/>
                  <a:gd name="connsiteY8" fmla="*/ 0 h 468436"/>
                  <a:gd name="connsiteX9" fmla="*/ 170804 w 240519"/>
                  <a:gd name="connsiteY9" fmla="*/ 0 h 468436"/>
                  <a:gd name="connsiteX10" fmla="*/ 218444 w 240519"/>
                  <a:gd name="connsiteY10" fmla="*/ 300473 h 468436"/>
                  <a:gd name="connsiteX11" fmla="*/ 138851 w 240519"/>
                  <a:gd name="connsiteY11" fmla="*/ 296405 h 468436"/>
                  <a:gd name="connsiteX12" fmla="*/ 120260 w 240519"/>
                  <a:gd name="connsiteY12" fmla="*/ 154595 h 468436"/>
                  <a:gd name="connsiteX13" fmla="*/ 101669 w 240519"/>
                  <a:gd name="connsiteY13" fmla="*/ 296405 h 468436"/>
                  <a:gd name="connsiteX14" fmla="*/ 138851 w 240519"/>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19" h="468436">
                    <a:moveTo>
                      <a:pt x="218444" y="300473"/>
                    </a:moveTo>
                    <a:lnTo>
                      <a:pt x="240520" y="468436"/>
                    </a:lnTo>
                    <a:lnTo>
                      <a:pt x="162089" y="468436"/>
                    </a:lnTo>
                    <a:lnTo>
                      <a:pt x="149308" y="370797"/>
                    </a:lnTo>
                    <a:lnTo>
                      <a:pt x="91792" y="370797"/>
                    </a:lnTo>
                    <a:lnTo>
                      <a:pt x="78431" y="468436"/>
                    </a:lnTo>
                    <a:lnTo>
                      <a:pt x="0" y="468436"/>
                    </a:lnTo>
                    <a:lnTo>
                      <a:pt x="22076" y="301055"/>
                    </a:lnTo>
                    <a:lnTo>
                      <a:pt x="69716" y="0"/>
                    </a:lnTo>
                    <a:lnTo>
                      <a:pt x="170804" y="0"/>
                    </a:lnTo>
                    <a:lnTo>
                      <a:pt x="218444" y="300473"/>
                    </a:lnTo>
                    <a:close/>
                    <a:moveTo>
                      <a:pt x="138851" y="296405"/>
                    </a:moveTo>
                    <a:lnTo>
                      <a:pt x="120260" y="154595"/>
                    </a:lnTo>
                    <a:lnTo>
                      <a:pt x="101669" y="296405"/>
                    </a:lnTo>
                    <a:lnTo>
                      <a:pt x="138851" y="296405"/>
                    </a:lnTo>
                    <a:close/>
                  </a:path>
                </a:pathLst>
              </a:custGeom>
              <a:solidFill>
                <a:srgbClr val="8D5B98"/>
              </a:solidFill>
              <a:ln w="5806"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75EF3938-5D29-7A73-B68E-CE1FFBAAA1C6}"/>
                  </a:ext>
                </a:extLst>
              </p:cNvPr>
              <p:cNvSpPr/>
              <p:nvPr/>
            </p:nvSpPr>
            <p:spPr>
              <a:xfrm>
                <a:off x="8125319" y="3342984"/>
                <a:ext cx="183585" cy="469017"/>
              </a:xfrm>
              <a:custGeom>
                <a:avLst/>
                <a:gdLst>
                  <a:gd name="connsiteX0" fmla="*/ 0 w 183585"/>
                  <a:gd name="connsiteY0" fmla="*/ 469018 h 469017"/>
                  <a:gd name="connsiteX1" fmla="*/ 0 w 183585"/>
                  <a:gd name="connsiteY1" fmla="*/ 0 h 469017"/>
                  <a:gd name="connsiteX2" fmla="*/ 77849 w 183585"/>
                  <a:gd name="connsiteY2" fmla="*/ 0 h 469017"/>
                  <a:gd name="connsiteX3" fmla="*/ 77849 w 183585"/>
                  <a:gd name="connsiteY3" fmla="*/ 394044 h 469017"/>
                  <a:gd name="connsiteX4" fmla="*/ 183586 w 183585"/>
                  <a:gd name="connsiteY4" fmla="*/ 394044 h 469017"/>
                  <a:gd name="connsiteX5" fmla="*/ 183586 w 183585"/>
                  <a:gd name="connsiteY5" fmla="*/ 469018 h 469017"/>
                  <a:gd name="connsiteX6" fmla="*/ 0 w 183585"/>
                  <a:gd name="connsiteY6" fmla="*/ 469018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585" h="469017">
                    <a:moveTo>
                      <a:pt x="0" y="469018"/>
                    </a:moveTo>
                    <a:lnTo>
                      <a:pt x="0" y="0"/>
                    </a:lnTo>
                    <a:lnTo>
                      <a:pt x="77849" y="0"/>
                    </a:lnTo>
                    <a:lnTo>
                      <a:pt x="77849" y="394044"/>
                    </a:lnTo>
                    <a:lnTo>
                      <a:pt x="183586" y="394044"/>
                    </a:lnTo>
                    <a:lnTo>
                      <a:pt x="183586" y="469018"/>
                    </a:lnTo>
                    <a:lnTo>
                      <a:pt x="0" y="469018"/>
                    </a:lnTo>
                    <a:close/>
                  </a:path>
                </a:pathLst>
              </a:custGeom>
              <a:solidFill>
                <a:srgbClr val="8D5B98"/>
              </a:solidFill>
              <a:ln w="5806" cap="flat">
                <a:noFill/>
                <a:prstDash val="solid"/>
                <a:miter/>
              </a:ln>
            </p:spPr>
            <p:txBody>
              <a:bodyPr rtlCol="0" anchor="ctr"/>
              <a:lstStyle/>
              <a:p>
                <a:endParaRPr lang="en-US"/>
              </a:p>
            </p:txBody>
          </p:sp>
        </p:grpSp>
        <p:grpSp>
          <p:nvGrpSpPr>
            <p:cNvPr id="97" name="Graphic 4">
              <a:extLst>
                <a:ext uri="{FF2B5EF4-FFF2-40B4-BE49-F238E27FC236}">
                  <a16:creationId xmlns:a16="http://schemas.microsoft.com/office/drawing/2014/main" id="{645C7C86-AD2E-BC64-2563-CEC600B588B7}"/>
                </a:ext>
              </a:extLst>
            </p:cNvPr>
            <p:cNvGrpSpPr/>
            <p:nvPr/>
          </p:nvGrpSpPr>
          <p:grpSpPr>
            <a:xfrm>
              <a:off x="6102971" y="4116543"/>
              <a:ext cx="2490607" cy="589904"/>
              <a:chOff x="6102971" y="4116543"/>
              <a:chExt cx="2490607" cy="589904"/>
            </a:xfrm>
            <a:solidFill>
              <a:srgbClr val="0576AE"/>
            </a:solidFill>
          </p:grpSpPr>
          <p:sp>
            <p:nvSpPr>
              <p:cNvPr id="98" name="Freeform 97">
                <a:extLst>
                  <a:ext uri="{FF2B5EF4-FFF2-40B4-BE49-F238E27FC236}">
                    <a16:creationId xmlns:a16="http://schemas.microsoft.com/office/drawing/2014/main" id="{568095C4-F8D3-DBE9-84C9-AA4A4F8DD1E4}"/>
                  </a:ext>
                </a:extLst>
              </p:cNvPr>
              <p:cNvSpPr/>
              <p:nvPr/>
            </p:nvSpPr>
            <p:spPr>
              <a:xfrm>
                <a:off x="6106456" y="4157226"/>
                <a:ext cx="74363" cy="92989"/>
              </a:xfrm>
              <a:custGeom>
                <a:avLst/>
                <a:gdLst>
                  <a:gd name="connsiteX0" fmla="*/ 54030 w 74363"/>
                  <a:gd name="connsiteY0" fmla="*/ 29059 h 92989"/>
                  <a:gd name="connsiteX1" fmla="*/ 38344 w 74363"/>
                  <a:gd name="connsiteY1" fmla="*/ 21504 h 92989"/>
                  <a:gd name="connsiteX2" fmla="*/ 31372 w 74363"/>
                  <a:gd name="connsiteY2" fmla="*/ 23247 h 92989"/>
                  <a:gd name="connsiteX3" fmla="*/ 27886 w 74363"/>
                  <a:gd name="connsiteY3" fmla="*/ 29059 h 92989"/>
                  <a:gd name="connsiteX4" fmla="*/ 31372 w 74363"/>
                  <a:gd name="connsiteY4" fmla="*/ 33709 h 92989"/>
                  <a:gd name="connsiteX5" fmla="*/ 40087 w 74363"/>
                  <a:gd name="connsiteY5" fmla="*/ 36615 h 92989"/>
                  <a:gd name="connsiteX6" fmla="*/ 51125 w 74363"/>
                  <a:gd name="connsiteY6" fmla="*/ 38940 h 92989"/>
                  <a:gd name="connsiteX7" fmla="*/ 62164 w 74363"/>
                  <a:gd name="connsiteY7" fmla="*/ 43008 h 92989"/>
                  <a:gd name="connsiteX8" fmla="*/ 70878 w 74363"/>
                  <a:gd name="connsiteY8" fmla="*/ 51144 h 92989"/>
                  <a:gd name="connsiteX9" fmla="*/ 74364 w 74363"/>
                  <a:gd name="connsiteY9" fmla="*/ 64512 h 92989"/>
                  <a:gd name="connsiteX10" fmla="*/ 70878 w 74363"/>
                  <a:gd name="connsiteY10" fmla="*/ 78460 h 92989"/>
                  <a:gd name="connsiteX11" fmla="*/ 61583 w 74363"/>
                  <a:gd name="connsiteY11" fmla="*/ 87178 h 92989"/>
                  <a:gd name="connsiteX12" fmla="*/ 48801 w 74363"/>
                  <a:gd name="connsiteY12" fmla="*/ 91827 h 92989"/>
                  <a:gd name="connsiteX13" fmla="*/ 34277 w 74363"/>
                  <a:gd name="connsiteY13" fmla="*/ 92990 h 92989"/>
                  <a:gd name="connsiteX14" fmla="*/ 15686 w 74363"/>
                  <a:gd name="connsiteY14" fmla="*/ 90084 h 92989"/>
                  <a:gd name="connsiteX15" fmla="*/ 0 w 74363"/>
                  <a:gd name="connsiteY15" fmla="*/ 80785 h 92989"/>
                  <a:gd name="connsiteX16" fmla="*/ 16267 w 74363"/>
                  <a:gd name="connsiteY16" fmla="*/ 62187 h 92989"/>
                  <a:gd name="connsiteX17" fmla="*/ 24982 w 74363"/>
                  <a:gd name="connsiteY17" fmla="*/ 69161 h 92989"/>
                  <a:gd name="connsiteX18" fmla="*/ 36020 w 74363"/>
                  <a:gd name="connsiteY18" fmla="*/ 71486 h 92989"/>
                  <a:gd name="connsiteX19" fmla="*/ 44735 w 74363"/>
                  <a:gd name="connsiteY19" fmla="*/ 70324 h 92989"/>
                  <a:gd name="connsiteX20" fmla="*/ 48801 w 74363"/>
                  <a:gd name="connsiteY20" fmla="*/ 65093 h 92989"/>
                  <a:gd name="connsiteX21" fmla="*/ 45315 w 74363"/>
                  <a:gd name="connsiteY21" fmla="*/ 59862 h 92989"/>
                  <a:gd name="connsiteX22" fmla="*/ 36601 w 74363"/>
                  <a:gd name="connsiteY22" fmla="*/ 56956 h 92989"/>
                  <a:gd name="connsiteX23" fmla="*/ 25563 w 74363"/>
                  <a:gd name="connsiteY23" fmla="*/ 54632 h 92989"/>
                  <a:gd name="connsiteX24" fmla="*/ 14524 w 74363"/>
                  <a:gd name="connsiteY24" fmla="*/ 50563 h 92989"/>
                  <a:gd name="connsiteX25" fmla="*/ 5810 w 74363"/>
                  <a:gd name="connsiteY25" fmla="*/ 43008 h 92989"/>
                  <a:gd name="connsiteX26" fmla="*/ 2324 w 74363"/>
                  <a:gd name="connsiteY26" fmla="*/ 29641 h 92989"/>
                  <a:gd name="connsiteX27" fmla="*/ 5229 w 74363"/>
                  <a:gd name="connsiteY27" fmla="*/ 16273 h 92989"/>
                  <a:gd name="connsiteX28" fmla="*/ 13362 w 74363"/>
                  <a:gd name="connsiteY28" fmla="*/ 6974 h 92989"/>
                  <a:gd name="connsiteX29" fmla="*/ 24982 w 74363"/>
                  <a:gd name="connsiteY29" fmla="*/ 1743 h 92989"/>
                  <a:gd name="connsiteX30" fmla="*/ 38344 w 74363"/>
                  <a:gd name="connsiteY30" fmla="*/ 0 h 92989"/>
                  <a:gd name="connsiteX31" fmla="*/ 55773 w 74363"/>
                  <a:gd name="connsiteY31" fmla="*/ 2325 h 92989"/>
                  <a:gd name="connsiteX32" fmla="*/ 70878 w 74363"/>
                  <a:gd name="connsiteY32" fmla="*/ 11624 h 92989"/>
                  <a:gd name="connsiteX33" fmla="*/ 54030 w 74363"/>
                  <a:gd name="connsiteY33" fmla="*/ 29059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4363" h="92989">
                    <a:moveTo>
                      <a:pt x="54030" y="29059"/>
                    </a:moveTo>
                    <a:cubicBezTo>
                      <a:pt x="49963" y="23829"/>
                      <a:pt x="44735" y="21504"/>
                      <a:pt x="38344" y="21504"/>
                    </a:cubicBezTo>
                    <a:cubicBezTo>
                      <a:pt x="36020" y="21504"/>
                      <a:pt x="33696" y="22085"/>
                      <a:pt x="31372" y="23247"/>
                    </a:cubicBezTo>
                    <a:cubicBezTo>
                      <a:pt x="29048" y="24410"/>
                      <a:pt x="27886" y="26153"/>
                      <a:pt x="27886" y="29059"/>
                    </a:cubicBezTo>
                    <a:cubicBezTo>
                      <a:pt x="27886" y="31384"/>
                      <a:pt x="29048" y="33128"/>
                      <a:pt x="31372" y="33709"/>
                    </a:cubicBezTo>
                    <a:cubicBezTo>
                      <a:pt x="33696" y="34871"/>
                      <a:pt x="36601" y="35453"/>
                      <a:pt x="40087" y="36615"/>
                    </a:cubicBezTo>
                    <a:cubicBezTo>
                      <a:pt x="43573" y="37196"/>
                      <a:pt x="47059" y="38359"/>
                      <a:pt x="51125" y="38940"/>
                    </a:cubicBezTo>
                    <a:cubicBezTo>
                      <a:pt x="55192" y="40102"/>
                      <a:pt x="58678" y="41264"/>
                      <a:pt x="62164" y="43008"/>
                    </a:cubicBezTo>
                    <a:cubicBezTo>
                      <a:pt x="65649" y="44751"/>
                      <a:pt x="68554" y="47657"/>
                      <a:pt x="70878" y="51144"/>
                    </a:cubicBezTo>
                    <a:cubicBezTo>
                      <a:pt x="73202" y="54632"/>
                      <a:pt x="74364" y="58700"/>
                      <a:pt x="74364" y="64512"/>
                    </a:cubicBezTo>
                    <a:cubicBezTo>
                      <a:pt x="74364" y="70324"/>
                      <a:pt x="73202" y="74973"/>
                      <a:pt x="70878" y="78460"/>
                    </a:cubicBezTo>
                    <a:cubicBezTo>
                      <a:pt x="68554" y="81948"/>
                      <a:pt x="65068" y="84853"/>
                      <a:pt x="61583" y="87178"/>
                    </a:cubicBezTo>
                    <a:cubicBezTo>
                      <a:pt x="57516" y="89503"/>
                      <a:pt x="53449" y="91246"/>
                      <a:pt x="48801" y="91827"/>
                    </a:cubicBezTo>
                    <a:cubicBezTo>
                      <a:pt x="44154" y="92990"/>
                      <a:pt x="38925" y="92990"/>
                      <a:pt x="34277" y="92990"/>
                    </a:cubicBezTo>
                    <a:cubicBezTo>
                      <a:pt x="27886" y="92990"/>
                      <a:pt x="22077" y="91827"/>
                      <a:pt x="15686" y="90084"/>
                    </a:cubicBezTo>
                    <a:cubicBezTo>
                      <a:pt x="9296" y="88340"/>
                      <a:pt x="4067" y="85434"/>
                      <a:pt x="0" y="80785"/>
                    </a:cubicBezTo>
                    <a:lnTo>
                      <a:pt x="16267" y="62187"/>
                    </a:lnTo>
                    <a:cubicBezTo>
                      <a:pt x="18591" y="65093"/>
                      <a:pt x="21496" y="67999"/>
                      <a:pt x="24982" y="69161"/>
                    </a:cubicBezTo>
                    <a:cubicBezTo>
                      <a:pt x="27886" y="70905"/>
                      <a:pt x="31372" y="71486"/>
                      <a:pt x="36020" y="71486"/>
                    </a:cubicBezTo>
                    <a:cubicBezTo>
                      <a:pt x="38925" y="71486"/>
                      <a:pt x="41830" y="70905"/>
                      <a:pt x="44735" y="70324"/>
                    </a:cubicBezTo>
                    <a:cubicBezTo>
                      <a:pt x="47059" y="69161"/>
                      <a:pt x="48801" y="67999"/>
                      <a:pt x="48801" y="65093"/>
                    </a:cubicBezTo>
                    <a:cubicBezTo>
                      <a:pt x="48801" y="62768"/>
                      <a:pt x="47639" y="61025"/>
                      <a:pt x="45315" y="59862"/>
                    </a:cubicBezTo>
                    <a:cubicBezTo>
                      <a:pt x="42992" y="58700"/>
                      <a:pt x="40087" y="57538"/>
                      <a:pt x="36601" y="56956"/>
                    </a:cubicBezTo>
                    <a:cubicBezTo>
                      <a:pt x="33115" y="56375"/>
                      <a:pt x="29630" y="55213"/>
                      <a:pt x="25563" y="54632"/>
                    </a:cubicBezTo>
                    <a:cubicBezTo>
                      <a:pt x="21496" y="53469"/>
                      <a:pt x="18010" y="52307"/>
                      <a:pt x="14524" y="50563"/>
                    </a:cubicBezTo>
                    <a:cubicBezTo>
                      <a:pt x="11039" y="48820"/>
                      <a:pt x="8134" y="45914"/>
                      <a:pt x="5810" y="43008"/>
                    </a:cubicBezTo>
                    <a:cubicBezTo>
                      <a:pt x="3486" y="39521"/>
                      <a:pt x="2324" y="35453"/>
                      <a:pt x="2324" y="29641"/>
                    </a:cubicBezTo>
                    <a:cubicBezTo>
                      <a:pt x="2324" y="24410"/>
                      <a:pt x="3486" y="19760"/>
                      <a:pt x="5229" y="16273"/>
                    </a:cubicBezTo>
                    <a:cubicBezTo>
                      <a:pt x="7553" y="12786"/>
                      <a:pt x="9877" y="9299"/>
                      <a:pt x="13362" y="6974"/>
                    </a:cubicBezTo>
                    <a:cubicBezTo>
                      <a:pt x="16848" y="4649"/>
                      <a:pt x="20915" y="2906"/>
                      <a:pt x="24982" y="1743"/>
                    </a:cubicBezTo>
                    <a:cubicBezTo>
                      <a:pt x="29630" y="581"/>
                      <a:pt x="34277" y="0"/>
                      <a:pt x="38344" y="0"/>
                    </a:cubicBezTo>
                    <a:cubicBezTo>
                      <a:pt x="44154" y="0"/>
                      <a:pt x="49963" y="581"/>
                      <a:pt x="55773" y="2325"/>
                    </a:cubicBezTo>
                    <a:cubicBezTo>
                      <a:pt x="61583" y="4068"/>
                      <a:pt x="66811" y="6974"/>
                      <a:pt x="70878" y="11624"/>
                    </a:cubicBezTo>
                    <a:lnTo>
                      <a:pt x="54030" y="29059"/>
                    </a:lnTo>
                    <a:close/>
                  </a:path>
                </a:pathLst>
              </a:custGeom>
              <a:solidFill>
                <a:srgbClr val="0576AE"/>
              </a:solidFill>
              <a:ln w="580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D687BD2D-AA3A-B10E-91E1-C49047064BD5}"/>
                  </a:ext>
                </a:extLst>
              </p:cNvPr>
              <p:cNvSpPr/>
              <p:nvPr/>
            </p:nvSpPr>
            <p:spPr>
              <a:xfrm>
                <a:off x="6201154" y="4160713"/>
                <a:ext cx="85402" cy="90083"/>
              </a:xfrm>
              <a:custGeom>
                <a:avLst/>
                <a:gdLst>
                  <a:gd name="connsiteX0" fmla="*/ 85402 w 85402"/>
                  <a:gd name="connsiteY0" fmla="*/ 87759 h 90083"/>
                  <a:gd name="connsiteX1" fmla="*/ 59259 w 85402"/>
                  <a:gd name="connsiteY1" fmla="*/ 87759 h 90083"/>
                  <a:gd name="connsiteX2" fmla="*/ 59259 w 85402"/>
                  <a:gd name="connsiteY2" fmla="*/ 75554 h 90083"/>
                  <a:gd name="connsiteX3" fmla="*/ 58678 w 85402"/>
                  <a:gd name="connsiteY3" fmla="*/ 75554 h 90083"/>
                  <a:gd name="connsiteX4" fmla="*/ 55192 w 85402"/>
                  <a:gd name="connsiteY4" fmla="*/ 80785 h 90083"/>
                  <a:gd name="connsiteX5" fmla="*/ 49382 w 85402"/>
                  <a:gd name="connsiteY5" fmla="*/ 85434 h 90083"/>
                  <a:gd name="connsiteX6" fmla="*/ 41830 w 85402"/>
                  <a:gd name="connsiteY6" fmla="*/ 88921 h 90083"/>
                  <a:gd name="connsiteX7" fmla="*/ 32534 w 85402"/>
                  <a:gd name="connsiteY7" fmla="*/ 90084 h 90083"/>
                  <a:gd name="connsiteX8" fmla="*/ 15686 w 85402"/>
                  <a:gd name="connsiteY8" fmla="*/ 87178 h 90083"/>
                  <a:gd name="connsiteX9" fmla="*/ 5810 w 85402"/>
                  <a:gd name="connsiteY9" fmla="*/ 78460 h 90083"/>
                  <a:gd name="connsiteX10" fmla="*/ 1162 w 85402"/>
                  <a:gd name="connsiteY10" fmla="*/ 65093 h 90083"/>
                  <a:gd name="connsiteX11" fmla="*/ 0 w 85402"/>
                  <a:gd name="connsiteY11" fmla="*/ 48819 h 90083"/>
                  <a:gd name="connsiteX12" fmla="*/ 0 w 85402"/>
                  <a:gd name="connsiteY12" fmla="*/ 0 h 90083"/>
                  <a:gd name="connsiteX13" fmla="*/ 27306 w 85402"/>
                  <a:gd name="connsiteY13" fmla="*/ 0 h 90083"/>
                  <a:gd name="connsiteX14" fmla="*/ 27306 w 85402"/>
                  <a:gd name="connsiteY14" fmla="*/ 43008 h 90083"/>
                  <a:gd name="connsiteX15" fmla="*/ 27306 w 85402"/>
                  <a:gd name="connsiteY15" fmla="*/ 51144 h 90083"/>
                  <a:gd name="connsiteX16" fmla="*/ 29048 w 85402"/>
                  <a:gd name="connsiteY16" fmla="*/ 58700 h 90083"/>
                  <a:gd name="connsiteX17" fmla="*/ 33115 w 85402"/>
                  <a:gd name="connsiteY17" fmla="*/ 64512 h 90083"/>
                  <a:gd name="connsiteX18" fmla="*/ 41249 w 85402"/>
                  <a:gd name="connsiteY18" fmla="*/ 66836 h 90083"/>
                  <a:gd name="connsiteX19" fmla="*/ 49963 w 85402"/>
                  <a:gd name="connsiteY19" fmla="*/ 65093 h 90083"/>
                  <a:gd name="connsiteX20" fmla="*/ 55192 w 85402"/>
                  <a:gd name="connsiteY20" fmla="*/ 59862 h 90083"/>
                  <a:gd name="connsiteX21" fmla="*/ 57516 w 85402"/>
                  <a:gd name="connsiteY21" fmla="*/ 52888 h 90083"/>
                  <a:gd name="connsiteX22" fmla="*/ 58097 w 85402"/>
                  <a:gd name="connsiteY22" fmla="*/ 44751 h 90083"/>
                  <a:gd name="connsiteX23" fmla="*/ 58097 w 85402"/>
                  <a:gd name="connsiteY23" fmla="*/ 581 h 90083"/>
                  <a:gd name="connsiteX24" fmla="*/ 85402 w 85402"/>
                  <a:gd name="connsiteY24" fmla="*/ 581 h 90083"/>
                  <a:gd name="connsiteX25" fmla="*/ 85402 w 85402"/>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85402" y="87759"/>
                    </a:moveTo>
                    <a:lnTo>
                      <a:pt x="59259" y="87759"/>
                    </a:lnTo>
                    <a:lnTo>
                      <a:pt x="59259" y="75554"/>
                    </a:lnTo>
                    <a:lnTo>
                      <a:pt x="58678" y="75554"/>
                    </a:lnTo>
                    <a:cubicBezTo>
                      <a:pt x="57516" y="77298"/>
                      <a:pt x="56354" y="79041"/>
                      <a:pt x="55192" y="80785"/>
                    </a:cubicBezTo>
                    <a:cubicBezTo>
                      <a:pt x="53449" y="82528"/>
                      <a:pt x="51706" y="84272"/>
                      <a:pt x="49382" y="85434"/>
                    </a:cubicBezTo>
                    <a:cubicBezTo>
                      <a:pt x="47059" y="86597"/>
                      <a:pt x="44735" y="87759"/>
                      <a:pt x="41830" y="88921"/>
                    </a:cubicBezTo>
                    <a:cubicBezTo>
                      <a:pt x="38925" y="89503"/>
                      <a:pt x="36020" y="90084"/>
                      <a:pt x="32534" y="90084"/>
                    </a:cubicBezTo>
                    <a:cubicBezTo>
                      <a:pt x="25563" y="90084"/>
                      <a:pt x="20334" y="88921"/>
                      <a:pt x="15686" y="87178"/>
                    </a:cubicBezTo>
                    <a:cubicBezTo>
                      <a:pt x="11619" y="84853"/>
                      <a:pt x="8134" y="81947"/>
                      <a:pt x="5810" y="78460"/>
                    </a:cubicBezTo>
                    <a:cubicBezTo>
                      <a:pt x="3486" y="74973"/>
                      <a:pt x="1743" y="70323"/>
                      <a:pt x="1162" y="65093"/>
                    </a:cubicBezTo>
                    <a:cubicBezTo>
                      <a:pt x="581" y="59862"/>
                      <a:pt x="0" y="54631"/>
                      <a:pt x="0" y="48819"/>
                    </a:cubicBezTo>
                    <a:lnTo>
                      <a:pt x="0" y="0"/>
                    </a:lnTo>
                    <a:lnTo>
                      <a:pt x="27306" y="0"/>
                    </a:lnTo>
                    <a:lnTo>
                      <a:pt x="27306" y="43008"/>
                    </a:lnTo>
                    <a:cubicBezTo>
                      <a:pt x="27306" y="45332"/>
                      <a:pt x="27306" y="48238"/>
                      <a:pt x="27306" y="51144"/>
                    </a:cubicBezTo>
                    <a:cubicBezTo>
                      <a:pt x="27306" y="54050"/>
                      <a:pt x="27887" y="56375"/>
                      <a:pt x="29048" y="58700"/>
                    </a:cubicBezTo>
                    <a:cubicBezTo>
                      <a:pt x="30210" y="61025"/>
                      <a:pt x="31372" y="62768"/>
                      <a:pt x="33115" y="64512"/>
                    </a:cubicBezTo>
                    <a:cubicBezTo>
                      <a:pt x="34858" y="65674"/>
                      <a:pt x="37763" y="66836"/>
                      <a:pt x="41249" y="66836"/>
                    </a:cubicBezTo>
                    <a:cubicBezTo>
                      <a:pt x="44735"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9C29E91D-F02B-F865-2190-4B9CC8157FF4}"/>
                  </a:ext>
                </a:extLst>
              </p:cNvPr>
              <p:cNvSpPr/>
              <p:nvPr/>
            </p:nvSpPr>
            <p:spPr>
              <a:xfrm>
                <a:off x="6314443" y="4157807"/>
                <a:ext cx="96440" cy="131929"/>
              </a:xfrm>
              <a:custGeom>
                <a:avLst/>
                <a:gdLst>
                  <a:gd name="connsiteX0" fmla="*/ 581 w 96440"/>
                  <a:gd name="connsiteY0" fmla="*/ 2325 h 131929"/>
                  <a:gd name="connsiteX1" fmla="*/ 25563 w 96440"/>
                  <a:gd name="connsiteY1" fmla="*/ 2325 h 131929"/>
                  <a:gd name="connsiteX2" fmla="*/ 25563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4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1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7 w 96440"/>
                  <a:gd name="connsiteY17" fmla="*/ 81366 h 131929"/>
                  <a:gd name="connsiteX18" fmla="*/ 27306 w 96440"/>
                  <a:gd name="connsiteY18" fmla="*/ 81366 h 131929"/>
                  <a:gd name="connsiteX19" fmla="*/ 27306 w 96440"/>
                  <a:gd name="connsiteY19" fmla="*/ 131929 h 131929"/>
                  <a:gd name="connsiteX20" fmla="*/ 0 w 96440"/>
                  <a:gd name="connsiteY20" fmla="*/ 131929 h 131929"/>
                  <a:gd name="connsiteX21" fmla="*/ 0 w 96440"/>
                  <a:gd name="connsiteY21" fmla="*/ 2325 h 131929"/>
                  <a:gd name="connsiteX22" fmla="*/ 25563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3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3" y="2325"/>
                    </a:lnTo>
                    <a:lnTo>
                      <a:pt x="25563" y="13948"/>
                    </a:lnTo>
                    <a:lnTo>
                      <a:pt x="26144" y="13948"/>
                    </a:lnTo>
                    <a:cubicBezTo>
                      <a:pt x="27306" y="12205"/>
                      <a:pt x="28468" y="11042"/>
                      <a:pt x="30210" y="9299"/>
                    </a:cubicBezTo>
                    <a:cubicBezTo>
                      <a:pt x="31953" y="7555"/>
                      <a:pt x="34277" y="6393"/>
                      <a:pt x="36601" y="4649"/>
                    </a:cubicBezTo>
                    <a:cubicBezTo>
                      <a:pt x="38925" y="3487"/>
                      <a:pt x="41249" y="2325"/>
                      <a:pt x="44154" y="1162"/>
                    </a:cubicBezTo>
                    <a:cubicBezTo>
                      <a:pt x="47059" y="581"/>
                      <a:pt x="49963" y="0"/>
                      <a:pt x="52868" y="0"/>
                    </a:cubicBezTo>
                    <a:cubicBezTo>
                      <a:pt x="59259" y="0"/>
                      <a:pt x="65068" y="1162"/>
                      <a:pt x="70878" y="3487"/>
                    </a:cubicBezTo>
                    <a:cubicBezTo>
                      <a:pt x="76107" y="5812"/>
                      <a:pt x="80755" y="8718"/>
                      <a:pt x="84821" y="12786"/>
                    </a:cubicBezTo>
                    <a:cubicBezTo>
                      <a:pt x="88888" y="16854"/>
                      <a:pt x="91793" y="21504"/>
                      <a:pt x="93536" y="27315"/>
                    </a:cubicBezTo>
                    <a:cubicBezTo>
                      <a:pt x="95860" y="33127"/>
                      <a:pt x="96441" y="38939"/>
                      <a:pt x="96441" y="45914"/>
                    </a:cubicBezTo>
                    <a:cubicBezTo>
                      <a:pt x="96441" y="52307"/>
                      <a:pt x="95279" y="58119"/>
                      <a:pt x="93536" y="63349"/>
                    </a:cubicBezTo>
                    <a:cubicBezTo>
                      <a:pt x="91793" y="68580"/>
                      <a:pt x="88888" y="73810"/>
                      <a:pt x="85402" y="78460"/>
                    </a:cubicBezTo>
                    <a:cubicBezTo>
                      <a:pt x="81917" y="82528"/>
                      <a:pt x="77850" y="86016"/>
                      <a:pt x="72621" y="88921"/>
                    </a:cubicBezTo>
                    <a:cubicBezTo>
                      <a:pt x="67392" y="91827"/>
                      <a:pt x="62164" y="92990"/>
                      <a:pt x="55773" y="92990"/>
                    </a:cubicBezTo>
                    <a:cubicBezTo>
                      <a:pt x="49963" y="92990"/>
                      <a:pt x="44735" y="91827"/>
                      <a:pt x="40087" y="90084"/>
                    </a:cubicBezTo>
                    <a:cubicBezTo>
                      <a:pt x="35439" y="88340"/>
                      <a:pt x="31372" y="85434"/>
                      <a:pt x="27887" y="81366"/>
                    </a:cubicBezTo>
                    <a:lnTo>
                      <a:pt x="27306" y="81366"/>
                    </a:lnTo>
                    <a:lnTo>
                      <a:pt x="27306" y="131929"/>
                    </a:lnTo>
                    <a:lnTo>
                      <a:pt x="0" y="131929"/>
                    </a:lnTo>
                    <a:lnTo>
                      <a:pt x="0" y="2325"/>
                    </a:lnTo>
                    <a:close/>
                    <a:moveTo>
                      <a:pt x="25563" y="46495"/>
                    </a:moveTo>
                    <a:cubicBezTo>
                      <a:pt x="25563" y="52888"/>
                      <a:pt x="27306"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6" y="34290"/>
                      <a:pt x="25563" y="40102"/>
                      <a:pt x="25563" y="46495"/>
                    </a:cubicBezTo>
                    <a:close/>
                  </a:path>
                </a:pathLst>
              </a:custGeom>
              <a:solidFill>
                <a:srgbClr val="0576AE"/>
              </a:solidFill>
              <a:ln w="580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8169256C-0EDC-D8BA-743D-E1A77643247F}"/>
                  </a:ext>
                </a:extLst>
              </p:cNvPr>
              <p:cNvSpPr/>
              <p:nvPr/>
            </p:nvSpPr>
            <p:spPr>
              <a:xfrm>
                <a:off x="6435284" y="4157807"/>
                <a:ext cx="96440" cy="131929"/>
              </a:xfrm>
              <a:custGeom>
                <a:avLst/>
                <a:gdLst>
                  <a:gd name="connsiteX0" fmla="*/ 581 w 96440"/>
                  <a:gd name="connsiteY0" fmla="*/ 2325 h 131929"/>
                  <a:gd name="connsiteX1" fmla="*/ 25562 w 96440"/>
                  <a:gd name="connsiteY1" fmla="*/ 2325 h 131929"/>
                  <a:gd name="connsiteX2" fmla="*/ 25562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3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0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6 w 96440"/>
                  <a:gd name="connsiteY17" fmla="*/ 81366 h 131929"/>
                  <a:gd name="connsiteX18" fmla="*/ 27305 w 96440"/>
                  <a:gd name="connsiteY18" fmla="*/ 81366 h 131929"/>
                  <a:gd name="connsiteX19" fmla="*/ 27305 w 96440"/>
                  <a:gd name="connsiteY19" fmla="*/ 131929 h 131929"/>
                  <a:gd name="connsiteX20" fmla="*/ 0 w 96440"/>
                  <a:gd name="connsiteY20" fmla="*/ 131929 h 131929"/>
                  <a:gd name="connsiteX21" fmla="*/ 0 w 96440"/>
                  <a:gd name="connsiteY21" fmla="*/ 2325 h 131929"/>
                  <a:gd name="connsiteX22" fmla="*/ 25562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2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2" y="2325"/>
                    </a:lnTo>
                    <a:lnTo>
                      <a:pt x="25562" y="13948"/>
                    </a:lnTo>
                    <a:lnTo>
                      <a:pt x="26144" y="13948"/>
                    </a:lnTo>
                    <a:cubicBezTo>
                      <a:pt x="27305" y="12205"/>
                      <a:pt x="28467" y="11042"/>
                      <a:pt x="30210" y="9299"/>
                    </a:cubicBezTo>
                    <a:cubicBezTo>
                      <a:pt x="31953" y="7555"/>
                      <a:pt x="34277" y="6393"/>
                      <a:pt x="36601" y="4649"/>
                    </a:cubicBezTo>
                    <a:cubicBezTo>
                      <a:pt x="38925" y="3487"/>
                      <a:pt x="41249" y="2325"/>
                      <a:pt x="44153" y="1162"/>
                    </a:cubicBezTo>
                    <a:cubicBezTo>
                      <a:pt x="47058" y="581"/>
                      <a:pt x="49963" y="0"/>
                      <a:pt x="52868" y="0"/>
                    </a:cubicBezTo>
                    <a:cubicBezTo>
                      <a:pt x="59258" y="0"/>
                      <a:pt x="65068" y="1162"/>
                      <a:pt x="70878" y="3487"/>
                    </a:cubicBezTo>
                    <a:cubicBezTo>
                      <a:pt x="76107" y="5812"/>
                      <a:pt x="80754" y="8718"/>
                      <a:pt x="84821" y="12786"/>
                    </a:cubicBezTo>
                    <a:cubicBezTo>
                      <a:pt x="88888" y="16854"/>
                      <a:pt x="91793" y="21504"/>
                      <a:pt x="93536" y="27315"/>
                    </a:cubicBezTo>
                    <a:cubicBezTo>
                      <a:pt x="95860" y="33127"/>
                      <a:pt x="96440" y="38939"/>
                      <a:pt x="96440" y="45914"/>
                    </a:cubicBezTo>
                    <a:cubicBezTo>
                      <a:pt x="96440" y="52307"/>
                      <a:pt x="95278" y="58119"/>
                      <a:pt x="93536" y="63349"/>
                    </a:cubicBezTo>
                    <a:cubicBezTo>
                      <a:pt x="91793" y="69161"/>
                      <a:pt x="88888" y="73810"/>
                      <a:pt x="85402" y="78460"/>
                    </a:cubicBezTo>
                    <a:cubicBezTo>
                      <a:pt x="81916" y="82528"/>
                      <a:pt x="77849" y="86016"/>
                      <a:pt x="72621" y="88921"/>
                    </a:cubicBezTo>
                    <a:cubicBezTo>
                      <a:pt x="67392" y="91246"/>
                      <a:pt x="62163" y="92990"/>
                      <a:pt x="55773" y="92990"/>
                    </a:cubicBezTo>
                    <a:cubicBezTo>
                      <a:pt x="49963" y="92990"/>
                      <a:pt x="44734" y="91827"/>
                      <a:pt x="40087" y="90084"/>
                    </a:cubicBezTo>
                    <a:cubicBezTo>
                      <a:pt x="35439" y="88340"/>
                      <a:pt x="31372" y="85434"/>
                      <a:pt x="27886" y="81366"/>
                    </a:cubicBezTo>
                    <a:lnTo>
                      <a:pt x="27305" y="81366"/>
                    </a:lnTo>
                    <a:lnTo>
                      <a:pt x="27305" y="131929"/>
                    </a:lnTo>
                    <a:lnTo>
                      <a:pt x="0" y="131929"/>
                    </a:lnTo>
                    <a:lnTo>
                      <a:pt x="0" y="2325"/>
                    </a:lnTo>
                    <a:close/>
                    <a:moveTo>
                      <a:pt x="25562" y="46495"/>
                    </a:moveTo>
                    <a:cubicBezTo>
                      <a:pt x="25562" y="52888"/>
                      <a:pt x="27305"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5" y="34290"/>
                      <a:pt x="25562" y="40102"/>
                      <a:pt x="25562" y="46495"/>
                    </a:cubicBezTo>
                    <a:close/>
                  </a:path>
                </a:pathLst>
              </a:custGeom>
              <a:solidFill>
                <a:srgbClr val="0576AE"/>
              </a:solidFill>
              <a:ln w="5806"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6D82B679-7E2E-FE64-1FE7-0067DAD30CB9}"/>
                  </a:ext>
                </a:extLst>
              </p:cNvPr>
              <p:cNvSpPr/>
              <p:nvPr/>
            </p:nvSpPr>
            <p:spPr>
              <a:xfrm>
                <a:off x="6550896" y="4157807"/>
                <a:ext cx="98764" cy="92989"/>
              </a:xfrm>
              <a:custGeom>
                <a:avLst/>
                <a:gdLst>
                  <a:gd name="connsiteX0" fmla="*/ 0 w 98764"/>
                  <a:gd name="connsiteY0" fmla="*/ 46495 h 92989"/>
                  <a:gd name="connsiteX1" fmla="*/ 4067 w 98764"/>
                  <a:gd name="connsiteY1" fmla="*/ 27315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5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1 h 92989"/>
                  <a:gd name="connsiteX23" fmla="*/ 49382 w 98764"/>
                  <a:gd name="connsiteY23" fmla="*/ 23829 h 92989"/>
                  <a:gd name="connsiteX24" fmla="*/ 33115 w 98764"/>
                  <a:gd name="connsiteY24" fmla="*/ 30221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7"/>
                      <a:pt x="4067" y="27315"/>
                    </a:cubicBezTo>
                    <a:cubicBezTo>
                      <a:pt x="6391" y="21504"/>
                      <a:pt x="9877" y="16854"/>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4"/>
                      <a:pt x="92374" y="21504"/>
                      <a:pt x="94698" y="27315"/>
                    </a:cubicBezTo>
                    <a:cubicBezTo>
                      <a:pt x="97022" y="33127"/>
                      <a:pt x="98764" y="39521"/>
                      <a:pt x="98764" y="46495"/>
                    </a:cubicBezTo>
                    <a:cubicBezTo>
                      <a:pt x="98764" y="53469"/>
                      <a:pt x="97602" y="59862"/>
                      <a:pt x="94698" y="65674"/>
                    </a:cubicBezTo>
                    <a:cubicBezTo>
                      <a:pt x="92374" y="71486"/>
                      <a:pt x="88888" y="76135"/>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5"/>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3" y="66836"/>
                      <a:pt x="65649" y="62768"/>
                    </a:cubicBezTo>
                    <a:cubicBezTo>
                      <a:pt x="69716" y="58700"/>
                      <a:pt x="71459" y="53469"/>
                      <a:pt x="71459" y="46495"/>
                    </a:cubicBezTo>
                    <a:cubicBezTo>
                      <a:pt x="71459" y="39521"/>
                      <a:pt x="69716" y="34290"/>
                      <a:pt x="65649" y="30221"/>
                    </a:cubicBezTo>
                    <a:cubicBezTo>
                      <a:pt x="61583" y="26153"/>
                      <a:pt x="56354" y="23829"/>
                      <a:pt x="49382" y="23829"/>
                    </a:cubicBezTo>
                    <a:cubicBezTo>
                      <a:pt x="42411" y="23829"/>
                      <a:pt x="37182" y="26153"/>
                      <a:pt x="33115" y="30221"/>
                    </a:cubicBezTo>
                    <a:cubicBezTo>
                      <a:pt x="29048" y="34290"/>
                      <a:pt x="27306" y="40102"/>
                      <a:pt x="27306" y="46495"/>
                    </a:cubicBezTo>
                    <a:close/>
                  </a:path>
                </a:pathLst>
              </a:custGeom>
              <a:solidFill>
                <a:srgbClr val="0576AE"/>
              </a:solidFill>
              <a:ln w="5806"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36240E36-C6EF-AED1-851D-EB047FE47362}"/>
                  </a:ext>
                </a:extLst>
              </p:cNvPr>
              <p:cNvSpPr/>
              <p:nvPr/>
            </p:nvSpPr>
            <p:spPr>
              <a:xfrm>
                <a:off x="6671738" y="4157807"/>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7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7" y="16273"/>
                    </a:lnTo>
                    <a:cubicBezTo>
                      <a:pt x="30792" y="11042"/>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6" y="23829"/>
                      <a:pt x="41249" y="24410"/>
                      <a:pt x="38344" y="26153"/>
                    </a:cubicBezTo>
                    <a:cubicBezTo>
                      <a:pt x="35439" y="27897"/>
                      <a:pt x="33115" y="29640"/>
                      <a:pt x="31372" y="31965"/>
                    </a:cubicBezTo>
                    <a:cubicBezTo>
                      <a:pt x="29630" y="34290"/>
                      <a:pt x="28468" y="37777"/>
                      <a:pt x="28468" y="41264"/>
                    </a:cubicBezTo>
                    <a:cubicBezTo>
                      <a:pt x="28468" y="44751"/>
                      <a:pt x="27887" y="48819"/>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94828DC5-36FA-E30F-1082-E22AD0A6F657}"/>
                  </a:ext>
                </a:extLst>
              </p:cNvPr>
              <p:cNvSpPr/>
              <p:nvPr/>
            </p:nvSpPr>
            <p:spPr>
              <a:xfrm>
                <a:off x="6744359" y="4135141"/>
                <a:ext cx="68554" cy="115656"/>
              </a:xfrm>
              <a:custGeom>
                <a:avLst/>
                <a:gdLst>
                  <a:gd name="connsiteX0" fmla="*/ 67973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4" y="47076"/>
                    </a:lnTo>
                    <a:lnTo>
                      <a:pt x="44154" y="76717"/>
                    </a:lnTo>
                    <a:cubicBezTo>
                      <a:pt x="44154" y="79041"/>
                      <a:pt x="44154" y="81366"/>
                      <a:pt x="44735" y="83110"/>
                    </a:cubicBezTo>
                    <a:cubicBezTo>
                      <a:pt x="44735" y="84853"/>
                      <a:pt x="45316" y="86597"/>
                      <a:pt x="46477" y="88340"/>
                    </a:cubicBezTo>
                    <a:cubicBezTo>
                      <a:pt x="47059" y="89503"/>
                      <a:pt x="48801" y="90665"/>
                      <a:pt x="50544" y="91827"/>
                    </a:cubicBezTo>
                    <a:cubicBezTo>
                      <a:pt x="52287" y="92409"/>
                      <a:pt x="54611" y="92990"/>
                      <a:pt x="57516" y="92990"/>
                    </a:cubicBezTo>
                    <a:cubicBezTo>
                      <a:pt x="59259" y="92990"/>
                      <a:pt x="61002" y="92990"/>
                      <a:pt x="63326" y="92409"/>
                    </a:cubicBezTo>
                    <a:cubicBezTo>
                      <a:pt x="65650" y="91827"/>
                      <a:pt x="67392" y="91246"/>
                      <a:pt x="68554" y="90084"/>
                    </a:cubicBezTo>
                    <a:lnTo>
                      <a:pt x="68554" y="112750"/>
                    </a:lnTo>
                    <a:cubicBezTo>
                      <a:pt x="65650" y="113912"/>
                      <a:pt x="62164" y="114494"/>
                      <a:pt x="59259" y="115075"/>
                    </a:cubicBezTo>
                    <a:cubicBezTo>
                      <a:pt x="55773" y="115656"/>
                      <a:pt x="52868" y="115656"/>
                      <a:pt x="49382" y="115656"/>
                    </a:cubicBezTo>
                    <a:cubicBezTo>
                      <a:pt x="44735" y="115656"/>
                      <a:pt x="40668" y="115075"/>
                      <a:pt x="36601" y="114494"/>
                    </a:cubicBezTo>
                    <a:cubicBezTo>
                      <a:pt x="32534" y="113331"/>
                      <a:pt x="29630" y="112169"/>
                      <a:pt x="26725"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A78BBCD3-E085-C74C-CBE6-3C4F4793DB8D}"/>
                  </a:ext>
                </a:extLst>
              </p:cNvPr>
              <p:cNvSpPr/>
              <p:nvPr/>
            </p:nvSpPr>
            <p:spPr>
              <a:xfrm>
                <a:off x="6830923" y="4116543"/>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8 w 31372"/>
                  <a:gd name="connsiteY7" fmla="*/ 26735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3" y="29641"/>
                      <a:pt x="4648" y="26735"/>
                    </a:cubicBezTo>
                    <a:cubicBezTo>
                      <a:pt x="1743" y="23829"/>
                      <a:pt x="0" y="20342"/>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8BC7DE61-DBAE-1E84-F9FB-899AA8A0B8C4}"/>
                  </a:ext>
                </a:extLst>
              </p:cNvPr>
              <p:cNvSpPr/>
              <p:nvPr/>
            </p:nvSpPr>
            <p:spPr>
              <a:xfrm>
                <a:off x="6886696"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FBF4B007-4C70-E21A-5891-EDC3E6DE15E7}"/>
                  </a:ext>
                </a:extLst>
              </p:cNvPr>
              <p:cNvSpPr/>
              <p:nvPr/>
            </p:nvSpPr>
            <p:spPr>
              <a:xfrm>
                <a:off x="6993594" y="4156064"/>
                <a:ext cx="96440" cy="135416"/>
              </a:xfrm>
              <a:custGeom>
                <a:avLst/>
                <a:gdLst>
                  <a:gd name="connsiteX0" fmla="*/ 96440 w 96440"/>
                  <a:gd name="connsiteY0" fmla="*/ 84853 h 135416"/>
                  <a:gd name="connsiteX1" fmla="*/ 83659 w 96440"/>
                  <a:gd name="connsiteY1" fmla="*/ 122631 h 135416"/>
                  <a:gd name="connsiteX2" fmla="*/ 45316 w 96440"/>
                  <a:gd name="connsiteY2" fmla="*/ 135417 h 135416"/>
                  <a:gd name="connsiteX3" fmla="*/ 22077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6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5 w 96440"/>
                  <a:gd name="connsiteY12" fmla="*/ 88922 h 135416"/>
                  <a:gd name="connsiteX13" fmla="*/ 43573 w 96440"/>
                  <a:gd name="connsiteY13" fmla="*/ 91828 h 135416"/>
                  <a:gd name="connsiteX14" fmla="*/ 25563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9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7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50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50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7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1"/>
                    </a:cubicBezTo>
                    <a:cubicBezTo>
                      <a:pt x="75526" y="131348"/>
                      <a:pt x="62745" y="135417"/>
                      <a:pt x="45316" y="135417"/>
                    </a:cubicBezTo>
                    <a:cubicBezTo>
                      <a:pt x="37182" y="135417"/>
                      <a:pt x="29629" y="134835"/>
                      <a:pt x="22077" y="132511"/>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6" y="104614"/>
                    </a:cubicBezTo>
                    <a:cubicBezTo>
                      <a:pt x="67392" y="100546"/>
                      <a:pt x="69135" y="95315"/>
                      <a:pt x="69135" y="88922"/>
                    </a:cubicBezTo>
                    <a:lnTo>
                      <a:pt x="69135" y="80204"/>
                    </a:lnTo>
                    <a:lnTo>
                      <a:pt x="68554" y="80204"/>
                    </a:lnTo>
                    <a:cubicBezTo>
                      <a:pt x="65650" y="84272"/>
                      <a:pt x="61582" y="87178"/>
                      <a:pt x="56935" y="88922"/>
                    </a:cubicBezTo>
                    <a:cubicBezTo>
                      <a:pt x="52287" y="90665"/>
                      <a:pt x="47639" y="91828"/>
                      <a:pt x="43573" y="91828"/>
                    </a:cubicBezTo>
                    <a:cubicBezTo>
                      <a:pt x="37182" y="91828"/>
                      <a:pt x="31372" y="90665"/>
                      <a:pt x="25563" y="88340"/>
                    </a:cubicBezTo>
                    <a:cubicBezTo>
                      <a:pt x="20334" y="86016"/>
                      <a:pt x="15686" y="83110"/>
                      <a:pt x="11619" y="79042"/>
                    </a:cubicBezTo>
                    <a:cubicBezTo>
                      <a:pt x="7553" y="74973"/>
                      <a:pt x="4648" y="70324"/>
                      <a:pt x="2905" y="64512"/>
                    </a:cubicBezTo>
                    <a:cubicBezTo>
                      <a:pt x="581" y="58700"/>
                      <a:pt x="0" y="52888"/>
                      <a:pt x="0" y="45914"/>
                    </a:cubicBezTo>
                    <a:cubicBezTo>
                      <a:pt x="0" y="40102"/>
                      <a:pt x="1162" y="34290"/>
                      <a:pt x="2905" y="29059"/>
                    </a:cubicBezTo>
                    <a:cubicBezTo>
                      <a:pt x="4648" y="23247"/>
                      <a:pt x="7553" y="18598"/>
                      <a:pt x="11039" y="14530"/>
                    </a:cubicBezTo>
                    <a:cubicBezTo>
                      <a:pt x="14524" y="10462"/>
                      <a:pt x="18591" y="6974"/>
                      <a:pt x="23820" y="4068"/>
                    </a:cubicBezTo>
                    <a:cubicBezTo>
                      <a:pt x="29048" y="1162"/>
                      <a:pt x="34277" y="0"/>
                      <a:pt x="40668" y="0"/>
                    </a:cubicBezTo>
                    <a:cubicBezTo>
                      <a:pt x="44734" y="0"/>
                      <a:pt x="48221" y="581"/>
                      <a:pt x="51125" y="1162"/>
                    </a:cubicBezTo>
                    <a:cubicBezTo>
                      <a:pt x="54611" y="1744"/>
                      <a:pt x="56935" y="2906"/>
                      <a:pt x="59840"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7" y="47657"/>
                    </a:moveTo>
                    <a:cubicBezTo>
                      <a:pt x="27887" y="50563"/>
                      <a:pt x="28468" y="53469"/>
                      <a:pt x="29629" y="55794"/>
                    </a:cubicBezTo>
                    <a:cubicBezTo>
                      <a:pt x="30792"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50"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50"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2" y="36615"/>
                      <a:pt x="29629" y="39521"/>
                    </a:cubicBezTo>
                    <a:cubicBezTo>
                      <a:pt x="28468" y="41845"/>
                      <a:pt x="27887" y="44751"/>
                      <a:pt x="27887" y="47657"/>
                    </a:cubicBezTo>
                    <a:close/>
                  </a:path>
                </a:pathLst>
              </a:custGeom>
              <a:solidFill>
                <a:srgbClr val="0576AE"/>
              </a:solidFill>
              <a:ln w="5806"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EFDACA8A-ABB0-B0A9-68EE-0A866D0D2235}"/>
                  </a:ext>
                </a:extLst>
              </p:cNvPr>
              <p:cNvSpPr/>
              <p:nvPr/>
            </p:nvSpPr>
            <p:spPr>
              <a:xfrm>
                <a:off x="7178923" y="4157807"/>
                <a:ext cx="140013" cy="91245"/>
              </a:xfrm>
              <a:custGeom>
                <a:avLst/>
                <a:gdLst>
                  <a:gd name="connsiteX0" fmla="*/ 0 w 140013"/>
                  <a:gd name="connsiteY0" fmla="*/ 2325 h 91245"/>
                  <a:gd name="connsiteX1" fmla="*/ 26144 w 140013"/>
                  <a:gd name="connsiteY1" fmla="*/ 2325 h 91245"/>
                  <a:gd name="connsiteX2" fmla="*/ 26144 w 140013"/>
                  <a:gd name="connsiteY2" fmla="*/ 14530 h 91245"/>
                  <a:gd name="connsiteX3" fmla="*/ 26724 w 140013"/>
                  <a:gd name="connsiteY3" fmla="*/ 14530 h 91245"/>
                  <a:gd name="connsiteX4" fmla="*/ 30210 w 140013"/>
                  <a:gd name="connsiteY4" fmla="*/ 9299 h 91245"/>
                  <a:gd name="connsiteX5" fmla="*/ 36020 w 140013"/>
                  <a:gd name="connsiteY5" fmla="*/ 4649 h 91245"/>
                  <a:gd name="connsiteX6" fmla="*/ 43573 w 140013"/>
                  <a:gd name="connsiteY6" fmla="*/ 1162 h 91245"/>
                  <a:gd name="connsiteX7" fmla="*/ 52868 w 140013"/>
                  <a:gd name="connsiteY7" fmla="*/ 0 h 91245"/>
                  <a:gd name="connsiteX8" fmla="*/ 69135 w 140013"/>
                  <a:gd name="connsiteY8" fmla="*/ 4068 h 91245"/>
                  <a:gd name="connsiteX9" fmla="*/ 80173 w 140013"/>
                  <a:gd name="connsiteY9" fmla="*/ 16273 h 91245"/>
                  <a:gd name="connsiteX10" fmla="*/ 91792 w 140013"/>
                  <a:gd name="connsiteY10" fmla="*/ 4068 h 91245"/>
                  <a:gd name="connsiteX11" fmla="*/ 108060 w 140013"/>
                  <a:gd name="connsiteY11" fmla="*/ 581 h 91245"/>
                  <a:gd name="connsiteX12" fmla="*/ 123165 w 140013"/>
                  <a:gd name="connsiteY12" fmla="*/ 3487 h 91245"/>
                  <a:gd name="connsiteX13" fmla="*/ 133042 w 140013"/>
                  <a:gd name="connsiteY13" fmla="*/ 11624 h 91245"/>
                  <a:gd name="connsiteX14" fmla="*/ 138270 w 140013"/>
                  <a:gd name="connsiteY14" fmla="*/ 23829 h 91245"/>
                  <a:gd name="connsiteX15" fmla="*/ 140013 w 140013"/>
                  <a:gd name="connsiteY15" fmla="*/ 38939 h 91245"/>
                  <a:gd name="connsiteX16" fmla="*/ 140013 w 140013"/>
                  <a:gd name="connsiteY16" fmla="*/ 91246 h 91245"/>
                  <a:gd name="connsiteX17" fmla="*/ 112708 w 140013"/>
                  <a:gd name="connsiteY17" fmla="*/ 91246 h 91245"/>
                  <a:gd name="connsiteX18" fmla="*/ 112708 w 140013"/>
                  <a:gd name="connsiteY18" fmla="*/ 40102 h 91245"/>
                  <a:gd name="connsiteX19" fmla="*/ 109803 w 140013"/>
                  <a:gd name="connsiteY19" fmla="*/ 29640 h 91245"/>
                  <a:gd name="connsiteX20" fmla="*/ 100507 w 140013"/>
                  <a:gd name="connsiteY20" fmla="*/ 24991 h 91245"/>
                  <a:gd name="connsiteX21" fmla="*/ 92374 w 140013"/>
                  <a:gd name="connsiteY21" fmla="*/ 26734 h 91245"/>
                  <a:gd name="connsiteX22" fmla="*/ 87145 w 140013"/>
                  <a:gd name="connsiteY22" fmla="*/ 30803 h 91245"/>
                  <a:gd name="connsiteX23" fmla="*/ 84240 w 140013"/>
                  <a:gd name="connsiteY23" fmla="*/ 37196 h 91245"/>
                  <a:gd name="connsiteX24" fmla="*/ 83659 w 140013"/>
                  <a:gd name="connsiteY24" fmla="*/ 44751 h 91245"/>
                  <a:gd name="connsiteX25" fmla="*/ 83659 w 140013"/>
                  <a:gd name="connsiteY25" fmla="*/ 91246 h 91245"/>
                  <a:gd name="connsiteX26" fmla="*/ 56354 w 140013"/>
                  <a:gd name="connsiteY26" fmla="*/ 91246 h 91245"/>
                  <a:gd name="connsiteX27" fmla="*/ 56354 w 140013"/>
                  <a:gd name="connsiteY27" fmla="*/ 44751 h 91245"/>
                  <a:gd name="connsiteX28" fmla="*/ 56354 w 140013"/>
                  <a:gd name="connsiteY28" fmla="*/ 38939 h 91245"/>
                  <a:gd name="connsiteX29" fmla="*/ 55192 w 140013"/>
                  <a:gd name="connsiteY29" fmla="*/ 32546 h 91245"/>
                  <a:gd name="connsiteX30" fmla="*/ 51706 w 140013"/>
                  <a:gd name="connsiteY30" fmla="*/ 27315 h 91245"/>
                  <a:gd name="connsiteX31" fmla="*/ 44734 w 140013"/>
                  <a:gd name="connsiteY31" fmla="*/ 24991 h 91245"/>
                  <a:gd name="connsiteX32" fmla="*/ 36020 w 140013"/>
                  <a:gd name="connsiteY32" fmla="*/ 26734 h 91245"/>
                  <a:gd name="connsiteX33" fmla="*/ 30791 w 140013"/>
                  <a:gd name="connsiteY33" fmla="*/ 31965 h 91245"/>
                  <a:gd name="connsiteX34" fmla="*/ 28468 w 140013"/>
                  <a:gd name="connsiteY34" fmla="*/ 38939 h 91245"/>
                  <a:gd name="connsiteX35" fmla="*/ 27886 w 140013"/>
                  <a:gd name="connsiteY35" fmla="*/ 47076 h 91245"/>
                  <a:gd name="connsiteX36" fmla="*/ 27886 w 140013"/>
                  <a:gd name="connsiteY36" fmla="*/ 91246 h 91245"/>
                  <a:gd name="connsiteX37" fmla="*/ 581 w 140013"/>
                  <a:gd name="connsiteY37" fmla="*/ 91246 h 91245"/>
                  <a:gd name="connsiteX38" fmla="*/ 581 w 140013"/>
                  <a:gd name="connsiteY38" fmla="*/ 2325 h 9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5">
                    <a:moveTo>
                      <a:pt x="0" y="2325"/>
                    </a:moveTo>
                    <a:lnTo>
                      <a:pt x="26144" y="2325"/>
                    </a:lnTo>
                    <a:lnTo>
                      <a:pt x="26144" y="14530"/>
                    </a:lnTo>
                    <a:lnTo>
                      <a:pt x="26724" y="14530"/>
                    </a:lnTo>
                    <a:cubicBezTo>
                      <a:pt x="27305" y="12786"/>
                      <a:pt x="29048" y="11042"/>
                      <a:pt x="30210" y="9299"/>
                    </a:cubicBezTo>
                    <a:cubicBezTo>
                      <a:pt x="31953" y="7555"/>
                      <a:pt x="33696" y="5812"/>
                      <a:pt x="36020" y="4649"/>
                    </a:cubicBezTo>
                    <a:cubicBezTo>
                      <a:pt x="38344" y="3487"/>
                      <a:pt x="40668" y="2325"/>
                      <a:pt x="43573" y="1162"/>
                    </a:cubicBezTo>
                    <a:cubicBezTo>
                      <a:pt x="46477" y="581"/>
                      <a:pt x="49382" y="0"/>
                      <a:pt x="52868" y="0"/>
                    </a:cubicBezTo>
                    <a:cubicBezTo>
                      <a:pt x="59258" y="0"/>
                      <a:pt x="64487" y="1162"/>
                      <a:pt x="69135" y="4068"/>
                    </a:cubicBezTo>
                    <a:cubicBezTo>
                      <a:pt x="73783" y="6974"/>
                      <a:pt x="77268" y="10461"/>
                      <a:pt x="80173" y="16273"/>
                    </a:cubicBezTo>
                    <a:cubicBezTo>
                      <a:pt x="83078" y="10461"/>
                      <a:pt x="87145" y="6393"/>
                      <a:pt x="91792" y="4068"/>
                    </a:cubicBezTo>
                    <a:cubicBezTo>
                      <a:pt x="96440" y="1743"/>
                      <a:pt x="101669" y="581"/>
                      <a:pt x="108060" y="581"/>
                    </a:cubicBezTo>
                    <a:cubicBezTo>
                      <a:pt x="113869" y="581"/>
                      <a:pt x="119098" y="1743"/>
                      <a:pt x="123165" y="3487"/>
                    </a:cubicBezTo>
                    <a:cubicBezTo>
                      <a:pt x="127232" y="5230"/>
                      <a:pt x="130137" y="8136"/>
                      <a:pt x="133042" y="11624"/>
                    </a:cubicBezTo>
                    <a:cubicBezTo>
                      <a:pt x="135365" y="15111"/>
                      <a:pt x="137108" y="19179"/>
                      <a:pt x="138270" y="23829"/>
                    </a:cubicBezTo>
                    <a:cubicBezTo>
                      <a:pt x="139432" y="28478"/>
                      <a:pt x="140013" y="33709"/>
                      <a:pt x="140013" y="38939"/>
                    </a:cubicBezTo>
                    <a:lnTo>
                      <a:pt x="140013" y="91246"/>
                    </a:lnTo>
                    <a:lnTo>
                      <a:pt x="112708" y="91246"/>
                    </a:lnTo>
                    <a:lnTo>
                      <a:pt x="112708" y="40102"/>
                    </a:lnTo>
                    <a:cubicBezTo>
                      <a:pt x="112708" y="36033"/>
                      <a:pt x="111545" y="32546"/>
                      <a:pt x="109803" y="29640"/>
                    </a:cubicBezTo>
                    <a:cubicBezTo>
                      <a:pt x="108060" y="26734"/>
                      <a:pt x="105155" y="24991"/>
                      <a:pt x="100507" y="24991"/>
                    </a:cubicBezTo>
                    <a:cubicBezTo>
                      <a:pt x="97602" y="24991"/>
                      <a:pt x="94697" y="25572"/>
                      <a:pt x="92374" y="26734"/>
                    </a:cubicBezTo>
                    <a:cubicBezTo>
                      <a:pt x="90050" y="27897"/>
                      <a:pt x="88307" y="29059"/>
                      <a:pt x="87145" y="30803"/>
                    </a:cubicBezTo>
                    <a:cubicBezTo>
                      <a:pt x="85983" y="32546"/>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39"/>
                    </a:cubicBezTo>
                    <a:cubicBezTo>
                      <a:pt x="56354" y="36615"/>
                      <a:pt x="55773" y="34290"/>
                      <a:pt x="55192" y="32546"/>
                    </a:cubicBezTo>
                    <a:cubicBezTo>
                      <a:pt x="54611" y="30221"/>
                      <a:pt x="53449" y="28478"/>
                      <a:pt x="51706" y="27315"/>
                    </a:cubicBezTo>
                    <a:cubicBezTo>
                      <a:pt x="49963" y="26153"/>
                      <a:pt x="47639" y="24991"/>
                      <a:pt x="44734" y="24991"/>
                    </a:cubicBezTo>
                    <a:cubicBezTo>
                      <a:pt x="41249" y="24991"/>
                      <a:pt x="38344" y="25572"/>
                      <a:pt x="36020" y="26734"/>
                    </a:cubicBezTo>
                    <a:cubicBezTo>
                      <a:pt x="33696" y="27897"/>
                      <a:pt x="31953" y="29640"/>
                      <a:pt x="30791" y="31965"/>
                    </a:cubicBezTo>
                    <a:cubicBezTo>
                      <a:pt x="29629" y="34290"/>
                      <a:pt x="29048" y="36615"/>
                      <a:pt x="28468" y="38939"/>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F1208AF4-F995-A829-4514-204C36E94669}"/>
                  </a:ext>
                </a:extLst>
              </p:cNvPr>
              <p:cNvSpPr/>
              <p:nvPr/>
            </p:nvSpPr>
            <p:spPr>
              <a:xfrm>
                <a:off x="7341593" y="4116543"/>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7 w 31372"/>
                  <a:gd name="connsiteY7" fmla="*/ 26735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2" y="29641"/>
                      <a:pt x="4647" y="26735"/>
                    </a:cubicBezTo>
                    <a:cubicBezTo>
                      <a:pt x="1162" y="23829"/>
                      <a:pt x="0" y="20342"/>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E8A769F2-5FBF-8598-9FFA-70E1D214B0A1}"/>
                  </a:ext>
                </a:extLst>
              </p:cNvPr>
              <p:cNvSpPr/>
              <p:nvPr/>
            </p:nvSpPr>
            <p:spPr>
              <a:xfrm>
                <a:off x="7393300" y="4156064"/>
                <a:ext cx="96440" cy="135416"/>
              </a:xfrm>
              <a:custGeom>
                <a:avLst/>
                <a:gdLst>
                  <a:gd name="connsiteX0" fmla="*/ 96440 w 96440"/>
                  <a:gd name="connsiteY0" fmla="*/ 84853 h 135416"/>
                  <a:gd name="connsiteX1" fmla="*/ 83659 w 96440"/>
                  <a:gd name="connsiteY1" fmla="*/ 122631 h 135416"/>
                  <a:gd name="connsiteX2" fmla="*/ 45315 w 96440"/>
                  <a:gd name="connsiteY2" fmla="*/ 135417 h 135416"/>
                  <a:gd name="connsiteX3" fmla="*/ 22076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4 w 96440"/>
                  <a:gd name="connsiteY12" fmla="*/ 88922 h 135416"/>
                  <a:gd name="connsiteX13" fmla="*/ 43573 w 96440"/>
                  <a:gd name="connsiteY13" fmla="*/ 91828 h 135416"/>
                  <a:gd name="connsiteX14" fmla="*/ 25562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1"/>
                    </a:cubicBezTo>
                    <a:cubicBezTo>
                      <a:pt x="75526" y="131348"/>
                      <a:pt x="62744" y="135417"/>
                      <a:pt x="45315" y="135417"/>
                    </a:cubicBezTo>
                    <a:cubicBezTo>
                      <a:pt x="37181" y="135417"/>
                      <a:pt x="29629" y="134835"/>
                      <a:pt x="22076" y="132511"/>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6"/>
                      <a:pt x="69135" y="95315"/>
                      <a:pt x="69135" y="88922"/>
                    </a:cubicBezTo>
                    <a:lnTo>
                      <a:pt x="69135" y="80204"/>
                    </a:lnTo>
                    <a:lnTo>
                      <a:pt x="68554" y="80204"/>
                    </a:lnTo>
                    <a:cubicBezTo>
                      <a:pt x="65649" y="84272"/>
                      <a:pt x="61582" y="87178"/>
                      <a:pt x="56934" y="88922"/>
                    </a:cubicBezTo>
                    <a:cubicBezTo>
                      <a:pt x="52287" y="90665"/>
                      <a:pt x="47639" y="91828"/>
                      <a:pt x="43573" y="91828"/>
                    </a:cubicBezTo>
                    <a:cubicBezTo>
                      <a:pt x="37181" y="91828"/>
                      <a:pt x="31372" y="90665"/>
                      <a:pt x="25562" y="88340"/>
                    </a:cubicBezTo>
                    <a:cubicBezTo>
                      <a:pt x="20334" y="86016"/>
                      <a:pt x="15686" y="83110"/>
                      <a:pt x="11619" y="79042"/>
                    </a:cubicBezTo>
                    <a:cubicBezTo>
                      <a:pt x="7552" y="74973"/>
                      <a:pt x="4647" y="70324"/>
                      <a:pt x="2905" y="64512"/>
                    </a:cubicBezTo>
                    <a:cubicBezTo>
                      <a:pt x="581" y="58700"/>
                      <a:pt x="0" y="52888"/>
                      <a:pt x="0" y="45914"/>
                    </a:cubicBezTo>
                    <a:cubicBezTo>
                      <a:pt x="0" y="40102"/>
                      <a:pt x="1162" y="34290"/>
                      <a:pt x="2905" y="29059"/>
                    </a:cubicBezTo>
                    <a:cubicBezTo>
                      <a:pt x="4647" y="23247"/>
                      <a:pt x="7552" y="18598"/>
                      <a:pt x="11038" y="14530"/>
                    </a:cubicBezTo>
                    <a:cubicBezTo>
                      <a:pt x="14524" y="10462"/>
                      <a:pt x="18591" y="6974"/>
                      <a:pt x="23820" y="4068"/>
                    </a:cubicBezTo>
                    <a:cubicBezTo>
                      <a:pt x="29048" y="1162"/>
                      <a:pt x="34277" y="0"/>
                      <a:pt x="40668" y="0"/>
                    </a:cubicBezTo>
                    <a:cubicBezTo>
                      <a:pt x="44734" y="0"/>
                      <a:pt x="48220" y="581"/>
                      <a:pt x="51125" y="1162"/>
                    </a:cubicBezTo>
                    <a:cubicBezTo>
                      <a:pt x="54610" y="1744"/>
                      <a:pt x="56934" y="2906"/>
                      <a:pt x="59839"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A4685E85-CB01-F3BC-13D5-57C13CA34F2C}"/>
                  </a:ext>
                </a:extLst>
              </p:cNvPr>
              <p:cNvSpPr/>
              <p:nvPr/>
            </p:nvSpPr>
            <p:spPr>
              <a:xfrm>
                <a:off x="7518208" y="4157807"/>
                <a:ext cx="62163" cy="90083"/>
              </a:xfrm>
              <a:custGeom>
                <a:avLst/>
                <a:gdLst>
                  <a:gd name="connsiteX0" fmla="*/ 0 w 62163"/>
                  <a:gd name="connsiteY0" fmla="*/ 2325 h 90083"/>
                  <a:gd name="connsiteX1" fmla="*/ 27305 w 62163"/>
                  <a:gd name="connsiteY1" fmla="*/ 2325 h 90083"/>
                  <a:gd name="connsiteX2" fmla="*/ 27305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3 w 62163"/>
                  <a:gd name="connsiteY7" fmla="*/ 581 h 90083"/>
                  <a:gd name="connsiteX8" fmla="*/ 62163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7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5" y="2325"/>
                    </a:lnTo>
                    <a:lnTo>
                      <a:pt x="27305" y="16273"/>
                    </a:lnTo>
                    <a:lnTo>
                      <a:pt x="27886" y="16273"/>
                    </a:lnTo>
                    <a:cubicBezTo>
                      <a:pt x="30791" y="11042"/>
                      <a:pt x="34277" y="6974"/>
                      <a:pt x="38344" y="4068"/>
                    </a:cubicBezTo>
                    <a:cubicBezTo>
                      <a:pt x="42410" y="1162"/>
                      <a:pt x="47639" y="0"/>
                      <a:pt x="53449" y="0"/>
                    </a:cubicBezTo>
                    <a:cubicBezTo>
                      <a:pt x="55192" y="0"/>
                      <a:pt x="56354" y="0"/>
                      <a:pt x="58097" y="0"/>
                    </a:cubicBezTo>
                    <a:cubicBezTo>
                      <a:pt x="59839" y="0"/>
                      <a:pt x="61002" y="581"/>
                      <a:pt x="62163" y="581"/>
                    </a:cubicBezTo>
                    <a:lnTo>
                      <a:pt x="62163" y="25572"/>
                    </a:lnTo>
                    <a:cubicBezTo>
                      <a:pt x="60420" y="24991"/>
                      <a:pt x="58097" y="24410"/>
                      <a:pt x="56354" y="24410"/>
                    </a:cubicBezTo>
                    <a:cubicBezTo>
                      <a:pt x="54610" y="23829"/>
                      <a:pt x="52287" y="23829"/>
                      <a:pt x="50544" y="23829"/>
                    </a:cubicBezTo>
                    <a:cubicBezTo>
                      <a:pt x="45315" y="23829"/>
                      <a:pt x="41249" y="24410"/>
                      <a:pt x="38344" y="26153"/>
                    </a:cubicBezTo>
                    <a:cubicBezTo>
                      <a:pt x="35439" y="27897"/>
                      <a:pt x="33115" y="29640"/>
                      <a:pt x="31372" y="31965"/>
                    </a:cubicBezTo>
                    <a:cubicBezTo>
                      <a:pt x="29629" y="34290"/>
                      <a:pt x="28467" y="37777"/>
                      <a:pt x="28467" y="41264"/>
                    </a:cubicBezTo>
                    <a:cubicBezTo>
                      <a:pt x="28467" y="44751"/>
                      <a:pt x="27886" y="48819"/>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45AE6015-B2B6-65D2-DB10-9C2A469D6214}"/>
                  </a:ext>
                </a:extLst>
              </p:cNvPr>
              <p:cNvSpPr/>
              <p:nvPr/>
            </p:nvSpPr>
            <p:spPr>
              <a:xfrm>
                <a:off x="7595476" y="4157807"/>
                <a:ext cx="84821" cy="92408"/>
              </a:xfrm>
              <a:custGeom>
                <a:avLst/>
                <a:gdLst>
                  <a:gd name="connsiteX0" fmla="*/ 58678 w 84821"/>
                  <a:gd name="connsiteY0" fmla="*/ 79622 h 92408"/>
                  <a:gd name="connsiteX1" fmla="*/ 58678 w 84821"/>
                  <a:gd name="connsiteY1" fmla="*/ 79622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6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2 h 92408"/>
                  <a:gd name="connsiteX28" fmla="*/ 51706 w 84821"/>
                  <a:gd name="connsiteY28" fmla="*/ 51725 h 92408"/>
                  <a:gd name="connsiteX29" fmla="*/ 44153 w 84821"/>
                  <a:gd name="connsiteY29" fmla="*/ 51725 h 92408"/>
                  <a:gd name="connsiteX30" fmla="*/ 35439 w 84821"/>
                  <a:gd name="connsiteY30" fmla="*/ 53469 h 92408"/>
                  <a:gd name="connsiteX31" fmla="*/ 28468 w 84821"/>
                  <a:gd name="connsiteY31" fmla="*/ 57537 h 92408"/>
                  <a:gd name="connsiteX32" fmla="*/ 25563 w 84821"/>
                  <a:gd name="connsiteY32" fmla="*/ 64512 h 92408"/>
                  <a:gd name="connsiteX33" fmla="*/ 29629 w 84821"/>
                  <a:gd name="connsiteY33" fmla="*/ 71486 h 92408"/>
                  <a:gd name="connsiteX34" fmla="*/ 38344 w 84821"/>
                  <a:gd name="connsiteY34" fmla="*/ 73810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7 h 92408"/>
                  <a:gd name="connsiteX39" fmla="*/ 58678 w 84821"/>
                  <a:gd name="connsiteY39" fmla="*/ 51725 h 92408"/>
                  <a:gd name="connsiteX40" fmla="*/ 51706 w 84821"/>
                  <a:gd name="connsiteY40" fmla="*/ 51725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2"/>
                    </a:moveTo>
                    <a:lnTo>
                      <a:pt x="58678" y="79622"/>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6"/>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3"/>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2"/>
                    </a:lnTo>
                    <a:close/>
                    <a:moveTo>
                      <a:pt x="51706" y="51725"/>
                    </a:moveTo>
                    <a:cubicBezTo>
                      <a:pt x="49382" y="51725"/>
                      <a:pt x="47058" y="51725"/>
                      <a:pt x="44153" y="51725"/>
                    </a:cubicBezTo>
                    <a:cubicBezTo>
                      <a:pt x="41249" y="51725"/>
                      <a:pt x="38344" y="52307"/>
                      <a:pt x="35439" y="53469"/>
                    </a:cubicBezTo>
                    <a:cubicBezTo>
                      <a:pt x="32534" y="54050"/>
                      <a:pt x="30211" y="55794"/>
                      <a:pt x="28468" y="57537"/>
                    </a:cubicBezTo>
                    <a:cubicBezTo>
                      <a:pt x="26724" y="59281"/>
                      <a:pt x="25563" y="61606"/>
                      <a:pt x="25563" y="64512"/>
                    </a:cubicBezTo>
                    <a:cubicBezTo>
                      <a:pt x="25563" y="67999"/>
                      <a:pt x="26724" y="70323"/>
                      <a:pt x="29629" y="71486"/>
                    </a:cubicBezTo>
                    <a:cubicBezTo>
                      <a:pt x="32534" y="73229"/>
                      <a:pt x="35439" y="73810"/>
                      <a:pt x="38344" y="73810"/>
                    </a:cubicBezTo>
                    <a:cubicBezTo>
                      <a:pt x="41249" y="73810"/>
                      <a:pt x="43573" y="73229"/>
                      <a:pt x="45897" y="72648"/>
                    </a:cubicBezTo>
                    <a:cubicBezTo>
                      <a:pt x="48221" y="72067"/>
                      <a:pt x="50545" y="70904"/>
                      <a:pt x="52287" y="69742"/>
                    </a:cubicBezTo>
                    <a:cubicBezTo>
                      <a:pt x="54030" y="68580"/>
                      <a:pt x="55773" y="66836"/>
                      <a:pt x="56935" y="64512"/>
                    </a:cubicBezTo>
                    <a:cubicBezTo>
                      <a:pt x="58097" y="62187"/>
                      <a:pt x="58678" y="59862"/>
                      <a:pt x="58678" y="57537"/>
                    </a:cubicBezTo>
                    <a:lnTo>
                      <a:pt x="58678" y="51725"/>
                    </a:lnTo>
                    <a:lnTo>
                      <a:pt x="51706" y="51725"/>
                    </a:lnTo>
                    <a:close/>
                  </a:path>
                </a:pathLst>
              </a:custGeom>
              <a:solidFill>
                <a:srgbClr val="0576AE"/>
              </a:solidFill>
              <a:ln w="5806"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7BA5E506-1758-CAD8-4A0F-BD8272A22129}"/>
                  </a:ext>
                </a:extLst>
              </p:cNvPr>
              <p:cNvSpPr/>
              <p:nvPr/>
            </p:nvSpPr>
            <p:spPr>
              <a:xfrm>
                <a:off x="7702955"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AA333A72-DEC7-30D5-1460-9013A36BCBB3}"/>
                  </a:ext>
                </a:extLst>
              </p:cNvPr>
              <p:cNvSpPr/>
              <p:nvPr/>
            </p:nvSpPr>
            <p:spPr>
              <a:xfrm>
                <a:off x="7805787" y="4135141"/>
                <a:ext cx="68553" cy="115656"/>
              </a:xfrm>
              <a:custGeom>
                <a:avLst/>
                <a:gdLst>
                  <a:gd name="connsiteX0" fmla="*/ 67973 w 68553"/>
                  <a:gd name="connsiteY0" fmla="*/ 47076 h 115656"/>
                  <a:gd name="connsiteX1" fmla="*/ 44153 w 68553"/>
                  <a:gd name="connsiteY1" fmla="*/ 47076 h 115656"/>
                  <a:gd name="connsiteX2" fmla="*/ 44153 w 68553"/>
                  <a:gd name="connsiteY2" fmla="*/ 76717 h 115656"/>
                  <a:gd name="connsiteX3" fmla="*/ 44734 w 68553"/>
                  <a:gd name="connsiteY3" fmla="*/ 83110 h 115656"/>
                  <a:gd name="connsiteX4" fmla="*/ 46477 w 68553"/>
                  <a:gd name="connsiteY4" fmla="*/ 88340 h 115656"/>
                  <a:gd name="connsiteX5" fmla="*/ 50544 w 68553"/>
                  <a:gd name="connsiteY5" fmla="*/ 91827 h 115656"/>
                  <a:gd name="connsiteX6" fmla="*/ 57515 w 68553"/>
                  <a:gd name="connsiteY6" fmla="*/ 92990 h 115656"/>
                  <a:gd name="connsiteX7" fmla="*/ 63325 w 68553"/>
                  <a:gd name="connsiteY7" fmla="*/ 92409 h 115656"/>
                  <a:gd name="connsiteX8" fmla="*/ 68554 w 68553"/>
                  <a:gd name="connsiteY8" fmla="*/ 90084 h 115656"/>
                  <a:gd name="connsiteX9" fmla="*/ 68554 w 68553"/>
                  <a:gd name="connsiteY9" fmla="*/ 112750 h 115656"/>
                  <a:gd name="connsiteX10" fmla="*/ 59258 w 68553"/>
                  <a:gd name="connsiteY10" fmla="*/ 115075 h 115656"/>
                  <a:gd name="connsiteX11" fmla="*/ 49382 w 68553"/>
                  <a:gd name="connsiteY11" fmla="*/ 115656 h 115656"/>
                  <a:gd name="connsiteX12" fmla="*/ 36601 w 68553"/>
                  <a:gd name="connsiteY12" fmla="*/ 114494 h 115656"/>
                  <a:gd name="connsiteX13" fmla="*/ 26724 w 68553"/>
                  <a:gd name="connsiteY13" fmla="*/ 109844 h 115656"/>
                  <a:gd name="connsiteX14" fmla="*/ 19752 w 68553"/>
                  <a:gd name="connsiteY14" fmla="*/ 101708 h 115656"/>
                  <a:gd name="connsiteX15" fmla="*/ 17429 w 68553"/>
                  <a:gd name="connsiteY15" fmla="*/ 89503 h 115656"/>
                  <a:gd name="connsiteX16" fmla="*/ 17429 w 68553"/>
                  <a:gd name="connsiteY16" fmla="*/ 47657 h 115656"/>
                  <a:gd name="connsiteX17" fmla="*/ 0 w 68553"/>
                  <a:gd name="connsiteY17" fmla="*/ 47657 h 115656"/>
                  <a:gd name="connsiteX18" fmla="*/ 0 w 68553"/>
                  <a:gd name="connsiteY18" fmla="*/ 26153 h 115656"/>
                  <a:gd name="connsiteX19" fmla="*/ 17429 w 68553"/>
                  <a:gd name="connsiteY19" fmla="*/ 26153 h 115656"/>
                  <a:gd name="connsiteX20" fmla="*/ 17429 w 68553"/>
                  <a:gd name="connsiteY20" fmla="*/ 0 h 115656"/>
                  <a:gd name="connsiteX21" fmla="*/ 44734 w 68553"/>
                  <a:gd name="connsiteY21" fmla="*/ 0 h 115656"/>
                  <a:gd name="connsiteX22" fmla="*/ 44734 w 68553"/>
                  <a:gd name="connsiteY22" fmla="*/ 26153 h 115656"/>
                  <a:gd name="connsiteX23" fmla="*/ 68554 w 68553"/>
                  <a:gd name="connsiteY23" fmla="*/ 26153 h 115656"/>
                  <a:gd name="connsiteX24" fmla="*/ 68554 w 68553"/>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5656">
                    <a:moveTo>
                      <a:pt x="67973" y="47076"/>
                    </a:moveTo>
                    <a:lnTo>
                      <a:pt x="44153" y="47076"/>
                    </a:lnTo>
                    <a:lnTo>
                      <a:pt x="44153" y="76717"/>
                    </a:lnTo>
                    <a:cubicBezTo>
                      <a:pt x="44153" y="79041"/>
                      <a:pt x="44153" y="81366"/>
                      <a:pt x="44734" y="83110"/>
                    </a:cubicBezTo>
                    <a:cubicBezTo>
                      <a:pt x="45315" y="84853"/>
                      <a:pt x="45315" y="86597"/>
                      <a:pt x="46477" y="88340"/>
                    </a:cubicBezTo>
                    <a:cubicBezTo>
                      <a:pt x="47058" y="89503"/>
                      <a:pt x="48801" y="90665"/>
                      <a:pt x="50544" y="91827"/>
                    </a:cubicBezTo>
                    <a:cubicBezTo>
                      <a:pt x="52287" y="92409"/>
                      <a:pt x="54610" y="92990"/>
                      <a:pt x="57515" y="92990"/>
                    </a:cubicBezTo>
                    <a:cubicBezTo>
                      <a:pt x="59258" y="92990"/>
                      <a:pt x="61002" y="92990"/>
                      <a:pt x="63325" y="92409"/>
                    </a:cubicBezTo>
                    <a:cubicBezTo>
                      <a:pt x="65649" y="91827"/>
                      <a:pt x="67392" y="91246"/>
                      <a:pt x="68554" y="90084"/>
                    </a:cubicBezTo>
                    <a:lnTo>
                      <a:pt x="68554" y="112750"/>
                    </a:lnTo>
                    <a:cubicBezTo>
                      <a:pt x="65649" y="113912"/>
                      <a:pt x="62163" y="114494"/>
                      <a:pt x="59258" y="115075"/>
                    </a:cubicBezTo>
                    <a:cubicBezTo>
                      <a:pt x="55773" y="115656"/>
                      <a:pt x="52868" y="115656"/>
                      <a:pt x="49382" y="115656"/>
                    </a:cubicBezTo>
                    <a:cubicBezTo>
                      <a:pt x="44734" y="115656"/>
                      <a:pt x="40668" y="115075"/>
                      <a:pt x="36601" y="114494"/>
                    </a:cubicBezTo>
                    <a:cubicBezTo>
                      <a:pt x="32534" y="113331"/>
                      <a:pt x="29629" y="112169"/>
                      <a:pt x="26724" y="109844"/>
                    </a:cubicBezTo>
                    <a:cubicBezTo>
                      <a:pt x="23820" y="107519"/>
                      <a:pt x="21496" y="105195"/>
                      <a:pt x="19752" y="101708"/>
                    </a:cubicBezTo>
                    <a:cubicBezTo>
                      <a:pt x="18010" y="98221"/>
                      <a:pt x="17429" y="94152"/>
                      <a:pt x="17429" y="89503"/>
                    </a:cubicBezTo>
                    <a:lnTo>
                      <a:pt x="17429" y="47657"/>
                    </a:lnTo>
                    <a:lnTo>
                      <a:pt x="0" y="47657"/>
                    </a:lnTo>
                    <a:lnTo>
                      <a:pt x="0" y="26153"/>
                    </a:lnTo>
                    <a:lnTo>
                      <a:pt x="17429" y="26153"/>
                    </a:lnTo>
                    <a:lnTo>
                      <a:pt x="17429" y="0"/>
                    </a:lnTo>
                    <a:lnTo>
                      <a:pt x="44734" y="0"/>
                    </a:lnTo>
                    <a:lnTo>
                      <a:pt x="44734"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A078D57D-B200-B937-2A88-9E8156BB2E86}"/>
                  </a:ext>
                </a:extLst>
              </p:cNvPr>
              <p:cNvSpPr/>
              <p:nvPr/>
            </p:nvSpPr>
            <p:spPr>
              <a:xfrm>
                <a:off x="6107618" y="4365291"/>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9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9 h 92408"/>
                  <a:gd name="connsiteX11" fmla="*/ 34277 w 84821"/>
                  <a:gd name="connsiteY11" fmla="*/ 35453 h 92408"/>
                  <a:gd name="connsiteX12" fmla="*/ 47639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0 w 84821"/>
                  <a:gd name="connsiteY16" fmla="*/ 21504 h 92408"/>
                  <a:gd name="connsiteX17" fmla="*/ 20334 w 84821"/>
                  <a:gd name="connsiteY17" fmla="*/ 29059 h 92408"/>
                  <a:gd name="connsiteX18" fmla="*/ 5810 w 84821"/>
                  <a:gd name="connsiteY18" fmla="*/ 13949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1726 h 92408"/>
                  <a:gd name="connsiteX29" fmla="*/ 44153 w 84821"/>
                  <a:gd name="connsiteY29" fmla="*/ 51726 h 92408"/>
                  <a:gd name="connsiteX30" fmla="*/ 35439 w 84821"/>
                  <a:gd name="connsiteY30" fmla="*/ 53469 h 92408"/>
                  <a:gd name="connsiteX31" fmla="*/ 28468 w 84821"/>
                  <a:gd name="connsiteY31" fmla="*/ 57538 h 92408"/>
                  <a:gd name="connsiteX32" fmla="*/ 25563 w 84821"/>
                  <a:gd name="connsiteY32" fmla="*/ 64512 h 92408"/>
                  <a:gd name="connsiteX33" fmla="*/ 29629 w 84821"/>
                  <a:gd name="connsiteY33" fmla="*/ 71486 h 92408"/>
                  <a:gd name="connsiteX34" fmla="*/ 38344 w 84821"/>
                  <a:gd name="connsiteY34" fmla="*/ 73811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8 h 92408"/>
                  <a:gd name="connsiteX39" fmla="*/ 58678 w 84821"/>
                  <a:gd name="connsiteY39" fmla="*/ 51726 h 92408"/>
                  <a:gd name="connsiteX40" fmla="*/ 51706 w 84821"/>
                  <a:gd name="connsiteY40" fmla="*/ 51726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8"/>
                      <a:pt x="36020" y="92409"/>
                      <a:pt x="30791" y="92409"/>
                    </a:cubicBezTo>
                    <a:cubicBezTo>
                      <a:pt x="26724" y="92409"/>
                      <a:pt x="22658" y="91828"/>
                      <a:pt x="19172" y="90665"/>
                    </a:cubicBezTo>
                    <a:cubicBezTo>
                      <a:pt x="15105" y="89503"/>
                      <a:pt x="12200" y="87759"/>
                      <a:pt x="9295" y="85434"/>
                    </a:cubicBezTo>
                    <a:cubicBezTo>
                      <a:pt x="6391" y="83110"/>
                      <a:pt x="4067" y="80204"/>
                      <a:pt x="2324" y="76717"/>
                    </a:cubicBezTo>
                    <a:cubicBezTo>
                      <a:pt x="581" y="73230"/>
                      <a:pt x="0" y="69161"/>
                      <a:pt x="0" y="65093"/>
                    </a:cubicBezTo>
                    <a:cubicBezTo>
                      <a:pt x="0" y="59862"/>
                      <a:pt x="1162" y="55794"/>
                      <a:pt x="2905" y="52307"/>
                    </a:cubicBezTo>
                    <a:cubicBezTo>
                      <a:pt x="4648" y="48820"/>
                      <a:pt x="7553" y="45914"/>
                      <a:pt x="10457" y="43589"/>
                    </a:cubicBezTo>
                    <a:cubicBezTo>
                      <a:pt x="13362" y="41264"/>
                      <a:pt x="17429" y="39521"/>
                      <a:pt x="21496" y="38359"/>
                    </a:cubicBezTo>
                    <a:cubicBezTo>
                      <a:pt x="25563" y="37196"/>
                      <a:pt x="29629" y="36034"/>
                      <a:pt x="34277" y="35453"/>
                    </a:cubicBezTo>
                    <a:cubicBezTo>
                      <a:pt x="38925" y="34871"/>
                      <a:pt x="42992" y="34290"/>
                      <a:pt x="47639" y="34290"/>
                    </a:cubicBezTo>
                    <a:cubicBezTo>
                      <a:pt x="52287" y="34290"/>
                      <a:pt x="56354" y="34290"/>
                      <a:pt x="59840" y="34290"/>
                    </a:cubicBezTo>
                    <a:cubicBezTo>
                      <a:pt x="59840" y="29641"/>
                      <a:pt x="58097" y="25572"/>
                      <a:pt x="54611" y="22666"/>
                    </a:cubicBezTo>
                    <a:cubicBezTo>
                      <a:pt x="51125" y="19760"/>
                      <a:pt x="47058" y="18598"/>
                      <a:pt x="42411" y="18598"/>
                    </a:cubicBezTo>
                    <a:cubicBezTo>
                      <a:pt x="37763" y="18598"/>
                      <a:pt x="33696" y="19760"/>
                      <a:pt x="30210" y="21504"/>
                    </a:cubicBezTo>
                    <a:cubicBezTo>
                      <a:pt x="26724" y="23247"/>
                      <a:pt x="23239" y="26153"/>
                      <a:pt x="20334" y="29059"/>
                    </a:cubicBezTo>
                    <a:lnTo>
                      <a:pt x="5810" y="13949"/>
                    </a:lnTo>
                    <a:cubicBezTo>
                      <a:pt x="11039" y="9299"/>
                      <a:pt x="16848" y="5812"/>
                      <a:pt x="23820" y="3487"/>
                    </a:cubicBezTo>
                    <a:cubicBezTo>
                      <a:pt x="30791" y="1162"/>
                      <a:pt x="37763" y="0"/>
                      <a:pt x="44735" y="0"/>
                    </a:cubicBezTo>
                    <a:cubicBezTo>
                      <a:pt x="52868" y="0"/>
                      <a:pt x="59259" y="1162"/>
                      <a:pt x="64487" y="2906"/>
                    </a:cubicBezTo>
                    <a:cubicBezTo>
                      <a:pt x="69716" y="4650"/>
                      <a:pt x="73783" y="7556"/>
                      <a:pt x="76688" y="11624"/>
                    </a:cubicBezTo>
                    <a:cubicBezTo>
                      <a:pt x="79593" y="15692"/>
                      <a:pt x="81916" y="20342"/>
                      <a:pt x="83078" y="26153"/>
                    </a:cubicBezTo>
                    <a:cubicBezTo>
                      <a:pt x="84240" y="31965"/>
                      <a:pt x="84821" y="38359"/>
                      <a:pt x="84821" y="45914"/>
                    </a:cubicBezTo>
                    <a:lnTo>
                      <a:pt x="84821" y="90665"/>
                    </a:lnTo>
                    <a:lnTo>
                      <a:pt x="59840" y="90665"/>
                    </a:lnTo>
                    <a:lnTo>
                      <a:pt x="59840" y="79623"/>
                    </a:lnTo>
                    <a:close/>
                    <a:moveTo>
                      <a:pt x="51706" y="51726"/>
                    </a:moveTo>
                    <a:cubicBezTo>
                      <a:pt x="49382" y="51726"/>
                      <a:pt x="47058" y="51726"/>
                      <a:pt x="44153" y="51726"/>
                    </a:cubicBezTo>
                    <a:cubicBezTo>
                      <a:pt x="41249" y="51726"/>
                      <a:pt x="38344" y="52307"/>
                      <a:pt x="35439" y="53469"/>
                    </a:cubicBezTo>
                    <a:cubicBezTo>
                      <a:pt x="32534" y="54051"/>
                      <a:pt x="30210" y="55794"/>
                      <a:pt x="28468" y="57538"/>
                    </a:cubicBezTo>
                    <a:cubicBezTo>
                      <a:pt x="26724" y="59281"/>
                      <a:pt x="25563" y="61606"/>
                      <a:pt x="25563" y="64512"/>
                    </a:cubicBezTo>
                    <a:cubicBezTo>
                      <a:pt x="25563" y="67999"/>
                      <a:pt x="26724" y="70324"/>
                      <a:pt x="29629" y="71486"/>
                    </a:cubicBezTo>
                    <a:cubicBezTo>
                      <a:pt x="32534" y="73230"/>
                      <a:pt x="35439" y="73811"/>
                      <a:pt x="38344" y="73811"/>
                    </a:cubicBezTo>
                    <a:cubicBezTo>
                      <a:pt x="41249" y="73811"/>
                      <a:pt x="43573" y="73230"/>
                      <a:pt x="45897" y="72648"/>
                    </a:cubicBezTo>
                    <a:cubicBezTo>
                      <a:pt x="48220" y="72067"/>
                      <a:pt x="50544" y="70905"/>
                      <a:pt x="52287" y="69742"/>
                    </a:cubicBezTo>
                    <a:cubicBezTo>
                      <a:pt x="54030" y="68580"/>
                      <a:pt x="55773" y="66836"/>
                      <a:pt x="56935" y="64512"/>
                    </a:cubicBezTo>
                    <a:cubicBezTo>
                      <a:pt x="58097" y="62187"/>
                      <a:pt x="58678" y="59862"/>
                      <a:pt x="58678" y="57538"/>
                    </a:cubicBezTo>
                    <a:lnTo>
                      <a:pt x="58678" y="51726"/>
                    </a:lnTo>
                    <a:lnTo>
                      <a:pt x="51706" y="51726"/>
                    </a:lnTo>
                    <a:close/>
                  </a:path>
                </a:pathLst>
              </a:custGeom>
              <a:solidFill>
                <a:srgbClr val="0576AE"/>
              </a:solidFill>
              <a:ln w="5806"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42A507C3-100F-2808-A17D-BB00F39488B1}"/>
                  </a:ext>
                </a:extLst>
              </p:cNvPr>
              <p:cNvSpPr/>
              <p:nvPr/>
            </p:nvSpPr>
            <p:spPr>
              <a:xfrm>
                <a:off x="6215097"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0 w 85402"/>
                  <a:gd name="connsiteY4" fmla="*/ 9299 h 90083"/>
                  <a:gd name="connsiteX5" fmla="*/ 36020 w 85402"/>
                  <a:gd name="connsiteY5" fmla="*/ 4650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2 w 85402"/>
                  <a:gd name="connsiteY11" fmla="*/ 41264 h 90083"/>
                  <a:gd name="connsiteX12" fmla="*/ 85402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0 w 85402"/>
                  <a:gd name="connsiteY20" fmla="*/ 30222 h 90083"/>
                  <a:gd name="connsiteX21" fmla="*/ 27886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3"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13EAE5B5-DC7A-B7EB-ADEF-4CD38765EEB3}"/>
                  </a:ext>
                </a:extLst>
              </p:cNvPr>
              <p:cNvSpPr/>
              <p:nvPr/>
            </p:nvSpPr>
            <p:spPr>
              <a:xfrm>
                <a:off x="6322576" y="4318215"/>
                <a:ext cx="96440" cy="140065"/>
              </a:xfrm>
              <a:custGeom>
                <a:avLst/>
                <a:gdLst>
                  <a:gd name="connsiteX0" fmla="*/ 95860 w 96440"/>
                  <a:gd name="connsiteY0" fmla="*/ 137741 h 140065"/>
                  <a:gd name="connsiteX1" fmla="*/ 70878 w 96440"/>
                  <a:gd name="connsiteY1" fmla="*/ 137741 h 140065"/>
                  <a:gd name="connsiteX2" fmla="*/ 70878 w 96440"/>
                  <a:gd name="connsiteY2" fmla="*/ 126118 h 140065"/>
                  <a:gd name="connsiteX3" fmla="*/ 70297 w 96440"/>
                  <a:gd name="connsiteY3" fmla="*/ 126118 h 140065"/>
                  <a:gd name="connsiteX4" fmla="*/ 66230 w 96440"/>
                  <a:gd name="connsiteY4" fmla="*/ 130767 h 140065"/>
                  <a:gd name="connsiteX5" fmla="*/ 59840 w 96440"/>
                  <a:gd name="connsiteY5" fmla="*/ 135416 h 140065"/>
                  <a:gd name="connsiteX6" fmla="*/ 52287 w 96440"/>
                  <a:gd name="connsiteY6" fmla="*/ 138904 h 140065"/>
                  <a:gd name="connsiteX7" fmla="*/ 43573 w 96440"/>
                  <a:gd name="connsiteY7" fmla="*/ 140066 h 140065"/>
                  <a:gd name="connsiteX8" fmla="*/ 25563 w 96440"/>
                  <a:gd name="connsiteY8" fmla="*/ 136579 h 140065"/>
                  <a:gd name="connsiteX9" fmla="*/ 11619 w 96440"/>
                  <a:gd name="connsiteY9" fmla="*/ 127280 h 140065"/>
                  <a:gd name="connsiteX10" fmla="*/ 2905 w 96440"/>
                  <a:gd name="connsiteY10" fmla="*/ 112750 h 140065"/>
                  <a:gd name="connsiteX11" fmla="*/ 0 w 96440"/>
                  <a:gd name="connsiteY11" fmla="*/ 94152 h 140065"/>
                  <a:gd name="connsiteX12" fmla="*/ 2905 w 96440"/>
                  <a:gd name="connsiteY12" fmla="*/ 76717 h 140065"/>
                  <a:gd name="connsiteX13" fmla="*/ 11039 w 96440"/>
                  <a:gd name="connsiteY13" fmla="*/ 61606 h 140065"/>
                  <a:gd name="connsiteX14" fmla="*/ 23820 w 96440"/>
                  <a:gd name="connsiteY14" fmla="*/ 51144 h 140065"/>
                  <a:gd name="connsiteX15" fmla="*/ 40668 w 96440"/>
                  <a:gd name="connsiteY15" fmla="*/ 47076 h 140065"/>
                  <a:gd name="connsiteX16" fmla="*/ 56354 w 96440"/>
                  <a:gd name="connsiteY16" fmla="*/ 49982 h 140065"/>
                  <a:gd name="connsiteX17" fmla="*/ 68554 w 96440"/>
                  <a:gd name="connsiteY17" fmla="*/ 58700 h 140065"/>
                  <a:gd name="connsiteX18" fmla="*/ 69135 w 96440"/>
                  <a:gd name="connsiteY18" fmla="*/ 58700 h 140065"/>
                  <a:gd name="connsiteX19" fmla="*/ 69135 w 96440"/>
                  <a:gd name="connsiteY19" fmla="*/ 0 h 140065"/>
                  <a:gd name="connsiteX20" fmla="*/ 96440 w 96440"/>
                  <a:gd name="connsiteY20" fmla="*/ 0 h 140065"/>
                  <a:gd name="connsiteX21" fmla="*/ 96440 w 96440"/>
                  <a:gd name="connsiteY21" fmla="*/ 137741 h 140065"/>
                  <a:gd name="connsiteX22" fmla="*/ 70878 w 96440"/>
                  <a:gd name="connsiteY22" fmla="*/ 93571 h 140065"/>
                  <a:gd name="connsiteX23" fmla="*/ 65068 w 96440"/>
                  <a:gd name="connsiteY23" fmla="*/ 77298 h 140065"/>
                  <a:gd name="connsiteX24" fmla="*/ 48801 w 96440"/>
                  <a:gd name="connsiteY24" fmla="*/ 70905 h 140065"/>
                  <a:gd name="connsiteX25" fmla="*/ 32534 w 96440"/>
                  <a:gd name="connsiteY25" fmla="*/ 77298 h 140065"/>
                  <a:gd name="connsiteX26" fmla="*/ 26724 w 96440"/>
                  <a:gd name="connsiteY26" fmla="*/ 93571 h 140065"/>
                  <a:gd name="connsiteX27" fmla="*/ 32534 w 96440"/>
                  <a:gd name="connsiteY27" fmla="*/ 109844 h 140065"/>
                  <a:gd name="connsiteX28" fmla="*/ 48801 w 96440"/>
                  <a:gd name="connsiteY28" fmla="*/ 116237 h 140065"/>
                  <a:gd name="connsiteX29" fmla="*/ 65068 w 96440"/>
                  <a:gd name="connsiteY29" fmla="*/ 109844 h 140065"/>
                  <a:gd name="connsiteX30" fmla="*/ 70878 w 96440"/>
                  <a:gd name="connsiteY30" fmla="*/ 93571 h 140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5">
                    <a:moveTo>
                      <a:pt x="95860" y="137741"/>
                    </a:moveTo>
                    <a:lnTo>
                      <a:pt x="70878" y="137741"/>
                    </a:lnTo>
                    <a:lnTo>
                      <a:pt x="70878" y="126118"/>
                    </a:lnTo>
                    <a:lnTo>
                      <a:pt x="70297" y="126118"/>
                    </a:lnTo>
                    <a:cubicBezTo>
                      <a:pt x="69135" y="127861"/>
                      <a:pt x="67973" y="129023"/>
                      <a:pt x="66230" y="130767"/>
                    </a:cubicBezTo>
                    <a:cubicBezTo>
                      <a:pt x="64487" y="132510"/>
                      <a:pt x="62164" y="133673"/>
                      <a:pt x="59840" y="135416"/>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7"/>
                      <a:pt x="2905" y="76717"/>
                    </a:cubicBezTo>
                    <a:cubicBezTo>
                      <a:pt x="4648" y="70905"/>
                      <a:pt x="7553" y="66255"/>
                      <a:pt x="11039" y="61606"/>
                    </a:cubicBezTo>
                    <a:cubicBezTo>
                      <a:pt x="14524" y="57538"/>
                      <a:pt x="18591" y="54050"/>
                      <a:pt x="23820" y="51144"/>
                    </a:cubicBezTo>
                    <a:cubicBezTo>
                      <a:pt x="29048" y="48820"/>
                      <a:pt x="34277" y="47076"/>
                      <a:pt x="40668" y="47076"/>
                    </a:cubicBezTo>
                    <a:cubicBezTo>
                      <a:pt x="46477" y="47076"/>
                      <a:pt x="51706" y="48238"/>
                      <a:pt x="56354" y="49982"/>
                    </a:cubicBezTo>
                    <a:cubicBezTo>
                      <a:pt x="61002" y="51726"/>
                      <a:pt x="65068" y="54632"/>
                      <a:pt x="68554" y="58700"/>
                    </a:cubicBezTo>
                    <a:lnTo>
                      <a:pt x="69135" y="58700"/>
                    </a:lnTo>
                    <a:lnTo>
                      <a:pt x="69135" y="0"/>
                    </a:lnTo>
                    <a:lnTo>
                      <a:pt x="96440" y="0"/>
                    </a:lnTo>
                    <a:lnTo>
                      <a:pt x="96440" y="137741"/>
                    </a:lnTo>
                    <a:close/>
                    <a:moveTo>
                      <a:pt x="70878" y="93571"/>
                    </a:moveTo>
                    <a:cubicBezTo>
                      <a:pt x="70878" y="87178"/>
                      <a:pt x="69135" y="81366"/>
                      <a:pt x="65068" y="77298"/>
                    </a:cubicBezTo>
                    <a:cubicBezTo>
                      <a:pt x="61002" y="73229"/>
                      <a:pt x="55773" y="70905"/>
                      <a:pt x="48801" y="70905"/>
                    </a:cubicBezTo>
                    <a:cubicBezTo>
                      <a:pt x="41830" y="70905"/>
                      <a:pt x="36601" y="73229"/>
                      <a:pt x="32534" y="77298"/>
                    </a:cubicBezTo>
                    <a:cubicBezTo>
                      <a:pt x="28468" y="81366"/>
                      <a:pt x="26724" y="86597"/>
                      <a:pt x="26724" y="93571"/>
                    </a:cubicBezTo>
                    <a:cubicBezTo>
                      <a:pt x="26724" y="99964"/>
                      <a:pt x="28468" y="105776"/>
                      <a:pt x="32534" y="109844"/>
                    </a:cubicBezTo>
                    <a:cubicBezTo>
                      <a:pt x="36601" y="113912"/>
                      <a:pt x="41830" y="116237"/>
                      <a:pt x="48801" y="116237"/>
                    </a:cubicBezTo>
                    <a:cubicBezTo>
                      <a:pt x="55773" y="116237"/>
                      <a:pt x="61002" y="113912"/>
                      <a:pt x="65068" y="109844"/>
                    </a:cubicBezTo>
                    <a:cubicBezTo>
                      <a:pt x="68554" y="105776"/>
                      <a:pt x="70878" y="99964"/>
                      <a:pt x="70878" y="93571"/>
                    </a:cubicBezTo>
                    <a:close/>
                  </a:path>
                </a:pathLst>
              </a:custGeom>
              <a:solidFill>
                <a:srgbClr val="0576AE"/>
              </a:solidFill>
              <a:ln w="5806"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BFCD60D6-161A-5965-E3A5-C750BCD7638E}"/>
                  </a:ext>
                </a:extLst>
              </p:cNvPr>
              <p:cNvSpPr/>
              <p:nvPr/>
            </p:nvSpPr>
            <p:spPr>
              <a:xfrm>
                <a:off x="6507324"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5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3 w 140013"/>
                  <a:gd name="connsiteY10" fmla="*/ 4068 h 91246"/>
                  <a:gd name="connsiteX11" fmla="*/ 108060 w 140013"/>
                  <a:gd name="connsiteY11" fmla="*/ 581 h 91246"/>
                  <a:gd name="connsiteX12" fmla="*/ 123165 w 140013"/>
                  <a:gd name="connsiteY12" fmla="*/ 3487 h 91246"/>
                  <a:gd name="connsiteX13" fmla="*/ 133042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8 w 140013"/>
                  <a:gd name="connsiteY17" fmla="*/ 91246 h 91246"/>
                  <a:gd name="connsiteX18" fmla="*/ 112708 w 140013"/>
                  <a:gd name="connsiteY18" fmla="*/ 40102 h 91246"/>
                  <a:gd name="connsiteX19" fmla="*/ 109803 w 140013"/>
                  <a:gd name="connsiteY19" fmla="*/ 29641 h 91246"/>
                  <a:gd name="connsiteX20" fmla="*/ 100507 w 140013"/>
                  <a:gd name="connsiteY20" fmla="*/ 24991 h 91246"/>
                  <a:gd name="connsiteX21" fmla="*/ 92374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5 w 140013"/>
                  <a:gd name="connsiteY31" fmla="*/ 24991 h 91246"/>
                  <a:gd name="connsiteX32" fmla="*/ 36020 w 140013"/>
                  <a:gd name="connsiteY32" fmla="*/ 26735 h 91246"/>
                  <a:gd name="connsiteX33" fmla="*/ 30791 w 140013"/>
                  <a:gd name="connsiteY33" fmla="*/ 31965 h 91246"/>
                  <a:gd name="connsiteX34" fmla="*/ 28468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5"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9" y="0"/>
                      <a:pt x="64488" y="1162"/>
                      <a:pt x="69135" y="4068"/>
                    </a:cubicBezTo>
                    <a:cubicBezTo>
                      <a:pt x="73783" y="6393"/>
                      <a:pt x="77269" y="10462"/>
                      <a:pt x="80173" y="16274"/>
                    </a:cubicBezTo>
                    <a:cubicBezTo>
                      <a:pt x="83078" y="10462"/>
                      <a:pt x="87145" y="6393"/>
                      <a:pt x="91793" y="4068"/>
                    </a:cubicBezTo>
                    <a:cubicBezTo>
                      <a:pt x="96441" y="1744"/>
                      <a:pt x="101669" y="581"/>
                      <a:pt x="108060" y="581"/>
                    </a:cubicBezTo>
                    <a:cubicBezTo>
                      <a:pt x="113870" y="581"/>
                      <a:pt x="119098" y="1744"/>
                      <a:pt x="123165" y="3487"/>
                    </a:cubicBezTo>
                    <a:cubicBezTo>
                      <a:pt x="127232" y="5231"/>
                      <a:pt x="130137" y="8137"/>
                      <a:pt x="133042" y="11624"/>
                    </a:cubicBezTo>
                    <a:cubicBezTo>
                      <a:pt x="135365" y="15111"/>
                      <a:pt x="137109" y="19179"/>
                      <a:pt x="138270" y="23829"/>
                    </a:cubicBezTo>
                    <a:cubicBezTo>
                      <a:pt x="139432" y="28478"/>
                      <a:pt x="140013" y="33709"/>
                      <a:pt x="140013" y="38940"/>
                    </a:cubicBezTo>
                    <a:lnTo>
                      <a:pt x="140013" y="91246"/>
                    </a:lnTo>
                    <a:lnTo>
                      <a:pt x="112708" y="91246"/>
                    </a:lnTo>
                    <a:lnTo>
                      <a:pt x="112708" y="40102"/>
                    </a:lnTo>
                    <a:cubicBezTo>
                      <a:pt x="112708" y="36034"/>
                      <a:pt x="111546" y="32547"/>
                      <a:pt x="109803" y="29641"/>
                    </a:cubicBezTo>
                    <a:cubicBezTo>
                      <a:pt x="108060" y="26735"/>
                      <a:pt x="105155" y="24991"/>
                      <a:pt x="100507" y="24991"/>
                    </a:cubicBezTo>
                    <a:cubicBezTo>
                      <a:pt x="97602" y="24991"/>
                      <a:pt x="94698" y="25572"/>
                      <a:pt x="92374"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1" y="30222"/>
                      <a:pt x="53449" y="28478"/>
                      <a:pt x="51706" y="27316"/>
                    </a:cubicBezTo>
                    <a:cubicBezTo>
                      <a:pt x="49963" y="26153"/>
                      <a:pt x="47639" y="24991"/>
                      <a:pt x="44735" y="24991"/>
                    </a:cubicBezTo>
                    <a:cubicBezTo>
                      <a:pt x="41249" y="24991"/>
                      <a:pt x="38344" y="25572"/>
                      <a:pt x="36020" y="26735"/>
                    </a:cubicBezTo>
                    <a:cubicBezTo>
                      <a:pt x="33696" y="27897"/>
                      <a:pt x="31953" y="29641"/>
                      <a:pt x="30791" y="31965"/>
                    </a:cubicBezTo>
                    <a:cubicBezTo>
                      <a:pt x="29630" y="34290"/>
                      <a:pt x="29048" y="36615"/>
                      <a:pt x="28468"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1F02ACD9-245D-413C-3FBD-BF960290F48B}"/>
                  </a:ext>
                </a:extLst>
              </p:cNvPr>
              <p:cNvSpPr/>
              <p:nvPr/>
            </p:nvSpPr>
            <p:spPr>
              <a:xfrm>
                <a:off x="6669995" y="4324027"/>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6" y="31384"/>
                    </a:cubicBezTo>
                    <a:cubicBezTo>
                      <a:pt x="11619" y="31384"/>
                      <a:pt x="7553" y="29640"/>
                      <a:pt x="4648" y="26734"/>
                    </a:cubicBezTo>
                    <a:cubicBezTo>
                      <a:pt x="1162" y="23829"/>
                      <a:pt x="0" y="20342"/>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F8F63447-F2BB-6AFB-AF80-9227B1A542C2}"/>
                  </a:ext>
                </a:extLst>
              </p:cNvPr>
              <p:cNvSpPr/>
              <p:nvPr/>
            </p:nvSpPr>
            <p:spPr>
              <a:xfrm>
                <a:off x="67257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7" y="34871"/>
                      <a:pt x="27886"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02D76AE2-190E-6F9A-4AF6-DD4834DDFFCB}"/>
                  </a:ext>
                </a:extLst>
              </p:cNvPr>
              <p:cNvSpPr/>
              <p:nvPr/>
            </p:nvSpPr>
            <p:spPr>
              <a:xfrm>
                <a:off x="6833247" y="4365291"/>
                <a:ext cx="98764" cy="92989"/>
              </a:xfrm>
              <a:custGeom>
                <a:avLst/>
                <a:gdLst>
                  <a:gd name="connsiteX0" fmla="*/ 0 w 98764"/>
                  <a:gd name="connsiteY0" fmla="*/ 46495 h 92989"/>
                  <a:gd name="connsiteX1" fmla="*/ 4066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7 w 98764"/>
                  <a:gd name="connsiteY7" fmla="*/ 27316 h 92989"/>
                  <a:gd name="connsiteX8" fmla="*/ 98764 w 98764"/>
                  <a:gd name="connsiteY8" fmla="*/ 46495 h 92989"/>
                  <a:gd name="connsiteX9" fmla="*/ 94697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6 w 98764"/>
                  <a:gd name="connsiteY15" fmla="*/ 65674 h 92989"/>
                  <a:gd name="connsiteX16" fmla="*/ 0 w 98764"/>
                  <a:gd name="connsiteY16" fmla="*/ 46495 h 92989"/>
                  <a:gd name="connsiteX17" fmla="*/ 27305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6354" y="0"/>
                      <a:pt x="62744" y="1162"/>
                      <a:pt x="68554" y="3487"/>
                    </a:cubicBezTo>
                    <a:cubicBezTo>
                      <a:pt x="74363" y="5812"/>
                      <a:pt x="79592" y="8718"/>
                      <a:pt x="84240" y="12786"/>
                    </a:cubicBezTo>
                    <a:cubicBezTo>
                      <a:pt x="88888" y="16855"/>
                      <a:pt x="92374" y="21504"/>
                      <a:pt x="94697" y="27316"/>
                    </a:cubicBezTo>
                    <a:cubicBezTo>
                      <a:pt x="97021" y="33128"/>
                      <a:pt x="98764" y="39521"/>
                      <a:pt x="98764" y="46495"/>
                    </a:cubicBezTo>
                    <a:cubicBezTo>
                      <a:pt x="98764" y="53469"/>
                      <a:pt x="97602" y="59862"/>
                      <a:pt x="94697" y="65674"/>
                    </a:cubicBezTo>
                    <a:cubicBezTo>
                      <a:pt x="92374" y="71486"/>
                      <a:pt x="88888" y="76136"/>
                      <a:pt x="84240" y="80204"/>
                    </a:cubicBezTo>
                    <a:cubicBezTo>
                      <a:pt x="79592" y="84272"/>
                      <a:pt x="74363" y="87178"/>
                      <a:pt x="68554" y="89503"/>
                    </a:cubicBezTo>
                    <a:cubicBezTo>
                      <a:pt x="62744" y="91828"/>
                      <a:pt x="56354" y="92990"/>
                      <a:pt x="49382" y="92990"/>
                    </a:cubicBezTo>
                    <a:cubicBezTo>
                      <a:pt x="42411" y="92990"/>
                      <a:pt x="36020" y="91828"/>
                      <a:pt x="30210" y="89503"/>
                    </a:cubicBezTo>
                    <a:cubicBezTo>
                      <a:pt x="24400" y="87178"/>
                      <a:pt x="19172" y="84272"/>
                      <a:pt x="14524" y="80204"/>
                    </a:cubicBezTo>
                    <a:cubicBezTo>
                      <a:pt x="9876" y="76136"/>
                      <a:pt x="6391" y="71486"/>
                      <a:pt x="4066" y="65674"/>
                    </a:cubicBezTo>
                    <a:cubicBezTo>
                      <a:pt x="1162" y="59862"/>
                      <a:pt x="0" y="53469"/>
                      <a:pt x="0" y="46495"/>
                    </a:cubicBezTo>
                    <a:close/>
                    <a:moveTo>
                      <a:pt x="27305" y="46495"/>
                    </a:moveTo>
                    <a:cubicBezTo>
                      <a:pt x="27305"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5" y="39521"/>
                      <a:pt x="27305" y="46495"/>
                    </a:cubicBezTo>
                    <a:close/>
                  </a:path>
                </a:pathLst>
              </a:custGeom>
              <a:solidFill>
                <a:srgbClr val="0576AE"/>
              </a:solidFill>
              <a:ln w="5806"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AFEECF13-F4C0-5401-2ADE-536461EB418A}"/>
                  </a:ext>
                </a:extLst>
              </p:cNvPr>
              <p:cNvSpPr/>
              <p:nvPr/>
            </p:nvSpPr>
            <p:spPr>
              <a:xfrm>
                <a:off x="6953507" y="4365291"/>
                <a:ext cx="62163" cy="90083"/>
              </a:xfrm>
              <a:custGeom>
                <a:avLst/>
                <a:gdLst>
                  <a:gd name="connsiteX0" fmla="*/ 0 w 62163"/>
                  <a:gd name="connsiteY0" fmla="*/ 2325 h 90083"/>
                  <a:gd name="connsiteX1" fmla="*/ 27306 w 62163"/>
                  <a:gd name="connsiteY1" fmla="*/ 2325 h 90083"/>
                  <a:gd name="connsiteX2" fmla="*/ 27306 w 62163"/>
                  <a:gd name="connsiteY2" fmla="*/ 16274 h 90083"/>
                  <a:gd name="connsiteX3" fmla="*/ 27887 w 62163"/>
                  <a:gd name="connsiteY3" fmla="*/ 16274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5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4"/>
                    </a:lnTo>
                    <a:lnTo>
                      <a:pt x="27887" y="16274"/>
                    </a:lnTo>
                    <a:cubicBezTo>
                      <a:pt x="30792" y="11043"/>
                      <a:pt x="34277" y="6974"/>
                      <a:pt x="38344" y="4068"/>
                    </a:cubicBezTo>
                    <a:cubicBezTo>
                      <a:pt x="42411" y="1162"/>
                      <a:pt x="47640"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5" y="23829"/>
                    </a:cubicBezTo>
                    <a:cubicBezTo>
                      <a:pt x="45316" y="23829"/>
                      <a:pt x="41249" y="24410"/>
                      <a:pt x="38344" y="26153"/>
                    </a:cubicBezTo>
                    <a:cubicBezTo>
                      <a:pt x="35439" y="27897"/>
                      <a:pt x="33116" y="29641"/>
                      <a:pt x="31372" y="31965"/>
                    </a:cubicBezTo>
                    <a:cubicBezTo>
                      <a:pt x="29629" y="34290"/>
                      <a:pt x="28468" y="37777"/>
                      <a:pt x="28468" y="41264"/>
                    </a:cubicBezTo>
                    <a:cubicBezTo>
                      <a:pt x="27887" y="44751"/>
                      <a:pt x="27887" y="48820"/>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CAC00950-990F-555E-C299-4DEE9583ADA1}"/>
                  </a:ext>
                </a:extLst>
              </p:cNvPr>
              <p:cNvSpPr/>
              <p:nvPr/>
            </p:nvSpPr>
            <p:spPr>
              <a:xfrm>
                <a:off x="7032518" y="4324027"/>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30 w 31372"/>
                  <a:gd name="connsiteY10" fmla="*/ 43589 h 131929"/>
                  <a:gd name="connsiteX11" fmla="*/ 29630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7" y="31384"/>
                    </a:cubicBezTo>
                    <a:cubicBezTo>
                      <a:pt x="11619" y="31384"/>
                      <a:pt x="7553" y="29640"/>
                      <a:pt x="4648" y="26734"/>
                    </a:cubicBezTo>
                    <a:cubicBezTo>
                      <a:pt x="1743" y="23829"/>
                      <a:pt x="0" y="20342"/>
                      <a:pt x="0" y="15692"/>
                    </a:cubicBezTo>
                    <a:close/>
                    <a:moveTo>
                      <a:pt x="2324" y="43589"/>
                    </a:moveTo>
                    <a:lnTo>
                      <a:pt x="29630" y="43589"/>
                    </a:lnTo>
                    <a:lnTo>
                      <a:pt x="29630"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2B15F6AD-4AA0-27BD-DEF7-86FC8E348DFF}"/>
                  </a:ext>
                </a:extLst>
              </p:cNvPr>
              <p:cNvSpPr/>
              <p:nvPr/>
            </p:nvSpPr>
            <p:spPr>
              <a:xfrm>
                <a:off x="7080158" y="4341462"/>
                <a:ext cx="68553" cy="116237"/>
              </a:xfrm>
              <a:custGeom>
                <a:avLst/>
                <a:gdLst>
                  <a:gd name="connsiteX0" fmla="*/ 67973 w 68553"/>
                  <a:gd name="connsiteY0" fmla="*/ 47657 h 116237"/>
                  <a:gd name="connsiteX1" fmla="*/ 44153 w 68553"/>
                  <a:gd name="connsiteY1" fmla="*/ 47657 h 116237"/>
                  <a:gd name="connsiteX2" fmla="*/ 44153 w 68553"/>
                  <a:gd name="connsiteY2" fmla="*/ 77298 h 116237"/>
                  <a:gd name="connsiteX3" fmla="*/ 44734 w 68553"/>
                  <a:gd name="connsiteY3" fmla="*/ 83691 h 116237"/>
                  <a:gd name="connsiteX4" fmla="*/ 46477 w 68553"/>
                  <a:gd name="connsiteY4" fmla="*/ 88921 h 116237"/>
                  <a:gd name="connsiteX5" fmla="*/ 50544 w 68553"/>
                  <a:gd name="connsiteY5" fmla="*/ 92409 h 116237"/>
                  <a:gd name="connsiteX6" fmla="*/ 57516 w 68553"/>
                  <a:gd name="connsiteY6" fmla="*/ 93571 h 116237"/>
                  <a:gd name="connsiteX7" fmla="*/ 63326 w 68553"/>
                  <a:gd name="connsiteY7" fmla="*/ 92990 h 116237"/>
                  <a:gd name="connsiteX8" fmla="*/ 68554 w 68553"/>
                  <a:gd name="connsiteY8" fmla="*/ 90665 h 116237"/>
                  <a:gd name="connsiteX9" fmla="*/ 68554 w 68553"/>
                  <a:gd name="connsiteY9" fmla="*/ 113331 h 116237"/>
                  <a:gd name="connsiteX10" fmla="*/ 59258 w 68553"/>
                  <a:gd name="connsiteY10" fmla="*/ 115656 h 116237"/>
                  <a:gd name="connsiteX11" fmla="*/ 49382 w 68553"/>
                  <a:gd name="connsiteY11" fmla="*/ 116237 h 116237"/>
                  <a:gd name="connsiteX12" fmla="*/ 36601 w 68553"/>
                  <a:gd name="connsiteY12" fmla="*/ 115075 h 116237"/>
                  <a:gd name="connsiteX13" fmla="*/ 26724 w 68553"/>
                  <a:gd name="connsiteY13" fmla="*/ 110425 h 116237"/>
                  <a:gd name="connsiteX14" fmla="*/ 19753 w 68553"/>
                  <a:gd name="connsiteY14" fmla="*/ 102289 h 116237"/>
                  <a:gd name="connsiteX15" fmla="*/ 17429 w 68553"/>
                  <a:gd name="connsiteY15" fmla="*/ 90084 h 116237"/>
                  <a:gd name="connsiteX16" fmla="*/ 17429 w 68553"/>
                  <a:gd name="connsiteY16" fmla="*/ 48238 h 116237"/>
                  <a:gd name="connsiteX17" fmla="*/ 0 w 68553"/>
                  <a:gd name="connsiteY17" fmla="*/ 48238 h 116237"/>
                  <a:gd name="connsiteX18" fmla="*/ 0 w 68553"/>
                  <a:gd name="connsiteY18" fmla="*/ 26734 h 116237"/>
                  <a:gd name="connsiteX19" fmla="*/ 17429 w 68553"/>
                  <a:gd name="connsiteY19" fmla="*/ 26734 h 116237"/>
                  <a:gd name="connsiteX20" fmla="*/ 17429 w 68553"/>
                  <a:gd name="connsiteY20" fmla="*/ 0 h 116237"/>
                  <a:gd name="connsiteX21" fmla="*/ 44734 w 68553"/>
                  <a:gd name="connsiteY21" fmla="*/ 0 h 116237"/>
                  <a:gd name="connsiteX22" fmla="*/ 44734 w 68553"/>
                  <a:gd name="connsiteY22" fmla="*/ 26153 h 116237"/>
                  <a:gd name="connsiteX23" fmla="*/ 68554 w 68553"/>
                  <a:gd name="connsiteY23" fmla="*/ 26153 h 116237"/>
                  <a:gd name="connsiteX24" fmla="*/ 68554 w 68553"/>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6237">
                    <a:moveTo>
                      <a:pt x="67973" y="47657"/>
                    </a:moveTo>
                    <a:lnTo>
                      <a:pt x="44153" y="47657"/>
                    </a:lnTo>
                    <a:lnTo>
                      <a:pt x="44153" y="77298"/>
                    </a:lnTo>
                    <a:cubicBezTo>
                      <a:pt x="44153" y="79623"/>
                      <a:pt x="44153" y="81947"/>
                      <a:pt x="44734" y="83691"/>
                    </a:cubicBezTo>
                    <a:cubicBezTo>
                      <a:pt x="45315" y="85434"/>
                      <a:pt x="45315" y="87178"/>
                      <a:pt x="46477" y="88921"/>
                    </a:cubicBezTo>
                    <a:cubicBezTo>
                      <a:pt x="47058" y="90084"/>
                      <a:pt x="48801" y="91246"/>
                      <a:pt x="50544" y="92409"/>
                    </a:cubicBezTo>
                    <a:cubicBezTo>
                      <a:pt x="52287" y="92990"/>
                      <a:pt x="54611" y="93571"/>
                      <a:pt x="57516" y="93571"/>
                    </a:cubicBezTo>
                    <a:cubicBezTo>
                      <a:pt x="59258" y="93571"/>
                      <a:pt x="61002" y="93571"/>
                      <a:pt x="63326" y="92990"/>
                    </a:cubicBezTo>
                    <a:cubicBezTo>
                      <a:pt x="65649" y="92409"/>
                      <a:pt x="67392" y="91827"/>
                      <a:pt x="68554" y="90665"/>
                    </a:cubicBezTo>
                    <a:lnTo>
                      <a:pt x="68554" y="113331"/>
                    </a:lnTo>
                    <a:cubicBezTo>
                      <a:pt x="65649" y="114494"/>
                      <a:pt x="62163" y="115075"/>
                      <a:pt x="59258" y="115656"/>
                    </a:cubicBezTo>
                    <a:cubicBezTo>
                      <a:pt x="55773" y="116237"/>
                      <a:pt x="52868" y="116237"/>
                      <a:pt x="49382" y="116237"/>
                    </a:cubicBezTo>
                    <a:cubicBezTo>
                      <a:pt x="44734" y="116237"/>
                      <a:pt x="40668" y="115656"/>
                      <a:pt x="36601" y="115075"/>
                    </a:cubicBezTo>
                    <a:cubicBezTo>
                      <a:pt x="32534" y="113912"/>
                      <a:pt x="29629" y="112750"/>
                      <a:pt x="26724" y="110425"/>
                    </a:cubicBezTo>
                    <a:cubicBezTo>
                      <a:pt x="23820" y="108101"/>
                      <a:pt x="21496" y="105776"/>
                      <a:pt x="19753" y="102289"/>
                    </a:cubicBezTo>
                    <a:cubicBezTo>
                      <a:pt x="18010" y="98802"/>
                      <a:pt x="17429" y="94733"/>
                      <a:pt x="17429" y="90084"/>
                    </a:cubicBezTo>
                    <a:lnTo>
                      <a:pt x="17429" y="48238"/>
                    </a:lnTo>
                    <a:lnTo>
                      <a:pt x="0" y="48238"/>
                    </a:lnTo>
                    <a:lnTo>
                      <a:pt x="0" y="26734"/>
                    </a:lnTo>
                    <a:lnTo>
                      <a:pt x="17429" y="26734"/>
                    </a:lnTo>
                    <a:lnTo>
                      <a:pt x="17429" y="0"/>
                    </a:lnTo>
                    <a:lnTo>
                      <a:pt x="44734" y="0"/>
                    </a:lnTo>
                    <a:lnTo>
                      <a:pt x="44734"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5DCCDF17-EBAE-236B-EE30-DB2A2D6476D0}"/>
                  </a:ext>
                </a:extLst>
              </p:cNvPr>
              <p:cNvSpPr/>
              <p:nvPr/>
            </p:nvSpPr>
            <p:spPr>
              <a:xfrm>
                <a:off x="7159750" y="4367616"/>
                <a:ext cx="99926" cy="131929"/>
              </a:xfrm>
              <a:custGeom>
                <a:avLst/>
                <a:gdLst>
                  <a:gd name="connsiteX0" fmla="*/ 59840 w 99926"/>
                  <a:gd name="connsiteY0" fmla="*/ 102289 h 131929"/>
                  <a:gd name="connsiteX1" fmla="*/ 54611 w 99926"/>
                  <a:gd name="connsiteY1" fmla="*/ 115075 h 131929"/>
                  <a:gd name="connsiteX2" fmla="*/ 48221 w 99926"/>
                  <a:gd name="connsiteY2" fmla="*/ 124374 h 131929"/>
                  <a:gd name="connsiteX3" fmla="*/ 38344 w 99926"/>
                  <a:gd name="connsiteY3" fmla="*/ 130186 h 131929"/>
                  <a:gd name="connsiteX4" fmla="*/ 22658 w 99926"/>
                  <a:gd name="connsiteY4" fmla="*/ 131929 h 131929"/>
                  <a:gd name="connsiteX5" fmla="*/ 2324 w 99926"/>
                  <a:gd name="connsiteY5" fmla="*/ 128442 h 131929"/>
                  <a:gd name="connsiteX6" fmla="*/ 5810 w 99926"/>
                  <a:gd name="connsiteY6" fmla="*/ 106357 h 131929"/>
                  <a:gd name="connsiteX7" fmla="*/ 18591 w 99926"/>
                  <a:gd name="connsiteY7" fmla="*/ 109263 h 131929"/>
                  <a:gd name="connsiteX8" fmla="*/ 26144 w 99926"/>
                  <a:gd name="connsiteY8" fmla="*/ 108101 h 131929"/>
                  <a:gd name="connsiteX9" fmla="*/ 30792 w 99926"/>
                  <a:gd name="connsiteY9" fmla="*/ 105195 h 131929"/>
                  <a:gd name="connsiteX10" fmla="*/ 33696 w 99926"/>
                  <a:gd name="connsiteY10" fmla="*/ 100545 h 131929"/>
                  <a:gd name="connsiteX11" fmla="*/ 36601 w 99926"/>
                  <a:gd name="connsiteY11" fmla="*/ 94152 h 131929"/>
                  <a:gd name="connsiteX12" fmla="*/ 38344 w 99926"/>
                  <a:gd name="connsiteY12" fmla="*/ 88921 h 131929"/>
                  <a:gd name="connsiteX13" fmla="*/ 0 w 99926"/>
                  <a:gd name="connsiteY13" fmla="*/ 0 h 131929"/>
                  <a:gd name="connsiteX14" fmla="*/ 29629 w 99926"/>
                  <a:gd name="connsiteY14" fmla="*/ 0 h 131929"/>
                  <a:gd name="connsiteX15" fmla="*/ 52287 w 99926"/>
                  <a:gd name="connsiteY15" fmla="*/ 58119 h 131929"/>
                  <a:gd name="connsiteX16" fmla="*/ 52868 w 99926"/>
                  <a:gd name="connsiteY16" fmla="*/ 58119 h 131929"/>
                  <a:gd name="connsiteX17" fmla="*/ 72040 w 99926"/>
                  <a:gd name="connsiteY17" fmla="*/ 0 h 131929"/>
                  <a:gd name="connsiteX18" fmla="*/ 99927 w 99926"/>
                  <a:gd name="connsiteY18" fmla="*/ 0 h 131929"/>
                  <a:gd name="connsiteX19" fmla="*/ 59840 w 99926"/>
                  <a:gd name="connsiteY19" fmla="*/ 1022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926" h="131929">
                    <a:moveTo>
                      <a:pt x="59840" y="102289"/>
                    </a:moveTo>
                    <a:cubicBezTo>
                      <a:pt x="58097" y="106938"/>
                      <a:pt x="56354" y="111006"/>
                      <a:pt x="54611" y="115075"/>
                    </a:cubicBezTo>
                    <a:cubicBezTo>
                      <a:pt x="52868" y="118562"/>
                      <a:pt x="50545" y="122049"/>
                      <a:pt x="48221" y="124374"/>
                    </a:cubicBezTo>
                    <a:cubicBezTo>
                      <a:pt x="45897" y="126699"/>
                      <a:pt x="42411" y="128442"/>
                      <a:pt x="38344" y="130186"/>
                    </a:cubicBezTo>
                    <a:cubicBezTo>
                      <a:pt x="34277" y="131348"/>
                      <a:pt x="29048" y="131929"/>
                      <a:pt x="22658" y="131929"/>
                    </a:cubicBezTo>
                    <a:cubicBezTo>
                      <a:pt x="15687" y="131929"/>
                      <a:pt x="8715" y="130767"/>
                      <a:pt x="2324" y="128442"/>
                    </a:cubicBezTo>
                    <a:lnTo>
                      <a:pt x="5810" y="106357"/>
                    </a:lnTo>
                    <a:cubicBezTo>
                      <a:pt x="9877" y="108101"/>
                      <a:pt x="13943" y="109263"/>
                      <a:pt x="18591" y="109263"/>
                    </a:cubicBezTo>
                    <a:cubicBezTo>
                      <a:pt x="21496" y="109263"/>
                      <a:pt x="23820" y="108682"/>
                      <a:pt x="26144" y="108101"/>
                    </a:cubicBezTo>
                    <a:cubicBezTo>
                      <a:pt x="27887" y="107519"/>
                      <a:pt x="29629" y="106357"/>
                      <a:pt x="30792" y="105195"/>
                    </a:cubicBezTo>
                    <a:cubicBezTo>
                      <a:pt x="31953" y="104033"/>
                      <a:pt x="33116" y="102289"/>
                      <a:pt x="33696" y="100545"/>
                    </a:cubicBezTo>
                    <a:cubicBezTo>
                      <a:pt x="34277" y="98802"/>
                      <a:pt x="35439" y="96477"/>
                      <a:pt x="36601" y="94152"/>
                    </a:cubicBezTo>
                    <a:lnTo>
                      <a:pt x="38344" y="88921"/>
                    </a:lnTo>
                    <a:lnTo>
                      <a:pt x="0" y="0"/>
                    </a:lnTo>
                    <a:lnTo>
                      <a:pt x="29629" y="0"/>
                    </a:lnTo>
                    <a:lnTo>
                      <a:pt x="52287" y="58119"/>
                    </a:lnTo>
                    <a:lnTo>
                      <a:pt x="52868" y="58119"/>
                    </a:lnTo>
                    <a:lnTo>
                      <a:pt x="72040" y="0"/>
                    </a:lnTo>
                    <a:lnTo>
                      <a:pt x="99927" y="0"/>
                    </a:lnTo>
                    <a:lnTo>
                      <a:pt x="59840" y="102289"/>
                    </a:lnTo>
                    <a:close/>
                  </a:path>
                </a:pathLst>
              </a:custGeom>
              <a:solidFill>
                <a:srgbClr val="0576AE"/>
              </a:solidFill>
              <a:ln w="5806"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02ECCDA9-4DDC-CA46-F365-F95077919A73}"/>
                  </a:ext>
                </a:extLst>
              </p:cNvPr>
              <p:cNvSpPr/>
              <p:nvPr/>
            </p:nvSpPr>
            <p:spPr>
              <a:xfrm>
                <a:off x="7333460"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7196 h 92989"/>
                  <a:gd name="connsiteX23" fmla="*/ 58678 w 90630"/>
                  <a:gd name="connsiteY23" fmla="*/ 25572 h 92989"/>
                  <a:gd name="connsiteX24" fmla="*/ 46477 w 90630"/>
                  <a:gd name="connsiteY24" fmla="*/ 20923 h 92989"/>
                  <a:gd name="connsiteX25" fmla="*/ 38344 w 90630"/>
                  <a:gd name="connsiteY25" fmla="*/ 22085 h 92989"/>
                  <a:gd name="connsiteX26" fmla="*/ 32534 w 90630"/>
                  <a:gd name="connsiteY26" fmla="*/ 25572 h 92989"/>
                  <a:gd name="connsiteX27" fmla="*/ 28468 w 90630"/>
                  <a:gd name="connsiteY27" fmla="*/ 30803 h 92989"/>
                  <a:gd name="connsiteX28" fmla="*/ 26724 w 90630"/>
                  <a:gd name="connsiteY28" fmla="*/ 37196 h 92989"/>
                  <a:gd name="connsiteX29" fmla="*/ 6332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5"/>
                      <a:pt x="85983" y="21504"/>
                      <a:pt x="87726" y="27316"/>
                    </a:cubicBezTo>
                    <a:cubicBezTo>
                      <a:pt x="89469" y="33128"/>
                      <a:pt x="90631" y="39521"/>
                      <a:pt x="90631" y="46495"/>
                    </a:cubicBezTo>
                    <a:lnTo>
                      <a:pt x="90631" y="55213"/>
                    </a:lnTo>
                    <a:lnTo>
                      <a:pt x="27305" y="55213"/>
                    </a:lnTo>
                    <a:cubicBezTo>
                      <a:pt x="28468" y="60444"/>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7196"/>
                    </a:moveTo>
                    <a:cubicBezTo>
                      <a:pt x="63326" y="32546"/>
                      <a:pt x="62163" y="28478"/>
                      <a:pt x="58678" y="25572"/>
                    </a:cubicBezTo>
                    <a:cubicBezTo>
                      <a:pt x="55773" y="22085"/>
                      <a:pt x="51706" y="20923"/>
                      <a:pt x="46477" y="20923"/>
                    </a:cubicBezTo>
                    <a:cubicBezTo>
                      <a:pt x="43573" y="20923"/>
                      <a:pt x="40668" y="21504"/>
                      <a:pt x="38344" y="22085"/>
                    </a:cubicBezTo>
                    <a:cubicBezTo>
                      <a:pt x="36020" y="23247"/>
                      <a:pt x="34277" y="24410"/>
                      <a:pt x="32534" y="25572"/>
                    </a:cubicBezTo>
                    <a:cubicBezTo>
                      <a:pt x="30792" y="27316"/>
                      <a:pt x="29629" y="29059"/>
                      <a:pt x="28468" y="30803"/>
                    </a:cubicBezTo>
                    <a:cubicBezTo>
                      <a:pt x="27305" y="32546"/>
                      <a:pt x="27305" y="34871"/>
                      <a:pt x="26724" y="37196"/>
                    </a:cubicBezTo>
                    <a:lnTo>
                      <a:pt x="63326" y="37196"/>
                    </a:lnTo>
                    <a:close/>
                  </a:path>
                </a:pathLst>
              </a:custGeom>
              <a:solidFill>
                <a:srgbClr val="0576AE"/>
              </a:solidFill>
              <a:ln w="5806"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4621833F-1629-4AD1-EFF8-B337B29127F6}"/>
                  </a:ext>
                </a:extLst>
              </p:cNvPr>
              <p:cNvSpPr/>
              <p:nvPr/>
            </p:nvSpPr>
            <p:spPr>
              <a:xfrm>
                <a:off x="7439196" y="4341462"/>
                <a:ext cx="68554" cy="116237"/>
              </a:xfrm>
              <a:custGeom>
                <a:avLst/>
                <a:gdLst>
                  <a:gd name="connsiteX0" fmla="*/ 67974 w 68554"/>
                  <a:gd name="connsiteY0" fmla="*/ 47657 h 116237"/>
                  <a:gd name="connsiteX1" fmla="*/ 44154 w 68554"/>
                  <a:gd name="connsiteY1" fmla="*/ 47657 h 116237"/>
                  <a:gd name="connsiteX2" fmla="*/ 44154 w 68554"/>
                  <a:gd name="connsiteY2" fmla="*/ 77298 h 116237"/>
                  <a:gd name="connsiteX3" fmla="*/ 44735 w 68554"/>
                  <a:gd name="connsiteY3" fmla="*/ 83691 h 116237"/>
                  <a:gd name="connsiteX4" fmla="*/ 46477 w 68554"/>
                  <a:gd name="connsiteY4" fmla="*/ 88921 h 116237"/>
                  <a:gd name="connsiteX5" fmla="*/ 50545 w 68554"/>
                  <a:gd name="connsiteY5" fmla="*/ 92409 h 116237"/>
                  <a:gd name="connsiteX6" fmla="*/ 57516 w 68554"/>
                  <a:gd name="connsiteY6" fmla="*/ 93571 h 116237"/>
                  <a:gd name="connsiteX7" fmla="*/ 63326 w 68554"/>
                  <a:gd name="connsiteY7" fmla="*/ 92990 h 116237"/>
                  <a:gd name="connsiteX8" fmla="*/ 68554 w 68554"/>
                  <a:gd name="connsiteY8" fmla="*/ 90665 h 116237"/>
                  <a:gd name="connsiteX9" fmla="*/ 68554 w 68554"/>
                  <a:gd name="connsiteY9" fmla="*/ 113331 h 116237"/>
                  <a:gd name="connsiteX10" fmla="*/ 59259 w 68554"/>
                  <a:gd name="connsiteY10" fmla="*/ 115656 h 116237"/>
                  <a:gd name="connsiteX11" fmla="*/ 49382 w 68554"/>
                  <a:gd name="connsiteY11" fmla="*/ 116237 h 116237"/>
                  <a:gd name="connsiteX12" fmla="*/ 36601 w 68554"/>
                  <a:gd name="connsiteY12" fmla="*/ 115075 h 116237"/>
                  <a:gd name="connsiteX13" fmla="*/ 26725 w 68554"/>
                  <a:gd name="connsiteY13" fmla="*/ 110425 h 116237"/>
                  <a:gd name="connsiteX14" fmla="*/ 19753 w 68554"/>
                  <a:gd name="connsiteY14" fmla="*/ 102289 h 116237"/>
                  <a:gd name="connsiteX15" fmla="*/ 17429 w 68554"/>
                  <a:gd name="connsiteY15" fmla="*/ 90084 h 116237"/>
                  <a:gd name="connsiteX16" fmla="*/ 17429 w 68554"/>
                  <a:gd name="connsiteY16" fmla="*/ 48238 h 116237"/>
                  <a:gd name="connsiteX17" fmla="*/ 0 w 68554"/>
                  <a:gd name="connsiteY17" fmla="*/ 48238 h 116237"/>
                  <a:gd name="connsiteX18" fmla="*/ 0 w 68554"/>
                  <a:gd name="connsiteY18" fmla="*/ 26734 h 116237"/>
                  <a:gd name="connsiteX19" fmla="*/ 17429 w 68554"/>
                  <a:gd name="connsiteY19" fmla="*/ 26734 h 116237"/>
                  <a:gd name="connsiteX20" fmla="*/ 17429 w 68554"/>
                  <a:gd name="connsiteY20" fmla="*/ 0 h 116237"/>
                  <a:gd name="connsiteX21" fmla="*/ 44735 w 68554"/>
                  <a:gd name="connsiteY21" fmla="*/ 0 h 116237"/>
                  <a:gd name="connsiteX22" fmla="*/ 44735 w 68554"/>
                  <a:gd name="connsiteY22" fmla="*/ 26153 h 116237"/>
                  <a:gd name="connsiteX23" fmla="*/ 68554 w 68554"/>
                  <a:gd name="connsiteY23" fmla="*/ 26153 h 116237"/>
                  <a:gd name="connsiteX24" fmla="*/ 68554 w 68554"/>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6237">
                    <a:moveTo>
                      <a:pt x="67974" y="47657"/>
                    </a:moveTo>
                    <a:lnTo>
                      <a:pt x="44154" y="47657"/>
                    </a:lnTo>
                    <a:lnTo>
                      <a:pt x="44154" y="77298"/>
                    </a:lnTo>
                    <a:cubicBezTo>
                      <a:pt x="44154" y="79623"/>
                      <a:pt x="44154" y="81947"/>
                      <a:pt x="44735" y="83691"/>
                    </a:cubicBezTo>
                    <a:cubicBezTo>
                      <a:pt x="45316" y="85434"/>
                      <a:pt x="45316" y="87178"/>
                      <a:pt x="46477" y="88921"/>
                    </a:cubicBezTo>
                    <a:cubicBezTo>
                      <a:pt x="47059" y="90084"/>
                      <a:pt x="48801" y="91246"/>
                      <a:pt x="50545" y="92409"/>
                    </a:cubicBezTo>
                    <a:cubicBezTo>
                      <a:pt x="52287" y="92990"/>
                      <a:pt x="54611" y="93571"/>
                      <a:pt x="57516" y="93571"/>
                    </a:cubicBezTo>
                    <a:cubicBezTo>
                      <a:pt x="59259" y="93571"/>
                      <a:pt x="61002" y="93571"/>
                      <a:pt x="63326" y="92990"/>
                    </a:cubicBezTo>
                    <a:cubicBezTo>
                      <a:pt x="65650" y="92409"/>
                      <a:pt x="67393" y="91827"/>
                      <a:pt x="68554" y="90665"/>
                    </a:cubicBezTo>
                    <a:lnTo>
                      <a:pt x="68554" y="113331"/>
                    </a:lnTo>
                    <a:cubicBezTo>
                      <a:pt x="65650" y="114494"/>
                      <a:pt x="62164" y="115075"/>
                      <a:pt x="59259" y="115656"/>
                    </a:cubicBezTo>
                    <a:cubicBezTo>
                      <a:pt x="55773" y="116237"/>
                      <a:pt x="52869" y="116237"/>
                      <a:pt x="49382" y="116237"/>
                    </a:cubicBezTo>
                    <a:cubicBezTo>
                      <a:pt x="44735" y="116237"/>
                      <a:pt x="40668" y="115656"/>
                      <a:pt x="36601" y="115075"/>
                    </a:cubicBezTo>
                    <a:cubicBezTo>
                      <a:pt x="32535" y="113912"/>
                      <a:pt x="29630" y="112750"/>
                      <a:pt x="26725" y="110425"/>
                    </a:cubicBezTo>
                    <a:cubicBezTo>
                      <a:pt x="23820" y="108101"/>
                      <a:pt x="21496" y="105776"/>
                      <a:pt x="19753" y="102289"/>
                    </a:cubicBezTo>
                    <a:cubicBezTo>
                      <a:pt x="18011" y="98802"/>
                      <a:pt x="17429" y="94733"/>
                      <a:pt x="17429" y="90084"/>
                    </a:cubicBezTo>
                    <a:lnTo>
                      <a:pt x="17429" y="48238"/>
                    </a:lnTo>
                    <a:lnTo>
                      <a:pt x="0" y="48238"/>
                    </a:lnTo>
                    <a:lnTo>
                      <a:pt x="0" y="26734"/>
                    </a:lnTo>
                    <a:lnTo>
                      <a:pt x="17429" y="26734"/>
                    </a:lnTo>
                    <a:lnTo>
                      <a:pt x="17429" y="0"/>
                    </a:lnTo>
                    <a:lnTo>
                      <a:pt x="44735" y="0"/>
                    </a:lnTo>
                    <a:lnTo>
                      <a:pt x="44735"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7056AC08-7AAD-A12B-0720-51AE70FA36DA}"/>
                  </a:ext>
                </a:extLst>
              </p:cNvPr>
              <p:cNvSpPr/>
              <p:nvPr/>
            </p:nvSpPr>
            <p:spPr>
              <a:xfrm>
                <a:off x="7526922" y="4317634"/>
                <a:ext cx="85401" cy="137740"/>
              </a:xfrm>
              <a:custGeom>
                <a:avLst/>
                <a:gdLst>
                  <a:gd name="connsiteX0" fmla="*/ 27886 w 85401"/>
                  <a:gd name="connsiteY0" fmla="*/ 1162 h 137740"/>
                  <a:gd name="connsiteX1" fmla="*/ 27886 w 85401"/>
                  <a:gd name="connsiteY1" fmla="*/ 62187 h 137740"/>
                  <a:gd name="connsiteX2" fmla="*/ 28467 w 85401"/>
                  <a:gd name="connsiteY2" fmla="*/ 62187 h 137740"/>
                  <a:gd name="connsiteX3" fmla="*/ 31372 w 85401"/>
                  <a:gd name="connsiteY3" fmla="*/ 56956 h 137740"/>
                  <a:gd name="connsiteX4" fmla="*/ 36601 w 85401"/>
                  <a:gd name="connsiteY4" fmla="*/ 52307 h 137740"/>
                  <a:gd name="connsiteX5" fmla="*/ 43573 w 85401"/>
                  <a:gd name="connsiteY5" fmla="*/ 48819 h 137740"/>
                  <a:gd name="connsiteX6" fmla="*/ 52868 w 85401"/>
                  <a:gd name="connsiteY6" fmla="*/ 47657 h 137740"/>
                  <a:gd name="connsiteX7" fmla="*/ 69716 w 85401"/>
                  <a:gd name="connsiteY7" fmla="*/ 50563 h 137740"/>
                  <a:gd name="connsiteX8" fmla="*/ 79592 w 85401"/>
                  <a:gd name="connsiteY8" fmla="*/ 59281 h 137740"/>
                  <a:gd name="connsiteX9" fmla="*/ 84240 w 85401"/>
                  <a:gd name="connsiteY9" fmla="*/ 72648 h 137740"/>
                  <a:gd name="connsiteX10" fmla="*/ 85402 w 85401"/>
                  <a:gd name="connsiteY10" fmla="*/ 88921 h 137740"/>
                  <a:gd name="connsiteX11" fmla="*/ 85402 w 85401"/>
                  <a:gd name="connsiteY11" fmla="*/ 137741 h 137740"/>
                  <a:gd name="connsiteX12" fmla="*/ 58097 w 85401"/>
                  <a:gd name="connsiteY12" fmla="*/ 137741 h 137740"/>
                  <a:gd name="connsiteX13" fmla="*/ 58097 w 85401"/>
                  <a:gd name="connsiteY13" fmla="*/ 94733 h 137740"/>
                  <a:gd name="connsiteX14" fmla="*/ 58097 w 85401"/>
                  <a:gd name="connsiteY14" fmla="*/ 86597 h 137740"/>
                  <a:gd name="connsiteX15" fmla="*/ 56354 w 85401"/>
                  <a:gd name="connsiteY15" fmla="*/ 79041 h 137740"/>
                  <a:gd name="connsiteX16" fmla="*/ 52287 w 85401"/>
                  <a:gd name="connsiteY16" fmla="*/ 73229 h 137740"/>
                  <a:gd name="connsiteX17" fmla="*/ 44153 w 85401"/>
                  <a:gd name="connsiteY17" fmla="*/ 70904 h 137740"/>
                  <a:gd name="connsiteX18" fmla="*/ 35439 w 85401"/>
                  <a:gd name="connsiteY18" fmla="*/ 72648 h 137740"/>
                  <a:gd name="connsiteX19" fmla="*/ 30210 w 85401"/>
                  <a:gd name="connsiteY19" fmla="*/ 77879 h 137740"/>
                  <a:gd name="connsiteX20" fmla="*/ 27886 w 85401"/>
                  <a:gd name="connsiteY20" fmla="*/ 84853 h 137740"/>
                  <a:gd name="connsiteX21" fmla="*/ 27305 w 85401"/>
                  <a:gd name="connsiteY21" fmla="*/ 92990 h 137740"/>
                  <a:gd name="connsiteX22" fmla="*/ 27305 w 85401"/>
                  <a:gd name="connsiteY22" fmla="*/ 137160 h 137740"/>
                  <a:gd name="connsiteX23" fmla="*/ 0 w 85401"/>
                  <a:gd name="connsiteY23" fmla="*/ 137160 h 137740"/>
                  <a:gd name="connsiteX24" fmla="*/ 0 w 85401"/>
                  <a:gd name="connsiteY24" fmla="*/ 0 h 137740"/>
                  <a:gd name="connsiteX25" fmla="*/ 27886 w 85401"/>
                  <a:gd name="connsiteY25" fmla="*/ 0 h 13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137740">
                    <a:moveTo>
                      <a:pt x="27886" y="1162"/>
                    </a:moveTo>
                    <a:lnTo>
                      <a:pt x="27886" y="62187"/>
                    </a:lnTo>
                    <a:lnTo>
                      <a:pt x="28467" y="62187"/>
                    </a:lnTo>
                    <a:cubicBezTo>
                      <a:pt x="29048" y="60443"/>
                      <a:pt x="30210" y="58700"/>
                      <a:pt x="31372" y="56956"/>
                    </a:cubicBezTo>
                    <a:cubicBezTo>
                      <a:pt x="33115" y="55213"/>
                      <a:pt x="34858" y="53469"/>
                      <a:pt x="36601" y="52307"/>
                    </a:cubicBezTo>
                    <a:cubicBezTo>
                      <a:pt x="38925" y="51144"/>
                      <a:pt x="41249" y="49982"/>
                      <a:pt x="43573" y="48819"/>
                    </a:cubicBezTo>
                    <a:cubicBezTo>
                      <a:pt x="46477" y="48238"/>
                      <a:pt x="49382" y="47657"/>
                      <a:pt x="52868" y="47657"/>
                    </a:cubicBezTo>
                    <a:cubicBezTo>
                      <a:pt x="59839" y="47657"/>
                      <a:pt x="65068" y="48819"/>
                      <a:pt x="69716" y="50563"/>
                    </a:cubicBezTo>
                    <a:cubicBezTo>
                      <a:pt x="73783" y="52888"/>
                      <a:pt x="77268" y="55794"/>
                      <a:pt x="79592" y="59281"/>
                    </a:cubicBezTo>
                    <a:cubicBezTo>
                      <a:pt x="81916" y="62768"/>
                      <a:pt x="83659" y="67417"/>
                      <a:pt x="84240" y="72648"/>
                    </a:cubicBezTo>
                    <a:cubicBezTo>
                      <a:pt x="84821" y="77879"/>
                      <a:pt x="85402" y="83110"/>
                      <a:pt x="85402" y="88921"/>
                    </a:cubicBezTo>
                    <a:lnTo>
                      <a:pt x="85402" y="137741"/>
                    </a:lnTo>
                    <a:lnTo>
                      <a:pt x="58097" y="137741"/>
                    </a:lnTo>
                    <a:lnTo>
                      <a:pt x="58097" y="94733"/>
                    </a:lnTo>
                    <a:cubicBezTo>
                      <a:pt x="58097" y="92408"/>
                      <a:pt x="58097" y="89503"/>
                      <a:pt x="58097" y="86597"/>
                    </a:cubicBezTo>
                    <a:cubicBezTo>
                      <a:pt x="58097" y="83691"/>
                      <a:pt x="57515" y="81366"/>
                      <a:pt x="56354" y="79041"/>
                    </a:cubicBezTo>
                    <a:cubicBezTo>
                      <a:pt x="55192" y="76716"/>
                      <a:pt x="54030" y="74973"/>
                      <a:pt x="52287" y="73229"/>
                    </a:cubicBezTo>
                    <a:cubicBezTo>
                      <a:pt x="50544" y="72067"/>
                      <a:pt x="47639" y="70904"/>
                      <a:pt x="44153" y="70904"/>
                    </a:cubicBezTo>
                    <a:cubicBezTo>
                      <a:pt x="40668" y="70904"/>
                      <a:pt x="37763" y="71486"/>
                      <a:pt x="35439" y="72648"/>
                    </a:cubicBezTo>
                    <a:cubicBezTo>
                      <a:pt x="33115" y="73810"/>
                      <a:pt x="31372" y="75554"/>
                      <a:pt x="30210" y="77879"/>
                    </a:cubicBezTo>
                    <a:cubicBezTo>
                      <a:pt x="29048" y="80204"/>
                      <a:pt x="28467" y="82528"/>
                      <a:pt x="27886" y="84853"/>
                    </a:cubicBezTo>
                    <a:cubicBezTo>
                      <a:pt x="27305" y="87759"/>
                      <a:pt x="27305" y="90084"/>
                      <a:pt x="27305" y="92990"/>
                    </a:cubicBezTo>
                    <a:lnTo>
                      <a:pt x="27305"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3DD19AD9-9A0A-A513-CA84-4C1B5D1DD73C}"/>
                  </a:ext>
                </a:extLst>
              </p:cNvPr>
              <p:cNvSpPr/>
              <p:nvPr/>
            </p:nvSpPr>
            <p:spPr>
              <a:xfrm>
                <a:off x="76384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7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7"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50471520-99FE-3462-DC69-C7957256DAB7}"/>
                  </a:ext>
                </a:extLst>
              </p:cNvPr>
              <p:cNvSpPr/>
              <p:nvPr/>
            </p:nvSpPr>
            <p:spPr>
              <a:xfrm>
                <a:off x="7747690" y="4324027"/>
                <a:ext cx="31371" cy="131929"/>
              </a:xfrm>
              <a:custGeom>
                <a:avLst/>
                <a:gdLst>
                  <a:gd name="connsiteX0" fmla="*/ 0 w 31371"/>
                  <a:gd name="connsiteY0" fmla="*/ 15692 h 131929"/>
                  <a:gd name="connsiteX1" fmla="*/ 4647 w 31371"/>
                  <a:gd name="connsiteY1" fmla="*/ 4649 h 131929"/>
                  <a:gd name="connsiteX2" fmla="*/ 15686 w 31371"/>
                  <a:gd name="connsiteY2" fmla="*/ 0 h 131929"/>
                  <a:gd name="connsiteX3" fmla="*/ 26724 w 31371"/>
                  <a:gd name="connsiteY3" fmla="*/ 4649 h 131929"/>
                  <a:gd name="connsiteX4" fmla="*/ 31372 w 31371"/>
                  <a:gd name="connsiteY4" fmla="*/ 15692 h 131929"/>
                  <a:gd name="connsiteX5" fmla="*/ 26724 w 31371"/>
                  <a:gd name="connsiteY5" fmla="*/ 26734 h 131929"/>
                  <a:gd name="connsiteX6" fmla="*/ 15686 w 31371"/>
                  <a:gd name="connsiteY6" fmla="*/ 31384 h 131929"/>
                  <a:gd name="connsiteX7" fmla="*/ 4647 w 31371"/>
                  <a:gd name="connsiteY7" fmla="*/ 26734 h 131929"/>
                  <a:gd name="connsiteX8" fmla="*/ 0 w 31371"/>
                  <a:gd name="connsiteY8" fmla="*/ 15692 h 131929"/>
                  <a:gd name="connsiteX9" fmla="*/ 2323 w 31371"/>
                  <a:gd name="connsiteY9" fmla="*/ 43589 h 131929"/>
                  <a:gd name="connsiteX10" fmla="*/ 29629 w 31371"/>
                  <a:gd name="connsiteY10" fmla="*/ 43589 h 131929"/>
                  <a:gd name="connsiteX11" fmla="*/ 29629 w 31371"/>
                  <a:gd name="connsiteY11" fmla="*/ 131929 h 131929"/>
                  <a:gd name="connsiteX12" fmla="*/ 2323 w 31371"/>
                  <a:gd name="connsiteY12" fmla="*/ 131929 h 131929"/>
                  <a:gd name="connsiteX13" fmla="*/ 2323 w 31371"/>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131929">
                    <a:moveTo>
                      <a:pt x="0" y="15692"/>
                    </a:moveTo>
                    <a:cubicBezTo>
                      <a:pt x="0" y="11624"/>
                      <a:pt x="1742" y="7555"/>
                      <a:pt x="4647" y="4649"/>
                    </a:cubicBezTo>
                    <a:cubicBezTo>
                      <a:pt x="7552" y="1743"/>
                      <a:pt x="11619" y="0"/>
                      <a:pt x="15686" y="0"/>
                    </a:cubicBezTo>
                    <a:cubicBezTo>
                      <a:pt x="19752" y="0"/>
                      <a:pt x="23820" y="1743"/>
                      <a:pt x="26724" y="4649"/>
                    </a:cubicBezTo>
                    <a:cubicBezTo>
                      <a:pt x="29629" y="7555"/>
                      <a:pt x="31372" y="11624"/>
                      <a:pt x="31372" y="15692"/>
                    </a:cubicBezTo>
                    <a:cubicBezTo>
                      <a:pt x="31372" y="19760"/>
                      <a:pt x="29629" y="23829"/>
                      <a:pt x="26724" y="26734"/>
                    </a:cubicBezTo>
                    <a:cubicBezTo>
                      <a:pt x="23820" y="29640"/>
                      <a:pt x="19752" y="31384"/>
                      <a:pt x="15686" y="31384"/>
                    </a:cubicBezTo>
                    <a:cubicBezTo>
                      <a:pt x="11619" y="31384"/>
                      <a:pt x="7552" y="29640"/>
                      <a:pt x="4647" y="26734"/>
                    </a:cubicBezTo>
                    <a:cubicBezTo>
                      <a:pt x="1742" y="23829"/>
                      <a:pt x="0" y="20342"/>
                      <a:pt x="0" y="15692"/>
                    </a:cubicBezTo>
                    <a:close/>
                    <a:moveTo>
                      <a:pt x="2323" y="43589"/>
                    </a:moveTo>
                    <a:lnTo>
                      <a:pt x="29629" y="43589"/>
                    </a:lnTo>
                    <a:lnTo>
                      <a:pt x="29629" y="131929"/>
                    </a:lnTo>
                    <a:lnTo>
                      <a:pt x="2323" y="131929"/>
                    </a:lnTo>
                    <a:lnTo>
                      <a:pt x="2323" y="43589"/>
                    </a:lnTo>
                    <a:close/>
                  </a:path>
                </a:pathLst>
              </a:custGeom>
              <a:solidFill>
                <a:srgbClr val="0576AE"/>
              </a:solidFill>
              <a:ln w="5806"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40DB2441-B91A-05EA-DF1D-9D527D649C5D}"/>
                  </a:ext>
                </a:extLst>
              </p:cNvPr>
              <p:cNvSpPr/>
              <p:nvPr/>
            </p:nvSpPr>
            <p:spPr>
              <a:xfrm>
                <a:off x="7800558" y="4366453"/>
                <a:ext cx="80754" cy="92989"/>
              </a:xfrm>
              <a:custGeom>
                <a:avLst/>
                <a:gdLst>
                  <a:gd name="connsiteX0" fmla="*/ 62744 w 80754"/>
                  <a:gd name="connsiteY0" fmla="*/ 29641 h 92989"/>
                  <a:gd name="connsiteX1" fmla="*/ 56934 w 80754"/>
                  <a:gd name="connsiteY1" fmla="*/ 24991 h 92989"/>
                  <a:gd name="connsiteX2" fmla="*/ 49382 w 80754"/>
                  <a:gd name="connsiteY2" fmla="*/ 23247 h 92989"/>
                  <a:gd name="connsiteX3" fmla="*/ 33115 w 80754"/>
                  <a:gd name="connsiteY3" fmla="*/ 29641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1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1"/>
                    </a:moveTo>
                    <a:cubicBezTo>
                      <a:pt x="61582" y="27897"/>
                      <a:pt x="59258" y="26153"/>
                      <a:pt x="56934" y="24991"/>
                    </a:cubicBezTo>
                    <a:cubicBezTo>
                      <a:pt x="54611" y="23829"/>
                      <a:pt x="51706" y="23247"/>
                      <a:pt x="49382" y="23247"/>
                    </a:cubicBezTo>
                    <a:cubicBezTo>
                      <a:pt x="42410" y="23247"/>
                      <a:pt x="37182" y="25572"/>
                      <a:pt x="33115" y="29641"/>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6"/>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1"/>
                    </a:lnTo>
                    <a:close/>
                  </a:path>
                </a:pathLst>
              </a:custGeom>
              <a:solidFill>
                <a:srgbClr val="0576AE"/>
              </a:solidFill>
              <a:ln w="5806"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C6694A2D-D951-D7E9-3942-1DB04183208C}"/>
                  </a:ext>
                </a:extLst>
              </p:cNvPr>
              <p:cNvSpPr/>
              <p:nvPr/>
            </p:nvSpPr>
            <p:spPr>
              <a:xfrm>
                <a:off x="7947542" y="4367616"/>
                <a:ext cx="152794" cy="88340"/>
              </a:xfrm>
              <a:custGeom>
                <a:avLst/>
                <a:gdLst>
                  <a:gd name="connsiteX0" fmla="*/ 0 w 152794"/>
                  <a:gd name="connsiteY0" fmla="*/ 0 h 88340"/>
                  <a:gd name="connsiteX1" fmla="*/ 29048 w 152794"/>
                  <a:gd name="connsiteY1" fmla="*/ 0 h 88340"/>
                  <a:gd name="connsiteX2" fmla="*/ 47059 w 152794"/>
                  <a:gd name="connsiteY2" fmla="*/ 55213 h 88340"/>
                  <a:gd name="connsiteX3" fmla="*/ 47640 w 152794"/>
                  <a:gd name="connsiteY3" fmla="*/ 55213 h 88340"/>
                  <a:gd name="connsiteX4" fmla="*/ 62745 w 152794"/>
                  <a:gd name="connsiteY4" fmla="*/ 0 h 88340"/>
                  <a:gd name="connsiteX5" fmla="*/ 92374 w 152794"/>
                  <a:gd name="connsiteY5" fmla="*/ 0 h 88340"/>
                  <a:gd name="connsiteX6" fmla="*/ 108641 w 152794"/>
                  <a:gd name="connsiteY6" fmla="*/ 55213 h 88340"/>
                  <a:gd name="connsiteX7" fmla="*/ 109222 w 152794"/>
                  <a:gd name="connsiteY7" fmla="*/ 55213 h 88340"/>
                  <a:gd name="connsiteX8" fmla="*/ 125490 w 152794"/>
                  <a:gd name="connsiteY8" fmla="*/ 0 h 88340"/>
                  <a:gd name="connsiteX9" fmla="*/ 152795 w 152794"/>
                  <a:gd name="connsiteY9" fmla="*/ 0 h 88340"/>
                  <a:gd name="connsiteX10" fmla="*/ 121422 w 152794"/>
                  <a:gd name="connsiteY10" fmla="*/ 88340 h 88340"/>
                  <a:gd name="connsiteX11" fmla="*/ 94698 w 152794"/>
                  <a:gd name="connsiteY11" fmla="*/ 88340 h 88340"/>
                  <a:gd name="connsiteX12" fmla="*/ 76107 w 152794"/>
                  <a:gd name="connsiteY12" fmla="*/ 29640 h 88340"/>
                  <a:gd name="connsiteX13" fmla="*/ 75526 w 152794"/>
                  <a:gd name="connsiteY13" fmla="*/ 29640 h 88340"/>
                  <a:gd name="connsiteX14" fmla="*/ 59259 w 152794"/>
                  <a:gd name="connsiteY14" fmla="*/ 88340 h 88340"/>
                  <a:gd name="connsiteX15" fmla="*/ 31953 w 152794"/>
                  <a:gd name="connsiteY15" fmla="*/ 88340 h 88340"/>
                  <a:gd name="connsiteX16" fmla="*/ 0 w 152794"/>
                  <a:gd name="connsiteY16" fmla="*/ 0 h 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794" h="88340">
                    <a:moveTo>
                      <a:pt x="0" y="0"/>
                    </a:moveTo>
                    <a:lnTo>
                      <a:pt x="29048" y="0"/>
                    </a:lnTo>
                    <a:lnTo>
                      <a:pt x="47059" y="55213"/>
                    </a:lnTo>
                    <a:lnTo>
                      <a:pt x="47640" y="55213"/>
                    </a:lnTo>
                    <a:lnTo>
                      <a:pt x="62745" y="0"/>
                    </a:lnTo>
                    <a:lnTo>
                      <a:pt x="92374" y="0"/>
                    </a:lnTo>
                    <a:lnTo>
                      <a:pt x="108641" y="55213"/>
                    </a:lnTo>
                    <a:lnTo>
                      <a:pt x="109222" y="55213"/>
                    </a:lnTo>
                    <a:lnTo>
                      <a:pt x="125490" y="0"/>
                    </a:lnTo>
                    <a:lnTo>
                      <a:pt x="152795" y="0"/>
                    </a:lnTo>
                    <a:lnTo>
                      <a:pt x="121422" y="88340"/>
                    </a:lnTo>
                    <a:lnTo>
                      <a:pt x="94698" y="88340"/>
                    </a:lnTo>
                    <a:lnTo>
                      <a:pt x="76107" y="29640"/>
                    </a:lnTo>
                    <a:lnTo>
                      <a:pt x="75526" y="29640"/>
                    </a:lnTo>
                    <a:lnTo>
                      <a:pt x="59259" y="88340"/>
                    </a:lnTo>
                    <a:lnTo>
                      <a:pt x="31953" y="88340"/>
                    </a:lnTo>
                    <a:lnTo>
                      <a:pt x="0" y="0"/>
                    </a:lnTo>
                    <a:close/>
                  </a:path>
                </a:pathLst>
              </a:custGeom>
              <a:solidFill>
                <a:srgbClr val="0576AE"/>
              </a:solidFill>
              <a:ln w="5806"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FE179D1E-2F09-1258-4C02-253FEAD70F87}"/>
                  </a:ext>
                </a:extLst>
              </p:cNvPr>
              <p:cNvSpPr/>
              <p:nvPr/>
            </p:nvSpPr>
            <p:spPr>
              <a:xfrm>
                <a:off x="8112537" y="4365291"/>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6 w 98764"/>
                  <a:gd name="connsiteY18" fmla="*/ 62768 h 92989"/>
                  <a:gd name="connsiteX19" fmla="*/ 49382 w 98764"/>
                  <a:gd name="connsiteY19" fmla="*/ 69161 h 92989"/>
                  <a:gd name="connsiteX20" fmla="*/ 65650 w 98764"/>
                  <a:gd name="connsiteY20" fmla="*/ 62768 h 92989"/>
                  <a:gd name="connsiteX21" fmla="*/ 71459 w 98764"/>
                  <a:gd name="connsiteY21" fmla="*/ 46495 h 92989"/>
                  <a:gd name="connsiteX22" fmla="*/ 65650 w 98764"/>
                  <a:gd name="connsiteY22" fmla="*/ 30222 h 92989"/>
                  <a:gd name="connsiteX23" fmla="*/ 49382 w 98764"/>
                  <a:gd name="connsiteY23" fmla="*/ 23829 h 92989"/>
                  <a:gd name="connsiteX24" fmla="*/ 33116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8"/>
                      <a:pt x="56354" y="92990"/>
                      <a:pt x="49382" y="92990"/>
                    </a:cubicBezTo>
                    <a:cubicBezTo>
                      <a:pt x="42411" y="92990"/>
                      <a:pt x="36020" y="91828"/>
                      <a:pt x="30211"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6" y="62768"/>
                    </a:cubicBezTo>
                    <a:cubicBezTo>
                      <a:pt x="37182" y="66836"/>
                      <a:pt x="42411" y="69161"/>
                      <a:pt x="49382" y="69161"/>
                    </a:cubicBezTo>
                    <a:cubicBezTo>
                      <a:pt x="56354" y="69161"/>
                      <a:pt x="61582" y="66836"/>
                      <a:pt x="65650" y="62768"/>
                    </a:cubicBezTo>
                    <a:cubicBezTo>
                      <a:pt x="69716" y="58700"/>
                      <a:pt x="71459" y="53469"/>
                      <a:pt x="71459" y="46495"/>
                    </a:cubicBezTo>
                    <a:cubicBezTo>
                      <a:pt x="71459" y="40102"/>
                      <a:pt x="69716" y="34290"/>
                      <a:pt x="65650" y="30222"/>
                    </a:cubicBezTo>
                    <a:cubicBezTo>
                      <a:pt x="61582" y="26153"/>
                      <a:pt x="56354" y="23829"/>
                      <a:pt x="49382" y="23829"/>
                    </a:cubicBezTo>
                    <a:cubicBezTo>
                      <a:pt x="42411" y="23829"/>
                      <a:pt x="37182" y="26153"/>
                      <a:pt x="33116"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B9CDBDAC-A452-2C8F-0D69-7279128BBECD}"/>
                  </a:ext>
                </a:extLst>
              </p:cNvPr>
              <p:cNvSpPr/>
              <p:nvPr/>
            </p:nvSpPr>
            <p:spPr>
              <a:xfrm>
                <a:off x="8232798"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4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2 w 140013"/>
                  <a:gd name="connsiteY10" fmla="*/ 4068 h 91246"/>
                  <a:gd name="connsiteX11" fmla="*/ 108060 w 140013"/>
                  <a:gd name="connsiteY11" fmla="*/ 581 h 91246"/>
                  <a:gd name="connsiteX12" fmla="*/ 123165 w 140013"/>
                  <a:gd name="connsiteY12" fmla="*/ 3487 h 91246"/>
                  <a:gd name="connsiteX13" fmla="*/ 133041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7 w 140013"/>
                  <a:gd name="connsiteY17" fmla="*/ 91246 h 91246"/>
                  <a:gd name="connsiteX18" fmla="*/ 112707 w 140013"/>
                  <a:gd name="connsiteY18" fmla="*/ 40102 h 91246"/>
                  <a:gd name="connsiteX19" fmla="*/ 109802 w 140013"/>
                  <a:gd name="connsiteY19" fmla="*/ 29641 h 91246"/>
                  <a:gd name="connsiteX20" fmla="*/ 100507 w 140013"/>
                  <a:gd name="connsiteY20" fmla="*/ 24991 h 91246"/>
                  <a:gd name="connsiteX21" fmla="*/ 92373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4 w 140013"/>
                  <a:gd name="connsiteY31" fmla="*/ 24991 h 91246"/>
                  <a:gd name="connsiteX32" fmla="*/ 36020 w 140013"/>
                  <a:gd name="connsiteY32" fmla="*/ 26735 h 91246"/>
                  <a:gd name="connsiteX33" fmla="*/ 30791 w 140013"/>
                  <a:gd name="connsiteY33" fmla="*/ 31965 h 91246"/>
                  <a:gd name="connsiteX34" fmla="*/ 28467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8" y="0"/>
                      <a:pt x="64487" y="1162"/>
                      <a:pt x="69135" y="4068"/>
                    </a:cubicBezTo>
                    <a:cubicBezTo>
                      <a:pt x="73783" y="6393"/>
                      <a:pt x="77268" y="10462"/>
                      <a:pt x="80173" y="16274"/>
                    </a:cubicBezTo>
                    <a:cubicBezTo>
                      <a:pt x="83078" y="10462"/>
                      <a:pt x="87145" y="6393"/>
                      <a:pt x="91792" y="4068"/>
                    </a:cubicBezTo>
                    <a:cubicBezTo>
                      <a:pt x="96440" y="1744"/>
                      <a:pt x="101669" y="581"/>
                      <a:pt x="108060" y="581"/>
                    </a:cubicBezTo>
                    <a:cubicBezTo>
                      <a:pt x="113869" y="581"/>
                      <a:pt x="119098" y="1744"/>
                      <a:pt x="123165" y="3487"/>
                    </a:cubicBezTo>
                    <a:cubicBezTo>
                      <a:pt x="127231" y="5231"/>
                      <a:pt x="130136" y="8137"/>
                      <a:pt x="133041" y="11624"/>
                    </a:cubicBezTo>
                    <a:cubicBezTo>
                      <a:pt x="135365" y="15111"/>
                      <a:pt x="137108" y="19179"/>
                      <a:pt x="138270" y="23829"/>
                    </a:cubicBezTo>
                    <a:cubicBezTo>
                      <a:pt x="139432" y="28478"/>
                      <a:pt x="140013" y="33709"/>
                      <a:pt x="140013" y="38940"/>
                    </a:cubicBezTo>
                    <a:lnTo>
                      <a:pt x="140013" y="91246"/>
                    </a:lnTo>
                    <a:lnTo>
                      <a:pt x="112707" y="91246"/>
                    </a:lnTo>
                    <a:lnTo>
                      <a:pt x="112707" y="40102"/>
                    </a:lnTo>
                    <a:cubicBezTo>
                      <a:pt x="112707" y="36034"/>
                      <a:pt x="111545" y="32547"/>
                      <a:pt x="109802" y="29641"/>
                    </a:cubicBezTo>
                    <a:cubicBezTo>
                      <a:pt x="108060" y="26735"/>
                      <a:pt x="105155" y="24991"/>
                      <a:pt x="100507" y="24991"/>
                    </a:cubicBezTo>
                    <a:cubicBezTo>
                      <a:pt x="97602" y="24991"/>
                      <a:pt x="94697" y="25572"/>
                      <a:pt x="92373"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0" y="30222"/>
                      <a:pt x="53449" y="28478"/>
                      <a:pt x="51706" y="27316"/>
                    </a:cubicBezTo>
                    <a:cubicBezTo>
                      <a:pt x="49963" y="26153"/>
                      <a:pt x="47639" y="24991"/>
                      <a:pt x="44734" y="24991"/>
                    </a:cubicBezTo>
                    <a:cubicBezTo>
                      <a:pt x="41249" y="24991"/>
                      <a:pt x="38344" y="25572"/>
                      <a:pt x="36020" y="26735"/>
                    </a:cubicBezTo>
                    <a:cubicBezTo>
                      <a:pt x="33696" y="27897"/>
                      <a:pt x="31953" y="29641"/>
                      <a:pt x="30791" y="31965"/>
                    </a:cubicBezTo>
                    <a:cubicBezTo>
                      <a:pt x="29629" y="34290"/>
                      <a:pt x="29048" y="36615"/>
                      <a:pt x="28467"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4B90DE51-725B-E217-95A2-D23F8DB07280}"/>
                  </a:ext>
                </a:extLst>
              </p:cNvPr>
              <p:cNvSpPr/>
              <p:nvPr/>
            </p:nvSpPr>
            <p:spPr>
              <a:xfrm>
                <a:off x="8394306"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1 w 90630"/>
                  <a:gd name="connsiteY3" fmla="*/ 89503 h 92989"/>
                  <a:gd name="connsiteX4" fmla="*/ 14524 w 90630"/>
                  <a:gd name="connsiteY4" fmla="*/ 80204 h 92989"/>
                  <a:gd name="connsiteX5" fmla="*/ 4067 w 90630"/>
                  <a:gd name="connsiteY5" fmla="*/ 65674 h 92989"/>
                  <a:gd name="connsiteX6" fmla="*/ 0 w 90630"/>
                  <a:gd name="connsiteY6" fmla="*/ 46495 h 92989"/>
                  <a:gd name="connsiteX7" fmla="*/ 4067 w 90630"/>
                  <a:gd name="connsiteY7" fmla="*/ 27316 h 92989"/>
                  <a:gd name="connsiteX8" fmla="*/ 14524 w 90630"/>
                  <a:gd name="connsiteY8" fmla="*/ 12786 h 92989"/>
                  <a:gd name="connsiteX9" fmla="*/ 30211 w 90630"/>
                  <a:gd name="connsiteY9" fmla="*/ 3487 h 92989"/>
                  <a:gd name="connsiteX10" fmla="*/ 49382 w 90630"/>
                  <a:gd name="connsiteY10" fmla="*/ 0 h 92989"/>
                  <a:gd name="connsiteX11" fmla="*/ 66811 w 90630"/>
                  <a:gd name="connsiteY11" fmla="*/ 3487 h 92989"/>
                  <a:gd name="connsiteX12" fmla="*/ 79593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6 w 90630"/>
                  <a:gd name="connsiteY16" fmla="*/ 55213 h 92989"/>
                  <a:gd name="connsiteX17" fmla="*/ 34277 w 90630"/>
                  <a:gd name="connsiteY17" fmla="*/ 67417 h 92989"/>
                  <a:gd name="connsiteX18" fmla="*/ 47640 w 90630"/>
                  <a:gd name="connsiteY18" fmla="*/ 72067 h 92989"/>
                  <a:gd name="connsiteX19" fmla="*/ 59259 w 90630"/>
                  <a:gd name="connsiteY19" fmla="*/ 69161 h 92989"/>
                  <a:gd name="connsiteX20" fmla="*/ 67392 w 90630"/>
                  <a:gd name="connsiteY20" fmla="*/ 61606 h 92989"/>
                  <a:gd name="connsiteX21" fmla="*/ 86564 w 90630"/>
                  <a:gd name="connsiteY21" fmla="*/ 75554 h 92989"/>
                  <a:gd name="connsiteX22" fmla="*/ 63906 w 90630"/>
                  <a:gd name="connsiteY22" fmla="*/ 37196 h 92989"/>
                  <a:gd name="connsiteX23" fmla="*/ 59259 w 90630"/>
                  <a:gd name="connsiteY23" fmla="*/ 25572 h 92989"/>
                  <a:gd name="connsiteX24" fmla="*/ 47058 w 90630"/>
                  <a:gd name="connsiteY24" fmla="*/ 20923 h 92989"/>
                  <a:gd name="connsiteX25" fmla="*/ 38925 w 90630"/>
                  <a:gd name="connsiteY25" fmla="*/ 22085 h 92989"/>
                  <a:gd name="connsiteX26" fmla="*/ 33116 w 90630"/>
                  <a:gd name="connsiteY26" fmla="*/ 25572 h 92989"/>
                  <a:gd name="connsiteX27" fmla="*/ 29048 w 90630"/>
                  <a:gd name="connsiteY27" fmla="*/ 30803 h 92989"/>
                  <a:gd name="connsiteX28" fmla="*/ 27306 w 90630"/>
                  <a:gd name="connsiteY28" fmla="*/ 37196 h 92989"/>
                  <a:gd name="connsiteX29" fmla="*/ 6390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8" y="81366"/>
                      <a:pt x="76688" y="85434"/>
                      <a:pt x="70297" y="88340"/>
                    </a:cubicBezTo>
                    <a:cubicBezTo>
                      <a:pt x="63906" y="91246"/>
                      <a:pt x="56935" y="92990"/>
                      <a:pt x="49382" y="92990"/>
                    </a:cubicBezTo>
                    <a:cubicBezTo>
                      <a:pt x="42411" y="92990"/>
                      <a:pt x="36020" y="91827"/>
                      <a:pt x="30211" y="89503"/>
                    </a:cubicBezTo>
                    <a:cubicBezTo>
                      <a:pt x="24401" y="87178"/>
                      <a:pt x="19172" y="84272"/>
                      <a:pt x="14524" y="80204"/>
                    </a:cubicBezTo>
                    <a:cubicBezTo>
                      <a:pt x="9877" y="76135"/>
                      <a:pt x="6391" y="71486"/>
                      <a:pt x="4067" y="65674"/>
                    </a:cubicBezTo>
                    <a:cubicBezTo>
                      <a:pt x="1743" y="59862"/>
                      <a:pt x="0" y="53469"/>
                      <a:pt x="0" y="46495"/>
                    </a:cubicBez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5773" y="0"/>
                      <a:pt x="61582" y="1162"/>
                      <a:pt x="66811" y="3487"/>
                    </a:cubicBezTo>
                    <a:cubicBezTo>
                      <a:pt x="72040" y="5812"/>
                      <a:pt x="76107" y="8718"/>
                      <a:pt x="79593" y="12786"/>
                    </a:cubicBezTo>
                    <a:cubicBezTo>
                      <a:pt x="83079" y="16855"/>
                      <a:pt x="85983" y="21504"/>
                      <a:pt x="87726" y="27316"/>
                    </a:cubicBezTo>
                    <a:cubicBezTo>
                      <a:pt x="89469" y="33128"/>
                      <a:pt x="90631" y="39521"/>
                      <a:pt x="90631" y="46495"/>
                    </a:cubicBezTo>
                    <a:lnTo>
                      <a:pt x="90631" y="55213"/>
                    </a:lnTo>
                    <a:lnTo>
                      <a:pt x="27306" y="55213"/>
                    </a:lnTo>
                    <a:cubicBezTo>
                      <a:pt x="28468" y="60444"/>
                      <a:pt x="30792" y="64512"/>
                      <a:pt x="34277" y="67417"/>
                    </a:cubicBezTo>
                    <a:cubicBezTo>
                      <a:pt x="37763" y="70323"/>
                      <a:pt x="42411" y="72067"/>
                      <a:pt x="47640" y="72067"/>
                    </a:cubicBezTo>
                    <a:cubicBezTo>
                      <a:pt x="52287" y="72067"/>
                      <a:pt x="55773" y="70905"/>
                      <a:pt x="59259" y="69161"/>
                    </a:cubicBezTo>
                    <a:cubicBezTo>
                      <a:pt x="62164" y="67417"/>
                      <a:pt x="65069" y="64512"/>
                      <a:pt x="67392" y="61606"/>
                    </a:cubicBezTo>
                    <a:lnTo>
                      <a:pt x="86564" y="75554"/>
                    </a:lnTo>
                    <a:close/>
                    <a:moveTo>
                      <a:pt x="63906" y="37196"/>
                    </a:moveTo>
                    <a:cubicBezTo>
                      <a:pt x="63906" y="32546"/>
                      <a:pt x="62745" y="28478"/>
                      <a:pt x="59259" y="25572"/>
                    </a:cubicBezTo>
                    <a:cubicBezTo>
                      <a:pt x="56354" y="22085"/>
                      <a:pt x="52287" y="20923"/>
                      <a:pt x="47058" y="20923"/>
                    </a:cubicBezTo>
                    <a:cubicBezTo>
                      <a:pt x="44153" y="20923"/>
                      <a:pt x="41249" y="21504"/>
                      <a:pt x="38925" y="22085"/>
                    </a:cubicBezTo>
                    <a:cubicBezTo>
                      <a:pt x="36601" y="23247"/>
                      <a:pt x="34858" y="24410"/>
                      <a:pt x="33116" y="25572"/>
                    </a:cubicBezTo>
                    <a:cubicBezTo>
                      <a:pt x="31372" y="27316"/>
                      <a:pt x="30211" y="29059"/>
                      <a:pt x="29048" y="30803"/>
                    </a:cubicBezTo>
                    <a:cubicBezTo>
                      <a:pt x="27887" y="32546"/>
                      <a:pt x="27887" y="34871"/>
                      <a:pt x="27306" y="37196"/>
                    </a:cubicBezTo>
                    <a:lnTo>
                      <a:pt x="63906" y="37196"/>
                    </a:lnTo>
                    <a:close/>
                  </a:path>
                </a:pathLst>
              </a:custGeom>
              <a:solidFill>
                <a:srgbClr val="0576AE"/>
              </a:solidFill>
              <a:ln w="5806"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E37B3616-BC6B-D48C-DD5C-FCFA4C8570C9}"/>
                  </a:ext>
                </a:extLst>
              </p:cNvPr>
              <p:cNvSpPr/>
              <p:nvPr/>
            </p:nvSpPr>
            <p:spPr>
              <a:xfrm>
                <a:off x="8508176"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5 w 85402"/>
                  <a:gd name="connsiteY3" fmla="*/ 14530 h 90083"/>
                  <a:gd name="connsiteX4" fmla="*/ 30211 w 85402"/>
                  <a:gd name="connsiteY4" fmla="*/ 9299 h 90083"/>
                  <a:gd name="connsiteX5" fmla="*/ 36020 w 85402"/>
                  <a:gd name="connsiteY5" fmla="*/ 4650 h 90083"/>
                  <a:gd name="connsiteX6" fmla="*/ 43573 w 85402"/>
                  <a:gd name="connsiteY6" fmla="*/ 1162 h 90083"/>
                  <a:gd name="connsiteX7" fmla="*/ 52869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4 w 85402"/>
                  <a:gd name="connsiteY18" fmla="*/ 23247 h 90083"/>
                  <a:gd name="connsiteX19" fmla="*/ 35440 w 85402"/>
                  <a:gd name="connsiteY19" fmla="*/ 24991 h 90083"/>
                  <a:gd name="connsiteX20" fmla="*/ 30211 w 85402"/>
                  <a:gd name="connsiteY20" fmla="*/ 30222 h 90083"/>
                  <a:gd name="connsiteX21" fmla="*/ 27887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5" y="14530"/>
                    </a:lnTo>
                    <a:cubicBezTo>
                      <a:pt x="27306" y="12786"/>
                      <a:pt x="29048" y="11043"/>
                      <a:pt x="30211" y="9299"/>
                    </a:cubicBezTo>
                    <a:cubicBezTo>
                      <a:pt x="31953" y="7556"/>
                      <a:pt x="33696" y="5812"/>
                      <a:pt x="36020" y="4650"/>
                    </a:cubicBezTo>
                    <a:cubicBezTo>
                      <a:pt x="38344" y="3487"/>
                      <a:pt x="40668" y="2325"/>
                      <a:pt x="43573" y="1162"/>
                    </a:cubicBezTo>
                    <a:cubicBezTo>
                      <a:pt x="46477" y="581"/>
                      <a:pt x="49382" y="0"/>
                      <a:pt x="52869" y="0"/>
                    </a:cubicBezTo>
                    <a:cubicBezTo>
                      <a:pt x="59840" y="0"/>
                      <a:pt x="65069" y="1162"/>
                      <a:pt x="69716" y="2906"/>
                    </a:cubicBezTo>
                    <a:cubicBezTo>
                      <a:pt x="73783" y="5231"/>
                      <a:pt x="77269" y="8137"/>
                      <a:pt x="79593" y="11624"/>
                    </a:cubicBezTo>
                    <a:cubicBezTo>
                      <a:pt x="81917" y="15111"/>
                      <a:pt x="83659" y="19760"/>
                      <a:pt x="84240" y="24991"/>
                    </a:cubicBezTo>
                    <a:cubicBezTo>
                      <a:pt x="84822" y="30222"/>
                      <a:pt x="85403" y="35453"/>
                      <a:pt x="85403" y="41264"/>
                    </a:cubicBezTo>
                    <a:lnTo>
                      <a:pt x="85403"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5" y="24410"/>
                      <a:pt x="47640" y="23247"/>
                      <a:pt x="44154" y="23247"/>
                    </a:cubicBezTo>
                    <a:cubicBezTo>
                      <a:pt x="40668" y="23247"/>
                      <a:pt x="37763" y="23829"/>
                      <a:pt x="35440" y="24991"/>
                    </a:cubicBezTo>
                    <a:cubicBezTo>
                      <a:pt x="33116" y="26153"/>
                      <a:pt x="31372" y="27897"/>
                      <a:pt x="30211" y="30222"/>
                    </a:cubicBezTo>
                    <a:cubicBezTo>
                      <a:pt x="29048" y="32547"/>
                      <a:pt x="28468" y="34871"/>
                      <a:pt x="27887"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8F20BCDE-A43A-4694-A8FA-75F31F01BB09}"/>
                  </a:ext>
                </a:extLst>
              </p:cNvPr>
              <p:cNvSpPr/>
              <p:nvPr/>
            </p:nvSpPr>
            <p:spPr>
              <a:xfrm>
                <a:off x="6102971" y="4549527"/>
                <a:ext cx="68554" cy="115656"/>
              </a:xfrm>
              <a:custGeom>
                <a:avLst/>
                <a:gdLst>
                  <a:gd name="connsiteX0" fmla="*/ 67973 w 68554"/>
                  <a:gd name="connsiteY0" fmla="*/ 47076 h 115656"/>
                  <a:gd name="connsiteX1" fmla="*/ 44153 w 68554"/>
                  <a:gd name="connsiteY1" fmla="*/ 47076 h 115656"/>
                  <a:gd name="connsiteX2" fmla="*/ 44153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5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4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3" y="47076"/>
                    </a:lnTo>
                    <a:lnTo>
                      <a:pt x="44153" y="76717"/>
                    </a:lnTo>
                    <a:cubicBezTo>
                      <a:pt x="44153" y="79042"/>
                      <a:pt x="44153" y="81366"/>
                      <a:pt x="44735" y="83110"/>
                    </a:cubicBezTo>
                    <a:cubicBezTo>
                      <a:pt x="44735" y="84853"/>
                      <a:pt x="45315" y="86597"/>
                      <a:pt x="46477" y="88340"/>
                    </a:cubicBezTo>
                    <a:cubicBezTo>
                      <a:pt x="47058" y="89503"/>
                      <a:pt x="48801" y="90665"/>
                      <a:pt x="50544" y="91827"/>
                    </a:cubicBezTo>
                    <a:cubicBezTo>
                      <a:pt x="52287" y="92409"/>
                      <a:pt x="54611" y="92990"/>
                      <a:pt x="57516" y="92990"/>
                    </a:cubicBezTo>
                    <a:cubicBezTo>
                      <a:pt x="59259" y="92990"/>
                      <a:pt x="61002" y="92990"/>
                      <a:pt x="63325" y="92409"/>
                    </a:cubicBezTo>
                    <a:cubicBezTo>
                      <a:pt x="65649" y="91827"/>
                      <a:pt x="67392" y="91246"/>
                      <a:pt x="68554" y="90084"/>
                    </a:cubicBezTo>
                    <a:lnTo>
                      <a:pt x="68554" y="112750"/>
                    </a:lnTo>
                    <a:cubicBezTo>
                      <a:pt x="65649" y="113913"/>
                      <a:pt x="62164" y="114494"/>
                      <a:pt x="59259" y="115075"/>
                    </a:cubicBezTo>
                    <a:cubicBezTo>
                      <a:pt x="55773" y="115656"/>
                      <a:pt x="52868" y="115656"/>
                      <a:pt x="49382" y="115656"/>
                    </a:cubicBezTo>
                    <a:cubicBezTo>
                      <a:pt x="44735" y="115656"/>
                      <a:pt x="40668" y="115075"/>
                      <a:pt x="36601" y="114494"/>
                    </a:cubicBezTo>
                    <a:cubicBezTo>
                      <a:pt x="32534" y="113331"/>
                      <a:pt x="29629" y="112169"/>
                      <a:pt x="26724"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23D6E324-A2D2-EF47-9A7D-7E03911CF546}"/>
                  </a:ext>
                </a:extLst>
              </p:cNvPr>
              <p:cNvSpPr/>
              <p:nvPr/>
            </p:nvSpPr>
            <p:spPr>
              <a:xfrm>
                <a:off x="6190697"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52E3FA5D-627D-8298-C2E5-EDBC9D6D7E43}"/>
                  </a:ext>
                </a:extLst>
              </p:cNvPr>
              <p:cNvSpPr/>
              <p:nvPr/>
            </p:nvSpPr>
            <p:spPr>
              <a:xfrm>
                <a:off x="6302242" y="4572774"/>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6" y="16273"/>
                    </a:lnTo>
                    <a:cubicBezTo>
                      <a:pt x="30791" y="11043"/>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5" y="23829"/>
                      <a:pt x="41249" y="24410"/>
                      <a:pt x="38344" y="26153"/>
                    </a:cubicBezTo>
                    <a:cubicBezTo>
                      <a:pt x="35439" y="27897"/>
                      <a:pt x="33115" y="29641"/>
                      <a:pt x="31372" y="31965"/>
                    </a:cubicBezTo>
                    <a:cubicBezTo>
                      <a:pt x="29629" y="34290"/>
                      <a:pt x="28468" y="37777"/>
                      <a:pt x="28468" y="41264"/>
                    </a:cubicBezTo>
                    <a:cubicBezTo>
                      <a:pt x="27886" y="44751"/>
                      <a:pt x="27886" y="48820"/>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E2F469B0-DFDF-4204-1EED-64D13AC8E0A8}"/>
                  </a:ext>
                </a:extLst>
              </p:cNvPr>
              <p:cNvSpPr/>
              <p:nvPr/>
            </p:nvSpPr>
            <p:spPr>
              <a:xfrm>
                <a:off x="6376025"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2" y="59862"/>
                      <a:pt x="94698" y="65674"/>
                    </a:cubicBezTo>
                    <a:cubicBezTo>
                      <a:pt x="92374" y="71486"/>
                      <a:pt x="88888" y="76136"/>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64059CCA-6252-BAB9-E901-E42E0EC8283A}"/>
                  </a:ext>
                </a:extLst>
              </p:cNvPr>
              <p:cNvSpPr/>
              <p:nvPr/>
            </p:nvSpPr>
            <p:spPr>
              <a:xfrm>
                <a:off x="6496286"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6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6"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3"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E8B3438B-A30D-A6E3-CD88-FF9EB166C5CD}"/>
                  </a:ext>
                </a:extLst>
              </p:cNvPr>
              <p:cNvSpPr/>
              <p:nvPr/>
            </p:nvSpPr>
            <p:spPr>
              <a:xfrm>
                <a:off x="6603765"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7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5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0"/>
                    </a:cubicBezTo>
                    <a:cubicBezTo>
                      <a:pt x="75526" y="131348"/>
                      <a:pt x="62744" y="135416"/>
                      <a:pt x="45315" y="135416"/>
                    </a:cubicBezTo>
                    <a:cubicBezTo>
                      <a:pt x="37182" y="135416"/>
                      <a:pt x="29629" y="134835"/>
                      <a:pt x="22077" y="132510"/>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5" y="88921"/>
                    </a:cubicBezTo>
                    <a:cubicBezTo>
                      <a:pt x="52287" y="90665"/>
                      <a:pt x="47639" y="91827"/>
                      <a:pt x="43573" y="91827"/>
                    </a:cubicBezTo>
                    <a:cubicBezTo>
                      <a:pt x="37182" y="91827"/>
                      <a:pt x="31372" y="90665"/>
                      <a:pt x="25562" y="88340"/>
                    </a:cubicBezTo>
                    <a:cubicBezTo>
                      <a:pt x="20334" y="86016"/>
                      <a:pt x="15686" y="83110"/>
                      <a:pt x="11619" y="79041"/>
                    </a:cubicBezTo>
                    <a:cubicBezTo>
                      <a:pt x="7553" y="74973"/>
                      <a:pt x="4648" y="70323"/>
                      <a:pt x="2905" y="64512"/>
                    </a:cubicBezTo>
                    <a:cubicBezTo>
                      <a:pt x="581" y="58700"/>
                      <a:pt x="0" y="52888"/>
                      <a:pt x="0" y="45914"/>
                    </a:cubicBezTo>
                    <a:cubicBezTo>
                      <a:pt x="0" y="40102"/>
                      <a:pt x="1162" y="34290"/>
                      <a:pt x="2905" y="29059"/>
                    </a:cubicBezTo>
                    <a:cubicBezTo>
                      <a:pt x="4648" y="23247"/>
                      <a:pt x="7553" y="18598"/>
                      <a:pt x="11038" y="14530"/>
                    </a:cubicBezTo>
                    <a:cubicBezTo>
                      <a:pt x="14524" y="10461"/>
                      <a:pt x="18591" y="6974"/>
                      <a:pt x="23820" y="4068"/>
                    </a:cubicBezTo>
                    <a:cubicBezTo>
                      <a:pt x="29048" y="1162"/>
                      <a:pt x="34277" y="0"/>
                      <a:pt x="40668" y="0"/>
                    </a:cubicBezTo>
                    <a:cubicBezTo>
                      <a:pt x="44734" y="0"/>
                      <a:pt x="48220" y="581"/>
                      <a:pt x="51125" y="1162"/>
                    </a:cubicBezTo>
                    <a:cubicBezTo>
                      <a:pt x="54611" y="1743"/>
                      <a:pt x="56935" y="2906"/>
                      <a:pt x="59840"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2427"/>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7F62BB00-0FEB-F9A2-1245-E56D6553D928}"/>
                  </a:ext>
                </a:extLst>
              </p:cNvPr>
              <p:cNvSpPr/>
              <p:nvPr/>
            </p:nvSpPr>
            <p:spPr>
              <a:xfrm>
                <a:off x="6728092"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F0DFF7E9-8355-1E7E-74E0-4261BEAC6DA5}"/>
                  </a:ext>
                </a:extLst>
              </p:cNvPr>
              <p:cNvSpPr/>
              <p:nvPr/>
            </p:nvSpPr>
            <p:spPr>
              <a:xfrm>
                <a:off x="6896572"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2 w 96440"/>
                  <a:gd name="connsiteY8" fmla="*/ 136579 h 140066"/>
                  <a:gd name="connsiteX9" fmla="*/ 11620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8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1 w 96440"/>
                  <a:gd name="connsiteY20" fmla="*/ 0 h 140066"/>
                  <a:gd name="connsiteX21" fmla="*/ 96441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5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8" y="132511"/>
                      <a:pt x="62164" y="133673"/>
                      <a:pt x="59840" y="135417"/>
                    </a:cubicBezTo>
                    <a:cubicBezTo>
                      <a:pt x="57516" y="136579"/>
                      <a:pt x="54611" y="137741"/>
                      <a:pt x="52287" y="138904"/>
                    </a:cubicBezTo>
                    <a:cubicBezTo>
                      <a:pt x="49383" y="139485"/>
                      <a:pt x="46478" y="140066"/>
                      <a:pt x="43573" y="140066"/>
                    </a:cubicBezTo>
                    <a:cubicBezTo>
                      <a:pt x="37182" y="140066"/>
                      <a:pt x="31372" y="138904"/>
                      <a:pt x="25562" y="136579"/>
                    </a:cubicBezTo>
                    <a:cubicBezTo>
                      <a:pt x="20334" y="134254"/>
                      <a:pt x="15686" y="131348"/>
                      <a:pt x="11620"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8" y="61606"/>
                    </a:cubicBezTo>
                    <a:cubicBezTo>
                      <a:pt x="14525" y="57538"/>
                      <a:pt x="18591" y="54051"/>
                      <a:pt x="23820" y="51145"/>
                    </a:cubicBezTo>
                    <a:cubicBezTo>
                      <a:pt x="29049" y="48239"/>
                      <a:pt x="34277" y="47076"/>
                      <a:pt x="40668" y="47076"/>
                    </a:cubicBezTo>
                    <a:cubicBezTo>
                      <a:pt x="46478" y="47076"/>
                      <a:pt x="51706" y="48239"/>
                      <a:pt x="56354" y="49982"/>
                    </a:cubicBezTo>
                    <a:cubicBezTo>
                      <a:pt x="61002" y="51726"/>
                      <a:pt x="65068" y="54632"/>
                      <a:pt x="68554" y="58700"/>
                    </a:cubicBezTo>
                    <a:lnTo>
                      <a:pt x="69135" y="58700"/>
                    </a:lnTo>
                    <a:lnTo>
                      <a:pt x="69135" y="0"/>
                    </a:lnTo>
                    <a:lnTo>
                      <a:pt x="96441" y="0"/>
                    </a:lnTo>
                    <a:lnTo>
                      <a:pt x="96441" y="137741"/>
                    </a:lnTo>
                    <a:close/>
                    <a:moveTo>
                      <a:pt x="70878" y="94152"/>
                    </a:moveTo>
                    <a:cubicBezTo>
                      <a:pt x="70878" y="87759"/>
                      <a:pt x="69135" y="81948"/>
                      <a:pt x="65068" y="77879"/>
                    </a:cubicBezTo>
                    <a:cubicBezTo>
                      <a:pt x="61002" y="73811"/>
                      <a:pt x="55773" y="71486"/>
                      <a:pt x="48801" y="71486"/>
                    </a:cubicBezTo>
                    <a:cubicBezTo>
                      <a:pt x="41830" y="71486"/>
                      <a:pt x="36601" y="73811"/>
                      <a:pt x="32534" y="77879"/>
                    </a:cubicBezTo>
                    <a:cubicBezTo>
                      <a:pt x="28467" y="81948"/>
                      <a:pt x="26725" y="87178"/>
                      <a:pt x="26725" y="94152"/>
                    </a:cubicBezTo>
                    <a:cubicBezTo>
                      <a:pt x="26725" y="100546"/>
                      <a:pt x="28467" y="106357"/>
                      <a:pt x="32534" y="110425"/>
                    </a:cubicBezTo>
                    <a:cubicBezTo>
                      <a:pt x="36601" y="114494"/>
                      <a:pt x="41830" y="116819"/>
                      <a:pt x="48801" y="116819"/>
                    </a:cubicBezTo>
                    <a:cubicBezTo>
                      <a:pt x="55773" y="116819"/>
                      <a:pt x="61002" y="114494"/>
                      <a:pt x="65068" y="110425"/>
                    </a:cubicBezTo>
                    <a:cubicBezTo>
                      <a:pt x="68554"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67497B00-B359-2C41-5622-E5F53D5CA93D}"/>
                  </a:ext>
                </a:extLst>
              </p:cNvPr>
              <p:cNvSpPr/>
              <p:nvPr/>
            </p:nvSpPr>
            <p:spPr>
              <a:xfrm>
                <a:off x="7019157" y="4531510"/>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7 w 31372"/>
                  <a:gd name="connsiteY7" fmla="*/ 26734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2" y="29640"/>
                      <a:pt x="4647" y="26734"/>
                    </a:cubicBezTo>
                    <a:cubicBezTo>
                      <a:pt x="1162" y="23829"/>
                      <a:pt x="0" y="19760"/>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F9731AC4-F349-E531-AB30-D3A1B8A14A79}"/>
                  </a:ext>
                </a:extLst>
              </p:cNvPr>
              <p:cNvSpPr/>
              <p:nvPr/>
            </p:nvSpPr>
            <p:spPr>
              <a:xfrm>
                <a:off x="7070863"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6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4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0"/>
                    </a:cubicBezTo>
                    <a:cubicBezTo>
                      <a:pt x="75526" y="131348"/>
                      <a:pt x="62744" y="135416"/>
                      <a:pt x="45315" y="135416"/>
                    </a:cubicBezTo>
                    <a:cubicBezTo>
                      <a:pt x="37181" y="135416"/>
                      <a:pt x="29629" y="134835"/>
                      <a:pt x="22076" y="132510"/>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4" y="88921"/>
                    </a:cubicBezTo>
                    <a:cubicBezTo>
                      <a:pt x="52287" y="90665"/>
                      <a:pt x="47639" y="91827"/>
                      <a:pt x="43573" y="91827"/>
                    </a:cubicBezTo>
                    <a:cubicBezTo>
                      <a:pt x="37181" y="91827"/>
                      <a:pt x="31372" y="90665"/>
                      <a:pt x="25562" y="88340"/>
                    </a:cubicBezTo>
                    <a:cubicBezTo>
                      <a:pt x="20334" y="86016"/>
                      <a:pt x="15686" y="83110"/>
                      <a:pt x="11619" y="79041"/>
                    </a:cubicBezTo>
                    <a:cubicBezTo>
                      <a:pt x="7552" y="74973"/>
                      <a:pt x="4647" y="70323"/>
                      <a:pt x="2905" y="64512"/>
                    </a:cubicBezTo>
                    <a:cubicBezTo>
                      <a:pt x="581" y="58700"/>
                      <a:pt x="0" y="52888"/>
                      <a:pt x="0" y="45914"/>
                    </a:cubicBezTo>
                    <a:cubicBezTo>
                      <a:pt x="0" y="40102"/>
                      <a:pt x="1162" y="34290"/>
                      <a:pt x="2905" y="29059"/>
                    </a:cubicBezTo>
                    <a:cubicBezTo>
                      <a:pt x="4647" y="23247"/>
                      <a:pt x="7552" y="18598"/>
                      <a:pt x="11038" y="14530"/>
                    </a:cubicBezTo>
                    <a:cubicBezTo>
                      <a:pt x="14524" y="10461"/>
                      <a:pt x="18591" y="6974"/>
                      <a:pt x="23820" y="4068"/>
                    </a:cubicBezTo>
                    <a:cubicBezTo>
                      <a:pt x="29048" y="1743"/>
                      <a:pt x="34277" y="0"/>
                      <a:pt x="40668" y="0"/>
                    </a:cubicBezTo>
                    <a:cubicBezTo>
                      <a:pt x="44734" y="0"/>
                      <a:pt x="48220" y="581"/>
                      <a:pt x="51125" y="1162"/>
                    </a:cubicBezTo>
                    <a:cubicBezTo>
                      <a:pt x="54610" y="1743"/>
                      <a:pt x="56934" y="2906"/>
                      <a:pt x="59839"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CA574B51-4BAD-4A0D-09FA-70FAF682AB3F}"/>
                  </a:ext>
                </a:extLst>
              </p:cNvPr>
              <p:cNvSpPr/>
              <p:nvPr/>
            </p:nvSpPr>
            <p:spPr>
              <a:xfrm>
                <a:off x="7194028" y="4531510"/>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3" y="29640"/>
                      <a:pt x="4648" y="26734"/>
                    </a:cubicBezTo>
                    <a:cubicBezTo>
                      <a:pt x="1743" y="23829"/>
                      <a:pt x="0" y="19760"/>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9AB02075-D3C8-C69B-733D-435C9F3D9351}"/>
                  </a:ext>
                </a:extLst>
              </p:cNvPr>
              <p:cNvSpPr/>
              <p:nvPr/>
            </p:nvSpPr>
            <p:spPr>
              <a:xfrm>
                <a:off x="7241667"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1634891D-7D1D-5C39-6D56-D4B0E9FB87C9}"/>
                  </a:ext>
                </a:extLst>
              </p:cNvPr>
              <p:cNvSpPr/>
              <p:nvPr/>
            </p:nvSpPr>
            <p:spPr>
              <a:xfrm>
                <a:off x="7326488"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8 h 92408"/>
                  <a:gd name="connsiteX4" fmla="*/ 19172 w 84821"/>
                  <a:gd name="connsiteY4" fmla="*/ 90665 h 92408"/>
                  <a:gd name="connsiteX5" fmla="*/ 9295 w 84821"/>
                  <a:gd name="connsiteY5" fmla="*/ 85434 h 92408"/>
                  <a:gd name="connsiteX6" fmla="*/ 2323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8 h 92408"/>
                  <a:gd name="connsiteX11" fmla="*/ 34277 w 84821"/>
                  <a:gd name="connsiteY11" fmla="*/ 35452 h 92408"/>
                  <a:gd name="connsiteX12" fmla="*/ 47639 w 84821"/>
                  <a:gd name="connsiteY12" fmla="*/ 34290 h 92408"/>
                  <a:gd name="connsiteX13" fmla="*/ 59839 w 84821"/>
                  <a:gd name="connsiteY13" fmla="*/ 34290 h 92408"/>
                  <a:gd name="connsiteX14" fmla="*/ 54610 w 84821"/>
                  <a:gd name="connsiteY14" fmla="*/ 22666 h 92408"/>
                  <a:gd name="connsiteX15" fmla="*/ 42410 w 84821"/>
                  <a:gd name="connsiteY15" fmla="*/ 18598 h 92408"/>
                  <a:gd name="connsiteX16" fmla="*/ 30210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4 w 84821"/>
                  <a:gd name="connsiteY20" fmla="*/ 0 h 92408"/>
                  <a:gd name="connsiteX21" fmla="*/ 64487 w 84821"/>
                  <a:gd name="connsiteY21" fmla="*/ 2906 h 92408"/>
                  <a:gd name="connsiteX22" fmla="*/ 76687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39 w 84821"/>
                  <a:gd name="connsiteY26" fmla="*/ 90665 h 92408"/>
                  <a:gd name="connsiteX27" fmla="*/ 59839 w 84821"/>
                  <a:gd name="connsiteY27" fmla="*/ 79623 h 92408"/>
                  <a:gd name="connsiteX28" fmla="*/ 52287 w 84821"/>
                  <a:gd name="connsiteY28" fmla="*/ 52307 h 92408"/>
                  <a:gd name="connsiteX29" fmla="*/ 44734 w 84821"/>
                  <a:gd name="connsiteY29" fmla="*/ 52307 h 92408"/>
                  <a:gd name="connsiteX30" fmla="*/ 36020 w 84821"/>
                  <a:gd name="connsiteY30" fmla="*/ 54050 h 92408"/>
                  <a:gd name="connsiteX31" fmla="*/ 29048 w 84821"/>
                  <a:gd name="connsiteY31" fmla="*/ 58119 h 92408"/>
                  <a:gd name="connsiteX32" fmla="*/ 26144 w 84821"/>
                  <a:gd name="connsiteY32" fmla="*/ 65093 h 92408"/>
                  <a:gd name="connsiteX33" fmla="*/ 30210 w 84821"/>
                  <a:gd name="connsiteY33" fmla="*/ 72067 h 92408"/>
                  <a:gd name="connsiteX34" fmla="*/ 38925 w 84821"/>
                  <a:gd name="connsiteY34" fmla="*/ 74392 h 92408"/>
                  <a:gd name="connsiteX35" fmla="*/ 46477 w 84821"/>
                  <a:gd name="connsiteY35" fmla="*/ 73229 h 92408"/>
                  <a:gd name="connsiteX36" fmla="*/ 52868 w 84821"/>
                  <a:gd name="connsiteY36" fmla="*/ 70323 h 92408"/>
                  <a:gd name="connsiteX37" fmla="*/ 57515 w 84821"/>
                  <a:gd name="connsiteY37" fmla="*/ 65093 h 92408"/>
                  <a:gd name="connsiteX38" fmla="*/ 59258 w 84821"/>
                  <a:gd name="connsiteY38" fmla="*/ 58119 h 92408"/>
                  <a:gd name="connsiteX39" fmla="*/ 59258 w 84821"/>
                  <a:gd name="connsiteY39" fmla="*/ 52307 h 92408"/>
                  <a:gd name="connsiteX40" fmla="*/ 52287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1" y="92408"/>
                    </a:cubicBezTo>
                    <a:cubicBezTo>
                      <a:pt x="26724" y="92408"/>
                      <a:pt x="22657" y="91827"/>
                      <a:pt x="19172" y="90665"/>
                    </a:cubicBezTo>
                    <a:cubicBezTo>
                      <a:pt x="15105" y="89503"/>
                      <a:pt x="12200" y="87759"/>
                      <a:pt x="9295" y="85434"/>
                    </a:cubicBezTo>
                    <a:cubicBezTo>
                      <a:pt x="6391" y="83110"/>
                      <a:pt x="4066" y="80204"/>
                      <a:pt x="2323" y="76717"/>
                    </a:cubicBezTo>
                    <a:cubicBezTo>
                      <a:pt x="581" y="73229"/>
                      <a:pt x="0" y="69161"/>
                      <a:pt x="0" y="65093"/>
                    </a:cubicBezTo>
                    <a:cubicBezTo>
                      <a:pt x="0" y="59862"/>
                      <a:pt x="1162" y="55794"/>
                      <a:pt x="2905" y="52307"/>
                    </a:cubicBezTo>
                    <a:cubicBezTo>
                      <a:pt x="4647" y="48819"/>
                      <a:pt x="7552" y="45914"/>
                      <a:pt x="10457" y="43589"/>
                    </a:cubicBezTo>
                    <a:cubicBezTo>
                      <a:pt x="13943" y="41264"/>
                      <a:pt x="17429" y="39521"/>
                      <a:pt x="21496" y="38358"/>
                    </a:cubicBezTo>
                    <a:cubicBezTo>
                      <a:pt x="25562" y="37196"/>
                      <a:pt x="29629" y="36034"/>
                      <a:pt x="34277" y="35452"/>
                    </a:cubicBezTo>
                    <a:cubicBezTo>
                      <a:pt x="38925" y="34871"/>
                      <a:pt x="42991" y="34290"/>
                      <a:pt x="47639" y="34290"/>
                    </a:cubicBezTo>
                    <a:cubicBezTo>
                      <a:pt x="52287" y="34290"/>
                      <a:pt x="56354" y="34290"/>
                      <a:pt x="59839" y="34290"/>
                    </a:cubicBezTo>
                    <a:cubicBezTo>
                      <a:pt x="59839" y="29640"/>
                      <a:pt x="58097" y="25572"/>
                      <a:pt x="54610" y="22666"/>
                    </a:cubicBezTo>
                    <a:cubicBezTo>
                      <a:pt x="51125" y="19760"/>
                      <a:pt x="47058" y="18598"/>
                      <a:pt x="42410" y="18598"/>
                    </a:cubicBezTo>
                    <a:cubicBezTo>
                      <a:pt x="37763" y="18598"/>
                      <a:pt x="33696" y="19760"/>
                      <a:pt x="30210" y="21504"/>
                    </a:cubicBezTo>
                    <a:cubicBezTo>
                      <a:pt x="26724" y="23247"/>
                      <a:pt x="23239" y="26153"/>
                      <a:pt x="20334" y="29059"/>
                    </a:cubicBezTo>
                    <a:lnTo>
                      <a:pt x="5810" y="13948"/>
                    </a:lnTo>
                    <a:cubicBezTo>
                      <a:pt x="11038" y="9299"/>
                      <a:pt x="16847" y="5812"/>
                      <a:pt x="23820" y="3487"/>
                    </a:cubicBezTo>
                    <a:cubicBezTo>
                      <a:pt x="30791" y="1162"/>
                      <a:pt x="37763" y="0"/>
                      <a:pt x="44734" y="0"/>
                    </a:cubicBezTo>
                    <a:cubicBezTo>
                      <a:pt x="52868" y="0"/>
                      <a:pt x="59258" y="1162"/>
                      <a:pt x="64487" y="2906"/>
                    </a:cubicBezTo>
                    <a:cubicBezTo>
                      <a:pt x="69716" y="4649"/>
                      <a:pt x="73783" y="7555"/>
                      <a:pt x="76687" y="11624"/>
                    </a:cubicBezTo>
                    <a:cubicBezTo>
                      <a:pt x="79592" y="15692"/>
                      <a:pt x="81916" y="20342"/>
                      <a:pt x="83078" y="26153"/>
                    </a:cubicBezTo>
                    <a:cubicBezTo>
                      <a:pt x="84240" y="31965"/>
                      <a:pt x="84821" y="38358"/>
                      <a:pt x="84821" y="45914"/>
                    </a:cubicBezTo>
                    <a:lnTo>
                      <a:pt x="84821" y="90665"/>
                    </a:lnTo>
                    <a:lnTo>
                      <a:pt x="59839" y="90665"/>
                    </a:lnTo>
                    <a:lnTo>
                      <a:pt x="59839" y="79623"/>
                    </a:lnTo>
                    <a:close/>
                    <a:moveTo>
                      <a:pt x="52287" y="52307"/>
                    </a:moveTo>
                    <a:cubicBezTo>
                      <a:pt x="49963" y="52307"/>
                      <a:pt x="47639" y="52307"/>
                      <a:pt x="44734" y="52307"/>
                    </a:cubicBezTo>
                    <a:cubicBezTo>
                      <a:pt x="41829" y="52307"/>
                      <a:pt x="38925" y="52888"/>
                      <a:pt x="36020" y="54050"/>
                    </a:cubicBezTo>
                    <a:cubicBezTo>
                      <a:pt x="33115" y="54631"/>
                      <a:pt x="30791" y="56375"/>
                      <a:pt x="29048" y="58119"/>
                    </a:cubicBezTo>
                    <a:cubicBezTo>
                      <a:pt x="27305" y="59862"/>
                      <a:pt x="26144" y="62187"/>
                      <a:pt x="26144" y="65093"/>
                    </a:cubicBezTo>
                    <a:cubicBezTo>
                      <a:pt x="26144" y="68580"/>
                      <a:pt x="27305" y="70905"/>
                      <a:pt x="30210" y="72067"/>
                    </a:cubicBezTo>
                    <a:cubicBezTo>
                      <a:pt x="33115" y="73811"/>
                      <a:pt x="36020" y="74392"/>
                      <a:pt x="38925" y="74392"/>
                    </a:cubicBezTo>
                    <a:cubicBezTo>
                      <a:pt x="41829" y="74392"/>
                      <a:pt x="44153" y="73811"/>
                      <a:pt x="46477" y="73229"/>
                    </a:cubicBezTo>
                    <a:cubicBezTo>
                      <a:pt x="48801" y="72648"/>
                      <a:pt x="51125" y="71486"/>
                      <a:pt x="52868" y="70323"/>
                    </a:cubicBezTo>
                    <a:cubicBezTo>
                      <a:pt x="54610" y="69161"/>
                      <a:pt x="56354" y="67417"/>
                      <a:pt x="57515" y="65093"/>
                    </a:cubicBezTo>
                    <a:cubicBezTo>
                      <a:pt x="58678" y="62768"/>
                      <a:pt x="59258" y="60443"/>
                      <a:pt x="59258" y="58119"/>
                    </a:cubicBezTo>
                    <a:lnTo>
                      <a:pt x="59258" y="52307"/>
                    </a:lnTo>
                    <a:lnTo>
                      <a:pt x="52287" y="52307"/>
                    </a:lnTo>
                    <a:close/>
                  </a:path>
                </a:pathLst>
              </a:custGeom>
              <a:solidFill>
                <a:srgbClr val="0576AE"/>
              </a:solidFill>
              <a:ln w="5806"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DB552B5E-4B20-686F-8972-8BF398D67B76}"/>
                  </a:ext>
                </a:extLst>
              </p:cNvPr>
              <p:cNvSpPr/>
              <p:nvPr/>
            </p:nvSpPr>
            <p:spPr>
              <a:xfrm>
                <a:off x="7434548" y="4525698"/>
                <a:ext cx="27305" cy="137159"/>
              </a:xfrm>
              <a:custGeom>
                <a:avLst/>
                <a:gdLst>
                  <a:gd name="connsiteX0" fmla="*/ 0 w 27305"/>
                  <a:gd name="connsiteY0" fmla="*/ 0 h 137159"/>
                  <a:gd name="connsiteX1" fmla="*/ 27305 w 27305"/>
                  <a:gd name="connsiteY1" fmla="*/ 0 h 137159"/>
                  <a:gd name="connsiteX2" fmla="*/ 27305 w 27305"/>
                  <a:gd name="connsiteY2" fmla="*/ 137160 h 137159"/>
                  <a:gd name="connsiteX3" fmla="*/ 0 w 27305"/>
                  <a:gd name="connsiteY3" fmla="*/ 137160 h 137159"/>
                  <a:gd name="connsiteX4" fmla="*/ 0 w 27305"/>
                  <a:gd name="connsiteY4" fmla="*/ 0 h 13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 h="137159">
                    <a:moveTo>
                      <a:pt x="0" y="0"/>
                    </a:moveTo>
                    <a:lnTo>
                      <a:pt x="27305" y="0"/>
                    </a:lnTo>
                    <a:lnTo>
                      <a:pt x="27305" y="137160"/>
                    </a:lnTo>
                    <a:lnTo>
                      <a:pt x="0" y="137160"/>
                    </a:lnTo>
                    <a:lnTo>
                      <a:pt x="0" y="0"/>
                    </a:lnTo>
                    <a:close/>
                  </a:path>
                </a:pathLst>
              </a:custGeom>
              <a:solidFill>
                <a:srgbClr val="0576AE"/>
              </a:solidFill>
              <a:ln w="5806"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C04FA0D1-4CA3-FD93-FBBD-7B76959C7FAA}"/>
                  </a:ext>
                </a:extLst>
              </p:cNvPr>
              <p:cNvSpPr/>
              <p:nvPr/>
            </p:nvSpPr>
            <p:spPr>
              <a:xfrm>
                <a:off x="7545513" y="4572193"/>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6615 h 92989"/>
                  <a:gd name="connsiteX23" fmla="*/ 58678 w 90630"/>
                  <a:gd name="connsiteY23" fmla="*/ 24991 h 92989"/>
                  <a:gd name="connsiteX24" fmla="*/ 46477 w 90630"/>
                  <a:gd name="connsiteY24" fmla="*/ 20342 h 92989"/>
                  <a:gd name="connsiteX25" fmla="*/ 38344 w 90630"/>
                  <a:gd name="connsiteY25" fmla="*/ 21504 h 92989"/>
                  <a:gd name="connsiteX26" fmla="*/ 32534 w 90630"/>
                  <a:gd name="connsiteY26" fmla="*/ 24991 h 92989"/>
                  <a:gd name="connsiteX27" fmla="*/ 28468 w 90630"/>
                  <a:gd name="connsiteY27" fmla="*/ 30222 h 92989"/>
                  <a:gd name="connsiteX28" fmla="*/ 26724 w 90630"/>
                  <a:gd name="connsiteY28" fmla="*/ 36615 h 92989"/>
                  <a:gd name="connsiteX29" fmla="*/ 63326 w 90630"/>
                  <a:gd name="connsiteY29" fmla="*/ 3661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4"/>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4"/>
                      <a:pt x="85983" y="21504"/>
                      <a:pt x="87726" y="27316"/>
                    </a:cubicBezTo>
                    <a:cubicBezTo>
                      <a:pt x="89469" y="33128"/>
                      <a:pt x="90631" y="39521"/>
                      <a:pt x="90631" y="46495"/>
                    </a:cubicBezTo>
                    <a:lnTo>
                      <a:pt x="90631" y="55213"/>
                    </a:lnTo>
                    <a:lnTo>
                      <a:pt x="27305" y="55213"/>
                    </a:lnTo>
                    <a:cubicBezTo>
                      <a:pt x="28468" y="60443"/>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6615"/>
                    </a:moveTo>
                    <a:cubicBezTo>
                      <a:pt x="63326" y="31965"/>
                      <a:pt x="62163" y="27897"/>
                      <a:pt x="58678" y="24991"/>
                    </a:cubicBezTo>
                    <a:cubicBezTo>
                      <a:pt x="55773" y="21504"/>
                      <a:pt x="51706" y="20342"/>
                      <a:pt x="46477" y="20342"/>
                    </a:cubicBezTo>
                    <a:cubicBezTo>
                      <a:pt x="43573" y="20342"/>
                      <a:pt x="40668" y="20923"/>
                      <a:pt x="38344" y="21504"/>
                    </a:cubicBezTo>
                    <a:cubicBezTo>
                      <a:pt x="36020" y="22666"/>
                      <a:pt x="34277" y="23829"/>
                      <a:pt x="32534" y="24991"/>
                    </a:cubicBezTo>
                    <a:cubicBezTo>
                      <a:pt x="30792" y="26734"/>
                      <a:pt x="29629" y="28478"/>
                      <a:pt x="28468" y="30222"/>
                    </a:cubicBezTo>
                    <a:cubicBezTo>
                      <a:pt x="27305" y="31965"/>
                      <a:pt x="27305" y="34290"/>
                      <a:pt x="26724" y="36615"/>
                    </a:cubicBezTo>
                    <a:lnTo>
                      <a:pt x="63326" y="36615"/>
                    </a:lnTo>
                    <a:close/>
                  </a:path>
                </a:pathLst>
              </a:custGeom>
              <a:solidFill>
                <a:srgbClr val="0576AE"/>
              </a:solidFill>
              <a:ln w="5806"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D88A83EF-CDB4-1726-CC94-088601F13E75}"/>
                  </a:ext>
                </a:extLst>
              </p:cNvPr>
              <p:cNvSpPr/>
              <p:nvPr/>
            </p:nvSpPr>
            <p:spPr>
              <a:xfrm>
                <a:off x="7655897"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3 w 96440"/>
                  <a:gd name="connsiteY8" fmla="*/ 136579 h 140066"/>
                  <a:gd name="connsiteX9" fmla="*/ 11619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9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0 w 96440"/>
                  <a:gd name="connsiteY20" fmla="*/ 0 h 140066"/>
                  <a:gd name="connsiteX21" fmla="*/ 96440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4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7" y="132511"/>
                      <a:pt x="62163" y="133673"/>
                      <a:pt x="59840" y="135417"/>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9" y="61606"/>
                    </a:cubicBezTo>
                    <a:cubicBezTo>
                      <a:pt x="14524" y="57538"/>
                      <a:pt x="18591" y="54051"/>
                      <a:pt x="23820" y="51145"/>
                    </a:cubicBezTo>
                    <a:cubicBezTo>
                      <a:pt x="29048" y="48239"/>
                      <a:pt x="34277" y="47076"/>
                      <a:pt x="40668" y="47076"/>
                    </a:cubicBezTo>
                    <a:cubicBezTo>
                      <a:pt x="46477" y="47076"/>
                      <a:pt x="51706" y="48239"/>
                      <a:pt x="56354" y="49982"/>
                    </a:cubicBezTo>
                    <a:cubicBezTo>
                      <a:pt x="61002" y="51726"/>
                      <a:pt x="65068" y="54632"/>
                      <a:pt x="68554" y="58700"/>
                    </a:cubicBezTo>
                    <a:lnTo>
                      <a:pt x="69135" y="58700"/>
                    </a:lnTo>
                    <a:lnTo>
                      <a:pt x="69135" y="0"/>
                    </a:lnTo>
                    <a:lnTo>
                      <a:pt x="96440" y="0"/>
                    </a:lnTo>
                    <a:lnTo>
                      <a:pt x="96440" y="137741"/>
                    </a:lnTo>
                    <a:close/>
                    <a:moveTo>
                      <a:pt x="70878" y="94152"/>
                    </a:moveTo>
                    <a:cubicBezTo>
                      <a:pt x="70878" y="87759"/>
                      <a:pt x="69135" y="81948"/>
                      <a:pt x="65068" y="77879"/>
                    </a:cubicBezTo>
                    <a:cubicBezTo>
                      <a:pt x="61002" y="73811"/>
                      <a:pt x="55773" y="71486"/>
                      <a:pt x="48801" y="71486"/>
                    </a:cubicBezTo>
                    <a:cubicBezTo>
                      <a:pt x="41829" y="71486"/>
                      <a:pt x="36601" y="73811"/>
                      <a:pt x="32534" y="77879"/>
                    </a:cubicBezTo>
                    <a:cubicBezTo>
                      <a:pt x="28468" y="81948"/>
                      <a:pt x="26724" y="87178"/>
                      <a:pt x="26724" y="94152"/>
                    </a:cubicBezTo>
                    <a:cubicBezTo>
                      <a:pt x="26724" y="100546"/>
                      <a:pt x="28468" y="106357"/>
                      <a:pt x="32534" y="110425"/>
                    </a:cubicBezTo>
                    <a:cubicBezTo>
                      <a:pt x="36601" y="114494"/>
                      <a:pt x="41829" y="116819"/>
                      <a:pt x="48801" y="116819"/>
                    </a:cubicBezTo>
                    <a:cubicBezTo>
                      <a:pt x="55773" y="116819"/>
                      <a:pt x="61002" y="114494"/>
                      <a:pt x="65068" y="110425"/>
                    </a:cubicBezTo>
                    <a:cubicBezTo>
                      <a:pt x="69135"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284ACFD8-BEEC-A433-8FCC-295BF53CDB72}"/>
                  </a:ext>
                </a:extLst>
              </p:cNvPr>
              <p:cNvSpPr/>
              <p:nvPr/>
            </p:nvSpPr>
            <p:spPr>
              <a:xfrm>
                <a:off x="7779643"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5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5"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2"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4" y="55213"/>
                      <a:pt x="57515"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C13BA8C2-D3D8-D154-E569-8587FE182138}"/>
                  </a:ext>
                </a:extLst>
              </p:cNvPr>
              <p:cNvSpPr/>
              <p:nvPr/>
            </p:nvSpPr>
            <p:spPr>
              <a:xfrm>
                <a:off x="7887703" y="4573937"/>
                <a:ext cx="80754" cy="92989"/>
              </a:xfrm>
              <a:custGeom>
                <a:avLst/>
                <a:gdLst>
                  <a:gd name="connsiteX0" fmla="*/ 62744 w 80754"/>
                  <a:gd name="connsiteY0" fmla="*/ 29640 h 92989"/>
                  <a:gd name="connsiteX1" fmla="*/ 56934 w 80754"/>
                  <a:gd name="connsiteY1" fmla="*/ 24991 h 92989"/>
                  <a:gd name="connsiteX2" fmla="*/ 49382 w 80754"/>
                  <a:gd name="connsiteY2" fmla="*/ 23247 h 92989"/>
                  <a:gd name="connsiteX3" fmla="*/ 33115 w 80754"/>
                  <a:gd name="connsiteY3" fmla="*/ 29640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0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0"/>
                    </a:moveTo>
                    <a:cubicBezTo>
                      <a:pt x="61582" y="27897"/>
                      <a:pt x="59258" y="26153"/>
                      <a:pt x="56934" y="24991"/>
                    </a:cubicBezTo>
                    <a:cubicBezTo>
                      <a:pt x="54611" y="23829"/>
                      <a:pt x="51706" y="23247"/>
                      <a:pt x="49382" y="23247"/>
                    </a:cubicBezTo>
                    <a:cubicBezTo>
                      <a:pt x="42410" y="23247"/>
                      <a:pt x="37182" y="25572"/>
                      <a:pt x="33115" y="29640"/>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5"/>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0"/>
                    </a:lnTo>
                    <a:close/>
                  </a:path>
                </a:pathLst>
              </a:custGeom>
              <a:solidFill>
                <a:srgbClr val="0576AE"/>
              </a:solidFill>
              <a:ln w="5806"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2F774482-8381-730A-20A2-3D306D3C7E62}"/>
                  </a:ext>
                </a:extLst>
              </p:cNvPr>
              <p:cNvSpPr/>
              <p:nvPr/>
            </p:nvSpPr>
            <p:spPr>
              <a:xfrm>
                <a:off x="7981819"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2307 h 92408"/>
                  <a:gd name="connsiteX29" fmla="*/ 44153 w 84821"/>
                  <a:gd name="connsiteY29" fmla="*/ 52307 h 92408"/>
                  <a:gd name="connsiteX30" fmla="*/ 35439 w 84821"/>
                  <a:gd name="connsiteY30" fmla="*/ 54050 h 92408"/>
                  <a:gd name="connsiteX31" fmla="*/ 28468 w 84821"/>
                  <a:gd name="connsiteY31" fmla="*/ 58119 h 92408"/>
                  <a:gd name="connsiteX32" fmla="*/ 25563 w 84821"/>
                  <a:gd name="connsiteY32" fmla="*/ 65093 h 92408"/>
                  <a:gd name="connsiteX33" fmla="*/ 29629 w 84821"/>
                  <a:gd name="connsiteY33" fmla="*/ 72067 h 92408"/>
                  <a:gd name="connsiteX34" fmla="*/ 38344 w 84821"/>
                  <a:gd name="connsiteY34" fmla="*/ 74392 h 92408"/>
                  <a:gd name="connsiteX35" fmla="*/ 45897 w 84821"/>
                  <a:gd name="connsiteY35" fmla="*/ 73229 h 92408"/>
                  <a:gd name="connsiteX36" fmla="*/ 52287 w 84821"/>
                  <a:gd name="connsiteY36" fmla="*/ 70323 h 92408"/>
                  <a:gd name="connsiteX37" fmla="*/ 56935 w 84821"/>
                  <a:gd name="connsiteY37" fmla="*/ 65093 h 92408"/>
                  <a:gd name="connsiteX38" fmla="*/ 58678 w 84821"/>
                  <a:gd name="connsiteY38" fmla="*/ 58119 h 92408"/>
                  <a:gd name="connsiteX39" fmla="*/ 58678 w 84821"/>
                  <a:gd name="connsiteY39" fmla="*/ 52307 h 92408"/>
                  <a:gd name="connsiteX40" fmla="*/ 51706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7"/>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4"/>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3"/>
                    </a:lnTo>
                    <a:close/>
                    <a:moveTo>
                      <a:pt x="51706" y="52307"/>
                    </a:moveTo>
                    <a:cubicBezTo>
                      <a:pt x="49382" y="52307"/>
                      <a:pt x="47058" y="52307"/>
                      <a:pt x="44153" y="52307"/>
                    </a:cubicBezTo>
                    <a:cubicBezTo>
                      <a:pt x="41249" y="52307"/>
                      <a:pt x="38344" y="52888"/>
                      <a:pt x="35439" y="54050"/>
                    </a:cubicBezTo>
                    <a:cubicBezTo>
                      <a:pt x="32534" y="54631"/>
                      <a:pt x="30211" y="56375"/>
                      <a:pt x="28468" y="58119"/>
                    </a:cubicBezTo>
                    <a:cubicBezTo>
                      <a:pt x="26724" y="59862"/>
                      <a:pt x="25563" y="62187"/>
                      <a:pt x="25563" y="65093"/>
                    </a:cubicBezTo>
                    <a:cubicBezTo>
                      <a:pt x="25563" y="68580"/>
                      <a:pt x="26724" y="70905"/>
                      <a:pt x="29629" y="72067"/>
                    </a:cubicBezTo>
                    <a:cubicBezTo>
                      <a:pt x="32534" y="73811"/>
                      <a:pt x="35439" y="74392"/>
                      <a:pt x="38344" y="74392"/>
                    </a:cubicBezTo>
                    <a:cubicBezTo>
                      <a:pt x="41249" y="74392"/>
                      <a:pt x="43573" y="73811"/>
                      <a:pt x="45897" y="73229"/>
                    </a:cubicBezTo>
                    <a:cubicBezTo>
                      <a:pt x="48221" y="72648"/>
                      <a:pt x="50545" y="71486"/>
                      <a:pt x="52287" y="70323"/>
                    </a:cubicBezTo>
                    <a:cubicBezTo>
                      <a:pt x="54030" y="69161"/>
                      <a:pt x="55773" y="67417"/>
                      <a:pt x="56935" y="65093"/>
                    </a:cubicBezTo>
                    <a:cubicBezTo>
                      <a:pt x="58097" y="62768"/>
                      <a:pt x="58678" y="60443"/>
                      <a:pt x="58678" y="58119"/>
                    </a:cubicBezTo>
                    <a:lnTo>
                      <a:pt x="58678" y="52307"/>
                    </a:lnTo>
                    <a:lnTo>
                      <a:pt x="51706" y="52307"/>
                    </a:lnTo>
                    <a:close/>
                  </a:path>
                </a:pathLst>
              </a:custGeom>
              <a:solidFill>
                <a:srgbClr val="0576AE"/>
              </a:solidFill>
              <a:ln w="5806"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7768F19C-7C55-F78F-A4F6-09EB087FBAA1}"/>
                  </a:ext>
                </a:extLst>
              </p:cNvPr>
              <p:cNvSpPr/>
              <p:nvPr/>
            </p:nvSpPr>
            <p:spPr>
              <a:xfrm>
                <a:off x="8081165"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29AA6AC1-8911-8AAB-2C84-8359D7CA8443}"/>
                  </a:ext>
                </a:extLst>
              </p:cNvPr>
              <p:cNvSpPr/>
              <p:nvPr/>
            </p:nvSpPr>
            <p:spPr>
              <a:xfrm>
                <a:off x="8167729" y="4531510"/>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7" y="31384"/>
                    </a:cubicBezTo>
                    <a:cubicBezTo>
                      <a:pt x="11619" y="31384"/>
                      <a:pt x="7553" y="29640"/>
                      <a:pt x="4648" y="26734"/>
                    </a:cubicBezTo>
                    <a:cubicBezTo>
                      <a:pt x="1743" y="23829"/>
                      <a:pt x="0" y="19760"/>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82430FAE-706A-2BE2-B073-853BEBEE6AFB}"/>
                  </a:ext>
                </a:extLst>
              </p:cNvPr>
              <p:cNvSpPr/>
              <p:nvPr/>
            </p:nvSpPr>
            <p:spPr>
              <a:xfrm>
                <a:off x="8220597"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6725 w 98764"/>
                  <a:gd name="connsiteY17" fmla="*/ 46495 h 92989"/>
                  <a:gd name="connsiteX18" fmla="*/ 32535 w 98764"/>
                  <a:gd name="connsiteY18" fmla="*/ 62768 h 92989"/>
                  <a:gd name="connsiteX19" fmla="*/ 48801 w 98764"/>
                  <a:gd name="connsiteY19" fmla="*/ 69161 h 92989"/>
                  <a:gd name="connsiteX20" fmla="*/ 65069 w 98764"/>
                  <a:gd name="connsiteY20" fmla="*/ 62768 h 92989"/>
                  <a:gd name="connsiteX21" fmla="*/ 70878 w 98764"/>
                  <a:gd name="connsiteY21" fmla="*/ 46495 h 92989"/>
                  <a:gd name="connsiteX22" fmla="*/ 65069 w 98764"/>
                  <a:gd name="connsiteY22" fmla="*/ 30222 h 92989"/>
                  <a:gd name="connsiteX23" fmla="*/ 48801 w 98764"/>
                  <a:gd name="connsiteY23" fmla="*/ 23829 h 92989"/>
                  <a:gd name="connsiteX24" fmla="*/ 32535 w 98764"/>
                  <a:gd name="connsiteY24" fmla="*/ 30222 h 92989"/>
                  <a:gd name="connsiteX25" fmla="*/ 2672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7"/>
                      <a:pt x="56354" y="92990"/>
                      <a:pt x="49382" y="92990"/>
                    </a:cubicBezTo>
                    <a:cubicBezTo>
                      <a:pt x="42411" y="92990"/>
                      <a:pt x="36020" y="91827"/>
                      <a:pt x="30211" y="89503"/>
                    </a:cubicBezTo>
                    <a:cubicBezTo>
                      <a:pt x="24401" y="87178"/>
                      <a:pt x="19172" y="84272"/>
                      <a:pt x="14524" y="80204"/>
                    </a:cubicBezTo>
                    <a:cubicBezTo>
                      <a:pt x="9877" y="76136"/>
                      <a:pt x="6391" y="71486"/>
                      <a:pt x="4067" y="65674"/>
                    </a:cubicBezTo>
                    <a:cubicBezTo>
                      <a:pt x="1162" y="59862"/>
                      <a:pt x="0" y="53469"/>
                      <a:pt x="0" y="46495"/>
                    </a:cubicBezTo>
                    <a:close/>
                    <a:moveTo>
                      <a:pt x="26725" y="46495"/>
                    </a:moveTo>
                    <a:cubicBezTo>
                      <a:pt x="26725" y="52888"/>
                      <a:pt x="28468" y="58700"/>
                      <a:pt x="32535" y="62768"/>
                    </a:cubicBezTo>
                    <a:cubicBezTo>
                      <a:pt x="36601" y="66836"/>
                      <a:pt x="41830" y="69161"/>
                      <a:pt x="48801" y="69161"/>
                    </a:cubicBezTo>
                    <a:cubicBezTo>
                      <a:pt x="55773" y="69161"/>
                      <a:pt x="61002" y="66836"/>
                      <a:pt x="65069" y="62768"/>
                    </a:cubicBezTo>
                    <a:cubicBezTo>
                      <a:pt x="69135" y="58700"/>
                      <a:pt x="70878" y="53469"/>
                      <a:pt x="70878" y="46495"/>
                    </a:cubicBezTo>
                    <a:cubicBezTo>
                      <a:pt x="70878" y="40102"/>
                      <a:pt x="69135" y="34290"/>
                      <a:pt x="65069" y="30222"/>
                    </a:cubicBezTo>
                    <a:cubicBezTo>
                      <a:pt x="61002" y="26153"/>
                      <a:pt x="55773" y="23829"/>
                      <a:pt x="48801" y="23829"/>
                    </a:cubicBezTo>
                    <a:cubicBezTo>
                      <a:pt x="41830" y="23829"/>
                      <a:pt x="36601" y="26153"/>
                      <a:pt x="32535" y="30222"/>
                    </a:cubicBezTo>
                    <a:cubicBezTo>
                      <a:pt x="29048" y="34290"/>
                      <a:pt x="26725" y="39521"/>
                      <a:pt x="26725" y="46495"/>
                    </a:cubicBezTo>
                    <a:close/>
                  </a:path>
                </a:pathLst>
              </a:custGeom>
              <a:solidFill>
                <a:srgbClr val="0576AE"/>
              </a:solidFill>
              <a:ln w="5806"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071DB325-1C4D-5084-E944-2C75105ABBE4}"/>
                  </a:ext>
                </a:extLst>
              </p:cNvPr>
              <p:cNvSpPr/>
              <p:nvPr/>
            </p:nvSpPr>
            <p:spPr>
              <a:xfrm>
                <a:off x="8340858" y="4572774"/>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49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2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5"/>
                      <a:pt x="33696" y="5812"/>
                      <a:pt x="36020" y="4649"/>
                    </a:cubicBezTo>
                    <a:cubicBezTo>
                      <a:pt x="38344" y="3487"/>
                      <a:pt x="40668" y="2325"/>
                      <a:pt x="43573" y="1162"/>
                    </a:cubicBezTo>
                    <a:cubicBezTo>
                      <a:pt x="46477" y="581"/>
                      <a:pt x="49382" y="0"/>
                      <a:pt x="52868" y="0"/>
                    </a:cubicBezTo>
                    <a:cubicBezTo>
                      <a:pt x="59839" y="0"/>
                      <a:pt x="65068" y="1162"/>
                      <a:pt x="69716" y="2906"/>
                    </a:cubicBezTo>
                    <a:cubicBezTo>
                      <a:pt x="73783" y="5231"/>
                      <a:pt x="77268"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5" y="40102"/>
                      <a:pt x="27305" y="42427"/>
                      <a:pt x="27305" y="45332"/>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grpSp>
      </p:grpSp>
      <p:sp>
        <p:nvSpPr>
          <p:cNvPr id="221" name="Picture Placeholder 52">
            <a:extLst>
              <a:ext uri="{FF2B5EF4-FFF2-40B4-BE49-F238E27FC236}">
                <a16:creationId xmlns:a16="http://schemas.microsoft.com/office/drawing/2014/main" id="{9BAEAB57-47F8-1A48-76BA-31E15EBED032}"/>
              </a:ext>
            </a:extLst>
          </p:cNvPr>
          <p:cNvSpPr>
            <a:spLocks noGrp="1"/>
          </p:cNvSpPr>
          <p:nvPr>
            <p:ph type="pic" sz="quarter" idx="41"/>
          </p:nvPr>
        </p:nvSpPr>
        <p:spPr>
          <a:xfrm>
            <a:off x="-1" y="2632834"/>
            <a:ext cx="7559676" cy="3701023"/>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vl1pPr>
          </a:lstStyle>
          <a:p>
            <a:endParaRPr lang="en-US" dirty="0"/>
          </a:p>
        </p:txBody>
      </p:sp>
    </p:spTree>
    <p:extLst>
      <p:ext uri="{BB962C8B-B14F-4D97-AF65-F5344CB8AC3E}">
        <p14:creationId xmlns:p14="http://schemas.microsoft.com/office/powerpoint/2010/main" val="11811193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60" name="Rectangle 59">
            <a:extLst>
              <a:ext uri="{FF2B5EF4-FFF2-40B4-BE49-F238E27FC236}">
                <a16:creationId xmlns:a16="http://schemas.microsoft.com/office/drawing/2014/main" id="{A3920EEC-F64E-D74B-8DBC-98E8D94D73FE}"/>
              </a:ext>
            </a:extLst>
          </p:cNvPr>
          <p:cNvSpPr/>
          <p:nvPr userDrawn="1"/>
        </p:nvSpPr>
        <p:spPr>
          <a:xfrm>
            <a:off x="7559675" y="8620217"/>
            <a:ext cx="829723" cy="180216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Slide Number Placeholder 5">
            <a:extLst>
              <a:ext uri="{FF2B5EF4-FFF2-40B4-BE49-F238E27FC236}">
                <a16:creationId xmlns:a16="http://schemas.microsoft.com/office/drawing/2014/main" id="{A806BDE5-5B47-4F79-FEE3-603D060487DD}"/>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32882133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74F5B6F1-1F70-8542-A18D-9BC642672EA0}"/>
              </a:ext>
            </a:extLst>
          </p:cNvPr>
          <p:cNvSpPr/>
          <p:nvPr userDrawn="1"/>
        </p:nvSpPr>
        <p:spPr>
          <a:xfrm flipV="1">
            <a:off x="-31255" y="323001"/>
            <a:ext cx="7590930" cy="5748355"/>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365513"/>
            <a:ext cx="6526988" cy="3412987"/>
          </a:xfrm>
          <a:prstGeom prst="rect">
            <a:avLst/>
          </a:prstGeom>
        </p:spPr>
        <p:txBody>
          <a:bodyPr numCol="2" spcCol="288000" anchor="t">
            <a:noAutofit/>
          </a:bodyPr>
          <a:lstStyle>
            <a:lvl1pPr marL="0" indent="0" algn="just">
              <a:lnSpc>
                <a:spcPts val="1160"/>
              </a:lnSpc>
              <a:spcBef>
                <a:spcPts val="0"/>
              </a:spcBef>
              <a:buNone/>
              <a:defRPr sz="1100" b="0" i="0">
                <a:solidFill>
                  <a:schemeClr val="bg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a:t>
            </a:r>
            <a:r>
              <a:rPr lang="en-GB" dirty="0" err="1"/>
              <a:t>Colums</a:t>
            </a:r>
            <a:r>
              <a:rPr lang="en-GB" dirty="0"/>
              <a:t>)</a:t>
            </a:r>
            <a:endParaRPr lang="en-US" dirty="0"/>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515712" y="660134"/>
            <a:ext cx="6570888" cy="1204858"/>
          </a:xfrm>
          <a:prstGeom prst="rect">
            <a:avLst/>
          </a:prstGeom>
        </p:spPr>
        <p:txBody>
          <a:bodyPr>
            <a:noAutofit/>
          </a:bodyPr>
          <a:lstStyle>
            <a:lvl1pPr marL="0" indent="0" algn="l">
              <a:buNone/>
              <a:defRPr sz="2400" b="1" i="0">
                <a:solidFill>
                  <a:srgbClr val="F8A36A"/>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Title/Sub-Heading</a:t>
            </a:r>
            <a:endParaRPr lang="en-US" dirty="0"/>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92304"/>
          </a:xfrm>
          <a:prstGeom prst="rect">
            <a:avLst/>
          </a:prstGeom>
        </p:spPr>
        <p:txBody>
          <a:bodyPr>
            <a:noAutofit/>
          </a:bodyPr>
          <a:lstStyle>
            <a:lvl1pPr marL="0" indent="0" algn="l">
              <a:buNone/>
              <a:defRPr sz="2400" b="1"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Title</a:t>
            </a:r>
            <a:endParaRPr lang="en-US" dirty="0"/>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20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Sub-Heading</a:t>
            </a:r>
            <a:endParaRPr lang="en-US" dirty="0"/>
          </a:p>
        </p:txBody>
      </p:sp>
      <p:sp>
        <p:nvSpPr>
          <p:cNvPr id="61" name="Rectangle 60">
            <a:extLst>
              <a:ext uri="{FF2B5EF4-FFF2-40B4-BE49-F238E27FC236}">
                <a16:creationId xmlns:a16="http://schemas.microsoft.com/office/drawing/2014/main" id="{0466A146-9D5F-1C4F-9C2C-5CF88AFF3F50}"/>
              </a:ext>
            </a:extLst>
          </p:cNvPr>
          <p:cNvSpPr/>
          <p:nvPr userDrawn="1"/>
        </p:nvSpPr>
        <p:spPr>
          <a:xfrm>
            <a:off x="7559675" y="8620217"/>
            <a:ext cx="829723" cy="180216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Slide Number Placeholder 5">
            <a:extLst>
              <a:ext uri="{FF2B5EF4-FFF2-40B4-BE49-F238E27FC236}">
                <a16:creationId xmlns:a16="http://schemas.microsoft.com/office/drawing/2014/main" id="{3C096B8B-4D32-2F33-9255-6EE9B1428EB6}"/>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2434990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74F5B6F1-1F70-8542-A18D-9BC642672EA0}"/>
              </a:ext>
            </a:extLst>
          </p:cNvPr>
          <p:cNvSpPr/>
          <p:nvPr userDrawn="1"/>
        </p:nvSpPr>
        <p:spPr>
          <a:xfrm flipV="1">
            <a:off x="-31255" y="323000"/>
            <a:ext cx="7590930" cy="6129558"/>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365513"/>
            <a:ext cx="6526988" cy="3412987"/>
          </a:xfrm>
          <a:prstGeom prst="rect">
            <a:avLst/>
          </a:prstGeom>
        </p:spPr>
        <p:txBody>
          <a:bodyPr numCol="2" spcCol="288000" anchor="t">
            <a:noAutofit/>
          </a:bodyPr>
          <a:lstStyle>
            <a:lvl1pPr marL="0" indent="0" algn="just">
              <a:lnSpc>
                <a:spcPts val="1160"/>
              </a:lnSpc>
              <a:spcBef>
                <a:spcPts val="0"/>
              </a:spcBef>
              <a:buNone/>
              <a:defRPr sz="1100" b="0" i="0">
                <a:solidFill>
                  <a:schemeClr val="bg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a:t>
            </a:r>
            <a:r>
              <a:rPr lang="en-GB" dirty="0" err="1"/>
              <a:t>Colums</a:t>
            </a:r>
            <a:r>
              <a:rPr lang="en-GB" dirty="0"/>
              <a:t>)</a:t>
            </a:r>
            <a:endParaRPr lang="en-US" dirty="0"/>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515712" y="660134"/>
            <a:ext cx="6570888" cy="1204858"/>
          </a:xfrm>
          <a:prstGeom prst="rect">
            <a:avLst/>
          </a:prstGeom>
        </p:spPr>
        <p:txBody>
          <a:bodyPr>
            <a:noAutofit/>
          </a:bodyPr>
          <a:lstStyle>
            <a:lvl1pPr marL="0" indent="0" algn="l">
              <a:buNone/>
              <a:defRPr sz="2400" b="1" i="0">
                <a:solidFill>
                  <a:srgbClr val="F8A36A"/>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Title/Sub-Heading</a:t>
            </a:r>
            <a:endParaRPr lang="en-US" dirty="0"/>
          </a:p>
        </p:txBody>
      </p:sp>
      <p:sp>
        <p:nvSpPr>
          <p:cNvPr id="61" name="Rectangle 60">
            <a:extLst>
              <a:ext uri="{FF2B5EF4-FFF2-40B4-BE49-F238E27FC236}">
                <a16:creationId xmlns:a16="http://schemas.microsoft.com/office/drawing/2014/main" id="{0466A146-9D5F-1C4F-9C2C-5CF88AFF3F50}"/>
              </a:ext>
            </a:extLst>
          </p:cNvPr>
          <p:cNvSpPr/>
          <p:nvPr userDrawn="1"/>
        </p:nvSpPr>
        <p:spPr>
          <a:xfrm>
            <a:off x="7559675" y="8620217"/>
            <a:ext cx="829723" cy="180216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Slide Number Placeholder 5">
            <a:extLst>
              <a:ext uri="{FF2B5EF4-FFF2-40B4-BE49-F238E27FC236}">
                <a16:creationId xmlns:a16="http://schemas.microsoft.com/office/drawing/2014/main" id="{3C096B8B-4D32-2F33-9255-6EE9B1428EB6}"/>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39061926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365513"/>
            <a:ext cx="6526988" cy="3412987"/>
          </a:xfrm>
          <a:prstGeom prst="rect">
            <a:avLst/>
          </a:prstGeom>
        </p:spPr>
        <p:txBody>
          <a:bodyPr numCol="2" spcCol="288000" anchor="t">
            <a:noAutofit/>
          </a:bodyPr>
          <a:lstStyle>
            <a:lvl1pPr marL="0" indent="0" algn="just">
              <a:lnSpc>
                <a:spcPts val="116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a:t>
            </a:r>
            <a:r>
              <a:rPr lang="en-GB" dirty="0" err="1"/>
              <a:t>Colums</a:t>
            </a:r>
            <a:r>
              <a:rPr lang="en-GB" dirty="0"/>
              <a:t>)</a:t>
            </a:r>
            <a:endParaRPr lang="en-US" dirty="0"/>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515712" y="660134"/>
            <a:ext cx="6570888" cy="1204858"/>
          </a:xfrm>
          <a:prstGeom prst="rect">
            <a:avLst/>
          </a:prstGeom>
        </p:spPr>
        <p:txBody>
          <a:bodyPr>
            <a:noAutofit/>
          </a:bodyPr>
          <a:lstStyle>
            <a:lvl1pPr marL="0" indent="0" algn="l">
              <a:buNone/>
              <a:defRPr sz="2400" b="1" i="0">
                <a:solidFill>
                  <a:srgbClr val="F8A36A"/>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Title/Sub-Heading</a:t>
            </a:r>
            <a:endParaRPr lang="en-US" dirty="0"/>
          </a:p>
        </p:txBody>
      </p:sp>
      <p:sp>
        <p:nvSpPr>
          <p:cNvPr id="40" name="Slide Number Placeholder 5">
            <a:extLst>
              <a:ext uri="{FF2B5EF4-FFF2-40B4-BE49-F238E27FC236}">
                <a16:creationId xmlns:a16="http://schemas.microsoft.com/office/drawing/2014/main" id="{3C096B8B-4D32-2F33-9255-6EE9B1428EB6}"/>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36005173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Comparison">
    <p:spTree>
      <p:nvGrpSpPr>
        <p:cNvPr id="1" name=""/>
        <p:cNvGrpSpPr/>
        <p:nvPr/>
      </p:nvGrpSpPr>
      <p:grpSpPr>
        <a:xfrm>
          <a:off x="0" y="0"/>
          <a:ext cx="0" cy="0"/>
          <a:chOff x="0" y="0"/>
          <a:chExt cx="0" cy="0"/>
        </a:xfrm>
      </p:grpSpPr>
      <p:sp>
        <p:nvSpPr>
          <p:cNvPr id="321" name="Rectangle 320">
            <a:extLst>
              <a:ext uri="{FF2B5EF4-FFF2-40B4-BE49-F238E27FC236}">
                <a16:creationId xmlns:a16="http://schemas.microsoft.com/office/drawing/2014/main" id="{DAFE97B0-644B-C64D-A4CD-10ECACA09145}"/>
              </a:ext>
            </a:extLst>
          </p:cNvPr>
          <p:cNvSpPr/>
          <p:nvPr userDrawn="1"/>
        </p:nvSpPr>
        <p:spPr>
          <a:xfrm flipV="1">
            <a:off x="-26637" y="887167"/>
            <a:ext cx="3700956" cy="8002846"/>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878" name="Rectangle 877">
            <a:extLst>
              <a:ext uri="{FF2B5EF4-FFF2-40B4-BE49-F238E27FC236}">
                <a16:creationId xmlns:a16="http://schemas.microsoft.com/office/drawing/2014/main" id="{2B389D24-5C81-1047-B67F-CFDCF6BD591A}"/>
              </a:ext>
            </a:extLst>
          </p:cNvPr>
          <p:cNvSpPr/>
          <p:nvPr userDrawn="1"/>
        </p:nvSpPr>
        <p:spPr>
          <a:xfrm flipV="1">
            <a:off x="207487" y="560671"/>
            <a:ext cx="2581124" cy="602586"/>
          </a:xfrm>
          <a:prstGeom prst="rect">
            <a:avLst/>
          </a:prstGeom>
          <a:solidFill>
            <a:srgbClr val="F8A36A"/>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grpSp>
        <p:nvGrpSpPr>
          <p:cNvPr id="13" name="Graphic 76">
            <a:extLst>
              <a:ext uri="{FF2B5EF4-FFF2-40B4-BE49-F238E27FC236}">
                <a16:creationId xmlns:a16="http://schemas.microsoft.com/office/drawing/2014/main" id="{35C9C850-DF4D-AB47-B97B-4C0C151A8766}"/>
              </a:ext>
            </a:extLst>
          </p:cNvPr>
          <p:cNvGrpSpPr/>
          <p:nvPr userDrawn="1"/>
        </p:nvGrpSpPr>
        <p:grpSpPr>
          <a:xfrm>
            <a:off x="4623349" y="10100010"/>
            <a:ext cx="2526982" cy="234917"/>
            <a:chOff x="6923246" y="4898421"/>
            <a:chExt cx="1763327" cy="163925"/>
          </a:xfrm>
        </p:grpSpPr>
        <p:grpSp>
          <p:nvGrpSpPr>
            <p:cNvPr id="14" name="Graphic 76">
              <a:extLst>
                <a:ext uri="{FF2B5EF4-FFF2-40B4-BE49-F238E27FC236}">
                  <a16:creationId xmlns:a16="http://schemas.microsoft.com/office/drawing/2014/main" id="{DAEFC05D-5EDD-914D-A0E5-446F028F1433}"/>
                </a:ext>
              </a:extLst>
            </p:cNvPr>
            <p:cNvGrpSpPr/>
            <p:nvPr/>
          </p:nvGrpSpPr>
          <p:grpSpPr>
            <a:xfrm>
              <a:off x="7942326" y="4900231"/>
              <a:ext cx="744247" cy="162115"/>
              <a:chOff x="7942326" y="4900231"/>
              <a:chExt cx="744247" cy="162115"/>
            </a:xfrm>
          </p:grpSpPr>
          <p:sp>
            <p:nvSpPr>
              <p:cNvPr id="219" name="Freeform 218">
                <a:extLst>
                  <a:ext uri="{FF2B5EF4-FFF2-40B4-BE49-F238E27FC236}">
                    <a16:creationId xmlns:a16="http://schemas.microsoft.com/office/drawing/2014/main" id="{67ED3DD5-10B3-1F47-969B-D58EA263F3CE}"/>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2BD2C5C5-A769-F24E-AD6C-110DABE361C0}"/>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C3F19D0-71D9-884F-9B42-17BB3B124AA0}"/>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FA5716B5-093D-4741-8D3C-628C31A9D4C6}"/>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CA43EDC3-E2AC-544E-B219-9E085F392692}"/>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DE2AC1A7-E7B4-404F-9E94-FEC309238A87}"/>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CE1AD4E2-49E7-0445-B44C-F03FDC9B4508}"/>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6618555D-5D35-C442-87F2-BB9CBAC0F96E}"/>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285C2CAA-430A-9C41-9668-40E103715FC6}"/>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C97C791E-E21E-3547-A62A-D6AA421CA9D1}"/>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9198CE99-4246-3549-B5C8-A9A7D19DE066}"/>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ABF6278D-BD96-3C43-83C4-7B4B4EE4768E}"/>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19B34DDA-0221-594A-B009-0AD1962C022F}"/>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3B61B2BF-61E7-C642-A988-C79C50DE5D6B}"/>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772AB71F-DD8F-9142-82FC-F651A429393B}"/>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560F2954-771D-BA4F-99A3-1CCD9C9B16B6}"/>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9EBA9DC9-A3A1-4943-9DA2-A6A5DABDFB67}"/>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385A225C-D608-A947-A160-4CB020516B6E}"/>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C23B5017-FA35-FF48-850F-EADD05114760}"/>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DC4EC3C5-5D2D-FC4E-A7AD-3E35732D77DF}"/>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0EF450CE-8388-3F4B-92F4-F9EAEBE4519B}"/>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AE2D9F40-7CC4-6A44-B24D-7C0B0ACF34B8}"/>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DA14F908-415F-554C-B147-2F7EBE503BA1}"/>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35CB431F-F685-A74E-9F34-0510429333AA}"/>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14E7F840-53EB-EA4D-9E30-2936A7811B24}"/>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44" name="Graphic 76">
                <a:extLst>
                  <a:ext uri="{FF2B5EF4-FFF2-40B4-BE49-F238E27FC236}">
                    <a16:creationId xmlns:a16="http://schemas.microsoft.com/office/drawing/2014/main" id="{2A135762-D577-0E40-9FC8-B9EA09C80AEF}"/>
                  </a:ext>
                </a:extLst>
              </p:cNvPr>
              <p:cNvGrpSpPr/>
              <p:nvPr/>
            </p:nvGrpSpPr>
            <p:grpSpPr>
              <a:xfrm>
                <a:off x="8206877" y="4909375"/>
                <a:ext cx="365840" cy="45338"/>
                <a:chOff x="8206877" y="4909375"/>
                <a:chExt cx="365840" cy="45338"/>
              </a:xfrm>
              <a:solidFill>
                <a:srgbClr val="23509E"/>
              </a:solidFill>
            </p:grpSpPr>
            <p:sp>
              <p:nvSpPr>
                <p:cNvPr id="282" name="Freeform 281">
                  <a:extLst>
                    <a:ext uri="{FF2B5EF4-FFF2-40B4-BE49-F238E27FC236}">
                      <a16:creationId xmlns:a16="http://schemas.microsoft.com/office/drawing/2014/main" id="{194C4E14-14F3-6E44-88AE-CBF85A8D0D4A}"/>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9F888627-8D5F-D245-8317-98DAD75B5517}"/>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07E056F4-DDB2-9E42-A5EF-DC6CB678B70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285" name="Freeform 284">
                  <a:extLst>
                    <a:ext uri="{FF2B5EF4-FFF2-40B4-BE49-F238E27FC236}">
                      <a16:creationId xmlns:a16="http://schemas.microsoft.com/office/drawing/2014/main" id="{7455F6E8-E150-BA47-93BA-F75161D3EF96}"/>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C2A5389C-BF14-5944-B194-0BDD63CE56BF}"/>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3D1E8332-8C9A-3741-B0FD-95C6F1068C1C}"/>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238D5B00-2518-264E-BEE6-84974A0E5DBC}"/>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EF028828-8A18-C647-A96B-5AF6206F8828}"/>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1839F9A0-32F6-7D49-8367-64C26F9035FC}"/>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4B4378AC-D972-5A4D-92CD-BC0223AF320F}"/>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2403A105-DC54-F84E-91BC-95AA4F33B216}"/>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E6850B26-FF70-FC4A-A380-58417061D141}"/>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152FAE47-647B-7D42-8F66-21B1B67F0965}"/>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A439A0A5-3C82-C742-8B37-1341B714BAEB}"/>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45" name="Graphic 76">
                <a:extLst>
                  <a:ext uri="{FF2B5EF4-FFF2-40B4-BE49-F238E27FC236}">
                    <a16:creationId xmlns:a16="http://schemas.microsoft.com/office/drawing/2014/main" id="{A2B54044-720D-F542-9358-AFFBCC88C017}"/>
                  </a:ext>
                </a:extLst>
              </p:cNvPr>
              <p:cNvGrpSpPr/>
              <p:nvPr/>
            </p:nvGrpSpPr>
            <p:grpSpPr>
              <a:xfrm>
                <a:off x="8208210" y="4964049"/>
                <a:ext cx="478363" cy="44672"/>
                <a:chOff x="8208210" y="4964049"/>
                <a:chExt cx="478363" cy="44672"/>
              </a:xfrm>
              <a:solidFill>
                <a:srgbClr val="23509E"/>
              </a:solidFill>
            </p:grpSpPr>
            <p:sp>
              <p:nvSpPr>
                <p:cNvPr id="265" name="Freeform 264">
                  <a:extLst>
                    <a:ext uri="{FF2B5EF4-FFF2-40B4-BE49-F238E27FC236}">
                      <a16:creationId xmlns:a16="http://schemas.microsoft.com/office/drawing/2014/main" id="{B8682E29-72F6-534B-9D9D-5EF9CE39A71F}"/>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A41F76AA-F571-3946-BAB3-C320F3BBD927}"/>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9BCC3E8E-FD04-854D-864D-E1AA4EA1701D}"/>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2C7048F9-6DCD-7944-9D57-E9C45F3DF3D5}"/>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5043E2A9-E4FB-984B-86DA-98498078B286}"/>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5447C532-7727-9741-BB45-5331BC05FD23}"/>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A3D58A83-9C54-BC46-B189-32DDF030F268}"/>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AEAF27F2-8A1F-974F-8AA9-87E6F1CD1C78}"/>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D8A1BE80-2E47-6742-B0F6-2D5B94418157}"/>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FCD68FC5-3310-A04D-A3DA-1D5369225623}"/>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AD1F5330-DC86-9C49-983D-D832654E5AB9}"/>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6" name="Freeform 275">
                  <a:extLst>
                    <a:ext uri="{FF2B5EF4-FFF2-40B4-BE49-F238E27FC236}">
                      <a16:creationId xmlns:a16="http://schemas.microsoft.com/office/drawing/2014/main" id="{68965254-FCE5-6F43-B827-698D48B5C770}"/>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277" name="Freeform 276">
                  <a:extLst>
                    <a:ext uri="{FF2B5EF4-FFF2-40B4-BE49-F238E27FC236}">
                      <a16:creationId xmlns:a16="http://schemas.microsoft.com/office/drawing/2014/main" id="{5775B500-AA28-A340-87F9-B6A2E2196869}"/>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8" name="Freeform 277">
                  <a:extLst>
                    <a:ext uri="{FF2B5EF4-FFF2-40B4-BE49-F238E27FC236}">
                      <a16:creationId xmlns:a16="http://schemas.microsoft.com/office/drawing/2014/main" id="{FE2C0E85-A071-AF4F-B214-4227496B43A1}"/>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059AE733-580E-D44B-A326-26898D386C0C}"/>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56262986-36EC-E74B-8CD6-8876C507AA0F}"/>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C32BCC4F-B293-484D-9D1C-291E924AAA15}"/>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46" name="Graphic 76">
                <a:extLst>
                  <a:ext uri="{FF2B5EF4-FFF2-40B4-BE49-F238E27FC236}">
                    <a16:creationId xmlns:a16="http://schemas.microsoft.com/office/drawing/2014/main" id="{19811985-20A9-6F42-8F29-7F1B50A120C5}"/>
                  </a:ext>
                </a:extLst>
              </p:cNvPr>
              <p:cNvGrpSpPr/>
              <p:nvPr/>
            </p:nvGrpSpPr>
            <p:grpSpPr>
              <a:xfrm>
                <a:off x="8206020" y="5017579"/>
                <a:ext cx="478077" cy="44767"/>
                <a:chOff x="8206020" y="5017579"/>
                <a:chExt cx="478077" cy="44767"/>
              </a:xfrm>
              <a:solidFill>
                <a:srgbClr val="23509E"/>
              </a:solidFill>
            </p:grpSpPr>
            <p:sp>
              <p:nvSpPr>
                <p:cNvPr id="247" name="Freeform 246">
                  <a:extLst>
                    <a:ext uri="{FF2B5EF4-FFF2-40B4-BE49-F238E27FC236}">
                      <a16:creationId xmlns:a16="http://schemas.microsoft.com/office/drawing/2014/main" id="{8BDCFC34-B331-1C4F-9E66-20FCDDC82655}"/>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2A888024-6F64-B94B-9390-579234777A55}"/>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49" name="Freeform 248">
                  <a:extLst>
                    <a:ext uri="{FF2B5EF4-FFF2-40B4-BE49-F238E27FC236}">
                      <a16:creationId xmlns:a16="http://schemas.microsoft.com/office/drawing/2014/main" id="{26521F3E-7187-BA44-8048-D9330A8D993C}"/>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50" name="Freeform 249">
                  <a:extLst>
                    <a:ext uri="{FF2B5EF4-FFF2-40B4-BE49-F238E27FC236}">
                      <a16:creationId xmlns:a16="http://schemas.microsoft.com/office/drawing/2014/main" id="{26C36BDC-701A-AB4E-B586-7F2D3EAA3664}"/>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3439AE86-515C-3B4A-B93C-7BAC4EA53CBE}"/>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52" name="Freeform 251">
                  <a:extLst>
                    <a:ext uri="{FF2B5EF4-FFF2-40B4-BE49-F238E27FC236}">
                      <a16:creationId xmlns:a16="http://schemas.microsoft.com/office/drawing/2014/main" id="{904BFDCF-C01E-E04E-AE0D-3F5D825AF80E}"/>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07070A9A-1E6C-3D43-AED5-3DFDF7BD1D55}"/>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10D5BD27-7592-7D43-81F8-8D2F1CD4FF5E}"/>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094555F6-0CC2-7546-8BE0-0F4FAD6D8AAC}"/>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4B48B67D-042C-4A4A-8386-29DF655E75F0}"/>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DFB67E42-608C-7F48-8DC6-5F420784E20D}"/>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85CEED57-6641-8A4A-962C-F9FD3ED487FC}"/>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59" name="Freeform 258">
                  <a:extLst>
                    <a:ext uri="{FF2B5EF4-FFF2-40B4-BE49-F238E27FC236}">
                      <a16:creationId xmlns:a16="http://schemas.microsoft.com/office/drawing/2014/main" id="{72D82D67-47E4-5549-8742-A3C61E7B6C76}"/>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60" name="Freeform 259">
                  <a:extLst>
                    <a:ext uri="{FF2B5EF4-FFF2-40B4-BE49-F238E27FC236}">
                      <a16:creationId xmlns:a16="http://schemas.microsoft.com/office/drawing/2014/main" id="{A5E670AA-AFAD-3A47-96A7-02B84AEBC9E9}"/>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61" name="Freeform 260">
                  <a:extLst>
                    <a:ext uri="{FF2B5EF4-FFF2-40B4-BE49-F238E27FC236}">
                      <a16:creationId xmlns:a16="http://schemas.microsoft.com/office/drawing/2014/main" id="{5A211AD8-E3E4-C444-873D-6B15548DF41D}"/>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99B77A87-1688-6C49-B0C7-1AA3B017BDC9}"/>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63" name="Freeform 262">
                  <a:extLst>
                    <a:ext uri="{FF2B5EF4-FFF2-40B4-BE49-F238E27FC236}">
                      <a16:creationId xmlns:a16="http://schemas.microsoft.com/office/drawing/2014/main" id="{3CCA82E5-DF61-D240-BD64-9465D0DA0B5F}"/>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3647931F-0B98-C64C-BA76-B863B29A7F5C}"/>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15" name="Graphic 76">
              <a:extLst>
                <a:ext uri="{FF2B5EF4-FFF2-40B4-BE49-F238E27FC236}">
                  <a16:creationId xmlns:a16="http://schemas.microsoft.com/office/drawing/2014/main" id="{253E29B5-EECA-1E42-BDDB-1858EDEAD7A2}"/>
                </a:ext>
              </a:extLst>
            </p:cNvPr>
            <p:cNvGrpSpPr/>
            <p:nvPr/>
          </p:nvGrpSpPr>
          <p:grpSpPr>
            <a:xfrm>
              <a:off x="6923246" y="4898421"/>
              <a:ext cx="951775" cy="153542"/>
              <a:chOff x="6923246" y="4898421"/>
              <a:chExt cx="951775" cy="153542"/>
            </a:xfrm>
            <a:solidFill>
              <a:srgbClr val="231F20"/>
            </a:solidFill>
          </p:grpSpPr>
          <p:sp>
            <p:nvSpPr>
              <p:cNvPr id="16" name="Freeform 15">
                <a:extLst>
                  <a:ext uri="{FF2B5EF4-FFF2-40B4-BE49-F238E27FC236}">
                    <a16:creationId xmlns:a16="http://schemas.microsoft.com/office/drawing/2014/main" id="{6309F47C-DB89-7B46-A8C3-BF7FA8F2F362}"/>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292A9DE-85C9-BC46-81AE-6081B55C796F}"/>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1F6EA53-7F24-7B4D-81E6-54F25C6CBCE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4B72AA7-1C80-1344-BB42-0A392E2DB27A}"/>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20A2E87-F327-664E-9294-6F7503B14BC1}"/>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01A851E-A26F-0949-97EA-257E6ED7ED6F}"/>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09DC0BF0-182E-7A45-83BB-6190597B35DB}"/>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4C148140-609D-844D-ABA8-A99B7EA24ED6}"/>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F4FE5D85-9B46-4B40-9636-C6E7C5DD26C7}"/>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834929F-51C1-3443-A41F-F05DA5355D42}"/>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F50A5626-39A0-F04A-B0FE-20FB41684657}"/>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D265896-652F-3748-AE38-9E610D2C7295}"/>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83A6641-CFE1-8E4F-9A5E-ACC35FEB4EE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A841BF2-93A4-2E44-A193-D55233F0ED96}"/>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8FC291E8-A8FE-F64D-818D-7148CC53AC1F}"/>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7BF3156A-191B-8B4B-AC32-13270EEAD189}"/>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9509884-DA81-C943-8B25-CB651A7AA038}"/>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0628FE19-0FEF-9F42-BF78-6347C1F7749B}"/>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2596687-3A23-DE42-A188-A23A5EFEEC3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6B005A80-5E3B-C449-8C26-EB3A6413CC0D}"/>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C9F840D-54CE-C44F-9D4C-C24CEB0D4751}"/>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B597A79-92D6-1D4A-9F7B-8EC3AE707FDC}"/>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772C71A-5E1A-4F40-8720-F07A9A1328F5}"/>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5BA3639-4118-2B40-8DD3-49DBBE2CCF5E}"/>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C386126-E304-6D4D-AD9B-0CCD2CD51F5D}"/>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CB25CC19-3C5A-A540-9F82-1942ABF80F1E}"/>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9E856B0-1981-0243-81CD-A6863E64304C}"/>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2E01CEE-8D66-F448-A59B-BF598B7A67AB}"/>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48E5953-F578-E749-85C7-99F8B287DEE3}"/>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5A39095-022D-3B4D-A4AB-A27D28C5D27F}"/>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5476EED-BDDF-6F43-B2A9-9EF21B404A46}"/>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0AA7186-5436-A14B-BBEE-059CB4C3DA5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45B130A-5D4C-8146-A3D5-089E6AF80B4B}"/>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4089E2F-8C2C-0340-926F-251949E51241}"/>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16A7018D-B834-504C-A594-6D154717DCA5}"/>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B0AD688-E586-E349-9A13-59F6051F8B9C}"/>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C313DF6-29B2-F84C-B504-76B27D8FDEA1}"/>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FF7193B-6A01-DA4A-8A39-15378367DEA4}"/>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CBE0D1B-6CDE-5842-BE92-4DD30440C742}"/>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95AB887-EDA3-264F-ACE1-443E958EBD5B}"/>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C23FEC8-5DD2-D24B-9F80-4F8BC6600BD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B326F4C-7208-F741-8A18-B7F14739F513}"/>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BF3D144-62B9-D047-97F6-FC2C5C9A6459}"/>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B9BD3B5-DE6C-2747-93BF-9ACD73188DC4}"/>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BBDA50E7-C772-B842-8D94-9A1C3F6E3733}"/>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62E5887-A681-3040-AC7B-D22F71ACE2A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38C6DA6-06C0-5349-A7B9-68EA3EA16B74}"/>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8CF38F0D-1B3C-284B-949E-AC5B2EE660AD}"/>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B14E4C40-07C1-EA4F-AEE5-431A472AC3B8}"/>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4609827-7ECC-9443-977A-71C52918808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CB85E70-48A4-7440-88A1-7AD2D0114FA0}"/>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7FB5403-1B00-7042-B7AE-C272094E9F95}"/>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6AFC8870-F71B-4E40-A96D-6B8EB1B7C621}"/>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BECE65B8-1421-C742-8FB1-9ABA64494C3C}"/>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DD6B75C0-9E2A-F949-93FE-DBAED135C31B}"/>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5FDA7D9-286E-204C-9A13-8B67FDA9E283}"/>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DD8D1B6-09F7-3C49-AE1E-9ACC7A57EF64}"/>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445CF8AE-FC57-474A-9917-ADD83F363772}"/>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C47B3F-6E45-134D-93F3-CF13FC39C727}"/>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68E9A045-B2F0-B944-8639-23BDB29A9DFE}"/>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57E9516-C501-494D-86B1-481DB34E2A3C}"/>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0EF333-3994-D64A-9D1E-FE71390A260B}"/>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3C43F00-0843-EB46-B4B4-B67459BBE188}"/>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CEEB613-5B22-C746-B2C9-D5630F042704}"/>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50C597E-405E-BF49-A0B1-4391ACA15777}"/>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F9102521-0947-B64D-8F6D-E73956AEDC87}"/>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D21D7CF-591D-454F-8A67-36FA31E215E5}"/>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EE5C6B6A-799D-C34B-87E9-A6F7FD19DE27}"/>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0A1F397-7768-554F-8E05-F4C9C1A1A282}"/>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0D31353-BA58-BF42-AFF1-8480D51D752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10A2B4AF-D7B4-0446-83E4-BDF54D501470}"/>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513466BF-59C0-C642-A227-4B1905B2CEE2}"/>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2C866FE2-F97B-6D48-BC33-85B37234D951}"/>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5CC93F1D-54C1-C743-B214-AC5B2AF8B4DB}"/>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846CFFCF-9989-AF46-9460-0B5D0102186C}"/>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9424037A-59A5-FE42-B83E-00ED258C81B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D300364-6C75-8D41-921C-57DACBE24E9B}"/>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C8A7CEC2-ED0C-CF4F-AAAB-B5F1A4D370FC}"/>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36BBA6-BC70-214D-A2CA-0AF4E958D6CA}"/>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2483C2DD-CEE3-6944-8798-110AC3833229}"/>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3EBAA5D-15B2-4B43-A218-3CBFDD41DB62}"/>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D76B5E9-86A5-4F4F-9113-D6C1D3D646FF}"/>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9C8CBBC1-28FD-4842-AA3F-A23B5363AA34}"/>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71253F3D-72FE-E94D-AC86-2C7BD9A8BD96}"/>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777BA46C-1181-524B-ADA6-02C2EC920AE3}"/>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2A5B2654-76F2-684D-8D27-BA22504F0CE6}"/>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BFBE7AB9-9DF2-3247-A311-7A69F70BCFCB}"/>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FCC62C68-4D2F-BB47-8420-6F1058A258C8}"/>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D085A17D-D834-1A4F-B00F-EB4B58248BBD}"/>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ADF766A7-3DC9-A24D-A55B-337BC2416616}"/>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C1A8B8DF-09BD-4849-BF3F-3360DA68553C}"/>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9DCB2DDB-BE1B-CE48-9864-5831927DD5FE}"/>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47468A9E-2AB1-464A-82D0-0445C59C2234}"/>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8C9D0C0D-2EDC-E340-B879-FF9AEF98B593}"/>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6BC6C113-2B2C-9043-814D-D2731B3C8DFA}"/>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3659309F-7735-6248-9CA2-2743F6ED8796}"/>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726F23FD-B1E3-5E4D-A446-91B78ECAF623}"/>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04377986-1B98-5446-BC7D-9329E8FAA85D}"/>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D2BD7C1F-D983-5845-86D7-7C566728F20F}"/>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31F22BC2-CD8C-FB40-8EC1-D774E3B9056E}"/>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FB036A14-539D-B848-8FA4-1F042E8839A8}"/>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BD7FF91D-EA04-4D48-8997-BCEF33AE6D6F}"/>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3AAE32CE-4650-C54A-A7D5-9DA2410265B0}"/>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EA5FF548-EE1B-1F49-85BB-77C7A965BB7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5893FE6B-AA1D-5549-8E7E-2EA498B03BC2}"/>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6A10BF5D-B8B6-494B-B0F8-A274C12CB7E5}"/>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422428FA-4363-EA40-B8DE-0D2B46A02F00}"/>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21B79C90-E469-4E47-9235-E58630433F34}"/>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662CF222-AC92-DD4B-AD5C-A73278CB580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F477E4B6-8A1A-274C-980D-60556814DE72}"/>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C6A2D0B5-B94F-4B49-9DF6-1CFBA74246CC}"/>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DA0D0829-82D7-9749-AC97-3D430D78C4D3}"/>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C46B0DBD-BDB3-6F45-B924-EA762C9E0736}"/>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46CC0DFC-3A1E-C748-BE74-9195CF9D2DA5}"/>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6A382F17-C1BF-4B4F-9970-65A4280DA101}"/>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0DDF4B04-AF0F-7747-9A75-B0F4E40CDD6F}"/>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BC796381-F93E-504F-B1C8-F26483799463}"/>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92962D5B-F61C-4A42-8BC0-C60647657B00}"/>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705EDDB8-FBF5-3047-805C-4F9B3796EC66}"/>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788A3154-767F-CD40-8B41-4CE992F01D3A}"/>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DA5D88B3-106C-AD4F-984B-AF6EFD21EC28}"/>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79142F98-0D77-4A41-B284-BCA47BA39D5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51869227-DD8E-8343-82F4-09F658633A96}"/>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11A5D79D-46F9-8944-BEC9-A31B1A02F099}"/>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631E7CDC-56FB-2E47-9DE6-62B0BA49AED3}"/>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E2714B27-2BF9-4A4F-93EB-131FDB464329}"/>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B97C9503-34E8-0E4F-A162-B65091C0BEB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53A57956-4F2F-0E44-A799-9D40C8FD0E70}"/>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A86F6AB4-6726-A347-9323-737D1BC8B8E6}"/>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C2FFC2E8-0ED2-1D45-B1EF-A4ADD2183F83}"/>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7ABABA26-5C0A-4542-BEA6-126346C89453}"/>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4E3A10E6-8A46-F147-A720-FAC57E317F35}"/>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B26F7DB9-0501-9644-904E-E9C4C39245FF}"/>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35FB452D-7618-354C-A9FE-1367C3638459}"/>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EB14538D-00A5-814B-8F67-7183E79BF79E}"/>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86B2DB34-F296-0841-B1B3-16F25D39B749}"/>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BC3F8844-B69B-084B-9EB7-86F34E0D0392}"/>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6DA6A8C0-540C-AD4C-A969-526939C5F378}"/>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2C69FBC0-8243-D24D-A067-19C7C341BF37}"/>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F02ED35A-F2E0-1C4A-8355-CF75F58A44DA}"/>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847FE40D-E63F-6748-B55F-C49EC451A0CF}"/>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20B79C36-290E-CD4A-94B3-C435709569D6}"/>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DED72256-ECF4-8248-B800-86A0AEED6FCC}"/>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E40A859B-1BFC-7744-AB98-9C05D401FEE8}"/>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58732CEE-BBB4-164D-A2F4-BAB48BB75B75}"/>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DD8EFE56-729F-2043-8656-8FA3F0881D53}"/>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486EB506-C951-0349-8B81-A53FB796BB3F}"/>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D878F0C8-5A47-BD44-A51B-16C7F92D22A0}"/>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0C0FA020-68C2-0648-B83E-2D1E179E980B}"/>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84D5CD4F-2564-DC49-AAE9-178F8BBED13F}"/>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3CFA77F3-41AA-814F-94CE-EE562F696542}"/>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ABDA854D-4B60-4F49-9C30-98B981EE75EB}"/>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18D9594B-8464-7A4D-ADEE-98E890DF8B86}"/>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98CF0612-E274-3F45-B883-CC170CDE2EF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0C5BB3A0-C2EC-2441-8379-B89459F68773}"/>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66B945F2-4B8A-F141-A90C-D5823DB1063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B8539042-596C-594C-8FC6-8344E2C62462}"/>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68A836BE-40CE-0740-BAA2-82F4A98224FA}"/>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8117C7EA-ED9A-5646-AC09-A6A80BD0054F}"/>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1F5492A7-4DB6-204B-A387-28E307242156}"/>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FB184AF4-4FFE-CB4F-A682-19DC9846E828}"/>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430B635C-110E-F849-9AD7-E6CD3C5D613F}"/>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BA4897DC-5ED9-F544-8BAA-1FDCD2917014}"/>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0ADE6C33-20FC-5745-94BA-6892797ED87C}"/>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C46AB1DA-6F42-0743-91DC-E4551072D665}"/>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564AA361-AC09-1149-BC82-A4DCBC9844A0}"/>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DCB32C15-4A8B-0B49-AA04-D02FFC82FAC3}"/>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161B83C8-DF87-4944-BCD6-1A19E826FA82}"/>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DB59C8AB-C9B4-B443-995E-4E531FCF03D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75E3A628-2356-AD40-BD04-188D86E1C828}"/>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CBC591FA-077F-8846-8297-3E6AC0B72CD2}"/>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F01D9BCA-D0C9-A743-A604-10DFB19851FD}"/>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141826E5-82E1-CF4E-826F-AEDD06941E27}"/>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6C2352DF-8361-874D-BB93-3DB672B33AC6}"/>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344A77AA-A6A1-4D47-9721-D8C4F9952BD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9C6DEC6F-D1EB-1A4D-8BA1-3015664C99A7}"/>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C667864-4E6B-A649-AFB3-A5C0B492BC1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2F972D0D-EAD2-4847-9ED1-3CF0889AFA6D}"/>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A5AB067-96E6-A446-BF8C-294CB84DC3F1}"/>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1A11C6BF-3A8D-1946-A62D-9E9F3B6D25A1}"/>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1B755A1C-610B-D948-953B-F0CAB6DDA04C}"/>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C68D73CF-3F8C-9B4C-8AD5-AC88B967A5FB}"/>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935939B-8C50-394B-BD7F-4ECF49B016EC}"/>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8BA9067-9AAD-6C40-9438-2A08BF1BD7CE}"/>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ED93F863-0487-3741-A11E-7F2CD39B1FD2}"/>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7107B9C-BEE7-7B4E-AE3F-93406EAC54B5}"/>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BAFC7BB9-75EE-4A47-B808-2AF56075F21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57CEA8F8-8647-B74B-BBD8-C4CAD7641888}"/>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9EFFE8B6-2CB3-E84B-B63D-E7C31EB38512}"/>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B53127C3-E16E-6848-8737-B9CB0FC711E2}"/>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58A0D2A-F0F4-2046-83E5-4799E71207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1E5A89A8-5369-BC4E-AB3F-06CC0B0D9F3D}"/>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13FAE5E-1D82-2C47-A190-3CAB0CAF6AB8}"/>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41E2933-D148-964D-8E0F-EC0C2F4CEC97}"/>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8F05ABAE-384C-6D4B-963A-0FBC29CA788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F3BDE6-CF86-C94C-935B-11981F737287}"/>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7A7F30B-8D74-4546-AF9A-3726F3D3C2D4}"/>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1D771AC7-E0FF-7741-B3A8-82DF9852D9FC}"/>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7938EF78-8FE6-E84D-A20B-60658596797F}"/>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1E4A5D72-2D32-664B-83E8-B8B957723907}"/>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3C62E993-BB24-1546-87BE-7295AABCED5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8C2B834B-3751-A44A-A570-7304294722A7}"/>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AD87A188-71EA-3947-B4B6-55A350E33A4B}"/>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sp>
        <p:nvSpPr>
          <p:cNvPr id="324" name="Text Placeholder 32">
            <a:extLst>
              <a:ext uri="{FF2B5EF4-FFF2-40B4-BE49-F238E27FC236}">
                <a16:creationId xmlns:a16="http://schemas.microsoft.com/office/drawing/2014/main" id="{7C801656-BA69-7E4B-AAE4-11C00F6A1E4A}"/>
              </a:ext>
            </a:extLst>
          </p:cNvPr>
          <p:cNvSpPr>
            <a:spLocks noGrp="1"/>
          </p:cNvSpPr>
          <p:nvPr>
            <p:ph type="body" sz="quarter" idx="42" hasCustomPrompt="1"/>
          </p:nvPr>
        </p:nvSpPr>
        <p:spPr>
          <a:xfrm>
            <a:off x="403868" y="1604733"/>
            <a:ext cx="2567034" cy="6850350"/>
          </a:xfrm>
          <a:prstGeom prst="rect">
            <a:avLst/>
          </a:prstGeom>
        </p:spPr>
        <p:txBody>
          <a:bodyPr numCol="1" spcCol="288000" anchor="t">
            <a:noAutofit/>
          </a:bodyPr>
          <a:lstStyle>
            <a:lvl1pPr marL="0" indent="0" algn="just">
              <a:lnSpc>
                <a:spcPts val="1120"/>
              </a:lnSpc>
              <a:spcBef>
                <a:spcPts val="0"/>
              </a:spcBef>
              <a:buNone/>
              <a:defRPr sz="1100" b="0" i="0">
                <a:solidFill>
                  <a:schemeClr val="bg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a:t>
            </a:r>
            <a:endParaRPr lang="en-US" dirty="0"/>
          </a:p>
        </p:txBody>
      </p:sp>
      <p:grpSp>
        <p:nvGrpSpPr>
          <p:cNvPr id="695" name="Graphic 4">
            <a:extLst>
              <a:ext uri="{FF2B5EF4-FFF2-40B4-BE49-F238E27FC236}">
                <a16:creationId xmlns:a16="http://schemas.microsoft.com/office/drawing/2014/main" id="{FB309AA1-75E5-9340-B0CE-357C9C66C3E0}"/>
              </a:ext>
            </a:extLst>
          </p:cNvPr>
          <p:cNvGrpSpPr/>
          <p:nvPr userDrawn="1"/>
        </p:nvGrpSpPr>
        <p:grpSpPr>
          <a:xfrm>
            <a:off x="4045066" y="887167"/>
            <a:ext cx="2948547" cy="1536745"/>
            <a:chOff x="3597839" y="2127142"/>
            <a:chExt cx="4995739" cy="2603715"/>
          </a:xfrm>
        </p:grpSpPr>
        <p:sp>
          <p:nvSpPr>
            <p:cNvPr id="696" name="Freeform 695">
              <a:extLst>
                <a:ext uri="{FF2B5EF4-FFF2-40B4-BE49-F238E27FC236}">
                  <a16:creationId xmlns:a16="http://schemas.microsoft.com/office/drawing/2014/main" id="{D8BE2B6D-FE24-D844-81CD-4C3CB7F59F95}"/>
                </a:ext>
              </a:extLst>
            </p:cNvPr>
            <p:cNvSpPr/>
            <p:nvPr/>
          </p:nvSpPr>
          <p:spPr>
            <a:xfrm>
              <a:off x="5648654" y="2253841"/>
              <a:ext cx="672760" cy="673013"/>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F8A36A"/>
            </a:solidFill>
            <a:ln w="5806" cap="flat">
              <a:noFill/>
              <a:prstDash val="solid"/>
              <a:miter/>
            </a:ln>
          </p:spPr>
          <p:txBody>
            <a:bodyPr rtlCol="0" anchor="ctr"/>
            <a:lstStyle/>
            <a:p>
              <a:endParaRPr lang="en-US"/>
            </a:p>
          </p:txBody>
        </p:sp>
        <p:sp>
          <p:nvSpPr>
            <p:cNvPr id="697" name="Freeform 696">
              <a:extLst>
                <a:ext uri="{FF2B5EF4-FFF2-40B4-BE49-F238E27FC236}">
                  <a16:creationId xmlns:a16="http://schemas.microsoft.com/office/drawing/2014/main" id="{0F37A13B-837B-0841-AE80-75B334D41505}"/>
                </a:ext>
              </a:extLst>
            </p:cNvPr>
            <p:cNvSpPr/>
            <p:nvPr/>
          </p:nvSpPr>
          <p:spPr>
            <a:xfrm>
              <a:off x="5048515" y="3753883"/>
              <a:ext cx="936519" cy="936872"/>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698" name="Graphic 4">
              <a:extLst>
                <a:ext uri="{FF2B5EF4-FFF2-40B4-BE49-F238E27FC236}">
                  <a16:creationId xmlns:a16="http://schemas.microsoft.com/office/drawing/2014/main" id="{3BCD2FA8-2E83-3843-B4EC-9D2766F4583C}"/>
                </a:ext>
              </a:extLst>
            </p:cNvPr>
            <p:cNvGrpSpPr/>
            <p:nvPr/>
          </p:nvGrpSpPr>
          <p:grpSpPr>
            <a:xfrm>
              <a:off x="4503567" y="3664961"/>
              <a:ext cx="1064913" cy="1065896"/>
              <a:chOff x="4503567" y="3664961"/>
              <a:chExt cx="1064913" cy="1065896"/>
            </a:xfrm>
            <a:solidFill>
              <a:srgbClr val="F8A36A"/>
            </a:solidFill>
          </p:grpSpPr>
          <p:sp>
            <p:nvSpPr>
              <p:cNvPr id="811" name="Freeform 810">
                <a:extLst>
                  <a:ext uri="{FF2B5EF4-FFF2-40B4-BE49-F238E27FC236}">
                    <a16:creationId xmlns:a16="http://schemas.microsoft.com/office/drawing/2014/main" id="{ACB73538-189C-8B4B-A1DE-E771709346B7}"/>
                  </a:ext>
                </a:extLst>
              </p:cNvPr>
              <p:cNvSpPr/>
              <p:nvPr/>
            </p:nvSpPr>
            <p:spPr>
              <a:xfrm>
                <a:off x="4579093" y="3768994"/>
                <a:ext cx="140593" cy="154595"/>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812" name="Freeform 811">
                <a:extLst>
                  <a:ext uri="{FF2B5EF4-FFF2-40B4-BE49-F238E27FC236}">
                    <a16:creationId xmlns:a16="http://schemas.microsoft.com/office/drawing/2014/main" id="{ADFD49E3-5E4D-0F49-8429-4C549BB04061}"/>
                  </a:ext>
                </a:extLst>
              </p:cNvPr>
              <p:cNvSpPr/>
              <p:nvPr/>
            </p:nvSpPr>
            <p:spPr>
              <a:xfrm>
                <a:off x="4522739" y="3700414"/>
                <a:ext cx="321855" cy="35452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B31552E5-0891-5944-9E21-FBEBDBB962D0}"/>
                  </a:ext>
                </a:extLst>
              </p:cNvPr>
              <p:cNvSpPr/>
              <p:nvPr/>
            </p:nvSpPr>
            <p:spPr>
              <a:xfrm>
                <a:off x="4505891" y="3675423"/>
                <a:ext cx="423525" cy="466692"/>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814" name="Freeform 813">
                <a:extLst>
                  <a:ext uri="{FF2B5EF4-FFF2-40B4-BE49-F238E27FC236}">
                    <a16:creationId xmlns:a16="http://schemas.microsoft.com/office/drawing/2014/main" id="{016A29EB-E279-514E-BEAB-77F6CB36E357}"/>
                  </a:ext>
                </a:extLst>
              </p:cNvPr>
              <p:cNvSpPr/>
              <p:nvPr/>
            </p:nvSpPr>
            <p:spPr>
              <a:xfrm>
                <a:off x="4503567" y="3665542"/>
                <a:ext cx="497888" cy="548058"/>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815" name="Freeform 814">
                <a:extLst>
                  <a:ext uri="{FF2B5EF4-FFF2-40B4-BE49-F238E27FC236}">
                    <a16:creationId xmlns:a16="http://schemas.microsoft.com/office/drawing/2014/main" id="{F07BC9AF-E622-E843-8675-B9F57CFB5087}"/>
                  </a:ext>
                </a:extLst>
              </p:cNvPr>
              <p:cNvSpPr/>
              <p:nvPr/>
            </p:nvSpPr>
            <p:spPr>
              <a:xfrm>
                <a:off x="4505310" y="3664961"/>
                <a:ext cx="558890" cy="611989"/>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90C657F9-78D7-0743-BC14-ADAE89795901}"/>
                  </a:ext>
                </a:extLst>
              </p:cNvPr>
              <p:cNvSpPr/>
              <p:nvPr/>
            </p:nvSpPr>
            <p:spPr>
              <a:xfrm>
                <a:off x="4514025" y="3667867"/>
                <a:ext cx="607691" cy="666039"/>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817" name="Freeform 816">
                <a:extLst>
                  <a:ext uri="{FF2B5EF4-FFF2-40B4-BE49-F238E27FC236}">
                    <a16:creationId xmlns:a16="http://schemas.microsoft.com/office/drawing/2014/main" id="{6FF472A6-CD4F-1841-B827-99BAF2FC8224}"/>
                  </a:ext>
                </a:extLst>
              </p:cNvPr>
              <p:cNvSpPr/>
              <p:nvPr/>
            </p:nvSpPr>
            <p:spPr>
              <a:xfrm>
                <a:off x="4527968" y="3676004"/>
                <a:ext cx="646035" cy="708466"/>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818" name="Freeform 817">
                <a:extLst>
                  <a:ext uri="{FF2B5EF4-FFF2-40B4-BE49-F238E27FC236}">
                    <a16:creationId xmlns:a16="http://schemas.microsoft.com/office/drawing/2014/main" id="{CFEF6319-DA77-5649-A93B-2D7FCAD925F0}"/>
                  </a:ext>
                </a:extLst>
              </p:cNvPr>
              <p:cNvSpPr/>
              <p:nvPr/>
            </p:nvSpPr>
            <p:spPr>
              <a:xfrm>
                <a:off x="4545978" y="3689371"/>
                <a:ext cx="676827" cy="741594"/>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A6707717-3688-A54B-8A62-8B6CCDD222DB}"/>
                  </a:ext>
                </a:extLst>
              </p:cNvPr>
              <p:cNvSpPr/>
              <p:nvPr/>
            </p:nvSpPr>
            <p:spPr>
              <a:xfrm>
                <a:off x="4567474" y="3706807"/>
                <a:ext cx="700065" cy="767747"/>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820" name="Freeform 819">
                <a:extLst>
                  <a:ext uri="{FF2B5EF4-FFF2-40B4-BE49-F238E27FC236}">
                    <a16:creationId xmlns:a16="http://schemas.microsoft.com/office/drawing/2014/main" id="{B7190CF8-D760-9342-8B18-57760D3AA452}"/>
                  </a:ext>
                </a:extLst>
              </p:cNvPr>
              <p:cNvSpPr/>
              <p:nvPr/>
            </p:nvSpPr>
            <p:spPr>
              <a:xfrm>
                <a:off x="4593036" y="3727729"/>
                <a:ext cx="717494" cy="786345"/>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821" name="Freeform 820">
                <a:extLst>
                  <a:ext uri="{FF2B5EF4-FFF2-40B4-BE49-F238E27FC236}">
                    <a16:creationId xmlns:a16="http://schemas.microsoft.com/office/drawing/2014/main" id="{C0926634-E7BD-2740-BC00-B58981ECBBF4}"/>
                  </a:ext>
                </a:extLst>
              </p:cNvPr>
              <p:cNvSpPr/>
              <p:nvPr/>
            </p:nvSpPr>
            <p:spPr>
              <a:xfrm>
                <a:off x="4620922" y="3752139"/>
                <a:ext cx="727952" cy="798550"/>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A4B89598-8C7F-0B42-9C4D-6B398E117832}"/>
                  </a:ext>
                </a:extLst>
              </p:cNvPr>
              <p:cNvSpPr/>
              <p:nvPr/>
            </p:nvSpPr>
            <p:spPr>
              <a:xfrm>
                <a:off x="4651714" y="3779455"/>
                <a:ext cx="733761" cy="804362"/>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DF7C1C2A-720C-3D46-939E-AEF2BEE3AF7F}"/>
                  </a:ext>
                </a:extLst>
              </p:cNvPr>
              <p:cNvSpPr/>
              <p:nvPr/>
            </p:nvSpPr>
            <p:spPr>
              <a:xfrm>
                <a:off x="4685410" y="3809677"/>
                <a:ext cx="733181" cy="804943"/>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032568E9-00B8-5E4C-8672-07E8590F11A1}"/>
                  </a:ext>
                </a:extLst>
              </p:cNvPr>
              <p:cNvSpPr/>
              <p:nvPr/>
            </p:nvSpPr>
            <p:spPr>
              <a:xfrm>
                <a:off x="4721430" y="3843385"/>
                <a:ext cx="728533" cy="798550"/>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A7D8005B-5287-F545-9FED-2B369F3117F9}"/>
                  </a:ext>
                </a:extLst>
              </p:cNvPr>
              <p:cNvSpPr/>
              <p:nvPr/>
            </p:nvSpPr>
            <p:spPr>
              <a:xfrm>
                <a:off x="4760355" y="3879419"/>
                <a:ext cx="718076" cy="786926"/>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826" name="Freeform 825">
                <a:extLst>
                  <a:ext uri="{FF2B5EF4-FFF2-40B4-BE49-F238E27FC236}">
                    <a16:creationId xmlns:a16="http://schemas.microsoft.com/office/drawing/2014/main" id="{833103F8-975F-594C-BFD6-ABACDBB39F3A}"/>
                  </a:ext>
                </a:extLst>
              </p:cNvPr>
              <p:cNvSpPr/>
              <p:nvPr/>
            </p:nvSpPr>
            <p:spPr>
              <a:xfrm>
                <a:off x="4802184" y="3918940"/>
                <a:ext cx="701227" cy="768328"/>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827" name="Freeform 826">
                <a:extLst>
                  <a:ext uri="{FF2B5EF4-FFF2-40B4-BE49-F238E27FC236}">
                    <a16:creationId xmlns:a16="http://schemas.microsoft.com/office/drawing/2014/main" id="{A2631383-F61D-034A-85ED-4DA560ECBA5A}"/>
                  </a:ext>
                </a:extLst>
              </p:cNvPr>
              <p:cNvSpPr/>
              <p:nvPr/>
            </p:nvSpPr>
            <p:spPr>
              <a:xfrm>
                <a:off x="4847500" y="3961948"/>
                <a:ext cx="677408" cy="743337"/>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E59B6751-9819-8B4A-8D5F-992C77ED1E33}"/>
                  </a:ext>
                </a:extLst>
              </p:cNvPr>
              <p:cNvSpPr/>
              <p:nvPr/>
            </p:nvSpPr>
            <p:spPr>
              <a:xfrm>
                <a:off x="4895720" y="4008442"/>
                <a:ext cx="647197" cy="710209"/>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97FD95CF-E8E8-D043-9C40-C58166131EB4}"/>
                  </a:ext>
                </a:extLst>
              </p:cNvPr>
              <p:cNvSpPr/>
              <p:nvPr/>
            </p:nvSpPr>
            <p:spPr>
              <a:xfrm>
                <a:off x="4948007" y="4059587"/>
                <a:ext cx="608853" cy="667201"/>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30" name="Freeform 829">
                <a:extLst>
                  <a:ext uri="{FF2B5EF4-FFF2-40B4-BE49-F238E27FC236}">
                    <a16:creationId xmlns:a16="http://schemas.microsoft.com/office/drawing/2014/main" id="{8C441450-A51E-7549-B138-32352C8880A6}"/>
                  </a:ext>
                </a:extLst>
              </p:cNvPr>
              <p:cNvSpPr/>
              <p:nvPr/>
            </p:nvSpPr>
            <p:spPr>
              <a:xfrm>
                <a:off x="5004942" y="4115962"/>
                <a:ext cx="560633" cy="614895"/>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D834A2C5-3E76-7D42-A170-21F94343DCA4}"/>
                  </a:ext>
                </a:extLst>
              </p:cNvPr>
              <p:cNvSpPr/>
              <p:nvPr/>
            </p:nvSpPr>
            <p:spPr>
              <a:xfrm>
                <a:off x="5067687" y="4178149"/>
                <a:ext cx="500794" cy="550964"/>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1C7316B3-F766-144D-8B1D-4AF028F0850C}"/>
                  </a:ext>
                </a:extLst>
              </p:cNvPr>
              <p:cNvSpPr/>
              <p:nvPr/>
            </p:nvSpPr>
            <p:spPr>
              <a:xfrm>
                <a:off x="5138565" y="4249635"/>
                <a:ext cx="427011" cy="470179"/>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B3133701-B172-FF43-9FFC-613205ECB4C0}"/>
                  </a:ext>
                </a:extLst>
              </p:cNvPr>
              <p:cNvSpPr/>
              <p:nvPr/>
            </p:nvSpPr>
            <p:spPr>
              <a:xfrm>
                <a:off x="5223386" y="4336231"/>
                <a:ext cx="326503" cy="359754"/>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92032626-5AED-0C4D-BD62-510B5DB6E5A2}"/>
                  </a:ext>
                </a:extLst>
              </p:cNvPr>
              <p:cNvSpPr/>
              <p:nvPr/>
            </p:nvSpPr>
            <p:spPr>
              <a:xfrm>
                <a:off x="5344808" y="4463511"/>
                <a:ext cx="152213" cy="167381"/>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699" name="Freeform 698">
              <a:extLst>
                <a:ext uri="{FF2B5EF4-FFF2-40B4-BE49-F238E27FC236}">
                  <a16:creationId xmlns:a16="http://schemas.microsoft.com/office/drawing/2014/main" id="{9C34E1FE-DB5F-334A-BB2B-13D8D75964C8}"/>
                </a:ext>
              </a:extLst>
            </p:cNvPr>
            <p:cNvSpPr/>
            <p:nvPr/>
          </p:nvSpPr>
          <p:spPr>
            <a:xfrm>
              <a:off x="3597839" y="3318574"/>
              <a:ext cx="929548" cy="929898"/>
            </a:xfrm>
            <a:custGeom>
              <a:avLst/>
              <a:gdLst>
                <a:gd name="connsiteX0" fmla="*/ 464774 w 929548"/>
                <a:gd name="connsiteY0" fmla="*/ 929898 h 929898"/>
                <a:gd name="connsiteX1" fmla="*/ 0 w 929548"/>
                <a:gd name="connsiteY1" fmla="*/ 464949 h 929898"/>
                <a:gd name="connsiteX2" fmla="*/ 464774 w 929548"/>
                <a:gd name="connsiteY2" fmla="*/ 0 h 929898"/>
                <a:gd name="connsiteX3" fmla="*/ 929548 w 929548"/>
                <a:gd name="connsiteY3" fmla="*/ 464949 h 929898"/>
                <a:gd name="connsiteX4" fmla="*/ 464774 w 929548"/>
                <a:gd name="connsiteY4" fmla="*/ 929898 h 929898"/>
                <a:gd name="connsiteX5" fmla="*/ 464774 w 929548"/>
                <a:gd name="connsiteY5" fmla="*/ 12786 h 929898"/>
                <a:gd name="connsiteX6" fmla="*/ 12781 w 929548"/>
                <a:gd name="connsiteY6" fmla="*/ 464949 h 929898"/>
                <a:gd name="connsiteX7" fmla="*/ 464774 w 929548"/>
                <a:gd name="connsiteY7" fmla="*/ 917112 h 929898"/>
                <a:gd name="connsiteX8" fmla="*/ 916767 w 929548"/>
                <a:gd name="connsiteY8" fmla="*/ 464949 h 929898"/>
                <a:gd name="connsiteX9" fmla="*/ 464774 w 929548"/>
                <a:gd name="connsiteY9" fmla="*/ 12786 h 92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8" h="929898">
                  <a:moveTo>
                    <a:pt x="464774" y="929898"/>
                  </a:moveTo>
                  <a:cubicBezTo>
                    <a:pt x="208567" y="929898"/>
                    <a:pt x="0" y="721252"/>
                    <a:pt x="0" y="464949"/>
                  </a:cubicBezTo>
                  <a:cubicBezTo>
                    <a:pt x="0" y="208646"/>
                    <a:pt x="208567" y="0"/>
                    <a:pt x="464774" y="0"/>
                  </a:cubicBezTo>
                  <a:cubicBezTo>
                    <a:pt x="720981" y="0"/>
                    <a:pt x="929548" y="208646"/>
                    <a:pt x="929548" y="464949"/>
                  </a:cubicBezTo>
                  <a:cubicBezTo>
                    <a:pt x="929548" y="721252"/>
                    <a:pt x="720981" y="929898"/>
                    <a:pt x="464774" y="929898"/>
                  </a:cubicBezTo>
                  <a:close/>
                  <a:moveTo>
                    <a:pt x="464774" y="12786"/>
                  </a:moveTo>
                  <a:cubicBezTo>
                    <a:pt x="215539" y="12786"/>
                    <a:pt x="12781" y="215620"/>
                    <a:pt x="12781" y="464949"/>
                  </a:cubicBezTo>
                  <a:cubicBezTo>
                    <a:pt x="12781" y="714278"/>
                    <a:pt x="215539" y="917112"/>
                    <a:pt x="464774" y="917112"/>
                  </a:cubicBezTo>
                  <a:cubicBezTo>
                    <a:pt x="714009" y="917112"/>
                    <a:pt x="916767" y="714278"/>
                    <a:pt x="916767" y="464949"/>
                  </a:cubicBezTo>
                  <a:cubicBezTo>
                    <a:pt x="916767" y="215620"/>
                    <a:pt x="714009" y="12786"/>
                    <a:pt x="464774" y="12786"/>
                  </a:cubicBezTo>
                  <a:close/>
                </a:path>
              </a:pathLst>
            </a:custGeom>
            <a:solidFill>
              <a:srgbClr val="F8A36A"/>
            </a:solidFill>
            <a:ln w="5806" cap="flat">
              <a:no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F17AD668-C83C-4340-AC8F-C8586C8BFA56}"/>
                </a:ext>
              </a:extLst>
            </p:cNvPr>
            <p:cNvSpPr/>
            <p:nvPr/>
          </p:nvSpPr>
          <p:spPr>
            <a:xfrm>
              <a:off x="3744243" y="3079125"/>
              <a:ext cx="1240946" cy="1241414"/>
            </a:xfrm>
            <a:custGeom>
              <a:avLst/>
              <a:gdLst>
                <a:gd name="connsiteX0" fmla="*/ 1240947 w 1240946"/>
                <a:gd name="connsiteY0" fmla="*/ 620707 h 1241414"/>
                <a:gd name="connsiteX1" fmla="*/ 620473 w 1240946"/>
                <a:gd name="connsiteY1" fmla="*/ 1241414 h 1241414"/>
                <a:gd name="connsiteX2" fmla="*/ 0 w 1240946"/>
                <a:gd name="connsiteY2" fmla="*/ 620707 h 1241414"/>
                <a:gd name="connsiteX3" fmla="*/ 620473 w 1240946"/>
                <a:gd name="connsiteY3" fmla="*/ 0 h 1241414"/>
                <a:gd name="connsiteX4" fmla="*/ 1240947 w 1240946"/>
                <a:gd name="connsiteY4" fmla="*/ 620707 h 124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946" h="1241414">
                  <a:moveTo>
                    <a:pt x="1240947" y="620707"/>
                  </a:moveTo>
                  <a:cubicBezTo>
                    <a:pt x="1240947" y="963514"/>
                    <a:pt x="963151" y="1241414"/>
                    <a:pt x="620473" y="1241414"/>
                  </a:cubicBezTo>
                  <a:cubicBezTo>
                    <a:pt x="277795" y="1241414"/>
                    <a:pt x="0" y="963514"/>
                    <a:pt x="0" y="620707"/>
                  </a:cubicBezTo>
                  <a:cubicBezTo>
                    <a:pt x="0" y="277900"/>
                    <a:pt x="277795" y="0"/>
                    <a:pt x="620473" y="0"/>
                  </a:cubicBezTo>
                  <a:cubicBezTo>
                    <a:pt x="963151" y="0"/>
                    <a:pt x="1240947" y="277900"/>
                    <a:pt x="1240947" y="620707"/>
                  </a:cubicBezTo>
                  <a:close/>
                </a:path>
              </a:pathLst>
            </a:custGeom>
            <a:solidFill>
              <a:srgbClr val="0576AE"/>
            </a:solidFill>
            <a:ln w="5806" cap="flat">
              <a:no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400D10A3-0626-704C-9893-221C18C3417F}"/>
                </a:ext>
              </a:extLst>
            </p:cNvPr>
            <p:cNvSpPr/>
            <p:nvPr/>
          </p:nvSpPr>
          <p:spPr>
            <a:xfrm>
              <a:off x="5730570" y="2670841"/>
              <a:ext cx="1193743" cy="119123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7AB5E1"/>
            </a:solidFill>
            <a:ln w="5806"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E9730DCE-5491-CB43-8E70-0D30088223BA}"/>
                </a:ext>
              </a:extLst>
            </p:cNvPr>
            <p:cNvSpPr/>
            <p:nvPr/>
          </p:nvSpPr>
          <p:spPr>
            <a:xfrm>
              <a:off x="4254913" y="3535450"/>
              <a:ext cx="701227" cy="700110"/>
            </a:xfrm>
            <a:custGeom>
              <a:avLst/>
              <a:gdLst>
                <a:gd name="connsiteX0" fmla="*/ 701228 w 701227"/>
                <a:gd name="connsiteY0" fmla="*/ 350944 h 700110"/>
                <a:gd name="connsiteX1" fmla="*/ 701228 w 701227"/>
                <a:gd name="connsiteY1" fmla="*/ 350944 h 700110"/>
                <a:gd name="connsiteX2" fmla="*/ 701228 w 701227"/>
                <a:gd name="connsiteY2" fmla="*/ 355012 h 700110"/>
                <a:gd name="connsiteX3" fmla="*/ 701228 w 701227"/>
                <a:gd name="connsiteY3" fmla="*/ 350944 h 700110"/>
                <a:gd name="connsiteX4" fmla="*/ 701228 w 701227"/>
                <a:gd name="connsiteY4" fmla="*/ 350944 h 700110"/>
                <a:gd name="connsiteX5" fmla="*/ 581 w 701227"/>
                <a:gd name="connsiteY5" fmla="*/ 331765 h 700110"/>
                <a:gd name="connsiteX6" fmla="*/ 4067 w 701227"/>
                <a:gd name="connsiteY6" fmla="*/ 336414 h 700110"/>
                <a:gd name="connsiteX7" fmla="*/ 0 w 701227"/>
                <a:gd name="connsiteY7" fmla="*/ 339901 h 700110"/>
                <a:gd name="connsiteX8" fmla="*/ 0 w 701227"/>
                <a:gd name="connsiteY8" fmla="*/ 339901 h 700110"/>
                <a:gd name="connsiteX9" fmla="*/ 581 w 701227"/>
                <a:gd name="connsiteY9" fmla="*/ 331765 h 700110"/>
                <a:gd name="connsiteX10" fmla="*/ 581 w 701227"/>
                <a:gd name="connsiteY10" fmla="*/ 331765 h 700110"/>
                <a:gd name="connsiteX11" fmla="*/ 581 w 701227"/>
                <a:gd name="connsiteY11" fmla="*/ 331765 h 700110"/>
                <a:gd name="connsiteX12" fmla="*/ 13943 w 701227"/>
                <a:gd name="connsiteY12" fmla="*/ 250980 h 700110"/>
                <a:gd name="connsiteX13" fmla="*/ 16848 w 701227"/>
                <a:gd name="connsiteY13" fmla="*/ 255629 h 700110"/>
                <a:gd name="connsiteX14" fmla="*/ 12201 w 701227"/>
                <a:gd name="connsiteY14" fmla="*/ 256210 h 700110"/>
                <a:gd name="connsiteX15" fmla="*/ 13943 w 701227"/>
                <a:gd name="connsiteY15" fmla="*/ 250980 h 700110"/>
                <a:gd name="connsiteX16" fmla="*/ 13943 w 701227"/>
                <a:gd name="connsiteY16" fmla="*/ 250980 h 700110"/>
                <a:gd name="connsiteX17" fmla="*/ 16267 w 701227"/>
                <a:gd name="connsiteY17" fmla="*/ 313167 h 700110"/>
                <a:gd name="connsiteX18" fmla="*/ 8715 w 701227"/>
                <a:gd name="connsiteY18" fmla="*/ 314329 h 700110"/>
                <a:gd name="connsiteX19" fmla="*/ 8715 w 701227"/>
                <a:gd name="connsiteY19" fmla="*/ 309679 h 700110"/>
                <a:gd name="connsiteX20" fmla="*/ 16267 w 701227"/>
                <a:gd name="connsiteY20" fmla="*/ 313167 h 700110"/>
                <a:gd name="connsiteX21" fmla="*/ 16267 w 701227"/>
                <a:gd name="connsiteY21" fmla="*/ 313167 h 700110"/>
                <a:gd name="connsiteX22" fmla="*/ 26144 w 701227"/>
                <a:gd name="connsiteY22" fmla="*/ 226570 h 700110"/>
                <a:gd name="connsiteX23" fmla="*/ 30210 w 701227"/>
                <a:gd name="connsiteY23" fmla="*/ 231800 h 700110"/>
                <a:gd name="connsiteX24" fmla="*/ 24982 w 701227"/>
                <a:gd name="connsiteY24" fmla="*/ 235869 h 700110"/>
                <a:gd name="connsiteX25" fmla="*/ 26144 w 701227"/>
                <a:gd name="connsiteY25" fmla="*/ 226570 h 700110"/>
                <a:gd name="connsiteX26" fmla="*/ 26144 w 701227"/>
                <a:gd name="connsiteY26" fmla="*/ 226570 h 700110"/>
                <a:gd name="connsiteX27" fmla="*/ 15105 w 701227"/>
                <a:gd name="connsiteY27" fmla="*/ 370704 h 700110"/>
                <a:gd name="connsiteX28" fmla="*/ 7553 w 701227"/>
                <a:gd name="connsiteY28" fmla="*/ 373029 h 700110"/>
                <a:gd name="connsiteX29" fmla="*/ 15105 w 701227"/>
                <a:gd name="connsiteY29" fmla="*/ 370704 h 700110"/>
                <a:gd name="connsiteX30" fmla="*/ 15105 w 701227"/>
                <a:gd name="connsiteY30" fmla="*/ 370704 h 700110"/>
                <a:gd name="connsiteX31" fmla="*/ 23820 w 701227"/>
                <a:gd name="connsiteY31" fmla="*/ 285851 h 700110"/>
                <a:gd name="connsiteX32" fmla="*/ 29048 w 701227"/>
                <a:gd name="connsiteY32" fmla="*/ 292244 h 700110"/>
                <a:gd name="connsiteX33" fmla="*/ 23820 w 701227"/>
                <a:gd name="connsiteY33" fmla="*/ 294569 h 700110"/>
                <a:gd name="connsiteX34" fmla="*/ 23820 w 701227"/>
                <a:gd name="connsiteY34" fmla="*/ 285851 h 700110"/>
                <a:gd name="connsiteX35" fmla="*/ 23820 w 701227"/>
                <a:gd name="connsiteY35" fmla="*/ 285851 h 700110"/>
                <a:gd name="connsiteX36" fmla="*/ 11619 w 701227"/>
                <a:gd name="connsiteY36" fmla="*/ 428822 h 700110"/>
                <a:gd name="connsiteX37" fmla="*/ 9877 w 701227"/>
                <a:gd name="connsiteY37" fmla="*/ 433472 h 700110"/>
                <a:gd name="connsiteX38" fmla="*/ 8715 w 701227"/>
                <a:gd name="connsiteY38" fmla="*/ 427660 h 700110"/>
                <a:gd name="connsiteX39" fmla="*/ 11619 w 701227"/>
                <a:gd name="connsiteY39" fmla="*/ 428822 h 700110"/>
                <a:gd name="connsiteX40" fmla="*/ 11619 w 701227"/>
                <a:gd name="connsiteY40" fmla="*/ 428822 h 700110"/>
                <a:gd name="connsiteX41" fmla="*/ 42411 w 701227"/>
                <a:gd name="connsiteY41" fmla="*/ 207972 h 700110"/>
                <a:gd name="connsiteX42" fmla="*/ 34858 w 701227"/>
                <a:gd name="connsiteY42" fmla="*/ 209134 h 700110"/>
                <a:gd name="connsiteX43" fmla="*/ 42411 w 701227"/>
                <a:gd name="connsiteY43" fmla="*/ 207972 h 700110"/>
                <a:gd name="connsiteX44" fmla="*/ 42411 w 701227"/>
                <a:gd name="connsiteY44" fmla="*/ 207972 h 700110"/>
                <a:gd name="connsiteX45" fmla="*/ 24401 w 701227"/>
                <a:gd name="connsiteY45" fmla="*/ 343969 h 700110"/>
                <a:gd name="connsiteX46" fmla="*/ 29048 w 701227"/>
                <a:gd name="connsiteY46" fmla="*/ 349200 h 700110"/>
                <a:gd name="connsiteX47" fmla="*/ 23239 w 701227"/>
                <a:gd name="connsiteY47" fmla="*/ 353268 h 700110"/>
                <a:gd name="connsiteX48" fmla="*/ 18010 w 701227"/>
                <a:gd name="connsiteY48" fmla="*/ 347456 h 700110"/>
                <a:gd name="connsiteX49" fmla="*/ 24401 w 701227"/>
                <a:gd name="connsiteY49" fmla="*/ 343969 h 700110"/>
                <a:gd name="connsiteX50" fmla="*/ 24401 w 701227"/>
                <a:gd name="connsiteY50" fmla="*/ 343969 h 700110"/>
                <a:gd name="connsiteX51" fmla="*/ 41830 w 701227"/>
                <a:gd name="connsiteY51" fmla="*/ 266090 h 700110"/>
                <a:gd name="connsiteX52" fmla="*/ 36020 w 701227"/>
                <a:gd name="connsiteY52" fmla="*/ 273065 h 700110"/>
                <a:gd name="connsiteX53" fmla="*/ 32534 w 701227"/>
                <a:gd name="connsiteY53" fmla="*/ 264928 h 700110"/>
                <a:gd name="connsiteX54" fmla="*/ 41830 w 701227"/>
                <a:gd name="connsiteY54" fmla="*/ 266090 h 700110"/>
                <a:gd name="connsiteX55" fmla="*/ 41830 w 701227"/>
                <a:gd name="connsiteY55" fmla="*/ 266090 h 700110"/>
                <a:gd name="connsiteX56" fmla="*/ 54030 w 701227"/>
                <a:gd name="connsiteY56" fmla="*/ 183562 h 700110"/>
                <a:gd name="connsiteX57" fmla="*/ 51125 w 701227"/>
                <a:gd name="connsiteY57" fmla="*/ 188793 h 700110"/>
                <a:gd name="connsiteX58" fmla="*/ 47059 w 701227"/>
                <a:gd name="connsiteY58" fmla="*/ 183562 h 700110"/>
                <a:gd name="connsiteX59" fmla="*/ 54030 w 701227"/>
                <a:gd name="connsiteY59" fmla="*/ 183562 h 700110"/>
                <a:gd name="connsiteX60" fmla="*/ 54030 w 701227"/>
                <a:gd name="connsiteY60" fmla="*/ 183562 h 700110"/>
                <a:gd name="connsiteX61" fmla="*/ 22658 w 701227"/>
                <a:gd name="connsiteY61" fmla="*/ 401507 h 700110"/>
                <a:gd name="connsiteX62" fmla="*/ 26725 w 701227"/>
                <a:gd name="connsiteY62" fmla="*/ 407900 h 700110"/>
                <a:gd name="connsiteX63" fmla="*/ 22077 w 701227"/>
                <a:gd name="connsiteY63" fmla="*/ 411968 h 700110"/>
                <a:gd name="connsiteX64" fmla="*/ 18010 w 701227"/>
                <a:gd name="connsiteY64" fmla="*/ 405575 h 700110"/>
                <a:gd name="connsiteX65" fmla="*/ 22658 w 701227"/>
                <a:gd name="connsiteY65" fmla="*/ 401507 h 700110"/>
                <a:gd name="connsiteX66" fmla="*/ 22658 w 701227"/>
                <a:gd name="connsiteY66" fmla="*/ 401507 h 700110"/>
                <a:gd name="connsiteX67" fmla="*/ 39506 w 701227"/>
                <a:gd name="connsiteY67" fmla="*/ 321884 h 700110"/>
                <a:gd name="connsiteX68" fmla="*/ 32534 w 701227"/>
                <a:gd name="connsiteY68" fmla="*/ 328859 h 700110"/>
                <a:gd name="connsiteX69" fmla="*/ 39506 w 701227"/>
                <a:gd name="connsiteY69" fmla="*/ 321884 h 700110"/>
                <a:gd name="connsiteX70" fmla="*/ 39506 w 701227"/>
                <a:gd name="connsiteY70" fmla="*/ 321884 h 700110"/>
                <a:gd name="connsiteX71" fmla="*/ 53449 w 701227"/>
                <a:gd name="connsiteY71" fmla="*/ 241099 h 700110"/>
                <a:gd name="connsiteX72" fmla="*/ 44735 w 701227"/>
                <a:gd name="connsiteY72" fmla="*/ 245749 h 700110"/>
                <a:gd name="connsiteX73" fmla="*/ 53449 w 701227"/>
                <a:gd name="connsiteY73" fmla="*/ 241099 h 700110"/>
                <a:gd name="connsiteX74" fmla="*/ 53449 w 701227"/>
                <a:gd name="connsiteY74" fmla="*/ 241099 h 700110"/>
                <a:gd name="connsiteX75" fmla="*/ 21496 w 701227"/>
                <a:gd name="connsiteY75" fmla="*/ 461950 h 700110"/>
                <a:gd name="connsiteX76" fmla="*/ 23239 w 701227"/>
                <a:gd name="connsiteY76" fmla="*/ 468343 h 700110"/>
                <a:gd name="connsiteX77" fmla="*/ 20915 w 701227"/>
                <a:gd name="connsiteY77" fmla="*/ 468343 h 700110"/>
                <a:gd name="connsiteX78" fmla="*/ 18591 w 701227"/>
                <a:gd name="connsiteY78" fmla="*/ 462532 h 700110"/>
                <a:gd name="connsiteX79" fmla="*/ 21496 w 701227"/>
                <a:gd name="connsiteY79" fmla="*/ 461950 h 700110"/>
                <a:gd name="connsiteX80" fmla="*/ 21496 w 701227"/>
                <a:gd name="connsiteY80" fmla="*/ 461950 h 700110"/>
                <a:gd name="connsiteX81" fmla="*/ 66811 w 701227"/>
                <a:gd name="connsiteY81" fmla="*/ 160315 h 700110"/>
                <a:gd name="connsiteX82" fmla="*/ 59840 w 701227"/>
                <a:gd name="connsiteY82" fmla="*/ 162639 h 700110"/>
                <a:gd name="connsiteX83" fmla="*/ 66811 w 701227"/>
                <a:gd name="connsiteY83" fmla="*/ 160315 h 700110"/>
                <a:gd name="connsiteX84" fmla="*/ 66811 w 701227"/>
                <a:gd name="connsiteY84" fmla="*/ 160315 h 700110"/>
                <a:gd name="connsiteX85" fmla="*/ 38925 w 701227"/>
                <a:gd name="connsiteY85" fmla="*/ 383490 h 700110"/>
                <a:gd name="connsiteX86" fmla="*/ 29048 w 701227"/>
                <a:gd name="connsiteY86" fmla="*/ 384652 h 700110"/>
                <a:gd name="connsiteX87" fmla="*/ 38925 w 701227"/>
                <a:gd name="connsiteY87" fmla="*/ 383490 h 700110"/>
                <a:gd name="connsiteX88" fmla="*/ 38925 w 701227"/>
                <a:gd name="connsiteY88" fmla="*/ 383490 h 700110"/>
                <a:gd name="connsiteX89" fmla="*/ 52868 w 701227"/>
                <a:gd name="connsiteY89" fmla="*/ 299218 h 700110"/>
                <a:gd name="connsiteX90" fmla="*/ 47059 w 701227"/>
                <a:gd name="connsiteY90" fmla="*/ 307355 h 700110"/>
                <a:gd name="connsiteX91" fmla="*/ 44735 w 701227"/>
                <a:gd name="connsiteY91" fmla="*/ 297474 h 700110"/>
                <a:gd name="connsiteX92" fmla="*/ 52868 w 701227"/>
                <a:gd name="connsiteY92" fmla="*/ 299218 h 700110"/>
                <a:gd name="connsiteX93" fmla="*/ 52868 w 701227"/>
                <a:gd name="connsiteY93" fmla="*/ 299218 h 700110"/>
                <a:gd name="connsiteX94" fmla="*/ 66230 w 701227"/>
                <a:gd name="connsiteY94" fmla="*/ 218433 h 700110"/>
                <a:gd name="connsiteX95" fmla="*/ 57516 w 701227"/>
                <a:gd name="connsiteY95" fmla="*/ 223664 h 700110"/>
                <a:gd name="connsiteX96" fmla="*/ 66230 w 701227"/>
                <a:gd name="connsiteY96" fmla="*/ 218433 h 700110"/>
                <a:gd name="connsiteX97" fmla="*/ 66230 w 701227"/>
                <a:gd name="connsiteY97" fmla="*/ 218433 h 700110"/>
                <a:gd name="connsiteX98" fmla="*/ 29630 w 701227"/>
                <a:gd name="connsiteY98" fmla="*/ 438703 h 700110"/>
                <a:gd name="connsiteX99" fmla="*/ 35439 w 701227"/>
                <a:gd name="connsiteY99" fmla="*/ 446258 h 700110"/>
                <a:gd name="connsiteX100" fmla="*/ 29630 w 701227"/>
                <a:gd name="connsiteY100" fmla="*/ 438703 h 700110"/>
                <a:gd name="connsiteX101" fmla="*/ 29630 w 701227"/>
                <a:gd name="connsiteY101" fmla="*/ 438703 h 700110"/>
                <a:gd name="connsiteX102" fmla="*/ 76107 w 701227"/>
                <a:gd name="connsiteY102" fmla="*/ 134161 h 700110"/>
                <a:gd name="connsiteX103" fmla="*/ 74945 w 701227"/>
                <a:gd name="connsiteY103" fmla="*/ 143460 h 700110"/>
                <a:gd name="connsiteX104" fmla="*/ 70878 w 701227"/>
                <a:gd name="connsiteY104" fmla="*/ 138229 h 700110"/>
                <a:gd name="connsiteX105" fmla="*/ 71459 w 701227"/>
                <a:gd name="connsiteY105" fmla="*/ 137648 h 700110"/>
                <a:gd name="connsiteX106" fmla="*/ 76107 w 701227"/>
                <a:gd name="connsiteY106" fmla="*/ 134161 h 700110"/>
                <a:gd name="connsiteX107" fmla="*/ 76107 w 701227"/>
                <a:gd name="connsiteY107" fmla="*/ 134161 h 700110"/>
                <a:gd name="connsiteX108" fmla="*/ 51706 w 701227"/>
                <a:gd name="connsiteY108" fmla="*/ 359080 h 700110"/>
                <a:gd name="connsiteX109" fmla="*/ 47639 w 701227"/>
                <a:gd name="connsiteY109" fmla="*/ 366054 h 700110"/>
                <a:gd name="connsiteX110" fmla="*/ 41830 w 701227"/>
                <a:gd name="connsiteY110" fmla="*/ 357337 h 700110"/>
                <a:gd name="connsiteX111" fmla="*/ 51706 w 701227"/>
                <a:gd name="connsiteY111" fmla="*/ 359080 h 700110"/>
                <a:gd name="connsiteX112" fmla="*/ 51706 w 701227"/>
                <a:gd name="connsiteY112" fmla="*/ 359080 h 700110"/>
                <a:gd name="connsiteX113" fmla="*/ 33696 w 701227"/>
                <a:gd name="connsiteY113" fmla="*/ 499727 h 700110"/>
                <a:gd name="connsiteX114" fmla="*/ 34277 w 701227"/>
                <a:gd name="connsiteY114" fmla="*/ 501471 h 700110"/>
                <a:gd name="connsiteX115" fmla="*/ 33696 w 701227"/>
                <a:gd name="connsiteY115" fmla="*/ 499727 h 700110"/>
                <a:gd name="connsiteX116" fmla="*/ 33696 w 701227"/>
                <a:gd name="connsiteY116" fmla="*/ 499727 h 700110"/>
                <a:gd name="connsiteX117" fmla="*/ 63906 w 701227"/>
                <a:gd name="connsiteY117" fmla="*/ 274227 h 700110"/>
                <a:gd name="connsiteX118" fmla="*/ 62164 w 701227"/>
                <a:gd name="connsiteY118" fmla="*/ 284688 h 700110"/>
                <a:gd name="connsiteX119" fmla="*/ 52868 w 701227"/>
                <a:gd name="connsiteY119" fmla="*/ 278295 h 700110"/>
                <a:gd name="connsiteX120" fmla="*/ 63906 w 701227"/>
                <a:gd name="connsiteY120" fmla="*/ 274227 h 700110"/>
                <a:gd name="connsiteX121" fmla="*/ 63906 w 701227"/>
                <a:gd name="connsiteY121" fmla="*/ 274227 h 700110"/>
                <a:gd name="connsiteX122" fmla="*/ 49382 w 701227"/>
                <a:gd name="connsiteY122" fmla="*/ 416618 h 700110"/>
                <a:gd name="connsiteX123" fmla="*/ 41249 w 701227"/>
                <a:gd name="connsiteY123" fmla="*/ 423011 h 700110"/>
                <a:gd name="connsiteX124" fmla="*/ 49382 w 701227"/>
                <a:gd name="connsiteY124" fmla="*/ 416618 h 700110"/>
                <a:gd name="connsiteX125" fmla="*/ 49382 w 701227"/>
                <a:gd name="connsiteY125" fmla="*/ 416618 h 700110"/>
                <a:gd name="connsiteX126" fmla="*/ 79593 w 701227"/>
                <a:gd name="connsiteY126" fmla="*/ 197510 h 700110"/>
                <a:gd name="connsiteX127" fmla="*/ 70878 w 701227"/>
                <a:gd name="connsiteY127" fmla="*/ 201579 h 700110"/>
                <a:gd name="connsiteX128" fmla="*/ 73202 w 701227"/>
                <a:gd name="connsiteY128" fmla="*/ 192280 h 700110"/>
                <a:gd name="connsiteX129" fmla="*/ 79593 w 701227"/>
                <a:gd name="connsiteY129" fmla="*/ 197510 h 700110"/>
                <a:gd name="connsiteX130" fmla="*/ 79593 w 701227"/>
                <a:gd name="connsiteY130" fmla="*/ 197510 h 700110"/>
                <a:gd name="connsiteX131" fmla="*/ 90631 w 701227"/>
                <a:gd name="connsiteY131" fmla="*/ 115563 h 700110"/>
                <a:gd name="connsiteX132" fmla="*/ 86564 w 701227"/>
                <a:gd name="connsiteY132" fmla="*/ 118469 h 700110"/>
                <a:gd name="connsiteX133" fmla="*/ 90050 w 701227"/>
                <a:gd name="connsiteY133" fmla="*/ 114401 h 700110"/>
                <a:gd name="connsiteX134" fmla="*/ 90631 w 701227"/>
                <a:gd name="connsiteY134" fmla="*/ 115563 h 700110"/>
                <a:gd name="connsiteX135" fmla="*/ 90631 w 701227"/>
                <a:gd name="connsiteY135" fmla="*/ 115563 h 700110"/>
                <a:gd name="connsiteX136" fmla="*/ 64488 w 701227"/>
                <a:gd name="connsiteY136" fmla="*/ 336414 h 700110"/>
                <a:gd name="connsiteX137" fmla="*/ 52868 w 701227"/>
                <a:gd name="connsiteY137" fmla="*/ 340482 h 700110"/>
                <a:gd name="connsiteX138" fmla="*/ 64488 w 701227"/>
                <a:gd name="connsiteY138" fmla="*/ 336414 h 700110"/>
                <a:gd name="connsiteX139" fmla="*/ 64488 w 701227"/>
                <a:gd name="connsiteY139" fmla="*/ 336414 h 700110"/>
                <a:gd name="connsiteX140" fmla="*/ 78431 w 701227"/>
                <a:gd name="connsiteY140" fmla="*/ 253885 h 700110"/>
                <a:gd name="connsiteX141" fmla="*/ 66811 w 701227"/>
                <a:gd name="connsiteY141" fmla="*/ 259116 h 700110"/>
                <a:gd name="connsiteX142" fmla="*/ 78431 w 701227"/>
                <a:gd name="connsiteY142" fmla="*/ 253885 h 700110"/>
                <a:gd name="connsiteX143" fmla="*/ 78431 w 701227"/>
                <a:gd name="connsiteY143" fmla="*/ 253885 h 700110"/>
                <a:gd name="connsiteX144" fmla="*/ 48221 w 701227"/>
                <a:gd name="connsiteY144" fmla="*/ 476480 h 700110"/>
                <a:gd name="connsiteX145" fmla="*/ 46477 w 701227"/>
                <a:gd name="connsiteY145" fmla="*/ 481711 h 700110"/>
                <a:gd name="connsiteX146" fmla="*/ 40668 w 701227"/>
                <a:gd name="connsiteY146" fmla="*/ 476480 h 700110"/>
                <a:gd name="connsiteX147" fmla="*/ 48221 w 701227"/>
                <a:gd name="connsiteY147" fmla="*/ 476480 h 700110"/>
                <a:gd name="connsiteX148" fmla="*/ 48221 w 701227"/>
                <a:gd name="connsiteY148" fmla="*/ 476480 h 700110"/>
                <a:gd name="connsiteX149" fmla="*/ 59259 w 701227"/>
                <a:gd name="connsiteY149" fmla="*/ 391045 h 700110"/>
                <a:gd name="connsiteX150" fmla="*/ 57516 w 701227"/>
                <a:gd name="connsiteY150" fmla="*/ 402669 h 700110"/>
                <a:gd name="connsiteX151" fmla="*/ 49963 w 701227"/>
                <a:gd name="connsiteY151" fmla="*/ 395695 h 700110"/>
                <a:gd name="connsiteX152" fmla="*/ 59259 w 701227"/>
                <a:gd name="connsiteY152" fmla="*/ 391045 h 700110"/>
                <a:gd name="connsiteX153" fmla="*/ 59259 w 701227"/>
                <a:gd name="connsiteY153" fmla="*/ 391045 h 700110"/>
                <a:gd name="connsiteX154" fmla="*/ 91212 w 701227"/>
                <a:gd name="connsiteY154" fmla="*/ 174263 h 700110"/>
                <a:gd name="connsiteX155" fmla="*/ 81335 w 701227"/>
                <a:gd name="connsiteY155" fmla="*/ 173100 h 700110"/>
                <a:gd name="connsiteX156" fmla="*/ 91212 w 701227"/>
                <a:gd name="connsiteY156" fmla="*/ 174263 h 700110"/>
                <a:gd name="connsiteX157" fmla="*/ 91212 w 701227"/>
                <a:gd name="connsiteY157" fmla="*/ 174263 h 700110"/>
                <a:gd name="connsiteX158" fmla="*/ 74945 w 701227"/>
                <a:gd name="connsiteY158" fmla="*/ 308517 h 700110"/>
                <a:gd name="connsiteX159" fmla="*/ 77269 w 701227"/>
                <a:gd name="connsiteY159" fmla="*/ 316654 h 700110"/>
                <a:gd name="connsiteX160" fmla="*/ 65068 w 701227"/>
                <a:gd name="connsiteY160" fmla="*/ 317816 h 700110"/>
                <a:gd name="connsiteX161" fmla="*/ 68554 w 701227"/>
                <a:gd name="connsiteY161" fmla="*/ 307936 h 700110"/>
                <a:gd name="connsiteX162" fmla="*/ 74945 w 701227"/>
                <a:gd name="connsiteY162" fmla="*/ 308517 h 700110"/>
                <a:gd name="connsiteX163" fmla="*/ 74945 w 701227"/>
                <a:gd name="connsiteY163" fmla="*/ 308517 h 700110"/>
                <a:gd name="connsiteX164" fmla="*/ 90631 w 701227"/>
                <a:gd name="connsiteY164" fmla="*/ 230638 h 700110"/>
                <a:gd name="connsiteX165" fmla="*/ 78431 w 701227"/>
                <a:gd name="connsiteY165" fmla="*/ 234125 h 700110"/>
                <a:gd name="connsiteX166" fmla="*/ 90631 w 701227"/>
                <a:gd name="connsiteY166" fmla="*/ 230638 h 700110"/>
                <a:gd name="connsiteX167" fmla="*/ 90631 w 701227"/>
                <a:gd name="connsiteY167" fmla="*/ 230638 h 700110"/>
                <a:gd name="connsiteX168" fmla="*/ 61002 w 701227"/>
                <a:gd name="connsiteY168" fmla="*/ 454395 h 700110"/>
                <a:gd name="connsiteX169" fmla="*/ 51125 w 701227"/>
                <a:gd name="connsiteY169" fmla="*/ 456720 h 700110"/>
                <a:gd name="connsiteX170" fmla="*/ 61002 w 701227"/>
                <a:gd name="connsiteY170" fmla="*/ 454395 h 700110"/>
                <a:gd name="connsiteX171" fmla="*/ 61002 w 701227"/>
                <a:gd name="connsiteY171" fmla="*/ 454395 h 700110"/>
                <a:gd name="connsiteX172" fmla="*/ 103413 w 701227"/>
                <a:gd name="connsiteY172" fmla="*/ 149272 h 700110"/>
                <a:gd name="connsiteX173" fmla="*/ 94698 w 701227"/>
                <a:gd name="connsiteY173" fmla="*/ 154503 h 700110"/>
                <a:gd name="connsiteX174" fmla="*/ 98764 w 701227"/>
                <a:gd name="connsiteY174" fmla="*/ 145204 h 700110"/>
                <a:gd name="connsiteX175" fmla="*/ 103413 w 701227"/>
                <a:gd name="connsiteY175" fmla="*/ 149272 h 700110"/>
                <a:gd name="connsiteX176" fmla="*/ 103413 w 701227"/>
                <a:gd name="connsiteY176" fmla="*/ 149272 h 700110"/>
                <a:gd name="connsiteX177" fmla="*/ 74364 w 701227"/>
                <a:gd name="connsiteY177" fmla="*/ 368379 h 700110"/>
                <a:gd name="connsiteX178" fmla="*/ 68554 w 701227"/>
                <a:gd name="connsiteY178" fmla="*/ 380003 h 700110"/>
                <a:gd name="connsiteX179" fmla="*/ 62745 w 701227"/>
                <a:gd name="connsiteY179" fmla="*/ 375354 h 700110"/>
                <a:gd name="connsiteX180" fmla="*/ 63906 w 701227"/>
                <a:gd name="connsiteY180" fmla="*/ 369542 h 700110"/>
                <a:gd name="connsiteX181" fmla="*/ 74364 w 701227"/>
                <a:gd name="connsiteY181" fmla="*/ 368379 h 700110"/>
                <a:gd name="connsiteX182" fmla="*/ 74364 w 701227"/>
                <a:gd name="connsiteY182" fmla="*/ 368379 h 700110"/>
                <a:gd name="connsiteX183" fmla="*/ 55773 w 701227"/>
                <a:gd name="connsiteY183" fmla="*/ 509608 h 700110"/>
                <a:gd name="connsiteX184" fmla="*/ 54611 w 701227"/>
                <a:gd name="connsiteY184" fmla="*/ 518325 h 700110"/>
                <a:gd name="connsiteX185" fmla="*/ 55773 w 701227"/>
                <a:gd name="connsiteY185" fmla="*/ 509608 h 700110"/>
                <a:gd name="connsiteX186" fmla="*/ 55773 w 701227"/>
                <a:gd name="connsiteY186" fmla="*/ 509608 h 700110"/>
                <a:gd name="connsiteX187" fmla="*/ 89469 w 701227"/>
                <a:gd name="connsiteY187" fmla="*/ 289338 h 700110"/>
                <a:gd name="connsiteX188" fmla="*/ 78431 w 701227"/>
                <a:gd name="connsiteY188" fmla="*/ 297474 h 700110"/>
                <a:gd name="connsiteX189" fmla="*/ 78431 w 701227"/>
                <a:gd name="connsiteY189" fmla="*/ 286432 h 700110"/>
                <a:gd name="connsiteX190" fmla="*/ 89469 w 701227"/>
                <a:gd name="connsiteY190" fmla="*/ 289338 h 700110"/>
                <a:gd name="connsiteX191" fmla="*/ 89469 w 701227"/>
                <a:gd name="connsiteY191" fmla="*/ 289338 h 700110"/>
                <a:gd name="connsiteX192" fmla="*/ 97022 w 701227"/>
                <a:gd name="connsiteY192" fmla="*/ 202741 h 700110"/>
                <a:gd name="connsiteX193" fmla="*/ 101088 w 701227"/>
                <a:gd name="connsiteY193" fmla="*/ 214946 h 700110"/>
                <a:gd name="connsiteX194" fmla="*/ 91212 w 701227"/>
                <a:gd name="connsiteY194" fmla="*/ 213783 h 700110"/>
                <a:gd name="connsiteX195" fmla="*/ 97022 w 701227"/>
                <a:gd name="connsiteY195" fmla="*/ 202741 h 700110"/>
                <a:gd name="connsiteX196" fmla="*/ 97022 w 701227"/>
                <a:gd name="connsiteY196" fmla="*/ 202741 h 700110"/>
                <a:gd name="connsiteX197" fmla="*/ 73783 w 701227"/>
                <a:gd name="connsiteY197" fmla="*/ 429404 h 700110"/>
                <a:gd name="connsiteX198" fmla="*/ 67392 w 701227"/>
                <a:gd name="connsiteY198" fmla="*/ 437540 h 700110"/>
                <a:gd name="connsiteX199" fmla="*/ 63326 w 701227"/>
                <a:gd name="connsiteY199" fmla="*/ 427660 h 700110"/>
                <a:gd name="connsiteX200" fmla="*/ 73783 w 701227"/>
                <a:gd name="connsiteY200" fmla="*/ 429404 h 700110"/>
                <a:gd name="connsiteX201" fmla="*/ 73783 w 701227"/>
                <a:gd name="connsiteY201" fmla="*/ 429404 h 700110"/>
                <a:gd name="connsiteX202" fmla="*/ 111546 w 701227"/>
                <a:gd name="connsiteY202" fmla="*/ 122537 h 700110"/>
                <a:gd name="connsiteX203" fmla="*/ 113289 w 701227"/>
                <a:gd name="connsiteY203" fmla="*/ 131836 h 700110"/>
                <a:gd name="connsiteX204" fmla="*/ 105736 w 701227"/>
                <a:gd name="connsiteY204" fmla="*/ 126605 h 700110"/>
                <a:gd name="connsiteX205" fmla="*/ 111546 w 701227"/>
                <a:gd name="connsiteY205" fmla="*/ 122537 h 700110"/>
                <a:gd name="connsiteX206" fmla="*/ 111546 w 701227"/>
                <a:gd name="connsiteY206" fmla="*/ 122537 h 700110"/>
                <a:gd name="connsiteX207" fmla="*/ 88888 w 701227"/>
                <a:gd name="connsiteY207" fmla="*/ 349200 h 700110"/>
                <a:gd name="connsiteX208" fmla="*/ 76107 w 701227"/>
                <a:gd name="connsiteY208" fmla="*/ 355012 h 700110"/>
                <a:gd name="connsiteX209" fmla="*/ 80755 w 701227"/>
                <a:gd name="connsiteY209" fmla="*/ 342807 h 700110"/>
                <a:gd name="connsiteX210" fmla="*/ 88888 w 701227"/>
                <a:gd name="connsiteY210" fmla="*/ 349200 h 700110"/>
                <a:gd name="connsiteX211" fmla="*/ 88888 w 701227"/>
                <a:gd name="connsiteY211" fmla="*/ 349200 h 700110"/>
                <a:gd name="connsiteX212" fmla="*/ 71459 w 701227"/>
                <a:gd name="connsiteY212" fmla="*/ 488685 h 700110"/>
                <a:gd name="connsiteX213" fmla="*/ 61583 w 701227"/>
                <a:gd name="connsiteY213" fmla="*/ 491591 h 700110"/>
                <a:gd name="connsiteX214" fmla="*/ 71459 w 701227"/>
                <a:gd name="connsiteY214" fmla="*/ 488685 h 700110"/>
                <a:gd name="connsiteX215" fmla="*/ 71459 w 701227"/>
                <a:gd name="connsiteY215" fmla="*/ 488685 h 700110"/>
                <a:gd name="connsiteX216" fmla="*/ 102831 w 701227"/>
                <a:gd name="connsiteY216" fmla="*/ 266090 h 700110"/>
                <a:gd name="connsiteX217" fmla="*/ 91212 w 701227"/>
                <a:gd name="connsiteY217" fmla="*/ 273646 h 700110"/>
                <a:gd name="connsiteX218" fmla="*/ 91793 w 701227"/>
                <a:gd name="connsiteY218" fmla="*/ 262022 h 700110"/>
                <a:gd name="connsiteX219" fmla="*/ 102831 w 701227"/>
                <a:gd name="connsiteY219" fmla="*/ 266090 h 700110"/>
                <a:gd name="connsiteX220" fmla="*/ 102831 w 701227"/>
                <a:gd name="connsiteY220" fmla="*/ 266090 h 700110"/>
                <a:gd name="connsiteX221" fmla="*/ 115613 w 701227"/>
                <a:gd name="connsiteY221" fmla="*/ 185887 h 700110"/>
                <a:gd name="connsiteX222" fmla="*/ 103413 w 701227"/>
                <a:gd name="connsiteY222" fmla="*/ 187630 h 700110"/>
                <a:gd name="connsiteX223" fmla="*/ 115613 w 701227"/>
                <a:gd name="connsiteY223" fmla="*/ 185887 h 700110"/>
                <a:gd name="connsiteX224" fmla="*/ 115613 w 701227"/>
                <a:gd name="connsiteY224" fmla="*/ 185887 h 700110"/>
                <a:gd name="connsiteX225" fmla="*/ 120260 w 701227"/>
                <a:gd name="connsiteY225" fmla="*/ 101615 h 700110"/>
                <a:gd name="connsiteX226" fmla="*/ 128394 w 701227"/>
                <a:gd name="connsiteY226" fmla="*/ 105102 h 700110"/>
                <a:gd name="connsiteX227" fmla="*/ 122003 w 701227"/>
                <a:gd name="connsiteY227" fmla="*/ 109751 h 700110"/>
                <a:gd name="connsiteX228" fmla="*/ 120260 w 701227"/>
                <a:gd name="connsiteY228" fmla="*/ 101615 h 700110"/>
                <a:gd name="connsiteX229" fmla="*/ 120260 w 701227"/>
                <a:gd name="connsiteY229" fmla="*/ 101615 h 700110"/>
                <a:gd name="connsiteX230" fmla="*/ 86564 w 701227"/>
                <a:gd name="connsiteY230" fmla="*/ 404994 h 700110"/>
                <a:gd name="connsiteX231" fmla="*/ 76688 w 701227"/>
                <a:gd name="connsiteY231" fmla="*/ 414293 h 700110"/>
                <a:gd name="connsiteX232" fmla="*/ 77269 w 701227"/>
                <a:gd name="connsiteY232" fmla="*/ 402088 h 700110"/>
                <a:gd name="connsiteX233" fmla="*/ 86564 w 701227"/>
                <a:gd name="connsiteY233" fmla="*/ 404994 h 700110"/>
                <a:gd name="connsiteX234" fmla="*/ 86564 w 701227"/>
                <a:gd name="connsiteY234" fmla="*/ 404994 h 700110"/>
                <a:gd name="connsiteX235" fmla="*/ 68554 w 701227"/>
                <a:gd name="connsiteY235" fmla="*/ 548547 h 700110"/>
                <a:gd name="connsiteX236" fmla="*/ 64488 w 701227"/>
                <a:gd name="connsiteY236" fmla="*/ 552615 h 700110"/>
                <a:gd name="connsiteX237" fmla="*/ 61583 w 701227"/>
                <a:gd name="connsiteY237" fmla="*/ 548547 h 700110"/>
                <a:gd name="connsiteX238" fmla="*/ 68554 w 701227"/>
                <a:gd name="connsiteY238" fmla="*/ 548547 h 700110"/>
                <a:gd name="connsiteX239" fmla="*/ 68554 w 701227"/>
                <a:gd name="connsiteY239" fmla="*/ 548547 h 700110"/>
                <a:gd name="connsiteX240" fmla="*/ 91793 w 701227"/>
                <a:gd name="connsiteY240" fmla="*/ 318978 h 700110"/>
                <a:gd name="connsiteX241" fmla="*/ 102831 w 701227"/>
                <a:gd name="connsiteY241" fmla="*/ 327696 h 700110"/>
                <a:gd name="connsiteX242" fmla="*/ 90050 w 701227"/>
                <a:gd name="connsiteY242" fmla="*/ 332927 h 700110"/>
                <a:gd name="connsiteX243" fmla="*/ 91793 w 701227"/>
                <a:gd name="connsiteY243" fmla="*/ 318978 h 700110"/>
                <a:gd name="connsiteX244" fmla="*/ 91793 w 701227"/>
                <a:gd name="connsiteY244" fmla="*/ 318978 h 700110"/>
                <a:gd name="connsiteX245" fmla="*/ 84240 w 701227"/>
                <a:gd name="connsiteY245" fmla="*/ 464275 h 700110"/>
                <a:gd name="connsiteX246" fmla="*/ 73783 w 701227"/>
                <a:gd name="connsiteY246" fmla="*/ 470668 h 700110"/>
                <a:gd name="connsiteX247" fmla="*/ 84240 w 701227"/>
                <a:gd name="connsiteY247" fmla="*/ 464275 h 700110"/>
                <a:gd name="connsiteX248" fmla="*/ 84240 w 701227"/>
                <a:gd name="connsiteY248" fmla="*/ 464275 h 700110"/>
                <a:gd name="connsiteX249" fmla="*/ 114451 w 701227"/>
                <a:gd name="connsiteY249" fmla="*/ 242262 h 700110"/>
                <a:gd name="connsiteX250" fmla="*/ 106898 w 701227"/>
                <a:gd name="connsiteY250" fmla="*/ 252142 h 700110"/>
                <a:gd name="connsiteX251" fmla="*/ 102831 w 701227"/>
                <a:gd name="connsiteY251" fmla="*/ 239356 h 700110"/>
                <a:gd name="connsiteX252" fmla="*/ 114451 w 701227"/>
                <a:gd name="connsiteY252" fmla="*/ 242262 h 700110"/>
                <a:gd name="connsiteX253" fmla="*/ 114451 w 701227"/>
                <a:gd name="connsiteY253" fmla="*/ 242262 h 700110"/>
                <a:gd name="connsiteX254" fmla="*/ 126070 w 701227"/>
                <a:gd name="connsiteY254" fmla="*/ 159733 h 700110"/>
                <a:gd name="connsiteX255" fmla="*/ 116775 w 701227"/>
                <a:gd name="connsiteY255" fmla="*/ 167289 h 700110"/>
                <a:gd name="connsiteX256" fmla="*/ 126070 w 701227"/>
                <a:gd name="connsiteY256" fmla="*/ 159733 h 700110"/>
                <a:gd name="connsiteX257" fmla="*/ 126070 w 701227"/>
                <a:gd name="connsiteY257" fmla="*/ 159733 h 700110"/>
                <a:gd name="connsiteX258" fmla="*/ 138851 w 701227"/>
                <a:gd name="connsiteY258" fmla="*/ 81273 h 700110"/>
                <a:gd name="connsiteX259" fmla="*/ 135366 w 701227"/>
                <a:gd name="connsiteY259" fmla="*/ 86504 h 700110"/>
                <a:gd name="connsiteX260" fmla="*/ 131299 w 701227"/>
                <a:gd name="connsiteY260" fmla="*/ 81273 h 700110"/>
                <a:gd name="connsiteX261" fmla="*/ 134785 w 701227"/>
                <a:gd name="connsiteY261" fmla="*/ 77205 h 700110"/>
                <a:gd name="connsiteX262" fmla="*/ 138851 w 701227"/>
                <a:gd name="connsiteY262" fmla="*/ 81273 h 700110"/>
                <a:gd name="connsiteX263" fmla="*/ 138851 w 701227"/>
                <a:gd name="connsiteY263" fmla="*/ 81273 h 700110"/>
                <a:gd name="connsiteX264" fmla="*/ 99926 w 701227"/>
                <a:gd name="connsiteY264" fmla="*/ 382328 h 700110"/>
                <a:gd name="connsiteX265" fmla="*/ 89469 w 701227"/>
                <a:gd name="connsiteY265" fmla="*/ 392208 h 700110"/>
                <a:gd name="connsiteX266" fmla="*/ 89469 w 701227"/>
                <a:gd name="connsiteY266" fmla="*/ 378841 h 700110"/>
                <a:gd name="connsiteX267" fmla="*/ 99926 w 701227"/>
                <a:gd name="connsiteY267" fmla="*/ 382328 h 700110"/>
                <a:gd name="connsiteX268" fmla="*/ 99926 w 701227"/>
                <a:gd name="connsiteY268" fmla="*/ 382328 h 700110"/>
                <a:gd name="connsiteX269" fmla="*/ 82497 w 701227"/>
                <a:gd name="connsiteY269" fmla="*/ 524137 h 700110"/>
                <a:gd name="connsiteX270" fmla="*/ 76688 w 701227"/>
                <a:gd name="connsiteY270" fmla="*/ 531111 h 700110"/>
                <a:gd name="connsiteX271" fmla="*/ 72621 w 701227"/>
                <a:gd name="connsiteY271" fmla="*/ 524718 h 700110"/>
                <a:gd name="connsiteX272" fmla="*/ 78431 w 701227"/>
                <a:gd name="connsiteY272" fmla="*/ 520650 h 700110"/>
                <a:gd name="connsiteX273" fmla="*/ 82497 w 701227"/>
                <a:gd name="connsiteY273" fmla="*/ 524137 h 700110"/>
                <a:gd name="connsiteX274" fmla="*/ 82497 w 701227"/>
                <a:gd name="connsiteY274" fmla="*/ 524137 h 700110"/>
                <a:gd name="connsiteX275" fmla="*/ 113870 w 701227"/>
                <a:gd name="connsiteY275" fmla="*/ 300380 h 700110"/>
                <a:gd name="connsiteX276" fmla="*/ 102831 w 701227"/>
                <a:gd name="connsiteY276" fmla="*/ 310842 h 700110"/>
                <a:gd name="connsiteX277" fmla="*/ 101669 w 701227"/>
                <a:gd name="connsiteY277" fmla="*/ 296893 h 700110"/>
                <a:gd name="connsiteX278" fmla="*/ 113870 w 701227"/>
                <a:gd name="connsiteY278" fmla="*/ 300380 h 700110"/>
                <a:gd name="connsiteX279" fmla="*/ 113870 w 701227"/>
                <a:gd name="connsiteY279" fmla="*/ 300380 h 700110"/>
                <a:gd name="connsiteX280" fmla="*/ 96441 w 701227"/>
                <a:gd name="connsiteY280" fmla="*/ 439865 h 700110"/>
                <a:gd name="connsiteX281" fmla="*/ 92955 w 701227"/>
                <a:gd name="connsiteY281" fmla="*/ 450326 h 700110"/>
                <a:gd name="connsiteX282" fmla="*/ 84240 w 701227"/>
                <a:gd name="connsiteY282" fmla="*/ 441028 h 700110"/>
                <a:gd name="connsiteX283" fmla="*/ 96441 w 701227"/>
                <a:gd name="connsiteY283" fmla="*/ 439865 h 700110"/>
                <a:gd name="connsiteX284" fmla="*/ 96441 w 701227"/>
                <a:gd name="connsiteY284" fmla="*/ 439865 h 700110"/>
                <a:gd name="connsiteX285" fmla="*/ 127232 w 701227"/>
                <a:gd name="connsiteY285" fmla="*/ 219595 h 700110"/>
                <a:gd name="connsiteX286" fmla="*/ 115032 w 701227"/>
                <a:gd name="connsiteY286" fmla="*/ 227151 h 700110"/>
                <a:gd name="connsiteX287" fmla="*/ 116775 w 701227"/>
                <a:gd name="connsiteY287" fmla="*/ 214946 h 700110"/>
                <a:gd name="connsiteX288" fmla="*/ 127232 w 701227"/>
                <a:gd name="connsiteY288" fmla="*/ 219595 h 700110"/>
                <a:gd name="connsiteX289" fmla="*/ 127232 w 701227"/>
                <a:gd name="connsiteY289" fmla="*/ 219595 h 700110"/>
                <a:gd name="connsiteX290" fmla="*/ 134785 w 701227"/>
                <a:gd name="connsiteY290" fmla="*/ 132999 h 700110"/>
                <a:gd name="connsiteX291" fmla="*/ 140013 w 701227"/>
                <a:gd name="connsiteY291" fmla="*/ 142298 h 700110"/>
                <a:gd name="connsiteX292" fmla="*/ 131880 w 701227"/>
                <a:gd name="connsiteY292" fmla="*/ 145785 h 700110"/>
                <a:gd name="connsiteX293" fmla="*/ 127232 w 701227"/>
                <a:gd name="connsiteY293" fmla="*/ 138811 h 700110"/>
                <a:gd name="connsiteX294" fmla="*/ 134785 w 701227"/>
                <a:gd name="connsiteY294" fmla="*/ 132999 h 700110"/>
                <a:gd name="connsiteX295" fmla="*/ 134785 w 701227"/>
                <a:gd name="connsiteY295" fmla="*/ 132999 h 700110"/>
                <a:gd name="connsiteX296" fmla="*/ 111546 w 701227"/>
                <a:gd name="connsiteY296" fmla="*/ 357918 h 700110"/>
                <a:gd name="connsiteX297" fmla="*/ 107479 w 701227"/>
                <a:gd name="connsiteY297" fmla="*/ 370123 h 700110"/>
                <a:gd name="connsiteX298" fmla="*/ 97022 w 701227"/>
                <a:gd name="connsiteY298" fmla="*/ 359080 h 700110"/>
                <a:gd name="connsiteX299" fmla="*/ 111546 w 701227"/>
                <a:gd name="connsiteY299" fmla="*/ 357918 h 700110"/>
                <a:gd name="connsiteX300" fmla="*/ 111546 w 701227"/>
                <a:gd name="connsiteY300" fmla="*/ 357918 h 700110"/>
                <a:gd name="connsiteX301" fmla="*/ 94117 w 701227"/>
                <a:gd name="connsiteY301" fmla="*/ 499146 h 700110"/>
                <a:gd name="connsiteX302" fmla="*/ 84821 w 701227"/>
                <a:gd name="connsiteY302" fmla="*/ 506121 h 700110"/>
                <a:gd name="connsiteX303" fmla="*/ 94117 w 701227"/>
                <a:gd name="connsiteY303" fmla="*/ 499146 h 700110"/>
                <a:gd name="connsiteX304" fmla="*/ 94117 w 701227"/>
                <a:gd name="connsiteY304" fmla="*/ 499146 h 700110"/>
                <a:gd name="connsiteX305" fmla="*/ 126651 w 701227"/>
                <a:gd name="connsiteY305" fmla="*/ 277714 h 700110"/>
                <a:gd name="connsiteX306" fmla="*/ 113870 w 701227"/>
                <a:gd name="connsiteY306" fmla="*/ 287013 h 700110"/>
                <a:gd name="connsiteX307" fmla="*/ 114451 w 701227"/>
                <a:gd name="connsiteY307" fmla="*/ 273065 h 700110"/>
                <a:gd name="connsiteX308" fmla="*/ 126651 w 701227"/>
                <a:gd name="connsiteY308" fmla="*/ 277714 h 700110"/>
                <a:gd name="connsiteX309" fmla="*/ 126651 w 701227"/>
                <a:gd name="connsiteY309" fmla="*/ 277714 h 700110"/>
                <a:gd name="connsiteX310" fmla="*/ 138851 w 701227"/>
                <a:gd name="connsiteY310" fmla="*/ 195186 h 700110"/>
                <a:gd name="connsiteX311" fmla="*/ 134204 w 701227"/>
                <a:gd name="connsiteY311" fmla="*/ 205647 h 700110"/>
                <a:gd name="connsiteX312" fmla="*/ 124908 w 701227"/>
                <a:gd name="connsiteY312" fmla="*/ 196348 h 700110"/>
                <a:gd name="connsiteX313" fmla="*/ 138851 w 701227"/>
                <a:gd name="connsiteY313" fmla="*/ 195186 h 700110"/>
                <a:gd name="connsiteX314" fmla="*/ 138851 w 701227"/>
                <a:gd name="connsiteY314" fmla="*/ 195186 h 700110"/>
                <a:gd name="connsiteX315" fmla="*/ 146985 w 701227"/>
                <a:gd name="connsiteY315" fmla="*/ 110332 h 700110"/>
                <a:gd name="connsiteX316" fmla="*/ 151633 w 701227"/>
                <a:gd name="connsiteY316" fmla="*/ 117888 h 700110"/>
                <a:gd name="connsiteX317" fmla="*/ 145242 w 701227"/>
                <a:gd name="connsiteY317" fmla="*/ 123700 h 700110"/>
                <a:gd name="connsiteX318" fmla="*/ 139432 w 701227"/>
                <a:gd name="connsiteY318" fmla="*/ 116144 h 700110"/>
                <a:gd name="connsiteX319" fmla="*/ 146985 w 701227"/>
                <a:gd name="connsiteY319" fmla="*/ 110332 h 700110"/>
                <a:gd name="connsiteX320" fmla="*/ 146985 w 701227"/>
                <a:gd name="connsiteY320" fmla="*/ 110332 h 700110"/>
                <a:gd name="connsiteX321" fmla="*/ 105155 w 701227"/>
                <a:gd name="connsiteY321" fmla="*/ 412549 h 700110"/>
                <a:gd name="connsiteX322" fmla="*/ 112127 w 701227"/>
                <a:gd name="connsiteY322" fmla="*/ 423011 h 700110"/>
                <a:gd name="connsiteX323" fmla="*/ 102831 w 701227"/>
                <a:gd name="connsiteY323" fmla="*/ 429985 h 700110"/>
                <a:gd name="connsiteX324" fmla="*/ 96441 w 701227"/>
                <a:gd name="connsiteY324" fmla="*/ 418943 h 700110"/>
                <a:gd name="connsiteX325" fmla="*/ 105155 w 701227"/>
                <a:gd name="connsiteY325" fmla="*/ 412549 h 700110"/>
                <a:gd name="connsiteX326" fmla="*/ 105155 w 701227"/>
                <a:gd name="connsiteY326" fmla="*/ 412549 h 700110"/>
                <a:gd name="connsiteX327" fmla="*/ 91793 w 701227"/>
                <a:gd name="connsiteY327" fmla="*/ 559008 h 700110"/>
                <a:gd name="connsiteX328" fmla="*/ 87726 w 701227"/>
                <a:gd name="connsiteY328" fmla="*/ 565983 h 700110"/>
                <a:gd name="connsiteX329" fmla="*/ 84240 w 701227"/>
                <a:gd name="connsiteY329" fmla="*/ 559589 h 700110"/>
                <a:gd name="connsiteX330" fmla="*/ 91793 w 701227"/>
                <a:gd name="connsiteY330" fmla="*/ 559008 h 700110"/>
                <a:gd name="connsiteX331" fmla="*/ 91793 w 701227"/>
                <a:gd name="connsiteY331" fmla="*/ 559008 h 700110"/>
                <a:gd name="connsiteX332" fmla="*/ 125489 w 701227"/>
                <a:gd name="connsiteY332" fmla="*/ 335252 h 700110"/>
                <a:gd name="connsiteX333" fmla="*/ 114451 w 701227"/>
                <a:gd name="connsiteY333" fmla="*/ 347456 h 700110"/>
                <a:gd name="connsiteX334" fmla="*/ 112127 w 701227"/>
                <a:gd name="connsiteY334" fmla="*/ 332346 h 700110"/>
                <a:gd name="connsiteX335" fmla="*/ 125489 w 701227"/>
                <a:gd name="connsiteY335" fmla="*/ 335252 h 700110"/>
                <a:gd name="connsiteX336" fmla="*/ 125489 w 701227"/>
                <a:gd name="connsiteY336" fmla="*/ 335252 h 700110"/>
                <a:gd name="connsiteX337" fmla="*/ 108641 w 701227"/>
                <a:gd name="connsiteY337" fmla="*/ 477061 h 700110"/>
                <a:gd name="connsiteX338" fmla="*/ 100508 w 701227"/>
                <a:gd name="connsiteY338" fmla="*/ 485779 h 700110"/>
                <a:gd name="connsiteX339" fmla="*/ 97022 w 701227"/>
                <a:gd name="connsiteY339" fmla="*/ 475317 h 700110"/>
                <a:gd name="connsiteX340" fmla="*/ 108641 w 701227"/>
                <a:gd name="connsiteY340" fmla="*/ 477061 h 700110"/>
                <a:gd name="connsiteX341" fmla="*/ 108641 w 701227"/>
                <a:gd name="connsiteY341" fmla="*/ 477061 h 700110"/>
                <a:gd name="connsiteX342" fmla="*/ 138851 w 701227"/>
                <a:gd name="connsiteY342" fmla="*/ 255048 h 700110"/>
                <a:gd name="connsiteX343" fmla="*/ 125489 w 701227"/>
                <a:gd name="connsiteY343" fmla="*/ 264347 h 700110"/>
                <a:gd name="connsiteX344" fmla="*/ 126651 w 701227"/>
                <a:gd name="connsiteY344" fmla="*/ 249817 h 700110"/>
                <a:gd name="connsiteX345" fmla="*/ 138851 w 701227"/>
                <a:gd name="connsiteY345" fmla="*/ 255048 h 700110"/>
                <a:gd name="connsiteX346" fmla="*/ 138851 w 701227"/>
                <a:gd name="connsiteY346" fmla="*/ 255048 h 700110"/>
                <a:gd name="connsiteX347" fmla="*/ 151633 w 701227"/>
                <a:gd name="connsiteY347" fmla="*/ 172519 h 700110"/>
                <a:gd name="connsiteX348" fmla="*/ 142918 w 701227"/>
                <a:gd name="connsiteY348" fmla="*/ 182400 h 700110"/>
                <a:gd name="connsiteX349" fmla="*/ 139432 w 701227"/>
                <a:gd name="connsiteY349" fmla="*/ 170776 h 700110"/>
                <a:gd name="connsiteX350" fmla="*/ 151633 w 701227"/>
                <a:gd name="connsiteY350" fmla="*/ 172519 h 700110"/>
                <a:gd name="connsiteX351" fmla="*/ 151633 w 701227"/>
                <a:gd name="connsiteY351" fmla="*/ 172519 h 700110"/>
                <a:gd name="connsiteX352" fmla="*/ 163833 w 701227"/>
                <a:gd name="connsiteY352" fmla="*/ 92316 h 700110"/>
                <a:gd name="connsiteX353" fmla="*/ 155118 w 701227"/>
                <a:gd name="connsiteY353" fmla="*/ 96965 h 700110"/>
                <a:gd name="connsiteX354" fmla="*/ 159766 w 701227"/>
                <a:gd name="connsiteY354" fmla="*/ 87666 h 700110"/>
                <a:gd name="connsiteX355" fmla="*/ 163833 w 701227"/>
                <a:gd name="connsiteY355" fmla="*/ 92316 h 700110"/>
                <a:gd name="connsiteX356" fmla="*/ 163833 w 701227"/>
                <a:gd name="connsiteY356" fmla="*/ 92316 h 700110"/>
                <a:gd name="connsiteX357" fmla="*/ 119680 w 701227"/>
                <a:gd name="connsiteY357" fmla="*/ 389883 h 700110"/>
                <a:gd name="connsiteX358" fmla="*/ 124327 w 701227"/>
                <a:gd name="connsiteY358" fmla="*/ 396857 h 700110"/>
                <a:gd name="connsiteX359" fmla="*/ 113289 w 701227"/>
                <a:gd name="connsiteY359" fmla="*/ 406156 h 700110"/>
                <a:gd name="connsiteX360" fmla="*/ 107479 w 701227"/>
                <a:gd name="connsiteY360" fmla="*/ 394533 h 700110"/>
                <a:gd name="connsiteX361" fmla="*/ 113870 w 701227"/>
                <a:gd name="connsiteY361" fmla="*/ 388721 h 700110"/>
                <a:gd name="connsiteX362" fmla="*/ 119680 w 701227"/>
                <a:gd name="connsiteY362" fmla="*/ 389883 h 700110"/>
                <a:gd name="connsiteX363" fmla="*/ 119680 w 701227"/>
                <a:gd name="connsiteY363" fmla="*/ 389883 h 700110"/>
                <a:gd name="connsiteX364" fmla="*/ 105155 w 701227"/>
                <a:gd name="connsiteY364" fmla="*/ 535180 h 700110"/>
                <a:gd name="connsiteX365" fmla="*/ 99346 w 701227"/>
                <a:gd name="connsiteY365" fmla="*/ 543316 h 700110"/>
                <a:gd name="connsiteX366" fmla="*/ 96441 w 701227"/>
                <a:gd name="connsiteY366" fmla="*/ 535180 h 700110"/>
                <a:gd name="connsiteX367" fmla="*/ 105155 w 701227"/>
                <a:gd name="connsiteY367" fmla="*/ 535180 h 700110"/>
                <a:gd name="connsiteX368" fmla="*/ 105155 w 701227"/>
                <a:gd name="connsiteY368" fmla="*/ 535180 h 700110"/>
                <a:gd name="connsiteX369" fmla="*/ 127232 w 701227"/>
                <a:gd name="connsiteY369" fmla="*/ 306192 h 700110"/>
                <a:gd name="connsiteX370" fmla="*/ 138271 w 701227"/>
                <a:gd name="connsiteY370" fmla="*/ 317816 h 700110"/>
                <a:gd name="connsiteX371" fmla="*/ 120842 w 701227"/>
                <a:gd name="connsiteY371" fmla="*/ 318978 h 700110"/>
                <a:gd name="connsiteX372" fmla="*/ 127232 w 701227"/>
                <a:gd name="connsiteY372" fmla="*/ 306192 h 700110"/>
                <a:gd name="connsiteX373" fmla="*/ 127232 w 701227"/>
                <a:gd name="connsiteY373" fmla="*/ 306192 h 700110"/>
                <a:gd name="connsiteX374" fmla="*/ 101669 w 701227"/>
                <a:gd name="connsiteY374" fmla="*/ 595623 h 700110"/>
                <a:gd name="connsiteX375" fmla="*/ 102250 w 701227"/>
                <a:gd name="connsiteY375" fmla="*/ 597367 h 700110"/>
                <a:gd name="connsiteX376" fmla="*/ 99346 w 701227"/>
                <a:gd name="connsiteY376" fmla="*/ 593880 h 700110"/>
                <a:gd name="connsiteX377" fmla="*/ 101669 w 701227"/>
                <a:gd name="connsiteY377" fmla="*/ 595623 h 700110"/>
                <a:gd name="connsiteX378" fmla="*/ 101669 w 701227"/>
                <a:gd name="connsiteY378" fmla="*/ 595623 h 700110"/>
                <a:gd name="connsiteX379" fmla="*/ 118518 w 701227"/>
                <a:gd name="connsiteY379" fmla="*/ 449745 h 700110"/>
                <a:gd name="connsiteX380" fmla="*/ 116194 w 701227"/>
                <a:gd name="connsiteY380" fmla="*/ 463694 h 700110"/>
                <a:gd name="connsiteX381" fmla="*/ 106317 w 701227"/>
                <a:gd name="connsiteY381" fmla="*/ 455557 h 700110"/>
                <a:gd name="connsiteX382" fmla="*/ 118518 w 701227"/>
                <a:gd name="connsiteY382" fmla="*/ 449745 h 700110"/>
                <a:gd name="connsiteX383" fmla="*/ 118518 w 701227"/>
                <a:gd name="connsiteY383" fmla="*/ 449745 h 700110"/>
                <a:gd name="connsiteX384" fmla="*/ 151633 w 701227"/>
                <a:gd name="connsiteY384" fmla="*/ 232381 h 700110"/>
                <a:gd name="connsiteX385" fmla="*/ 141756 w 701227"/>
                <a:gd name="connsiteY385" fmla="*/ 242843 h 700110"/>
                <a:gd name="connsiteX386" fmla="*/ 137109 w 701227"/>
                <a:gd name="connsiteY386" fmla="*/ 228313 h 700110"/>
                <a:gd name="connsiteX387" fmla="*/ 151633 w 701227"/>
                <a:gd name="connsiteY387" fmla="*/ 232381 h 700110"/>
                <a:gd name="connsiteX388" fmla="*/ 151633 w 701227"/>
                <a:gd name="connsiteY388" fmla="*/ 232381 h 700110"/>
                <a:gd name="connsiteX389" fmla="*/ 163252 w 701227"/>
                <a:gd name="connsiteY389" fmla="*/ 151597 h 700110"/>
                <a:gd name="connsiteX390" fmla="*/ 152214 w 701227"/>
                <a:gd name="connsiteY390" fmla="*/ 158571 h 700110"/>
                <a:gd name="connsiteX391" fmla="*/ 152214 w 701227"/>
                <a:gd name="connsiteY391" fmla="*/ 147528 h 700110"/>
                <a:gd name="connsiteX392" fmla="*/ 163252 w 701227"/>
                <a:gd name="connsiteY392" fmla="*/ 151597 h 700110"/>
                <a:gd name="connsiteX393" fmla="*/ 163252 w 701227"/>
                <a:gd name="connsiteY393" fmla="*/ 151597 h 700110"/>
                <a:gd name="connsiteX394" fmla="*/ 174871 w 701227"/>
                <a:gd name="connsiteY394" fmla="*/ 69068 h 700110"/>
                <a:gd name="connsiteX395" fmla="*/ 166738 w 701227"/>
                <a:gd name="connsiteY395" fmla="*/ 70812 h 700110"/>
                <a:gd name="connsiteX396" fmla="*/ 174871 w 701227"/>
                <a:gd name="connsiteY396" fmla="*/ 69068 h 700110"/>
                <a:gd name="connsiteX397" fmla="*/ 174871 w 701227"/>
                <a:gd name="connsiteY397" fmla="*/ 69068 h 700110"/>
                <a:gd name="connsiteX398" fmla="*/ 136527 w 701227"/>
                <a:gd name="connsiteY398" fmla="*/ 370704 h 700110"/>
                <a:gd name="connsiteX399" fmla="*/ 129556 w 701227"/>
                <a:gd name="connsiteY399" fmla="*/ 383490 h 700110"/>
                <a:gd name="connsiteX400" fmla="*/ 120260 w 701227"/>
                <a:gd name="connsiteY400" fmla="*/ 370123 h 700110"/>
                <a:gd name="connsiteX401" fmla="*/ 136527 w 701227"/>
                <a:gd name="connsiteY401" fmla="*/ 370704 h 700110"/>
                <a:gd name="connsiteX402" fmla="*/ 136527 w 701227"/>
                <a:gd name="connsiteY402" fmla="*/ 370704 h 700110"/>
                <a:gd name="connsiteX403" fmla="*/ 119098 w 701227"/>
                <a:gd name="connsiteY403" fmla="*/ 512513 h 700110"/>
                <a:gd name="connsiteX404" fmla="*/ 110965 w 701227"/>
                <a:gd name="connsiteY404" fmla="*/ 520650 h 700110"/>
                <a:gd name="connsiteX405" fmla="*/ 108641 w 701227"/>
                <a:gd name="connsiteY405" fmla="*/ 510770 h 700110"/>
                <a:gd name="connsiteX406" fmla="*/ 119098 w 701227"/>
                <a:gd name="connsiteY406" fmla="*/ 512513 h 700110"/>
                <a:gd name="connsiteX407" fmla="*/ 119098 w 701227"/>
                <a:gd name="connsiteY407" fmla="*/ 512513 h 700110"/>
                <a:gd name="connsiteX408" fmla="*/ 151052 w 701227"/>
                <a:gd name="connsiteY408" fmla="*/ 290500 h 700110"/>
                <a:gd name="connsiteX409" fmla="*/ 137689 w 701227"/>
                <a:gd name="connsiteY409" fmla="*/ 300961 h 700110"/>
                <a:gd name="connsiteX410" fmla="*/ 135947 w 701227"/>
                <a:gd name="connsiteY410" fmla="*/ 285851 h 700110"/>
                <a:gd name="connsiteX411" fmla="*/ 151052 w 701227"/>
                <a:gd name="connsiteY411" fmla="*/ 290500 h 700110"/>
                <a:gd name="connsiteX412" fmla="*/ 151052 w 701227"/>
                <a:gd name="connsiteY412" fmla="*/ 290500 h 700110"/>
                <a:gd name="connsiteX413" fmla="*/ 163252 w 701227"/>
                <a:gd name="connsiteY413" fmla="*/ 207972 h 700110"/>
                <a:gd name="connsiteX414" fmla="*/ 154538 w 701227"/>
                <a:gd name="connsiteY414" fmla="*/ 219595 h 700110"/>
                <a:gd name="connsiteX415" fmla="*/ 149309 w 701227"/>
                <a:gd name="connsiteY415" fmla="*/ 205647 h 700110"/>
                <a:gd name="connsiteX416" fmla="*/ 163252 w 701227"/>
                <a:gd name="connsiteY416" fmla="*/ 207972 h 700110"/>
                <a:gd name="connsiteX417" fmla="*/ 163252 w 701227"/>
                <a:gd name="connsiteY417" fmla="*/ 207972 h 700110"/>
                <a:gd name="connsiteX418" fmla="*/ 164995 w 701227"/>
                <a:gd name="connsiteY418" fmla="*/ 124281 h 700110"/>
                <a:gd name="connsiteX419" fmla="*/ 176033 w 701227"/>
                <a:gd name="connsiteY419" fmla="*/ 130674 h 700110"/>
                <a:gd name="connsiteX420" fmla="*/ 167900 w 701227"/>
                <a:gd name="connsiteY420" fmla="*/ 137067 h 700110"/>
                <a:gd name="connsiteX421" fmla="*/ 164995 w 701227"/>
                <a:gd name="connsiteY421" fmla="*/ 124281 h 700110"/>
                <a:gd name="connsiteX422" fmla="*/ 164995 w 701227"/>
                <a:gd name="connsiteY422" fmla="*/ 124281 h 700110"/>
                <a:gd name="connsiteX423" fmla="*/ 184167 w 701227"/>
                <a:gd name="connsiteY423" fmla="*/ 43496 h 700110"/>
                <a:gd name="connsiteX424" fmla="*/ 181843 w 701227"/>
                <a:gd name="connsiteY424" fmla="*/ 51051 h 700110"/>
                <a:gd name="connsiteX425" fmla="*/ 184167 w 701227"/>
                <a:gd name="connsiteY425" fmla="*/ 43496 h 700110"/>
                <a:gd name="connsiteX426" fmla="*/ 184167 w 701227"/>
                <a:gd name="connsiteY426" fmla="*/ 43496 h 700110"/>
                <a:gd name="connsiteX427" fmla="*/ 127813 w 701227"/>
                <a:gd name="connsiteY427" fmla="*/ 424754 h 700110"/>
                <a:gd name="connsiteX428" fmla="*/ 131299 w 701227"/>
                <a:gd name="connsiteY428" fmla="*/ 440446 h 700110"/>
                <a:gd name="connsiteX429" fmla="*/ 117937 w 701227"/>
                <a:gd name="connsiteY429" fmla="*/ 435216 h 700110"/>
                <a:gd name="connsiteX430" fmla="*/ 127813 w 701227"/>
                <a:gd name="connsiteY430" fmla="*/ 424754 h 700110"/>
                <a:gd name="connsiteX431" fmla="*/ 127813 w 701227"/>
                <a:gd name="connsiteY431" fmla="*/ 424754 h 700110"/>
                <a:gd name="connsiteX432" fmla="*/ 110384 w 701227"/>
                <a:gd name="connsiteY432" fmla="*/ 570051 h 700110"/>
                <a:gd name="connsiteX433" fmla="*/ 117356 w 701227"/>
                <a:gd name="connsiteY433" fmla="*/ 575282 h 700110"/>
                <a:gd name="connsiteX434" fmla="*/ 109222 w 701227"/>
                <a:gd name="connsiteY434" fmla="*/ 577606 h 700110"/>
                <a:gd name="connsiteX435" fmla="*/ 110384 w 701227"/>
                <a:gd name="connsiteY435" fmla="*/ 570051 h 700110"/>
                <a:gd name="connsiteX436" fmla="*/ 110384 w 701227"/>
                <a:gd name="connsiteY436" fmla="*/ 570051 h 700110"/>
                <a:gd name="connsiteX437" fmla="*/ 148728 w 701227"/>
                <a:gd name="connsiteY437" fmla="*/ 346294 h 700110"/>
                <a:gd name="connsiteX438" fmla="*/ 131880 w 701227"/>
                <a:gd name="connsiteY438" fmla="*/ 346875 h 700110"/>
                <a:gd name="connsiteX439" fmla="*/ 142918 w 701227"/>
                <a:gd name="connsiteY439" fmla="*/ 360243 h 700110"/>
                <a:gd name="connsiteX440" fmla="*/ 148728 w 701227"/>
                <a:gd name="connsiteY440" fmla="*/ 346294 h 700110"/>
                <a:gd name="connsiteX441" fmla="*/ 148728 w 701227"/>
                <a:gd name="connsiteY441" fmla="*/ 346294 h 700110"/>
                <a:gd name="connsiteX442" fmla="*/ 132461 w 701227"/>
                <a:gd name="connsiteY442" fmla="*/ 490428 h 700110"/>
                <a:gd name="connsiteX443" fmla="*/ 124327 w 701227"/>
                <a:gd name="connsiteY443" fmla="*/ 499727 h 700110"/>
                <a:gd name="connsiteX444" fmla="*/ 120260 w 701227"/>
                <a:gd name="connsiteY444" fmla="*/ 486941 h 700110"/>
                <a:gd name="connsiteX445" fmla="*/ 132461 w 701227"/>
                <a:gd name="connsiteY445" fmla="*/ 490428 h 700110"/>
                <a:gd name="connsiteX446" fmla="*/ 132461 w 701227"/>
                <a:gd name="connsiteY446" fmla="*/ 490428 h 700110"/>
                <a:gd name="connsiteX447" fmla="*/ 163252 w 701227"/>
                <a:gd name="connsiteY447" fmla="*/ 267834 h 700110"/>
                <a:gd name="connsiteX448" fmla="*/ 149890 w 701227"/>
                <a:gd name="connsiteY448" fmla="*/ 260860 h 700110"/>
                <a:gd name="connsiteX449" fmla="*/ 148147 w 701227"/>
                <a:gd name="connsiteY449" fmla="*/ 277714 h 700110"/>
                <a:gd name="connsiteX450" fmla="*/ 163252 w 701227"/>
                <a:gd name="connsiteY450" fmla="*/ 267834 h 700110"/>
                <a:gd name="connsiteX451" fmla="*/ 163252 w 701227"/>
                <a:gd name="connsiteY451" fmla="*/ 267834 h 700110"/>
                <a:gd name="connsiteX452" fmla="*/ 175452 w 701227"/>
                <a:gd name="connsiteY452" fmla="*/ 184724 h 700110"/>
                <a:gd name="connsiteX453" fmla="*/ 162671 w 701227"/>
                <a:gd name="connsiteY453" fmla="*/ 194023 h 700110"/>
                <a:gd name="connsiteX454" fmla="*/ 164414 w 701227"/>
                <a:gd name="connsiteY454" fmla="*/ 179494 h 700110"/>
                <a:gd name="connsiteX455" fmla="*/ 175452 w 701227"/>
                <a:gd name="connsiteY455" fmla="*/ 184724 h 700110"/>
                <a:gd name="connsiteX456" fmla="*/ 175452 w 701227"/>
                <a:gd name="connsiteY456" fmla="*/ 184724 h 700110"/>
                <a:gd name="connsiteX457" fmla="*/ 186491 w 701227"/>
                <a:gd name="connsiteY457" fmla="*/ 102777 h 700110"/>
                <a:gd name="connsiteX458" fmla="*/ 177195 w 701227"/>
                <a:gd name="connsiteY458" fmla="*/ 110332 h 700110"/>
                <a:gd name="connsiteX459" fmla="*/ 186491 w 701227"/>
                <a:gd name="connsiteY459" fmla="*/ 102777 h 700110"/>
                <a:gd name="connsiteX460" fmla="*/ 186491 w 701227"/>
                <a:gd name="connsiteY460" fmla="*/ 102777 h 700110"/>
                <a:gd name="connsiteX461" fmla="*/ 128975 w 701227"/>
                <a:gd name="connsiteY461" fmla="*/ 547385 h 700110"/>
                <a:gd name="connsiteX462" fmla="*/ 126070 w 701227"/>
                <a:gd name="connsiteY462" fmla="*/ 555521 h 700110"/>
                <a:gd name="connsiteX463" fmla="*/ 120260 w 701227"/>
                <a:gd name="connsiteY463" fmla="*/ 546222 h 700110"/>
                <a:gd name="connsiteX464" fmla="*/ 128975 w 701227"/>
                <a:gd name="connsiteY464" fmla="*/ 547385 h 700110"/>
                <a:gd name="connsiteX465" fmla="*/ 128975 w 701227"/>
                <a:gd name="connsiteY465" fmla="*/ 547385 h 700110"/>
                <a:gd name="connsiteX466" fmla="*/ 148147 w 701227"/>
                <a:gd name="connsiteY466" fmla="*/ 407900 h 700110"/>
                <a:gd name="connsiteX467" fmla="*/ 133623 w 701227"/>
                <a:gd name="connsiteY467" fmla="*/ 417199 h 700110"/>
                <a:gd name="connsiteX468" fmla="*/ 133623 w 701227"/>
                <a:gd name="connsiteY468" fmla="*/ 402088 h 700110"/>
                <a:gd name="connsiteX469" fmla="*/ 148147 w 701227"/>
                <a:gd name="connsiteY469" fmla="*/ 407900 h 700110"/>
                <a:gd name="connsiteX470" fmla="*/ 148147 w 701227"/>
                <a:gd name="connsiteY470" fmla="*/ 407900 h 700110"/>
                <a:gd name="connsiteX471" fmla="*/ 162090 w 701227"/>
                <a:gd name="connsiteY471" fmla="*/ 323628 h 700110"/>
                <a:gd name="connsiteX472" fmla="*/ 144661 w 701227"/>
                <a:gd name="connsiteY472" fmla="*/ 322465 h 700110"/>
                <a:gd name="connsiteX473" fmla="*/ 155118 w 701227"/>
                <a:gd name="connsiteY473" fmla="*/ 337576 h 700110"/>
                <a:gd name="connsiteX474" fmla="*/ 162090 w 701227"/>
                <a:gd name="connsiteY474" fmla="*/ 323628 h 700110"/>
                <a:gd name="connsiteX475" fmla="*/ 162090 w 701227"/>
                <a:gd name="connsiteY475" fmla="*/ 323628 h 700110"/>
                <a:gd name="connsiteX476" fmla="*/ 174871 w 701227"/>
                <a:gd name="connsiteY476" fmla="*/ 241099 h 700110"/>
                <a:gd name="connsiteX477" fmla="*/ 169062 w 701227"/>
                <a:gd name="connsiteY477" fmla="*/ 255048 h 700110"/>
                <a:gd name="connsiteX478" fmla="*/ 158023 w 701227"/>
                <a:gd name="connsiteY478" fmla="*/ 241681 h 700110"/>
                <a:gd name="connsiteX479" fmla="*/ 174871 w 701227"/>
                <a:gd name="connsiteY479" fmla="*/ 241099 h 700110"/>
                <a:gd name="connsiteX480" fmla="*/ 174871 w 701227"/>
                <a:gd name="connsiteY480" fmla="*/ 241099 h 700110"/>
                <a:gd name="connsiteX481" fmla="*/ 126070 w 701227"/>
                <a:gd name="connsiteY481" fmla="*/ 608990 h 700110"/>
                <a:gd name="connsiteX482" fmla="*/ 119098 w 701227"/>
                <a:gd name="connsiteY482" fmla="*/ 608990 h 700110"/>
                <a:gd name="connsiteX483" fmla="*/ 126070 w 701227"/>
                <a:gd name="connsiteY483" fmla="*/ 608990 h 700110"/>
                <a:gd name="connsiteX484" fmla="*/ 126070 w 701227"/>
                <a:gd name="connsiteY484" fmla="*/ 608990 h 700110"/>
                <a:gd name="connsiteX485" fmla="*/ 138271 w 701227"/>
                <a:gd name="connsiteY485" fmla="*/ 460207 h 700110"/>
                <a:gd name="connsiteX486" fmla="*/ 146985 w 701227"/>
                <a:gd name="connsiteY486" fmla="*/ 470087 h 700110"/>
                <a:gd name="connsiteX487" fmla="*/ 135947 w 701227"/>
                <a:gd name="connsiteY487" fmla="*/ 477061 h 700110"/>
                <a:gd name="connsiteX488" fmla="*/ 128975 w 701227"/>
                <a:gd name="connsiteY488" fmla="*/ 467762 h 700110"/>
                <a:gd name="connsiteX489" fmla="*/ 138271 w 701227"/>
                <a:gd name="connsiteY489" fmla="*/ 460207 h 700110"/>
                <a:gd name="connsiteX490" fmla="*/ 138271 w 701227"/>
                <a:gd name="connsiteY490" fmla="*/ 460207 h 700110"/>
                <a:gd name="connsiteX491" fmla="*/ 187653 w 701227"/>
                <a:gd name="connsiteY491" fmla="*/ 162639 h 700110"/>
                <a:gd name="connsiteX492" fmla="*/ 177776 w 701227"/>
                <a:gd name="connsiteY492" fmla="*/ 172519 h 700110"/>
                <a:gd name="connsiteX493" fmla="*/ 174290 w 701227"/>
                <a:gd name="connsiteY493" fmla="*/ 159152 h 700110"/>
                <a:gd name="connsiteX494" fmla="*/ 187653 w 701227"/>
                <a:gd name="connsiteY494" fmla="*/ 162639 h 700110"/>
                <a:gd name="connsiteX495" fmla="*/ 187653 w 701227"/>
                <a:gd name="connsiteY495" fmla="*/ 162639 h 700110"/>
                <a:gd name="connsiteX496" fmla="*/ 196948 w 701227"/>
                <a:gd name="connsiteY496" fmla="*/ 78367 h 700110"/>
                <a:gd name="connsiteX497" fmla="*/ 193462 w 701227"/>
                <a:gd name="connsiteY497" fmla="*/ 88247 h 700110"/>
                <a:gd name="connsiteX498" fmla="*/ 187653 w 701227"/>
                <a:gd name="connsiteY498" fmla="*/ 81273 h 700110"/>
                <a:gd name="connsiteX499" fmla="*/ 196948 w 701227"/>
                <a:gd name="connsiteY499" fmla="*/ 78367 h 700110"/>
                <a:gd name="connsiteX500" fmla="*/ 196948 w 701227"/>
                <a:gd name="connsiteY500" fmla="*/ 78367 h 700110"/>
                <a:gd name="connsiteX501" fmla="*/ 160928 w 701227"/>
                <a:gd name="connsiteY501" fmla="*/ 385233 h 700110"/>
                <a:gd name="connsiteX502" fmla="*/ 145242 w 701227"/>
                <a:gd name="connsiteY502" fmla="*/ 379422 h 700110"/>
                <a:gd name="connsiteX503" fmla="*/ 148147 w 701227"/>
                <a:gd name="connsiteY503" fmla="*/ 396857 h 700110"/>
                <a:gd name="connsiteX504" fmla="*/ 160928 w 701227"/>
                <a:gd name="connsiteY504" fmla="*/ 385233 h 700110"/>
                <a:gd name="connsiteX505" fmla="*/ 160928 w 701227"/>
                <a:gd name="connsiteY505" fmla="*/ 385233 h 700110"/>
                <a:gd name="connsiteX506" fmla="*/ 142337 w 701227"/>
                <a:gd name="connsiteY506" fmla="*/ 525300 h 700110"/>
                <a:gd name="connsiteX507" fmla="*/ 133042 w 701227"/>
                <a:gd name="connsiteY507" fmla="*/ 533436 h 700110"/>
                <a:gd name="connsiteX508" fmla="*/ 133042 w 701227"/>
                <a:gd name="connsiteY508" fmla="*/ 521231 h 700110"/>
                <a:gd name="connsiteX509" fmla="*/ 142337 w 701227"/>
                <a:gd name="connsiteY509" fmla="*/ 525300 h 700110"/>
                <a:gd name="connsiteX510" fmla="*/ 142337 w 701227"/>
                <a:gd name="connsiteY510" fmla="*/ 525300 h 700110"/>
                <a:gd name="connsiteX511" fmla="*/ 162671 w 701227"/>
                <a:gd name="connsiteY511" fmla="*/ 295150 h 700110"/>
                <a:gd name="connsiteX512" fmla="*/ 155700 w 701227"/>
                <a:gd name="connsiteY512" fmla="*/ 308517 h 700110"/>
                <a:gd name="connsiteX513" fmla="*/ 163833 w 701227"/>
                <a:gd name="connsiteY513" fmla="*/ 316072 h 700110"/>
                <a:gd name="connsiteX514" fmla="*/ 174871 w 701227"/>
                <a:gd name="connsiteY514" fmla="*/ 310261 h 700110"/>
                <a:gd name="connsiteX515" fmla="*/ 162671 w 701227"/>
                <a:gd name="connsiteY515" fmla="*/ 295150 h 700110"/>
                <a:gd name="connsiteX516" fmla="*/ 162671 w 701227"/>
                <a:gd name="connsiteY516" fmla="*/ 295150 h 700110"/>
                <a:gd name="connsiteX517" fmla="*/ 180100 w 701227"/>
                <a:gd name="connsiteY517" fmla="*/ 212621 h 700110"/>
                <a:gd name="connsiteX518" fmla="*/ 187072 w 701227"/>
                <a:gd name="connsiteY518" fmla="*/ 227151 h 700110"/>
                <a:gd name="connsiteX519" fmla="*/ 177195 w 701227"/>
                <a:gd name="connsiteY519" fmla="*/ 232963 h 700110"/>
                <a:gd name="connsiteX520" fmla="*/ 168481 w 701227"/>
                <a:gd name="connsiteY520" fmla="*/ 221339 h 700110"/>
                <a:gd name="connsiteX521" fmla="*/ 180100 w 701227"/>
                <a:gd name="connsiteY521" fmla="*/ 212621 h 700110"/>
                <a:gd name="connsiteX522" fmla="*/ 180100 w 701227"/>
                <a:gd name="connsiteY522" fmla="*/ 212621 h 700110"/>
                <a:gd name="connsiteX523" fmla="*/ 158023 w 701227"/>
                <a:gd name="connsiteY523" fmla="*/ 441028 h 700110"/>
                <a:gd name="connsiteX524" fmla="*/ 149890 w 701227"/>
                <a:gd name="connsiteY524" fmla="*/ 454395 h 700110"/>
                <a:gd name="connsiteX525" fmla="*/ 141175 w 701227"/>
                <a:gd name="connsiteY525" fmla="*/ 443352 h 700110"/>
                <a:gd name="connsiteX526" fmla="*/ 158023 w 701227"/>
                <a:gd name="connsiteY526" fmla="*/ 441028 h 700110"/>
                <a:gd name="connsiteX527" fmla="*/ 158023 w 701227"/>
                <a:gd name="connsiteY527" fmla="*/ 441028 h 700110"/>
                <a:gd name="connsiteX528" fmla="*/ 199853 w 701227"/>
                <a:gd name="connsiteY528" fmla="*/ 139973 h 700110"/>
                <a:gd name="connsiteX529" fmla="*/ 188234 w 701227"/>
                <a:gd name="connsiteY529" fmla="*/ 147528 h 700110"/>
                <a:gd name="connsiteX530" fmla="*/ 188814 w 701227"/>
                <a:gd name="connsiteY530" fmla="*/ 134161 h 700110"/>
                <a:gd name="connsiteX531" fmla="*/ 199853 w 701227"/>
                <a:gd name="connsiteY531" fmla="*/ 139973 h 700110"/>
                <a:gd name="connsiteX532" fmla="*/ 199853 w 701227"/>
                <a:gd name="connsiteY532" fmla="*/ 139973 h 700110"/>
                <a:gd name="connsiteX533" fmla="*/ 210891 w 701227"/>
                <a:gd name="connsiteY533" fmla="*/ 59188 h 700110"/>
                <a:gd name="connsiteX534" fmla="*/ 201596 w 701227"/>
                <a:gd name="connsiteY534" fmla="*/ 60350 h 700110"/>
                <a:gd name="connsiteX535" fmla="*/ 210891 w 701227"/>
                <a:gd name="connsiteY535" fmla="*/ 59188 h 700110"/>
                <a:gd name="connsiteX536" fmla="*/ 210891 w 701227"/>
                <a:gd name="connsiteY536" fmla="*/ 59188 h 700110"/>
                <a:gd name="connsiteX537" fmla="*/ 139432 w 701227"/>
                <a:gd name="connsiteY537" fmla="*/ 584581 h 700110"/>
                <a:gd name="connsiteX538" fmla="*/ 130137 w 701227"/>
                <a:gd name="connsiteY538" fmla="*/ 585743 h 700110"/>
                <a:gd name="connsiteX539" fmla="*/ 139432 w 701227"/>
                <a:gd name="connsiteY539" fmla="*/ 584581 h 700110"/>
                <a:gd name="connsiteX540" fmla="*/ 139432 w 701227"/>
                <a:gd name="connsiteY540" fmla="*/ 584581 h 700110"/>
                <a:gd name="connsiteX541" fmla="*/ 173129 w 701227"/>
                <a:gd name="connsiteY541" fmla="*/ 360824 h 700110"/>
                <a:gd name="connsiteX542" fmla="*/ 160928 w 701227"/>
                <a:gd name="connsiteY542" fmla="*/ 373610 h 700110"/>
                <a:gd name="connsiteX543" fmla="*/ 156280 w 701227"/>
                <a:gd name="connsiteY543" fmla="*/ 356174 h 700110"/>
                <a:gd name="connsiteX544" fmla="*/ 173129 w 701227"/>
                <a:gd name="connsiteY544" fmla="*/ 360824 h 700110"/>
                <a:gd name="connsiteX545" fmla="*/ 173129 w 701227"/>
                <a:gd name="connsiteY545" fmla="*/ 360824 h 700110"/>
                <a:gd name="connsiteX546" fmla="*/ 156861 w 701227"/>
                <a:gd name="connsiteY546" fmla="*/ 502052 h 700110"/>
                <a:gd name="connsiteX547" fmla="*/ 149890 w 701227"/>
                <a:gd name="connsiteY547" fmla="*/ 511932 h 700110"/>
                <a:gd name="connsiteX548" fmla="*/ 142918 w 701227"/>
                <a:gd name="connsiteY548" fmla="*/ 498565 h 700110"/>
                <a:gd name="connsiteX549" fmla="*/ 156861 w 701227"/>
                <a:gd name="connsiteY549" fmla="*/ 502052 h 700110"/>
                <a:gd name="connsiteX550" fmla="*/ 156861 w 701227"/>
                <a:gd name="connsiteY550" fmla="*/ 502052 h 700110"/>
                <a:gd name="connsiteX551" fmla="*/ 187072 w 701227"/>
                <a:gd name="connsiteY551" fmla="*/ 278295 h 700110"/>
                <a:gd name="connsiteX552" fmla="*/ 176033 w 701227"/>
                <a:gd name="connsiteY552" fmla="*/ 292244 h 700110"/>
                <a:gd name="connsiteX553" fmla="*/ 169062 w 701227"/>
                <a:gd name="connsiteY553" fmla="*/ 275389 h 700110"/>
                <a:gd name="connsiteX554" fmla="*/ 187072 w 701227"/>
                <a:gd name="connsiteY554" fmla="*/ 278295 h 700110"/>
                <a:gd name="connsiteX555" fmla="*/ 187072 w 701227"/>
                <a:gd name="connsiteY555" fmla="*/ 278295 h 700110"/>
                <a:gd name="connsiteX556" fmla="*/ 200434 w 701227"/>
                <a:gd name="connsiteY556" fmla="*/ 197510 h 700110"/>
                <a:gd name="connsiteX557" fmla="*/ 188234 w 701227"/>
                <a:gd name="connsiteY557" fmla="*/ 191117 h 700110"/>
                <a:gd name="connsiteX558" fmla="*/ 186491 w 701227"/>
                <a:gd name="connsiteY558" fmla="*/ 207391 h 700110"/>
                <a:gd name="connsiteX559" fmla="*/ 200434 w 701227"/>
                <a:gd name="connsiteY559" fmla="*/ 197510 h 700110"/>
                <a:gd name="connsiteX560" fmla="*/ 200434 w 701227"/>
                <a:gd name="connsiteY560" fmla="*/ 197510 h 700110"/>
                <a:gd name="connsiteX561" fmla="*/ 211472 w 701227"/>
                <a:gd name="connsiteY561" fmla="*/ 116726 h 700110"/>
                <a:gd name="connsiteX562" fmla="*/ 199272 w 701227"/>
                <a:gd name="connsiteY562" fmla="*/ 122537 h 700110"/>
                <a:gd name="connsiteX563" fmla="*/ 201596 w 701227"/>
                <a:gd name="connsiteY563" fmla="*/ 110914 h 700110"/>
                <a:gd name="connsiteX564" fmla="*/ 211472 w 701227"/>
                <a:gd name="connsiteY564" fmla="*/ 116726 h 700110"/>
                <a:gd name="connsiteX565" fmla="*/ 211472 w 701227"/>
                <a:gd name="connsiteY565" fmla="*/ 116726 h 700110"/>
                <a:gd name="connsiteX566" fmla="*/ 221930 w 701227"/>
                <a:gd name="connsiteY566" fmla="*/ 34197 h 700110"/>
                <a:gd name="connsiteX567" fmla="*/ 214958 w 701227"/>
                <a:gd name="connsiteY567" fmla="*/ 38265 h 700110"/>
                <a:gd name="connsiteX568" fmla="*/ 221930 w 701227"/>
                <a:gd name="connsiteY568" fmla="*/ 34197 h 700110"/>
                <a:gd name="connsiteX569" fmla="*/ 221930 w 701227"/>
                <a:gd name="connsiteY569" fmla="*/ 34197 h 700110"/>
                <a:gd name="connsiteX570" fmla="*/ 171385 w 701227"/>
                <a:gd name="connsiteY570" fmla="*/ 418361 h 700110"/>
                <a:gd name="connsiteX571" fmla="*/ 153956 w 701227"/>
                <a:gd name="connsiteY571" fmla="*/ 416037 h 700110"/>
                <a:gd name="connsiteX572" fmla="*/ 160347 w 701227"/>
                <a:gd name="connsiteY572" fmla="*/ 431147 h 700110"/>
                <a:gd name="connsiteX573" fmla="*/ 171385 w 701227"/>
                <a:gd name="connsiteY573" fmla="*/ 418361 h 700110"/>
                <a:gd name="connsiteX574" fmla="*/ 171385 w 701227"/>
                <a:gd name="connsiteY574" fmla="*/ 418361 h 700110"/>
                <a:gd name="connsiteX575" fmla="*/ 152795 w 701227"/>
                <a:gd name="connsiteY575" fmla="*/ 560171 h 700110"/>
                <a:gd name="connsiteX576" fmla="*/ 141175 w 701227"/>
                <a:gd name="connsiteY576" fmla="*/ 564239 h 700110"/>
                <a:gd name="connsiteX577" fmla="*/ 152795 w 701227"/>
                <a:gd name="connsiteY577" fmla="*/ 560171 h 700110"/>
                <a:gd name="connsiteX578" fmla="*/ 152795 w 701227"/>
                <a:gd name="connsiteY578" fmla="*/ 560171 h 700110"/>
                <a:gd name="connsiteX579" fmla="*/ 185910 w 701227"/>
                <a:gd name="connsiteY579" fmla="*/ 336414 h 700110"/>
                <a:gd name="connsiteX580" fmla="*/ 170224 w 701227"/>
                <a:gd name="connsiteY580" fmla="*/ 349781 h 700110"/>
                <a:gd name="connsiteX581" fmla="*/ 167319 w 701227"/>
                <a:gd name="connsiteY581" fmla="*/ 333508 h 700110"/>
                <a:gd name="connsiteX582" fmla="*/ 185910 w 701227"/>
                <a:gd name="connsiteY582" fmla="*/ 336414 h 700110"/>
                <a:gd name="connsiteX583" fmla="*/ 185910 w 701227"/>
                <a:gd name="connsiteY583" fmla="*/ 336414 h 700110"/>
                <a:gd name="connsiteX584" fmla="*/ 148147 w 701227"/>
                <a:gd name="connsiteY584" fmla="*/ 619452 h 700110"/>
                <a:gd name="connsiteX585" fmla="*/ 141756 w 701227"/>
                <a:gd name="connsiteY585" fmla="*/ 622939 h 700110"/>
                <a:gd name="connsiteX586" fmla="*/ 148147 w 701227"/>
                <a:gd name="connsiteY586" fmla="*/ 619452 h 700110"/>
                <a:gd name="connsiteX587" fmla="*/ 148147 w 701227"/>
                <a:gd name="connsiteY587" fmla="*/ 619452 h 700110"/>
                <a:gd name="connsiteX588" fmla="*/ 168481 w 701227"/>
                <a:gd name="connsiteY588" fmla="*/ 476480 h 700110"/>
                <a:gd name="connsiteX589" fmla="*/ 160347 w 701227"/>
                <a:gd name="connsiteY589" fmla="*/ 489847 h 700110"/>
                <a:gd name="connsiteX590" fmla="*/ 153956 w 701227"/>
                <a:gd name="connsiteY590" fmla="*/ 476480 h 700110"/>
                <a:gd name="connsiteX591" fmla="*/ 168481 w 701227"/>
                <a:gd name="connsiteY591" fmla="*/ 476480 h 700110"/>
                <a:gd name="connsiteX592" fmla="*/ 168481 w 701227"/>
                <a:gd name="connsiteY592" fmla="*/ 476480 h 700110"/>
                <a:gd name="connsiteX593" fmla="*/ 199272 w 701227"/>
                <a:gd name="connsiteY593" fmla="*/ 253885 h 700110"/>
                <a:gd name="connsiteX594" fmla="*/ 181262 w 701227"/>
                <a:gd name="connsiteY594" fmla="*/ 252142 h 700110"/>
                <a:gd name="connsiteX595" fmla="*/ 188814 w 701227"/>
                <a:gd name="connsiteY595" fmla="*/ 268996 h 700110"/>
                <a:gd name="connsiteX596" fmla="*/ 199272 w 701227"/>
                <a:gd name="connsiteY596" fmla="*/ 253885 h 700110"/>
                <a:gd name="connsiteX597" fmla="*/ 199272 w 701227"/>
                <a:gd name="connsiteY597" fmla="*/ 253885 h 700110"/>
                <a:gd name="connsiteX598" fmla="*/ 221930 w 701227"/>
                <a:gd name="connsiteY598" fmla="*/ 90572 h 700110"/>
                <a:gd name="connsiteX599" fmla="*/ 211472 w 701227"/>
                <a:gd name="connsiteY599" fmla="*/ 98128 h 700110"/>
                <a:gd name="connsiteX600" fmla="*/ 221930 w 701227"/>
                <a:gd name="connsiteY600" fmla="*/ 90572 h 700110"/>
                <a:gd name="connsiteX601" fmla="*/ 221930 w 701227"/>
                <a:gd name="connsiteY601" fmla="*/ 90572 h 700110"/>
                <a:gd name="connsiteX602" fmla="*/ 200434 w 701227"/>
                <a:gd name="connsiteY602" fmla="*/ 168451 h 700110"/>
                <a:gd name="connsiteX603" fmla="*/ 212053 w 701227"/>
                <a:gd name="connsiteY603" fmla="*/ 176588 h 700110"/>
                <a:gd name="connsiteX604" fmla="*/ 198110 w 701227"/>
                <a:gd name="connsiteY604" fmla="*/ 184724 h 700110"/>
                <a:gd name="connsiteX605" fmla="*/ 192881 w 701227"/>
                <a:gd name="connsiteY605" fmla="*/ 176006 h 700110"/>
                <a:gd name="connsiteX606" fmla="*/ 200434 w 701227"/>
                <a:gd name="connsiteY606" fmla="*/ 168451 h 700110"/>
                <a:gd name="connsiteX607" fmla="*/ 200434 w 701227"/>
                <a:gd name="connsiteY607" fmla="*/ 168451 h 700110"/>
                <a:gd name="connsiteX608" fmla="*/ 184167 w 701227"/>
                <a:gd name="connsiteY608" fmla="*/ 394533 h 700110"/>
                <a:gd name="connsiteX609" fmla="*/ 173129 w 701227"/>
                <a:gd name="connsiteY609" fmla="*/ 409643 h 700110"/>
                <a:gd name="connsiteX610" fmla="*/ 168481 w 701227"/>
                <a:gd name="connsiteY610" fmla="*/ 391627 h 700110"/>
                <a:gd name="connsiteX611" fmla="*/ 184167 w 701227"/>
                <a:gd name="connsiteY611" fmla="*/ 394533 h 700110"/>
                <a:gd name="connsiteX612" fmla="*/ 184167 w 701227"/>
                <a:gd name="connsiteY612" fmla="*/ 394533 h 700110"/>
                <a:gd name="connsiteX613" fmla="*/ 165576 w 701227"/>
                <a:gd name="connsiteY613" fmla="*/ 535761 h 700110"/>
                <a:gd name="connsiteX614" fmla="*/ 155700 w 701227"/>
                <a:gd name="connsiteY614" fmla="*/ 545641 h 700110"/>
                <a:gd name="connsiteX615" fmla="*/ 156280 w 701227"/>
                <a:gd name="connsiteY615" fmla="*/ 532855 h 700110"/>
                <a:gd name="connsiteX616" fmla="*/ 165576 w 701227"/>
                <a:gd name="connsiteY616" fmla="*/ 535761 h 700110"/>
                <a:gd name="connsiteX617" fmla="*/ 165576 w 701227"/>
                <a:gd name="connsiteY617" fmla="*/ 535761 h 700110"/>
                <a:gd name="connsiteX618" fmla="*/ 198691 w 701227"/>
                <a:gd name="connsiteY618" fmla="*/ 315491 h 700110"/>
                <a:gd name="connsiteX619" fmla="*/ 182424 w 701227"/>
                <a:gd name="connsiteY619" fmla="*/ 327115 h 700110"/>
                <a:gd name="connsiteX620" fmla="*/ 181843 w 701227"/>
                <a:gd name="connsiteY620" fmla="*/ 307936 h 700110"/>
                <a:gd name="connsiteX621" fmla="*/ 198691 w 701227"/>
                <a:gd name="connsiteY621" fmla="*/ 315491 h 700110"/>
                <a:gd name="connsiteX622" fmla="*/ 198691 w 701227"/>
                <a:gd name="connsiteY622" fmla="*/ 315491 h 700110"/>
                <a:gd name="connsiteX623" fmla="*/ 212053 w 701227"/>
                <a:gd name="connsiteY623" fmla="*/ 232963 h 700110"/>
                <a:gd name="connsiteX624" fmla="*/ 194624 w 701227"/>
                <a:gd name="connsiteY624" fmla="*/ 228313 h 700110"/>
                <a:gd name="connsiteX625" fmla="*/ 199853 w 701227"/>
                <a:gd name="connsiteY625" fmla="*/ 245749 h 700110"/>
                <a:gd name="connsiteX626" fmla="*/ 212053 w 701227"/>
                <a:gd name="connsiteY626" fmla="*/ 232963 h 700110"/>
                <a:gd name="connsiteX627" fmla="*/ 212053 w 701227"/>
                <a:gd name="connsiteY627" fmla="*/ 232963 h 700110"/>
                <a:gd name="connsiteX628" fmla="*/ 223673 w 701227"/>
                <a:gd name="connsiteY628" fmla="*/ 150434 h 700110"/>
                <a:gd name="connsiteX629" fmla="*/ 214958 w 701227"/>
                <a:gd name="connsiteY629" fmla="*/ 162058 h 700110"/>
                <a:gd name="connsiteX630" fmla="*/ 208567 w 701227"/>
                <a:gd name="connsiteY630" fmla="*/ 148691 h 700110"/>
                <a:gd name="connsiteX631" fmla="*/ 223673 w 701227"/>
                <a:gd name="connsiteY631" fmla="*/ 150434 h 700110"/>
                <a:gd name="connsiteX632" fmla="*/ 223673 w 701227"/>
                <a:gd name="connsiteY632" fmla="*/ 150434 h 700110"/>
                <a:gd name="connsiteX633" fmla="*/ 234711 w 701227"/>
                <a:gd name="connsiteY633" fmla="*/ 71393 h 700110"/>
                <a:gd name="connsiteX634" fmla="*/ 224835 w 701227"/>
                <a:gd name="connsiteY634" fmla="*/ 75461 h 700110"/>
                <a:gd name="connsiteX635" fmla="*/ 227159 w 701227"/>
                <a:gd name="connsiteY635" fmla="*/ 66743 h 700110"/>
                <a:gd name="connsiteX636" fmla="*/ 234711 w 701227"/>
                <a:gd name="connsiteY636" fmla="*/ 71393 h 700110"/>
                <a:gd name="connsiteX637" fmla="*/ 234711 w 701227"/>
                <a:gd name="connsiteY637" fmla="*/ 71393 h 700110"/>
                <a:gd name="connsiteX638" fmla="*/ 163252 w 701227"/>
                <a:gd name="connsiteY638" fmla="*/ 597367 h 700110"/>
                <a:gd name="connsiteX639" fmla="*/ 153956 w 701227"/>
                <a:gd name="connsiteY639" fmla="*/ 600854 h 700110"/>
                <a:gd name="connsiteX640" fmla="*/ 163252 w 701227"/>
                <a:gd name="connsiteY640" fmla="*/ 597367 h 700110"/>
                <a:gd name="connsiteX641" fmla="*/ 163252 w 701227"/>
                <a:gd name="connsiteY641" fmla="*/ 597367 h 700110"/>
                <a:gd name="connsiteX642" fmla="*/ 178357 w 701227"/>
                <a:gd name="connsiteY642" fmla="*/ 449164 h 700110"/>
                <a:gd name="connsiteX643" fmla="*/ 164995 w 701227"/>
                <a:gd name="connsiteY643" fmla="*/ 452651 h 700110"/>
                <a:gd name="connsiteX644" fmla="*/ 176033 w 701227"/>
                <a:gd name="connsiteY644" fmla="*/ 466600 h 700110"/>
                <a:gd name="connsiteX645" fmla="*/ 184167 w 701227"/>
                <a:gd name="connsiteY645" fmla="*/ 458463 h 700110"/>
                <a:gd name="connsiteX646" fmla="*/ 178357 w 701227"/>
                <a:gd name="connsiteY646" fmla="*/ 449164 h 700110"/>
                <a:gd name="connsiteX647" fmla="*/ 178357 w 701227"/>
                <a:gd name="connsiteY647" fmla="*/ 449164 h 700110"/>
                <a:gd name="connsiteX648" fmla="*/ 197529 w 701227"/>
                <a:gd name="connsiteY648" fmla="*/ 373610 h 700110"/>
                <a:gd name="connsiteX649" fmla="*/ 179519 w 701227"/>
                <a:gd name="connsiteY649" fmla="*/ 367217 h 700110"/>
                <a:gd name="connsiteX650" fmla="*/ 180681 w 701227"/>
                <a:gd name="connsiteY650" fmla="*/ 384652 h 700110"/>
                <a:gd name="connsiteX651" fmla="*/ 197529 w 701227"/>
                <a:gd name="connsiteY651" fmla="*/ 373610 h 700110"/>
                <a:gd name="connsiteX652" fmla="*/ 197529 w 701227"/>
                <a:gd name="connsiteY652" fmla="*/ 373610 h 700110"/>
                <a:gd name="connsiteX653" fmla="*/ 179519 w 701227"/>
                <a:gd name="connsiteY653" fmla="*/ 515419 h 700110"/>
                <a:gd name="connsiteX654" fmla="*/ 166157 w 701227"/>
                <a:gd name="connsiteY654" fmla="*/ 522975 h 700110"/>
                <a:gd name="connsiteX655" fmla="*/ 168481 w 701227"/>
                <a:gd name="connsiteY655" fmla="*/ 509026 h 700110"/>
                <a:gd name="connsiteX656" fmla="*/ 179519 w 701227"/>
                <a:gd name="connsiteY656" fmla="*/ 515419 h 700110"/>
                <a:gd name="connsiteX657" fmla="*/ 179519 w 701227"/>
                <a:gd name="connsiteY657" fmla="*/ 515419 h 700110"/>
                <a:gd name="connsiteX658" fmla="*/ 211472 w 701227"/>
                <a:gd name="connsiteY658" fmla="*/ 291082 h 700110"/>
                <a:gd name="connsiteX659" fmla="*/ 194624 w 701227"/>
                <a:gd name="connsiteY659" fmla="*/ 284688 h 700110"/>
                <a:gd name="connsiteX660" fmla="*/ 196367 w 701227"/>
                <a:gd name="connsiteY660" fmla="*/ 304449 h 700110"/>
                <a:gd name="connsiteX661" fmla="*/ 211472 w 701227"/>
                <a:gd name="connsiteY661" fmla="*/ 291082 h 700110"/>
                <a:gd name="connsiteX662" fmla="*/ 211472 w 701227"/>
                <a:gd name="connsiteY662" fmla="*/ 291082 h 700110"/>
                <a:gd name="connsiteX663" fmla="*/ 216701 w 701227"/>
                <a:gd name="connsiteY663" fmla="*/ 202160 h 700110"/>
                <a:gd name="connsiteX664" fmla="*/ 225416 w 701227"/>
                <a:gd name="connsiteY664" fmla="*/ 213783 h 700110"/>
                <a:gd name="connsiteX665" fmla="*/ 212053 w 701227"/>
                <a:gd name="connsiteY665" fmla="*/ 222501 h 700110"/>
                <a:gd name="connsiteX666" fmla="*/ 203339 w 701227"/>
                <a:gd name="connsiteY666" fmla="*/ 210878 h 700110"/>
                <a:gd name="connsiteX667" fmla="*/ 216701 w 701227"/>
                <a:gd name="connsiteY667" fmla="*/ 202160 h 700110"/>
                <a:gd name="connsiteX668" fmla="*/ 216701 w 701227"/>
                <a:gd name="connsiteY668" fmla="*/ 202160 h 700110"/>
                <a:gd name="connsiteX669" fmla="*/ 235292 w 701227"/>
                <a:gd name="connsiteY669" fmla="*/ 128349 h 700110"/>
                <a:gd name="connsiteX670" fmla="*/ 223673 w 701227"/>
                <a:gd name="connsiteY670" fmla="*/ 138229 h 700110"/>
                <a:gd name="connsiteX671" fmla="*/ 224254 w 701227"/>
                <a:gd name="connsiteY671" fmla="*/ 123700 h 700110"/>
                <a:gd name="connsiteX672" fmla="*/ 235292 w 701227"/>
                <a:gd name="connsiteY672" fmla="*/ 128349 h 700110"/>
                <a:gd name="connsiteX673" fmla="*/ 235292 w 701227"/>
                <a:gd name="connsiteY673" fmla="*/ 128349 h 700110"/>
                <a:gd name="connsiteX674" fmla="*/ 246911 w 701227"/>
                <a:gd name="connsiteY674" fmla="*/ 47564 h 700110"/>
                <a:gd name="connsiteX675" fmla="*/ 238197 w 701227"/>
                <a:gd name="connsiteY675" fmla="*/ 52795 h 700110"/>
                <a:gd name="connsiteX676" fmla="*/ 242845 w 701227"/>
                <a:gd name="connsiteY676" fmla="*/ 43496 h 700110"/>
                <a:gd name="connsiteX677" fmla="*/ 246911 w 701227"/>
                <a:gd name="connsiteY677" fmla="*/ 47564 h 700110"/>
                <a:gd name="connsiteX678" fmla="*/ 246911 w 701227"/>
                <a:gd name="connsiteY678" fmla="*/ 47564 h 700110"/>
                <a:gd name="connsiteX679" fmla="*/ 176033 w 701227"/>
                <a:gd name="connsiteY679" fmla="*/ 572957 h 700110"/>
                <a:gd name="connsiteX680" fmla="*/ 167900 w 701227"/>
                <a:gd name="connsiteY680" fmla="*/ 581093 h 700110"/>
                <a:gd name="connsiteX681" fmla="*/ 165576 w 701227"/>
                <a:gd name="connsiteY681" fmla="*/ 571213 h 700110"/>
                <a:gd name="connsiteX682" fmla="*/ 176033 w 701227"/>
                <a:gd name="connsiteY682" fmla="*/ 572957 h 700110"/>
                <a:gd name="connsiteX683" fmla="*/ 176033 w 701227"/>
                <a:gd name="connsiteY683" fmla="*/ 572957 h 700110"/>
                <a:gd name="connsiteX684" fmla="*/ 195205 w 701227"/>
                <a:gd name="connsiteY684" fmla="*/ 431147 h 700110"/>
                <a:gd name="connsiteX685" fmla="*/ 183005 w 701227"/>
                <a:gd name="connsiteY685" fmla="*/ 443934 h 700110"/>
                <a:gd name="connsiteX686" fmla="*/ 178357 w 701227"/>
                <a:gd name="connsiteY686" fmla="*/ 426498 h 700110"/>
                <a:gd name="connsiteX687" fmla="*/ 195205 w 701227"/>
                <a:gd name="connsiteY687" fmla="*/ 431147 h 700110"/>
                <a:gd name="connsiteX688" fmla="*/ 195205 w 701227"/>
                <a:gd name="connsiteY688" fmla="*/ 431147 h 700110"/>
                <a:gd name="connsiteX689" fmla="*/ 210310 w 701227"/>
                <a:gd name="connsiteY689" fmla="*/ 350944 h 700110"/>
                <a:gd name="connsiteX690" fmla="*/ 193462 w 701227"/>
                <a:gd name="connsiteY690" fmla="*/ 342807 h 700110"/>
                <a:gd name="connsiteX691" fmla="*/ 191719 w 701227"/>
                <a:gd name="connsiteY691" fmla="*/ 361986 h 700110"/>
                <a:gd name="connsiteX692" fmla="*/ 210310 w 701227"/>
                <a:gd name="connsiteY692" fmla="*/ 350944 h 700110"/>
                <a:gd name="connsiteX693" fmla="*/ 210310 w 701227"/>
                <a:gd name="connsiteY693" fmla="*/ 350944 h 700110"/>
                <a:gd name="connsiteX694" fmla="*/ 170224 w 701227"/>
                <a:gd name="connsiteY694" fmla="*/ 628751 h 700110"/>
                <a:gd name="connsiteX695" fmla="*/ 167900 w 701227"/>
                <a:gd name="connsiteY695" fmla="*/ 637469 h 700110"/>
                <a:gd name="connsiteX696" fmla="*/ 170224 w 701227"/>
                <a:gd name="connsiteY696" fmla="*/ 628751 h 700110"/>
                <a:gd name="connsiteX697" fmla="*/ 170224 w 701227"/>
                <a:gd name="connsiteY697" fmla="*/ 628751 h 700110"/>
                <a:gd name="connsiteX698" fmla="*/ 184748 w 701227"/>
                <a:gd name="connsiteY698" fmla="*/ 484617 h 700110"/>
                <a:gd name="connsiteX699" fmla="*/ 176033 w 701227"/>
                <a:gd name="connsiteY699" fmla="*/ 498565 h 700110"/>
                <a:gd name="connsiteX700" fmla="*/ 185910 w 701227"/>
                <a:gd name="connsiteY700" fmla="*/ 503215 h 700110"/>
                <a:gd name="connsiteX701" fmla="*/ 192300 w 701227"/>
                <a:gd name="connsiteY701" fmla="*/ 497984 h 700110"/>
                <a:gd name="connsiteX702" fmla="*/ 184748 w 701227"/>
                <a:gd name="connsiteY702" fmla="*/ 484617 h 700110"/>
                <a:gd name="connsiteX703" fmla="*/ 184748 w 701227"/>
                <a:gd name="connsiteY703" fmla="*/ 484617 h 700110"/>
                <a:gd name="connsiteX704" fmla="*/ 223092 w 701227"/>
                <a:gd name="connsiteY704" fmla="*/ 266672 h 700110"/>
                <a:gd name="connsiteX705" fmla="*/ 213215 w 701227"/>
                <a:gd name="connsiteY705" fmla="*/ 281782 h 700110"/>
                <a:gd name="connsiteX706" fmla="*/ 203339 w 701227"/>
                <a:gd name="connsiteY706" fmla="*/ 263766 h 700110"/>
                <a:gd name="connsiteX707" fmla="*/ 223092 w 701227"/>
                <a:gd name="connsiteY707" fmla="*/ 266672 h 700110"/>
                <a:gd name="connsiteX708" fmla="*/ 223092 w 701227"/>
                <a:gd name="connsiteY708" fmla="*/ 266672 h 700110"/>
                <a:gd name="connsiteX709" fmla="*/ 235873 w 701227"/>
                <a:gd name="connsiteY709" fmla="*/ 185887 h 700110"/>
                <a:gd name="connsiteX710" fmla="*/ 228321 w 701227"/>
                <a:gd name="connsiteY710" fmla="*/ 198673 h 700110"/>
                <a:gd name="connsiteX711" fmla="*/ 218444 w 701227"/>
                <a:gd name="connsiteY711" fmla="*/ 183562 h 700110"/>
                <a:gd name="connsiteX712" fmla="*/ 235873 w 701227"/>
                <a:gd name="connsiteY712" fmla="*/ 185887 h 700110"/>
                <a:gd name="connsiteX713" fmla="*/ 235873 w 701227"/>
                <a:gd name="connsiteY713" fmla="*/ 185887 h 700110"/>
                <a:gd name="connsiteX714" fmla="*/ 246330 w 701227"/>
                <a:gd name="connsiteY714" fmla="*/ 103358 h 700110"/>
                <a:gd name="connsiteX715" fmla="*/ 238197 w 701227"/>
                <a:gd name="connsiteY715" fmla="*/ 114401 h 700110"/>
                <a:gd name="connsiteX716" fmla="*/ 235873 w 701227"/>
                <a:gd name="connsiteY716" fmla="*/ 101034 h 700110"/>
                <a:gd name="connsiteX717" fmla="*/ 246330 w 701227"/>
                <a:gd name="connsiteY717" fmla="*/ 103358 h 700110"/>
                <a:gd name="connsiteX718" fmla="*/ 246330 w 701227"/>
                <a:gd name="connsiteY718" fmla="*/ 103358 h 700110"/>
                <a:gd name="connsiteX719" fmla="*/ 250978 w 701227"/>
                <a:gd name="connsiteY719" fmla="*/ 22573 h 700110"/>
                <a:gd name="connsiteX720" fmla="*/ 257950 w 701227"/>
                <a:gd name="connsiteY720" fmla="*/ 25479 h 700110"/>
                <a:gd name="connsiteX721" fmla="*/ 253302 w 701227"/>
                <a:gd name="connsiteY721" fmla="*/ 30129 h 700110"/>
                <a:gd name="connsiteX722" fmla="*/ 250978 w 701227"/>
                <a:gd name="connsiteY722" fmla="*/ 22573 h 700110"/>
                <a:gd name="connsiteX723" fmla="*/ 250978 w 701227"/>
                <a:gd name="connsiteY723" fmla="*/ 22573 h 700110"/>
                <a:gd name="connsiteX724" fmla="*/ 208567 w 701227"/>
                <a:gd name="connsiteY724" fmla="*/ 408481 h 700110"/>
                <a:gd name="connsiteX725" fmla="*/ 189396 w 701227"/>
                <a:gd name="connsiteY725" fmla="*/ 404413 h 700110"/>
                <a:gd name="connsiteX726" fmla="*/ 195786 w 701227"/>
                <a:gd name="connsiteY726" fmla="*/ 422430 h 700110"/>
                <a:gd name="connsiteX727" fmla="*/ 208567 w 701227"/>
                <a:gd name="connsiteY727" fmla="*/ 408481 h 700110"/>
                <a:gd name="connsiteX728" fmla="*/ 208567 w 701227"/>
                <a:gd name="connsiteY728" fmla="*/ 408481 h 700110"/>
                <a:gd name="connsiteX729" fmla="*/ 189976 w 701227"/>
                <a:gd name="connsiteY729" fmla="*/ 550291 h 700110"/>
                <a:gd name="connsiteX730" fmla="*/ 180100 w 701227"/>
                <a:gd name="connsiteY730" fmla="*/ 559008 h 700110"/>
                <a:gd name="connsiteX731" fmla="*/ 177776 w 701227"/>
                <a:gd name="connsiteY731" fmla="*/ 546222 h 700110"/>
                <a:gd name="connsiteX732" fmla="*/ 189976 w 701227"/>
                <a:gd name="connsiteY732" fmla="*/ 550291 h 700110"/>
                <a:gd name="connsiteX733" fmla="*/ 189976 w 701227"/>
                <a:gd name="connsiteY733" fmla="*/ 550291 h 700110"/>
                <a:gd name="connsiteX734" fmla="*/ 222511 w 701227"/>
                <a:gd name="connsiteY734" fmla="*/ 326534 h 700110"/>
                <a:gd name="connsiteX735" fmla="*/ 203920 w 701227"/>
                <a:gd name="connsiteY735" fmla="*/ 319559 h 700110"/>
                <a:gd name="connsiteX736" fmla="*/ 203920 w 701227"/>
                <a:gd name="connsiteY736" fmla="*/ 338739 h 700110"/>
                <a:gd name="connsiteX737" fmla="*/ 222511 w 701227"/>
                <a:gd name="connsiteY737" fmla="*/ 326534 h 700110"/>
                <a:gd name="connsiteX738" fmla="*/ 222511 w 701227"/>
                <a:gd name="connsiteY738" fmla="*/ 326534 h 700110"/>
                <a:gd name="connsiteX739" fmla="*/ 185910 w 701227"/>
                <a:gd name="connsiteY739" fmla="*/ 607828 h 700110"/>
                <a:gd name="connsiteX740" fmla="*/ 176614 w 701227"/>
                <a:gd name="connsiteY740" fmla="*/ 613059 h 700110"/>
                <a:gd name="connsiteX741" fmla="*/ 185910 w 701227"/>
                <a:gd name="connsiteY741" fmla="*/ 607828 h 700110"/>
                <a:gd name="connsiteX742" fmla="*/ 185910 w 701227"/>
                <a:gd name="connsiteY742" fmla="*/ 607828 h 700110"/>
                <a:gd name="connsiteX743" fmla="*/ 205082 w 701227"/>
                <a:gd name="connsiteY743" fmla="*/ 466600 h 700110"/>
                <a:gd name="connsiteX744" fmla="*/ 196367 w 701227"/>
                <a:gd name="connsiteY744" fmla="*/ 480548 h 700110"/>
                <a:gd name="connsiteX745" fmla="*/ 187072 w 701227"/>
                <a:gd name="connsiteY745" fmla="*/ 465437 h 700110"/>
                <a:gd name="connsiteX746" fmla="*/ 205082 w 701227"/>
                <a:gd name="connsiteY746" fmla="*/ 466600 h 700110"/>
                <a:gd name="connsiteX747" fmla="*/ 205082 w 701227"/>
                <a:gd name="connsiteY747" fmla="*/ 466600 h 700110"/>
                <a:gd name="connsiteX748" fmla="*/ 235873 w 701227"/>
                <a:gd name="connsiteY748" fmla="*/ 244587 h 700110"/>
                <a:gd name="connsiteX749" fmla="*/ 219025 w 701227"/>
                <a:gd name="connsiteY749" fmla="*/ 257372 h 700110"/>
                <a:gd name="connsiteX750" fmla="*/ 220768 w 701227"/>
                <a:gd name="connsiteY750" fmla="*/ 237612 h 700110"/>
                <a:gd name="connsiteX751" fmla="*/ 235873 w 701227"/>
                <a:gd name="connsiteY751" fmla="*/ 244587 h 700110"/>
                <a:gd name="connsiteX752" fmla="*/ 235873 w 701227"/>
                <a:gd name="connsiteY752" fmla="*/ 244587 h 700110"/>
                <a:gd name="connsiteX753" fmla="*/ 248073 w 701227"/>
                <a:gd name="connsiteY753" fmla="*/ 163221 h 700110"/>
                <a:gd name="connsiteX754" fmla="*/ 231225 w 701227"/>
                <a:gd name="connsiteY754" fmla="*/ 160315 h 700110"/>
                <a:gd name="connsiteX755" fmla="*/ 235292 w 701227"/>
                <a:gd name="connsiteY755" fmla="*/ 174844 h 700110"/>
                <a:gd name="connsiteX756" fmla="*/ 248073 w 701227"/>
                <a:gd name="connsiteY756" fmla="*/ 163221 h 700110"/>
                <a:gd name="connsiteX757" fmla="*/ 248073 w 701227"/>
                <a:gd name="connsiteY757" fmla="*/ 163221 h 700110"/>
                <a:gd name="connsiteX758" fmla="*/ 258531 w 701227"/>
                <a:gd name="connsiteY758" fmla="*/ 82435 h 700110"/>
                <a:gd name="connsiteX759" fmla="*/ 245750 w 701227"/>
                <a:gd name="connsiteY759" fmla="*/ 86504 h 700110"/>
                <a:gd name="connsiteX760" fmla="*/ 258531 w 701227"/>
                <a:gd name="connsiteY760" fmla="*/ 82435 h 700110"/>
                <a:gd name="connsiteX761" fmla="*/ 258531 w 701227"/>
                <a:gd name="connsiteY761" fmla="*/ 82435 h 700110"/>
                <a:gd name="connsiteX762" fmla="*/ 220187 w 701227"/>
                <a:gd name="connsiteY762" fmla="*/ 382909 h 700110"/>
                <a:gd name="connsiteX763" fmla="*/ 209729 w 701227"/>
                <a:gd name="connsiteY763" fmla="*/ 399763 h 700110"/>
                <a:gd name="connsiteX764" fmla="*/ 199272 w 701227"/>
                <a:gd name="connsiteY764" fmla="*/ 382909 h 700110"/>
                <a:gd name="connsiteX765" fmla="*/ 220187 w 701227"/>
                <a:gd name="connsiteY765" fmla="*/ 382909 h 700110"/>
                <a:gd name="connsiteX766" fmla="*/ 220187 w 701227"/>
                <a:gd name="connsiteY766" fmla="*/ 382909 h 700110"/>
                <a:gd name="connsiteX767" fmla="*/ 198691 w 701227"/>
                <a:gd name="connsiteY767" fmla="*/ 520650 h 700110"/>
                <a:gd name="connsiteX768" fmla="*/ 202177 w 701227"/>
                <a:gd name="connsiteY768" fmla="*/ 532274 h 700110"/>
                <a:gd name="connsiteX769" fmla="*/ 186491 w 701227"/>
                <a:gd name="connsiteY769" fmla="*/ 529949 h 700110"/>
                <a:gd name="connsiteX770" fmla="*/ 192881 w 701227"/>
                <a:gd name="connsiteY770" fmla="*/ 519488 h 700110"/>
                <a:gd name="connsiteX771" fmla="*/ 198691 w 701227"/>
                <a:gd name="connsiteY771" fmla="*/ 520650 h 700110"/>
                <a:gd name="connsiteX772" fmla="*/ 198691 w 701227"/>
                <a:gd name="connsiteY772" fmla="*/ 520650 h 700110"/>
                <a:gd name="connsiteX773" fmla="*/ 221349 w 701227"/>
                <a:gd name="connsiteY773" fmla="*/ 294569 h 700110"/>
                <a:gd name="connsiteX774" fmla="*/ 235873 w 701227"/>
                <a:gd name="connsiteY774" fmla="*/ 309098 h 700110"/>
                <a:gd name="connsiteX775" fmla="*/ 217863 w 701227"/>
                <a:gd name="connsiteY775" fmla="*/ 317235 h 700110"/>
                <a:gd name="connsiteX776" fmla="*/ 210891 w 701227"/>
                <a:gd name="connsiteY776" fmla="*/ 305611 h 700110"/>
                <a:gd name="connsiteX777" fmla="*/ 221349 w 701227"/>
                <a:gd name="connsiteY777" fmla="*/ 294569 h 700110"/>
                <a:gd name="connsiteX778" fmla="*/ 221349 w 701227"/>
                <a:gd name="connsiteY778" fmla="*/ 294569 h 700110"/>
                <a:gd name="connsiteX779" fmla="*/ 247492 w 701227"/>
                <a:gd name="connsiteY779" fmla="*/ 221339 h 700110"/>
                <a:gd name="connsiteX780" fmla="*/ 230063 w 701227"/>
                <a:gd name="connsiteY780" fmla="*/ 216689 h 700110"/>
                <a:gd name="connsiteX781" fmla="*/ 234711 w 701227"/>
                <a:gd name="connsiteY781" fmla="*/ 235869 h 700110"/>
                <a:gd name="connsiteX782" fmla="*/ 247492 w 701227"/>
                <a:gd name="connsiteY782" fmla="*/ 221339 h 700110"/>
                <a:gd name="connsiteX783" fmla="*/ 247492 w 701227"/>
                <a:gd name="connsiteY783" fmla="*/ 221339 h 700110"/>
                <a:gd name="connsiteX784" fmla="*/ 248654 w 701227"/>
                <a:gd name="connsiteY784" fmla="*/ 134161 h 700110"/>
                <a:gd name="connsiteX785" fmla="*/ 258531 w 701227"/>
                <a:gd name="connsiteY785" fmla="*/ 147528 h 700110"/>
                <a:gd name="connsiteX786" fmla="*/ 246330 w 701227"/>
                <a:gd name="connsiteY786" fmla="*/ 151015 h 700110"/>
                <a:gd name="connsiteX787" fmla="*/ 241102 w 701227"/>
                <a:gd name="connsiteY787" fmla="*/ 141717 h 700110"/>
                <a:gd name="connsiteX788" fmla="*/ 248654 w 701227"/>
                <a:gd name="connsiteY788" fmla="*/ 134161 h 700110"/>
                <a:gd name="connsiteX789" fmla="*/ 248654 w 701227"/>
                <a:gd name="connsiteY789" fmla="*/ 134161 h 700110"/>
                <a:gd name="connsiteX790" fmla="*/ 265502 w 701227"/>
                <a:gd name="connsiteY790" fmla="*/ 53957 h 700110"/>
                <a:gd name="connsiteX791" fmla="*/ 270731 w 701227"/>
                <a:gd name="connsiteY791" fmla="*/ 60931 h 700110"/>
                <a:gd name="connsiteX792" fmla="*/ 263759 w 701227"/>
                <a:gd name="connsiteY792" fmla="*/ 67325 h 700110"/>
                <a:gd name="connsiteX793" fmla="*/ 257950 w 701227"/>
                <a:gd name="connsiteY793" fmla="*/ 59188 h 700110"/>
                <a:gd name="connsiteX794" fmla="*/ 265502 w 701227"/>
                <a:gd name="connsiteY794" fmla="*/ 53957 h 700110"/>
                <a:gd name="connsiteX795" fmla="*/ 265502 w 701227"/>
                <a:gd name="connsiteY795" fmla="*/ 53957 h 700110"/>
                <a:gd name="connsiteX796" fmla="*/ 199272 w 701227"/>
                <a:gd name="connsiteY796" fmla="*/ 584581 h 700110"/>
                <a:gd name="connsiteX797" fmla="*/ 193462 w 701227"/>
                <a:gd name="connsiteY797" fmla="*/ 593299 h 700110"/>
                <a:gd name="connsiteX798" fmla="*/ 188814 w 701227"/>
                <a:gd name="connsiteY798" fmla="*/ 581675 h 700110"/>
                <a:gd name="connsiteX799" fmla="*/ 199272 w 701227"/>
                <a:gd name="connsiteY799" fmla="*/ 584581 h 700110"/>
                <a:gd name="connsiteX800" fmla="*/ 199272 w 701227"/>
                <a:gd name="connsiteY800" fmla="*/ 584581 h 700110"/>
                <a:gd name="connsiteX801" fmla="*/ 219025 w 701227"/>
                <a:gd name="connsiteY801" fmla="*/ 443934 h 700110"/>
                <a:gd name="connsiteX802" fmla="*/ 202758 w 701227"/>
                <a:gd name="connsiteY802" fmla="*/ 437540 h 700110"/>
                <a:gd name="connsiteX803" fmla="*/ 203339 w 701227"/>
                <a:gd name="connsiteY803" fmla="*/ 456138 h 700110"/>
                <a:gd name="connsiteX804" fmla="*/ 219025 w 701227"/>
                <a:gd name="connsiteY804" fmla="*/ 443934 h 700110"/>
                <a:gd name="connsiteX805" fmla="*/ 219025 w 701227"/>
                <a:gd name="connsiteY805" fmla="*/ 443934 h 700110"/>
                <a:gd name="connsiteX806" fmla="*/ 227739 w 701227"/>
                <a:gd name="connsiteY806" fmla="*/ 353850 h 700110"/>
                <a:gd name="connsiteX807" fmla="*/ 234130 w 701227"/>
                <a:gd name="connsiteY807" fmla="*/ 366636 h 700110"/>
                <a:gd name="connsiteX808" fmla="*/ 213796 w 701227"/>
                <a:gd name="connsiteY808" fmla="*/ 374191 h 700110"/>
                <a:gd name="connsiteX809" fmla="*/ 214377 w 701227"/>
                <a:gd name="connsiteY809" fmla="*/ 355593 h 700110"/>
                <a:gd name="connsiteX810" fmla="*/ 227739 w 701227"/>
                <a:gd name="connsiteY810" fmla="*/ 353850 h 700110"/>
                <a:gd name="connsiteX811" fmla="*/ 227739 w 701227"/>
                <a:gd name="connsiteY811" fmla="*/ 353850 h 700110"/>
                <a:gd name="connsiteX812" fmla="*/ 192300 w 701227"/>
                <a:gd name="connsiteY812" fmla="*/ 640956 h 700110"/>
                <a:gd name="connsiteX813" fmla="*/ 196948 w 701227"/>
                <a:gd name="connsiteY813" fmla="*/ 646186 h 700110"/>
                <a:gd name="connsiteX814" fmla="*/ 188814 w 701227"/>
                <a:gd name="connsiteY814" fmla="*/ 647930 h 700110"/>
                <a:gd name="connsiteX815" fmla="*/ 192300 w 701227"/>
                <a:gd name="connsiteY815" fmla="*/ 640956 h 700110"/>
                <a:gd name="connsiteX816" fmla="*/ 192300 w 701227"/>
                <a:gd name="connsiteY816" fmla="*/ 640956 h 700110"/>
                <a:gd name="connsiteX817" fmla="*/ 216120 w 701227"/>
                <a:gd name="connsiteY817" fmla="*/ 501471 h 700110"/>
                <a:gd name="connsiteX818" fmla="*/ 202177 w 701227"/>
                <a:gd name="connsiteY818" fmla="*/ 513676 h 700110"/>
                <a:gd name="connsiteX819" fmla="*/ 204501 w 701227"/>
                <a:gd name="connsiteY819" fmla="*/ 496821 h 700110"/>
                <a:gd name="connsiteX820" fmla="*/ 216120 w 701227"/>
                <a:gd name="connsiteY820" fmla="*/ 501471 h 700110"/>
                <a:gd name="connsiteX821" fmla="*/ 216120 w 701227"/>
                <a:gd name="connsiteY821" fmla="*/ 501471 h 700110"/>
                <a:gd name="connsiteX822" fmla="*/ 241683 w 701227"/>
                <a:gd name="connsiteY822" fmla="*/ 273065 h 700110"/>
                <a:gd name="connsiteX823" fmla="*/ 224254 w 701227"/>
                <a:gd name="connsiteY823" fmla="*/ 286432 h 700110"/>
                <a:gd name="connsiteX824" fmla="*/ 234130 w 701227"/>
                <a:gd name="connsiteY824" fmla="*/ 296312 h 700110"/>
                <a:gd name="connsiteX825" fmla="*/ 245750 w 701227"/>
                <a:gd name="connsiteY825" fmla="*/ 291082 h 700110"/>
                <a:gd name="connsiteX826" fmla="*/ 241683 w 701227"/>
                <a:gd name="connsiteY826" fmla="*/ 273065 h 700110"/>
                <a:gd name="connsiteX827" fmla="*/ 241683 w 701227"/>
                <a:gd name="connsiteY827" fmla="*/ 273065 h 700110"/>
                <a:gd name="connsiteX828" fmla="*/ 259693 w 701227"/>
                <a:gd name="connsiteY828" fmla="*/ 198673 h 700110"/>
                <a:gd name="connsiteX829" fmla="*/ 242264 w 701227"/>
                <a:gd name="connsiteY829" fmla="*/ 194023 h 700110"/>
                <a:gd name="connsiteX830" fmla="*/ 245168 w 701227"/>
                <a:gd name="connsiteY830" fmla="*/ 212040 h 700110"/>
                <a:gd name="connsiteX831" fmla="*/ 259693 w 701227"/>
                <a:gd name="connsiteY831" fmla="*/ 198673 h 700110"/>
                <a:gd name="connsiteX832" fmla="*/ 259693 w 701227"/>
                <a:gd name="connsiteY832" fmla="*/ 198673 h 700110"/>
                <a:gd name="connsiteX833" fmla="*/ 261435 w 701227"/>
                <a:gd name="connsiteY833" fmla="*/ 112076 h 700110"/>
                <a:gd name="connsiteX834" fmla="*/ 271312 w 701227"/>
                <a:gd name="connsiteY834" fmla="*/ 123119 h 700110"/>
                <a:gd name="connsiteX835" fmla="*/ 259112 w 701227"/>
                <a:gd name="connsiteY835" fmla="*/ 127187 h 700110"/>
                <a:gd name="connsiteX836" fmla="*/ 254464 w 701227"/>
                <a:gd name="connsiteY836" fmla="*/ 119050 h 700110"/>
                <a:gd name="connsiteX837" fmla="*/ 261435 w 701227"/>
                <a:gd name="connsiteY837" fmla="*/ 112076 h 700110"/>
                <a:gd name="connsiteX838" fmla="*/ 261435 w 701227"/>
                <a:gd name="connsiteY838" fmla="*/ 112076 h 700110"/>
                <a:gd name="connsiteX839" fmla="*/ 281769 w 701227"/>
                <a:gd name="connsiteY839" fmla="*/ 35360 h 700110"/>
                <a:gd name="connsiteX840" fmla="*/ 281188 w 701227"/>
                <a:gd name="connsiteY840" fmla="*/ 40590 h 700110"/>
                <a:gd name="connsiteX841" fmla="*/ 274217 w 701227"/>
                <a:gd name="connsiteY841" fmla="*/ 41171 h 700110"/>
                <a:gd name="connsiteX842" fmla="*/ 276541 w 701227"/>
                <a:gd name="connsiteY842" fmla="*/ 32454 h 700110"/>
                <a:gd name="connsiteX843" fmla="*/ 281769 w 701227"/>
                <a:gd name="connsiteY843" fmla="*/ 35360 h 700110"/>
                <a:gd name="connsiteX844" fmla="*/ 281769 w 701227"/>
                <a:gd name="connsiteY844" fmla="*/ 35360 h 700110"/>
                <a:gd name="connsiteX845" fmla="*/ 212053 w 701227"/>
                <a:gd name="connsiteY845" fmla="*/ 559589 h 700110"/>
                <a:gd name="connsiteX846" fmla="*/ 207987 w 701227"/>
                <a:gd name="connsiteY846" fmla="*/ 571213 h 700110"/>
                <a:gd name="connsiteX847" fmla="*/ 198691 w 701227"/>
                <a:gd name="connsiteY847" fmla="*/ 560752 h 700110"/>
                <a:gd name="connsiteX848" fmla="*/ 212053 w 701227"/>
                <a:gd name="connsiteY848" fmla="*/ 559589 h 700110"/>
                <a:gd name="connsiteX849" fmla="*/ 212053 w 701227"/>
                <a:gd name="connsiteY849" fmla="*/ 559589 h 700110"/>
                <a:gd name="connsiteX850" fmla="*/ 231806 w 701227"/>
                <a:gd name="connsiteY850" fmla="*/ 421267 h 700110"/>
                <a:gd name="connsiteX851" fmla="*/ 214377 w 701227"/>
                <a:gd name="connsiteY851" fmla="*/ 433472 h 700110"/>
                <a:gd name="connsiteX852" fmla="*/ 214377 w 701227"/>
                <a:gd name="connsiteY852" fmla="*/ 413712 h 700110"/>
                <a:gd name="connsiteX853" fmla="*/ 231806 w 701227"/>
                <a:gd name="connsiteY853" fmla="*/ 421267 h 700110"/>
                <a:gd name="connsiteX854" fmla="*/ 231806 w 701227"/>
                <a:gd name="connsiteY854" fmla="*/ 421267 h 700110"/>
                <a:gd name="connsiteX855" fmla="*/ 245750 w 701227"/>
                <a:gd name="connsiteY855" fmla="*/ 337576 h 700110"/>
                <a:gd name="connsiteX856" fmla="*/ 228901 w 701227"/>
                <a:gd name="connsiteY856" fmla="*/ 353268 h 700110"/>
                <a:gd name="connsiteX857" fmla="*/ 227159 w 701227"/>
                <a:gd name="connsiteY857" fmla="*/ 331183 h 700110"/>
                <a:gd name="connsiteX858" fmla="*/ 245750 w 701227"/>
                <a:gd name="connsiteY858" fmla="*/ 337576 h 700110"/>
                <a:gd name="connsiteX859" fmla="*/ 245750 w 701227"/>
                <a:gd name="connsiteY859" fmla="*/ 337576 h 700110"/>
                <a:gd name="connsiteX860" fmla="*/ 208567 w 701227"/>
                <a:gd name="connsiteY860" fmla="*/ 620033 h 700110"/>
                <a:gd name="connsiteX861" fmla="*/ 200434 w 701227"/>
                <a:gd name="connsiteY861" fmla="*/ 626426 h 700110"/>
                <a:gd name="connsiteX862" fmla="*/ 208567 w 701227"/>
                <a:gd name="connsiteY862" fmla="*/ 620033 h 700110"/>
                <a:gd name="connsiteX863" fmla="*/ 208567 w 701227"/>
                <a:gd name="connsiteY863" fmla="*/ 620033 h 700110"/>
                <a:gd name="connsiteX864" fmla="*/ 255626 w 701227"/>
                <a:gd name="connsiteY864" fmla="*/ 250980 h 700110"/>
                <a:gd name="connsiteX865" fmla="*/ 237035 w 701227"/>
                <a:gd name="connsiteY865" fmla="*/ 255048 h 700110"/>
                <a:gd name="connsiteX866" fmla="*/ 249816 w 701227"/>
                <a:gd name="connsiteY866" fmla="*/ 271902 h 700110"/>
                <a:gd name="connsiteX867" fmla="*/ 259112 w 701227"/>
                <a:gd name="connsiteY867" fmla="*/ 266672 h 700110"/>
                <a:gd name="connsiteX868" fmla="*/ 255626 w 701227"/>
                <a:gd name="connsiteY868" fmla="*/ 250980 h 700110"/>
                <a:gd name="connsiteX869" fmla="*/ 255626 w 701227"/>
                <a:gd name="connsiteY869" fmla="*/ 250980 h 700110"/>
                <a:gd name="connsiteX870" fmla="*/ 282350 w 701227"/>
                <a:gd name="connsiteY870" fmla="*/ 93478 h 700110"/>
                <a:gd name="connsiteX871" fmla="*/ 272474 w 701227"/>
                <a:gd name="connsiteY871" fmla="*/ 103939 h 700110"/>
                <a:gd name="connsiteX872" fmla="*/ 270150 w 701227"/>
                <a:gd name="connsiteY872" fmla="*/ 91734 h 700110"/>
                <a:gd name="connsiteX873" fmla="*/ 282350 w 701227"/>
                <a:gd name="connsiteY873" fmla="*/ 93478 h 700110"/>
                <a:gd name="connsiteX874" fmla="*/ 282350 w 701227"/>
                <a:gd name="connsiteY874" fmla="*/ 93478 h 700110"/>
                <a:gd name="connsiteX875" fmla="*/ 292808 w 701227"/>
                <a:gd name="connsiteY875" fmla="*/ 12693 h 700110"/>
                <a:gd name="connsiteX876" fmla="*/ 286417 w 701227"/>
                <a:gd name="connsiteY876" fmla="*/ 17343 h 700110"/>
                <a:gd name="connsiteX877" fmla="*/ 292808 w 701227"/>
                <a:gd name="connsiteY877" fmla="*/ 12693 h 700110"/>
                <a:gd name="connsiteX878" fmla="*/ 292808 w 701227"/>
                <a:gd name="connsiteY878" fmla="*/ 12693 h 700110"/>
                <a:gd name="connsiteX879" fmla="*/ 229482 w 701227"/>
                <a:gd name="connsiteY879" fmla="*/ 479386 h 700110"/>
                <a:gd name="connsiteX880" fmla="*/ 212634 w 701227"/>
                <a:gd name="connsiteY880" fmla="*/ 474155 h 700110"/>
                <a:gd name="connsiteX881" fmla="*/ 217863 w 701227"/>
                <a:gd name="connsiteY881" fmla="*/ 492172 h 700110"/>
                <a:gd name="connsiteX882" fmla="*/ 229482 w 701227"/>
                <a:gd name="connsiteY882" fmla="*/ 479386 h 700110"/>
                <a:gd name="connsiteX883" fmla="*/ 229482 w 701227"/>
                <a:gd name="connsiteY883" fmla="*/ 479386 h 700110"/>
                <a:gd name="connsiteX884" fmla="*/ 271312 w 701227"/>
                <a:gd name="connsiteY884" fmla="*/ 176006 h 700110"/>
                <a:gd name="connsiteX885" fmla="*/ 255626 w 701227"/>
                <a:gd name="connsiteY885" fmla="*/ 186468 h 700110"/>
                <a:gd name="connsiteX886" fmla="*/ 256788 w 701227"/>
                <a:gd name="connsiteY886" fmla="*/ 169032 h 700110"/>
                <a:gd name="connsiteX887" fmla="*/ 271312 w 701227"/>
                <a:gd name="connsiteY887" fmla="*/ 176006 h 700110"/>
                <a:gd name="connsiteX888" fmla="*/ 271312 w 701227"/>
                <a:gd name="connsiteY888" fmla="*/ 176006 h 700110"/>
                <a:gd name="connsiteX889" fmla="*/ 225416 w 701227"/>
                <a:gd name="connsiteY889" fmla="*/ 536923 h 700110"/>
                <a:gd name="connsiteX890" fmla="*/ 219025 w 701227"/>
                <a:gd name="connsiteY890" fmla="*/ 549710 h 700110"/>
                <a:gd name="connsiteX891" fmla="*/ 210310 w 701227"/>
                <a:gd name="connsiteY891" fmla="*/ 537504 h 700110"/>
                <a:gd name="connsiteX892" fmla="*/ 225416 w 701227"/>
                <a:gd name="connsiteY892" fmla="*/ 536923 h 700110"/>
                <a:gd name="connsiteX893" fmla="*/ 225416 w 701227"/>
                <a:gd name="connsiteY893" fmla="*/ 536923 h 700110"/>
                <a:gd name="connsiteX894" fmla="*/ 244588 w 701227"/>
                <a:gd name="connsiteY894" fmla="*/ 397439 h 700110"/>
                <a:gd name="connsiteX895" fmla="*/ 224835 w 701227"/>
                <a:gd name="connsiteY895" fmla="*/ 391627 h 700110"/>
                <a:gd name="connsiteX896" fmla="*/ 226577 w 701227"/>
                <a:gd name="connsiteY896" fmla="*/ 411387 h 700110"/>
                <a:gd name="connsiteX897" fmla="*/ 244588 w 701227"/>
                <a:gd name="connsiteY897" fmla="*/ 397439 h 700110"/>
                <a:gd name="connsiteX898" fmla="*/ 244588 w 701227"/>
                <a:gd name="connsiteY898" fmla="*/ 397439 h 700110"/>
                <a:gd name="connsiteX899" fmla="*/ 271893 w 701227"/>
                <a:gd name="connsiteY899" fmla="*/ 234125 h 700110"/>
                <a:gd name="connsiteX900" fmla="*/ 254464 w 701227"/>
                <a:gd name="connsiteY900" fmla="*/ 246911 h 700110"/>
                <a:gd name="connsiteX901" fmla="*/ 254464 w 701227"/>
                <a:gd name="connsiteY901" fmla="*/ 227151 h 700110"/>
                <a:gd name="connsiteX902" fmla="*/ 271893 w 701227"/>
                <a:gd name="connsiteY902" fmla="*/ 234125 h 700110"/>
                <a:gd name="connsiteX903" fmla="*/ 271893 w 701227"/>
                <a:gd name="connsiteY903" fmla="*/ 234125 h 700110"/>
                <a:gd name="connsiteX904" fmla="*/ 271893 w 701227"/>
                <a:gd name="connsiteY904" fmla="*/ 145785 h 700110"/>
                <a:gd name="connsiteX905" fmla="*/ 263759 w 701227"/>
                <a:gd name="connsiteY905" fmla="*/ 153921 h 700110"/>
                <a:gd name="connsiteX906" fmla="*/ 269569 w 701227"/>
                <a:gd name="connsiteY906" fmla="*/ 163802 h 700110"/>
                <a:gd name="connsiteX907" fmla="*/ 282931 w 701227"/>
                <a:gd name="connsiteY907" fmla="*/ 160315 h 700110"/>
                <a:gd name="connsiteX908" fmla="*/ 271893 w 701227"/>
                <a:gd name="connsiteY908" fmla="*/ 145785 h 700110"/>
                <a:gd name="connsiteX909" fmla="*/ 271893 w 701227"/>
                <a:gd name="connsiteY909" fmla="*/ 145785 h 700110"/>
                <a:gd name="connsiteX910" fmla="*/ 291646 w 701227"/>
                <a:gd name="connsiteY910" fmla="*/ 67325 h 700110"/>
                <a:gd name="connsiteX911" fmla="*/ 292808 w 701227"/>
                <a:gd name="connsiteY911" fmla="*/ 77786 h 700110"/>
                <a:gd name="connsiteX912" fmla="*/ 281188 w 701227"/>
                <a:gd name="connsiteY912" fmla="*/ 73718 h 700110"/>
                <a:gd name="connsiteX913" fmla="*/ 285836 w 701227"/>
                <a:gd name="connsiteY913" fmla="*/ 66743 h 700110"/>
                <a:gd name="connsiteX914" fmla="*/ 291646 w 701227"/>
                <a:gd name="connsiteY914" fmla="*/ 67325 h 700110"/>
                <a:gd name="connsiteX915" fmla="*/ 291646 w 701227"/>
                <a:gd name="connsiteY915" fmla="*/ 67325 h 700110"/>
                <a:gd name="connsiteX916" fmla="*/ 223092 w 701227"/>
                <a:gd name="connsiteY916" fmla="*/ 597948 h 700110"/>
                <a:gd name="connsiteX917" fmla="*/ 216701 w 701227"/>
                <a:gd name="connsiteY917" fmla="*/ 606666 h 700110"/>
                <a:gd name="connsiteX918" fmla="*/ 212053 w 701227"/>
                <a:gd name="connsiteY918" fmla="*/ 595042 h 700110"/>
                <a:gd name="connsiteX919" fmla="*/ 223092 w 701227"/>
                <a:gd name="connsiteY919" fmla="*/ 597948 h 700110"/>
                <a:gd name="connsiteX920" fmla="*/ 223092 w 701227"/>
                <a:gd name="connsiteY920" fmla="*/ 597948 h 700110"/>
                <a:gd name="connsiteX921" fmla="*/ 242264 w 701227"/>
                <a:gd name="connsiteY921" fmla="*/ 454976 h 700110"/>
                <a:gd name="connsiteX922" fmla="*/ 228321 w 701227"/>
                <a:gd name="connsiteY922" fmla="*/ 469506 h 700110"/>
                <a:gd name="connsiteX923" fmla="*/ 225416 w 701227"/>
                <a:gd name="connsiteY923" fmla="*/ 449745 h 700110"/>
                <a:gd name="connsiteX924" fmla="*/ 242264 w 701227"/>
                <a:gd name="connsiteY924" fmla="*/ 454976 h 700110"/>
                <a:gd name="connsiteX925" fmla="*/ 242264 w 701227"/>
                <a:gd name="connsiteY925" fmla="*/ 454976 h 700110"/>
                <a:gd name="connsiteX926" fmla="*/ 218444 w 701227"/>
                <a:gd name="connsiteY926" fmla="*/ 655485 h 700110"/>
                <a:gd name="connsiteX927" fmla="*/ 212053 w 701227"/>
                <a:gd name="connsiteY927" fmla="*/ 660135 h 700110"/>
                <a:gd name="connsiteX928" fmla="*/ 218444 w 701227"/>
                <a:gd name="connsiteY928" fmla="*/ 655485 h 700110"/>
                <a:gd name="connsiteX929" fmla="*/ 218444 w 701227"/>
                <a:gd name="connsiteY929" fmla="*/ 655485 h 700110"/>
                <a:gd name="connsiteX930" fmla="*/ 235292 w 701227"/>
                <a:gd name="connsiteY930" fmla="*/ 509608 h 700110"/>
                <a:gd name="connsiteX931" fmla="*/ 221930 w 701227"/>
                <a:gd name="connsiteY931" fmla="*/ 513094 h 700110"/>
                <a:gd name="connsiteX932" fmla="*/ 232968 w 701227"/>
                <a:gd name="connsiteY932" fmla="*/ 527043 h 700110"/>
                <a:gd name="connsiteX933" fmla="*/ 241102 w 701227"/>
                <a:gd name="connsiteY933" fmla="*/ 518906 h 700110"/>
                <a:gd name="connsiteX934" fmla="*/ 235292 w 701227"/>
                <a:gd name="connsiteY934" fmla="*/ 509608 h 700110"/>
                <a:gd name="connsiteX935" fmla="*/ 235292 w 701227"/>
                <a:gd name="connsiteY935" fmla="*/ 509608 h 700110"/>
                <a:gd name="connsiteX936" fmla="*/ 287579 w 701227"/>
                <a:gd name="connsiteY936" fmla="*/ 122537 h 700110"/>
                <a:gd name="connsiteX937" fmla="*/ 294551 w 701227"/>
                <a:gd name="connsiteY937" fmla="*/ 135323 h 700110"/>
                <a:gd name="connsiteX938" fmla="*/ 285255 w 701227"/>
                <a:gd name="connsiteY938" fmla="*/ 141717 h 700110"/>
                <a:gd name="connsiteX939" fmla="*/ 277703 w 701227"/>
                <a:gd name="connsiteY939" fmla="*/ 134161 h 700110"/>
                <a:gd name="connsiteX940" fmla="*/ 287579 w 701227"/>
                <a:gd name="connsiteY940" fmla="*/ 122537 h 700110"/>
                <a:gd name="connsiteX941" fmla="*/ 287579 w 701227"/>
                <a:gd name="connsiteY941" fmla="*/ 122537 h 700110"/>
                <a:gd name="connsiteX942" fmla="*/ 305008 w 701227"/>
                <a:gd name="connsiteY942" fmla="*/ 47564 h 700110"/>
                <a:gd name="connsiteX943" fmla="*/ 296293 w 701227"/>
                <a:gd name="connsiteY943" fmla="*/ 54539 h 700110"/>
                <a:gd name="connsiteX944" fmla="*/ 298617 w 701227"/>
                <a:gd name="connsiteY944" fmla="*/ 44658 h 700110"/>
                <a:gd name="connsiteX945" fmla="*/ 305008 w 701227"/>
                <a:gd name="connsiteY945" fmla="*/ 47564 h 700110"/>
                <a:gd name="connsiteX946" fmla="*/ 305008 w 701227"/>
                <a:gd name="connsiteY946" fmla="*/ 47564 h 700110"/>
                <a:gd name="connsiteX947" fmla="*/ 284093 w 701227"/>
                <a:gd name="connsiteY947" fmla="*/ 213202 h 700110"/>
                <a:gd name="connsiteX948" fmla="*/ 266664 w 701227"/>
                <a:gd name="connsiteY948" fmla="*/ 223083 h 700110"/>
                <a:gd name="connsiteX949" fmla="*/ 266664 w 701227"/>
                <a:gd name="connsiteY949" fmla="*/ 203904 h 700110"/>
                <a:gd name="connsiteX950" fmla="*/ 284093 w 701227"/>
                <a:gd name="connsiteY950" fmla="*/ 213202 h 700110"/>
                <a:gd name="connsiteX951" fmla="*/ 284093 w 701227"/>
                <a:gd name="connsiteY951" fmla="*/ 213202 h 700110"/>
                <a:gd name="connsiteX952" fmla="*/ 235292 w 701227"/>
                <a:gd name="connsiteY952" fmla="*/ 571795 h 700110"/>
                <a:gd name="connsiteX953" fmla="*/ 225416 w 701227"/>
                <a:gd name="connsiteY953" fmla="*/ 582837 h 700110"/>
                <a:gd name="connsiteX954" fmla="*/ 226577 w 701227"/>
                <a:gd name="connsiteY954" fmla="*/ 568889 h 700110"/>
                <a:gd name="connsiteX955" fmla="*/ 235292 w 701227"/>
                <a:gd name="connsiteY955" fmla="*/ 571795 h 700110"/>
                <a:gd name="connsiteX956" fmla="*/ 235292 w 701227"/>
                <a:gd name="connsiteY956" fmla="*/ 571795 h 700110"/>
                <a:gd name="connsiteX957" fmla="*/ 255045 w 701227"/>
                <a:gd name="connsiteY957" fmla="*/ 432310 h 700110"/>
                <a:gd name="connsiteX958" fmla="*/ 235292 w 701227"/>
                <a:gd name="connsiteY958" fmla="*/ 428241 h 700110"/>
                <a:gd name="connsiteX959" fmla="*/ 244006 w 701227"/>
                <a:gd name="connsiteY959" fmla="*/ 448583 h 700110"/>
                <a:gd name="connsiteX960" fmla="*/ 255045 w 701227"/>
                <a:gd name="connsiteY960" fmla="*/ 432310 h 700110"/>
                <a:gd name="connsiteX961" fmla="*/ 255045 w 701227"/>
                <a:gd name="connsiteY961" fmla="*/ 432310 h 700110"/>
                <a:gd name="connsiteX962" fmla="*/ 230063 w 701227"/>
                <a:gd name="connsiteY962" fmla="*/ 630494 h 700110"/>
                <a:gd name="connsiteX963" fmla="*/ 228901 w 701227"/>
                <a:gd name="connsiteY963" fmla="*/ 639793 h 700110"/>
                <a:gd name="connsiteX964" fmla="*/ 220768 w 701227"/>
                <a:gd name="connsiteY964" fmla="*/ 634563 h 700110"/>
                <a:gd name="connsiteX965" fmla="*/ 230063 w 701227"/>
                <a:gd name="connsiteY965" fmla="*/ 630494 h 700110"/>
                <a:gd name="connsiteX966" fmla="*/ 230063 w 701227"/>
                <a:gd name="connsiteY966" fmla="*/ 630494 h 700110"/>
                <a:gd name="connsiteX967" fmla="*/ 252721 w 701227"/>
                <a:gd name="connsiteY967" fmla="*/ 491591 h 700110"/>
                <a:gd name="connsiteX968" fmla="*/ 240521 w 701227"/>
                <a:gd name="connsiteY968" fmla="*/ 504958 h 700110"/>
                <a:gd name="connsiteX969" fmla="*/ 235292 w 701227"/>
                <a:gd name="connsiteY969" fmla="*/ 486941 h 700110"/>
                <a:gd name="connsiteX970" fmla="*/ 252721 w 701227"/>
                <a:gd name="connsiteY970" fmla="*/ 491591 h 700110"/>
                <a:gd name="connsiteX971" fmla="*/ 252721 w 701227"/>
                <a:gd name="connsiteY971" fmla="*/ 491591 h 700110"/>
                <a:gd name="connsiteX972" fmla="*/ 295132 w 701227"/>
                <a:gd name="connsiteY972" fmla="*/ 187049 h 700110"/>
                <a:gd name="connsiteX973" fmla="*/ 277703 w 701227"/>
                <a:gd name="connsiteY973" fmla="*/ 182400 h 700110"/>
                <a:gd name="connsiteX974" fmla="*/ 280026 w 701227"/>
                <a:gd name="connsiteY974" fmla="*/ 200416 h 700110"/>
                <a:gd name="connsiteX975" fmla="*/ 295132 w 701227"/>
                <a:gd name="connsiteY975" fmla="*/ 187049 h 700110"/>
                <a:gd name="connsiteX976" fmla="*/ 295132 w 701227"/>
                <a:gd name="connsiteY976" fmla="*/ 187049 h 700110"/>
                <a:gd name="connsiteX977" fmla="*/ 306170 w 701227"/>
                <a:gd name="connsiteY977" fmla="*/ 105683 h 700110"/>
                <a:gd name="connsiteX978" fmla="*/ 294551 w 701227"/>
                <a:gd name="connsiteY978" fmla="*/ 115563 h 700110"/>
                <a:gd name="connsiteX979" fmla="*/ 295132 w 701227"/>
                <a:gd name="connsiteY979" fmla="*/ 101034 h 700110"/>
                <a:gd name="connsiteX980" fmla="*/ 306170 w 701227"/>
                <a:gd name="connsiteY980" fmla="*/ 105683 h 700110"/>
                <a:gd name="connsiteX981" fmla="*/ 306170 w 701227"/>
                <a:gd name="connsiteY981" fmla="*/ 105683 h 700110"/>
                <a:gd name="connsiteX982" fmla="*/ 311399 w 701227"/>
                <a:gd name="connsiteY982" fmla="*/ 22573 h 700110"/>
                <a:gd name="connsiteX983" fmla="*/ 318370 w 701227"/>
                <a:gd name="connsiteY983" fmla="*/ 26642 h 700110"/>
                <a:gd name="connsiteX984" fmla="*/ 310237 w 701227"/>
                <a:gd name="connsiteY984" fmla="*/ 30710 h 700110"/>
                <a:gd name="connsiteX985" fmla="*/ 311399 w 701227"/>
                <a:gd name="connsiteY985" fmla="*/ 22573 h 700110"/>
                <a:gd name="connsiteX986" fmla="*/ 311399 w 701227"/>
                <a:gd name="connsiteY986" fmla="*/ 22573 h 700110"/>
                <a:gd name="connsiteX987" fmla="*/ 249235 w 701227"/>
                <a:gd name="connsiteY987" fmla="*/ 549710 h 700110"/>
                <a:gd name="connsiteX988" fmla="*/ 237035 w 701227"/>
                <a:gd name="connsiteY988" fmla="*/ 560752 h 700110"/>
                <a:gd name="connsiteX989" fmla="*/ 238197 w 701227"/>
                <a:gd name="connsiteY989" fmla="*/ 545060 h 700110"/>
                <a:gd name="connsiteX990" fmla="*/ 249235 w 701227"/>
                <a:gd name="connsiteY990" fmla="*/ 549710 h 700110"/>
                <a:gd name="connsiteX991" fmla="*/ 249235 w 701227"/>
                <a:gd name="connsiteY991" fmla="*/ 549710 h 700110"/>
                <a:gd name="connsiteX992" fmla="*/ 325923 w 701227"/>
                <a:gd name="connsiteY992" fmla="*/ 488 h 700110"/>
                <a:gd name="connsiteX993" fmla="*/ 325923 w 701227"/>
                <a:gd name="connsiteY993" fmla="*/ 6300 h 700110"/>
                <a:gd name="connsiteX994" fmla="*/ 320113 w 701227"/>
                <a:gd name="connsiteY994" fmla="*/ 2232 h 700110"/>
                <a:gd name="connsiteX995" fmla="*/ 325923 w 701227"/>
                <a:gd name="connsiteY995" fmla="*/ 488 h 700110"/>
                <a:gd name="connsiteX996" fmla="*/ 325923 w 701227"/>
                <a:gd name="connsiteY996" fmla="*/ 488 h 700110"/>
                <a:gd name="connsiteX997" fmla="*/ 245750 w 701227"/>
                <a:gd name="connsiteY997" fmla="*/ 608409 h 700110"/>
                <a:gd name="connsiteX998" fmla="*/ 235873 w 701227"/>
                <a:gd name="connsiteY998" fmla="*/ 615965 h 700110"/>
                <a:gd name="connsiteX999" fmla="*/ 238197 w 701227"/>
                <a:gd name="connsiteY999" fmla="*/ 604922 h 700110"/>
                <a:gd name="connsiteX1000" fmla="*/ 245750 w 701227"/>
                <a:gd name="connsiteY1000" fmla="*/ 608409 h 700110"/>
                <a:gd name="connsiteX1001" fmla="*/ 245750 w 701227"/>
                <a:gd name="connsiteY1001" fmla="*/ 608409 h 700110"/>
                <a:gd name="connsiteX1002" fmla="*/ 265502 w 701227"/>
                <a:gd name="connsiteY1002" fmla="*/ 467181 h 700110"/>
                <a:gd name="connsiteX1003" fmla="*/ 248073 w 701227"/>
                <a:gd name="connsiteY1003" fmla="*/ 462532 h 700110"/>
                <a:gd name="connsiteX1004" fmla="*/ 250978 w 701227"/>
                <a:gd name="connsiteY1004" fmla="*/ 482292 h 700110"/>
                <a:gd name="connsiteX1005" fmla="*/ 265502 w 701227"/>
                <a:gd name="connsiteY1005" fmla="*/ 467181 h 700110"/>
                <a:gd name="connsiteX1006" fmla="*/ 265502 w 701227"/>
                <a:gd name="connsiteY1006" fmla="*/ 467181 h 700110"/>
                <a:gd name="connsiteX1007" fmla="*/ 307332 w 701227"/>
                <a:gd name="connsiteY1007" fmla="*/ 164383 h 700110"/>
                <a:gd name="connsiteX1008" fmla="*/ 292227 w 701227"/>
                <a:gd name="connsiteY1008" fmla="*/ 176006 h 700110"/>
                <a:gd name="connsiteX1009" fmla="*/ 289903 w 701227"/>
                <a:gd name="connsiteY1009" fmla="*/ 160896 h 700110"/>
                <a:gd name="connsiteX1010" fmla="*/ 307332 w 701227"/>
                <a:gd name="connsiteY1010" fmla="*/ 164383 h 700110"/>
                <a:gd name="connsiteX1011" fmla="*/ 307332 w 701227"/>
                <a:gd name="connsiteY1011" fmla="*/ 164383 h 700110"/>
                <a:gd name="connsiteX1012" fmla="*/ 318370 w 701227"/>
                <a:gd name="connsiteY1012" fmla="*/ 83598 h 700110"/>
                <a:gd name="connsiteX1013" fmla="*/ 309075 w 701227"/>
                <a:gd name="connsiteY1013" fmla="*/ 92897 h 700110"/>
                <a:gd name="connsiteX1014" fmla="*/ 306170 w 701227"/>
                <a:gd name="connsiteY1014" fmla="*/ 80692 h 700110"/>
                <a:gd name="connsiteX1015" fmla="*/ 318370 w 701227"/>
                <a:gd name="connsiteY1015" fmla="*/ 83598 h 700110"/>
                <a:gd name="connsiteX1016" fmla="*/ 318370 w 701227"/>
                <a:gd name="connsiteY1016" fmla="*/ 83598 h 700110"/>
                <a:gd name="connsiteX1017" fmla="*/ 242264 w 701227"/>
                <a:gd name="connsiteY1017" fmla="*/ 669434 h 700110"/>
                <a:gd name="connsiteX1018" fmla="*/ 235292 w 701227"/>
                <a:gd name="connsiteY1018" fmla="*/ 672340 h 700110"/>
                <a:gd name="connsiteX1019" fmla="*/ 242264 w 701227"/>
                <a:gd name="connsiteY1019" fmla="*/ 669434 h 700110"/>
                <a:gd name="connsiteX1020" fmla="*/ 242264 w 701227"/>
                <a:gd name="connsiteY1020" fmla="*/ 669434 h 700110"/>
                <a:gd name="connsiteX1021" fmla="*/ 262597 w 701227"/>
                <a:gd name="connsiteY1021" fmla="*/ 527043 h 700110"/>
                <a:gd name="connsiteX1022" fmla="*/ 251559 w 701227"/>
                <a:gd name="connsiteY1022" fmla="*/ 539829 h 700110"/>
                <a:gd name="connsiteX1023" fmla="*/ 245750 w 701227"/>
                <a:gd name="connsiteY1023" fmla="*/ 523556 h 700110"/>
                <a:gd name="connsiteX1024" fmla="*/ 262597 w 701227"/>
                <a:gd name="connsiteY1024" fmla="*/ 527043 h 700110"/>
                <a:gd name="connsiteX1025" fmla="*/ 262597 w 701227"/>
                <a:gd name="connsiteY1025" fmla="*/ 527043 h 700110"/>
                <a:gd name="connsiteX1026" fmla="*/ 310237 w 701227"/>
                <a:gd name="connsiteY1026" fmla="*/ 134161 h 700110"/>
                <a:gd name="connsiteX1027" fmla="*/ 300941 w 701227"/>
                <a:gd name="connsiteY1027" fmla="*/ 149272 h 700110"/>
                <a:gd name="connsiteX1028" fmla="*/ 318951 w 701227"/>
                <a:gd name="connsiteY1028" fmla="*/ 146366 h 700110"/>
                <a:gd name="connsiteX1029" fmla="*/ 310237 w 701227"/>
                <a:gd name="connsiteY1029" fmla="*/ 134161 h 700110"/>
                <a:gd name="connsiteX1030" fmla="*/ 310237 w 701227"/>
                <a:gd name="connsiteY1030" fmla="*/ 134161 h 700110"/>
                <a:gd name="connsiteX1031" fmla="*/ 328828 w 701227"/>
                <a:gd name="connsiteY1031" fmla="*/ 58026 h 700110"/>
                <a:gd name="connsiteX1032" fmla="*/ 324761 w 701227"/>
                <a:gd name="connsiteY1032" fmla="*/ 68487 h 700110"/>
                <a:gd name="connsiteX1033" fmla="*/ 315466 w 701227"/>
                <a:gd name="connsiteY1033" fmla="*/ 61513 h 700110"/>
                <a:gd name="connsiteX1034" fmla="*/ 328828 w 701227"/>
                <a:gd name="connsiteY1034" fmla="*/ 58026 h 700110"/>
                <a:gd name="connsiteX1035" fmla="*/ 328828 w 701227"/>
                <a:gd name="connsiteY1035" fmla="*/ 58026 h 700110"/>
                <a:gd name="connsiteX1036" fmla="*/ 258531 w 701227"/>
                <a:gd name="connsiteY1036" fmla="*/ 584581 h 700110"/>
                <a:gd name="connsiteX1037" fmla="*/ 255045 w 701227"/>
                <a:gd name="connsiteY1037" fmla="*/ 595623 h 700110"/>
                <a:gd name="connsiteX1038" fmla="*/ 245168 w 701227"/>
                <a:gd name="connsiteY1038" fmla="*/ 585743 h 700110"/>
                <a:gd name="connsiteX1039" fmla="*/ 258531 w 701227"/>
                <a:gd name="connsiteY1039" fmla="*/ 584581 h 700110"/>
                <a:gd name="connsiteX1040" fmla="*/ 258531 w 701227"/>
                <a:gd name="connsiteY1040" fmla="*/ 584581 h 700110"/>
                <a:gd name="connsiteX1041" fmla="*/ 256788 w 701227"/>
                <a:gd name="connsiteY1041" fmla="*/ 441609 h 700110"/>
                <a:gd name="connsiteX1042" fmla="*/ 278284 w 701227"/>
                <a:gd name="connsiteY1042" fmla="*/ 444515 h 700110"/>
                <a:gd name="connsiteX1043" fmla="*/ 264340 w 701227"/>
                <a:gd name="connsiteY1043" fmla="*/ 460788 h 700110"/>
                <a:gd name="connsiteX1044" fmla="*/ 256788 w 701227"/>
                <a:gd name="connsiteY1044" fmla="*/ 441609 h 700110"/>
                <a:gd name="connsiteX1045" fmla="*/ 256788 w 701227"/>
                <a:gd name="connsiteY1045" fmla="*/ 441609 h 700110"/>
                <a:gd name="connsiteX1046" fmla="*/ 307913 w 701227"/>
                <a:gd name="connsiteY1046" fmla="*/ 224245 h 700110"/>
                <a:gd name="connsiteX1047" fmla="*/ 286417 w 701227"/>
                <a:gd name="connsiteY1047" fmla="*/ 219014 h 700110"/>
                <a:gd name="connsiteX1048" fmla="*/ 294551 w 701227"/>
                <a:gd name="connsiteY1048" fmla="*/ 238775 h 700110"/>
                <a:gd name="connsiteX1049" fmla="*/ 307913 w 701227"/>
                <a:gd name="connsiteY1049" fmla="*/ 224245 h 700110"/>
                <a:gd name="connsiteX1050" fmla="*/ 307913 w 701227"/>
                <a:gd name="connsiteY1050" fmla="*/ 224245 h 700110"/>
                <a:gd name="connsiteX1051" fmla="*/ 250978 w 701227"/>
                <a:gd name="connsiteY1051" fmla="*/ 641537 h 700110"/>
                <a:gd name="connsiteX1052" fmla="*/ 254464 w 701227"/>
                <a:gd name="connsiteY1052" fmla="*/ 650255 h 700110"/>
                <a:gd name="connsiteX1053" fmla="*/ 245168 w 701227"/>
                <a:gd name="connsiteY1053" fmla="*/ 647349 h 700110"/>
                <a:gd name="connsiteX1054" fmla="*/ 250978 w 701227"/>
                <a:gd name="connsiteY1054" fmla="*/ 641537 h 700110"/>
                <a:gd name="connsiteX1055" fmla="*/ 250978 w 701227"/>
                <a:gd name="connsiteY1055" fmla="*/ 641537 h 700110"/>
                <a:gd name="connsiteX1056" fmla="*/ 275379 w 701227"/>
                <a:gd name="connsiteY1056" fmla="*/ 502633 h 700110"/>
                <a:gd name="connsiteX1057" fmla="*/ 255626 w 701227"/>
                <a:gd name="connsiteY1057" fmla="*/ 503215 h 700110"/>
                <a:gd name="connsiteX1058" fmla="*/ 267826 w 701227"/>
                <a:gd name="connsiteY1058" fmla="*/ 517163 h 700110"/>
                <a:gd name="connsiteX1059" fmla="*/ 275379 w 701227"/>
                <a:gd name="connsiteY1059" fmla="*/ 502633 h 700110"/>
                <a:gd name="connsiteX1060" fmla="*/ 275379 w 701227"/>
                <a:gd name="connsiteY1060" fmla="*/ 502633 h 700110"/>
                <a:gd name="connsiteX1061" fmla="*/ 339866 w 701227"/>
                <a:gd name="connsiteY1061" fmla="*/ 36522 h 700110"/>
                <a:gd name="connsiteX1062" fmla="*/ 334056 w 701227"/>
                <a:gd name="connsiteY1062" fmla="*/ 45239 h 700110"/>
                <a:gd name="connsiteX1063" fmla="*/ 330571 w 701227"/>
                <a:gd name="connsiteY1063" fmla="*/ 37684 h 700110"/>
                <a:gd name="connsiteX1064" fmla="*/ 339866 w 701227"/>
                <a:gd name="connsiteY1064" fmla="*/ 36522 h 700110"/>
                <a:gd name="connsiteX1065" fmla="*/ 339866 w 701227"/>
                <a:gd name="connsiteY1065" fmla="*/ 36522 h 700110"/>
                <a:gd name="connsiteX1066" fmla="*/ 314304 w 701227"/>
                <a:gd name="connsiteY1066" fmla="*/ 193442 h 700110"/>
                <a:gd name="connsiteX1067" fmla="*/ 320113 w 701227"/>
                <a:gd name="connsiteY1067" fmla="*/ 204485 h 700110"/>
                <a:gd name="connsiteX1068" fmla="*/ 311399 w 701227"/>
                <a:gd name="connsiteY1068" fmla="*/ 213783 h 700110"/>
                <a:gd name="connsiteX1069" fmla="*/ 297455 w 701227"/>
                <a:gd name="connsiteY1069" fmla="*/ 197510 h 700110"/>
                <a:gd name="connsiteX1070" fmla="*/ 314304 w 701227"/>
                <a:gd name="connsiteY1070" fmla="*/ 193442 h 700110"/>
                <a:gd name="connsiteX1071" fmla="*/ 314304 w 701227"/>
                <a:gd name="connsiteY1071" fmla="*/ 193442 h 700110"/>
                <a:gd name="connsiteX1072" fmla="*/ 330571 w 701227"/>
                <a:gd name="connsiteY1072" fmla="*/ 119050 h 700110"/>
                <a:gd name="connsiteX1073" fmla="*/ 316627 w 701227"/>
                <a:gd name="connsiteY1073" fmla="*/ 128349 h 700110"/>
                <a:gd name="connsiteX1074" fmla="*/ 317208 w 701227"/>
                <a:gd name="connsiteY1074" fmla="*/ 114401 h 700110"/>
                <a:gd name="connsiteX1075" fmla="*/ 330571 w 701227"/>
                <a:gd name="connsiteY1075" fmla="*/ 119050 h 700110"/>
                <a:gd name="connsiteX1076" fmla="*/ 330571 w 701227"/>
                <a:gd name="connsiteY1076" fmla="*/ 119050 h 700110"/>
                <a:gd name="connsiteX1077" fmla="*/ 272474 w 701227"/>
                <a:gd name="connsiteY1077" fmla="*/ 563658 h 700110"/>
                <a:gd name="connsiteX1078" fmla="*/ 262017 w 701227"/>
                <a:gd name="connsiteY1078" fmla="*/ 574119 h 700110"/>
                <a:gd name="connsiteX1079" fmla="*/ 257369 w 701227"/>
                <a:gd name="connsiteY1079" fmla="*/ 560171 h 700110"/>
                <a:gd name="connsiteX1080" fmla="*/ 272474 w 701227"/>
                <a:gd name="connsiteY1080" fmla="*/ 563658 h 700110"/>
                <a:gd name="connsiteX1081" fmla="*/ 272474 w 701227"/>
                <a:gd name="connsiteY1081" fmla="*/ 563658 h 700110"/>
                <a:gd name="connsiteX1082" fmla="*/ 268407 w 701227"/>
                <a:gd name="connsiteY1082" fmla="*/ 621195 h 700110"/>
                <a:gd name="connsiteX1083" fmla="*/ 264340 w 701227"/>
                <a:gd name="connsiteY1083" fmla="*/ 629913 h 700110"/>
                <a:gd name="connsiteX1084" fmla="*/ 257369 w 701227"/>
                <a:gd name="connsiteY1084" fmla="*/ 620614 h 700110"/>
                <a:gd name="connsiteX1085" fmla="*/ 268407 w 701227"/>
                <a:gd name="connsiteY1085" fmla="*/ 621195 h 700110"/>
                <a:gd name="connsiteX1086" fmla="*/ 268407 w 701227"/>
                <a:gd name="connsiteY1086" fmla="*/ 621195 h 700110"/>
                <a:gd name="connsiteX1087" fmla="*/ 329409 w 701227"/>
                <a:gd name="connsiteY1087" fmla="*/ 91734 h 700110"/>
                <a:gd name="connsiteX1088" fmla="*/ 340447 w 701227"/>
                <a:gd name="connsiteY1088" fmla="*/ 102777 h 700110"/>
                <a:gd name="connsiteX1089" fmla="*/ 329409 w 701227"/>
                <a:gd name="connsiteY1089" fmla="*/ 105683 h 700110"/>
                <a:gd name="connsiteX1090" fmla="*/ 329409 w 701227"/>
                <a:gd name="connsiteY1090" fmla="*/ 91734 h 700110"/>
                <a:gd name="connsiteX1091" fmla="*/ 329409 w 701227"/>
                <a:gd name="connsiteY1091" fmla="*/ 91734 h 700110"/>
                <a:gd name="connsiteX1092" fmla="*/ 352067 w 701227"/>
                <a:gd name="connsiteY1092" fmla="*/ 13856 h 700110"/>
                <a:gd name="connsiteX1093" fmla="*/ 348000 w 701227"/>
                <a:gd name="connsiteY1093" fmla="*/ 20248 h 700110"/>
                <a:gd name="connsiteX1094" fmla="*/ 345095 w 701227"/>
                <a:gd name="connsiteY1094" fmla="*/ 12693 h 700110"/>
                <a:gd name="connsiteX1095" fmla="*/ 352067 w 701227"/>
                <a:gd name="connsiteY1095" fmla="*/ 13856 h 700110"/>
                <a:gd name="connsiteX1096" fmla="*/ 352067 w 701227"/>
                <a:gd name="connsiteY1096" fmla="*/ 13856 h 700110"/>
                <a:gd name="connsiteX1097" fmla="*/ 280026 w 701227"/>
                <a:gd name="connsiteY1097" fmla="*/ 471830 h 700110"/>
                <a:gd name="connsiteX1098" fmla="*/ 290484 w 701227"/>
                <a:gd name="connsiteY1098" fmla="*/ 485198 h 700110"/>
                <a:gd name="connsiteX1099" fmla="*/ 277122 w 701227"/>
                <a:gd name="connsiteY1099" fmla="*/ 496240 h 700110"/>
                <a:gd name="connsiteX1100" fmla="*/ 267826 w 701227"/>
                <a:gd name="connsiteY1100" fmla="*/ 479967 h 700110"/>
                <a:gd name="connsiteX1101" fmla="*/ 280026 w 701227"/>
                <a:gd name="connsiteY1101" fmla="*/ 471830 h 700110"/>
                <a:gd name="connsiteX1102" fmla="*/ 280026 w 701227"/>
                <a:gd name="connsiteY1102" fmla="*/ 471830 h 700110"/>
                <a:gd name="connsiteX1103" fmla="*/ 318951 w 701227"/>
                <a:gd name="connsiteY1103" fmla="*/ 169032 h 700110"/>
                <a:gd name="connsiteX1104" fmla="*/ 310237 w 701227"/>
                <a:gd name="connsiteY1104" fmla="*/ 182981 h 700110"/>
                <a:gd name="connsiteX1105" fmla="*/ 319532 w 701227"/>
                <a:gd name="connsiteY1105" fmla="*/ 191698 h 700110"/>
                <a:gd name="connsiteX1106" fmla="*/ 330571 w 701227"/>
                <a:gd name="connsiteY1106" fmla="*/ 184724 h 700110"/>
                <a:gd name="connsiteX1107" fmla="*/ 318951 w 701227"/>
                <a:gd name="connsiteY1107" fmla="*/ 169032 h 700110"/>
                <a:gd name="connsiteX1108" fmla="*/ 318951 w 701227"/>
                <a:gd name="connsiteY1108" fmla="*/ 169032 h 700110"/>
                <a:gd name="connsiteX1109" fmla="*/ 263759 w 701227"/>
                <a:gd name="connsiteY1109" fmla="*/ 680476 h 700110"/>
                <a:gd name="connsiteX1110" fmla="*/ 261435 w 701227"/>
                <a:gd name="connsiteY1110" fmla="*/ 686869 h 700110"/>
                <a:gd name="connsiteX1111" fmla="*/ 256788 w 701227"/>
                <a:gd name="connsiteY1111" fmla="*/ 683382 h 700110"/>
                <a:gd name="connsiteX1112" fmla="*/ 263759 w 701227"/>
                <a:gd name="connsiteY1112" fmla="*/ 680476 h 700110"/>
                <a:gd name="connsiteX1113" fmla="*/ 263759 w 701227"/>
                <a:gd name="connsiteY1113" fmla="*/ 680476 h 700110"/>
                <a:gd name="connsiteX1114" fmla="*/ 277703 w 701227"/>
                <a:gd name="connsiteY1114" fmla="*/ 532274 h 700110"/>
                <a:gd name="connsiteX1115" fmla="*/ 268407 w 701227"/>
                <a:gd name="connsiteY1115" fmla="*/ 537504 h 700110"/>
                <a:gd name="connsiteX1116" fmla="*/ 271893 w 701227"/>
                <a:gd name="connsiteY1116" fmla="*/ 550872 h 700110"/>
                <a:gd name="connsiteX1117" fmla="*/ 285836 w 701227"/>
                <a:gd name="connsiteY1117" fmla="*/ 540410 h 700110"/>
                <a:gd name="connsiteX1118" fmla="*/ 277703 w 701227"/>
                <a:gd name="connsiteY1118" fmla="*/ 532274 h 700110"/>
                <a:gd name="connsiteX1119" fmla="*/ 277703 w 701227"/>
                <a:gd name="connsiteY1119" fmla="*/ 532274 h 700110"/>
                <a:gd name="connsiteX1120" fmla="*/ 352647 w 701227"/>
                <a:gd name="connsiteY1120" fmla="*/ 71393 h 700110"/>
                <a:gd name="connsiteX1121" fmla="*/ 340447 w 701227"/>
                <a:gd name="connsiteY1121" fmla="*/ 78367 h 700110"/>
                <a:gd name="connsiteX1122" fmla="*/ 352647 w 701227"/>
                <a:gd name="connsiteY1122" fmla="*/ 71393 h 700110"/>
                <a:gd name="connsiteX1123" fmla="*/ 352647 w 701227"/>
                <a:gd name="connsiteY1123" fmla="*/ 71393 h 700110"/>
                <a:gd name="connsiteX1124" fmla="*/ 338123 w 701227"/>
                <a:gd name="connsiteY1124" fmla="*/ 147528 h 700110"/>
                <a:gd name="connsiteX1125" fmla="*/ 343933 w 701227"/>
                <a:gd name="connsiteY1125" fmla="*/ 157409 h 700110"/>
                <a:gd name="connsiteX1126" fmla="*/ 335218 w 701227"/>
                <a:gd name="connsiteY1126" fmla="*/ 166126 h 700110"/>
                <a:gd name="connsiteX1127" fmla="*/ 323599 w 701227"/>
                <a:gd name="connsiteY1127" fmla="*/ 151015 h 700110"/>
                <a:gd name="connsiteX1128" fmla="*/ 338123 w 701227"/>
                <a:gd name="connsiteY1128" fmla="*/ 147528 h 700110"/>
                <a:gd name="connsiteX1129" fmla="*/ 338123 w 701227"/>
                <a:gd name="connsiteY1129" fmla="*/ 147528 h 700110"/>
                <a:gd name="connsiteX1130" fmla="*/ 282350 w 701227"/>
                <a:gd name="connsiteY1130" fmla="*/ 599110 h 700110"/>
                <a:gd name="connsiteX1131" fmla="*/ 271312 w 701227"/>
                <a:gd name="connsiteY1131" fmla="*/ 607247 h 700110"/>
                <a:gd name="connsiteX1132" fmla="*/ 271893 w 701227"/>
                <a:gd name="connsiteY1132" fmla="*/ 594461 h 700110"/>
                <a:gd name="connsiteX1133" fmla="*/ 282350 w 701227"/>
                <a:gd name="connsiteY1133" fmla="*/ 599110 h 700110"/>
                <a:gd name="connsiteX1134" fmla="*/ 282350 w 701227"/>
                <a:gd name="connsiteY1134" fmla="*/ 599110 h 700110"/>
                <a:gd name="connsiteX1135" fmla="*/ 302103 w 701227"/>
                <a:gd name="connsiteY1135" fmla="*/ 457301 h 700110"/>
                <a:gd name="connsiteX1136" fmla="*/ 282350 w 701227"/>
                <a:gd name="connsiteY1136" fmla="*/ 451489 h 700110"/>
                <a:gd name="connsiteX1137" fmla="*/ 284674 w 701227"/>
                <a:gd name="connsiteY1137" fmla="*/ 471249 h 700110"/>
                <a:gd name="connsiteX1138" fmla="*/ 302103 w 701227"/>
                <a:gd name="connsiteY1138" fmla="*/ 457301 h 700110"/>
                <a:gd name="connsiteX1139" fmla="*/ 302103 w 701227"/>
                <a:gd name="connsiteY1139" fmla="*/ 457301 h 700110"/>
                <a:gd name="connsiteX1140" fmla="*/ 276541 w 701227"/>
                <a:gd name="connsiteY1140" fmla="*/ 654904 h 700110"/>
                <a:gd name="connsiteX1141" fmla="*/ 279446 w 701227"/>
                <a:gd name="connsiteY1141" fmla="*/ 660135 h 700110"/>
                <a:gd name="connsiteX1142" fmla="*/ 272474 w 701227"/>
                <a:gd name="connsiteY1142" fmla="*/ 664203 h 700110"/>
                <a:gd name="connsiteX1143" fmla="*/ 268407 w 701227"/>
                <a:gd name="connsiteY1143" fmla="*/ 657810 h 700110"/>
                <a:gd name="connsiteX1144" fmla="*/ 276541 w 701227"/>
                <a:gd name="connsiteY1144" fmla="*/ 654904 h 700110"/>
                <a:gd name="connsiteX1145" fmla="*/ 276541 w 701227"/>
                <a:gd name="connsiteY1145" fmla="*/ 654904 h 700110"/>
                <a:gd name="connsiteX1146" fmla="*/ 299198 w 701227"/>
                <a:gd name="connsiteY1146" fmla="*/ 517163 h 700110"/>
                <a:gd name="connsiteX1147" fmla="*/ 283512 w 701227"/>
                <a:gd name="connsiteY1147" fmla="*/ 528206 h 700110"/>
                <a:gd name="connsiteX1148" fmla="*/ 282350 w 701227"/>
                <a:gd name="connsiteY1148" fmla="*/ 510770 h 700110"/>
                <a:gd name="connsiteX1149" fmla="*/ 299198 w 701227"/>
                <a:gd name="connsiteY1149" fmla="*/ 517163 h 700110"/>
                <a:gd name="connsiteX1150" fmla="*/ 299198 w 701227"/>
                <a:gd name="connsiteY1150" fmla="*/ 517163 h 700110"/>
                <a:gd name="connsiteX1151" fmla="*/ 342190 w 701227"/>
                <a:gd name="connsiteY1151" fmla="*/ 210296 h 700110"/>
                <a:gd name="connsiteX1152" fmla="*/ 322437 w 701227"/>
                <a:gd name="connsiteY1152" fmla="*/ 206810 h 700110"/>
                <a:gd name="connsiteX1153" fmla="*/ 325923 w 701227"/>
                <a:gd name="connsiteY1153" fmla="*/ 225989 h 700110"/>
                <a:gd name="connsiteX1154" fmla="*/ 342190 w 701227"/>
                <a:gd name="connsiteY1154" fmla="*/ 210296 h 700110"/>
                <a:gd name="connsiteX1155" fmla="*/ 342190 w 701227"/>
                <a:gd name="connsiteY1155" fmla="*/ 210296 h 700110"/>
                <a:gd name="connsiteX1156" fmla="*/ 353809 w 701227"/>
                <a:gd name="connsiteY1156" fmla="*/ 129511 h 700110"/>
                <a:gd name="connsiteX1157" fmla="*/ 338123 w 701227"/>
                <a:gd name="connsiteY1157" fmla="*/ 127187 h 700110"/>
                <a:gd name="connsiteX1158" fmla="*/ 346257 w 701227"/>
                <a:gd name="connsiteY1158" fmla="*/ 142879 h 700110"/>
                <a:gd name="connsiteX1159" fmla="*/ 353809 w 701227"/>
                <a:gd name="connsiteY1159" fmla="*/ 129511 h 700110"/>
                <a:gd name="connsiteX1160" fmla="*/ 353809 w 701227"/>
                <a:gd name="connsiteY1160" fmla="*/ 129511 h 700110"/>
                <a:gd name="connsiteX1161" fmla="*/ 364267 w 701227"/>
                <a:gd name="connsiteY1161" fmla="*/ 50470 h 700110"/>
                <a:gd name="connsiteX1162" fmla="*/ 354971 w 701227"/>
                <a:gd name="connsiteY1162" fmla="*/ 56282 h 700110"/>
                <a:gd name="connsiteX1163" fmla="*/ 355552 w 701227"/>
                <a:gd name="connsiteY1163" fmla="*/ 45821 h 700110"/>
                <a:gd name="connsiteX1164" fmla="*/ 364267 w 701227"/>
                <a:gd name="connsiteY1164" fmla="*/ 50470 h 700110"/>
                <a:gd name="connsiteX1165" fmla="*/ 364267 w 701227"/>
                <a:gd name="connsiteY1165" fmla="*/ 50470 h 700110"/>
                <a:gd name="connsiteX1166" fmla="*/ 283512 w 701227"/>
                <a:gd name="connsiteY1166" fmla="*/ 570632 h 700110"/>
                <a:gd name="connsiteX1167" fmla="*/ 296875 w 701227"/>
                <a:gd name="connsiteY1167" fmla="*/ 575863 h 700110"/>
                <a:gd name="connsiteX1168" fmla="*/ 286998 w 701227"/>
                <a:gd name="connsiteY1168" fmla="*/ 586324 h 700110"/>
                <a:gd name="connsiteX1169" fmla="*/ 283512 w 701227"/>
                <a:gd name="connsiteY1169" fmla="*/ 570632 h 700110"/>
                <a:gd name="connsiteX1170" fmla="*/ 283512 w 701227"/>
                <a:gd name="connsiteY1170" fmla="*/ 570632 h 700110"/>
                <a:gd name="connsiteX1171" fmla="*/ 364848 w 701227"/>
                <a:gd name="connsiteY1171" fmla="*/ 106264 h 700110"/>
                <a:gd name="connsiteX1172" fmla="*/ 351485 w 701227"/>
                <a:gd name="connsiteY1172" fmla="*/ 103358 h 700110"/>
                <a:gd name="connsiteX1173" fmla="*/ 355552 w 701227"/>
                <a:gd name="connsiteY1173" fmla="*/ 117888 h 700110"/>
                <a:gd name="connsiteX1174" fmla="*/ 364848 w 701227"/>
                <a:gd name="connsiteY1174" fmla="*/ 106264 h 700110"/>
                <a:gd name="connsiteX1175" fmla="*/ 364848 w 701227"/>
                <a:gd name="connsiteY1175" fmla="*/ 106264 h 700110"/>
                <a:gd name="connsiteX1176" fmla="*/ 371238 w 701227"/>
                <a:gd name="connsiteY1176" fmla="*/ 23736 h 700110"/>
                <a:gd name="connsiteX1177" fmla="*/ 377048 w 701227"/>
                <a:gd name="connsiteY1177" fmla="*/ 29548 h 700110"/>
                <a:gd name="connsiteX1178" fmla="*/ 371819 w 701227"/>
                <a:gd name="connsiteY1178" fmla="*/ 33616 h 700110"/>
                <a:gd name="connsiteX1179" fmla="*/ 365429 w 701227"/>
                <a:gd name="connsiteY1179" fmla="*/ 28385 h 700110"/>
                <a:gd name="connsiteX1180" fmla="*/ 371238 w 701227"/>
                <a:gd name="connsiteY1180" fmla="*/ 23736 h 700110"/>
                <a:gd name="connsiteX1181" fmla="*/ 371238 w 701227"/>
                <a:gd name="connsiteY1181" fmla="*/ 23736 h 700110"/>
                <a:gd name="connsiteX1182" fmla="*/ 292227 w 701227"/>
                <a:gd name="connsiteY1182" fmla="*/ 633982 h 700110"/>
                <a:gd name="connsiteX1183" fmla="*/ 280608 w 701227"/>
                <a:gd name="connsiteY1183" fmla="*/ 638050 h 700110"/>
                <a:gd name="connsiteX1184" fmla="*/ 292227 w 701227"/>
                <a:gd name="connsiteY1184" fmla="*/ 633982 h 700110"/>
                <a:gd name="connsiteX1185" fmla="*/ 292227 w 701227"/>
                <a:gd name="connsiteY1185" fmla="*/ 633982 h 700110"/>
                <a:gd name="connsiteX1186" fmla="*/ 307332 w 701227"/>
                <a:gd name="connsiteY1186" fmla="*/ 486360 h 700110"/>
                <a:gd name="connsiteX1187" fmla="*/ 291065 w 701227"/>
                <a:gd name="connsiteY1187" fmla="*/ 491009 h 700110"/>
                <a:gd name="connsiteX1188" fmla="*/ 304427 w 701227"/>
                <a:gd name="connsiteY1188" fmla="*/ 506702 h 700110"/>
                <a:gd name="connsiteX1189" fmla="*/ 313142 w 701227"/>
                <a:gd name="connsiteY1189" fmla="*/ 497403 h 700110"/>
                <a:gd name="connsiteX1190" fmla="*/ 307332 w 701227"/>
                <a:gd name="connsiteY1190" fmla="*/ 486360 h 700110"/>
                <a:gd name="connsiteX1191" fmla="*/ 307332 w 701227"/>
                <a:gd name="connsiteY1191" fmla="*/ 486360 h 700110"/>
                <a:gd name="connsiteX1192" fmla="*/ 341028 w 701227"/>
                <a:gd name="connsiteY1192" fmla="*/ 180656 h 700110"/>
                <a:gd name="connsiteX1193" fmla="*/ 354390 w 701227"/>
                <a:gd name="connsiteY1193" fmla="*/ 195767 h 700110"/>
                <a:gd name="connsiteX1194" fmla="*/ 338704 w 701227"/>
                <a:gd name="connsiteY1194" fmla="*/ 201579 h 700110"/>
                <a:gd name="connsiteX1195" fmla="*/ 331733 w 701227"/>
                <a:gd name="connsiteY1195" fmla="*/ 189374 h 700110"/>
                <a:gd name="connsiteX1196" fmla="*/ 341028 w 701227"/>
                <a:gd name="connsiteY1196" fmla="*/ 180656 h 700110"/>
                <a:gd name="connsiteX1197" fmla="*/ 341028 w 701227"/>
                <a:gd name="connsiteY1197" fmla="*/ 180656 h 700110"/>
                <a:gd name="connsiteX1198" fmla="*/ 281769 w 701227"/>
                <a:gd name="connsiteY1198" fmla="*/ 693262 h 700110"/>
                <a:gd name="connsiteX1199" fmla="*/ 286998 w 701227"/>
                <a:gd name="connsiteY1199" fmla="*/ 694425 h 700110"/>
                <a:gd name="connsiteX1200" fmla="*/ 281769 w 701227"/>
                <a:gd name="connsiteY1200" fmla="*/ 693262 h 700110"/>
                <a:gd name="connsiteX1201" fmla="*/ 281769 w 701227"/>
                <a:gd name="connsiteY1201" fmla="*/ 693262 h 700110"/>
                <a:gd name="connsiteX1202" fmla="*/ 307913 w 701227"/>
                <a:gd name="connsiteY1202" fmla="*/ 550291 h 700110"/>
                <a:gd name="connsiteX1203" fmla="*/ 300941 w 701227"/>
                <a:gd name="connsiteY1203" fmla="*/ 564239 h 700110"/>
                <a:gd name="connsiteX1204" fmla="*/ 290484 w 701227"/>
                <a:gd name="connsiteY1204" fmla="*/ 551453 h 700110"/>
                <a:gd name="connsiteX1205" fmla="*/ 307913 w 701227"/>
                <a:gd name="connsiteY1205" fmla="*/ 550291 h 700110"/>
                <a:gd name="connsiteX1206" fmla="*/ 307913 w 701227"/>
                <a:gd name="connsiteY1206" fmla="*/ 550291 h 700110"/>
                <a:gd name="connsiteX1207" fmla="*/ 384020 w 701227"/>
                <a:gd name="connsiteY1207" fmla="*/ 1069 h 700110"/>
                <a:gd name="connsiteX1208" fmla="*/ 387505 w 701227"/>
                <a:gd name="connsiteY1208" fmla="*/ 5719 h 700110"/>
                <a:gd name="connsiteX1209" fmla="*/ 382858 w 701227"/>
                <a:gd name="connsiteY1209" fmla="*/ 9206 h 700110"/>
                <a:gd name="connsiteX1210" fmla="*/ 378210 w 701227"/>
                <a:gd name="connsiteY1210" fmla="*/ 4556 h 700110"/>
                <a:gd name="connsiteX1211" fmla="*/ 384020 w 701227"/>
                <a:gd name="connsiteY1211" fmla="*/ 1069 h 700110"/>
                <a:gd name="connsiteX1212" fmla="*/ 384020 w 701227"/>
                <a:gd name="connsiteY1212" fmla="*/ 1069 h 700110"/>
                <a:gd name="connsiteX1213" fmla="*/ 365429 w 701227"/>
                <a:gd name="connsiteY1213" fmla="*/ 164964 h 700110"/>
                <a:gd name="connsiteX1214" fmla="*/ 345676 w 701227"/>
                <a:gd name="connsiteY1214" fmla="*/ 165545 h 700110"/>
                <a:gd name="connsiteX1215" fmla="*/ 359038 w 701227"/>
                <a:gd name="connsiteY1215" fmla="*/ 178912 h 700110"/>
                <a:gd name="connsiteX1216" fmla="*/ 365429 w 701227"/>
                <a:gd name="connsiteY1216" fmla="*/ 164964 h 700110"/>
                <a:gd name="connsiteX1217" fmla="*/ 365429 w 701227"/>
                <a:gd name="connsiteY1217" fmla="*/ 164964 h 700110"/>
                <a:gd name="connsiteX1218" fmla="*/ 376467 w 701227"/>
                <a:gd name="connsiteY1218" fmla="*/ 84179 h 700110"/>
                <a:gd name="connsiteX1219" fmla="*/ 368334 w 701227"/>
                <a:gd name="connsiteY1219" fmla="*/ 94059 h 700110"/>
                <a:gd name="connsiteX1220" fmla="*/ 364267 w 701227"/>
                <a:gd name="connsiteY1220" fmla="*/ 81273 h 700110"/>
                <a:gd name="connsiteX1221" fmla="*/ 376467 w 701227"/>
                <a:gd name="connsiteY1221" fmla="*/ 84179 h 700110"/>
                <a:gd name="connsiteX1222" fmla="*/ 376467 w 701227"/>
                <a:gd name="connsiteY1222" fmla="*/ 84179 h 700110"/>
                <a:gd name="connsiteX1223" fmla="*/ 299198 w 701227"/>
                <a:gd name="connsiteY1223" fmla="*/ 605503 h 700110"/>
                <a:gd name="connsiteX1224" fmla="*/ 306170 w 701227"/>
                <a:gd name="connsiteY1224" fmla="*/ 614802 h 700110"/>
                <a:gd name="connsiteX1225" fmla="*/ 296875 w 701227"/>
                <a:gd name="connsiteY1225" fmla="*/ 621776 h 700110"/>
                <a:gd name="connsiteX1226" fmla="*/ 290484 w 701227"/>
                <a:gd name="connsiteY1226" fmla="*/ 612478 h 700110"/>
                <a:gd name="connsiteX1227" fmla="*/ 299198 w 701227"/>
                <a:gd name="connsiteY1227" fmla="*/ 605503 h 700110"/>
                <a:gd name="connsiteX1228" fmla="*/ 299198 w 701227"/>
                <a:gd name="connsiteY1228" fmla="*/ 605503 h 700110"/>
                <a:gd name="connsiteX1229" fmla="*/ 325342 w 701227"/>
                <a:gd name="connsiteY1229" fmla="*/ 470087 h 700110"/>
                <a:gd name="connsiteX1230" fmla="*/ 307332 w 701227"/>
                <a:gd name="connsiteY1230" fmla="*/ 483454 h 700110"/>
                <a:gd name="connsiteX1231" fmla="*/ 303846 w 701227"/>
                <a:gd name="connsiteY1231" fmla="*/ 465437 h 700110"/>
                <a:gd name="connsiteX1232" fmla="*/ 325342 w 701227"/>
                <a:gd name="connsiteY1232" fmla="*/ 470087 h 700110"/>
                <a:gd name="connsiteX1233" fmla="*/ 325342 w 701227"/>
                <a:gd name="connsiteY1233" fmla="*/ 470087 h 700110"/>
                <a:gd name="connsiteX1234" fmla="*/ 300941 w 701227"/>
                <a:gd name="connsiteY1234" fmla="*/ 670596 h 700110"/>
                <a:gd name="connsiteX1235" fmla="*/ 293389 w 701227"/>
                <a:gd name="connsiteY1235" fmla="*/ 674665 h 700110"/>
                <a:gd name="connsiteX1236" fmla="*/ 300941 w 701227"/>
                <a:gd name="connsiteY1236" fmla="*/ 670596 h 700110"/>
                <a:gd name="connsiteX1237" fmla="*/ 300941 w 701227"/>
                <a:gd name="connsiteY1237" fmla="*/ 670596 h 700110"/>
                <a:gd name="connsiteX1238" fmla="*/ 322437 w 701227"/>
                <a:gd name="connsiteY1238" fmla="*/ 529368 h 700110"/>
                <a:gd name="connsiteX1239" fmla="*/ 304427 w 701227"/>
                <a:gd name="connsiteY1239" fmla="*/ 524718 h 700110"/>
                <a:gd name="connsiteX1240" fmla="*/ 310237 w 701227"/>
                <a:gd name="connsiteY1240" fmla="*/ 541573 h 700110"/>
                <a:gd name="connsiteX1241" fmla="*/ 322437 w 701227"/>
                <a:gd name="connsiteY1241" fmla="*/ 529368 h 700110"/>
                <a:gd name="connsiteX1242" fmla="*/ 322437 w 701227"/>
                <a:gd name="connsiteY1242" fmla="*/ 529368 h 700110"/>
                <a:gd name="connsiteX1243" fmla="*/ 388087 w 701227"/>
                <a:gd name="connsiteY1243" fmla="*/ 62094 h 700110"/>
                <a:gd name="connsiteX1244" fmla="*/ 377048 w 701227"/>
                <a:gd name="connsiteY1244" fmla="*/ 68487 h 700110"/>
                <a:gd name="connsiteX1245" fmla="*/ 379372 w 701227"/>
                <a:gd name="connsiteY1245" fmla="*/ 57445 h 700110"/>
                <a:gd name="connsiteX1246" fmla="*/ 388087 w 701227"/>
                <a:gd name="connsiteY1246" fmla="*/ 62094 h 700110"/>
                <a:gd name="connsiteX1247" fmla="*/ 388087 w 701227"/>
                <a:gd name="connsiteY1247" fmla="*/ 62094 h 700110"/>
                <a:gd name="connsiteX1248" fmla="*/ 366010 w 701227"/>
                <a:gd name="connsiteY1248" fmla="*/ 223083 h 700110"/>
                <a:gd name="connsiteX1249" fmla="*/ 351485 w 701227"/>
                <a:gd name="connsiteY1249" fmla="*/ 239356 h 700110"/>
                <a:gd name="connsiteX1250" fmla="*/ 345095 w 701227"/>
                <a:gd name="connsiteY1250" fmla="*/ 219595 h 700110"/>
                <a:gd name="connsiteX1251" fmla="*/ 366010 w 701227"/>
                <a:gd name="connsiteY1251" fmla="*/ 223083 h 700110"/>
                <a:gd name="connsiteX1252" fmla="*/ 366010 w 701227"/>
                <a:gd name="connsiteY1252" fmla="*/ 223083 h 700110"/>
                <a:gd name="connsiteX1253" fmla="*/ 366591 w 701227"/>
                <a:gd name="connsiteY1253" fmla="*/ 135323 h 700110"/>
                <a:gd name="connsiteX1254" fmla="*/ 378210 w 701227"/>
                <a:gd name="connsiteY1254" fmla="*/ 146947 h 700110"/>
                <a:gd name="connsiteX1255" fmla="*/ 363686 w 701227"/>
                <a:gd name="connsiteY1255" fmla="*/ 155084 h 700110"/>
                <a:gd name="connsiteX1256" fmla="*/ 359038 w 701227"/>
                <a:gd name="connsiteY1256" fmla="*/ 144622 h 700110"/>
                <a:gd name="connsiteX1257" fmla="*/ 366591 w 701227"/>
                <a:gd name="connsiteY1257" fmla="*/ 135323 h 700110"/>
                <a:gd name="connsiteX1258" fmla="*/ 366591 w 701227"/>
                <a:gd name="connsiteY1258" fmla="*/ 135323 h 700110"/>
                <a:gd name="connsiteX1259" fmla="*/ 318370 w 701227"/>
                <a:gd name="connsiteY1259" fmla="*/ 586905 h 700110"/>
                <a:gd name="connsiteX1260" fmla="*/ 306170 w 701227"/>
                <a:gd name="connsiteY1260" fmla="*/ 597367 h 700110"/>
                <a:gd name="connsiteX1261" fmla="*/ 307332 w 701227"/>
                <a:gd name="connsiteY1261" fmla="*/ 582837 h 700110"/>
                <a:gd name="connsiteX1262" fmla="*/ 318370 w 701227"/>
                <a:gd name="connsiteY1262" fmla="*/ 586905 h 700110"/>
                <a:gd name="connsiteX1263" fmla="*/ 318370 w 701227"/>
                <a:gd name="connsiteY1263" fmla="*/ 586905 h 700110"/>
                <a:gd name="connsiteX1264" fmla="*/ 314304 w 701227"/>
                <a:gd name="connsiteY1264" fmla="*/ 646186 h 700110"/>
                <a:gd name="connsiteX1265" fmla="*/ 303846 w 701227"/>
                <a:gd name="connsiteY1265" fmla="*/ 651417 h 700110"/>
                <a:gd name="connsiteX1266" fmla="*/ 314304 w 701227"/>
                <a:gd name="connsiteY1266" fmla="*/ 646186 h 700110"/>
                <a:gd name="connsiteX1267" fmla="*/ 314304 w 701227"/>
                <a:gd name="connsiteY1267" fmla="*/ 646186 h 700110"/>
                <a:gd name="connsiteX1268" fmla="*/ 395639 w 701227"/>
                <a:gd name="connsiteY1268" fmla="*/ 34197 h 700110"/>
                <a:gd name="connsiteX1269" fmla="*/ 400287 w 701227"/>
                <a:gd name="connsiteY1269" fmla="*/ 41171 h 700110"/>
                <a:gd name="connsiteX1270" fmla="*/ 393896 w 701227"/>
                <a:gd name="connsiteY1270" fmla="*/ 46983 h 700110"/>
                <a:gd name="connsiteX1271" fmla="*/ 388087 w 701227"/>
                <a:gd name="connsiteY1271" fmla="*/ 39428 h 700110"/>
                <a:gd name="connsiteX1272" fmla="*/ 395639 w 701227"/>
                <a:gd name="connsiteY1272" fmla="*/ 34197 h 700110"/>
                <a:gd name="connsiteX1273" fmla="*/ 395639 w 701227"/>
                <a:gd name="connsiteY1273" fmla="*/ 34197 h 700110"/>
                <a:gd name="connsiteX1274" fmla="*/ 335218 w 701227"/>
                <a:gd name="connsiteY1274" fmla="*/ 506702 h 700110"/>
                <a:gd name="connsiteX1275" fmla="*/ 324180 w 701227"/>
                <a:gd name="connsiteY1275" fmla="*/ 520069 h 700110"/>
                <a:gd name="connsiteX1276" fmla="*/ 315466 w 701227"/>
                <a:gd name="connsiteY1276" fmla="*/ 501471 h 700110"/>
                <a:gd name="connsiteX1277" fmla="*/ 335218 w 701227"/>
                <a:gd name="connsiteY1277" fmla="*/ 506702 h 700110"/>
                <a:gd name="connsiteX1278" fmla="*/ 335218 w 701227"/>
                <a:gd name="connsiteY1278" fmla="*/ 506702 h 700110"/>
                <a:gd name="connsiteX1279" fmla="*/ 377629 w 701227"/>
                <a:gd name="connsiteY1279" fmla="*/ 199835 h 700110"/>
                <a:gd name="connsiteX1280" fmla="*/ 357295 w 701227"/>
                <a:gd name="connsiteY1280" fmla="*/ 196929 h 700110"/>
                <a:gd name="connsiteX1281" fmla="*/ 364848 w 701227"/>
                <a:gd name="connsiteY1281" fmla="*/ 214946 h 700110"/>
                <a:gd name="connsiteX1282" fmla="*/ 377629 w 701227"/>
                <a:gd name="connsiteY1282" fmla="*/ 199835 h 700110"/>
                <a:gd name="connsiteX1283" fmla="*/ 377629 w 701227"/>
                <a:gd name="connsiteY1283" fmla="*/ 199835 h 700110"/>
                <a:gd name="connsiteX1284" fmla="*/ 388667 w 701227"/>
                <a:gd name="connsiteY1284" fmla="*/ 119050 h 700110"/>
                <a:gd name="connsiteX1285" fmla="*/ 375305 w 701227"/>
                <a:gd name="connsiteY1285" fmla="*/ 129511 h 700110"/>
                <a:gd name="connsiteX1286" fmla="*/ 377048 w 701227"/>
                <a:gd name="connsiteY1286" fmla="*/ 114401 h 700110"/>
                <a:gd name="connsiteX1287" fmla="*/ 388667 w 701227"/>
                <a:gd name="connsiteY1287" fmla="*/ 119050 h 700110"/>
                <a:gd name="connsiteX1288" fmla="*/ 388667 w 701227"/>
                <a:gd name="connsiteY1288" fmla="*/ 119050 h 700110"/>
                <a:gd name="connsiteX1289" fmla="*/ 316046 w 701227"/>
                <a:gd name="connsiteY1289" fmla="*/ 560752 h 700110"/>
                <a:gd name="connsiteX1290" fmla="*/ 332314 w 701227"/>
                <a:gd name="connsiteY1290" fmla="*/ 567726 h 700110"/>
                <a:gd name="connsiteX1291" fmla="*/ 318370 w 701227"/>
                <a:gd name="connsiteY1291" fmla="*/ 575863 h 700110"/>
                <a:gd name="connsiteX1292" fmla="*/ 316046 w 701227"/>
                <a:gd name="connsiteY1292" fmla="*/ 560752 h 700110"/>
                <a:gd name="connsiteX1293" fmla="*/ 316046 w 701227"/>
                <a:gd name="connsiteY1293" fmla="*/ 560752 h 700110"/>
                <a:gd name="connsiteX1294" fmla="*/ 406677 w 701227"/>
                <a:gd name="connsiteY1294" fmla="*/ 12693 h 700110"/>
                <a:gd name="connsiteX1295" fmla="*/ 409582 w 701227"/>
                <a:gd name="connsiteY1295" fmla="*/ 18505 h 700110"/>
                <a:gd name="connsiteX1296" fmla="*/ 405516 w 701227"/>
                <a:gd name="connsiteY1296" fmla="*/ 22573 h 700110"/>
                <a:gd name="connsiteX1297" fmla="*/ 401449 w 701227"/>
                <a:gd name="connsiteY1297" fmla="*/ 17343 h 700110"/>
                <a:gd name="connsiteX1298" fmla="*/ 406677 w 701227"/>
                <a:gd name="connsiteY1298" fmla="*/ 12693 h 700110"/>
                <a:gd name="connsiteX1299" fmla="*/ 406677 w 701227"/>
                <a:gd name="connsiteY1299" fmla="*/ 12693 h 700110"/>
                <a:gd name="connsiteX1300" fmla="*/ 328247 w 701227"/>
                <a:gd name="connsiteY1300" fmla="*/ 623520 h 700110"/>
                <a:gd name="connsiteX1301" fmla="*/ 317208 w 701227"/>
                <a:gd name="connsiteY1301" fmla="*/ 630494 h 700110"/>
                <a:gd name="connsiteX1302" fmla="*/ 321856 w 701227"/>
                <a:gd name="connsiteY1302" fmla="*/ 618871 h 700110"/>
                <a:gd name="connsiteX1303" fmla="*/ 328247 w 701227"/>
                <a:gd name="connsiteY1303" fmla="*/ 623520 h 700110"/>
                <a:gd name="connsiteX1304" fmla="*/ 328247 w 701227"/>
                <a:gd name="connsiteY1304" fmla="*/ 623520 h 700110"/>
                <a:gd name="connsiteX1305" fmla="*/ 347419 w 701227"/>
                <a:gd name="connsiteY1305" fmla="*/ 480548 h 700110"/>
                <a:gd name="connsiteX1306" fmla="*/ 327666 w 701227"/>
                <a:gd name="connsiteY1306" fmla="*/ 477061 h 700110"/>
                <a:gd name="connsiteX1307" fmla="*/ 331151 w 701227"/>
                <a:gd name="connsiteY1307" fmla="*/ 496240 h 700110"/>
                <a:gd name="connsiteX1308" fmla="*/ 347419 w 701227"/>
                <a:gd name="connsiteY1308" fmla="*/ 480548 h 700110"/>
                <a:gd name="connsiteX1309" fmla="*/ 347419 w 701227"/>
                <a:gd name="connsiteY1309" fmla="*/ 480548 h 700110"/>
                <a:gd name="connsiteX1310" fmla="*/ 389829 w 701227"/>
                <a:gd name="connsiteY1310" fmla="*/ 178912 h 700110"/>
                <a:gd name="connsiteX1311" fmla="*/ 372400 w 701227"/>
                <a:gd name="connsiteY1311" fmla="*/ 189374 h 700110"/>
                <a:gd name="connsiteX1312" fmla="*/ 374724 w 701227"/>
                <a:gd name="connsiteY1312" fmla="*/ 170776 h 700110"/>
                <a:gd name="connsiteX1313" fmla="*/ 389829 w 701227"/>
                <a:gd name="connsiteY1313" fmla="*/ 178912 h 700110"/>
                <a:gd name="connsiteX1314" fmla="*/ 389829 w 701227"/>
                <a:gd name="connsiteY1314" fmla="*/ 178912 h 700110"/>
                <a:gd name="connsiteX1315" fmla="*/ 400868 w 701227"/>
                <a:gd name="connsiteY1315" fmla="*/ 98709 h 700110"/>
                <a:gd name="connsiteX1316" fmla="*/ 390991 w 701227"/>
                <a:gd name="connsiteY1316" fmla="*/ 106845 h 700110"/>
                <a:gd name="connsiteX1317" fmla="*/ 389248 w 701227"/>
                <a:gd name="connsiteY1317" fmla="*/ 92316 h 700110"/>
                <a:gd name="connsiteX1318" fmla="*/ 400868 w 701227"/>
                <a:gd name="connsiteY1318" fmla="*/ 98709 h 700110"/>
                <a:gd name="connsiteX1319" fmla="*/ 400868 w 701227"/>
                <a:gd name="connsiteY1319" fmla="*/ 98709 h 700110"/>
                <a:gd name="connsiteX1320" fmla="*/ 320694 w 701227"/>
                <a:gd name="connsiteY1320" fmla="*/ 679314 h 700110"/>
                <a:gd name="connsiteX1321" fmla="*/ 324761 w 701227"/>
                <a:gd name="connsiteY1321" fmla="*/ 684545 h 700110"/>
                <a:gd name="connsiteX1322" fmla="*/ 318951 w 701227"/>
                <a:gd name="connsiteY1322" fmla="*/ 688613 h 700110"/>
                <a:gd name="connsiteX1323" fmla="*/ 314304 w 701227"/>
                <a:gd name="connsiteY1323" fmla="*/ 683382 h 700110"/>
                <a:gd name="connsiteX1324" fmla="*/ 320694 w 701227"/>
                <a:gd name="connsiteY1324" fmla="*/ 679314 h 700110"/>
                <a:gd name="connsiteX1325" fmla="*/ 320694 w 701227"/>
                <a:gd name="connsiteY1325" fmla="*/ 679314 h 700110"/>
                <a:gd name="connsiteX1326" fmla="*/ 344514 w 701227"/>
                <a:gd name="connsiteY1326" fmla="*/ 540410 h 700110"/>
                <a:gd name="connsiteX1327" fmla="*/ 335800 w 701227"/>
                <a:gd name="connsiteY1327" fmla="*/ 554359 h 700110"/>
                <a:gd name="connsiteX1328" fmla="*/ 325923 w 701227"/>
                <a:gd name="connsiteY1328" fmla="*/ 539248 h 700110"/>
                <a:gd name="connsiteX1329" fmla="*/ 344514 w 701227"/>
                <a:gd name="connsiteY1329" fmla="*/ 540410 h 700110"/>
                <a:gd name="connsiteX1330" fmla="*/ 344514 w 701227"/>
                <a:gd name="connsiteY1330" fmla="*/ 540410 h 700110"/>
                <a:gd name="connsiteX1331" fmla="*/ 400287 w 701227"/>
                <a:gd name="connsiteY1331" fmla="*/ 153340 h 700110"/>
                <a:gd name="connsiteX1332" fmla="*/ 385182 w 701227"/>
                <a:gd name="connsiteY1332" fmla="*/ 149853 h 700110"/>
                <a:gd name="connsiteX1333" fmla="*/ 386925 w 701227"/>
                <a:gd name="connsiteY1333" fmla="*/ 166708 h 700110"/>
                <a:gd name="connsiteX1334" fmla="*/ 400287 w 701227"/>
                <a:gd name="connsiteY1334" fmla="*/ 153340 h 700110"/>
                <a:gd name="connsiteX1335" fmla="*/ 400287 w 701227"/>
                <a:gd name="connsiteY1335" fmla="*/ 153340 h 700110"/>
                <a:gd name="connsiteX1336" fmla="*/ 411325 w 701227"/>
                <a:gd name="connsiteY1336" fmla="*/ 73718 h 700110"/>
                <a:gd name="connsiteX1337" fmla="*/ 402030 w 701227"/>
                <a:gd name="connsiteY1337" fmla="*/ 81854 h 700110"/>
                <a:gd name="connsiteX1338" fmla="*/ 402030 w 701227"/>
                <a:gd name="connsiteY1338" fmla="*/ 69649 h 700110"/>
                <a:gd name="connsiteX1339" fmla="*/ 411325 w 701227"/>
                <a:gd name="connsiteY1339" fmla="*/ 73718 h 700110"/>
                <a:gd name="connsiteX1340" fmla="*/ 411325 w 701227"/>
                <a:gd name="connsiteY1340" fmla="*/ 73718 h 700110"/>
                <a:gd name="connsiteX1341" fmla="*/ 334638 w 701227"/>
                <a:gd name="connsiteY1341" fmla="*/ 593299 h 700110"/>
                <a:gd name="connsiteX1342" fmla="*/ 341028 w 701227"/>
                <a:gd name="connsiteY1342" fmla="*/ 604341 h 700110"/>
                <a:gd name="connsiteX1343" fmla="*/ 332314 w 701227"/>
                <a:gd name="connsiteY1343" fmla="*/ 610734 h 700110"/>
                <a:gd name="connsiteX1344" fmla="*/ 325923 w 701227"/>
                <a:gd name="connsiteY1344" fmla="*/ 602016 h 700110"/>
                <a:gd name="connsiteX1345" fmla="*/ 334638 w 701227"/>
                <a:gd name="connsiteY1345" fmla="*/ 593299 h 700110"/>
                <a:gd name="connsiteX1346" fmla="*/ 334638 w 701227"/>
                <a:gd name="connsiteY1346" fmla="*/ 593299 h 700110"/>
                <a:gd name="connsiteX1347" fmla="*/ 360200 w 701227"/>
                <a:gd name="connsiteY1347" fmla="*/ 457882 h 700110"/>
                <a:gd name="connsiteX1348" fmla="*/ 350324 w 701227"/>
                <a:gd name="connsiteY1348" fmla="*/ 474736 h 700110"/>
                <a:gd name="connsiteX1349" fmla="*/ 336961 w 701227"/>
                <a:gd name="connsiteY1349" fmla="*/ 457301 h 700110"/>
                <a:gd name="connsiteX1350" fmla="*/ 360200 w 701227"/>
                <a:gd name="connsiteY1350" fmla="*/ 457882 h 700110"/>
                <a:gd name="connsiteX1351" fmla="*/ 360200 w 701227"/>
                <a:gd name="connsiteY1351" fmla="*/ 457882 h 700110"/>
                <a:gd name="connsiteX1352" fmla="*/ 336380 w 701227"/>
                <a:gd name="connsiteY1352" fmla="*/ 658391 h 700110"/>
                <a:gd name="connsiteX1353" fmla="*/ 331151 w 701227"/>
                <a:gd name="connsiteY1353" fmla="*/ 667109 h 700110"/>
                <a:gd name="connsiteX1354" fmla="*/ 326504 w 701227"/>
                <a:gd name="connsiteY1354" fmla="*/ 660716 h 700110"/>
                <a:gd name="connsiteX1355" fmla="*/ 336380 w 701227"/>
                <a:gd name="connsiteY1355" fmla="*/ 658391 h 700110"/>
                <a:gd name="connsiteX1356" fmla="*/ 336380 w 701227"/>
                <a:gd name="connsiteY1356" fmla="*/ 658391 h 700110"/>
                <a:gd name="connsiteX1357" fmla="*/ 357876 w 701227"/>
                <a:gd name="connsiteY1357" fmla="*/ 517163 h 700110"/>
                <a:gd name="connsiteX1358" fmla="*/ 342190 w 701227"/>
                <a:gd name="connsiteY1358" fmla="*/ 510770 h 700110"/>
                <a:gd name="connsiteX1359" fmla="*/ 341609 w 701227"/>
                <a:gd name="connsiteY1359" fmla="*/ 529368 h 700110"/>
                <a:gd name="connsiteX1360" fmla="*/ 357876 w 701227"/>
                <a:gd name="connsiteY1360" fmla="*/ 517163 h 700110"/>
                <a:gd name="connsiteX1361" fmla="*/ 357876 w 701227"/>
                <a:gd name="connsiteY1361" fmla="*/ 517163 h 700110"/>
                <a:gd name="connsiteX1362" fmla="*/ 400868 w 701227"/>
                <a:gd name="connsiteY1362" fmla="*/ 212621 h 700110"/>
                <a:gd name="connsiteX1363" fmla="*/ 385182 w 701227"/>
                <a:gd name="connsiteY1363" fmla="*/ 227732 h 700110"/>
                <a:gd name="connsiteX1364" fmla="*/ 381696 w 701227"/>
                <a:gd name="connsiteY1364" fmla="*/ 207391 h 700110"/>
                <a:gd name="connsiteX1365" fmla="*/ 400868 w 701227"/>
                <a:gd name="connsiteY1365" fmla="*/ 212621 h 700110"/>
                <a:gd name="connsiteX1366" fmla="*/ 400868 w 701227"/>
                <a:gd name="connsiteY1366" fmla="*/ 212621 h 700110"/>
                <a:gd name="connsiteX1367" fmla="*/ 396801 w 701227"/>
                <a:gd name="connsiteY1367" fmla="*/ 128349 h 700110"/>
                <a:gd name="connsiteX1368" fmla="*/ 399125 w 701227"/>
                <a:gd name="connsiteY1368" fmla="*/ 142879 h 700110"/>
                <a:gd name="connsiteX1369" fmla="*/ 412487 w 701227"/>
                <a:gd name="connsiteY1369" fmla="*/ 134742 h 700110"/>
                <a:gd name="connsiteX1370" fmla="*/ 396801 w 701227"/>
                <a:gd name="connsiteY1370" fmla="*/ 128349 h 700110"/>
                <a:gd name="connsiteX1371" fmla="*/ 396801 w 701227"/>
                <a:gd name="connsiteY1371" fmla="*/ 128349 h 700110"/>
                <a:gd name="connsiteX1372" fmla="*/ 422945 w 701227"/>
                <a:gd name="connsiteY1372" fmla="*/ 51051 h 700110"/>
                <a:gd name="connsiteX1373" fmla="*/ 411906 w 701227"/>
                <a:gd name="connsiteY1373" fmla="*/ 53957 h 700110"/>
                <a:gd name="connsiteX1374" fmla="*/ 422945 w 701227"/>
                <a:gd name="connsiteY1374" fmla="*/ 51051 h 700110"/>
                <a:gd name="connsiteX1375" fmla="*/ 422945 w 701227"/>
                <a:gd name="connsiteY1375" fmla="*/ 51051 h 700110"/>
                <a:gd name="connsiteX1376" fmla="*/ 354390 w 701227"/>
                <a:gd name="connsiteY1376" fmla="*/ 577025 h 700110"/>
                <a:gd name="connsiteX1377" fmla="*/ 341028 w 701227"/>
                <a:gd name="connsiteY1377" fmla="*/ 586324 h 700110"/>
                <a:gd name="connsiteX1378" fmla="*/ 342771 w 701227"/>
                <a:gd name="connsiteY1378" fmla="*/ 570632 h 700110"/>
                <a:gd name="connsiteX1379" fmla="*/ 354390 w 701227"/>
                <a:gd name="connsiteY1379" fmla="*/ 577025 h 700110"/>
                <a:gd name="connsiteX1380" fmla="*/ 354390 w 701227"/>
                <a:gd name="connsiteY1380" fmla="*/ 577025 h 700110"/>
                <a:gd name="connsiteX1381" fmla="*/ 430497 w 701227"/>
                <a:gd name="connsiteY1381" fmla="*/ 24317 h 700110"/>
                <a:gd name="connsiteX1382" fmla="*/ 433402 w 701227"/>
                <a:gd name="connsiteY1382" fmla="*/ 31291 h 700110"/>
                <a:gd name="connsiteX1383" fmla="*/ 424687 w 701227"/>
                <a:gd name="connsiteY1383" fmla="*/ 31872 h 700110"/>
                <a:gd name="connsiteX1384" fmla="*/ 430497 w 701227"/>
                <a:gd name="connsiteY1384" fmla="*/ 24317 h 700110"/>
                <a:gd name="connsiteX1385" fmla="*/ 430497 w 701227"/>
                <a:gd name="connsiteY1385" fmla="*/ 24317 h 700110"/>
                <a:gd name="connsiteX1386" fmla="*/ 350324 w 701227"/>
                <a:gd name="connsiteY1386" fmla="*/ 636306 h 700110"/>
                <a:gd name="connsiteX1387" fmla="*/ 341028 w 701227"/>
                <a:gd name="connsiteY1387" fmla="*/ 643280 h 700110"/>
                <a:gd name="connsiteX1388" fmla="*/ 341609 w 701227"/>
                <a:gd name="connsiteY1388" fmla="*/ 632238 h 700110"/>
                <a:gd name="connsiteX1389" fmla="*/ 350324 w 701227"/>
                <a:gd name="connsiteY1389" fmla="*/ 636306 h 700110"/>
                <a:gd name="connsiteX1390" fmla="*/ 350324 w 701227"/>
                <a:gd name="connsiteY1390" fmla="*/ 636306 h 700110"/>
                <a:gd name="connsiteX1391" fmla="*/ 412487 w 701227"/>
                <a:gd name="connsiteY1391" fmla="*/ 189955 h 700110"/>
                <a:gd name="connsiteX1392" fmla="*/ 391572 w 701227"/>
                <a:gd name="connsiteY1392" fmla="*/ 190536 h 700110"/>
                <a:gd name="connsiteX1393" fmla="*/ 404934 w 701227"/>
                <a:gd name="connsiteY1393" fmla="*/ 204485 h 700110"/>
                <a:gd name="connsiteX1394" fmla="*/ 412487 w 701227"/>
                <a:gd name="connsiteY1394" fmla="*/ 189955 h 700110"/>
                <a:gd name="connsiteX1395" fmla="*/ 412487 w 701227"/>
                <a:gd name="connsiteY1395" fmla="*/ 189955 h 700110"/>
                <a:gd name="connsiteX1396" fmla="*/ 424106 w 701227"/>
                <a:gd name="connsiteY1396" fmla="*/ 109170 h 700110"/>
                <a:gd name="connsiteX1397" fmla="*/ 411906 w 701227"/>
                <a:gd name="connsiteY1397" fmla="*/ 118469 h 700110"/>
                <a:gd name="connsiteX1398" fmla="*/ 412487 w 701227"/>
                <a:gd name="connsiteY1398" fmla="*/ 103939 h 700110"/>
                <a:gd name="connsiteX1399" fmla="*/ 424106 w 701227"/>
                <a:gd name="connsiteY1399" fmla="*/ 109170 h 700110"/>
                <a:gd name="connsiteX1400" fmla="*/ 424106 w 701227"/>
                <a:gd name="connsiteY1400" fmla="*/ 109170 h 700110"/>
                <a:gd name="connsiteX1401" fmla="*/ 371238 w 701227"/>
                <a:gd name="connsiteY1401" fmla="*/ 493915 h 700110"/>
                <a:gd name="connsiteX1402" fmla="*/ 354390 w 701227"/>
                <a:gd name="connsiteY1402" fmla="*/ 507283 h 700110"/>
                <a:gd name="connsiteX1403" fmla="*/ 354390 w 701227"/>
                <a:gd name="connsiteY1403" fmla="*/ 487522 h 700110"/>
                <a:gd name="connsiteX1404" fmla="*/ 371238 w 701227"/>
                <a:gd name="connsiteY1404" fmla="*/ 493915 h 700110"/>
                <a:gd name="connsiteX1405" fmla="*/ 371238 w 701227"/>
                <a:gd name="connsiteY1405" fmla="*/ 493915 h 700110"/>
                <a:gd name="connsiteX1406" fmla="*/ 342190 w 701227"/>
                <a:gd name="connsiteY1406" fmla="*/ 693844 h 700110"/>
                <a:gd name="connsiteX1407" fmla="*/ 348000 w 701227"/>
                <a:gd name="connsiteY1407" fmla="*/ 697331 h 700110"/>
                <a:gd name="connsiteX1408" fmla="*/ 341609 w 701227"/>
                <a:gd name="connsiteY1408" fmla="*/ 699074 h 700110"/>
                <a:gd name="connsiteX1409" fmla="*/ 342190 w 701227"/>
                <a:gd name="connsiteY1409" fmla="*/ 693844 h 700110"/>
                <a:gd name="connsiteX1410" fmla="*/ 342190 w 701227"/>
                <a:gd name="connsiteY1410" fmla="*/ 693844 h 700110"/>
                <a:gd name="connsiteX1411" fmla="*/ 359619 w 701227"/>
                <a:gd name="connsiteY1411" fmla="*/ 545641 h 700110"/>
                <a:gd name="connsiteX1412" fmla="*/ 367753 w 701227"/>
                <a:gd name="connsiteY1412" fmla="*/ 557846 h 700110"/>
                <a:gd name="connsiteX1413" fmla="*/ 356714 w 701227"/>
                <a:gd name="connsiteY1413" fmla="*/ 566564 h 700110"/>
                <a:gd name="connsiteX1414" fmla="*/ 348581 w 701227"/>
                <a:gd name="connsiteY1414" fmla="*/ 555521 h 700110"/>
                <a:gd name="connsiteX1415" fmla="*/ 359619 w 701227"/>
                <a:gd name="connsiteY1415" fmla="*/ 545641 h 700110"/>
                <a:gd name="connsiteX1416" fmla="*/ 359619 w 701227"/>
                <a:gd name="connsiteY1416" fmla="*/ 545641 h 700110"/>
                <a:gd name="connsiteX1417" fmla="*/ 434564 w 701227"/>
                <a:gd name="connsiteY1417" fmla="*/ 86504 h 700110"/>
                <a:gd name="connsiteX1418" fmla="*/ 424106 w 701227"/>
                <a:gd name="connsiteY1418" fmla="*/ 94640 h 700110"/>
                <a:gd name="connsiteX1419" fmla="*/ 423525 w 701227"/>
                <a:gd name="connsiteY1419" fmla="*/ 83598 h 700110"/>
                <a:gd name="connsiteX1420" fmla="*/ 434564 w 701227"/>
                <a:gd name="connsiteY1420" fmla="*/ 86504 h 700110"/>
                <a:gd name="connsiteX1421" fmla="*/ 434564 w 701227"/>
                <a:gd name="connsiteY1421" fmla="*/ 86504 h 700110"/>
                <a:gd name="connsiteX1422" fmla="*/ 442117 w 701227"/>
                <a:gd name="connsiteY1422" fmla="*/ 10950 h 700110"/>
                <a:gd name="connsiteX1423" fmla="*/ 442117 w 701227"/>
                <a:gd name="connsiteY1423" fmla="*/ 10950 h 700110"/>
                <a:gd name="connsiteX1424" fmla="*/ 441535 w 701227"/>
                <a:gd name="connsiteY1424" fmla="*/ 10950 h 700110"/>
                <a:gd name="connsiteX1425" fmla="*/ 442117 w 701227"/>
                <a:gd name="connsiteY1425" fmla="*/ 10950 h 700110"/>
                <a:gd name="connsiteX1426" fmla="*/ 442117 w 701227"/>
                <a:gd name="connsiteY1426" fmla="*/ 10950 h 700110"/>
                <a:gd name="connsiteX1427" fmla="*/ 363105 w 701227"/>
                <a:gd name="connsiteY1427" fmla="*/ 611896 h 700110"/>
                <a:gd name="connsiteX1428" fmla="*/ 354390 w 701227"/>
                <a:gd name="connsiteY1428" fmla="*/ 621776 h 700110"/>
                <a:gd name="connsiteX1429" fmla="*/ 350324 w 701227"/>
                <a:gd name="connsiteY1429" fmla="*/ 610153 h 700110"/>
                <a:gd name="connsiteX1430" fmla="*/ 363105 w 701227"/>
                <a:gd name="connsiteY1430" fmla="*/ 611896 h 700110"/>
                <a:gd name="connsiteX1431" fmla="*/ 363105 w 701227"/>
                <a:gd name="connsiteY1431" fmla="*/ 611896 h 700110"/>
                <a:gd name="connsiteX1432" fmla="*/ 383439 w 701227"/>
                <a:gd name="connsiteY1432" fmla="*/ 470087 h 700110"/>
                <a:gd name="connsiteX1433" fmla="*/ 363686 w 701227"/>
                <a:gd name="connsiteY1433" fmla="*/ 465437 h 700110"/>
                <a:gd name="connsiteX1434" fmla="*/ 370076 w 701227"/>
                <a:gd name="connsiteY1434" fmla="*/ 486360 h 700110"/>
                <a:gd name="connsiteX1435" fmla="*/ 383439 w 701227"/>
                <a:gd name="connsiteY1435" fmla="*/ 470087 h 700110"/>
                <a:gd name="connsiteX1436" fmla="*/ 383439 w 701227"/>
                <a:gd name="connsiteY1436" fmla="*/ 470087 h 700110"/>
                <a:gd name="connsiteX1437" fmla="*/ 424106 w 701227"/>
                <a:gd name="connsiteY1437" fmla="*/ 167870 h 700110"/>
                <a:gd name="connsiteX1438" fmla="*/ 409001 w 701227"/>
                <a:gd name="connsiteY1438" fmla="*/ 179494 h 700110"/>
                <a:gd name="connsiteX1439" fmla="*/ 405516 w 701227"/>
                <a:gd name="connsiteY1439" fmla="*/ 164383 h 700110"/>
                <a:gd name="connsiteX1440" fmla="*/ 415392 w 701227"/>
                <a:gd name="connsiteY1440" fmla="*/ 159152 h 700110"/>
                <a:gd name="connsiteX1441" fmla="*/ 424106 w 701227"/>
                <a:gd name="connsiteY1441" fmla="*/ 167870 h 700110"/>
                <a:gd name="connsiteX1442" fmla="*/ 424106 w 701227"/>
                <a:gd name="connsiteY1442" fmla="*/ 167870 h 700110"/>
                <a:gd name="connsiteX1443" fmla="*/ 356133 w 701227"/>
                <a:gd name="connsiteY1443" fmla="*/ 667690 h 700110"/>
                <a:gd name="connsiteX1444" fmla="*/ 360200 w 701227"/>
                <a:gd name="connsiteY1444" fmla="*/ 674083 h 700110"/>
                <a:gd name="connsiteX1445" fmla="*/ 354390 w 701227"/>
                <a:gd name="connsiteY1445" fmla="*/ 678733 h 700110"/>
                <a:gd name="connsiteX1446" fmla="*/ 350905 w 701227"/>
                <a:gd name="connsiteY1446" fmla="*/ 671177 h 700110"/>
                <a:gd name="connsiteX1447" fmla="*/ 356133 w 701227"/>
                <a:gd name="connsiteY1447" fmla="*/ 667690 h 700110"/>
                <a:gd name="connsiteX1448" fmla="*/ 356133 w 701227"/>
                <a:gd name="connsiteY1448" fmla="*/ 667690 h 700110"/>
                <a:gd name="connsiteX1449" fmla="*/ 380534 w 701227"/>
                <a:gd name="connsiteY1449" fmla="*/ 529949 h 700110"/>
                <a:gd name="connsiteX1450" fmla="*/ 369496 w 701227"/>
                <a:gd name="connsiteY1450" fmla="*/ 543316 h 700110"/>
                <a:gd name="connsiteX1451" fmla="*/ 362524 w 701227"/>
                <a:gd name="connsiteY1451" fmla="*/ 525881 h 700110"/>
                <a:gd name="connsiteX1452" fmla="*/ 380534 w 701227"/>
                <a:gd name="connsiteY1452" fmla="*/ 529949 h 700110"/>
                <a:gd name="connsiteX1453" fmla="*/ 380534 w 701227"/>
                <a:gd name="connsiteY1453" fmla="*/ 529949 h 700110"/>
                <a:gd name="connsiteX1454" fmla="*/ 442117 w 701227"/>
                <a:gd name="connsiteY1454" fmla="*/ 58607 h 700110"/>
                <a:gd name="connsiteX1455" fmla="*/ 445602 w 701227"/>
                <a:gd name="connsiteY1455" fmla="*/ 68487 h 700110"/>
                <a:gd name="connsiteX1456" fmla="*/ 434564 w 701227"/>
                <a:gd name="connsiteY1456" fmla="*/ 66743 h 700110"/>
                <a:gd name="connsiteX1457" fmla="*/ 442117 w 701227"/>
                <a:gd name="connsiteY1457" fmla="*/ 58607 h 700110"/>
                <a:gd name="connsiteX1458" fmla="*/ 442117 w 701227"/>
                <a:gd name="connsiteY1458" fmla="*/ 58607 h 700110"/>
                <a:gd name="connsiteX1459" fmla="*/ 424106 w 701227"/>
                <a:gd name="connsiteY1459" fmla="*/ 225407 h 700110"/>
                <a:gd name="connsiteX1460" fmla="*/ 404934 w 701227"/>
                <a:gd name="connsiteY1460" fmla="*/ 220177 h 700110"/>
                <a:gd name="connsiteX1461" fmla="*/ 407839 w 701227"/>
                <a:gd name="connsiteY1461" fmla="*/ 239937 h 700110"/>
                <a:gd name="connsiteX1462" fmla="*/ 424106 w 701227"/>
                <a:gd name="connsiteY1462" fmla="*/ 225407 h 700110"/>
                <a:gd name="connsiteX1463" fmla="*/ 424106 w 701227"/>
                <a:gd name="connsiteY1463" fmla="*/ 225407 h 700110"/>
                <a:gd name="connsiteX1464" fmla="*/ 435726 w 701227"/>
                <a:gd name="connsiteY1464" fmla="*/ 144622 h 700110"/>
                <a:gd name="connsiteX1465" fmla="*/ 425268 w 701227"/>
                <a:gd name="connsiteY1465" fmla="*/ 156246 h 700110"/>
                <a:gd name="connsiteX1466" fmla="*/ 420040 w 701227"/>
                <a:gd name="connsiteY1466" fmla="*/ 140554 h 700110"/>
                <a:gd name="connsiteX1467" fmla="*/ 435726 w 701227"/>
                <a:gd name="connsiteY1467" fmla="*/ 144622 h 700110"/>
                <a:gd name="connsiteX1468" fmla="*/ 435726 w 701227"/>
                <a:gd name="connsiteY1468" fmla="*/ 144622 h 700110"/>
                <a:gd name="connsiteX1469" fmla="*/ 372981 w 701227"/>
                <a:gd name="connsiteY1469" fmla="*/ 584581 h 700110"/>
                <a:gd name="connsiteX1470" fmla="*/ 370658 w 701227"/>
                <a:gd name="connsiteY1470" fmla="*/ 599691 h 700110"/>
                <a:gd name="connsiteX1471" fmla="*/ 360200 w 701227"/>
                <a:gd name="connsiteY1471" fmla="*/ 590393 h 700110"/>
                <a:gd name="connsiteX1472" fmla="*/ 372981 w 701227"/>
                <a:gd name="connsiteY1472" fmla="*/ 584581 h 700110"/>
                <a:gd name="connsiteX1473" fmla="*/ 372981 w 701227"/>
                <a:gd name="connsiteY1473" fmla="*/ 584581 h 700110"/>
                <a:gd name="connsiteX1474" fmla="*/ 373562 w 701227"/>
                <a:gd name="connsiteY1474" fmla="*/ 648511 h 700110"/>
                <a:gd name="connsiteX1475" fmla="*/ 366591 w 701227"/>
                <a:gd name="connsiteY1475" fmla="*/ 655485 h 700110"/>
                <a:gd name="connsiteX1476" fmla="*/ 366591 w 701227"/>
                <a:gd name="connsiteY1476" fmla="*/ 644443 h 700110"/>
                <a:gd name="connsiteX1477" fmla="*/ 373562 w 701227"/>
                <a:gd name="connsiteY1477" fmla="*/ 648511 h 700110"/>
                <a:gd name="connsiteX1478" fmla="*/ 373562 w 701227"/>
                <a:gd name="connsiteY1478" fmla="*/ 648511 h 700110"/>
                <a:gd name="connsiteX1479" fmla="*/ 439212 w 701227"/>
                <a:gd name="connsiteY1479" fmla="*/ 115563 h 700110"/>
                <a:gd name="connsiteX1480" fmla="*/ 443279 w 701227"/>
                <a:gd name="connsiteY1480" fmla="*/ 131255 h 700110"/>
                <a:gd name="connsiteX1481" fmla="*/ 429916 w 701227"/>
                <a:gd name="connsiteY1481" fmla="*/ 123119 h 700110"/>
                <a:gd name="connsiteX1482" fmla="*/ 439212 w 701227"/>
                <a:gd name="connsiteY1482" fmla="*/ 115563 h 700110"/>
                <a:gd name="connsiteX1483" fmla="*/ 439212 w 701227"/>
                <a:gd name="connsiteY1483" fmla="*/ 115563 h 700110"/>
                <a:gd name="connsiteX1484" fmla="*/ 453155 w 701227"/>
                <a:gd name="connsiteY1484" fmla="*/ 37103 h 700110"/>
                <a:gd name="connsiteX1485" fmla="*/ 457803 w 701227"/>
                <a:gd name="connsiteY1485" fmla="*/ 44077 h 700110"/>
                <a:gd name="connsiteX1486" fmla="*/ 449088 w 701227"/>
                <a:gd name="connsiteY1486" fmla="*/ 45821 h 700110"/>
                <a:gd name="connsiteX1487" fmla="*/ 453155 w 701227"/>
                <a:gd name="connsiteY1487" fmla="*/ 37103 h 700110"/>
                <a:gd name="connsiteX1488" fmla="*/ 453155 w 701227"/>
                <a:gd name="connsiteY1488" fmla="*/ 37103 h 700110"/>
                <a:gd name="connsiteX1489" fmla="*/ 393896 w 701227"/>
                <a:gd name="connsiteY1489" fmla="*/ 507864 h 700110"/>
                <a:gd name="connsiteX1490" fmla="*/ 374724 w 701227"/>
                <a:gd name="connsiteY1490" fmla="*/ 502633 h 700110"/>
                <a:gd name="connsiteX1491" fmla="*/ 381696 w 701227"/>
                <a:gd name="connsiteY1491" fmla="*/ 520650 h 700110"/>
                <a:gd name="connsiteX1492" fmla="*/ 393896 w 701227"/>
                <a:gd name="connsiteY1492" fmla="*/ 507864 h 700110"/>
                <a:gd name="connsiteX1493" fmla="*/ 393896 w 701227"/>
                <a:gd name="connsiteY1493" fmla="*/ 507864 h 700110"/>
                <a:gd name="connsiteX1494" fmla="*/ 436307 w 701227"/>
                <a:gd name="connsiteY1494" fmla="*/ 203322 h 700110"/>
                <a:gd name="connsiteX1495" fmla="*/ 422363 w 701227"/>
                <a:gd name="connsiteY1495" fmla="*/ 216689 h 700110"/>
                <a:gd name="connsiteX1496" fmla="*/ 416554 w 701227"/>
                <a:gd name="connsiteY1496" fmla="*/ 198673 h 700110"/>
                <a:gd name="connsiteX1497" fmla="*/ 436307 w 701227"/>
                <a:gd name="connsiteY1497" fmla="*/ 203322 h 700110"/>
                <a:gd name="connsiteX1498" fmla="*/ 436307 w 701227"/>
                <a:gd name="connsiteY1498" fmla="*/ 203322 h 700110"/>
                <a:gd name="connsiteX1499" fmla="*/ 389829 w 701227"/>
                <a:gd name="connsiteY1499" fmla="*/ 566564 h 700110"/>
                <a:gd name="connsiteX1500" fmla="*/ 375886 w 701227"/>
                <a:gd name="connsiteY1500" fmla="*/ 575863 h 700110"/>
                <a:gd name="connsiteX1501" fmla="*/ 375886 w 701227"/>
                <a:gd name="connsiteY1501" fmla="*/ 560752 h 700110"/>
                <a:gd name="connsiteX1502" fmla="*/ 389829 w 701227"/>
                <a:gd name="connsiteY1502" fmla="*/ 566564 h 700110"/>
                <a:gd name="connsiteX1503" fmla="*/ 389829 w 701227"/>
                <a:gd name="connsiteY1503" fmla="*/ 566564 h 700110"/>
                <a:gd name="connsiteX1504" fmla="*/ 468260 w 701227"/>
                <a:gd name="connsiteY1504" fmla="*/ 19086 h 700110"/>
                <a:gd name="connsiteX1505" fmla="*/ 462450 w 701227"/>
                <a:gd name="connsiteY1505" fmla="*/ 20830 h 700110"/>
                <a:gd name="connsiteX1506" fmla="*/ 462450 w 701227"/>
                <a:gd name="connsiteY1506" fmla="*/ 17343 h 700110"/>
                <a:gd name="connsiteX1507" fmla="*/ 468260 w 701227"/>
                <a:gd name="connsiteY1507" fmla="*/ 19086 h 700110"/>
                <a:gd name="connsiteX1508" fmla="*/ 468260 w 701227"/>
                <a:gd name="connsiteY1508" fmla="*/ 19086 h 700110"/>
                <a:gd name="connsiteX1509" fmla="*/ 386343 w 701227"/>
                <a:gd name="connsiteY1509" fmla="*/ 624101 h 700110"/>
                <a:gd name="connsiteX1510" fmla="*/ 379372 w 701227"/>
                <a:gd name="connsiteY1510" fmla="*/ 633400 h 700110"/>
                <a:gd name="connsiteX1511" fmla="*/ 375305 w 701227"/>
                <a:gd name="connsiteY1511" fmla="*/ 622358 h 700110"/>
                <a:gd name="connsiteX1512" fmla="*/ 386343 w 701227"/>
                <a:gd name="connsiteY1512" fmla="*/ 624101 h 700110"/>
                <a:gd name="connsiteX1513" fmla="*/ 386343 w 701227"/>
                <a:gd name="connsiteY1513" fmla="*/ 624101 h 700110"/>
                <a:gd name="connsiteX1514" fmla="*/ 418297 w 701227"/>
                <a:gd name="connsiteY1514" fmla="*/ 253304 h 700110"/>
                <a:gd name="connsiteX1515" fmla="*/ 435726 w 701227"/>
                <a:gd name="connsiteY1515" fmla="*/ 269578 h 700110"/>
                <a:gd name="connsiteX1516" fmla="*/ 416554 w 701227"/>
                <a:gd name="connsiteY1516" fmla="*/ 274808 h 700110"/>
                <a:gd name="connsiteX1517" fmla="*/ 418297 w 701227"/>
                <a:gd name="connsiteY1517" fmla="*/ 253304 h 700110"/>
                <a:gd name="connsiteX1518" fmla="*/ 418297 w 701227"/>
                <a:gd name="connsiteY1518" fmla="*/ 253304 h 700110"/>
                <a:gd name="connsiteX1519" fmla="*/ 433402 w 701227"/>
                <a:gd name="connsiteY1519" fmla="*/ 173100 h 700110"/>
                <a:gd name="connsiteX1520" fmla="*/ 432821 w 701227"/>
                <a:gd name="connsiteY1520" fmla="*/ 191698 h 700110"/>
                <a:gd name="connsiteX1521" fmla="*/ 448507 w 701227"/>
                <a:gd name="connsiteY1521" fmla="*/ 183562 h 700110"/>
                <a:gd name="connsiteX1522" fmla="*/ 433402 w 701227"/>
                <a:gd name="connsiteY1522" fmla="*/ 173100 h 700110"/>
                <a:gd name="connsiteX1523" fmla="*/ 433402 w 701227"/>
                <a:gd name="connsiteY1523" fmla="*/ 173100 h 700110"/>
                <a:gd name="connsiteX1524" fmla="*/ 458384 w 701227"/>
                <a:gd name="connsiteY1524" fmla="*/ 99290 h 700110"/>
                <a:gd name="connsiteX1525" fmla="*/ 449088 w 701227"/>
                <a:gd name="connsiteY1525" fmla="*/ 107426 h 700110"/>
                <a:gd name="connsiteX1526" fmla="*/ 446183 w 701227"/>
                <a:gd name="connsiteY1526" fmla="*/ 95803 h 700110"/>
                <a:gd name="connsiteX1527" fmla="*/ 458384 w 701227"/>
                <a:gd name="connsiteY1527" fmla="*/ 99290 h 700110"/>
                <a:gd name="connsiteX1528" fmla="*/ 458384 w 701227"/>
                <a:gd name="connsiteY1528" fmla="*/ 99290 h 700110"/>
                <a:gd name="connsiteX1529" fmla="*/ 406677 w 701227"/>
                <a:gd name="connsiteY1529" fmla="*/ 485198 h 700110"/>
                <a:gd name="connsiteX1530" fmla="*/ 392734 w 701227"/>
                <a:gd name="connsiteY1530" fmla="*/ 497984 h 700110"/>
                <a:gd name="connsiteX1531" fmla="*/ 386925 w 701227"/>
                <a:gd name="connsiteY1531" fmla="*/ 478805 h 700110"/>
                <a:gd name="connsiteX1532" fmla="*/ 406677 w 701227"/>
                <a:gd name="connsiteY1532" fmla="*/ 485198 h 700110"/>
                <a:gd name="connsiteX1533" fmla="*/ 406677 w 701227"/>
                <a:gd name="connsiteY1533" fmla="*/ 485198 h 700110"/>
                <a:gd name="connsiteX1534" fmla="*/ 378210 w 701227"/>
                <a:gd name="connsiteY1534" fmla="*/ 680476 h 700110"/>
                <a:gd name="connsiteX1535" fmla="*/ 377629 w 701227"/>
                <a:gd name="connsiteY1535" fmla="*/ 689194 h 700110"/>
                <a:gd name="connsiteX1536" fmla="*/ 378210 w 701227"/>
                <a:gd name="connsiteY1536" fmla="*/ 680476 h 700110"/>
                <a:gd name="connsiteX1537" fmla="*/ 378210 w 701227"/>
                <a:gd name="connsiteY1537" fmla="*/ 680476 h 700110"/>
                <a:gd name="connsiteX1538" fmla="*/ 402030 w 701227"/>
                <a:gd name="connsiteY1538" fmla="*/ 539829 h 700110"/>
                <a:gd name="connsiteX1539" fmla="*/ 386343 w 701227"/>
                <a:gd name="connsiteY1539" fmla="*/ 538667 h 700110"/>
                <a:gd name="connsiteX1540" fmla="*/ 392153 w 701227"/>
                <a:gd name="connsiteY1540" fmla="*/ 554359 h 700110"/>
                <a:gd name="connsiteX1541" fmla="*/ 403192 w 701227"/>
                <a:gd name="connsiteY1541" fmla="*/ 549710 h 700110"/>
                <a:gd name="connsiteX1542" fmla="*/ 402030 w 701227"/>
                <a:gd name="connsiteY1542" fmla="*/ 539829 h 700110"/>
                <a:gd name="connsiteX1543" fmla="*/ 402030 w 701227"/>
                <a:gd name="connsiteY1543" fmla="*/ 539829 h 700110"/>
                <a:gd name="connsiteX1544" fmla="*/ 447345 w 701227"/>
                <a:gd name="connsiteY1544" fmla="*/ 235869 h 700110"/>
                <a:gd name="connsiteX1545" fmla="*/ 438050 w 701227"/>
                <a:gd name="connsiteY1545" fmla="*/ 252142 h 700110"/>
                <a:gd name="connsiteX1546" fmla="*/ 426430 w 701227"/>
                <a:gd name="connsiteY1546" fmla="*/ 234125 h 700110"/>
                <a:gd name="connsiteX1547" fmla="*/ 447345 w 701227"/>
                <a:gd name="connsiteY1547" fmla="*/ 235869 h 700110"/>
                <a:gd name="connsiteX1548" fmla="*/ 447345 w 701227"/>
                <a:gd name="connsiteY1548" fmla="*/ 235869 h 700110"/>
                <a:gd name="connsiteX1549" fmla="*/ 457803 w 701227"/>
                <a:gd name="connsiteY1549" fmla="*/ 153921 h 700110"/>
                <a:gd name="connsiteX1550" fmla="*/ 446183 w 701227"/>
                <a:gd name="connsiteY1550" fmla="*/ 167870 h 700110"/>
                <a:gd name="connsiteX1551" fmla="*/ 446183 w 701227"/>
                <a:gd name="connsiteY1551" fmla="*/ 151015 h 700110"/>
                <a:gd name="connsiteX1552" fmla="*/ 457803 w 701227"/>
                <a:gd name="connsiteY1552" fmla="*/ 153921 h 700110"/>
                <a:gd name="connsiteX1553" fmla="*/ 457803 w 701227"/>
                <a:gd name="connsiteY1553" fmla="*/ 153921 h 700110"/>
                <a:gd name="connsiteX1554" fmla="*/ 469422 w 701227"/>
                <a:gd name="connsiteY1554" fmla="*/ 76624 h 700110"/>
                <a:gd name="connsiteX1555" fmla="*/ 461869 w 701227"/>
                <a:gd name="connsiteY1555" fmla="*/ 83017 h 700110"/>
                <a:gd name="connsiteX1556" fmla="*/ 460708 w 701227"/>
                <a:gd name="connsiteY1556" fmla="*/ 71974 h 700110"/>
                <a:gd name="connsiteX1557" fmla="*/ 469422 w 701227"/>
                <a:gd name="connsiteY1557" fmla="*/ 76624 h 700110"/>
                <a:gd name="connsiteX1558" fmla="*/ 469422 w 701227"/>
                <a:gd name="connsiteY1558" fmla="*/ 76624 h 700110"/>
                <a:gd name="connsiteX1559" fmla="*/ 400287 w 701227"/>
                <a:gd name="connsiteY1559" fmla="*/ 603760 h 700110"/>
                <a:gd name="connsiteX1560" fmla="*/ 388087 w 701227"/>
                <a:gd name="connsiteY1560" fmla="*/ 610153 h 700110"/>
                <a:gd name="connsiteX1561" fmla="*/ 390410 w 701227"/>
                <a:gd name="connsiteY1561" fmla="*/ 596785 h 700110"/>
                <a:gd name="connsiteX1562" fmla="*/ 400287 w 701227"/>
                <a:gd name="connsiteY1562" fmla="*/ 603760 h 700110"/>
                <a:gd name="connsiteX1563" fmla="*/ 400287 w 701227"/>
                <a:gd name="connsiteY1563" fmla="*/ 603760 h 700110"/>
                <a:gd name="connsiteX1564" fmla="*/ 414811 w 701227"/>
                <a:gd name="connsiteY1564" fmla="*/ 453814 h 700110"/>
                <a:gd name="connsiteX1565" fmla="*/ 396801 w 701227"/>
                <a:gd name="connsiteY1565" fmla="*/ 457882 h 700110"/>
                <a:gd name="connsiteX1566" fmla="*/ 411325 w 701227"/>
                <a:gd name="connsiteY1566" fmla="*/ 474736 h 700110"/>
                <a:gd name="connsiteX1567" fmla="*/ 420040 w 701227"/>
                <a:gd name="connsiteY1567" fmla="*/ 465437 h 700110"/>
                <a:gd name="connsiteX1568" fmla="*/ 414811 w 701227"/>
                <a:gd name="connsiteY1568" fmla="*/ 453814 h 700110"/>
                <a:gd name="connsiteX1569" fmla="*/ 414811 w 701227"/>
                <a:gd name="connsiteY1569" fmla="*/ 453814 h 700110"/>
                <a:gd name="connsiteX1570" fmla="*/ 415392 w 701227"/>
                <a:gd name="connsiteY1570" fmla="*/ 518325 h 700110"/>
                <a:gd name="connsiteX1571" fmla="*/ 404354 w 701227"/>
                <a:gd name="connsiteY1571" fmla="*/ 532274 h 700110"/>
                <a:gd name="connsiteX1572" fmla="*/ 397382 w 701227"/>
                <a:gd name="connsiteY1572" fmla="*/ 514838 h 700110"/>
                <a:gd name="connsiteX1573" fmla="*/ 415392 w 701227"/>
                <a:gd name="connsiteY1573" fmla="*/ 518325 h 700110"/>
                <a:gd name="connsiteX1574" fmla="*/ 415392 w 701227"/>
                <a:gd name="connsiteY1574" fmla="*/ 518325 h 700110"/>
                <a:gd name="connsiteX1575" fmla="*/ 475813 w 701227"/>
                <a:gd name="connsiteY1575" fmla="*/ 49308 h 700110"/>
                <a:gd name="connsiteX1576" fmla="*/ 481622 w 701227"/>
                <a:gd name="connsiteY1576" fmla="*/ 54539 h 700110"/>
                <a:gd name="connsiteX1577" fmla="*/ 472327 w 701227"/>
                <a:gd name="connsiteY1577" fmla="*/ 57445 h 700110"/>
                <a:gd name="connsiteX1578" fmla="*/ 475813 w 701227"/>
                <a:gd name="connsiteY1578" fmla="*/ 49308 h 700110"/>
                <a:gd name="connsiteX1579" fmla="*/ 475813 w 701227"/>
                <a:gd name="connsiteY1579" fmla="*/ 49308 h 700110"/>
                <a:gd name="connsiteX1580" fmla="*/ 396801 w 701227"/>
                <a:gd name="connsiteY1580" fmla="*/ 662459 h 700110"/>
                <a:gd name="connsiteX1581" fmla="*/ 391572 w 701227"/>
                <a:gd name="connsiteY1581" fmla="*/ 667690 h 700110"/>
                <a:gd name="connsiteX1582" fmla="*/ 388667 w 701227"/>
                <a:gd name="connsiteY1582" fmla="*/ 658973 h 700110"/>
                <a:gd name="connsiteX1583" fmla="*/ 396801 w 701227"/>
                <a:gd name="connsiteY1583" fmla="*/ 662459 h 700110"/>
                <a:gd name="connsiteX1584" fmla="*/ 396801 w 701227"/>
                <a:gd name="connsiteY1584" fmla="*/ 662459 h 700110"/>
                <a:gd name="connsiteX1585" fmla="*/ 459546 w 701227"/>
                <a:gd name="connsiteY1585" fmla="*/ 216689 h 700110"/>
                <a:gd name="connsiteX1586" fmla="*/ 442117 w 701227"/>
                <a:gd name="connsiteY1586" fmla="*/ 209134 h 700110"/>
                <a:gd name="connsiteX1587" fmla="*/ 443279 w 701227"/>
                <a:gd name="connsiteY1587" fmla="*/ 228313 h 700110"/>
                <a:gd name="connsiteX1588" fmla="*/ 459546 w 701227"/>
                <a:gd name="connsiteY1588" fmla="*/ 216689 h 700110"/>
                <a:gd name="connsiteX1589" fmla="*/ 459546 w 701227"/>
                <a:gd name="connsiteY1589" fmla="*/ 216689 h 700110"/>
                <a:gd name="connsiteX1590" fmla="*/ 466517 w 701227"/>
                <a:gd name="connsiteY1590" fmla="*/ 129511 h 700110"/>
                <a:gd name="connsiteX1591" fmla="*/ 471165 w 701227"/>
                <a:gd name="connsiteY1591" fmla="*/ 137648 h 700110"/>
                <a:gd name="connsiteX1592" fmla="*/ 460708 w 701227"/>
                <a:gd name="connsiteY1592" fmla="*/ 145785 h 700110"/>
                <a:gd name="connsiteX1593" fmla="*/ 453736 w 701227"/>
                <a:gd name="connsiteY1593" fmla="*/ 138811 h 700110"/>
                <a:gd name="connsiteX1594" fmla="*/ 466517 w 701227"/>
                <a:gd name="connsiteY1594" fmla="*/ 129511 h 700110"/>
                <a:gd name="connsiteX1595" fmla="*/ 466517 w 701227"/>
                <a:gd name="connsiteY1595" fmla="*/ 129511 h 700110"/>
                <a:gd name="connsiteX1596" fmla="*/ 408420 w 701227"/>
                <a:gd name="connsiteY1596" fmla="*/ 572376 h 700110"/>
                <a:gd name="connsiteX1597" fmla="*/ 411906 w 701227"/>
                <a:gd name="connsiteY1597" fmla="*/ 583999 h 700110"/>
                <a:gd name="connsiteX1598" fmla="*/ 396801 w 701227"/>
                <a:gd name="connsiteY1598" fmla="*/ 583418 h 700110"/>
                <a:gd name="connsiteX1599" fmla="*/ 402611 w 701227"/>
                <a:gd name="connsiteY1599" fmla="*/ 571213 h 700110"/>
                <a:gd name="connsiteX1600" fmla="*/ 408420 w 701227"/>
                <a:gd name="connsiteY1600" fmla="*/ 572376 h 700110"/>
                <a:gd name="connsiteX1601" fmla="*/ 408420 w 701227"/>
                <a:gd name="connsiteY1601" fmla="*/ 572376 h 700110"/>
                <a:gd name="connsiteX1602" fmla="*/ 489756 w 701227"/>
                <a:gd name="connsiteY1602" fmla="*/ 27804 h 700110"/>
                <a:gd name="connsiteX1603" fmla="*/ 492080 w 701227"/>
                <a:gd name="connsiteY1603" fmla="*/ 32454 h 700110"/>
                <a:gd name="connsiteX1604" fmla="*/ 485108 w 701227"/>
                <a:gd name="connsiteY1604" fmla="*/ 33616 h 700110"/>
                <a:gd name="connsiteX1605" fmla="*/ 489756 w 701227"/>
                <a:gd name="connsiteY1605" fmla="*/ 27804 h 700110"/>
                <a:gd name="connsiteX1606" fmla="*/ 489756 w 701227"/>
                <a:gd name="connsiteY1606" fmla="*/ 27804 h 700110"/>
                <a:gd name="connsiteX1607" fmla="*/ 408420 w 701227"/>
                <a:gd name="connsiteY1607" fmla="*/ 636887 h 700110"/>
                <a:gd name="connsiteX1608" fmla="*/ 397382 w 701227"/>
                <a:gd name="connsiteY1608" fmla="*/ 642118 h 700110"/>
                <a:gd name="connsiteX1609" fmla="*/ 408420 w 701227"/>
                <a:gd name="connsiteY1609" fmla="*/ 636887 h 700110"/>
                <a:gd name="connsiteX1610" fmla="*/ 408420 w 701227"/>
                <a:gd name="connsiteY1610" fmla="*/ 636887 h 700110"/>
                <a:gd name="connsiteX1611" fmla="*/ 465936 w 701227"/>
                <a:gd name="connsiteY1611" fmla="*/ 185887 h 700110"/>
                <a:gd name="connsiteX1612" fmla="*/ 469422 w 701227"/>
                <a:gd name="connsiteY1612" fmla="*/ 200416 h 700110"/>
                <a:gd name="connsiteX1613" fmla="*/ 459546 w 701227"/>
                <a:gd name="connsiteY1613" fmla="*/ 205647 h 700110"/>
                <a:gd name="connsiteX1614" fmla="*/ 450831 w 701227"/>
                <a:gd name="connsiteY1614" fmla="*/ 197510 h 700110"/>
                <a:gd name="connsiteX1615" fmla="*/ 465936 w 701227"/>
                <a:gd name="connsiteY1615" fmla="*/ 185887 h 700110"/>
                <a:gd name="connsiteX1616" fmla="*/ 465936 w 701227"/>
                <a:gd name="connsiteY1616" fmla="*/ 185887 h 700110"/>
                <a:gd name="connsiteX1617" fmla="*/ 481622 w 701227"/>
                <a:gd name="connsiteY1617" fmla="*/ 111495 h 700110"/>
                <a:gd name="connsiteX1618" fmla="*/ 473489 w 701227"/>
                <a:gd name="connsiteY1618" fmla="*/ 120794 h 700110"/>
                <a:gd name="connsiteX1619" fmla="*/ 469422 w 701227"/>
                <a:gd name="connsiteY1619" fmla="*/ 108008 h 700110"/>
                <a:gd name="connsiteX1620" fmla="*/ 481622 w 701227"/>
                <a:gd name="connsiteY1620" fmla="*/ 111495 h 700110"/>
                <a:gd name="connsiteX1621" fmla="*/ 481622 w 701227"/>
                <a:gd name="connsiteY1621" fmla="*/ 111495 h 700110"/>
                <a:gd name="connsiteX1622" fmla="*/ 428754 w 701227"/>
                <a:gd name="connsiteY1622" fmla="*/ 496240 h 700110"/>
                <a:gd name="connsiteX1623" fmla="*/ 410163 w 701227"/>
                <a:gd name="connsiteY1623" fmla="*/ 491009 h 700110"/>
                <a:gd name="connsiteX1624" fmla="*/ 417135 w 701227"/>
                <a:gd name="connsiteY1624" fmla="*/ 509608 h 700110"/>
                <a:gd name="connsiteX1625" fmla="*/ 428754 w 701227"/>
                <a:gd name="connsiteY1625" fmla="*/ 496240 h 700110"/>
                <a:gd name="connsiteX1626" fmla="*/ 428754 w 701227"/>
                <a:gd name="connsiteY1626" fmla="*/ 496240 h 700110"/>
                <a:gd name="connsiteX1627" fmla="*/ 397963 w 701227"/>
                <a:gd name="connsiteY1627" fmla="*/ 696750 h 700110"/>
                <a:gd name="connsiteX1628" fmla="*/ 397963 w 701227"/>
                <a:gd name="connsiteY1628" fmla="*/ 696750 h 700110"/>
                <a:gd name="connsiteX1629" fmla="*/ 404354 w 701227"/>
                <a:gd name="connsiteY1629" fmla="*/ 695587 h 700110"/>
                <a:gd name="connsiteX1630" fmla="*/ 397963 w 701227"/>
                <a:gd name="connsiteY1630" fmla="*/ 696750 h 700110"/>
                <a:gd name="connsiteX1631" fmla="*/ 397963 w 701227"/>
                <a:gd name="connsiteY1631" fmla="*/ 696750 h 700110"/>
                <a:gd name="connsiteX1632" fmla="*/ 423525 w 701227"/>
                <a:gd name="connsiteY1632" fmla="*/ 551453 h 700110"/>
                <a:gd name="connsiteX1633" fmla="*/ 425849 w 701227"/>
                <a:gd name="connsiteY1633" fmla="*/ 562495 h 700110"/>
                <a:gd name="connsiteX1634" fmla="*/ 418878 w 701227"/>
                <a:gd name="connsiteY1634" fmla="*/ 567726 h 700110"/>
                <a:gd name="connsiteX1635" fmla="*/ 407839 w 701227"/>
                <a:gd name="connsiteY1635" fmla="*/ 557846 h 700110"/>
                <a:gd name="connsiteX1636" fmla="*/ 423525 w 701227"/>
                <a:gd name="connsiteY1636" fmla="*/ 551453 h 700110"/>
                <a:gd name="connsiteX1637" fmla="*/ 423525 w 701227"/>
                <a:gd name="connsiteY1637" fmla="*/ 551453 h 700110"/>
                <a:gd name="connsiteX1638" fmla="*/ 492661 w 701227"/>
                <a:gd name="connsiteY1638" fmla="*/ 88247 h 700110"/>
                <a:gd name="connsiteX1639" fmla="*/ 482784 w 701227"/>
                <a:gd name="connsiteY1639" fmla="*/ 94640 h 700110"/>
                <a:gd name="connsiteX1640" fmla="*/ 486270 w 701227"/>
                <a:gd name="connsiteY1640" fmla="*/ 83598 h 700110"/>
                <a:gd name="connsiteX1641" fmla="*/ 492661 w 701227"/>
                <a:gd name="connsiteY1641" fmla="*/ 88247 h 700110"/>
                <a:gd name="connsiteX1642" fmla="*/ 492661 w 701227"/>
                <a:gd name="connsiteY1642" fmla="*/ 88247 h 700110"/>
                <a:gd name="connsiteX1643" fmla="*/ 458384 w 701227"/>
                <a:gd name="connsiteY1643" fmla="*/ 241681 h 700110"/>
                <a:gd name="connsiteX1644" fmla="*/ 453736 w 701227"/>
                <a:gd name="connsiteY1644" fmla="*/ 263184 h 700110"/>
                <a:gd name="connsiteX1645" fmla="*/ 435726 w 701227"/>
                <a:gd name="connsiteY1645" fmla="*/ 271321 h 700110"/>
                <a:gd name="connsiteX1646" fmla="*/ 440374 w 701227"/>
                <a:gd name="connsiteY1646" fmla="*/ 288176 h 700110"/>
                <a:gd name="connsiteX1647" fmla="*/ 454898 w 701227"/>
                <a:gd name="connsiteY1647" fmla="*/ 285851 h 700110"/>
                <a:gd name="connsiteX1648" fmla="*/ 451412 w 701227"/>
                <a:gd name="connsiteY1648" fmla="*/ 264928 h 700110"/>
                <a:gd name="connsiteX1649" fmla="*/ 468841 w 701227"/>
                <a:gd name="connsiteY1649" fmla="*/ 260278 h 700110"/>
                <a:gd name="connsiteX1650" fmla="*/ 458384 w 701227"/>
                <a:gd name="connsiteY1650" fmla="*/ 241681 h 700110"/>
                <a:gd name="connsiteX1651" fmla="*/ 458384 w 701227"/>
                <a:gd name="connsiteY1651" fmla="*/ 241681 h 700110"/>
                <a:gd name="connsiteX1652" fmla="*/ 482203 w 701227"/>
                <a:gd name="connsiteY1652" fmla="*/ 170194 h 700110"/>
                <a:gd name="connsiteX1653" fmla="*/ 468841 w 701227"/>
                <a:gd name="connsiteY1653" fmla="*/ 163802 h 700110"/>
                <a:gd name="connsiteX1654" fmla="*/ 467679 w 701227"/>
                <a:gd name="connsiteY1654" fmla="*/ 179494 h 700110"/>
                <a:gd name="connsiteX1655" fmla="*/ 482203 w 701227"/>
                <a:gd name="connsiteY1655" fmla="*/ 170194 h 700110"/>
                <a:gd name="connsiteX1656" fmla="*/ 482203 w 701227"/>
                <a:gd name="connsiteY1656" fmla="*/ 170194 h 700110"/>
                <a:gd name="connsiteX1657" fmla="*/ 422363 w 701227"/>
                <a:gd name="connsiteY1657" fmla="*/ 614802 h 700110"/>
                <a:gd name="connsiteX1658" fmla="*/ 412487 w 701227"/>
                <a:gd name="connsiteY1658" fmla="*/ 622939 h 700110"/>
                <a:gd name="connsiteX1659" fmla="*/ 413068 w 701227"/>
                <a:gd name="connsiteY1659" fmla="*/ 610153 h 700110"/>
                <a:gd name="connsiteX1660" fmla="*/ 422363 w 701227"/>
                <a:gd name="connsiteY1660" fmla="*/ 614802 h 700110"/>
                <a:gd name="connsiteX1661" fmla="*/ 422363 w 701227"/>
                <a:gd name="connsiteY1661" fmla="*/ 614802 h 700110"/>
                <a:gd name="connsiteX1662" fmla="*/ 441535 w 701227"/>
                <a:gd name="connsiteY1662" fmla="*/ 473574 h 700110"/>
                <a:gd name="connsiteX1663" fmla="*/ 429335 w 701227"/>
                <a:gd name="connsiteY1663" fmla="*/ 487522 h 700110"/>
                <a:gd name="connsiteX1664" fmla="*/ 421783 w 701227"/>
                <a:gd name="connsiteY1664" fmla="*/ 467762 h 700110"/>
                <a:gd name="connsiteX1665" fmla="*/ 441535 w 701227"/>
                <a:gd name="connsiteY1665" fmla="*/ 473574 h 700110"/>
                <a:gd name="connsiteX1666" fmla="*/ 441535 w 701227"/>
                <a:gd name="connsiteY1666" fmla="*/ 473574 h 700110"/>
                <a:gd name="connsiteX1667" fmla="*/ 411325 w 701227"/>
                <a:gd name="connsiteY1667" fmla="*/ 671759 h 700110"/>
                <a:gd name="connsiteX1668" fmla="*/ 418297 w 701227"/>
                <a:gd name="connsiteY1668" fmla="*/ 676408 h 700110"/>
                <a:gd name="connsiteX1669" fmla="*/ 413649 w 701227"/>
                <a:gd name="connsiteY1669" fmla="*/ 679895 h 700110"/>
                <a:gd name="connsiteX1670" fmla="*/ 411325 w 701227"/>
                <a:gd name="connsiteY1670" fmla="*/ 671759 h 700110"/>
                <a:gd name="connsiteX1671" fmla="*/ 411325 w 701227"/>
                <a:gd name="connsiteY1671" fmla="*/ 671759 h 700110"/>
                <a:gd name="connsiteX1672" fmla="*/ 438050 w 701227"/>
                <a:gd name="connsiteY1672" fmla="*/ 530530 h 700110"/>
                <a:gd name="connsiteX1673" fmla="*/ 421201 w 701227"/>
                <a:gd name="connsiteY1673" fmla="*/ 528206 h 700110"/>
                <a:gd name="connsiteX1674" fmla="*/ 427592 w 701227"/>
                <a:gd name="connsiteY1674" fmla="*/ 543898 h 700110"/>
                <a:gd name="connsiteX1675" fmla="*/ 438050 w 701227"/>
                <a:gd name="connsiteY1675" fmla="*/ 530530 h 700110"/>
                <a:gd name="connsiteX1676" fmla="*/ 438050 w 701227"/>
                <a:gd name="connsiteY1676" fmla="*/ 530530 h 700110"/>
                <a:gd name="connsiteX1677" fmla="*/ 469422 w 701227"/>
                <a:gd name="connsiteY1677" fmla="*/ 306773 h 700110"/>
                <a:gd name="connsiteX1678" fmla="*/ 456060 w 701227"/>
                <a:gd name="connsiteY1678" fmla="*/ 324209 h 700110"/>
                <a:gd name="connsiteX1679" fmla="*/ 448507 w 701227"/>
                <a:gd name="connsiteY1679" fmla="*/ 303867 h 700110"/>
                <a:gd name="connsiteX1680" fmla="*/ 469422 w 701227"/>
                <a:gd name="connsiteY1680" fmla="*/ 306773 h 700110"/>
                <a:gd name="connsiteX1681" fmla="*/ 469422 w 701227"/>
                <a:gd name="connsiteY1681" fmla="*/ 306773 h 700110"/>
                <a:gd name="connsiteX1682" fmla="*/ 476393 w 701227"/>
                <a:gd name="connsiteY1682" fmla="*/ 220758 h 700110"/>
                <a:gd name="connsiteX1683" fmla="*/ 482784 w 701227"/>
                <a:gd name="connsiteY1683" fmla="*/ 231219 h 700110"/>
                <a:gd name="connsiteX1684" fmla="*/ 474651 w 701227"/>
                <a:gd name="connsiteY1684" fmla="*/ 240518 h 700110"/>
                <a:gd name="connsiteX1685" fmla="*/ 460708 w 701227"/>
                <a:gd name="connsiteY1685" fmla="*/ 231800 h 700110"/>
                <a:gd name="connsiteX1686" fmla="*/ 476393 w 701227"/>
                <a:gd name="connsiteY1686" fmla="*/ 220758 h 700110"/>
                <a:gd name="connsiteX1687" fmla="*/ 476393 w 701227"/>
                <a:gd name="connsiteY1687" fmla="*/ 220758 h 700110"/>
                <a:gd name="connsiteX1688" fmla="*/ 493242 w 701227"/>
                <a:gd name="connsiteY1688" fmla="*/ 146947 h 700110"/>
                <a:gd name="connsiteX1689" fmla="*/ 479298 w 701227"/>
                <a:gd name="connsiteY1689" fmla="*/ 154503 h 700110"/>
                <a:gd name="connsiteX1690" fmla="*/ 482784 w 701227"/>
                <a:gd name="connsiteY1690" fmla="*/ 141135 h 700110"/>
                <a:gd name="connsiteX1691" fmla="*/ 493242 w 701227"/>
                <a:gd name="connsiteY1691" fmla="*/ 146947 h 700110"/>
                <a:gd name="connsiteX1692" fmla="*/ 493242 w 701227"/>
                <a:gd name="connsiteY1692" fmla="*/ 146947 h 700110"/>
                <a:gd name="connsiteX1693" fmla="*/ 501375 w 701227"/>
                <a:gd name="connsiteY1693" fmla="*/ 62094 h 700110"/>
                <a:gd name="connsiteX1694" fmla="*/ 504280 w 701227"/>
                <a:gd name="connsiteY1694" fmla="*/ 69649 h 700110"/>
                <a:gd name="connsiteX1695" fmla="*/ 495566 w 701227"/>
                <a:gd name="connsiteY1695" fmla="*/ 69068 h 700110"/>
                <a:gd name="connsiteX1696" fmla="*/ 501375 w 701227"/>
                <a:gd name="connsiteY1696" fmla="*/ 62094 h 700110"/>
                <a:gd name="connsiteX1697" fmla="*/ 501375 w 701227"/>
                <a:gd name="connsiteY1697" fmla="*/ 62094 h 700110"/>
                <a:gd name="connsiteX1698" fmla="*/ 423525 w 701227"/>
                <a:gd name="connsiteY1698" fmla="*/ 586324 h 700110"/>
                <a:gd name="connsiteX1699" fmla="*/ 436307 w 701227"/>
                <a:gd name="connsiteY1699" fmla="*/ 593880 h 700110"/>
                <a:gd name="connsiteX1700" fmla="*/ 428754 w 701227"/>
                <a:gd name="connsiteY1700" fmla="*/ 600854 h 700110"/>
                <a:gd name="connsiteX1701" fmla="*/ 423525 w 701227"/>
                <a:gd name="connsiteY1701" fmla="*/ 586324 h 700110"/>
                <a:gd name="connsiteX1702" fmla="*/ 423525 w 701227"/>
                <a:gd name="connsiteY1702" fmla="*/ 586324 h 700110"/>
                <a:gd name="connsiteX1703" fmla="*/ 442117 w 701227"/>
                <a:gd name="connsiteY1703" fmla="*/ 441028 h 700110"/>
                <a:gd name="connsiteX1704" fmla="*/ 454317 w 701227"/>
                <a:gd name="connsiteY1704" fmla="*/ 456138 h 700110"/>
                <a:gd name="connsiteX1705" fmla="*/ 434564 w 701227"/>
                <a:gd name="connsiteY1705" fmla="*/ 461369 h 700110"/>
                <a:gd name="connsiteX1706" fmla="*/ 430497 w 701227"/>
                <a:gd name="connsiteY1706" fmla="*/ 445096 h 700110"/>
                <a:gd name="connsiteX1707" fmla="*/ 412487 w 701227"/>
                <a:gd name="connsiteY1707" fmla="*/ 450908 h 700110"/>
                <a:gd name="connsiteX1708" fmla="*/ 414811 w 701227"/>
                <a:gd name="connsiteY1708" fmla="*/ 429404 h 700110"/>
                <a:gd name="connsiteX1709" fmla="*/ 431659 w 701227"/>
                <a:gd name="connsiteY1709" fmla="*/ 445096 h 700110"/>
                <a:gd name="connsiteX1710" fmla="*/ 442117 w 701227"/>
                <a:gd name="connsiteY1710" fmla="*/ 441028 h 700110"/>
                <a:gd name="connsiteX1711" fmla="*/ 442117 w 701227"/>
                <a:gd name="connsiteY1711" fmla="*/ 441028 h 700110"/>
                <a:gd name="connsiteX1712" fmla="*/ 509509 w 701227"/>
                <a:gd name="connsiteY1712" fmla="*/ 40590 h 700110"/>
                <a:gd name="connsiteX1713" fmla="*/ 514737 w 701227"/>
                <a:gd name="connsiteY1713" fmla="*/ 44658 h 700110"/>
                <a:gd name="connsiteX1714" fmla="*/ 510090 w 701227"/>
                <a:gd name="connsiteY1714" fmla="*/ 47564 h 700110"/>
                <a:gd name="connsiteX1715" fmla="*/ 509509 w 701227"/>
                <a:gd name="connsiteY1715" fmla="*/ 40590 h 700110"/>
                <a:gd name="connsiteX1716" fmla="*/ 509509 w 701227"/>
                <a:gd name="connsiteY1716" fmla="*/ 40590 h 700110"/>
                <a:gd name="connsiteX1717" fmla="*/ 481622 w 701227"/>
                <a:gd name="connsiteY1717" fmla="*/ 285851 h 700110"/>
                <a:gd name="connsiteX1718" fmla="*/ 464193 w 701227"/>
                <a:gd name="connsiteY1718" fmla="*/ 299218 h 700110"/>
                <a:gd name="connsiteX1719" fmla="*/ 462450 w 701227"/>
                <a:gd name="connsiteY1719" fmla="*/ 279458 h 700110"/>
                <a:gd name="connsiteX1720" fmla="*/ 481622 w 701227"/>
                <a:gd name="connsiteY1720" fmla="*/ 285851 h 700110"/>
                <a:gd name="connsiteX1721" fmla="*/ 481622 w 701227"/>
                <a:gd name="connsiteY1721" fmla="*/ 285851 h 700110"/>
                <a:gd name="connsiteX1722" fmla="*/ 493242 w 701227"/>
                <a:gd name="connsiteY1722" fmla="*/ 203322 h 700110"/>
                <a:gd name="connsiteX1723" fmla="*/ 475813 w 701227"/>
                <a:gd name="connsiteY1723" fmla="*/ 200998 h 700110"/>
                <a:gd name="connsiteX1724" fmla="*/ 483946 w 701227"/>
                <a:gd name="connsiteY1724" fmla="*/ 217271 h 700110"/>
                <a:gd name="connsiteX1725" fmla="*/ 493242 w 701227"/>
                <a:gd name="connsiteY1725" fmla="*/ 203322 h 700110"/>
                <a:gd name="connsiteX1726" fmla="*/ 493242 w 701227"/>
                <a:gd name="connsiteY1726" fmla="*/ 203322 h 700110"/>
                <a:gd name="connsiteX1727" fmla="*/ 504280 w 701227"/>
                <a:gd name="connsiteY1727" fmla="*/ 122537 h 700110"/>
                <a:gd name="connsiteX1728" fmla="*/ 491499 w 701227"/>
                <a:gd name="connsiteY1728" fmla="*/ 129511 h 700110"/>
                <a:gd name="connsiteX1729" fmla="*/ 504280 w 701227"/>
                <a:gd name="connsiteY1729" fmla="*/ 122537 h 700110"/>
                <a:gd name="connsiteX1730" fmla="*/ 504280 w 701227"/>
                <a:gd name="connsiteY1730" fmla="*/ 122537 h 700110"/>
                <a:gd name="connsiteX1731" fmla="*/ 431659 w 701227"/>
                <a:gd name="connsiteY1731" fmla="*/ 651417 h 700110"/>
                <a:gd name="connsiteX1732" fmla="*/ 425268 w 701227"/>
                <a:gd name="connsiteY1732" fmla="*/ 656648 h 700110"/>
                <a:gd name="connsiteX1733" fmla="*/ 423525 w 701227"/>
                <a:gd name="connsiteY1733" fmla="*/ 646767 h 700110"/>
                <a:gd name="connsiteX1734" fmla="*/ 431659 w 701227"/>
                <a:gd name="connsiteY1734" fmla="*/ 651417 h 700110"/>
                <a:gd name="connsiteX1735" fmla="*/ 431659 w 701227"/>
                <a:gd name="connsiteY1735" fmla="*/ 651417 h 700110"/>
                <a:gd name="connsiteX1736" fmla="*/ 451412 w 701227"/>
                <a:gd name="connsiteY1736" fmla="*/ 508445 h 700110"/>
                <a:gd name="connsiteX1737" fmla="*/ 439792 w 701227"/>
                <a:gd name="connsiteY1737" fmla="*/ 521231 h 700110"/>
                <a:gd name="connsiteX1738" fmla="*/ 433983 w 701227"/>
                <a:gd name="connsiteY1738" fmla="*/ 503796 h 700110"/>
                <a:gd name="connsiteX1739" fmla="*/ 451412 w 701227"/>
                <a:gd name="connsiteY1739" fmla="*/ 508445 h 700110"/>
                <a:gd name="connsiteX1740" fmla="*/ 451412 w 701227"/>
                <a:gd name="connsiteY1740" fmla="*/ 508445 h 700110"/>
                <a:gd name="connsiteX1741" fmla="*/ 441535 w 701227"/>
                <a:gd name="connsiteY1741" fmla="*/ 560752 h 700110"/>
                <a:gd name="connsiteX1742" fmla="*/ 447926 w 701227"/>
                <a:gd name="connsiteY1742" fmla="*/ 567726 h 700110"/>
                <a:gd name="connsiteX1743" fmla="*/ 435726 w 701227"/>
                <a:gd name="connsiteY1743" fmla="*/ 577606 h 700110"/>
                <a:gd name="connsiteX1744" fmla="*/ 432240 w 701227"/>
                <a:gd name="connsiteY1744" fmla="*/ 565983 h 700110"/>
                <a:gd name="connsiteX1745" fmla="*/ 441535 w 701227"/>
                <a:gd name="connsiteY1745" fmla="*/ 560752 h 700110"/>
                <a:gd name="connsiteX1746" fmla="*/ 441535 w 701227"/>
                <a:gd name="connsiteY1746" fmla="*/ 560752 h 700110"/>
                <a:gd name="connsiteX1747" fmla="*/ 460126 w 701227"/>
                <a:gd name="connsiteY1747" fmla="*/ 418361 h 700110"/>
                <a:gd name="connsiteX1748" fmla="*/ 443859 w 701227"/>
                <a:gd name="connsiteY1748" fmla="*/ 432891 h 700110"/>
                <a:gd name="connsiteX1749" fmla="*/ 453736 w 701227"/>
                <a:gd name="connsiteY1749" fmla="*/ 441609 h 700110"/>
                <a:gd name="connsiteX1750" fmla="*/ 465355 w 701227"/>
                <a:gd name="connsiteY1750" fmla="*/ 435797 h 700110"/>
                <a:gd name="connsiteX1751" fmla="*/ 460126 w 701227"/>
                <a:gd name="connsiteY1751" fmla="*/ 418361 h 700110"/>
                <a:gd name="connsiteX1752" fmla="*/ 460126 w 701227"/>
                <a:gd name="connsiteY1752" fmla="*/ 418361 h 700110"/>
                <a:gd name="connsiteX1753" fmla="*/ 469422 w 701227"/>
                <a:gd name="connsiteY1753" fmla="*/ 335252 h 700110"/>
                <a:gd name="connsiteX1754" fmla="*/ 458384 w 701227"/>
                <a:gd name="connsiteY1754" fmla="*/ 339320 h 700110"/>
                <a:gd name="connsiteX1755" fmla="*/ 461869 w 701227"/>
                <a:gd name="connsiteY1755" fmla="*/ 358499 h 700110"/>
                <a:gd name="connsiteX1756" fmla="*/ 446183 w 701227"/>
                <a:gd name="connsiteY1756" fmla="*/ 362567 h 700110"/>
                <a:gd name="connsiteX1757" fmla="*/ 441535 w 701227"/>
                <a:gd name="connsiteY1757" fmla="*/ 347456 h 700110"/>
                <a:gd name="connsiteX1758" fmla="*/ 457222 w 701227"/>
                <a:gd name="connsiteY1758" fmla="*/ 331183 h 700110"/>
                <a:gd name="connsiteX1759" fmla="*/ 435145 w 701227"/>
                <a:gd name="connsiteY1759" fmla="*/ 325953 h 700110"/>
                <a:gd name="connsiteX1760" fmla="*/ 430497 w 701227"/>
                <a:gd name="connsiteY1760" fmla="*/ 312585 h 700110"/>
                <a:gd name="connsiteX1761" fmla="*/ 446183 w 701227"/>
                <a:gd name="connsiteY1761" fmla="*/ 295731 h 700110"/>
                <a:gd name="connsiteX1762" fmla="*/ 423525 w 701227"/>
                <a:gd name="connsiteY1762" fmla="*/ 291663 h 700110"/>
                <a:gd name="connsiteX1763" fmla="*/ 420040 w 701227"/>
                <a:gd name="connsiteY1763" fmla="*/ 277133 h 700110"/>
                <a:gd name="connsiteX1764" fmla="*/ 411906 w 701227"/>
                <a:gd name="connsiteY1764" fmla="*/ 273065 h 700110"/>
                <a:gd name="connsiteX1765" fmla="*/ 401449 w 701227"/>
                <a:gd name="connsiteY1765" fmla="*/ 277714 h 700110"/>
                <a:gd name="connsiteX1766" fmla="*/ 396220 w 701227"/>
                <a:gd name="connsiteY1766" fmla="*/ 264347 h 700110"/>
                <a:gd name="connsiteX1767" fmla="*/ 413649 w 701227"/>
                <a:gd name="connsiteY1767" fmla="*/ 253304 h 700110"/>
                <a:gd name="connsiteX1768" fmla="*/ 407839 w 701227"/>
                <a:gd name="connsiteY1768" fmla="*/ 242262 h 700110"/>
                <a:gd name="connsiteX1769" fmla="*/ 387505 w 701227"/>
                <a:gd name="connsiteY1769" fmla="*/ 249817 h 700110"/>
                <a:gd name="connsiteX1770" fmla="*/ 392153 w 701227"/>
                <a:gd name="connsiteY1770" fmla="*/ 262022 h 700110"/>
                <a:gd name="connsiteX1771" fmla="*/ 377048 w 701227"/>
                <a:gd name="connsiteY1771" fmla="*/ 265509 h 700110"/>
                <a:gd name="connsiteX1772" fmla="*/ 371819 w 701227"/>
                <a:gd name="connsiteY1772" fmla="*/ 250980 h 700110"/>
                <a:gd name="connsiteX1773" fmla="*/ 388087 w 701227"/>
                <a:gd name="connsiteY1773" fmla="*/ 243424 h 700110"/>
                <a:gd name="connsiteX1774" fmla="*/ 372981 w 701227"/>
                <a:gd name="connsiteY1774" fmla="*/ 226570 h 700110"/>
                <a:gd name="connsiteX1775" fmla="*/ 363105 w 701227"/>
                <a:gd name="connsiteY1775" fmla="*/ 236450 h 700110"/>
                <a:gd name="connsiteX1776" fmla="*/ 369496 w 701227"/>
                <a:gd name="connsiteY1776" fmla="*/ 249817 h 700110"/>
                <a:gd name="connsiteX1777" fmla="*/ 353229 w 701227"/>
                <a:gd name="connsiteY1777" fmla="*/ 253885 h 700110"/>
                <a:gd name="connsiteX1778" fmla="*/ 350324 w 701227"/>
                <a:gd name="connsiteY1778" fmla="*/ 242262 h 700110"/>
                <a:gd name="connsiteX1779" fmla="*/ 329990 w 701227"/>
                <a:gd name="connsiteY1779" fmla="*/ 242843 h 700110"/>
                <a:gd name="connsiteX1780" fmla="*/ 323599 w 701227"/>
                <a:gd name="connsiteY1780" fmla="*/ 227151 h 700110"/>
                <a:gd name="connsiteX1781" fmla="*/ 305008 w 701227"/>
                <a:gd name="connsiteY1781" fmla="*/ 236450 h 700110"/>
                <a:gd name="connsiteX1782" fmla="*/ 314884 w 701227"/>
                <a:gd name="connsiteY1782" fmla="*/ 250398 h 700110"/>
                <a:gd name="connsiteX1783" fmla="*/ 327666 w 701227"/>
                <a:gd name="connsiteY1783" fmla="*/ 245749 h 700110"/>
                <a:gd name="connsiteX1784" fmla="*/ 330571 w 701227"/>
                <a:gd name="connsiteY1784" fmla="*/ 260278 h 700110"/>
                <a:gd name="connsiteX1785" fmla="*/ 317208 w 701227"/>
                <a:gd name="connsiteY1785" fmla="*/ 264347 h 700110"/>
                <a:gd name="connsiteX1786" fmla="*/ 303265 w 701227"/>
                <a:gd name="connsiteY1786" fmla="*/ 248074 h 700110"/>
                <a:gd name="connsiteX1787" fmla="*/ 295713 w 701227"/>
                <a:gd name="connsiteY1787" fmla="*/ 270740 h 700110"/>
                <a:gd name="connsiteX1788" fmla="*/ 281769 w 701227"/>
                <a:gd name="connsiteY1788" fmla="*/ 275970 h 700110"/>
                <a:gd name="connsiteX1789" fmla="*/ 276541 w 701227"/>
                <a:gd name="connsiteY1789" fmla="*/ 260860 h 700110"/>
                <a:gd name="connsiteX1790" fmla="*/ 292808 w 701227"/>
                <a:gd name="connsiteY1790" fmla="*/ 255048 h 700110"/>
                <a:gd name="connsiteX1791" fmla="*/ 288160 w 701227"/>
                <a:gd name="connsiteY1791" fmla="*/ 238775 h 700110"/>
                <a:gd name="connsiteX1792" fmla="*/ 268988 w 701227"/>
                <a:gd name="connsiteY1792" fmla="*/ 247493 h 700110"/>
                <a:gd name="connsiteX1793" fmla="*/ 273636 w 701227"/>
                <a:gd name="connsiteY1793" fmla="*/ 259116 h 700110"/>
                <a:gd name="connsiteX1794" fmla="*/ 257950 w 701227"/>
                <a:gd name="connsiteY1794" fmla="*/ 277714 h 700110"/>
                <a:gd name="connsiteX1795" fmla="*/ 279446 w 701227"/>
                <a:gd name="connsiteY1795" fmla="*/ 279458 h 700110"/>
                <a:gd name="connsiteX1796" fmla="*/ 282931 w 701227"/>
                <a:gd name="connsiteY1796" fmla="*/ 293987 h 700110"/>
                <a:gd name="connsiteX1797" fmla="*/ 269569 w 701227"/>
                <a:gd name="connsiteY1797" fmla="*/ 298637 h 700110"/>
                <a:gd name="connsiteX1798" fmla="*/ 250978 w 701227"/>
                <a:gd name="connsiteY1798" fmla="*/ 283526 h 700110"/>
                <a:gd name="connsiteX1799" fmla="*/ 252721 w 701227"/>
                <a:gd name="connsiteY1799" fmla="*/ 306773 h 700110"/>
                <a:gd name="connsiteX1800" fmla="*/ 267245 w 701227"/>
                <a:gd name="connsiteY1800" fmla="*/ 303286 h 700110"/>
                <a:gd name="connsiteX1801" fmla="*/ 270150 w 701227"/>
                <a:gd name="connsiteY1801" fmla="*/ 316654 h 700110"/>
                <a:gd name="connsiteX1802" fmla="*/ 262597 w 701227"/>
                <a:gd name="connsiteY1802" fmla="*/ 317816 h 700110"/>
                <a:gd name="connsiteX1803" fmla="*/ 256788 w 701227"/>
                <a:gd name="connsiteY1803" fmla="*/ 321884 h 700110"/>
                <a:gd name="connsiteX1804" fmla="*/ 252140 w 701227"/>
                <a:gd name="connsiteY1804" fmla="*/ 306773 h 700110"/>
                <a:gd name="connsiteX1805" fmla="*/ 232387 w 701227"/>
                <a:gd name="connsiteY1805" fmla="*/ 317235 h 700110"/>
                <a:gd name="connsiteX1806" fmla="*/ 245750 w 701227"/>
                <a:gd name="connsiteY1806" fmla="*/ 330602 h 700110"/>
                <a:gd name="connsiteX1807" fmla="*/ 255045 w 701227"/>
                <a:gd name="connsiteY1807" fmla="*/ 325953 h 700110"/>
                <a:gd name="connsiteX1808" fmla="*/ 258531 w 701227"/>
                <a:gd name="connsiteY1808" fmla="*/ 339901 h 700110"/>
                <a:gd name="connsiteX1809" fmla="*/ 243426 w 701227"/>
                <a:gd name="connsiteY1809" fmla="*/ 346294 h 700110"/>
                <a:gd name="connsiteX1810" fmla="*/ 246330 w 701227"/>
                <a:gd name="connsiteY1810" fmla="*/ 363148 h 700110"/>
                <a:gd name="connsiteX1811" fmla="*/ 233549 w 701227"/>
                <a:gd name="connsiteY1811" fmla="*/ 367798 h 700110"/>
                <a:gd name="connsiteX1812" fmla="*/ 235873 w 701227"/>
                <a:gd name="connsiteY1812" fmla="*/ 386977 h 700110"/>
                <a:gd name="connsiteX1813" fmla="*/ 255626 w 701227"/>
                <a:gd name="connsiteY1813" fmla="*/ 375354 h 700110"/>
                <a:gd name="connsiteX1814" fmla="*/ 251559 w 701227"/>
                <a:gd name="connsiteY1814" fmla="*/ 366636 h 700110"/>
                <a:gd name="connsiteX1815" fmla="*/ 264921 w 701227"/>
                <a:gd name="connsiteY1815" fmla="*/ 363730 h 700110"/>
                <a:gd name="connsiteX1816" fmla="*/ 268407 w 701227"/>
                <a:gd name="connsiteY1816" fmla="*/ 375935 h 700110"/>
                <a:gd name="connsiteX1817" fmla="*/ 252721 w 701227"/>
                <a:gd name="connsiteY1817" fmla="*/ 388139 h 700110"/>
                <a:gd name="connsiteX1818" fmla="*/ 257950 w 701227"/>
                <a:gd name="connsiteY1818" fmla="*/ 400345 h 700110"/>
                <a:gd name="connsiteX1819" fmla="*/ 240521 w 701227"/>
                <a:gd name="connsiteY1819" fmla="*/ 410806 h 700110"/>
                <a:gd name="connsiteX1820" fmla="*/ 246911 w 701227"/>
                <a:gd name="connsiteY1820" fmla="*/ 423011 h 700110"/>
                <a:gd name="connsiteX1821" fmla="*/ 265502 w 701227"/>
                <a:gd name="connsiteY1821" fmla="*/ 416037 h 700110"/>
                <a:gd name="connsiteX1822" fmla="*/ 260274 w 701227"/>
                <a:gd name="connsiteY1822" fmla="*/ 401507 h 700110"/>
                <a:gd name="connsiteX1823" fmla="*/ 274798 w 701227"/>
                <a:gd name="connsiteY1823" fmla="*/ 398020 h 700110"/>
                <a:gd name="connsiteX1824" fmla="*/ 279446 w 701227"/>
                <a:gd name="connsiteY1824" fmla="*/ 411387 h 700110"/>
                <a:gd name="connsiteX1825" fmla="*/ 266083 w 701227"/>
                <a:gd name="connsiteY1825" fmla="*/ 416618 h 700110"/>
                <a:gd name="connsiteX1826" fmla="*/ 272474 w 701227"/>
                <a:gd name="connsiteY1826" fmla="*/ 436378 h 700110"/>
                <a:gd name="connsiteX1827" fmla="*/ 288741 w 701227"/>
                <a:gd name="connsiteY1827" fmla="*/ 421848 h 700110"/>
                <a:gd name="connsiteX1828" fmla="*/ 284674 w 701227"/>
                <a:gd name="connsiteY1828" fmla="*/ 414293 h 700110"/>
                <a:gd name="connsiteX1829" fmla="*/ 297455 w 701227"/>
                <a:gd name="connsiteY1829" fmla="*/ 410806 h 700110"/>
                <a:gd name="connsiteX1830" fmla="*/ 302103 w 701227"/>
                <a:gd name="connsiteY1830" fmla="*/ 424173 h 700110"/>
                <a:gd name="connsiteX1831" fmla="*/ 286998 w 701227"/>
                <a:gd name="connsiteY1831" fmla="*/ 441028 h 700110"/>
                <a:gd name="connsiteX1832" fmla="*/ 309075 w 701227"/>
                <a:gd name="connsiteY1832" fmla="*/ 445096 h 700110"/>
                <a:gd name="connsiteX1833" fmla="*/ 317208 w 701227"/>
                <a:gd name="connsiteY1833" fmla="*/ 460788 h 700110"/>
                <a:gd name="connsiteX1834" fmla="*/ 334056 w 701227"/>
                <a:gd name="connsiteY1834" fmla="*/ 449745 h 700110"/>
                <a:gd name="connsiteX1835" fmla="*/ 329409 w 701227"/>
                <a:gd name="connsiteY1835" fmla="*/ 438122 h 700110"/>
                <a:gd name="connsiteX1836" fmla="*/ 343352 w 701227"/>
                <a:gd name="connsiteY1836" fmla="*/ 434634 h 700110"/>
                <a:gd name="connsiteX1837" fmla="*/ 347419 w 701227"/>
                <a:gd name="connsiteY1837" fmla="*/ 446839 h 700110"/>
                <a:gd name="connsiteX1838" fmla="*/ 367753 w 701227"/>
                <a:gd name="connsiteY1838" fmla="*/ 445096 h 700110"/>
                <a:gd name="connsiteX1839" fmla="*/ 378210 w 701227"/>
                <a:gd name="connsiteY1839" fmla="*/ 462532 h 700110"/>
                <a:gd name="connsiteX1840" fmla="*/ 393315 w 701227"/>
                <a:gd name="connsiteY1840" fmla="*/ 451489 h 700110"/>
                <a:gd name="connsiteX1841" fmla="*/ 388667 w 701227"/>
                <a:gd name="connsiteY1841" fmla="*/ 439284 h 700110"/>
                <a:gd name="connsiteX1842" fmla="*/ 403192 w 701227"/>
                <a:gd name="connsiteY1842" fmla="*/ 432310 h 700110"/>
                <a:gd name="connsiteX1843" fmla="*/ 400868 w 701227"/>
                <a:gd name="connsiteY1843" fmla="*/ 416618 h 700110"/>
                <a:gd name="connsiteX1844" fmla="*/ 415392 w 701227"/>
                <a:gd name="connsiteY1844" fmla="*/ 411387 h 700110"/>
                <a:gd name="connsiteX1845" fmla="*/ 429335 w 701227"/>
                <a:gd name="connsiteY1845" fmla="*/ 427660 h 700110"/>
                <a:gd name="connsiteX1846" fmla="*/ 440955 w 701227"/>
                <a:gd name="connsiteY1846" fmla="*/ 416618 h 700110"/>
                <a:gd name="connsiteX1847" fmla="*/ 435726 w 701227"/>
                <a:gd name="connsiteY1847" fmla="*/ 404994 h 700110"/>
                <a:gd name="connsiteX1848" fmla="*/ 418297 w 701227"/>
                <a:gd name="connsiteY1848" fmla="*/ 406737 h 700110"/>
                <a:gd name="connsiteX1849" fmla="*/ 414230 w 701227"/>
                <a:gd name="connsiteY1849" fmla="*/ 393370 h 700110"/>
                <a:gd name="connsiteX1850" fmla="*/ 427011 w 701227"/>
                <a:gd name="connsiteY1850" fmla="*/ 388721 h 700110"/>
                <a:gd name="connsiteX1851" fmla="*/ 432240 w 701227"/>
                <a:gd name="connsiteY1851" fmla="*/ 402088 h 700110"/>
                <a:gd name="connsiteX1852" fmla="*/ 451993 w 701227"/>
                <a:gd name="connsiteY1852" fmla="*/ 395695 h 700110"/>
                <a:gd name="connsiteX1853" fmla="*/ 447926 w 701227"/>
                <a:gd name="connsiteY1853" fmla="*/ 381165 h 700110"/>
                <a:gd name="connsiteX1854" fmla="*/ 429916 w 701227"/>
                <a:gd name="connsiteY1854" fmla="*/ 383490 h 700110"/>
                <a:gd name="connsiteX1855" fmla="*/ 426430 w 701227"/>
                <a:gd name="connsiteY1855" fmla="*/ 370123 h 700110"/>
                <a:gd name="connsiteX1856" fmla="*/ 439792 w 701227"/>
                <a:gd name="connsiteY1856" fmla="*/ 364892 h 700110"/>
                <a:gd name="connsiteX1857" fmla="*/ 443279 w 701227"/>
                <a:gd name="connsiteY1857" fmla="*/ 377097 h 700110"/>
                <a:gd name="connsiteX1858" fmla="*/ 463612 w 701227"/>
                <a:gd name="connsiteY1858" fmla="*/ 374772 h 700110"/>
                <a:gd name="connsiteX1859" fmla="*/ 460126 w 701227"/>
                <a:gd name="connsiteY1859" fmla="*/ 358499 h 700110"/>
                <a:gd name="connsiteX1860" fmla="*/ 475813 w 701227"/>
                <a:gd name="connsiteY1860" fmla="*/ 352106 h 700110"/>
                <a:gd name="connsiteX1861" fmla="*/ 469422 w 701227"/>
                <a:gd name="connsiteY1861" fmla="*/ 335252 h 700110"/>
                <a:gd name="connsiteX1862" fmla="*/ 469422 w 701227"/>
                <a:gd name="connsiteY1862" fmla="*/ 335252 h 700110"/>
                <a:gd name="connsiteX1863" fmla="*/ 432821 w 701227"/>
                <a:gd name="connsiteY1863" fmla="*/ 332346 h 700110"/>
                <a:gd name="connsiteX1864" fmla="*/ 436888 w 701227"/>
                <a:gd name="connsiteY1864" fmla="*/ 345132 h 700110"/>
                <a:gd name="connsiteX1865" fmla="*/ 424687 w 701227"/>
                <a:gd name="connsiteY1865" fmla="*/ 348619 h 700110"/>
                <a:gd name="connsiteX1866" fmla="*/ 421783 w 701227"/>
                <a:gd name="connsiteY1866" fmla="*/ 337576 h 700110"/>
                <a:gd name="connsiteX1867" fmla="*/ 432821 w 701227"/>
                <a:gd name="connsiteY1867" fmla="*/ 332346 h 700110"/>
                <a:gd name="connsiteX1868" fmla="*/ 432821 w 701227"/>
                <a:gd name="connsiteY1868" fmla="*/ 332346 h 700110"/>
                <a:gd name="connsiteX1869" fmla="*/ 432821 w 701227"/>
                <a:gd name="connsiteY1869" fmla="*/ 332346 h 700110"/>
                <a:gd name="connsiteX1870" fmla="*/ 420040 w 701227"/>
                <a:gd name="connsiteY1870" fmla="*/ 356756 h 700110"/>
                <a:gd name="connsiteX1871" fmla="*/ 424106 w 701227"/>
                <a:gd name="connsiteY1871" fmla="*/ 368379 h 700110"/>
                <a:gd name="connsiteX1872" fmla="*/ 412487 w 701227"/>
                <a:gd name="connsiteY1872" fmla="*/ 370704 h 700110"/>
                <a:gd name="connsiteX1873" fmla="*/ 409582 w 701227"/>
                <a:gd name="connsiteY1873" fmla="*/ 360824 h 700110"/>
                <a:gd name="connsiteX1874" fmla="*/ 420040 w 701227"/>
                <a:gd name="connsiteY1874" fmla="*/ 356756 h 700110"/>
                <a:gd name="connsiteX1875" fmla="*/ 420040 w 701227"/>
                <a:gd name="connsiteY1875" fmla="*/ 356756 h 700110"/>
                <a:gd name="connsiteX1876" fmla="*/ 420040 w 701227"/>
                <a:gd name="connsiteY1876" fmla="*/ 356756 h 700110"/>
                <a:gd name="connsiteX1877" fmla="*/ 422363 w 701227"/>
                <a:gd name="connsiteY1877" fmla="*/ 295731 h 700110"/>
                <a:gd name="connsiteX1878" fmla="*/ 426430 w 701227"/>
                <a:gd name="connsiteY1878" fmla="*/ 310261 h 700110"/>
                <a:gd name="connsiteX1879" fmla="*/ 414230 w 701227"/>
                <a:gd name="connsiteY1879" fmla="*/ 312585 h 700110"/>
                <a:gd name="connsiteX1880" fmla="*/ 410163 w 701227"/>
                <a:gd name="connsiteY1880" fmla="*/ 300961 h 700110"/>
                <a:gd name="connsiteX1881" fmla="*/ 422363 w 701227"/>
                <a:gd name="connsiteY1881" fmla="*/ 295731 h 700110"/>
                <a:gd name="connsiteX1882" fmla="*/ 422363 w 701227"/>
                <a:gd name="connsiteY1882" fmla="*/ 295731 h 700110"/>
                <a:gd name="connsiteX1883" fmla="*/ 422363 w 701227"/>
                <a:gd name="connsiteY1883" fmla="*/ 295731 h 700110"/>
                <a:gd name="connsiteX1884" fmla="*/ 407258 w 701227"/>
                <a:gd name="connsiteY1884" fmla="*/ 380584 h 700110"/>
                <a:gd name="connsiteX1885" fmla="*/ 410744 w 701227"/>
                <a:gd name="connsiteY1885" fmla="*/ 391627 h 700110"/>
                <a:gd name="connsiteX1886" fmla="*/ 400287 w 701227"/>
                <a:gd name="connsiteY1886" fmla="*/ 394533 h 700110"/>
                <a:gd name="connsiteX1887" fmla="*/ 397382 w 701227"/>
                <a:gd name="connsiteY1887" fmla="*/ 384071 h 700110"/>
                <a:gd name="connsiteX1888" fmla="*/ 407258 w 701227"/>
                <a:gd name="connsiteY1888" fmla="*/ 380584 h 700110"/>
                <a:gd name="connsiteX1889" fmla="*/ 407258 w 701227"/>
                <a:gd name="connsiteY1889" fmla="*/ 380584 h 700110"/>
                <a:gd name="connsiteX1890" fmla="*/ 407258 w 701227"/>
                <a:gd name="connsiteY1890" fmla="*/ 380584 h 700110"/>
                <a:gd name="connsiteX1891" fmla="*/ 408420 w 701227"/>
                <a:gd name="connsiteY1891" fmla="*/ 321884 h 700110"/>
                <a:gd name="connsiteX1892" fmla="*/ 411325 w 701227"/>
                <a:gd name="connsiteY1892" fmla="*/ 331183 h 700110"/>
                <a:gd name="connsiteX1893" fmla="*/ 402611 w 701227"/>
                <a:gd name="connsiteY1893" fmla="*/ 333508 h 700110"/>
                <a:gd name="connsiteX1894" fmla="*/ 399706 w 701227"/>
                <a:gd name="connsiteY1894" fmla="*/ 324790 h 700110"/>
                <a:gd name="connsiteX1895" fmla="*/ 408420 w 701227"/>
                <a:gd name="connsiteY1895" fmla="*/ 321884 h 700110"/>
                <a:gd name="connsiteX1896" fmla="*/ 408420 w 701227"/>
                <a:gd name="connsiteY1896" fmla="*/ 321884 h 700110"/>
                <a:gd name="connsiteX1897" fmla="*/ 408420 w 701227"/>
                <a:gd name="connsiteY1897" fmla="*/ 321884 h 700110"/>
                <a:gd name="connsiteX1898" fmla="*/ 395058 w 701227"/>
                <a:gd name="connsiteY1898" fmla="*/ 403250 h 700110"/>
                <a:gd name="connsiteX1899" fmla="*/ 399706 w 701227"/>
                <a:gd name="connsiteY1899" fmla="*/ 415455 h 700110"/>
                <a:gd name="connsiteX1900" fmla="*/ 386925 w 701227"/>
                <a:gd name="connsiteY1900" fmla="*/ 418361 h 700110"/>
                <a:gd name="connsiteX1901" fmla="*/ 384601 w 701227"/>
                <a:gd name="connsiteY1901" fmla="*/ 406737 h 700110"/>
                <a:gd name="connsiteX1902" fmla="*/ 395058 w 701227"/>
                <a:gd name="connsiteY1902" fmla="*/ 403250 h 700110"/>
                <a:gd name="connsiteX1903" fmla="*/ 395058 w 701227"/>
                <a:gd name="connsiteY1903" fmla="*/ 403250 h 700110"/>
                <a:gd name="connsiteX1904" fmla="*/ 395058 w 701227"/>
                <a:gd name="connsiteY1904" fmla="*/ 403250 h 700110"/>
                <a:gd name="connsiteX1905" fmla="*/ 395639 w 701227"/>
                <a:gd name="connsiteY1905" fmla="*/ 346294 h 700110"/>
                <a:gd name="connsiteX1906" fmla="*/ 398544 w 701227"/>
                <a:gd name="connsiteY1906" fmla="*/ 354431 h 700110"/>
                <a:gd name="connsiteX1907" fmla="*/ 389829 w 701227"/>
                <a:gd name="connsiteY1907" fmla="*/ 356174 h 700110"/>
                <a:gd name="connsiteX1908" fmla="*/ 388087 w 701227"/>
                <a:gd name="connsiteY1908" fmla="*/ 349200 h 700110"/>
                <a:gd name="connsiteX1909" fmla="*/ 395639 w 701227"/>
                <a:gd name="connsiteY1909" fmla="*/ 346294 h 700110"/>
                <a:gd name="connsiteX1910" fmla="*/ 395639 w 701227"/>
                <a:gd name="connsiteY1910" fmla="*/ 346294 h 700110"/>
                <a:gd name="connsiteX1911" fmla="*/ 395639 w 701227"/>
                <a:gd name="connsiteY1911" fmla="*/ 346294 h 700110"/>
                <a:gd name="connsiteX1912" fmla="*/ 383439 w 701227"/>
                <a:gd name="connsiteY1912" fmla="*/ 425335 h 700110"/>
                <a:gd name="connsiteX1913" fmla="*/ 387505 w 701227"/>
                <a:gd name="connsiteY1913" fmla="*/ 438122 h 700110"/>
                <a:gd name="connsiteX1914" fmla="*/ 373562 w 701227"/>
                <a:gd name="connsiteY1914" fmla="*/ 443934 h 700110"/>
                <a:gd name="connsiteX1915" fmla="*/ 370658 w 701227"/>
                <a:gd name="connsiteY1915" fmla="*/ 429985 h 700110"/>
                <a:gd name="connsiteX1916" fmla="*/ 383439 w 701227"/>
                <a:gd name="connsiteY1916" fmla="*/ 425335 h 700110"/>
                <a:gd name="connsiteX1917" fmla="*/ 383439 w 701227"/>
                <a:gd name="connsiteY1917" fmla="*/ 425335 h 700110"/>
                <a:gd name="connsiteX1918" fmla="*/ 383439 w 701227"/>
                <a:gd name="connsiteY1918" fmla="*/ 425335 h 700110"/>
                <a:gd name="connsiteX1919" fmla="*/ 397963 w 701227"/>
                <a:gd name="connsiteY1919" fmla="*/ 285270 h 700110"/>
                <a:gd name="connsiteX1920" fmla="*/ 401449 w 701227"/>
                <a:gd name="connsiteY1920" fmla="*/ 296312 h 700110"/>
                <a:gd name="connsiteX1921" fmla="*/ 390991 w 701227"/>
                <a:gd name="connsiteY1921" fmla="*/ 299218 h 700110"/>
                <a:gd name="connsiteX1922" fmla="*/ 387505 w 701227"/>
                <a:gd name="connsiteY1922" fmla="*/ 289338 h 700110"/>
                <a:gd name="connsiteX1923" fmla="*/ 397963 w 701227"/>
                <a:gd name="connsiteY1923" fmla="*/ 285270 h 700110"/>
                <a:gd name="connsiteX1924" fmla="*/ 397963 w 701227"/>
                <a:gd name="connsiteY1924" fmla="*/ 285270 h 700110"/>
                <a:gd name="connsiteX1925" fmla="*/ 397963 w 701227"/>
                <a:gd name="connsiteY1925" fmla="*/ 285270 h 700110"/>
                <a:gd name="connsiteX1926" fmla="*/ 382858 w 701227"/>
                <a:gd name="connsiteY1926" fmla="*/ 370123 h 700110"/>
                <a:gd name="connsiteX1927" fmla="*/ 385763 w 701227"/>
                <a:gd name="connsiteY1927" fmla="*/ 377678 h 700110"/>
                <a:gd name="connsiteX1928" fmla="*/ 377629 w 701227"/>
                <a:gd name="connsiteY1928" fmla="*/ 380003 h 700110"/>
                <a:gd name="connsiteX1929" fmla="*/ 375886 w 701227"/>
                <a:gd name="connsiteY1929" fmla="*/ 372448 h 700110"/>
                <a:gd name="connsiteX1930" fmla="*/ 382858 w 701227"/>
                <a:gd name="connsiteY1930" fmla="*/ 370123 h 700110"/>
                <a:gd name="connsiteX1931" fmla="*/ 382858 w 701227"/>
                <a:gd name="connsiteY1931" fmla="*/ 370123 h 700110"/>
                <a:gd name="connsiteX1932" fmla="*/ 382858 w 701227"/>
                <a:gd name="connsiteY1932" fmla="*/ 370123 h 700110"/>
                <a:gd name="connsiteX1933" fmla="*/ 385182 w 701227"/>
                <a:gd name="connsiteY1933" fmla="*/ 310261 h 700110"/>
                <a:gd name="connsiteX1934" fmla="*/ 387505 w 701227"/>
                <a:gd name="connsiteY1934" fmla="*/ 318397 h 700110"/>
                <a:gd name="connsiteX1935" fmla="*/ 379372 w 701227"/>
                <a:gd name="connsiteY1935" fmla="*/ 320722 h 700110"/>
                <a:gd name="connsiteX1936" fmla="*/ 377048 w 701227"/>
                <a:gd name="connsiteY1936" fmla="*/ 313167 h 700110"/>
                <a:gd name="connsiteX1937" fmla="*/ 385182 w 701227"/>
                <a:gd name="connsiteY1937" fmla="*/ 310261 h 700110"/>
                <a:gd name="connsiteX1938" fmla="*/ 385182 w 701227"/>
                <a:gd name="connsiteY1938" fmla="*/ 310261 h 700110"/>
                <a:gd name="connsiteX1939" fmla="*/ 385182 w 701227"/>
                <a:gd name="connsiteY1939" fmla="*/ 310261 h 700110"/>
                <a:gd name="connsiteX1940" fmla="*/ 371238 w 701227"/>
                <a:gd name="connsiteY1940" fmla="*/ 393370 h 700110"/>
                <a:gd name="connsiteX1941" fmla="*/ 374143 w 701227"/>
                <a:gd name="connsiteY1941" fmla="*/ 401507 h 700110"/>
                <a:gd name="connsiteX1942" fmla="*/ 364267 w 701227"/>
                <a:gd name="connsiteY1942" fmla="*/ 404413 h 700110"/>
                <a:gd name="connsiteX1943" fmla="*/ 361943 w 701227"/>
                <a:gd name="connsiteY1943" fmla="*/ 396276 h 700110"/>
                <a:gd name="connsiteX1944" fmla="*/ 371238 w 701227"/>
                <a:gd name="connsiteY1944" fmla="*/ 393370 h 700110"/>
                <a:gd name="connsiteX1945" fmla="*/ 371238 w 701227"/>
                <a:gd name="connsiteY1945" fmla="*/ 393370 h 700110"/>
                <a:gd name="connsiteX1946" fmla="*/ 371238 w 701227"/>
                <a:gd name="connsiteY1946" fmla="*/ 393370 h 700110"/>
                <a:gd name="connsiteX1947" fmla="*/ 359038 w 701227"/>
                <a:gd name="connsiteY1947" fmla="*/ 414874 h 700110"/>
                <a:gd name="connsiteX1948" fmla="*/ 363105 w 701227"/>
                <a:gd name="connsiteY1948" fmla="*/ 425335 h 700110"/>
                <a:gd name="connsiteX1949" fmla="*/ 351485 w 701227"/>
                <a:gd name="connsiteY1949" fmla="*/ 429985 h 700110"/>
                <a:gd name="connsiteX1950" fmla="*/ 349743 w 701227"/>
                <a:gd name="connsiteY1950" fmla="*/ 418361 h 700110"/>
                <a:gd name="connsiteX1951" fmla="*/ 359038 w 701227"/>
                <a:gd name="connsiteY1951" fmla="*/ 414874 h 700110"/>
                <a:gd name="connsiteX1952" fmla="*/ 359038 w 701227"/>
                <a:gd name="connsiteY1952" fmla="*/ 414874 h 700110"/>
                <a:gd name="connsiteX1953" fmla="*/ 359038 w 701227"/>
                <a:gd name="connsiteY1953" fmla="*/ 414874 h 700110"/>
                <a:gd name="connsiteX1954" fmla="*/ 371819 w 701227"/>
                <a:gd name="connsiteY1954" fmla="*/ 334671 h 700110"/>
                <a:gd name="connsiteX1955" fmla="*/ 373562 w 701227"/>
                <a:gd name="connsiteY1955" fmla="*/ 341644 h 700110"/>
                <a:gd name="connsiteX1956" fmla="*/ 368334 w 701227"/>
                <a:gd name="connsiteY1956" fmla="*/ 342807 h 700110"/>
                <a:gd name="connsiteX1957" fmla="*/ 366591 w 701227"/>
                <a:gd name="connsiteY1957" fmla="*/ 336995 h 700110"/>
                <a:gd name="connsiteX1958" fmla="*/ 371819 w 701227"/>
                <a:gd name="connsiteY1958" fmla="*/ 334671 h 700110"/>
                <a:gd name="connsiteX1959" fmla="*/ 371819 w 701227"/>
                <a:gd name="connsiteY1959" fmla="*/ 334671 h 700110"/>
                <a:gd name="connsiteX1960" fmla="*/ 371819 w 701227"/>
                <a:gd name="connsiteY1960" fmla="*/ 334671 h 700110"/>
                <a:gd name="connsiteX1961" fmla="*/ 374724 w 701227"/>
                <a:gd name="connsiteY1961" fmla="*/ 271902 h 700110"/>
                <a:gd name="connsiteX1962" fmla="*/ 377629 w 701227"/>
                <a:gd name="connsiteY1962" fmla="*/ 284107 h 700110"/>
                <a:gd name="connsiteX1963" fmla="*/ 367753 w 701227"/>
                <a:gd name="connsiteY1963" fmla="*/ 287013 h 700110"/>
                <a:gd name="connsiteX1964" fmla="*/ 363686 w 701227"/>
                <a:gd name="connsiteY1964" fmla="*/ 276552 h 700110"/>
                <a:gd name="connsiteX1965" fmla="*/ 374724 w 701227"/>
                <a:gd name="connsiteY1965" fmla="*/ 271902 h 700110"/>
                <a:gd name="connsiteX1966" fmla="*/ 374724 w 701227"/>
                <a:gd name="connsiteY1966" fmla="*/ 271902 h 700110"/>
                <a:gd name="connsiteX1967" fmla="*/ 374724 w 701227"/>
                <a:gd name="connsiteY1967" fmla="*/ 271902 h 700110"/>
                <a:gd name="connsiteX1968" fmla="*/ 359038 w 701227"/>
                <a:gd name="connsiteY1968" fmla="*/ 359661 h 700110"/>
                <a:gd name="connsiteX1969" fmla="*/ 360781 w 701227"/>
                <a:gd name="connsiteY1969" fmla="*/ 364892 h 700110"/>
                <a:gd name="connsiteX1970" fmla="*/ 355552 w 701227"/>
                <a:gd name="connsiteY1970" fmla="*/ 366636 h 700110"/>
                <a:gd name="connsiteX1971" fmla="*/ 353809 w 701227"/>
                <a:gd name="connsiteY1971" fmla="*/ 360824 h 700110"/>
                <a:gd name="connsiteX1972" fmla="*/ 359038 w 701227"/>
                <a:gd name="connsiteY1972" fmla="*/ 359661 h 700110"/>
                <a:gd name="connsiteX1973" fmla="*/ 359038 w 701227"/>
                <a:gd name="connsiteY1973" fmla="*/ 359661 h 700110"/>
                <a:gd name="connsiteX1974" fmla="*/ 359038 w 701227"/>
                <a:gd name="connsiteY1974" fmla="*/ 359661 h 700110"/>
                <a:gd name="connsiteX1975" fmla="*/ 361943 w 701227"/>
                <a:gd name="connsiteY1975" fmla="*/ 297474 h 700110"/>
                <a:gd name="connsiteX1976" fmla="*/ 363686 w 701227"/>
                <a:gd name="connsiteY1976" fmla="*/ 305611 h 700110"/>
                <a:gd name="connsiteX1977" fmla="*/ 356133 w 701227"/>
                <a:gd name="connsiteY1977" fmla="*/ 307936 h 700110"/>
                <a:gd name="connsiteX1978" fmla="*/ 353229 w 701227"/>
                <a:gd name="connsiteY1978" fmla="*/ 300961 h 700110"/>
                <a:gd name="connsiteX1979" fmla="*/ 361943 w 701227"/>
                <a:gd name="connsiteY1979" fmla="*/ 297474 h 700110"/>
                <a:gd name="connsiteX1980" fmla="*/ 361943 w 701227"/>
                <a:gd name="connsiteY1980" fmla="*/ 297474 h 700110"/>
                <a:gd name="connsiteX1981" fmla="*/ 361943 w 701227"/>
                <a:gd name="connsiteY1981" fmla="*/ 297474 h 700110"/>
                <a:gd name="connsiteX1982" fmla="*/ 346838 w 701227"/>
                <a:gd name="connsiteY1982" fmla="*/ 381746 h 700110"/>
                <a:gd name="connsiteX1983" fmla="*/ 349162 w 701227"/>
                <a:gd name="connsiteY1983" fmla="*/ 388721 h 700110"/>
                <a:gd name="connsiteX1984" fmla="*/ 341609 w 701227"/>
                <a:gd name="connsiteY1984" fmla="*/ 390464 h 700110"/>
                <a:gd name="connsiteX1985" fmla="*/ 339866 w 701227"/>
                <a:gd name="connsiteY1985" fmla="*/ 383490 h 700110"/>
                <a:gd name="connsiteX1986" fmla="*/ 346838 w 701227"/>
                <a:gd name="connsiteY1986" fmla="*/ 381746 h 700110"/>
                <a:gd name="connsiteX1987" fmla="*/ 346838 w 701227"/>
                <a:gd name="connsiteY1987" fmla="*/ 381746 h 700110"/>
                <a:gd name="connsiteX1988" fmla="*/ 346838 w 701227"/>
                <a:gd name="connsiteY1988" fmla="*/ 381746 h 700110"/>
                <a:gd name="connsiteX1989" fmla="*/ 348000 w 701227"/>
                <a:gd name="connsiteY1989" fmla="*/ 322465 h 700110"/>
                <a:gd name="connsiteX1990" fmla="*/ 349743 w 701227"/>
                <a:gd name="connsiteY1990" fmla="*/ 328277 h 700110"/>
                <a:gd name="connsiteX1991" fmla="*/ 344514 w 701227"/>
                <a:gd name="connsiteY1991" fmla="*/ 330021 h 700110"/>
                <a:gd name="connsiteX1992" fmla="*/ 342190 w 701227"/>
                <a:gd name="connsiteY1992" fmla="*/ 324790 h 700110"/>
                <a:gd name="connsiteX1993" fmla="*/ 348000 w 701227"/>
                <a:gd name="connsiteY1993" fmla="*/ 322465 h 700110"/>
                <a:gd name="connsiteX1994" fmla="*/ 348000 w 701227"/>
                <a:gd name="connsiteY1994" fmla="*/ 322465 h 700110"/>
                <a:gd name="connsiteX1995" fmla="*/ 348000 w 701227"/>
                <a:gd name="connsiteY1995" fmla="*/ 322465 h 700110"/>
                <a:gd name="connsiteX1996" fmla="*/ 335218 w 701227"/>
                <a:gd name="connsiteY1996" fmla="*/ 403832 h 700110"/>
                <a:gd name="connsiteX1997" fmla="*/ 338123 w 701227"/>
                <a:gd name="connsiteY1997" fmla="*/ 412549 h 700110"/>
                <a:gd name="connsiteX1998" fmla="*/ 328828 w 701227"/>
                <a:gd name="connsiteY1998" fmla="*/ 416618 h 700110"/>
                <a:gd name="connsiteX1999" fmla="*/ 326504 w 701227"/>
                <a:gd name="connsiteY1999" fmla="*/ 406737 h 700110"/>
                <a:gd name="connsiteX2000" fmla="*/ 335218 w 701227"/>
                <a:gd name="connsiteY2000" fmla="*/ 403832 h 700110"/>
                <a:gd name="connsiteX2001" fmla="*/ 335218 w 701227"/>
                <a:gd name="connsiteY2001" fmla="*/ 403832 h 700110"/>
                <a:gd name="connsiteX2002" fmla="*/ 335218 w 701227"/>
                <a:gd name="connsiteY2002" fmla="*/ 403832 h 700110"/>
                <a:gd name="connsiteX2003" fmla="*/ 352067 w 701227"/>
                <a:gd name="connsiteY2003" fmla="*/ 259116 h 700110"/>
                <a:gd name="connsiteX2004" fmla="*/ 355552 w 701227"/>
                <a:gd name="connsiteY2004" fmla="*/ 271902 h 700110"/>
                <a:gd name="connsiteX2005" fmla="*/ 344514 w 701227"/>
                <a:gd name="connsiteY2005" fmla="*/ 275389 h 700110"/>
                <a:gd name="connsiteX2006" fmla="*/ 339866 w 701227"/>
                <a:gd name="connsiteY2006" fmla="*/ 263766 h 700110"/>
                <a:gd name="connsiteX2007" fmla="*/ 352067 w 701227"/>
                <a:gd name="connsiteY2007" fmla="*/ 259116 h 700110"/>
                <a:gd name="connsiteX2008" fmla="*/ 352067 w 701227"/>
                <a:gd name="connsiteY2008" fmla="*/ 259116 h 700110"/>
                <a:gd name="connsiteX2009" fmla="*/ 352067 w 701227"/>
                <a:gd name="connsiteY2009" fmla="*/ 259116 h 700110"/>
                <a:gd name="connsiteX2010" fmla="*/ 324180 w 701227"/>
                <a:gd name="connsiteY2010" fmla="*/ 424173 h 700110"/>
                <a:gd name="connsiteX2011" fmla="*/ 329409 w 701227"/>
                <a:gd name="connsiteY2011" fmla="*/ 436959 h 700110"/>
                <a:gd name="connsiteX2012" fmla="*/ 315466 w 701227"/>
                <a:gd name="connsiteY2012" fmla="*/ 441028 h 700110"/>
                <a:gd name="connsiteX2013" fmla="*/ 311980 w 701227"/>
                <a:gd name="connsiteY2013" fmla="*/ 427660 h 700110"/>
                <a:gd name="connsiteX2014" fmla="*/ 324180 w 701227"/>
                <a:gd name="connsiteY2014" fmla="*/ 424173 h 700110"/>
                <a:gd name="connsiteX2015" fmla="*/ 324180 w 701227"/>
                <a:gd name="connsiteY2015" fmla="*/ 424173 h 700110"/>
                <a:gd name="connsiteX2016" fmla="*/ 324180 w 701227"/>
                <a:gd name="connsiteY2016" fmla="*/ 424173 h 700110"/>
                <a:gd name="connsiteX2017" fmla="*/ 335800 w 701227"/>
                <a:gd name="connsiteY2017" fmla="*/ 346875 h 700110"/>
                <a:gd name="connsiteX2018" fmla="*/ 336380 w 701227"/>
                <a:gd name="connsiteY2018" fmla="*/ 352106 h 700110"/>
                <a:gd name="connsiteX2019" fmla="*/ 331151 w 701227"/>
                <a:gd name="connsiteY2019" fmla="*/ 353850 h 700110"/>
                <a:gd name="connsiteX2020" fmla="*/ 329409 w 701227"/>
                <a:gd name="connsiteY2020" fmla="*/ 348619 h 700110"/>
                <a:gd name="connsiteX2021" fmla="*/ 335800 w 701227"/>
                <a:gd name="connsiteY2021" fmla="*/ 346875 h 700110"/>
                <a:gd name="connsiteX2022" fmla="*/ 335800 w 701227"/>
                <a:gd name="connsiteY2022" fmla="*/ 346875 h 700110"/>
                <a:gd name="connsiteX2023" fmla="*/ 335800 w 701227"/>
                <a:gd name="connsiteY2023" fmla="*/ 346875 h 700110"/>
                <a:gd name="connsiteX2024" fmla="*/ 338704 w 701227"/>
                <a:gd name="connsiteY2024" fmla="*/ 284688 h 700110"/>
                <a:gd name="connsiteX2025" fmla="*/ 341028 w 701227"/>
                <a:gd name="connsiteY2025" fmla="*/ 293987 h 700110"/>
                <a:gd name="connsiteX2026" fmla="*/ 332314 w 701227"/>
                <a:gd name="connsiteY2026" fmla="*/ 296893 h 700110"/>
                <a:gd name="connsiteX2027" fmla="*/ 328828 w 701227"/>
                <a:gd name="connsiteY2027" fmla="*/ 288176 h 700110"/>
                <a:gd name="connsiteX2028" fmla="*/ 338704 w 701227"/>
                <a:gd name="connsiteY2028" fmla="*/ 284688 h 700110"/>
                <a:gd name="connsiteX2029" fmla="*/ 338704 w 701227"/>
                <a:gd name="connsiteY2029" fmla="*/ 284688 h 700110"/>
                <a:gd name="connsiteX2030" fmla="*/ 338704 w 701227"/>
                <a:gd name="connsiteY2030" fmla="*/ 284688 h 700110"/>
                <a:gd name="connsiteX2031" fmla="*/ 323018 w 701227"/>
                <a:gd name="connsiteY2031" fmla="*/ 369542 h 700110"/>
                <a:gd name="connsiteX2032" fmla="*/ 325342 w 701227"/>
                <a:gd name="connsiteY2032" fmla="*/ 376516 h 700110"/>
                <a:gd name="connsiteX2033" fmla="*/ 318370 w 701227"/>
                <a:gd name="connsiteY2033" fmla="*/ 379422 h 700110"/>
                <a:gd name="connsiteX2034" fmla="*/ 316046 w 701227"/>
                <a:gd name="connsiteY2034" fmla="*/ 371866 h 700110"/>
                <a:gd name="connsiteX2035" fmla="*/ 323018 w 701227"/>
                <a:gd name="connsiteY2035" fmla="*/ 369542 h 700110"/>
                <a:gd name="connsiteX2036" fmla="*/ 323018 w 701227"/>
                <a:gd name="connsiteY2036" fmla="*/ 369542 h 700110"/>
                <a:gd name="connsiteX2037" fmla="*/ 323018 w 701227"/>
                <a:gd name="connsiteY2037" fmla="*/ 369542 h 700110"/>
                <a:gd name="connsiteX2038" fmla="*/ 325342 w 701227"/>
                <a:gd name="connsiteY2038" fmla="*/ 308517 h 700110"/>
                <a:gd name="connsiteX2039" fmla="*/ 327085 w 701227"/>
                <a:gd name="connsiteY2039" fmla="*/ 316654 h 700110"/>
                <a:gd name="connsiteX2040" fmla="*/ 320113 w 701227"/>
                <a:gd name="connsiteY2040" fmla="*/ 318978 h 700110"/>
                <a:gd name="connsiteX2041" fmla="*/ 317208 w 701227"/>
                <a:gd name="connsiteY2041" fmla="*/ 310842 h 700110"/>
                <a:gd name="connsiteX2042" fmla="*/ 325342 w 701227"/>
                <a:gd name="connsiteY2042" fmla="*/ 308517 h 700110"/>
                <a:gd name="connsiteX2043" fmla="*/ 325342 w 701227"/>
                <a:gd name="connsiteY2043" fmla="*/ 308517 h 700110"/>
                <a:gd name="connsiteX2044" fmla="*/ 325342 w 701227"/>
                <a:gd name="connsiteY2044" fmla="*/ 308517 h 700110"/>
                <a:gd name="connsiteX2045" fmla="*/ 311980 w 701227"/>
                <a:gd name="connsiteY2045" fmla="*/ 391045 h 700110"/>
                <a:gd name="connsiteX2046" fmla="*/ 315466 w 701227"/>
                <a:gd name="connsiteY2046" fmla="*/ 399763 h 700110"/>
                <a:gd name="connsiteX2047" fmla="*/ 305008 w 701227"/>
                <a:gd name="connsiteY2047" fmla="*/ 403832 h 700110"/>
                <a:gd name="connsiteX2048" fmla="*/ 302684 w 701227"/>
                <a:gd name="connsiteY2048" fmla="*/ 393370 h 700110"/>
                <a:gd name="connsiteX2049" fmla="*/ 311980 w 701227"/>
                <a:gd name="connsiteY2049" fmla="*/ 391045 h 700110"/>
                <a:gd name="connsiteX2050" fmla="*/ 311980 w 701227"/>
                <a:gd name="connsiteY2050" fmla="*/ 391045 h 700110"/>
                <a:gd name="connsiteX2051" fmla="*/ 311980 w 701227"/>
                <a:gd name="connsiteY2051" fmla="*/ 391045 h 700110"/>
                <a:gd name="connsiteX2052" fmla="*/ 312561 w 701227"/>
                <a:gd name="connsiteY2052" fmla="*/ 332927 h 700110"/>
                <a:gd name="connsiteX2053" fmla="*/ 314304 w 701227"/>
                <a:gd name="connsiteY2053" fmla="*/ 340482 h 700110"/>
                <a:gd name="connsiteX2054" fmla="*/ 307332 w 701227"/>
                <a:gd name="connsiteY2054" fmla="*/ 342807 h 700110"/>
                <a:gd name="connsiteX2055" fmla="*/ 304427 w 701227"/>
                <a:gd name="connsiteY2055" fmla="*/ 334671 h 700110"/>
                <a:gd name="connsiteX2056" fmla="*/ 312561 w 701227"/>
                <a:gd name="connsiteY2056" fmla="*/ 332927 h 700110"/>
                <a:gd name="connsiteX2057" fmla="*/ 312561 w 701227"/>
                <a:gd name="connsiteY2057" fmla="*/ 332927 h 700110"/>
                <a:gd name="connsiteX2058" fmla="*/ 312561 w 701227"/>
                <a:gd name="connsiteY2058" fmla="*/ 332927 h 700110"/>
                <a:gd name="connsiteX2059" fmla="*/ 316627 w 701227"/>
                <a:gd name="connsiteY2059" fmla="*/ 270159 h 700110"/>
                <a:gd name="connsiteX2060" fmla="*/ 318951 w 701227"/>
                <a:gd name="connsiteY2060" fmla="*/ 281782 h 700110"/>
                <a:gd name="connsiteX2061" fmla="*/ 308494 w 701227"/>
                <a:gd name="connsiteY2061" fmla="*/ 284688 h 700110"/>
                <a:gd name="connsiteX2062" fmla="*/ 303846 w 701227"/>
                <a:gd name="connsiteY2062" fmla="*/ 274227 h 700110"/>
                <a:gd name="connsiteX2063" fmla="*/ 316627 w 701227"/>
                <a:gd name="connsiteY2063" fmla="*/ 270159 h 700110"/>
                <a:gd name="connsiteX2064" fmla="*/ 316627 w 701227"/>
                <a:gd name="connsiteY2064" fmla="*/ 270159 h 700110"/>
                <a:gd name="connsiteX2065" fmla="*/ 316627 w 701227"/>
                <a:gd name="connsiteY2065" fmla="*/ 270159 h 700110"/>
                <a:gd name="connsiteX2066" fmla="*/ 300360 w 701227"/>
                <a:gd name="connsiteY2066" fmla="*/ 355593 h 700110"/>
                <a:gd name="connsiteX2067" fmla="*/ 302684 w 701227"/>
                <a:gd name="connsiteY2067" fmla="*/ 364311 h 700110"/>
                <a:gd name="connsiteX2068" fmla="*/ 294551 w 701227"/>
                <a:gd name="connsiteY2068" fmla="*/ 367217 h 700110"/>
                <a:gd name="connsiteX2069" fmla="*/ 291646 w 701227"/>
                <a:gd name="connsiteY2069" fmla="*/ 357337 h 700110"/>
                <a:gd name="connsiteX2070" fmla="*/ 300360 w 701227"/>
                <a:gd name="connsiteY2070" fmla="*/ 355593 h 700110"/>
                <a:gd name="connsiteX2071" fmla="*/ 300360 w 701227"/>
                <a:gd name="connsiteY2071" fmla="*/ 355593 h 700110"/>
                <a:gd name="connsiteX2072" fmla="*/ 300360 w 701227"/>
                <a:gd name="connsiteY2072" fmla="*/ 355593 h 700110"/>
                <a:gd name="connsiteX2073" fmla="*/ 302684 w 701227"/>
                <a:gd name="connsiteY2073" fmla="*/ 295731 h 700110"/>
                <a:gd name="connsiteX2074" fmla="*/ 305008 w 701227"/>
                <a:gd name="connsiteY2074" fmla="*/ 305030 h 700110"/>
                <a:gd name="connsiteX2075" fmla="*/ 295713 w 701227"/>
                <a:gd name="connsiteY2075" fmla="*/ 308517 h 700110"/>
                <a:gd name="connsiteX2076" fmla="*/ 291065 w 701227"/>
                <a:gd name="connsiteY2076" fmla="*/ 298056 h 700110"/>
                <a:gd name="connsiteX2077" fmla="*/ 302684 w 701227"/>
                <a:gd name="connsiteY2077" fmla="*/ 295731 h 700110"/>
                <a:gd name="connsiteX2078" fmla="*/ 302684 w 701227"/>
                <a:gd name="connsiteY2078" fmla="*/ 295731 h 700110"/>
                <a:gd name="connsiteX2079" fmla="*/ 302684 w 701227"/>
                <a:gd name="connsiteY2079" fmla="*/ 295731 h 700110"/>
                <a:gd name="connsiteX2080" fmla="*/ 289322 w 701227"/>
                <a:gd name="connsiteY2080" fmla="*/ 377678 h 700110"/>
                <a:gd name="connsiteX2081" fmla="*/ 291646 w 701227"/>
                <a:gd name="connsiteY2081" fmla="*/ 387558 h 700110"/>
                <a:gd name="connsiteX2082" fmla="*/ 281188 w 701227"/>
                <a:gd name="connsiteY2082" fmla="*/ 392208 h 700110"/>
                <a:gd name="connsiteX2083" fmla="*/ 277703 w 701227"/>
                <a:gd name="connsiteY2083" fmla="*/ 380003 h 700110"/>
                <a:gd name="connsiteX2084" fmla="*/ 289322 w 701227"/>
                <a:gd name="connsiteY2084" fmla="*/ 377678 h 700110"/>
                <a:gd name="connsiteX2085" fmla="*/ 289322 w 701227"/>
                <a:gd name="connsiteY2085" fmla="*/ 377678 h 700110"/>
                <a:gd name="connsiteX2086" fmla="*/ 289322 w 701227"/>
                <a:gd name="connsiteY2086" fmla="*/ 377678 h 700110"/>
                <a:gd name="connsiteX2087" fmla="*/ 290484 w 701227"/>
                <a:gd name="connsiteY2087" fmla="*/ 318978 h 700110"/>
                <a:gd name="connsiteX2088" fmla="*/ 293389 w 701227"/>
                <a:gd name="connsiteY2088" fmla="*/ 328859 h 700110"/>
                <a:gd name="connsiteX2089" fmla="*/ 284093 w 701227"/>
                <a:gd name="connsiteY2089" fmla="*/ 331765 h 700110"/>
                <a:gd name="connsiteX2090" fmla="*/ 280026 w 701227"/>
                <a:gd name="connsiteY2090" fmla="*/ 321884 h 700110"/>
                <a:gd name="connsiteX2091" fmla="*/ 290484 w 701227"/>
                <a:gd name="connsiteY2091" fmla="*/ 318978 h 700110"/>
                <a:gd name="connsiteX2092" fmla="*/ 290484 w 701227"/>
                <a:gd name="connsiteY2092" fmla="*/ 318978 h 700110"/>
                <a:gd name="connsiteX2093" fmla="*/ 290484 w 701227"/>
                <a:gd name="connsiteY2093" fmla="*/ 318978 h 700110"/>
                <a:gd name="connsiteX2094" fmla="*/ 278284 w 701227"/>
                <a:gd name="connsiteY2094" fmla="*/ 342226 h 700110"/>
                <a:gd name="connsiteX2095" fmla="*/ 281188 w 701227"/>
                <a:gd name="connsiteY2095" fmla="*/ 352106 h 700110"/>
                <a:gd name="connsiteX2096" fmla="*/ 271312 w 701227"/>
                <a:gd name="connsiteY2096" fmla="*/ 356174 h 700110"/>
                <a:gd name="connsiteX2097" fmla="*/ 266664 w 701227"/>
                <a:gd name="connsiteY2097" fmla="*/ 344550 h 700110"/>
                <a:gd name="connsiteX2098" fmla="*/ 278284 w 701227"/>
                <a:gd name="connsiteY2098" fmla="*/ 342226 h 700110"/>
                <a:gd name="connsiteX2099" fmla="*/ 278284 w 701227"/>
                <a:gd name="connsiteY2099" fmla="*/ 342226 h 700110"/>
                <a:gd name="connsiteX2100" fmla="*/ 278284 w 701227"/>
                <a:gd name="connsiteY2100" fmla="*/ 342226 h 700110"/>
                <a:gd name="connsiteX2101" fmla="*/ 493822 w 701227"/>
                <a:gd name="connsiteY2101" fmla="*/ 174263 h 700110"/>
                <a:gd name="connsiteX2102" fmla="*/ 504861 w 701227"/>
                <a:gd name="connsiteY2102" fmla="*/ 185887 h 700110"/>
                <a:gd name="connsiteX2103" fmla="*/ 487432 w 701227"/>
                <a:gd name="connsiteY2103" fmla="*/ 187049 h 700110"/>
                <a:gd name="connsiteX2104" fmla="*/ 493822 w 701227"/>
                <a:gd name="connsiteY2104" fmla="*/ 174263 h 700110"/>
                <a:gd name="connsiteX2105" fmla="*/ 493822 w 701227"/>
                <a:gd name="connsiteY2105" fmla="*/ 174263 h 700110"/>
                <a:gd name="connsiteX2106" fmla="*/ 515318 w 701227"/>
                <a:gd name="connsiteY2106" fmla="*/ 99290 h 700110"/>
                <a:gd name="connsiteX2107" fmla="*/ 504280 w 701227"/>
                <a:gd name="connsiteY2107" fmla="*/ 104520 h 700110"/>
                <a:gd name="connsiteX2108" fmla="*/ 515318 w 701227"/>
                <a:gd name="connsiteY2108" fmla="*/ 99290 h 700110"/>
                <a:gd name="connsiteX2109" fmla="*/ 515318 w 701227"/>
                <a:gd name="connsiteY2109" fmla="*/ 99290 h 700110"/>
                <a:gd name="connsiteX2110" fmla="*/ 442117 w 701227"/>
                <a:gd name="connsiteY2110" fmla="*/ 622939 h 700110"/>
                <a:gd name="connsiteX2111" fmla="*/ 443859 w 701227"/>
                <a:gd name="connsiteY2111" fmla="*/ 632238 h 700110"/>
                <a:gd name="connsiteX2112" fmla="*/ 433402 w 701227"/>
                <a:gd name="connsiteY2112" fmla="*/ 631076 h 700110"/>
                <a:gd name="connsiteX2113" fmla="*/ 442117 w 701227"/>
                <a:gd name="connsiteY2113" fmla="*/ 622939 h 700110"/>
                <a:gd name="connsiteX2114" fmla="*/ 442117 w 701227"/>
                <a:gd name="connsiteY2114" fmla="*/ 622939 h 700110"/>
                <a:gd name="connsiteX2115" fmla="*/ 462450 w 701227"/>
                <a:gd name="connsiteY2115" fmla="*/ 482292 h 700110"/>
                <a:gd name="connsiteX2116" fmla="*/ 448507 w 701227"/>
                <a:gd name="connsiteY2116" fmla="*/ 478223 h 700110"/>
                <a:gd name="connsiteX2117" fmla="*/ 447926 w 701227"/>
                <a:gd name="connsiteY2117" fmla="*/ 496821 h 700110"/>
                <a:gd name="connsiteX2118" fmla="*/ 462450 w 701227"/>
                <a:gd name="connsiteY2118" fmla="*/ 482292 h 700110"/>
                <a:gd name="connsiteX2119" fmla="*/ 462450 w 701227"/>
                <a:gd name="connsiteY2119" fmla="*/ 482292 h 700110"/>
                <a:gd name="connsiteX2120" fmla="*/ 493242 w 701227"/>
                <a:gd name="connsiteY2120" fmla="*/ 263184 h 700110"/>
                <a:gd name="connsiteX2121" fmla="*/ 477555 w 701227"/>
                <a:gd name="connsiteY2121" fmla="*/ 275970 h 700110"/>
                <a:gd name="connsiteX2122" fmla="*/ 475232 w 701227"/>
                <a:gd name="connsiteY2122" fmla="*/ 256791 h 700110"/>
                <a:gd name="connsiteX2123" fmla="*/ 493242 w 701227"/>
                <a:gd name="connsiteY2123" fmla="*/ 263184 h 700110"/>
                <a:gd name="connsiteX2124" fmla="*/ 493242 w 701227"/>
                <a:gd name="connsiteY2124" fmla="*/ 263184 h 700110"/>
                <a:gd name="connsiteX2125" fmla="*/ 477555 w 701227"/>
                <a:gd name="connsiteY2125" fmla="*/ 400345 h 700110"/>
                <a:gd name="connsiteX2126" fmla="*/ 470584 w 701227"/>
                <a:gd name="connsiteY2126" fmla="*/ 418361 h 700110"/>
                <a:gd name="connsiteX2127" fmla="*/ 457222 w 701227"/>
                <a:gd name="connsiteY2127" fmla="*/ 400926 h 700110"/>
                <a:gd name="connsiteX2128" fmla="*/ 477555 w 701227"/>
                <a:gd name="connsiteY2128" fmla="*/ 400345 h 700110"/>
                <a:gd name="connsiteX2129" fmla="*/ 477555 w 701227"/>
                <a:gd name="connsiteY2129" fmla="*/ 400345 h 700110"/>
                <a:gd name="connsiteX2130" fmla="*/ 437469 w 701227"/>
                <a:gd name="connsiteY2130" fmla="*/ 683963 h 700110"/>
                <a:gd name="connsiteX2131" fmla="*/ 440955 w 701227"/>
                <a:gd name="connsiteY2131" fmla="*/ 687450 h 700110"/>
                <a:gd name="connsiteX2132" fmla="*/ 439212 w 701227"/>
                <a:gd name="connsiteY2132" fmla="*/ 688613 h 700110"/>
                <a:gd name="connsiteX2133" fmla="*/ 435726 w 701227"/>
                <a:gd name="connsiteY2133" fmla="*/ 689775 h 700110"/>
                <a:gd name="connsiteX2134" fmla="*/ 432821 w 701227"/>
                <a:gd name="connsiteY2134" fmla="*/ 686869 h 700110"/>
                <a:gd name="connsiteX2135" fmla="*/ 437469 w 701227"/>
                <a:gd name="connsiteY2135" fmla="*/ 683963 h 700110"/>
                <a:gd name="connsiteX2136" fmla="*/ 437469 w 701227"/>
                <a:gd name="connsiteY2136" fmla="*/ 683963 h 700110"/>
                <a:gd name="connsiteX2137" fmla="*/ 460708 w 701227"/>
                <a:gd name="connsiteY2137" fmla="*/ 543316 h 700110"/>
                <a:gd name="connsiteX2138" fmla="*/ 453736 w 701227"/>
                <a:gd name="connsiteY2138" fmla="*/ 555521 h 700110"/>
                <a:gd name="connsiteX2139" fmla="*/ 445021 w 701227"/>
                <a:gd name="connsiteY2139" fmla="*/ 540992 h 700110"/>
                <a:gd name="connsiteX2140" fmla="*/ 460708 w 701227"/>
                <a:gd name="connsiteY2140" fmla="*/ 543316 h 700110"/>
                <a:gd name="connsiteX2141" fmla="*/ 460708 w 701227"/>
                <a:gd name="connsiteY2141" fmla="*/ 543316 h 700110"/>
                <a:gd name="connsiteX2142" fmla="*/ 478137 w 701227"/>
                <a:gd name="connsiteY2142" fmla="*/ 313167 h 700110"/>
                <a:gd name="connsiteX2143" fmla="*/ 468260 w 701227"/>
                <a:gd name="connsiteY2143" fmla="*/ 323047 h 700110"/>
                <a:gd name="connsiteX2144" fmla="*/ 475232 w 701227"/>
                <a:gd name="connsiteY2144" fmla="*/ 335252 h 700110"/>
                <a:gd name="connsiteX2145" fmla="*/ 492661 w 701227"/>
                <a:gd name="connsiteY2145" fmla="*/ 327696 h 700110"/>
                <a:gd name="connsiteX2146" fmla="*/ 478137 w 701227"/>
                <a:gd name="connsiteY2146" fmla="*/ 313167 h 700110"/>
                <a:gd name="connsiteX2147" fmla="*/ 478137 w 701227"/>
                <a:gd name="connsiteY2147" fmla="*/ 313167 h 700110"/>
                <a:gd name="connsiteX2148" fmla="*/ 504861 w 701227"/>
                <a:gd name="connsiteY2148" fmla="*/ 239937 h 700110"/>
                <a:gd name="connsiteX2149" fmla="*/ 488013 w 701227"/>
                <a:gd name="connsiteY2149" fmla="*/ 234125 h 700110"/>
                <a:gd name="connsiteX2150" fmla="*/ 489756 w 701227"/>
                <a:gd name="connsiteY2150" fmla="*/ 251561 h 700110"/>
                <a:gd name="connsiteX2151" fmla="*/ 504861 w 701227"/>
                <a:gd name="connsiteY2151" fmla="*/ 239937 h 700110"/>
                <a:gd name="connsiteX2152" fmla="*/ 504861 w 701227"/>
                <a:gd name="connsiteY2152" fmla="*/ 239937 h 700110"/>
                <a:gd name="connsiteX2153" fmla="*/ 515318 w 701227"/>
                <a:gd name="connsiteY2153" fmla="*/ 156246 h 700110"/>
                <a:gd name="connsiteX2154" fmla="*/ 504280 w 701227"/>
                <a:gd name="connsiteY2154" fmla="*/ 167870 h 700110"/>
                <a:gd name="connsiteX2155" fmla="*/ 503118 w 701227"/>
                <a:gd name="connsiteY2155" fmla="*/ 153921 h 700110"/>
                <a:gd name="connsiteX2156" fmla="*/ 515318 w 701227"/>
                <a:gd name="connsiteY2156" fmla="*/ 156246 h 700110"/>
                <a:gd name="connsiteX2157" fmla="*/ 515318 w 701227"/>
                <a:gd name="connsiteY2157" fmla="*/ 156246 h 700110"/>
                <a:gd name="connsiteX2158" fmla="*/ 522871 w 701227"/>
                <a:gd name="connsiteY2158" fmla="*/ 73137 h 700110"/>
                <a:gd name="connsiteX2159" fmla="*/ 526357 w 701227"/>
                <a:gd name="connsiteY2159" fmla="*/ 81273 h 700110"/>
                <a:gd name="connsiteX2160" fmla="*/ 517061 w 701227"/>
                <a:gd name="connsiteY2160" fmla="*/ 78367 h 700110"/>
                <a:gd name="connsiteX2161" fmla="*/ 522871 w 701227"/>
                <a:gd name="connsiteY2161" fmla="*/ 73137 h 700110"/>
                <a:gd name="connsiteX2162" fmla="*/ 522871 w 701227"/>
                <a:gd name="connsiteY2162" fmla="*/ 73137 h 700110"/>
                <a:gd name="connsiteX2163" fmla="*/ 457222 w 701227"/>
                <a:gd name="connsiteY2163" fmla="*/ 602597 h 700110"/>
                <a:gd name="connsiteX2164" fmla="*/ 446764 w 701227"/>
                <a:gd name="connsiteY2164" fmla="*/ 610153 h 700110"/>
                <a:gd name="connsiteX2165" fmla="*/ 447345 w 701227"/>
                <a:gd name="connsiteY2165" fmla="*/ 598529 h 700110"/>
                <a:gd name="connsiteX2166" fmla="*/ 457222 w 701227"/>
                <a:gd name="connsiteY2166" fmla="*/ 602597 h 700110"/>
                <a:gd name="connsiteX2167" fmla="*/ 457222 w 701227"/>
                <a:gd name="connsiteY2167" fmla="*/ 602597 h 700110"/>
                <a:gd name="connsiteX2168" fmla="*/ 476975 w 701227"/>
                <a:gd name="connsiteY2168" fmla="*/ 463113 h 700110"/>
                <a:gd name="connsiteX2169" fmla="*/ 459546 w 701227"/>
                <a:gd name="connsiteY2169" fmla="*/ 455557 h 700110"/>
                <a:gd name="connsiteX2170" fmla="*/ 460126 w 701227"/>
                <a:gd name="connsiteY2170" fmla="*/ 473574 h 700110"/>
                <a:gd name="connsiteX2171" fmla="*/ 476975 w 701227"/>
                <a:gd name="connsiteY2171" fmla="*/ 463113 h 700110"/>
                <a:gd name="connsiteX2172" fmla="*/ 476975 w 701227"/>
                <a:gd name="connsiteY2172" fmla="*/ 463113 h 700110"/>
                <a:gd name="connsiteX2173" fmla="*/ 490918 w 701227"/>
                <a:gd name="connsiteY2173" fmla="*/ 378841 h 700110"/>
                <a:gd name="connsiteX2174" fmla="*/ 474651 w 701227"/>
                <a:gd name="connsiteY2174" fmla="*/ 393370 h 700110"/>
                <a:gd name="connsiteX2175" fmla="*/ 472327 w 701227"/>
                <a:gd name="connsiteY2175" fmla="*/ 373610 h 700110"/>
                <a:gd name="connsiteX2176" fmla="*/ 490918 w 701227"/>
                <a:gd name="connsiteY2176" fmla="*/ 378841 h 700110"/>
                <a:gd name="connsiteX2177" fmla="*/ 490918 w 701227"/>
                <a:gd name="connsiteY2177" fmla="*/ 378841 h 700110"/>
                <a:gd name="connsiteX2178" fmla="*/ 453155 w 701227"/>
                <a:gd name="connsiteY2178" fmla="*/ 661878 h 700110"/>
                <a:gd name="connsiteX2179" fmla="*/ 447345 w 701227"/>
                <a:gd name="connsiteY2179" fmla="*/ 667690 h 700110"/>
                <a:gd name="connsiteX2180" fmla="*/ 445602 w 701227"/>
                <a:gd name="connsiteY2180" fmla="*/ 661297 h 700110"/>
                <a:gd name="connsiteX2181" fmla="*/ 453155 w 701227"/>
                <a:gd name="connsiteY2181" fmla="*/ 661878 h 700110"/>
                <a:gd name="connsiteX2182" fmla="*/ 453155 w 701227"/>
                <a:gd name="connsiteY2182" fmla="*/ 661878 h 700110"/>
                <a:gd name="connsiteX2183" fmla="*/ 473489 w 701227"/>
                <a:gd name="connsiteY2183" fmla="*/ 518906 h 700110"/>
                <a:gd name="connsiteX2184" fmla="*/ 456641 w 701227"/>
                <a:gd name="connsiteY2184" fmla="*/ 518325 h 700110"/>
                <a:gd name="connsiteX2185" fmla="*/ 466517 w 701227"/>
                <a:gd name="connsiteY2185" fmla="*/ 532274 h 700110"/>
                <a:gd name="connsiteX2186" fmla="*/ 473489 w 701227"/>
                <a:gd name="connsiteY2186" fmla="*/ 518906 h 700110"/>
                <a:gd name="connsiteX2187" fmla="*/ 473489 w 701227"/>
                <a:gd name="connsiteY2187" fmla="*/ 518906 h 700110"/>
                <a:gd name="connsiteX2188" fmla="*/ 498470 w 701227"/>
                <a:gd name="connsiteY2188" fmla="*/ 291082 h 700110"/>
                <a:gd name="connsiteX2189" fmla="*/ 482203 w 701227"/>
                <a:gd name="connsiteY2189" fmla="*/ 303867 h 700110"/>
                <a:gd name="connsiteX2190" fmla="*/ 491499 w 701227"/>
                <a:gd name="connsiteY2190" fmla="*/ 313167 h 700110"/>
                <a:gd name="connsiteX2191" fmla="*/ 503699 w 701227"/>
                <a:gd name="connsiteY2191" fmla="*/ 306773 h 700110"/>
                <a:gd name="connsiteX2192" fmla="*/ 498470 w 701227"/>
                <a:gd name="connsiteY2192" fmla="*/ 291082 h 700110"/>
                <a:gd name="connsiteX2193" fmla="*/ 498470 w 701227"/>
                <a:gd name="connsiteY2193" fmla="*/ 291082 h 700110"/>
                <a:gd name="connsiteX2194" fmla="*/ 526938 w 701227"/>
                <a:gd name="connsiteY2194" fmla="*/ 134742 h 700110"/>
                <a:gd name="connsiteX2195" fmla="*/ 520547 w 701227"/>
                <a:gd name="connsiteY2195" fmla="*/ 145204 h 700110"/>
                <a:gd name="connsiteX2196" fmla="*/ 516480 w 701227"/>
                <a:gd name="connsiteY2196" fmla="*/ 132417 h 700110"/>
                <a:gd name="connsiteX2197" fmla="*/ 526938 w 701227"/>
                <a:gd name="connsiteY2197" fmla="*/ 134742 h 700110"/>
                <a:gd name="connsiteX2198" fmla="*/ 526938 w 701227"/>
                <a:gd name="connsiteY2198" fmla="*/ 134742 h 700110"/>
                <a:gd name="connsiteX2199" fmla="*/ 536814 w 701227"/>
                <a:gd name="connsiteY2199" fmla="*/ 53376 h 700110"/>
                <a:gd name="connsiteX2200" fmla="*/ 533328 w 701227"/>
                <a:gd name="connsiteY2200" fmla="*/ 59769 h 700110"/>
                <a:gd name="connsiteX2201" fmla="*/ 529842 w 701227"/>
                <a:gd name="connsiteY2201" fmla="*/ 55120 h 700110"/>
                <a:gd name="connsiteX2202" fmla="*/ 536814 w 701227"/>
                <a:gd name="connsiteY2202" fmla="*/ 53376 h 700110"/>
                <a:gd name="connsiteX2203" fmla="*/ 536814 w 701227"/>
                <a:gd name="connsiteY2203" fmla="*/ 53376 h 700110"/>
                <a:gd name="connsiteX2204" fmla="*/ 517061 w 701227"/>
                <a:gd name="connsiteY2204" fmla="*/ 217852 h 700110"/>
                <a:gd name="connsiteX2205" fmla="*/ 505442 w 701227"/>
                <a:gd name="connsiteY2205" fmla="*/ 228895 h 700110"/>
                <a:gd name="connsiteX2206" fmla="*/ 501375 w 701227"/>
                <a:gd name="connsiteY2206" fmla="*/ 212040 h 700110"/>
                <a:gd name="connsiteX2207" fmla="*/ 517061 w 701227"/>
                <a:gd name="connsiteY2207" fmla="*/ 217852 h 700110"/>
                <a:gd name="connsiteX2208" fmla="*/ 517061 w 701227"/>
                <a:gd name="connsiteY2208" fmla="*/ 217852 h 700110"/>
                <a:gd name="connsiteX2209" fmla="*/ 469422 w 701227"/>
                <a:gd name="connsiteY2209" fmla="*/ 578187 h 700110"/>
                <a:gd name="connsiteX2210" fmla="*/ 457803 w 701227"/>
                <a:gd name="connsiteY2210" fmla="*/ 577025 h 700110"/>
                <a:gd name="connsiteX2211" fmla="*/ 465355 w 701227"/>
                <a:gd name="connsiteY2211" fmla="*/ 589811 h 700110"/>
                <a:gd name="connsiteX2212" fmla="*/ 469422 w 701227"/>
                <a:gd name="connsiteY2212" fmla="*/ 578187 h 700110"/>
                <a:gd name="connsiteX2213" fmla="*/ 469422 w 701227"/>
                <a:gd name="connsiteY2213" fmla="*/ 578187 h 700110"/>
                <a:gd name="connsiteX2214" fmla="*/ 488013 w 701227"/>
                <a:gd name="connsiteY2214" fmla="*/ 436378 h 700110"/>
                <a:gd name="connsiteX2215" fmla="*/ 478717 w 701227"/>
                <a:gd name="connsiteY2215" fmla="*/ 452651 h 700110"/>
                <a:gd name="connsiteX2216" fmla="*/ 468841 w 701227"/>
                <a:gd name="connsiteY2216" fmla="*/ 435216 h 700110"/>
                <a:gd name="connsiteX2217" fmla="*/ 488013 w 701227"/>
                <a:gd name="connsiteY2217" fmla="*/ 436378 h 700110"/>
                <a:gd name="connsiteX2218" fmla="*/ 488013 w 701227"/>
                <a:gd name="connsiteY2218" fmla="*/ 436378 h 700110"/>
                <a:gd name="connsiteX2219" fmla="*/ 503118 w 701227"/>
                <a:gd name="connsiteY2219" fmla="*/ 356174 h 700110"/>
                <a:gd name="connsiteX2220" fmla="*/ 488594 w 701227"/>
                <a:gd name="connsiteY2220" fmla="*/ 370704 h 700110"/>
                <a:gd name="connsiteX2221" fmla="*/ 483946 w 701227"/>
                <a:gd name="connsiteY2221" fmla="*/ 350944 h 700110"/>
                <a:gd name="connsiteX2222" fmla="*/ 503118 w 701227"/>
                <a:gd name="connsiteY2222" fmla="*/ 356174 h 700110"/>
                <a:gd name="connsiteX2223" fmla="*/ 503118 w 701227"/>
                <a:gd name="connsiteY2223" fmla="*/ 356174 h 700110"/>
                <a:gd name="connsiteX2224" fmla="*/ 538557 w 701227"/>
                <a:gd name="connsiteY2224" fmla="*/ 111495 h 700110"/>
                <a:gd name="connsiteX2225" fmla="*/ 528100 w 701227"/>
                <a:gd name="connsiteY2225" fmla="*/ 117307 h 700110"/>
                <a:gd name="connsiteX2226" fmla="*/ 538557 w 701227"/>
                <a:gd name="connsiteY2226" fmla="*/ 111495 h 700110"/>
                <a:gd name="connsiteX2227" fmla="*/ 538557 w 701227"/>
                <a:gd name="connsiteY2227" fmla="*/ 111495 h 700110"/>
                <a:gd name="connsiteX2228" fmla="*/ 486270 w 701227"/>
                <a:gd name="connsiteY2228" fmla="*/ 496240 h 700110"/>
                <a:gd name="connsiteX2229" fmla="*/ 475232 w 701227"/>
                <a:gd name="connsiteY2229" fmla="*/ 509608 h 700110"/>
                <a:gd name="connsiteX2230" fmla="*/ 468841 w 701227"/>
                <a:gd name="connsiteY2230" fmla="*/ 493915 h 700110"/>
                <a:gd name="connsiteX2231" fmla="*/ 486270 w 701227"/>
                <a:gd name="connsiteY2231" fmla="*/ 496240 h 700110"/>
                <a:gd name="connsiteX2232" fmla="*/ 486270 w 701227"/>
                <a:gd name="connsiteY2232" fmla="*/ 496240 h 700110"/>
                <a:gd name="connsiteX2233" fmla="*/ 507185 w 701227"/>
                <a:gd name="connsiteY2233" fmla="*/ 266672 h 700110"/>
                <a:gd name="connsiteX2234" fmla="*/ 496146 w 701227"/>
                <a:gd name="connsiteY2234" fmla="*/ 273065 h 700110"/>
                <a:gd name="connsiteX2235" fmla="*/ 508928 w 701227"/>
                <a:gd name="connsiteY2235" fmla="*/ 288757 h 700110"/>
                <a:gd name="connsiteX2236" fmla="*/ 517061 w 701227"/>
                <a:gd name="connsiteY2236" fmla="*/ 279458 h 700110"/>
                <a:gd name="connsiteX2237" fmla="*/ 507185 w 701227"/>
                <a:gd name="connsiteY2237" fmla="*/ 266672 h 700110"/>
                <a:gd name="connsiteX2238" fmla="*/ 507185 w 701227"/>
                <a:gd name="connsiteY2238" fmla="*/ 266672 h 700110"/>
                <a:gd name="connsiteX2239" fmla="*/ 528100 w 701227"/>
                <a:gd name="connsiteY2239" fmla="*/ 194604 h 700110"/>
                <a:gd name="connsiteX2240" fmla="*/ 515899 w 701227"/>
                <a:gd name="connsiteY2240" fmla="*/ 188211 h 700110"/>
                <a:gd name="connsiteX2241" fmla="*/ 513575 w 701227"/>
                <a:gd name="connsiteY2241" fmla="*/ 202741 h 700110"/>
                <a:gd name="connsiteX2242" fmla="*/ 528100 w 701227"/>
                <a:gd name="connsiteY2242" fmla="*/ 194604 h 700110"/>
                <a:gd name="connsiteX2243" fmla="*/ 528100 w 701227"/>
                <a:gd name="connsiteY2243" fmla="*/ 194604 h 700110"/>
                <a:gd name="connsiteX2244" fmla="*/ 466517 w 701227"/>
                <a:gd name="connsiteY2244" fmla="*/ 640374 h 700110"/>
                <a:gd name="connsiteX2245" fmla="*/ 458384 w 701227"/>
                <a:gd name="connsiteY2245" fmla="*/ 645024 h 700110"/>
                <a:gd name="connsiteX2246" fmla="*/ 459546 w 701227"/>
                <a:gd name="connsiteY2246" fmla="*/ 635725 h 700110"/>
                <a:gd name="connsiteX2247" fmla="*/ 466517 w 701227"/>
                <a:gd name="connsiteY2247" fmla="*/ 640374 h 700110"/>
                <a:gd name="connsiteX2248" fmla="*/ 466517 w 701227"/>
                <a:gd name="connsiteY2248" fmla="*/ 640374 h 700110"/>
                <a:gd name="connsiteX2249" fmla="*/ 501375 w 701227"/>
                <a:gd name="connsiteY2249" fmla="*/ 415455 h 700110"/>
                <a:gd name="connsiteX2250" fmla="*/ 484527 w 701227"/>
                <a:gd name="connsiteY2250" fmla="*/ 427660 h 700110"/>
                <a:gd name="connsiteX2251" fmla="*/ 484527 w 701227"/>
                <a:gd name="connsiteY2251" fmla="*/ 408481 h 700110"/>
                <a:gd name="connsiteX2252" fmla="*/ 501375 w 701227"/>
                <a:gd name="connsiteY2252" fmla="*/ 415455 h 700110"/>
                <a:gd name="connsiteX2253" fmla="*/ 501375 w 701227"/>
                <a:gd name="connsiteY2253" fmla="*/ 415455 h 700110"/>
                <a:gd name="connsiteX2254" fmla="*/ 482203 w 701227"/>
                <a:gd name="connsiteY2254" fmla="*/ 554359 h 700110"/>
                <a:gd name="connsiteX2255" fmla="*/ 477555 w 701227"/>
                <a:gd name="connsiteY2255" fmla="*/ 566564 h 700110"/>
                <a:gd name="connsiteX2256" fmla="*/ 467679 w 701227"/>
                <a:gd name="connsiteY2256" fmla="*/ 556102 h 700110"/>
                <a:gd name="connsiteX2257" fmla="*/ 482203 w 701227"/>
                <a:gd name="connsiteY2257" fmla="*/ 554359 h 700110"/>
                <a:gd name="connsiteX2258" fmla="*/ 482203 w 701227"/>
                <a:gd name="connsiteY2258" fmla="*/ 554359 h 700110"/>
                <a:gd name="connsiteX2259" fmla="*/ 514156 w 701227"/>
                <a:gd name="connsiteY2259" fmla="*/ 331765 h 700110"/>
                <a:gd name="connsiteX2260" fmla="*/ 504861 w 701227"/>
                <a:gd name="connsiteY2260" fmla="*/ 348038 h 700110"/>
                <a:gd name="connsiteX2261" fmla="*/ 494404 w 701227"/>
                <a:gd name="connsiteY2261" fmla="*/ 330021 h 700110"/>
                <a:gd name="connsiteX2262" fmla="*/ 514156 w 701227"/>
                <a:gd name="connsiteY2262" fmla="*/ 331765 h 700110"/>
                <a:gd name="connsiteX2263" fmla="*/ 514156 w 701227"/>
                <a:gd name="connsiteY2263" fmla="*/ 331765 h 700110"/>
                <a:gd name="connsiteX2264" fmla="*/ 522871 w 701227"/>
                <a:gd name="connsiteY2264" fmla="*/ 245749 h 700110"/>
                <a:gd name="connsiteX2265" fmla="*/ 525776 w 701227"/>
                <a:gd name="connsiteY2265" fmla="*/ 260278 h 700110"/>
                <a:gd name="connsiteX2266" fmla="*/ 516480 w 701227"/>
                <a:gd name="connsiteY2266" fmla="*/ 264928 h 700110"/>
                <a:gd name="connsiteX2267" fmla="*/ 507766 w 701227"/>
                <a:gd name="connsiteY2267" fmla="*/ 255629 h 700110"/>
                <a:gd name="connsiteX2268" fmla="*/ 522871 w 701227"/>
                <a:gd name="connsiteY2268" fmla="*/ 245749 h 700110"/>
                <a:gd name="connsiteX2269" fmla="*/ 522871 w 701227"/>
                <a:gd name="connsiteY2269" fmla="*/ 245749 h 700110"/>
                <a:gd name="connsiteX2270" fmla="*/ 532747 w 701227"/>
                <a:gd name="connsiteY2270" fmla="*/ 164964 h 700110"/>
                <a:gd name="connsiteX2271" fmla="*/ 540300 w 701227"/>
                <a:gd name="connsiteY2271" fmla="*/ 171357 h 700110"/>
                <a:gd name="connsiteX2272" fmla="*/ 539138 w 701227"/>
                <a:gd name="connsiteY2272" fmla="*/ 177169 h 700110"/>
                <a:gd name="connsiteX2273" fmla="*/ 525195 w 701227"/>
                <a:gd name="connsiteY2273" fmla="*/ 177169 h 700110"/>
                <a:gd name="connsiteX2274" fmla="*/ 532747 w 701227"/>
                <a:gd name="connsiteY2274" fmla="*/ 164964 h 700110"/>
                <a:gd name="connsiteX2275" fmla="*/ 532747 w 701227"/>
                <a:gd name="connsiteY2275" fmla="*/ 164964 h 700110"/>
                <a:gd name="connsiteX2276" fmla="*/ 546109 w 701227"/>
                <a:gd name="connsiteY2276" fmla="*/ 85341 h 700110"/>
                <a:gd name="connsiteX2277" fmla="*/ 549596 w 701227"/>
                <a:gd name="connsiteY2277" fmla="*/ 93478 h 700110"/>
                <a:gd name="connsiteX2278" fmla="*/ 541462 w 701227"/>
                <a:gd name="connsiteY2278" fmla="*/ 92897 h 700110"/>
                <a:gd name="connsiteX2279" fmla="*/ 546109 w 701227"/>
                <a:gd name="connsiteY2279" fmla="*/ 85341 h 700110"/>
                <a:gd name="connsiteX2280" fmla="*/ 546109 w 701227"/>
                <a:gd name="connsiteY2280" fmla="*/ 85341 h 700110"/>
                <a:gd name="connsiteX2281" fmla="*/ 479298 w 701227"/>
                <a:gd name="connsiteY2281" fmla="*/ 614802 h 700110"/>
                <a:gd name="connsiteX2282" fmla="*/ 468841 w 701227"/>
                <a:gd name="connsiteY2282" fmla="*/ 620614 h 700110"/>
                <a:gd name="connsiteX2283" fmla="*/ 479298 w 701227"/>
                <a:gd name="connsiteY2283" fmla="*/ 614802 h 700110"/>
                <a:gd name="connsiteX2284" fmla="*/ 479298 w 701227"/>
                <a:gd name="connsiteY2284" fmla="*/ 614802 h 700110"/>
                <a:gd name="connsiteX2285" fmla="*/ 499051 w 701227"/>
                <a:gd name="connsiteY2285" fmla="*/ 473574 h 700110"/>
                <a:gd name="connsiteX2286" fmla="*/ 489756 w 701227"/>
                <a:gd name="connsiteY2286" fmla="*/ 487522 h 700110"/>
                <a:gd name="connsiteX2287" fmla="*/ 482203 w 701227"/>
                <a:gd name="connsiteY2287" fmla="*/ 470087 h 700110"/>
                <a:gd name="connsiteX2288" fmla="*/ 499051 w 701227"/>
                <a:gd name="connsiteY2288" fmla="*/ 473574 h 700110"/>
                <a:gd name="connsiteX2289" fmla="*/ 499051 w 701227"/>
                <a:gd name="connsiteY2289" fmla="*/ 473574 h 700110"/>
                <a:gd name="connsiteX2290" fmla="*/ 513575 w 701227"/>
                <a:gd name="connsiteY2290" fmla="*/ 392789 h 700110"/>
                <a:gd name="connsiteX2291" fmla="*/ 497308 w 701227"/>
                <a:gd name="connsiteY2291" fmla="*/ 385815 h 700110"/>
                <a:gd name="connsiteX2292" fmla="*/ 497889 w 701227"/>
                <a:gd name="connsiteY2292" fmla="*/ 405575 h 700110"/>
                <a:gd name="connsiteX2293" fmla="*/ 513575 w 701227"/>
                <a:gd name="connsiteY2293" fmla="*/ 392789 h 700110"/>
                <a:gd name="connsiteX2294" fmla="*/ 513575 w 701227"/>
                <a:gd name="connsiteY2294" fmla="*/ 392789 h 700110"/>
                <a:gd name="connsiteX2295" fmla="*/ 475232 w 701227"/>
                <a:gd name="connsiteY2295" fmla="*/ 674665 h 700110"/>
                <a:gd name="connsiteX2296" fmla="*/ 475232 w 701227"/>
                <a:gd name="connsiteY2296" fmla="*/ 676989 h 700110"/>
                <a:gd name="connsiteX2297" fmla="*/ 470584 w 701227"/>
                <a:gd name="connsiteY2297" fmla="*/ 678733 h 700110"/>
                <a:gd name="connsiteX2298" fmla="*/ 469422 w 701227"/>
                <a:gd name="connsiteY2298" fmla="*/ 676989 h 700110"/>
                <a:gd name="connsiteX2299" fmla="*/ 475232 w 701227"/>
                <a:gd name="connsiteY2299" fmla="*/ 674665 h 700110"/>
                <a:gd name="connsiteX2300" fmla="*/ 475232 w 701227"/>
                <a:gd name="connsiteY2300" fmla="*/ 674665 h 700110"/>
                <a:gd name="connsiteX2301" fmla="*/ 495566 w 701227"/>
                <a:gd name="connsiteY2301" fmla="*/ 531111 h 700110"/>
                <a:gd name="connsiteX2302" fmla="*/ 487432 w 701227"/>
                <a:gd name="connsiteY2302" fmla="*/ 543898 h 700110"/>
                <a:gd name="connsiteX2303" fmla="*/ 479879 w 701227"/>
                <a:gd name="connsiteY2303" fmla="*/ 531693 h 700110"/>
                <a:gd name="connsiteX2304" fmla="*/ 495566 w 701227"/>
                <a:gd name="connsiteY2304" fmla="*/ 531111 h 700110"/>
                <a:gd name="connsiteX2305" fmla="*/ 495566 w 701227"/>
                <a:gd name="connsiteY2305" fmla="*/ 531111 h 700110"/>
                <a:gd name="connsiteX2306" fmla="*/ 526938 w 701227"/>
                <a:gd name="connsiteY2306" fmla="*/ 310842 h 700110"/>
                <a:gd name="connsiteX2307" fmla="*/ 510090 w 701227"/>
                <a:gd name="connsiteY2307" fmla="*/ 321884 h 700110"/>
                <a:gd name="connsiteX2308" fmla="*/ 512413 w 701227"/>
                <a:gd name="connsiteY2308" fmla="*/ 303286 h 700110"/>
                <a:gd name="connsiteX2309" fmla="*/ 526938 w 701227"/>
                <a:gd name="connsiteY2309" fmla="*/ 310842 h 700110"/>
                <a:gd name="connsiteX2310" fmla="*/ 526938 w 701227"/>
                <a:gd name="connsiteY2310" fmla="*/ 310842 h 700110"/>
                <a:gd name="connsiteX2311" fmla="*/ 550176 w 701227"/>
                <a:gd name="connsiteY2311" fmla="*/ 147528 h 700110"/>
                <a:gd name="connsiteX2312" fmla="*/ 546691 w 701227"/>
                <a:gd name="connsiteY2312" fmla="*/ 156246 h 700110"/>
                <a:gd name="connsiteX2313" fmla="*/ 537395 w 701227"/>
                <a:gd name="connsiteY2313" fmla="*/ 147528 h 700110"/>
                <a:gd name="connsiteX2314" fmla="*/ 550176 w 701227"/>
                <a:gd name="connsiteY2314" fmla="*/ 147528 h 700110"/>
                <a:gd name="connsiteX2315" fmla="*/ 550176 w 701227"/>
                <a:gd name="connsiteY2315" fmla="*/ 147528 h 700110"/>
                <a:gd name="connsiteX2316" fmla="*/ 560634 w 701227"/>
                <a:gd name="connsiteY2316" fmla="*/ 68487 h 700110"/>
                <a:gd name="connsiteX2317" fmla="*/ 554824 w 701227"/>
                <a:gd name="connsiteY2317" fmla="*/ 69068 h 700110"/>
                <a:gd name="connsiteX2318" fmla="*/ 556567 w 701227"/>
                <a:gd name="connsiteY2318" fmla="*/ 65000 h 700110"/>
                <a:gd name="connsiteX2319" fmla="*/ 560634 w 701227"/>
                <a:gd name="connsiteY2319" fmla="*/ 68487 h 700110"/>
                <a:gd name="connsiteX2320" fmla="*/ 560634 w 701227"/>
                <a:gd name="connsiteY2320" fmla="*/ 68487 h 700110"/>
                <a:gd name="connsiteX2321" fmla="*/ 539719 w 701227"/>
                <a:gd name="connsiteY2321" fmla="*/ 230057 h 700110"/>
                <a:gd name="connsiteX2322" fmla="*/ 524614 w 701227"/>
                <a:gd name="connsiteY2322" fmla="*/ 223664 h 700110"/>
                <a:gd name="connsiteX2323" fmla="*/ 526357 w 701227"/>
                <a:gd name="connsiteY2323" fmla="*/ 239356 h 700110"/>
                <a:gd name="connsiteX2324" fmla="*/ 539719 w 701227"/>
                <a:gd name="connsiteY2324" fmla="*/ 230057 h 700110"/>
                <a:gd name="connsiteX2325" fmla="*/ 539719 w 701227"/>
                <a:gd name="connsiteY2325" fmla="*/ 230057 h 700110"/>
                <a:gd name="connsiteX2326" fmla="*/ 511251 w 701227"/>
                <a:gd name="connsiteY2326" fmla="*/ 450908 h 700110"/>
                <a:gd name="connsiteX2327" fmla="*/ 494984 w 701227"/>
                <a:gd name="connsiteY2327" fmla="*/ 445677 h 700110"/>
                <a:gd name="connsiteX2328" fmla="*/ 498470 w 701227"/>
                <a:gd name="connsiteY2328" fmla="*/ 463694 h 700110"/>
                <a:gd name="connsiteX2329" fmla="*/ 511251 w 701227"/>
                <a:gd name="connsiteY2329" fmla="*/ 450908 h 700110"/>
                <a:gd name="connsiteX2330" fmla="*/ 511251 w 701227"/>
                <a:gd name="connsiteY2330" fmla="*/ 450908 h 700110"/>
                <a:gd name="connsiteX2331" fmla="*/ 492661 w 701227"/>
                <a:gd name="connsiteY2331" fmla="*/ 592717 h 700110"/>
                <a:gd name="connsiteX2332" fmla="*/ 479298 w 701227"/>
                <a:gd name="connsiteY2332" fmla="*/ 595623 h 700110"/>
                <a:gd name="connsiteX2333" fmla="*/ 492661 w 701227"/>
                <a:gd name="connsiteY2333" fmla="*/ 592717 h 700110"/>
                <a:gd name="connsiteX2334" fmla="*/ 492661 w 701227"/>
                <a:gd name="connsiteY2334" fmla="*/ 592717 h 700110"/>
                <a:gd name="connsiteX2335" fmla="*/ 525776 w 701227"/>
                <a:gd name="connsiteY2335" fmla="*/ 370123 h 700110"/>
                <a:gd name="connsiteX2336" fmla="*/ 509509 w 701227"/>
                <a:gd name="connsiteY2336" fmla="*/ 362567 h 700110"/>
                <a:gd name="connsiteX2337" fmla="*/ 508928 w 701227"/>
                <a:gd name="connsiteY2337" fmla="*/ 381165 h 700110"/>
                <a:gd name="connsiteX2338" fmla="*/ 525776 w 701227"/>
                <a:gd name="connsiteY2338" fmla="*/ 370123 h 700110"/>
                <a:gd name="connsiteX2339" fmla="*/ 525776 w 701227"/>
                <a:gd name="connsiteY2339" fmla="*/ 370123 h 700110"/>
                <a:gd name="connsiteX2340" fmla="*/ 482784 w 701227"/>
                <a:gd name="connsiteY2340" fmla="*/ 649092 h 700110"/>
                <a:gd name="connsiteX2341" fmla="*/ 490337 w 701227"/>
                <a:gd name="connsiteY2341" fmla="*/ 653161 h 700110"/>
                <a:gd name="connsiteX2342" fmla="*/ 484527 w 701227"/>
                <a:gd name="connsiteY2342" fmla="*/ 657810 h 700110"/>
                <a:gd name="connsiteX2343" fmla="*/ 482784 w 701227"/>
                <a:gd name="connsiteY2343" fmla="*/ 649092 h 700110"/>
                <a:gd name="connsiteX2344" fmla="*/ 482784 w 701227"/>
                <a:gd name="connsiteY2344" fmla="*/ 649092 h 700110"/>
                <a:gd name="connsiteX2345" fmla="*/ 508928 w 701227"/>
                <a:gd name="connsiteY2345" fmla="*/ 510189 h 700110"/>
                <a:gd name="connsiteX2346" fmla="*/ 495566 w 701227"/>
                <a:gd name="connsiteY2346" fmla="*/ 520069 h 700110"/>
                <a:gd name="connsiteX2347" fmla="*/ 493242 w 701227"/>
                <a:gd name="connsiteY2347" fmla="*/ 506702 h 700110"/>
                <a:gd name="connsiteX2348" fmla="*/ 508928 w 701227"/>
                <a:gd name="connsiteY2348" fmla="*/ 510189 h 700110"/>
                <a:gd name="connsiteX2349" fmla="*/ 508928 w 701227"/>
                <a:gd name="connsiteY2349" fmla="*/ 510189 h 700110"/>
                <a:gd name="connsiteX2350" fmla="*/ 524614 w 701227"/>
                <a:gd name="connsiteY2350" fmla="*/ 281201 h 700110"/>
                <a:gd name="connsiteX2351" fmla="*/ 539719 w 701227"/>
                <a:gd name="connsiteY2351" fmla="*/ 291663 h 700110"/>
                <a:gd name="connsiteX2352" fmla="*/ 524033 w 701227"/>
                <a:gd name="connsiteY2352" fmla="*/ 299799 h 700110"/>
                <a:gd name="connsiteX2353" fmla="*/ 524614 w 701227"/>
                <a:gd name="connsiteY2353" fmla="*/ 281201 h 700110"/>
                <a:gd name="connsiteX2354" fmla="*/ 524614 w 701227"/>
                <a:gd name="connsiteY2354" fmla="*/ 281201 h 700110"/>
                <a:gd name="connsiteX2355" fmla="*/ 538557 w 701227"/>
                <a:gd name="connsiteY2355" fmla="*/ 200998 h 700110"/>
                <a:gd name="connsiteX2356" fmla="*/ 551919 w 701227"/>
                <a:gd name="connsiteY2356" fmla="*/ 209134 h 700110"/>
                <a:gd name="connsiteX2357" fmla="*/ 539138 w 701227"/>
                <a:gd name="connsiteY2357" fmla="*/ 216108 h 700110"/>
                <a:gd name="connsiteX2358" fmla="*/ 538557 w 701227"/>
                <a:gd name="connsiteY2358" fmla="*/ 200998 h 700110"/>
                <a:gd name="connsiteX2359" fmla="*/ 538557 w 701227"/>
                <a:gd name="connsiteY2359" fmla="*/ 200998 h 700110"/>
                <a:gd name="connsiteX2360" fmla="*/ 561796 w 701227"/>
                <a:gd name="connsiteY2360" fmla="*/ 124862 h 700110"/>
                <a:gd name="connsiteX2361" fmla="*/ 553081 w 701227"/>
                <a:gd name="connsiteY2361" fmla="*/ 131255 h 700110"/>
                <a:gd name="connsiteX2362" fmla="*/ 552500 w 701227"/>
                <a:gd name="connsiteY2362" fmla="*/ 121956 h 700110"/>
                <a:gd name="connsiteX2363" fmla="*/ 561796 w 701227"/>
                <a:gd name="connsiteY2363" fmla="*/ 124862 h 700110"/>
                <a:gd name="connsiteX2364" fmla="*/ 561796 w 701227"/>
                <a:gd name="connsiteY2364" fmla="*/ 124862 h 700110"/>
                <a:gd name="connsiteX2365" fmla="*/ 510671 w 701227"/>
                <a:gd name="connsiteY2365" fmla="*/ 420686 h 700110"/>
                <a:gd name="connsiteX2366" fmla="*/ 508347 w 701227"/>
                <a:gd name="connsiteY2366" fmla="*/ 439284 h 700110"/>
                <a:gd name="connsiteX2367" fmla="*/ 524033 w 701227"/>
                <a:gd name="connsiteY2367" fmla="*/ 435216 h 700110"/>
                <a:gd name="connsiteX2368" fmla="*/ 510671 w 701227"/>
                <a:gd name="connsiteY2368" fmla="*/ 420686 h 700110"/>
                <a:gd name="connsiteX2369" fmla="*/ 510671 w 701227"/>
                <a:gd name="connsiteY2369" fmla="*/ 420686 h 700110"/>
                <a:gd name="connsiteX2370" fmla="*/ 499632 w 701227"/>
                <a:gd name="connsiteY2370" fmla="*/ 563077 h 700110"/>
                <a:gd name="connsiteX2371" fmla="*/ 506604 w 701227"/>
                <a:gd name="connsiteY2371" fmla="*/ 571795 h 700110"/>
                <a:gd name="connsiteX2372" fmla="*/ 497308 w 701227"/>
                <a:gd name="connsiteY2372" fmla="*/ 578769 h 700110"/>
                <a:gd name="connsiteX2373" fmla="*/ 491499 w 701227"/>
                <a:gd name="connsiteY2373" fmla="*/ 568307 h 700110"/>
                <a:gd name="connsiteX2374" fmla="*/ 499632 w 701227"/>
                <a:gd name="connsiteY2374" fmla="*/ 563077 h 700110"/>
                <a:gd name="connsiteX2375" fmla="*/ 499632 w 701227"/>
                <a:gd name="connsiteY2375" fmla="*/ 563077 h 700110"/>
                <a:gd name="connsiteX2376" fmla="*/ 537395 w 701227"/>
                <a:gd name="connsiteY2376" fmla="*/ 345713 h 700110"/>
                <a:gd name="connsiteX2377" fmla="*/ 521709 w 701227"/>
                <a:gd name="connsiteY2377" fmla="*/ 339901 h 700110"/>
                <a:gd name="connsiteX2378" fmla="*/ 522290 w 701227"/>
                <a:gd name="connsiteY2378" fmla="*/ 358499 h 700110"/>
                <a:gd name="connsiteX2379" fmla="*/ 537395 w 701227"/>
                <a:gd name="connsiteY2379" fmla="*/ 345713 h 700110"/>
                <a:gd name="connsiteX2380" fmla="*/ 537395 w 701227"/>
                <a:gd name="connsiteY2380" fmla="*/ 345713 h 700110"/>
                <a:gd name="connsiteX2381" fmla="*/ 550176 w 701227"/>
                <a:gd name="connsiteY2381" fmla="*/ 264928 h 700110"/>
                <a:gd name="connsiteX2382" fmla="*/ 536233 w 701227"/>
                <a:gd name="connsiteY2382" fmla="*/ 259116 h 700110"/>
                <a:gd name="connsiteX2383" fmla="*/ 535071 w 701227"/>
                <a:gd name="connsiteY2383" fmla="*/ 274808 h 700110"/>
                <a:gd name="connsiteX2384" fmla="*/ 550176 w 701227"/>
                <a:gd name="connsiteY2384" fmla="*/ 264928 h 700110"/>
                <a:gd name="connsiteX2385" fmla="*/ 550176 w 701227"/>
                <a:gd name="connsiteY2385" fmla="*/ 264928 h 700110"/>
                <a:gd name="connsiteX2386" fmla="*/ 561796 w 701227"/>
                <a:gd name="connsiteY2386" fmla="*/ 182981 h 700110"/>
                <a:gd name="connsiteX2387" fmla="*/ 553081 w 701227"/>
                <a:gd name="connsiteY2387" fmla="*/ 192861 h 700110"/>
                <a:gd name="connsiteX2388" fmla="*/ 550176 w 701227"/>
                <a:gd name="connsiteY2388" fmla="*/ 179494 h 700110"/>
                <a:gd name="connsiteX2389" fmla="*/ 561796 w 701227"/>
                <a:gd name="connsiteY2389" fmla="*/ 182981 h 700110"/>
                <a:gd name="connsiteX2390" fmla="*/ 561796 w 701227"/>
                <a:gd name="connsiteY2390" fmla="*/ 182981 h 700110"/>
                <a:gd name="connsiteX2391" fmla="*/ 572834 w 701227"/>
                <a:gd name="connsiteY2391" fmla="*/ 102196 h 700110"/>
                <a:gd name="connsiteX2392" fmla="*/ 568767 w 701227"/>
                <a:gd name="connsiteY2392" fmla="*/ 107426 h 700110"/>
                <a:gd name="connsiteX2393" fmla="*/ 565863 w 701227"/>
                <a:gd name="connsiteY2393" fmla="*/ 99871 h 700110"/>
                <a:gd name="connsiteX2394" fmla="*/ 572834 w 701227"/>
                <a:gd name="connsiteY2394" fmla="*/ 102196 h 700110"/>
                <a:gd name="connsiteX2395" fmla="*/ 572834 w 701227"/>
                <a:gd name="connsiteY2395" fmla="*/ 102196 h 700110"/>
                <a:gd name="connsiteX2396" fmla="*/ 521128 w 701227"/>
                <a:gd name="connsiteY2396" fmla="*/ 485779 h 700110"/>
                <a:gd name="connsiteX2397" fmla="*/ 507185 w 701227"/>
                <a:gd name="connsiteY2397" fmla="*/ 481711 h 700110"/>
                <a:gd name="connsiteX2398" fmla="*/ 508347 w 701227"/>
                <a:gd name="connsiteY2398" fmla="*/ 497403 h 700110"/>
                <a:gd name="connsiteX2399" fmla="*/ 521128 w 701227"/>
                <a:gd name="connsiteY2399" fmla="*/ 485779 h 700110"/>
                <a:gd name="connsiteX2400" fmla="*/ 521128 w 701227"/>
                <a:gd name="connsiteY2400" fmla="*/ 485779 h 700110"/>
                <a:gd name="connsiteX2401" fmla="*/ 502537 w 701227"/>
                <a:gd name="connsiteY2401" fmla="*/ 628170 h 700110"/>
                <a:gd name="connsiteX2402" fmla="*/ 499051 w 701227"/>
                <a:gd name="connsiteY2402" fmla="*/ 633982 h 700110"/>
                <a:gd name="connsiteX2403" fmla="*/ 493242 w 701227"/>
                <a:gd name="connsiteY2403" fmla="*/ 627588 h 700110"/>
                <a:gd name="connsiteX2404" fmla="*/ 498470 w 701227"/>
                <a:gd name="connsiteY2404" fmla="*/ 624101 h 700110"/>
                <a:gd name="connsiteX2405" fmla="*/ 502537 w 701227"/>
                <a:gd name="connsiteY2405" fmla="*/ 628170 h 700110"/>
                <a:gd name="connsiteX2406" fmla="*/ 502537 w 701227"/>
                <a:gd name="connsiteY2406" fmla="*/ 628170 h 700110"/>
                <a:gd name="connsiteX2407" fmla="*/ 535652 w 701227"/>
                <a:gd name="connsiteY2407" fmla="*/ 403832 h 700110"/>
                <a:gd name="connsiteX2408" fmla="*/ 523452 w 701227"/>
                <a:gd name="connsiteY2408" fmla="*/ 417780 h 700110"/>
                <a:gd name="connsiteX2409" fmla="*/ 517061 w 701227"/>
                <a:gd name="connsiteY2409" fmla="*/ 401507 h 700110"/>
                <a:gd name="connsiteX2410" fmla="*/ 535652 w 701227"/>
                <a:gd name="connsiteY2410" fmla="*/ 403832 h 700110"/>
                <a:gd name="connsiteX2411" fmla="*/ 535652 w 701227"/>
                <a:gd name="connsiteY2411" fmla="*/ 403832 h 700110"/>
                <a:gd name="connsiteX2412" fmla="*/ 517642 w 701227"/>
                <a:gd name="connsiteY2412" fmla="*/ 543316 h 700110"/>
                <a:gd name="connsiteX2413" fmla="*/ 518804 w 701227"/>
                <a:gd name="connsiteY2413" fmla="*/ 549128 h 700110"/>
                <a:gd name="connsiteX2414" fmla="*/ 515899 w 701227"/>
                <a:gd name="connsiteY2414" fmla="*/ 554359 h 700110"/>
                <a:gd name="connsiteX2415" fmla="*/ 502537 w 701227"/>
                <a:gd name="connsiteY2415" fmla="*/ 546804 h 700110"/>
                <a:gd name="connsiteX2416" fmla="*/ 517642 w 701227"/>
                <a:gd name="connsiteY2416" fmla="*/ 543316 h 700110"/>
                <a:gd name="connsiteX2417" fmla="*/ 517642 w 701227"/>
                <a:gd name="connsiteY2417" fmla="*/ 543316 h 700110"/>
                <a:gd name="connsiteX2418" fmla="*/ 549596 w 701227"/>
                <a:gd name="connsiteY2418" fmla="*/ 323047 h 700110"/>
                <a:gd name="connsiteX2419" fmla="*/ 535652 w 701227"/>
                <a:gd name="connsiteY2419" fmla="*/ 316654 h 700110"/>
                <a:gd name="connsiteX2420" fmla="*/ 533909 w 701227"/>
                <a:gd name="connsiteY2420" fmla="*/ 334089 h 700110"/>
                <a:gd name="connsiteX2421" fmla="*/ 549596 w 701227"/>
                <a:gd name="connsiteY2421" fmla="*/ 323047 h 700110"/>
                <a:gd name="connsiteX2422" fmla="*/ 549596 w 701227"/>
                <a:gd name="connsiteY2422" fmla="*/ 323047 h 700110"/>
                <a:gd name="connsiteX2423" fmla="*/ 560634 w 701227"/>
                <a:gd name="connsiteY2423" fmla="*/ 239356 h 700110"/>
                <a:gd name="connsiteX2424" fmla="*/ 555986 w 701227"/>
                <a:gd name="connsiteY2424" fmla="*/ 252723 h 700110"/>
                <a:gd name="connsiteX2425" fmla="*/ 546109 w 701227"/>
                <a:gd name="connsiteY2425" fmla="*/ 239937 h 700110"/>
                <a:gd name="connsiteX2426" fmla="*/ 560634 w 701227"/>
                <a:gd name="connsiteY2426" fmla="*/ 239356 h 700110"/>
                <a:gd name="connsiteX2427" fmla="*/ 560634 w 701227"/>
                <a:gd name="connsiteY2427" fmla="*/ 239356 h 700110"/>
                <a:gd name="connsiteX2428" fmla="*/ 572253 w 701227"/>
                <a:gd name="connsiteY2428" fmla="*/ 158571 h 700110"/>
                <a:gd name="connsiteX2429" fmla="*/ 569348 w 701227"/>
                <a:gd name="connsiteY2429" fmla="*/ 168451 h 700110"/>
                <a:gd name="connsiteX2430" fmla="*/ 560634 w 701227"/>
                <a:gd name="connsiteY2430" fmla="*/ 161477 h 700110"/>
                <a:gd name="connsiteX2431" fmla="*/ 572253 w 701227"/>
                <a:gd name="connsiteY2431" fmla="*/ 158571 h 700110"/>
                <a:gd name="connsiteX2432" fmla="*/ 572253 w 701227"/>
                <a:gd name="connsiteY2432" fmla="*/ 158571 h 700110"/>
                <a:gd name="connsiteX2433" fmla="*/ 579806 w 701227"/>
                <a:gd name="connsiteY2433" fmla="*/ 84179 h 700110"/>
                <a:gd name="connsiteX2434" fmla="*/ 579806 w 701227"/>
                <a:gd name="connsiteY2434" fmla="*/ 84179 h 700110"/>
                <a:gd name="connsiteX2435" fmla="*/ 579225 w 701227"/>
                <a:gd name="connsiteY2435" fmla="*/ 83598 h 700110"/>
                <a:gd name="connsiteX2436" fmla="*/ 579806 w 701227"/>
                <a:gd name="connsiteY2436" fmla="*/ 84179 h 700110"/>
                <a:gd name="connsiteX2437" fmla="*/ 579806 w 701227"/>
                <a:gd name="connsiteY2437" fmla="*/ 84179 h 700110"/>
                <a:gd name="connsiteX2438" fmla="*/ 513575 w 701227"/>
                <a:gd name="connsiteY2438" fmla="*/ 603178 h 700110"/>
                <a:gd name="connsiteX2439" fmla="*/ 511251 w 701227"/>
                <a:gd name="connsiteY2439" fmla="*/ 611896 h 700110"/>
                <a:gd name="connsiteX2440" fmla="*/ 503699 w 701227"/>
                <a:gd name="connsiteY2440" fmla="*/ 606666 h 700110"/>
                <a:gd name="connsiteX2441" fmla="*/ 513575 w 701227"/>
                <a:gd name="connsiteY2441" fmla="*/ 603178 h 700110"/>
                <a:gd name="connsiteX2442" fmla="*/ 513575 w 701227"/>
                <a:gd name="connsiteY2442" fmla="*/ 603178 h 700110"/>
                <a:gd name="connsiteX2443" fmla="*/ 522290 w 701227"/>
                <a:gd name="connsiteY2443" fmla="*/ 456720 h 700110"/>
                <a:gd name="connsiteX2444" fmla="*/ 533328 w 701227"/>
                <a:gd name="connsiteY2444" fmla="*/ 470087 h 700110"/>
                <a:gd name="connsiteX2445" fmla="*/ 523452 w 701227"/>
                <a:gd name="connsiteY2445" fmla="*/ 475899 h 700110"/>
                <a:gd name="connsiteX2446" fmla="*/ 514737 w 701227"/>
                <a:gd name="connsiteY2446" fmla="*/ 463694 h 700110"/>
                <a:gd name="connsiteX2447" fmla="*/ 522290 w 701227"/>
                <a:gd name="connsiteY2447" fmla="*/ 456720 h 700110"/>
                <a:gd name="connsiteX2448" fmla="*/ 522290 w 701227"/>
                <a:gd name="connsiteY2448" fmla="*/ 456720 h 700110"/>
                <a:gd name="connsiteX2449" fmla="*/ 547853 w 701227"/>
                <a:gd name="connsiteY2449" fmla="*/ 381165 h 700110"/>
                <a:gd name="connsiteX2450" fmla="*/ 535652 w 701227"/>
                <a:gd name="connsiteY2450" fmla="*/ 393951 h 700110"/>
                <a:gd name="connsiteX2451" fmla="*/ 527519 w 701227"/>
                <a:gd name="connsiteY2451" fmla="*/ 382909 h 700110"/>
                <a:gd name="connsiteX2452" fmla="*/ 535652 w 701227"/>
                <a:gd name="connsiteY2452" fmla="*/ 374191 h 700110"/>
                <a:gd name="connsiteX2453" fmla="*/ 547853 w 701227"/>
                <a:gd name="connsiteY2453" fmla="*/ 381165 h 700110"/>
                <a:gd name="connsiteX2454" fmla="*/ 547853 w 701227"/>
                <a:gd name="connsiteY2454" fmla="*/ 381165 h 700110"/>
                <a:gd name="connsiteX2455" fmla="*/ 504861 w 701227"/>
                <a:gd name="connsiteY2455" fmla="*/ 664203 h 700110"/>
                <a:gd name="connsiteX2456" fmla="*/ 508928 w 701227"/>
                <a:gd name="connsiteY2456" fmla="*/ 662459 h 700110"/>
                <a:gd name="connsiteX2457" fmla="*/ 504861 w 701227"/>
                <a:gd name="connsiteY2457" fmla="*/ 664203 h 700110"/>
                <a:gd name="connsiteX2458" fmla="*/ 504861 w 701227"/>
                <a:gd name="connsiteY2458" fmla="*/ 664203 h 700110"/>
                <a:gd name="connsiteX2459" fmla="*/ 531004 w 701227"/>
                <a:gd name="connsiteY2459" fmla="*/ 522975 h 700110"/>
                <a:gd name="connsiteX2460" fmla="*/ 522290 w 701227"/>
                <a:gd name="connsiteY2460" fmla="*/ 533436 h 700110"/>
                <a:gd name="connsiteX2461" fmla="*/ 515318 w 701227"/>
                <a:gd name="connsiteY2461" fmla="*/ 522394 h 700110"/>
                <a:gd name="connsiteX2462" fmla="*/ 531004 w 701227"/>
                <a:gd name="connsiteY2462" fmla="*/ 522975 h 700110"/>
                <a:gd name="connsiteX2463" fmla="*/ 531004 w 701227"/>
                <a:gd name="connsiteY2463" fmla="*/ 522975 h 700110"/>
                <a:gd name="connsiteX2464" fmla="*/ 561215 w 701227"/>
                <a:gd name="connsiteY2464" fmla="*/ 300961 h 700110"/>
                <a:gd name="connsiteX2465" fmla="*/ 546691 w 701227"/>
                <a:gd name="connsiteY2465" fmla="*/ 310842 h 700110"/>
                <a:gd name="connsiteX2466" fmla="*/ 546691 w 701227"/>
                <a:gd name="connsiteY2466" fmla="*/ 294569 h 700110"/>
                <a:gd name="connsiteX2467" fmla="*/ 561215 w 701227"/>
                <a:gd name="connsiteY2467" fmla="*/ 300961 h 700110"/>
                <a:gd name="connsiteX2468" fmla="*/ 561215 w 701227"/>
                <a:gd name="connsiteY2468" fmla="*/ 300961 h 700110"/>
                <a:gd name="connsiteX2469" fmla="*/ 565282 w 701227"/>
                <a:gd name="connsiteY2469" fmla="*/ 212621 h 700110"/>
                <a:gd name="connsiteX2470" fmla="*/ 569929 w 701227"/>
                <a:gd name="connsiteY2470" fmla="*/ 227151 h 700110"/>
                <a:gd name="connsiteX2471" fmla="*/ 557148 w 701227"/>
                <a:gd name="connsiteY2471" fmla="*/ 223083 h 700110"/>
                <a:gd name="connsiteX2472" fmla="*/ 565282 w 701227"/>
                <a:gd name="connsiteY2472" fmla="*/ 212621 h 700110"/>
                <a:gd name="connsiteX2473" fmla="*/ 565282 w 701227"/>
                <a:gd name="connsiteY2473" fmla="*/ 212621 h 700110"/>
                <a:gd name="connsiteX2474" fmla="*/ 580387 w 701227"/>
                <a:gd name="connsiteY2474" fmla="*/ 132999 h 700110"/>
                <a:gd name="connsiteX2475" fmla="*/ 585616 w 701227"/>
                <a:gd name="connsiteY2475" fmla="*/ 140554 h 700110"/>
                <a:gd name="connsiteX2476" fmla="*/ 578644 w 701227"/>
                <a:gd name="connsiteY2476" fmla="*/ 145204 h 700110"/>
                <a:gd name="connsiteX2477" fmla="*/ 573996 w 701227"/>
                <a:gd name="connsiteY2477" fmla="*/ 138811 h 700110"/>
                <a:gd name="connsiteX2478" fmla="*/ 580387 w 701227"/>
                <a:gd name="connsiteY2478" fmla="*/ 132999 h 700110"/>
                <a:gd name="connsiteX2479" fmla="*/ 580387 w 701227"/>
                <a:gd name="connsiteY2479" fmla="*/ 132999 h 700110"/>
                <a:gd name="connsiteX2480" fmla="*/ 526938 w 701227"/>
                <a:gd name="connsiteY2480" fmla="*/ 580512 h 700110"/>
                <a:gd name="connsiteX2481" fmla="*/ 517061 w 701227"/>
                <a:gd name="connsiteY2481" fmla="*/ 587487 h 700110"/>
                <a:gd name="connsiteX2482" fmla="*/ 526938 w 701227"/>
                <a:gd name="connsiteY2482" fmla="*/ 580512 h 700110"/>
                <a:gd name="connsiteX2483" fmla="*/ 526938 w 701227"/>
                <a:gd name="connsiteY2483" fmla="*/ 580512 h 700110"/>
                <a:gd name="connsiteX2484" fmla="*/ 535071 w 701227"/>
                <a:gd name="connsiteY2484" fmla="*/ 433472 h 700110"/>
                <a:gd name="connsiteX2485" fmla="*/ 526938 w 701227"/>
                <a:gd name="connsiteY2485" fmla="*/ 441028 h 700110"/>
                <a:gd name="connsiteX2486" fmla="*/ 531585 w 701227"/>
                <a:gd name="connsiteY2486" fmla="*/ 449745 h 700110"/>
                <a:gd name="connsiteX2487" fmla="*/ 545529 w 701227"/>
                <a:gd name="connsiteY2487" fmla="*/ 446839 h 700110"/>
                <a:gd name="connsiteX2488" fmla="*/ 535071 w 701227"/>
                <a:gd name="connsiteY2488" fmla="*/ 433472 h 700110"/>
                <a:gd name="connsiteX2489" fmla="*/ 535071 w 701227"/>
                <a:gd name="connsiteY2489" fmla="*/ 433472 h 700110"/>
                <a:gd name="connsiteX2490" fmla="*/ 558310 w 701227"/>
                <a:gd name="connsiteY2490" fmla="*/ 355593 h 700110"/>
                <a:gd name="connsiteX2491" fmla="*/ 559472 w 701227"/>
                <a:gd name="connsiteY2491" fmla="*/ 366054 h 700110"/>
                <a:gd name="connsiteX2492" fmla="*/ 548434 w 701227"/>
                <a:gd name="connsiteY2492" fmla="*/ 370704 h 700110"/>
                <a:gd name="connsiteX2493" fmla="*/ 542624 w 701227"/>
                <a:gd name="connsiteY2493" fmla="*/ 354431 h 700110"/>
                <a:gd name="connsiteX2494" fmla="*/ 558310 w 701227"/>
                <a:gd name="connsiteY2494" fmla="*/ 355593 h 700110"/>
                <a:gd name="connsiteX2495" fmla="*/ 558310 w 701227"/>
                <a:gd name="connsiteY2495" fmla="*/ 355593 h 700110"/>
                <a:gd name="connsiteX2496" fmla="*/ 572834 w 701227"/>
                <a:gd name="connsiteY2496" fmla="*/ 275970 h 700110"/>
                <a:gd name="connsiteX2497" fmla="*/ 560634 w 701227"/>
                <a:gd name="connsiteY2497" fmla="*/ 271321 h 700110"/>
                <a:gd name="connsiteX2498" fmla="*/ 559472 w 701227"/>
                <a:gd name="connsiteY2498" fmla="*/ 286432 h 700110"/>
                <a:gd name="connsiteX2499" fmla="*/ 572834 w 701227"/>
                <a:gd name="connsiteY2499" fmla="*/ 275970 h 700110"/>
                <a:gd name="connsiteX2500" fmla="*/ 572834 w 701227"/>
                <a:gd name="connsiteY2500" fmla="*/ 275970 h 700110"/>
                <a:gd name="connsiteX2501" fmla="*/ 576320 w 701227"/>
                <a:gd name="connsiteY2501" fmla="*/ 191117 h 700110"/>
                <a:gd name="connsiteX2502" fmla="*/ 585034 w 701227"/>
                <a:gd name="connsiteY2502" fmla="*/ 198673 h 700110"/>
                <a:gd name="connsiteX2503" fmla="*/ 577482 w 701227"/>
                <a:gd name="connsiteY2503" fmla="*/ 205066 h 700110"/>
                <a:gd name="connsiteX2504" fmla="*/ 569929 w 701227"/>
                <a:gd name="connsiteY2504" fmla="*/ 196929 h 700110"/>
                <a:gd name="connsiteX2505" fmla="*/ 576320 w 701227"/>
                <a:gd name="connsiteY2505" fmla="*/ 191117 h 700110"/>
                <a:gd name="connsiteX2506" fmla="*/ 576320 w 701227"/>
                <a:gd name="connsiteY2506" fmla="*/ 191117 h 700110"/>
                <a:gd name="connsiteX2507" fmla="*/ 594911 w 701227"/>
                <a:gd name="connsiteY2507" fmla="*/ 114401 h 700110"/>
                <a:gd name="connsiteX2508" fmla="*/ 587939 w 701227"/>
                <a:gd name="connsiteY2508" fmla="*/ 117888 h 700110"/>
                <a:gd name="connsiteX2509" fmla="*/ 594911 w 701227"/>
                <a:gd name="connsiteY2509" fmla="*/ 114401 h 700110"/>
                <a:gd name="connsiteX2510" fmla="*/ 594911 w 701227"/>
                <a:gd name="connsiteY2510" fmla="*/ 114401 h 700110"/>
                <a:gd name="connsiteX2511" fmla="*/ 523452 w 701227"/>
                <a:gd name="connsiteY2511" fmla="*/ 639793 h 700110"/>
                <a:gd name="connsiteX2512" fmla="*/ 517061 w 701227"/>
                <a:gd name="connsiteY2512" fmla="*/ 643280 h 700110"/>
                <a:gd name="connsiteX2513" fmla="*/ 523452 w 701227"/>
                <a:gd name="connsiteY2513" fmla="*/ 639793 h 700110"/>
                <a:gd name="connsiteX2514" fmla="*/ 523452 w 701227"/>
                <a:gd name="connsiteY2514" fmla="*/ 639793 h 700110"/>
                <a:gd name="connsiteX2515" fmla="*/ 542624 w 701227"/>
                <a:gd name="connsiteY2515" fmla="*/ 498565 h 700110"/>
                <a:gd name="connsiteX2516" fmla="*/ 532747 w 701227"/>
                <a:gd name="connsiteY2516" fmla="*/ 510189 h 700110"/>
                <a:gd name="connsiteX2517" fmla="*/ 528100 w 701227"/>
                <a:gd name="connsiteY2517" fmla="*/ 496821 h 700110"/>
                <a:gd name="connsiteX2518" fmla="*/ 542624 w 701227"/>
                <a:gd name="connsiteY2518" fmla="*/ 498565 h 700110"/>
                <a:gd name="connsiteX2519" fmla="*/ 542624 w 701227"/>
                <a:gd name="connsiteY2519" fmla="*/ 498565 h 700110"/>
                <a:gd name="connsiteX2520" fmla="*/ 539138 w 701227"/>
                <a:gd name="connsiteY2520" fmla="*/ 556102 h 700110"/>
                <a:gd name="connsiteX2521" fmla="*/ 537976 w 701227"/>
                <a:gd name="connsiteY2521" fmla="*/ 565401 h 700110"/>
                <a:gd name="connsiteX2522" fmla="*/ 527519 w 701227"/>
                <a:gd name="connsiteY2522" fmla="*/ 559008 h 700110"/>
                <a:gd name="connsiteX2523" fmla="*/ 539138 w 701227"/>
                <a:gd name="connsiteY2523" fmla="*/ 556102 h 700110"/>
                <a:gd name="connsiteX2524" fmla="*/ 539138 w 701227"/>
                <a:gd name="connsiteY2524" fmla="*/ 556102 h 700110"/>
                <a:gd name="connsiteX2525" fmla="*/ 558310 w 701227"/>
                <a:gd name="connsiteY2525" fmla="*/ 418361 h 700110"/>
                <a:gd name="connsiteX2526" fmla="*/ 546109 w 701227"/>
                <a:gd name="connsiteY2526" fmla="*/ 411387 h 700110"/>
                <a:gd name="connsiteX2527" fmla="*/ 543786 w 701227"/>
                <a:gd name="connsiteY2527" fmla="*/ 428241 h 700110"/>
                <a:gd name="connsiteX2528" fmla="*/ 558310 w 701227"/>
                <a:gd name="connsiteY2528" fmla="*/ 418361 h 700110"/>
                <a:gd name="connsiteX2529" fmla="*/ 558310 w 701227"/>
                <a:gd name="connsiteY2529" fmla="*/ 418361 h 700110"/>
                <a:gd name="connsiteX2530" fmla="*/ 572253 w 701227"/>
                <a:gd name="connsiteY2530" fmla="*/ 335833 h 700110"/>
                <a:gd name="connsiteX2531" fmla="*/ 557729 w 701227"/>
                <a:gd name="connsiteY2531" fmla="*/ 345132 h 700110"/>
                <a:gd name="connsiteX2532" fmla="*/ 560053 w 701227"/>
                <a:gd name="connsiteY2532" fmla="*/ 329440 h 700110"/>
                <a:gd name="connsiteX2533" fmla="*/ 572253 w 701227"/>
                <a:gd name="connsiteY2533" fmla="*/ 335833 h 700110"/>
                <a:gd name="connsiteX2534" fmla="*/ 572253 w 701227"/>
                <a:gd name="connsiteY2534" fmla="*/ 335833 h 700110"/>
                <a:gd name="connsiteX2535" fmla="*/ 573415 w 701227"/>
                <a:gd name="connsiteY2535" fmla="*/ 248074 h 700110"/>
                <a:gd name="connsiteX2536" fmla="*/ 584454 w 701227"/>
                <a:gd name="connsiteY2536" fmla="*/ 252723 h 700110"/>
                <a:gd name="connsiteX2537" fmla="*/ 573415 w 701227"/>
                <a:gd name="connsiteY2537" fmla="*/ 263766 h 700110"/>
                <a:gd name="connsiteX2538" fmla="*/ 573415 w 701227"/>
                <a:gd name="connsiteY2538" fmla="*/ 248074 h 700110"/>
                <a:gd name="connsiteX2539" fmla="*/ 573415 w 701227"/>
                <a:gd name="connsiteY2539" fmla="*/ 248074 h 700110"/>
                <a:gd name="connsiteX2540" fmla="*/ 596073 w 701227"/>
                <a:gd name="connsiteY2540" fmla="*/ 173100 h 700110"/>
                <a:gd name="connsiteX2541" fmla="*/ 586196 w 701227"/>
                <a:gd name="connsiteY2541" fmla="*/ 178912 h 700110"/>
                <a:gd name="connsiteX2542" fmla="*/ 588520 w 701227"/>
                <a:gd name="connsiteY2542" fmla="*/ 169032 h 700110"/>
                <a:gd name="connsiteX2543" fmla="*/ 596073 w 701227"/>
                <a:gd name="connsiteY2543" fmla="*/ 173100 h 700110"/>
                <a:gd name="connsiteX2544" fmla="*/ 596073 w 701227"/>
                <a:gd name="connsiteY2544" fmla="*/ 173100 h 700110"/>
                <a:gd name="connsiteX2545" fmla="*/ 533328 w 701227"/>
                <a:gd name="connsiteY2545" fmla="*/ 614221 h 700110"/>
                <a:gd name="connsiteX2546" fmla="*/ 532166 w 701227"/>
                <a:gd name="connsiteY2546" fmla="*/ 624101 h 700110"/>
                <a:gd name="connsiteX2547" fmla="*/ 533328 w 701227"/>
                <a:gd name="connsiteY2547" fmla="*/ 614221 h 700110"/>
                <a:gd name="connsiteX2548" fmla="*/ 533328 w 701227"/>
                <a:gd name="connsiteY2548" fmla="*/ 614221 h 700110"/>
                <a:gd name="connsiteX2549" fmla="*/ 551919 w 701227"/>
                <a:gd name="connsiteY2549" fmla="*/ 470668 h 700110"/>
                <a:gd name="connsiteX2550" fmla="*/ 552500 w 701227"/>
                <a:gd name="connsiteY2550" fmla="*/ 485198 h 700110"/>
                <a:gd name="connsiteX2551" fmla="*/ 539138 w 701227"/>
                <a:gd name="connsiteY2551" fmla="*/ 476480 h 700110"/>
                <a:gd name="connsiteX2552" fmla="*/ 546109 w 701227"/>
                <a:gd name="connsiteY2552" fmla="*/ 469506 h 700110"/>
                <a:gd name="connsiteX2553" fmla="*/ 551919 w 701227"/>
                <a:gd name="connsiteY2553" fmla="*/ 470668 h 700110"/>
                <a:gd name="connsiteX2554" fmla="*/ 551919 w 701227"/>
                <a:gd name="connsiteY2554" fmla="*/ 470668 h 700110"/>
                <a:gd name="connsiteX2555" fmla="*/ 563539 w 701227"/>
                <a:gd name="connsiteY2555" fmla="*/ 388139 h 700110"/>
                <a:gd name="connsiteX2556" fmla="*/ 553081 w 701227"/>
                <a:gd name="connsiteY2556" fmla="*/ 392789 h 700110"/>
                <a:gd name="connsiteX2557" fmla="*/ 564701 w 701227"/>
                <a:gd name="connsiteY2557" fmla="*/ 406156 h 700110"/>
                <a:gd name="connsiteX2558" fmla="*/ 563539 w 701227"/>
                <a:gd name="connsiteY2558" fmla="*/ 388139 h 700110"/>
                <a:gd name="connsiteX2559" fmla="*/ 563539 w 701227"/>
                <a:gd name="connsiteY2559" fmla="*/ 388139 h 700110"/>
                <a:gd name="connsiteX2560" fmla="*/ 582711 w 701227"/>
                <a:gd name="connsiteY2560" fmla="*/ 311423 h 700110"/>
                <a:gd name="connsiteX2561" fmla="*/ 567605 w 701227"/>
                <a:gd name="connsiteY2561" fmla="*/ 309679 h 700110"/>
                <a:gd name="connsiteX2562" fmla="*/ 576901 w 701227"/>
                <a:gd name="connsiteY2562" fmla="*/ 323628 h 700110"/>
                <a:gd name="connsiteX2563" fmla="*/ 582711 w 701227"/>
                <a:gd name="connsiteY2563" fmla="*/ 311423 h 700110"/>
                <a:gd name="connsiteX2564" fmla="*/ 582711 w 701227"/>
                <a:gd name="connsiteY2564" fmla="*/ 311423 h 700110"/>
                <a:gd name="connsiteX2565" fmla="*/ 553081 w 701227"/>
                <a:gd name="connsiteY2565" fmla="*/ 535761 h 700110"/>
                <a:gd name="connsiteX2566" fmla="*/ 542043 w 701227"/>
                <a:gd name="connsiteY2566" fmla="*/ 542735 h 700110"/>
                <a:gd name="connsiteX2567" fmla="*/ 542624 w 701227"/>
                <a:gd name="connsiteY2567" fmla="*/ 531111 h 700110"/>
                <a:gd name="connsiteX2568" fmla="*/ 553081 w 701227"/>
                <a:gd name="connsiteY2568" fmla="*/ 535761 h 700110"/>
                <a:gd name="connsiteX2569" fmla="*/ 553081 w 701227"/>
                <a:gd name="connsiteY2569" fmla="*/ 535761 h 700110"/>
                <a:gd name="connsiteX2570" fmla="*/ 586777 w 701227"/>
                <a:gd name="connsiteY2570" fmla="*/ 225989 h 700110"/>
                <a:gd name="connsiteX2571" fmla="*/ 596654 w 701227"/>
                <a:gd name="connsiteY2571" fmla="*/ 234125 h 700110"/>
                <a:gd name="connsiteX2572" fmla="*/ 586196 w 701227"/>
                <a:gd name="connsiteY2572" fmla="*/ 239937 h 700110"/>
                <a:gd name="connsiteX2573" fmla="*/ 586777 w 701227"/>
                <a:gd name="connsiteY2573" fmla="*/ 225989 h 700110"/>
                <a:gd name="connsiteX2574" fmla="*/ 586777 w 701227"/>
                <a:gd name="connsiteY2574" fmla="*/ 225989 h 700110"/>
                <a:gd name="connsiteX2575" fmla="*/ 598978 w 701227"/>
                <a:gd name="connsiteY2575" fmla="*/ 148691 h 700110"/>
                <a:gd name="connsiteX2576" fmla="*/ 607692 w 701227"/>
                <a:gd name="connsiteY2576" fmla="*/ 151597 h 700110"/>
                <a:gd name="connsiteX2577" fmla="*/ 601883 w 701227"/>
                <a:gd name="connsiteY2577" fmla="*/ 157409 h 700110"/>
                <a:gd name="connsiteX2578" fmla="*/ 598978 w 701227"/>
                <a:gd name="connsiteY2578" fmla="*/ 148691 h 700110"/>
                <a:gd name="connsiteX2579" fmla="*/ 598978 w 701227"/>
                <a:gd name="connsiteY2579" fmla="*/ 148691 h 700110"/>
                <a:gd name="connsiteX2580" fmla="*/ 567025 w 701227"/>
                <a:gd name="connsiteY2580" fmla="*/ 451489 h 700110"/>
                <a:gd name="connsiteX2581" fmla="*/ 558310 w 701227"/>
                <a:gd name="connsiteY2581" fmla="*/ 463694 h 700110"/>
                <a:gd name="connsiteX2582" fmla="*/ 552500 w 701227"/>
                <a:gd name="connsiteY2582" fmla="*/ 450326 h 700110"/>
                <a:gd name="connsiteX2583" fmla="*/ 567025 w 701227"/>
                <a:gd name="connsiteY2583" fmla="*/ 451489 h 700110"/>
                <a:gd name="connsiteX2584" fmla="*/ 567025 w 701227"/>
                <a:gd name="connsiteY2584" fmla="*/ 451489 h 700110"/>
                <a:gd name="connsiteX2585" fmla="*/ 550176 w 701227"/>
                <a:gd name="connsiteY2585" fmla="*/ 595042 h 700110"/>
                <a:gd name="connsiteX2586" fmla="*/ 540300 w 701227"/>
                <a:gd name="connsiteY2586" fmla="*/ 596204 h 700110"/>
                <a:gd name="connsiteX2587" fmla="*/ 550176 w 701227"/>
                <a:gd name="connsiteY2587" fmla="*/ 595042 h 700110"/>
                <a:gd name="connsiteX2588" fmla="*/ 550176 w 701227"/>
                <a:gd name="connsiteY2588" fmla="*/ 595042 h 700110"/>
                <a:gd name="connsiteX2589" fmla="*/ 582130 w 701227"/>
                <a:gd name="connsiteY2589" fmla="*/ 370704 h 700110"/>
                <a:gd name="connsiteX2590" fmla="*/ 568767 w 701227"/>
                <a:gd name="connsiteY2590" fmla="*/ 380584 h 700110"/>
                <a:gd name="connsiteX2591" fmla="*/ 568187 w 701227"/>
                <a:gd name="connsiteY2591" fmla="*/ 366054 h 700110"/>
                <a:gd name="connsiteX2592" fmla="*/ 582130 w 701227"/>
                <a:gd name="connsiteY2592" fmla="*/ 370704 h 700110"/>
                <a:gd name="connsiteX2593" fmla="*/ 582130 w 701227"/>
                <a:gd name="connsiteY2593" fmla="*/ 370704 h 700110"/>
                <a:gd name="connsiteX2594" fmla="*/ 552500 w 701227"/>
                <a:gd name="connsiteY2594" fmla="*/ 509608 h 700110"/>
                <a:gd name="connsiteX2595" fmla="*/ 565282 w 701227"/>
                <a:gd name="connsiteY2595" fmla="*/ 512513 h 700110"/>
                <a:gd name="connsiteX2596" fmla="*/ 559472 w 701227"/>
                <a:gd name="connsiteY2596" fmla="*/ 521812 h 700110"/>
                <a:gd name="connsiteX2597" fmla="*/ 553662 w 701227"/>
                <a:gd name="connsiteY2597" fmla="*/ 520650 h 700110"/>
                <a:gd name="connsiteX2598" fmla="*/ 552500 w 701227"/>
                <a:gd name="connsiteY2598" fmla="*/ 509608 h 700110"/>
                <a:gd name="connsiteX2599" fmla="*/ 552500 w 701227"/>
                <a:gd name="connsiteY2599" fmla="*/ 509608 h 700110"/>
                <a:gd name="connsiteX2600" fmla="*/ 595492 w 701227"/>
                <a:gd name="connsiteY2600" fmla="*/ 289919 h 700110"/>
                <a:gd name="connsiteX2601" fmla="*/ 582130 w 701227"/>
                <a:gd name="connsiteY2601" fmla="*/ 298056 h 700110"/>
                <a:gd name="connsiteX2602" fmla="*/ 584454 w 701227"/>
                <a:gd name="connsiteY2602" fmla="*/ 284107 h 700110"/>
                <a:gd name="connsiteX2603" fmla="*/ 595492 w 701227"/>
                <a:gd name="connsiteY2603" fmla="*/ 289919 h 700110"/>
                <a:gd name="connsiteX2604" fmla="*/ 595492 w 701227"/>
                <a:gd name="connsiteY2604" fmla="*/ 289919 h 700110"/>
                <a:gd name="connsiteX2605" fmla="*/ 606530 w 701227"/>
                <a:gd name="connsiteY2605" fmla="*/ 207972 h 700110"/>
                <a:gd name="connsiteX2606" fmla="*/ 594911 w 701227"/>
                <a:gd name="connsiteY2606" fmla="*/ 213202 h 700110"/>
                <a:gd name="connsiteX2607" fmla="*/ 606530 w 701227"/>
                <a:gd name="connsiteY2607" fmla="*/ 207972 h 700110"/>
                <a:gd name="connsiteX2608" fmla="*/ 606530 w 701227"/>
                <a:gd name="connsiteY2608" fmla="*/ 207972 h 700110"/>
                <a:gd name="connsiteX2609" fmla="*/ 615245 w 701227"/>
                <a:gd name="connsiteY2609" fmla="*/ 123119 h 700110"/>
                <a:gd name="connsiteX2610" fmla="*/ 616988 w 701227"/>
                <a:gd name="connsiteY2610" fmla="*/ 129511 h 700110"/>
                <a:gd name="connsiteX2611" fmla="*/ 610597 w 701227"/>
                <a:gd name="connsiteY2611" fmla="*/ 127187 h 700110"/>
                <a:gd name="connsiteX2612" fmla="*/ 615245 w 701227"/>
                <a:gd name="connsiteY2612" fmla="*/ 123119 h 700110"/>
                <a:gd name="connsiteX2613" fmla="*/ 615245 w 701227"/>
                <a:gd name="connsiteY2613" fmla="*/ 123119 h 700110"/>
                <a:gd name="connsiteX2614" fmla="*/ 580387 w 701227"/>
                <a:gd name="connsiteY2614" fmla="*/ 428822 h 700110"/>
                <a:gd name="connsiteX2615" fmla="*/ 571091 w 701227"/>
                <a:gd name="connsiteY2615" fmla="*/ 441028 h 700110"/>
                <a:gd name="connsiteX2616" fmla="*/ 565863 w 701227"/>
                <a:gd name="connsiteY2616" fmla="*/ 427079 h 700110"/>
                <a:gd name="connsiteX2617" fmla="*/ 580387 w 701227"/>
                <a:gd name="connsiteY2617" fmla="*/ 428822 h 700110"/>
                <a:gd name="connsiteX2618" fmla="*/ 580387 w 701227"/>
                <a:gd name="connsiteY2618" fmla="*/ 428822 h 700110"/>
                <a:gd name="connsiteX2619" fmla="*/ 552500 w 701227"/>
                <a:gd name="connsiteY2619" fmla="*/ 568889 h 700110"/>
                <a:gd name="connsiteX2620" fmla="*/ 561796 w 701227"/>
                <a:gd name="connsiteY2620" fmla="*/ 570051 h 700110"/>
                <a:gd name="connsiteX2621" fmla="*/ 561796 w 701227"/>
                <a:gd name="connsiteY2621" fmla="*/ 575863 h 700110"/>
                <a:gd name="connsiteX2622" fmla="*/ 553662 w 701227"/>
                <a:gd name="connsiteY2622" fmla="*/ 576444 h 700110"/>
                <a:gd name="connsiteX2623" fmla="*/ 552500 w 701227"/>
                <a:gd name="connsiteY2623" fmla="*/ 568889 h 700110"/>
                <a:gd name="connsiteX2624" fmla="*/ 552500 w 701227"/>
                <a:gd name="connsiteY2624" fmla="*/ 568889 h 700110"/>
                <a:gd name="connsiteX2625" fmla="*/ 594911 w 701227"/>
                <a:gd name="connsiteY2625" fmla="*/ 349781 h 700110"/>
                <a:gd name="connsiteX2626" fmla="*/ 584454 w 701227"/>
                <a:gd name="connsiteY2626" fmla="*/ 358499 h 700110"/>
                <a:gd name="connsiteX2627" fmla="*/ 580968 w 701227"/>
                <a:gd name="connsiteY2627" fmla="*/ 343969 h 700110"/>
                <a:gd name="connsiteX2628" fmla="*/ 594911 w 701227"/>
                <a:gd name="connsiteY2628" fmla="*/ 349781 h 700110"/>
                <a:gd name="connsiteX2629" fmla="*/ 594911 w 701227"/>
                <a:gd name="connsiteY2629" fmla="*/ 349781 h 700110"/>
                <a:gd name="connsiteX2630" fmla="*/ 606530 w 701227"/>
                <a:gd name="connsiteY2630" fmla="*/ 265509 h 700110"/>
                <a:gd name="connsiteX2631" fmla="*/ 597816 w 701227"/>
                <a:gd name="connsiteY2631" fmla="*/ 275389 h 700110"/>
                <a:gd name="connsiteX2632" fmla="*/ 594911 w 701227"/>
                <a:gd name="connsiteY2632" fmla="*/ 262603 h 700110"/>
                <a:gd name="connsiteX2633" fmla="*/ 606530 w 701227"/>
                <a:gd name="connsiteY2633" fmla="*/ 265509 h 700110"/>
                <a:gd name="connsiteX2634" fmla="*/ 606530 w 701227"/>
                <a:gd name="connsiteY2634" fmla="*/ 265509 h 700110"/>
                <a:gd name="connsiteX2635" fmla="*/ 618150 w 701227"/>
                <a:gd name="connsiteY2635" fmla="*/ 184724 h 700110"/>
                <a:gd name="connsiteX2636" fmla="*/ 608854 w 701227"/>
                <a:gd name="connsiteY2636" fmla="*/ 189374 h 700110"/>
                <a:gd name="connsiteX2637" fmla="*/ 618150 w 701227"/>
                <a:gd name="connsiteY2637" fmla="*/ 184724 h 700110"/>
                <a:gd name="connsiteX2638" fmla="*/ 618150 w 701227"/>
                <a:gd name="connsiteY2638" fmla="*/ 184724 h 700110"/>
                <a:gd name="connsiteX2639" fmla="*/ 578063 w 701227"/>
                <a:gd name="connsiteY2639" fmla="*/ 487522 h 700110"/>
                <a:gd name="connsiteX2640" fmla="*/ 567605 w 701227"/>
                <a:gd name="connsiteY2640" fmla="*/ 496821 h 700110"/>
                <a:gd name="connsiteX2641" fmla="*/ 568187 w 701227"/>
                <a:gd name="connsiteY2641" fmla="*/ 483454 h 700110"/>
                <a:gd name="connsiteX2642" fmla="*/ 578063 w 701227"/>
                <a:gd name="connsiteY2642" fmla="*/ 487522 h 700110"/>
                <a:gd name="connsiteX2643" fmla="*/ 578063 w 701227"/>
                <a:gd name="connsiteY2643" fmla="*/ 487522 h 700110"/>
                <a:gd name="connsiteX2644" fmla="*/ 558310 w 701227"/>
                <a:gd name="connsiteY2644" fmla="*/ 629913 h 700110"/>
                <a:gd name="connsiteX2645" fmla="*/ 558891 w 701227"/>
                <a:gd name="connsiteY2645" fmla="*/ 631657 h 700110"/>
                <a:gd name="connsiteX2646" fmla="*/ 554824 w 701227"/>
                <a:gd name="connsiteY2646" fmla="*/ 634563 h 700110"/>
                <a:gd name="connsiteX2647" fmla="*/ 553081 w 701227"/>
                <a:gd name="connsiteY2647" fmla="*/ 632238 h 700110"/>
                <a:gd name="connsiteX2648" fmla="*/ 558310 w 701227"/>
                <a:gd name="connsiteY2648" fmla="*/ 629913 h 700110"/>
                <a:gd name="connsiteX2649" fmla="*/ 558310 w 701227"/>
                <a:gd name="connsiteY2649" fmla="*/ 629913 h 700110"/>
                <a:gd name="connsiteX2650" fmla="*/ 582130 w 701227"/>
                <a:gd name="connsiteY2650" fmla="*/ 400926 h 700110"/>
                <a:gd name="connsiteX2651" fmla="*/ 591425 w 701227"/>
                <a:gd name="connsiteY2651" fmla="*/ 413131 h 700110"/>
                <a:gd name="connsiteX2652" fmla="*/ 579806 w 701227"/>
                <a:gd name="connsiteY2652" fmla="*/ 416037 h 700110"/>
                <a:gd name="connsiteX2653" fmla="*/ 575739 w 701227"/>
                <a:gd name="connsiteY2653" fmla="*/ 407900 h 700110"/>
                <a:gd name="connsiteX2654" fmla="*/ 582130 w 701227"/>
                <a:gd name="connsiteY2654" fmla="*/ 400926 h 700110"/>
                <a:gd name="connsiteX2655" fmla="*/ 582130 w 701227"/>
                <a:gd name="connsiteY2655" fmla="*/ 400926 h 700110"/>
                <a:gd name="connsiteX2656" fmla="*/ 573996 w 701227"/>
                <a:gd name="connsiteY2656" fmla="*/ 546222 h 700110"/>
                <a:gd name="connsiteX2657" fmla="*/ 570510 w 701227"/>
                <a:gd name="connsiteY2657" fmla="*/ 555521 h 700110"/>
                <a:gd name="connsiteX2658" fmla="*/ 562958 w 701227"/>
                <a:gd name="connsiteY2658" fmla="*/ 549128 h 700110"/>
                <a:gd name="connsiteX2659" fmla="*/ 573996 w 701227"/>
                <a:gd name="connsiteY2659" fmla="*/ 546222 h 700110"/>
                <a:gd name="connsiteX2660" fmla="*/ 573996 w 701227"/>
                <a:gd name="connsiteY2660" fmla="*/ 546222 h 700110"/>
                <a:gd name="connsiteX2661" fmla="*/ 590844 w 701227"/>
                <a:gd name="connsiteY2661" fmla="*/ 323047 h 700110"/>
                <a:gd name="connsiteX2662" fmla="*/ 606530 w 701227"/>
                <a:gd name="connsiteY2662" fmla="*/ 325371 h 700110"/>
                <a:gd name="connsiteX2663" fmla="*/ 605949 w 701227"/>
                <a:gd name="connsiteY2663" fmla="*/ 331183 h 700110"/>
                <a:gd name="connsiteX2664" fmla="*/ 597235 w 701227"/>
                <a:gd name="connsiteY2664" fmla="*/ 335252 h 700110"/>
                <a:gd name="connsiteX2665" fmla="*/ 590263 w 701227"/>
                <a:gd name="connsiteY2665" fmla="*/ 328859 h 700110"/>
                <a:gd name="connsiteX2666" fmla="*/ 590844 w 701227"/>
                <a:gd name="connsiteY2666" fmla="*/ 323047 h 700110"/>
                <a:gd name="connsiteX2667" fmla="*/ 590844 w 701227"/>
                <a:gd name="connsiteY2667" fmla="*/ 323047 h 700110"/>
                <a:gd name="connsiteX2668" fmla="*/ 612340 w 701227"/>
                <a:gd name="connsiteY2668" fmla="*/ 238193 h 700110"/>
                <a:gd name="connsiteX2669" fmla="*/ 619312 w 701227"/>
                <a:gd name="connsiteY2669" fmla="*/ 246330 h 700110"/>
                <a:gd name="connsiteX2670" fmla="*/ 607111 w 701227"/>
                <a:gd name="connsiteY2670" fmla="*/ 249817 h 700110"/>
                <a:gd name="connsiteX2671" fmla="*/ 612340 w 701227"/>
                <a:gd name="connsiteY2671" fmla="*/ 238193 h 700110"/>
                <a:gd name="connsiteX2672" fmla="*/ 612340 w 701227"/>
                <a:gd name="connsiteY2672" fmla="*/ 238193 h 700110"/>
                <a:gd name="connsiteX2673" fmla="*/ 625702 w 701227"/>
                <a:gd name="connsiteY2673" fmla="*/ 157990 h 700110"/>
                <a:gd name="connsiteX2674" fmla="*/ 629188 w 701227"/>
                <a:gd name="connsiteY2674" fmla="*/ 164964 h 700110"/>
                <a:gd name="connsiteX2675" fmla="*/ 624540 w 701227"/>
                <a:gd name="connsiteY2675" fmla="*/ 168451 h 700110"/>
                <a:gd name="connsiteX2676" fmla="*/ 621054 w 701227"/>
                <a:gd name="connsiteY2676" fmla="*/ 163802 h 700110"/>
                <a:gd name="connsiteX2677" fmla="*/ 625702 w 701227"/>
                <a:gd name="connsiteY2677" fmla="*/ 157990 h 700110"/>
                <a:gd name="connsiteX2678" fmla="*/ 625702 w 701227"/>
                <a:gd name="connsiteY2678" fmla="*/ 157990 h 700110"/>
                <a:gd name="connsiteX2679" fmla="*/ 589682 w 701227"/>
                <a:gd name="connsiteY2679" fmla="*/ 463694 h 700110"/>
                <a:gd name="connsiteX2680" fmla="*/ 581549 w 701227"/>
                <a:gd name="connsiteY2680" fmla="*/ 474155 h 700110"/>
                <a:gd name="connsiteX2681" fmla="*/ 578063 w 701227"/>
                <a:gd name="connsiteY2681" fmla="*/ 461950 h 700110"/>
                <a:gd name="connsiteX2682" fmla="*/ 589682 w 701227"/>
                <a:gd name="connsiteY2682" fmla="*/ 463694 h 700110"/>
                <a:gd name="connsiteX2683" fmla="*/ 589682 w 701227"/>
                <a:gd name="connsiteY2683" fmla="*/ 463694 h 700110"/>
                <a:gd name="connsiteX2684" fmla="*/ 571091 w 701227"/>
                <a:gd name="connsiteY2684" fmla="*/ 607828 h 700110"/>
                <a:gd name="connsiteX2685" fmla="*/ 564120 w 701227"/>
                <a:gd name="connsiteY2685" fmla="*/ 609572 h 700110"/>
                <a:gd name="connsiteX2686" fmla="*/ 571091 w 701227"/>
                <a:gd name="connsiteY2686" fmla="*/ 607828 h 700110"/>
                <a:gd name="connsiteX2687" fmla="*/ 571091 w 701227"/>
                <a:gd name="connsiteY2687" fmla="*/ 607828 h 700110"/>
                <a:gd name="connsiteX2688" fmla="*/ 594911 w 701227"/>
                <a:gd name="connsiteY2688" fmla="*/ 377097 h 700110"/>
                <a:gd name="connsiteX2689" fmla="*/ 605368 w 701227"/>
                <a:gd name="connsiteY2689" fmla="*/ 386396 h 700110"/>
                <a:gd name="connsiteX2690" fmla="*/ 593168 w 701227"/>
                <a:gd name="connsiteY2690" fmla="*/ 392789 h 700110"/>
                <a:gd name="connsiteX2691" fmla="*/ 589682 w 701227"/>
                <a:gd name="connsiteY2691" fmla="*/ 384071 h 700110"/>
                <a:gd name="connsiteX2692" fmla="*/ 594911 w 701227"/>
                <a:gd name="connsiteY2692" fmla="*/ 377097 h 700110"/>
                <a:gd name="connsiteX2693" fmla="*/ 594911 w 701227"/>
                <a:gd name="connsiteY2693" fmla="*/ 377097 h 700110"/>
                <a:gd name="connsiteX2694" fmla="*/ 587939 w 701227"/>
                <a:gd name="connsiteY2694" fmla="*/ 524137 h 700110"/>
                <a:gd name="connsiteX2695" fmla="*/ 580387 w 701227"/>
                <a:gd name="connsiteY2695" fmla="*/ 532274 h 700110"/>
                <a:gd name="connsiteX2696" fmla="*/ 578063 w 701227"/>
                <a:gd name="connsiteY2696" fmla="*/ 521231 h 700110"/>
                <a:gd name="connsiteX2697" fmla="*/ 587939 w 701227"/>
                <a:gd name="connsiteY2697" fmla="*/ 524137 h 700110"/>
                <a:gd name="connsiteX2698" fmla="*/ 587939 w 701227"/>
                <a:gd name="connsiteY2698" fmla="*/ 524137 h 700110"/>
                <a:gd name="connsiteX2699" fmla="*/ 618150 w 701227"/>
                <a:gd name="connsiteY2699" fmla="*/ 302705 h 700110"/>
                <a:gd name="connsiteX2700" fmla="*/ 606530 w 701227"/>
                <a:gd name="connsiteY2700" fmla="*/ 309679 h 700110"/>
                <a:gd name="connsiteX2701" fmla="*/ 606530 w 701227"/>
                <a:gd name="connsiteY2701" fmla="*/ 297474 h 700110"/>
                <a:gd name="connsiteX2702" fmla="*/ 618150 w 701227"/>
                <a:gd name="connsiteY2702" fmla="*/ 302705 h 700110"/>
                <a:gd name="connsiteX2703" fmla="*/ 618150 w 701227"/>
                <a:gd name="connsiteY2703" fmla="*/ 302705 h 700110"/>
                <a:gd name="connsiteX2704" fmla="*/ 629188 w 701227"/>
                <a:gd name="connsiteY2704" fmla="*/ 220177 h 700110"/>
                <a:gd name="connsiteX2705" fmla="*/ 620474 w 701227"/>
                <a:gd name="connsiteY2705" fmla="*/ 226570 h 700110"/>
                <a:gd name="connsiteX2706" fmla="*/ 619892 w 701227"/>
                <a:gd name="connsiteY2706" fmla="*/ 217852 h 700110"/>
                <a:gd name="connsiteX2707" fmla="*/ 629188 w 701227"/>
                <a:gd name="connsiteY2707" fmla="*/ 220177 h 700110"/>
                <a:gd name="connsiteX2708" fmla="*/ 629188 w 701227"/>
                <a:gd name="connsiteY2708" fmla="*/ 220177 h 700110"/>
                <a:gd name="connsiteX2709" fmla="*/ 599559 w 701227"/>
                <a:gd name="connsiteY2709" fmla="*/ 438122 h 700110"/>
                <a:gd name="connsiteX2710" fmla="*/ 603045 w 701227"/>
                <a:gd name="connsiteY2710" fmla="*/ 442771 h 700110"/>
                <a:gd name="connsiteX2711" fmla="*/ 602463 w 701227"/>
                <a:gd name="connsiteY2711" fmla="*/ 448583 h 700110"/>
                <a:gd name="connsiteX2712" fmla="*/ 589682 w 701227"/>
                <a:gd name="connsiteY2712" fmla="*/ 449164 h 700110"/>
                <a:gd name="connsiteX2713" fmla="*/ 593749 w 701227"/>
                <a:gd name="connsiteY2713" fmla="*/ 436959 h 700110"/>
                <a:gd name="connsiteX2714" fmla="*/ 599559 w 701227"/>
                <a:gd name="connsiteY2714" fmla="*/ 438122 h 700110"/>
                <a:gd name="connsiteX2715" fmla="*/ 599559 w 701227"/>
                <a:gd name="connsiteY2715" fmla="*/ 438122 h 700110"/>
                <a:gd name="connsiteX2716" fmla="*/ 583292 w 701227"/>
                <a:gd name="connsiteY2716" fmla="*/ 581675 h 700110"/>
                <a:gd name="connsiteX2717" fmla="*/ 576901 w 701227"/>
                <a:gd name="connsiteY2717" fmla="*/ 587487 h 700110"/>
                <a:gd name="connsiteX2718" fmla="*/ 583292 w 701227"/>
                <a:gd name="connsiteY2718" fmla="*/ 581675 h 700110"/>
                <a:gd name="connsiteX2719" fmla="*/ 583292 w 701227"/>
                <a:gd name="connsiteY2719" fmla="*/ 581675 h 700110"/>
                <a:gd name="connsiteX2720" fmla="*/ 615826 w 701227"/>
                <a:gd name="connsiteY2720" fmla="*/ 360243 h 700110"/>
                <a:gd name="connsiteX2721" fmla="*/ 603625 w 701227"/>
                <a:gd name="connsiteY2721" fmla="*/ 367798 h 700110"/>
                <a:gd name="connsiteX2722" fmla="*/ 607111 w 701227"/>
                <a:gd name="connsiteY2722" fmla="*/ 355012 h 700110"/>
                <a:gd name="connsiteX2723" fmla="*/ 615826 w 701227"/>
                <a:gd name="connsiteY2723" fmla="*/ 360243 h 700110"/>
                <a:gd name="connsiteX2724" fmla="*/ 615826 w 701227"/>
                <a:gd name="connsiteY2724" fmla="*/ 360243 h 700110"/>
                <a:gd name="connsiteX2725" fmla="*/ 623959 w 701227"/>
                <a:gd name="connsiteY2725" fmla="*/ 273065 h 700110"/>
                <a:gd name="connsiteX2726" fmla="*/ 629188 w 701227"/>
                <a:gd name="connsiteY2726" fmla="*/ 281782 h 700110"/>
                <a:gd name="connsiteX2727" fmla="*/ 621635 w 701227"/>
                <a:gd name="connsiteY2727" fmla="*/ 288176 h 700110"/>
                <a:gd name="connsiteX2728" fmla="*/ 615826 w 701227"/>
                <a:gd name="connsiteY2728" fmla="*/ 279458 h 700110"/>
                <a:gd name="connsiteX2729" fmla="*/ 623959 w 701227"/>
                <a:gd name="connsiteY2729" fmla="*/ 273065 h 700110"/>
                <a:gd name="connsiteX2730" fmla="*/ 623959 w 701227"/>
                <a:gd name="connsiteY2730" fmla="*/ 273065 h 700110"/>
                <a:gd name="connsiteX2731" fmla="*/ 600140 w 701227"/>
                <a:gd name="connsiteY2731" fmla="*/ 500890 h 700110"/>
                <a:gd name="connsiteX2732" fmla="*/ 588520 w 701227"/>
                <a:gd name="connsiteY2732" fmla="*/ 505539 h 700110"/>
                <a:gd name="connsiteX2733" fmla="*/ 600140 w 701227"/>
                <a:gd name="connsiteY2733" fmla="*/ 500890 h 700110"/>
                <a:gd name="connsiteX2734" fmla="*/ 600140 w 701227"/>
                <a:gd name="connsiteY2734" fmla="*/ 500890 h 700110"/>
                <a:gd name="connsiteX2735" fmla="*/ 634417 w 701227"/>
                <a:gd name="connsiteY2735" fmla="*/ 195186 h 700110"/>
                <a:gd name="connsiteX2736" fmla="*/ 641969 w 701227"/>
                <a:gd name="connsiteY2736" fmla="*/ 200416 h 700110"/>
                <a:gd name="connsiteX2737" fmla="*/ 635579 w 701227"/>
                <a:gd name="connsiteY2737" fmla="*/ 204485 h 700110"/>
                <a:gd name="connsiteX2738" fmla="*/ 634417 w 701227"/>
                <a:gd name="connsiteY2738" fmla="*/ 195186 h 700110"/>
                <a:gd name="connsiteX2739" fmla="*/ 634417 w 701227"/>
                <a:gd name="connsiteY2739" fmla="*/ 195186 h 700110"/>
                <a:gd name="connsiteX2740" fmla="*/ 608273 w 701227"/>
                <a:gd name="connsiteY2740" fmla="*/ 413131 h 700110"/>
                <a:gd name="connsiteX2741" fmla="*/ 615245 w 701227"/>
                <a:gd name="connsiteY2741" fmla="*/ 421848 h 700110"/>
                <a:gd name="connsiteX2742" fmla="*/ 607692 w 701227"/>
                <a:gd name="connsiteY2742" fmla="*/ 428822 h 700110"/>
                <a:gd name="connsiteX2743" fmla="*/ 601301 w 701227"/>
                <a:gd name="connsiteY2743" fmla="*/ 417199 h 700110"/>
                <a:gd name="connsiteX2744" fmla="*/ 608273 w 701227"/>
                <a:gd name="connsiteY2744" fmla="*/ 413131 h 700110"/>
                <a:gd name="connsiteX2745" fmla="*/ 608273 w 701227"/>
                <a:gd name="connsiteY2745" fmla="*/ 413131 h 700110"/>
                <a:gd name="connsiteX2746" fmla="*/ 596654 w 701227"/>
                <a:gd name="connsiteY2746" fmla="*/ 560171 h 700110"/>
                <a:gd name="connsiteX2747" fmla="*/ 589101 w 701227"/>
                <a:gd name="connsiteY2747" fmla="*/ 564239 h 700110"/>
                <a:gd name="connsiteX2748" fmla="*/ 596654 w 701227"/>
                <a:gd name="connsiteY2748" fmla="*/ 560171 h 700110"/>
                <a:gd name="connsiteX2749" fmla="*/ 596654 w 701227"/>
                <a:gd name="connsiteY2749" fmla="*/ 560171 h 700110"/>
                <a:gd name="connsiteX2750" fmla="*/ 628026 w 701227"/>
                <a:gd name="connsiteY2750" fmla="*/ 337576 h 700110"/>
                <a:gd name="connsiteX2751" fmla="*/ 618150 w 701227"/>
                <a:gd name="connsiteY2751" fmla="*/ 345713 h 700110"/>
                <a:gd name="connsiteX2752" fmla="*/ 618730 w 701227"/>
                <a:gd name="connsiteY2752" fmla="*/ 332927 h 700110"/>
                <a:gd name="connsiteX2753" fmla="*/ 628026 w 701227"/>
                <a:gd name="connsiteY2753" fmla="*/ 337576 h 700110"/>
                <a:gd name="connsiteX2754" fmla="*/ 628026 w 701227"/>
                <a:gd name="connsiteY2754" fmla="*/ 337576 h 700110"/>
                <a:gd name="connsiteX2755" fmla="*/ 640807 w 701227"/>
                <a:gd name="connsiteY2755" fmla="*/ 255629 h 700110"/>
                <a:gd name="connsiteX2756" fmla="*/ 636741 w 701227"/>
                <a:gd name="connsiteY2756" fmla="*/ 262603 h 700110"/>
                <a:gd name="connsiteX2757" fmla="*/ 631512 w 701227"/>
                <a:gd name="connsiteY2757" fmla="*/ 252723 h 700110"/>
                <a:gd name="connsiteX2758" fmla="*/ 640807 w 701227"/>
                <a:gd name="connsiteY2758" fmla="*/ 255629 h 700110"/>
                <a:gd name="connsiteX2759" fmla="*/ 640807 w 701227"/>
                <a:gd name="connsiteY2759" fmla="*/ 255629 h 700110"/>
                <a:gd name="connsiteX2760" fmla="*/ 643712 w 701227"/>
                <a:gd name="connsiteY2760" fmla="*/ 174844 h 700110"/>
                <a:gd name="connsiteX2761" fmla="*/ 651265 w 701227"/>
                <a:gd name="connsiteY2761" fmla="*/ 177169 h 700110"/>
                <a:gd name="connsiteX2762" fmla="*/ 643712 w 701227"/>
                <a:gd name="connsiteY2762" fmla="*/ 174844 h 700110"/>
                <a:gd name="connsiteX2763" fmla="*/ 643712 w 701227"/>
                <a:gd name="connsiteY2763" fmla="*/ 174844 h 700110"/>
                <a:gd name="connsiteX2764" fmla="*/ 612340 w 701227"/>
                <a:gd name="connsiteY2764" fmla="*/ 478223 h 700110"/>
                <a:gd name="connsiteX2765" fmla="*/ 601883 w 701227"/>
                <a:gd name="connsiteY2765" fmla="*/ 484617 h 700110"/>
                <a:gd name="connsiteX2766" fmla="*/ 604787 w 701227"/>
                <a:gd name="connsiteY2766" fmla="*/ 474155 h 700110"/>
                <a:gd name="connsiteX2767" fmla="*/ 612340 w 701227"/>
                <a:gd name="connsiteY2767" fmla="*/ 478223 h 700110"/>
                <a:gd name="connsiteX2768" fmla="*/ 612340 w 701227"/>
                <a:gd name="connsiteY2768" fmla="*/ 478223 h 700110"/>
                <a:gd name="connsiteX2769" fmla="*/ 626864 w 701227"/>
                <a:gd name="connsiteY2769" fmla="*/ 396276 h 700110"/>
                <a:gd name="connsiteX2770" fmla="*/ 616407 w 701227"/>
                <a:gd name="connsiteY2770" fmla="*/ 403832 h 700110"/>
                <a:gd name="connsiteX2771" fmla="*/ 616988 w 701227"/>
                <a:gd name="connsiteY2771" fmla="*/ 392208 h 700110"/>
                <a:gd name="connsiteX2772" fmla="*/ 626864 w 701227"/>
                <a:gd name="connsiteY2772" fmla="*/ 396276 h 700110"/>
                <a:gd name="connsiteX2773" fmla="*/ 626864 w 701227"/>
                <a:gd name="connsiteY2773" fmla="*/ 396276 h 700110"/>
                <a:gd name="connsiteX2774" fmla="*/ 628026 w 701227"/>
                <a:gd name="connsiteY2774" fmla="*/ 313167 h 700110"/>
                <a:gd name="connsiteX2775" fmla="*/ 639645 w 701227"/>
                <a:gd name="connsiteY2775" fmla="*/ 314910 h 700110"/>
                <a:gd name="connsiteX2776" fmla="*/ 632093 w 701227"/>
                <a:gd name="connsiteY2776" fmla="*/ 323628 h 700110"/>
                <a:gd name="connsiteX2777" fmla="*/ 628026 w 701227"/>
                <a:gd name="connsiteY2777" fmla="*/ 313167 h 700110"/>
                <a:gd name="connsiteX2778" fmla="*/ 628026 w 701227"/>
                <a:gd name="connsiteY2778" fmla="*/ 313167 h 700110"/>
                <a:gd name="connsiteX2779" fmla="*/ 604787 w 701227"/>
                <a:gd name="connsiteY2779" fmla="*/ 533436 h 700110"/>
                <a:gd name="connsiteX2780" fmla="*/ 610597 w 701227"/>
                <a:gd name="connsiteY2780" fmla="*/ 539248 h 700110"/>
                <a:gd name="connsiteX2781" fmla="*/ 603045 w 701227"/>
                <a:gd name="connsiteY2781" fmla="*/ 542735 h 700110"/>
                <a:gd name="connsiteX2782" fmla="*/ 604787 w 701227"/>
                <a:gd name="connsiteY2782" fmla="*/ 533436 h 700110"/>
                <a:gd name="connsiteX2783" fmla="*/ 604787 w 701227"/>
                <a:gd name="connsiteY2783" fmla="*/ 533436 h 700110"/>
                <a:gd name="connsiteX2784" fmla="*/ 651846 w 701227"/>
                <a:gd name="connsiteY2784" fmla="*/ 232963 h 700110"/>
                <a:gd name="connsiteX2785" fmla="*/ 642550 w 701227"/>
                <a:gd name="connsiteY2785" fmla="*/ 236450 h 700110"/>
                <a:gd name="connsiteX2786" fmla="*/ 651846 w 701227"/>
                <a:gd name="connsiteY2786" fmla="*/ 232963 h 700110"/>
                <a:gd name="connsiteX2787" fmla="*/ 651846 w 701227"/>
                <a:gd name="connsiteY2787" fmla="*/ 232963 h 700110"/>
                <a:gd name="connsiteX2788" fmla="*/ 623959 w 701227"/>
                <a:gd name="connsiteY2788" fmla="*/ 453814 h 700110"/>
                <a:gd name="connsiteX2789" fmla="*/ 613502 w 701227"/>
                <a:gd name="connsiteY2789" fmla="*/ 460207 h 700110"/>
                <a:gd name="connsiteX2790" fmla="*/ 623959 w 701227"/>
                <a:gd name="connsiteY2790" fmla="*/ 453814 h 700110"/>
                <a:gd name="connsiteX2791" fmla="*/ 623959 w 701227"/>
                <a:gd name="connsiteY2791" fmla="*/ 453814 h 700110"/>
                <a:gd name="connsiteX2792" fmla="*/ 638483 w 701227"/>
                <a:gd name="connsiteY2792" fmla="*/ 373029 h 700110"/>
                <a:gd name="connsiteX2793" fmla="*/ 631512 w 701227"/>
                <a:gd name="connsiteY2793" fmla="*/ 381746 h 700110"/>
                <a:gd name="connsiteX2794" fmla="*/ 626864 w 701227"/>
                <a:gd name="connsiteY2794" fmla="*/ 371285 h 700110"/>
                <a:gd name="connsiteX2795" fmla="*/ 638483 w 701227"/>
                <a:gd name="connsiteY2795" fmla="*/ 373029 h 700110"/>
                <a:gd name="connsiteX2796" fmla="*/ 638483 w 701227"/>
                <a:gd name="connsiteY2796" fmla="*/ 373029 h 700110"/>
                <a:gd name="connsiteX2797" fmla="*/ 651265 w 701227"/>
                <a:gd name="connsiteY2797" fmla="*/ 292244 h 700110"/>
                <a:gd name="connsiteX2798" fmla="*/ 641969 w 701227"/>
                <a:gd name="connsiteY2798" fmla="*/ 297474 h 700110"/>
                <a:gd name="connsiteX2799" fmla="*/ 644293 w 701227"/>
                <a:gd name="connsiteY2799" fmla="*/ 287594 h 700110"/>
                <a:gd name="connsiteX2800" fmla="*/ 651265 w 701227"/>
                <a:gd name="connsiteY2800" fmla="*/ 292244 h 700110"/>
                <a:gd name="connsiteX2801" fmla="*/ 651265 w 701227"/>
                <a:gd name="connsiteY2801" fmla="*/ 292244 h 700110"/>
                <a:gd name="connsiteX2802" fmla="*/ 618730 w 701227"/>
                <a:gd name="connsiteY2802" fmla="*/ 510189 h 700110"/>
                <a:gd name="connsiteX2803" fmla="*/ 623378 w 701227"/>
                <a:gd name="connsiteY2803" fmla="*/ 516582 h 700110"/>
                <a:gd name="connsiteX2804" fmla="*/ 619312 w 701227"/>
                <a:gd name="connsiteY2804" fmla="*/ 520650 h 700110"/>
                <a:gd name="connsiteX2805" fmla="*/ 612921 w 701227"/>
                <a:gd name="connsiteY2805" fmla="*/ 517163 h 700110"/>
                <a:gd name="connsiteX2806" fmla="*/ 618730 w 701227"/>
                <a:gd name="connsiteY2806" fmla="*/ 510189 h 700110"/>
                <a:gd name="connsiteX2807" fmla="*/ 618730 w 701227"/>
                <a:gd name="connsiteY2807" fmla="*/ 510189 h 700110"/>
                <a:gd name="connsiteX2808" fmla="*/ 656493 w 701227"/>
                <a:gd name="connsiteY2808" fmla="*/ 207972 h 700110"/>
                <a:gd name="connsiteX2809" fmla="*/ 662884 w 701227"/>
                <a:gd name="connsiteY2809" fmla="*/ 211459 h 700110"/>
                <a:gd name="connsiteX2810" fmla="*/ 655912 w 701227"/>
                <a:gd name="connsiteY2810" fmla="*/ 213202 h 700110"/>
                <a:gd name="connsiteX2811" fmla="*/ 656493 w 701227"/>
                <a:gd name="connsiteY2811" fmla="*/ 207972 h 700110"/>
                <a:gd name="connsiteX2812" fmla="*/ 656493 w 701227"/>
                <a:gd name="connsiteY2812" fmla="*/ 207972 h 700110"/>
                <a:gd name="connsiteX2813" fmla="*/ 636159 w 701227"/>
                <a:gd name="connsiteY2813" fmla="*/ 430566 h 700110"/>
                <a:gd name="connsiteX2814" fmla="*/ 630931 w 701227"/>
                <a:gd name="connsiteY2814" fmla="*/ 439284 h 700110"/>
                <a:gd name="connsiteX2815" fmla="*/ 626283 w 701227"/>
                <a:gd name="connsiteY2815" fmla="*/ 429404 h 700110"/>
                <a:gd name="connsiteX2816" fmla="*/ 636159 w 701227"/>
                <a:gd name="connsiteY2816" fmla="*/ 430566 h 700110"/>
                <a:gd name="connsiteX2817" fmla="*/ 636159 w 701227"/>
                <a:gd name="connsiteY2817" fmla="*/ 430566 h 700110"/>
                <a:gd name="connsiteX2818" fmla="*/ 618150 w 701227"/>
                <a:gd name="connsiteY2818" fmla="*/ 572376 h 700110"/>
                <a:gd name="connsiteX2819" fmla="*/ 618150 w 701227"/>
                <a:gd name="connsiteY2819" fmla="*/ 576444 h 700110"/>
                <a:gd name="connsiteX2820" fmla="*/ 617569 w 701227"/>
                <a:gd name="connsiteY2820" fmla="*/ 577025 h 700110"/>
                <a:gd name="connsiteX2821" fmla="*/ 616407 w 701227"/>
                <a:gd name="connsiteY2821" fmla="*/ 577606 h 700110"/>
                <a:gd name="connsiteX2822" fmla="*/ 611178 w 701227"/>
                <a:gd name="connsiteY2822" fmla="*/ 573538 h 700110"/>
                <a:gd name="connsiteX2823" fmla="*/ 618150 w 701227"/>
                <a:gd name="connsiteY2823" fmla="*/ 572376 h 700110"/>
                <a:gd name="connsiteX2824" fmla="*/ 618150 w 701227"/>
                <a:gd name="connsiteY2824" fmla="*/ 572376 h 700110"/>
                <a:gd name="connsiteX2825" fmla="*/ 650684 w 701227"/>
                <a:gd name="connsiteY2825" fmla="*/ 350362 h 700110"/>
                <a:gd name="connsiteX2826" fmla="*/ 638483 w 701227"/>
                <a:gd name="connsiteY2826" fmla="*/ 352106 h 700110"/>
                <a:gd name="connsiteX2827" fmla="*/ 650684 w 701227"/>
                <a:gd name="connsiteY2827" fmla="*/ 350362 h 700110"/>
                <a:gd name="connsiteX2828" fmla="*/ 650684 w 701227"/>
                <a:gd name="connsiteY2828" fmla="*/ 350362 h 700110"/>
                <a:gd name="connsiteX2829" fmla="*/ 659398 w 701227"/>
                <a:gd name="connsiteY2829" fmla="*/ 264347 h 700110"/>
                <a:gd name="connsiteX2830" fmla="*/ 663465 w 701227"/>
                <a:gd name="connsiteY2830" fmla="*/ 271321 h 700110"/>
                <a:gd name="connsiteX2831" fmla="*/ 654750 w 701227"/>
                <a:gd name="connsiteY2831" fmla="*/ 272484 h 700110"/>
                <a:gd name="connsiteX2832" fmla="*/ 659398 w 701227"/>
                <a:gd name="connsiteY2832" fmla="*/ 264347 h 700110"/>
                <a:gd name="connsiteX2833" fmla="*/ 659398 w 701227"/>
                <a:gd name="connsiteY2833" fmla="*/ 264347 h 700110"/>
                <a:gd name="connsiteX2834" fmla="*/ 634417 w 701227"/>
                <a:gd name="connsiteY2834" fmla="*/ 491009 h 700110"/>
                <a:gd name="connsiteX2835" fmla="*/ 625121 w 701227"/>
                <a:gd name="connsiteY2835" fmla="*/ 494497 h 700110"/>
                <a:gd name="connsiteX2836" fmla="*/ 634417 w 701227"/>
                <a:gd name="connsiteY2836" fmla="*/ 491009 h 700110"/>
                <a:gd name="connsiteX2837" fmla="*/ 634417 w 701227"/>
                <a:gd name="connsiteY2837" fmla="*/ 491009 h 700110"/>
                <a:gd name="connsiteX2838" fmla="*/ 647779 w 701227"/>
                <a:gd name="connsiteY2838" fmla="*/ 406737 h 700110"/>
                <a:gd name="connsiteX2839" fmla="*/ 638483 w 701227"/>
                <a:gd name="connsiteY2839" fmla="*/ 413131 h 700110"/>
                <a:gd name="connsiteX2840" fmla="*/ 647779 w 701227"/>
                <a:gd name="connsiteY2840" fmla="*/ 406737 h 700110"/>
                <a:gd name="connsiteX2841" fmla="*/ 647779 w 701227"/>
                <a:gd name="connsiteY2841" fmla="*/ 406737 h 700110"/>
                <a:gd name="connsiteX2842" fmla="*/ 623378 w 701227"/>
                <a:gd name="connsiteY2842" fmla="*/ 550291 h 700110"/>
                <a:gd name="connsiteX2843" fmla="*/ 631512 w 701227"/>
                <a:gd name="connsiteY2843" fmla="*/ 551453 h 700110"/>
                <a:gd name="connsiteX2844" fmla="*/ 623378 w 701227"/>
                <a:gd name="connsiteY2844" fmla="*/ 550291 h 700110"/>
                <a:gd name="connsiteX2845" fmla="*/ 623378 w 701227"/>
                <a:gd name="connsiteY2845" fmla="*/ 550291 h 700110"/>
                <a:gd name="connsiteX2846" fmla="*/ 657075 w 701227"/>
                <a:gd name="connsiteY2846" fmla="*/ 321884 h 700110"/>
                <a:gd name="connsiteX2847" fmla="*/ 662303 w 701227"/>
                <a:gd name="connsiteY2847" fmla="*/ 328859 h 700110"/>
                <a:gd name="connsiteX2848" fmla="*/ 655332 w 701227"/>
                <a:gd name="connsiteY2848" fmla="*/ 334671 h 700110"/>
                <a:gd name="connsiteX2849" fmla="*/ 651265 w 701227"/>
                <a:gd name="connsiteY2849" fmla="*/ 327696 h 700110"/>
                <a:gd name="connsiteX2850" fmla="*/ 657075 w 701227"/>
                <a:gd name="connsiteY2850" fmla="*/ 321884 h 700110"/>
                <a:gd name="connsiteX2851" fmla="*/ 657075 w 701227"/>
                <a:gd name="connsiteY2851" fmla="*/ 321884 h 700110"/>
                <a:gd name="connsiteX2852" fmla="*/ 672761 w 701227"/>
                <a:gd name="connsiteY2852" fmla="*/ 243424 h 700110"/>
                <a:gd name="connsiteX2853" fmla="*/ 673922 w 701227"/>
                <a:gd name="connsiteY2853" fmla="*/ 249817 h 700110"/>
                <a:gd name="connsiteX2854" fmla="*/ 667532 w 701227"/>
                <a:gd name="connsiteY2854" fmla="*/ 249236 h 700110"/>
                <a:gd name="connsiteX2855" fmla="*/ 672761 w 701227"/>
                <a:gd name="connsiteY2855" fmla="*/ 243424 h 700110"/>
                <a:gd name="connsiteX2856" fmla="*/ 672761 w 701227"/>
                <a:gd name="connsiteY2856" fmla="*/ 243424 h 700110"/>
                <a:gd name="connsiteX2857" fmla="*/ 647198 w 701227"/>
                <a:gd name="connsiteY2857" fmla="*/ 468343 h 700110"/>
                <a:gd name="connsiteX2858" fmla="*/ 638483 w 701227"/>
                <a:gd name="connsiteY2858" fmla="*/ 472411 h 700110"/>
                <a:gd name="connsiteX2859" fmla="*/ 639645 w 701227"/>
                <a:gd name="connsiteY2859" fmla="*/ 464856 h 700110"/>
                <a:gd name="connsiteX2860" fmla="*/ 647198 w 701227"/>
                <a:gd name="connsiteY2860" fmla="*/ 468343 h 700110"/>
                <a:gd name="connsiteX2861" fmla="*/ 647198 w 701227"/>
                <a:gd name="connsiteY2861" fmla="*/ 468343 h 700110"/>
                <a:gd name="connsiteX2862" fmla="*/ 655912 w 701227"/>
                <a:gd name="connsiteY2862" fmla="*/ 380584 h 700110"/>
                <a:gd name="connsiteX2863" fmla="*/ 661722 w 701227"/>
                <a:gd name="connsiteY2863" fmla="*/ 387558 h 700110"/>
                <a:gd name="connsiteX2864" fmla="*/ 654170 w 701227"/>
                <a:gd name="connsiteY2864" fmla="*/ 392789 h 700110"/>
                <a:gd name="connsiteX2865" fmla="*/ 649522 w 701227"/>
                <a:gd name="connsiteY2865" fmla="*/ 385815 h 700110"/>
                <a:gd name="connsiteX2866" fmla="*/ 655912 w 701227"/>
                <a:gd name="connsiteY2866" fmla="*/ 380584 h 700110"/>
                <a:gd name="connsiteX2867" fmla="*/ 655912 w 701227"/>
                <a:gd name="connsiteY2867" fmla="*/ 380584 h 700110"/>
                <a:gd name="connsiteX2868" fmla="*/ 669856 w 701227"/>
                <a:gd name="connsiteY2868" fmla="*/ 299218 h 700110"/>
                <a:gd name="connsiteX2869" fmla="*/ 675084 w 701227"/>
                <a:gd name="connsiteY2869" fmla="*/ 306192 h 700110"/>
                <a:gd name="connsiteX2870" fmla="*/ 669856 w 701227"/>
                <a:gd name="connsiteY2870" fmla="*/ 310261 h 700110"/>
                <a:gd name="connsiteX2871" fmla="*/ 664627 w 701227"/>
                <a:gd name="connsiteY2871" fmla="*/ 303867 h 700110"/>
                <a:gd name="connsiteX2872" fmla="*/ 669856 w 701227"/>
                <a:gd name="connsiteY2872" fmla="*/ 299218 h 700110"/>
                <a:gd name="connsiteX2873" fmla="*/ 669856 w 701227"/>
                <a:gd name="connsiteY2873" fmla="*/ 299218 h 700110"/>
                <a:gd name="connsiteX2874" fmla="*/ 643712 w 701227"/>
                <a:gd name="connsiteY2874" fmla="*/ 527624 h 700110"/>
                <a:gd name="connsiteX2875" fmla="*/ 637321 w 701227"/>
                <a:gd name="connsiteY2875" fmla="*/ 529368 h 700110"/>
                <a:gd name="connsiteX2876" fmla="*/ 640226 w 701227"/>
                <a:gd name="connsiteY2876" fmla="*/ 522975 h 700110"/>
                <a:gd name="connsiteX2877" fmla="*/ 643712 w 701227"/>
                <a:gd name="connsiteY2877" fmla="*/ 527624 h 700110"/>
                <a:gd name="connsiteX2878" fmla="*/ 643712 w 701227"/>
                <a:gd name="connsiteY2878" fmla="*/ 527624 h 700110"/>
                <a:gd name="connsiteX2879" fmla="*/ 658817 w 701227"/>
                <a:gd name="connsiteY2879" fmla="*/ 445677 h 700110"/>
                <a:gd name="connsiteX2880" fmla="*/ 649522 w 701227"/>
                <a:gd name="connsiteY2880" fmla="*/ 446839 h 700110"/>
                <a:gd name="connsiteX2881" fmla="*/ 658817 w 701227"/>
                <a:gd name="connsiteY2881" fmla="*/ 445677 h 700110"/>
                <a:gd name="connsiteX2882" fmla="*/ 658817 w 701227"/>
                <a:gd name="connsiteY2882" fmla="*/ 445677 h 700110"/>
                <a:gd name="connsiteX2883" fmla="*/ 672761 w 701227"/>
                <a:gd name="connsiteY2883" fmla="*/ 363148 h 700110"/>
                <a:gd name="connsiteX2884" fmla="*/ 664627 w 701227"/>
                <a:gd name="connsiteY2884" fmla="*/ 367798 h 700110"/>
                <a:gd name="connsiteX2885" fmla="*/ 665208 w 701227"/>
                <a:gd name="connsiteY2885" fmla="*/ 360243 h 700110"/>
                <a:gd name="connsiteX2886" fmla="*/ 672761 w 701227"/>
                <a:gd name="connsiteY2886" fmla="*/ 363148 h 700110"/>
                <a:gd name="connsiteX2887" fmla="*/ 672761 w 701227"/>
                <a:gd name="connsiteY2887" fmla="*/ 363148 h 700110"/>
                <a:gd name="connsiteX2888" fmla="*/ 683799 w 701227"/>
                <a:gd name="connsiteY2888" fmla="*/ 278876 h 700110"/>
                <a:gd name="connsiteX2889" fmla="*/ 680894 w 701227"/>
                <a:gd name="connsiteY2889" fmla="*/ 285270 h 700110"/>
                <a:gd name="connsiteX2890" fmla="*/ 676246 w 701227"/>
                <a:gd name="connsiteY2890" fmla="*/ 281782 h 700110"/>
                <a:gd name="connsiteX2891" fmla="*/ 683799 w 701227"/>
                <a:gd name="connsiteY2891" fmla="*/ 278876 h 700110"/>
                <a:gd name="connsiteX2892" fmla="*/ 683799 w 701227"/>
                <a:gd name="connsiteY2892" fmla="*/ 278876 h 700110"/>
                <a:gd name="connsiteX2893" fmla="*/ 654750 w 701227"/>
                <a:gd name="connsiteY2893" fmla="*/ 501471 h 700110"/>
                <a:gd name="connsiteX2894" fmla="*/ 650103 w 701227"/>
                <a:gd name="connsiteY2894" fmla="*/ 506702 h 700110"/>
                <a:gd name="connsiteX2895" fmla="*/ 654750 w 701227"/>
                <a:gd name="connsiteY2895" fmla="*/ 501471 h 700110"/>
                <a:gd name="connsiteX2896" fmla="*/ 654750 w 701227"/>
                <a:gd name="connsiteY2896" fmla="*/ 501471 h 700110"/>
                <a:gd name="connsiteX2897" fmla="*/ 665789 w 701227"/>
                <a:gd name="connsiteY2897" fmla="*/ 418361 h 700110"/>
                <a:gd name="connsiteX2898" fmla="*/ 671599 w 701227"/>
                <a:gd name="connsiteY2898" fmla="*/ 424173 h 700110"/>
                <a:gd name="connsiteX2899" fmla="*/ 663465 w 701227"/>
                <a:gd name="connsiteY2899" fmla="*/ 425917 h 700110"/>
                <a:gd name="connsiteX2900" fmla="*/ 665789 w 701227"/>
                <a:gd name="connsiteY2900" fmla="*/ 418361 h 700110"/>
                <a:gd name="connsiteX2901" fmla="*/ 665789 w 701227"/>
                <a:gd name="connsiteY2901" fmla="*/ 418361 h 700110"/>
                <a:gd name="connsiteX2902" fmla="*/ 678570 w 701227"/>
                <a:gd name="connsiteY2902" fmla="*/ 336995 h 700110"/>
                <a:gd name="connsiteX2903" fmla="*/ 684961 w 701227"/>
                <a:gd name="connsiteY2903" fmla="*/ 341644 h 700110"/>
                <a:gd name="connsiteX2904" fmla="*/ 677989 w 701227"/>
                <a:gd name="connsiteY2904" fmla="*/ 344550 h 700110"/>
                <a:gd name="connsiteX2905" fmla="*/ 678570 w 701227"/>
                <a:gd name="connsiteY2905" fmla="*/ 336995 h 700110"/>
                <a:gd name="connsiteX2906" fmla="*/ 678570 w 701227"/>
                <a:gd name="connsiteY2906" fmla="*/ 336995 h 700110"/>
                <a:gd name="connsiteX2907" fmla="*/ 665208 w 701227"/>
                <a:gd name="connsiteY2907" fmla="*/ 476480 h 700110"/>
                <a:gd name="connsiteX2908" fmla="*/ 669275 w 701227"/>
                <a:gd name="connsiteY2908" fmla="*/ 481711 h 700110"/>
                <a:gd name="connsiteX2909" fmla="*/ 664046 w 701227"/>
                <a:gd name="connsiteY2909" fmla="*/ 485779 h 700110"/>
                <a:gd name="connsiteX2910" fmla="*/ 665208 w 701227"/>
                <a:gd name="connsiteY2910" fmla="*/ 476480 h 700110"/>
                <a:gd name="connsiteX2911" fmla="*/ 665208 w 701227"/>
                <a:gd name="connsiteY2911" fmla="*/ 476480 h 700110"/>
                <a:gd name="connsiteX2912" fmla="*/ 682637 w 701227"/>
                <a:gd name="connsiteY2912" fmla="*/ 398601 h 700110"/>
                <a:gd name="connsiteX2913" fmla="*/ 677408 w 701227"/>
                <a:gd name="connsiteY2913" fmla="*/ 403832 h 700110"/>
                <a:gd name="connsiteX2914" fmla="*/ 676246 w 701227"/>
                <a:gd name="connsiteY2914" fmla="*/ 396276 h 700110"/>
                <a:gd name="connsiteX2915" fmla="*/ 682637 w 701227"/>
                <a:gd name="connsiteY2915" fmla="*/ 398601 h 700110"/>
                <a:gd name="connsiteX2916" fmla="*/ 682637 w 701227"/>
                <a:gd name="connsiteY2916" fmla="*/ 398601 h 700110"/>
                <a:gd name="connsiteX2917" fmla="*/ 687866 w 701227"/>
                <a:gd name="connsiteY2917" fmla="*/ 317816 h 700110"/>
                <a:gd name="connsiteX2918" fmla="*/ 695999 w 701227"/>
                <a:gd name="connsiteY2918" fmla="*/ 317235 h 700110"/>
                <a:gd name="connsiteX2919" fmla="*/ 687866 w 701227"/>
                <a:gd name="connsiteY2919" fmla="*/ 317816 h 700110"/>
                <a:gd name="connsiteX2920" fmla="*/ 687866 w 701227"/>
                <a:gd name="connsiteY2920" fmla="*/ 317816 h 700110"/>
                <a:gd name="connsiteX2921" fmla="*/ 680313 w 701227"/>
                <a:gd name="connsiteY2921" fmla="*/ 456138 h 700110"/>
                <a:gd name="connsiteX2922" fmla="*/ 674504 w 701227"/>
                <a:gd name="connsiteY2922" fmla="*/ 459626 h 700110"/>
                <a:gd name="connsiteX2923" fmla="*/ 680313 w 701227"/>
                <a:gd name="connsiteY2923" fmla="*/ 456138 h 700110"/>
                <a:gd name="connsiteX2924" fmla="*/ 680313 w 701227"/>
                <a:gd name="connsiteY2924" fmla="*/ 456138 h 700110"/>
                <a:gd name="connsiteX2925" fmla="*/ 691351 w 701227"/>
                <a:gd name="connsiteY2925" fmla="*/ 371285 h 700110"/>
                <a:gd name="connsiteX2926" fmla="*/ 695999 w 701227"/>
                <a:gd name="connsiteY2926" fmla="*/ 376516 h 700110"/>
                <a:gd name="connsiteX2927" fmla="*/ 690190 w 701227"/>
                <a:gd name="connsiteY2927" fmla="*/ 380584 h 700110"/>
                <a:gd name="connsiteX2928" fmla="*/ 687285 w 701227"/>
                <a:gd name="connsiteY2928" fmla="*/ 375354 h 700110"/>
                <a:gd name="connsiteX2929" fmla="*/ 691351 w 701227"/>
                <a:gd name="connsiteY2929" fmla="*/ 371285 h 700110"/>
                <a:gd name="connsiteX2930" fmla="*/ 691351 w 701227"/>
                <a:gd name="connsiteY2930" fmla="*/ 371285 h 700110"/>
                <a:gd name="connsiteX2931" fmla="*/ 690190 w 701227"/>
                <a:gd name="connsiteY2931" fmla="*/ 437540 h 700110"/>
                <a:gd name="connsiteX2932" fmla="*/ 686704 w 701227"/>
                <a:gd name="connsiteY2932" fmla="*/ 436378 h 700110"/>
                <a:gd name="connsiteX2933" fmla="*/ 691351 w 701227"/>
                <a:gd name="connsiteY2933" fmla="*/ 432891 h 700110"/>
                <a:gd name="connsiteX2934" fmla="*/ 690190 w 701227"/>
                <a:gd name="connsiteY2934" fmla="*/ 437540 h 70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701227" h="700110">
                  <a:moveTo>
                    <a:pt x="701228" y="350944"/>
                  </a:moveTo>
                  <a:cubicBezTo>
                    <a:pt x="701228" y="350944"/>
                    <a:pt x="701228" y="350944"/>
                    <a:pt x="701228" y="350944"/>
                  </a:cubicBezTo>
                  <a:cubicBezTo>
                    <a:pt x="701228" y="352106"/>
                    <a:pt x="701228" y="353268"/>
                    <a:pt x="701228" y="355012"/>
                  </a:cubicBezTo>
                  <a:cubicBezTo>
                    <a:pt x="700066" y="353268"/>
                    <a:pt x="699485" y="352106"/>
                    <a:pt x="701228" y="350944"/>
                  </a:cubicBezTo>
                  <a:lnTo>
                    <a:pt x="701228" y="350944"/>
                  </a:lnTo>
                  <a:close/>
                  <a:moveTo>
                    <a:pt x="581" y="331765"/>
                  </a:moveTo>
                  <a:cubicBezTo>
                    <a:pt x="1743" y="333508"/>
                    <a:pt x="2905" y="334671"/>
                    <a:pt x="4067" y="336414"/>
                  </a:cubicBezTo>
                  <a:cubicBezTo>
                    <a:pt x="2905" y="337576"/>
                    <a:pt x="1162" y="339320"/>
                    <a:pt x="0" y="339901"/>
                  </a:cubicBezTo>
                  <a:lnTo>
                    <a:pt x="0" y="339901"/>
                  </a:lnTo>
                  <a:cubicBezTo>
                    <a:pt x="0" y="337576"/>
                    <a:pt x="0" y="334671"/>
                    <a:pt x="581" y="331765"/>
                  </a:cubicBezTo>
                  <a:lnTo>
                    <a:pt x="581" y="331765"/>
                  </a:lnTo>
                  <a:lnTo>
                    <a:pt x="581" y="331765"/>
                  </a:lnTo>
                  <a:close/>
                  <a:moveTo>
                    <a:pt x="13943" y="250980"/>
                  </a:moveTo>
                  <a:cubicBezTo>
                    <a:pt x="16267" y="250980"/>
                    <a:pt x="18591" y="252723"/>
                    <a:pt x="16848" y="255629"/>
                  </a:cubicBezTo>
                  <a:cubicBezTo>
                    <a:pt x="15105" y="257954"/>
                    <a:pt x="13943" y="257954"/>
                    <a:pt x="12201" y="256210"/>
                  </a:cubicBezTo>
                  <a:cubicBezTo>
                    <a:pt x="12781" y="255048"/>
                    <a:pt x="13363" y="253304"/>
                    <a:pt x="13943" y="250980"/>
                  </a:cubicBezTo>
                  <a:lnTo>
                    <a:pt x="13943" y="250980"/>
                  </a:lnTo>
                  <a:close/>
                  <a:moveTo>
                    <a:pt x="16267" y="313167"/>
                  </a:moveTo>
                  <a:cubicBezTo>
                    <a:pt x="16267" y="317235"/>
                    <a:pt x="9877" y="317816"/>
                    <a:pt x="8715" y="314329"/>
                  </a:cubicBezTo>
                  <a:cubicBezTo>
                    <a:pt x="8715" y="313167"/>
                    <a:pt x="8715" y="310842"/>
                    <a:pt x="8715" y="309679"/>
                  </a:cubicBezTo>
                  <a:cubicBezTo>
                    <a:pt x="12201" y="309098"/>
                    <a:pt x="17429" y="309098"/>
                    <a:pt x="16267" y="313167"/>
                  </a:cubicBezTo>
                  <a:lnTo>
                    <a:pt x="16267" y="313167"/>
                  </a:lnTo>
                  <a:close/>
                  <a:moveTo>
                    <a:pt x="26144" y="226570"/>
                  </a:moveTo>
                  <a:cubicBezTo>
                    <a:pt x="27306" y="228313"/>
                    <a:pt x="29048" y="230057"/>
                    <a:pt x="30210" y="231800"/>
                  </a:cubicBezTo>
                  <a:cubicBezTo>
                    <a:pt x="28468" y="232963"/>
                    <a:pt x="26725" y="234706"/>
                    <a:pt x="24982" y="235869"/>
                  </a:cubicBezTo>
                  <a:cubicBezTo>
                    <a:pt x="21496" y="232381"/>
                    <a:pt x="22077" y="228313"/>
                    <a:pt x="26144" y="226570"/>
                  </a:cubicBezTo>
                  <a:lnTo>
                    <a:pt x="26144" y="226570"/>
                  </a:lnTo>
                  <a:close/>
                  <a:moveTo>
                    <a:pt x="15105" y="370704"/>
                  </a:moveTo>
                  <a:cubicBezTo>
                    <a:pt x="16848" y="375935"/>
                    <a:pt x="8715" y="378260"/>
                    <a:pt x="7553" y="373029"/>
                  </a:cubicBezTo>
                  <a:cubicBezTo>
                    <a:pt x="6391" y="367798"/>
                    <a:pt x="13363" y="366636"/>
                    <a:pt x="15105" y="370704"/>
                  </a:cubicBezTo>
                  <a:lnTo>
                    <a:pt x="15105" y="370704"/>
                  </a:lnTo>
                  <a:close/>
                  <a:moveTo>
                    <a:pt x="23820" y="285851"/>
                  </a:moveTo>
                  <a:cubicBezTo>
                    <a:pt x="27887" y="284688"/>
                    <a:pt x="29630" y="289338"/>
                    <a:pt x="29048" y="292244"/>
                  </a:cubicBezTo>
                  <a:cubicBezTo>
                    <a:pt x="27887" y="292825"/>
                    <a:pt x="24982" y="293987"/>
                    <a:pt x="23820" y="294569"/>
                  </a:cubicBezTo>
                  <a:cubicBezTo>
                    <a:pt x="20334" y="293406"/>
                    <a:pt x="18591" y="287013"/>
                    <a:pt x="23820" y="285851"/>
                  </a:cubicBezTo>
                  <a:lnTo>
                    <a:pt x="23820" y="285851"/>
                  </a:lnTo>
                  <a:close/>
                  <a:moveTo>
                    <a:pt x="11619" y="428822"/>
                  </a:moveTo>
                  <a:cubicBezTo>
                    <a:pt x="13363" y="431147"/>
                    <a:pt x="11619" y="432891"/>
                    <a:pt x="9877" y="433472"/>
                  </a:cubicBezTo>
                  <a:cubicBezTo>
                    <a:pt x="9296" y="431728"/>
                    <a:pt x="8715" y="429404"/>
                    <a:pt x="8715" y="427660"/>
                  </a:cubicBezTo>
                  <a:cubicBezTo>
                    <a:pt x="9877" y="426498"/>
                    <a:pt x="11039" y="427079"/>
                    <a:pt x="11619" y="428822"/>
                  </a:cubicBezTo>
                  <a:lnTo>
                    <a:pt x="11619" y="428822"/>
                  </a:lnTo>
                  <a:close/>
                  <a:moveTo>
                    <a:pt x="42411" y="207972"/>
                  </a:moveTo>
                  <a:cubicBezTo>
                    <a:pt x="42992" y="212040"/>
                    <a:pt x="36020" y="213783"/>
                    <a:pt x="34858" y="209134"/>
                  </a:cubicBezTo>
                  <a:cubicBezTo>
                    <a:pt x="33115" y="204485"/>
                    <a:pt x="41830" y="202741"/>
                    <a:pt x="42411" y="207972"/>
                  </a:cubicBezTo>
                  <a:lnTo>
                    <a:pt x="42411" y="207972"/>
                  </a:lnTo>
                  <a:close/>
                  <a:moveTo>
                    <a:pt x="24401" y="343969"/>
                  </a:moveTo>
                  <a:cubicBezTo>
                    <a:pt x="26725" y="345132"/>
                    <a:pt x="27887" y="347456"/>
                    <a:pt x="29048" y="349200"/>
                  </a:cubicBezTo>
                  <a:cubicBezTo>
                    <a:pt x="27306" y="350362"/>
                    <a:pt x="25563" y="352687"/>
                    <a:pt x="23239" y="353268"/>
                  </a:cubicBezTo>
                  <a:cubicBezTo>
                    <a:pt x="20334" y="352687"/>
                    <a:pt x="19172" y="349781"/>
                    <a:pt x="18010" y="347456"/>
                  </a:cubicBezTo>
                  <a:cubicBezTo>
                    <a:pt x="19753" y="346294"/>
                    <a:pt x="21496" y="343969"/>
                    <a:pt x="24401" y="343969"/>
                  </a:cubicBezTo>
                  <a:lnTo>
                    <a:pt x="24401" y="343969"/>
                  </a:lnTo>
                  <a:close/>
                  <a:moveTo>
                    <a:pt x="41830" y="266090"/>
                  </a:moveTo>
                  <a:cubicBezTo>
                    <a:pt x="43573" y="269578"/>
                    <a:pt x="38344" y="271321"/>
                    <a:pt x="36020" y="273065"/>
                  </a:cubicBezTo>
                  <a:cubicBezTo>
                    <a:pt x="34277" y="270740"/>
                    <a:pt x="30210" y="268415"/>
                    <a:pt x="32534" y="264928"/>
                  </a:cubicBezTo>
                  <a:cubicBezTo>
                    <a:pt x="34858" y="260860"/>
                    <a:pt x="41249" y="261441"/>
                    <a:pt x="41830" y="266090"/>
                  </a:cubicBezTo>
                  <a:lnTo>
                    <a:pt x="41830" y="266090"/>
                  </a:lnTo>
                  <a:close/>
                  <a:moveTo>
                    <a:pt x="54030" y="183562"/>
                  </a:moveTo>
                  <a:cubicBezTo>
                    <a:pt x="54611" y="185306"/>
                    <a:pt x="54030" y="188793"/>
                    <a:pt x="51125" y="188793"/>
                  </a:cubicBezTo>
                  <a:cubicBezTo>
                    <a:pt x="48221" y="189955"/>
                    <a:pt x="45316" y="186468"/>
                    <a:pt x="47059" y="183562"/>
                  </a:cubicBezTo>
                  <a:cubicBezTo>
                    <a:pt x="48221" y="180656"/>
                    <a:pt x="52287" y="181237"/>
                    <a:pt x="54030" y="183562"/>
                  </a:cubicBezTo>
                  <a:lnTo>
                    <a:pt x="54030" y="183562"/>
                  </a:lnTo>
                  <a:close/>
                  <a:moveTo>
                    <a:pt x="22658" y="401507"/>
                  </a:moveTo>
                  <a:cubicBezTo>
                    <a:pt x="23820" y="403250"/>
                    <a:pt x="26725" y="404994"/>
                    <a:pt x="26725" y="407900"/>
                  </a:cubicBezTo>
                  <a:cubicBezTo>
                    <a:pt x="25563" y="409643"/>
                    <a:pt x="23820" y="410806"/>
                    <a:pt x="22077" y="411968"/>
                  </a:cubicBezTo>
                  <a:cubicBezTo>
                    <a:pt x="20334" y="410225"/>
                    <a:pt x="17429" y="408481"/>
                    <a:pt x="18010" y="405575"/>
                  </a:cubicBezTo>
                  <a:cubicBezTo>
                    <a:pt x="19172" y="404413"/>
                    <a:pt x="20915" y="403250"/>
                    <a:pt x="22658" y="401507"/>
                  </a:cubicBezTo>
                  <a:lnTo>
                    <a:pt x="22658" y="401507"/>
                  </a:lnTo>
                  <a:close/>
                  <a:moveTo>
                    <a:pt x="39506" y="321884"/>
                  </a:moveTo>
                  <a:cubicBezTo>
                    <a:pt x="44154" y="325953"/>
                    <a:pt x="36601" y="333508"/>
                    <a:pt x="32534" y="328859"/>
                  </a:cubicBezTo>
                  <a:cubicBezTo>
                    <a:pt x="26144" y="325371"/>
                    <a:pt x="35439" y="316072"/>
                    <a:pt x="39506" y="321884"/>
                  </a:cubicBezTo>
                  <a:lnTo>
                    <a:pt x="39506" y="321884"/>
                  </a:lnTo>
                  <a:close/>
                  <a:moveTo>
                    <a:pt x="53449" y="241099"/>
                  </a:moveTo>
                  <a:cubicBezTo>
                    <a:pt x="57516" y="246330"/>
                    <a:pt x="47639" y="252142"/>
                    <a:pt x="44735" y="245749"/>
                  </a:cubicBezTo>
                  <a:cubicBezTo>
                    <a:pt x="41249" y="241099"/>
                    <a:pt x="50544" y="235869"/>
                    <a:pt x="53449" y="241099"/>
                  </a:cubicBezTo>
                  <a:lnTo>
                    <a:pt x="53449" y="241099"/>
                  </a:lnTo>
                  <a:close/>
                  <a:moveTo>
                    <a:pt x="21496" y="461950"/>
                  </a:moveTo>
                  <a:cubicBezTo>
                    <a:pt x="24401" y="462532"/>
                    <a:pt x="23820" y="466019"/>
                    <a:pt x="23239" y="468343"/>
                  </a:cubicBezTo>
                  <a:cubicBezTo>
                    <a:pt x="22658" y="468343"/>
                    <a:pt x="21496" y="468343"/>
                    <a:pt x="20915" y="468343"/>
                  </a:cubicBezTo>
                  <a:cubicBezTo>
                    <a:pt x="20334" y="466600"/>
                    <a:pt x="19753" y="464275"/>
                    <a:pt x="18591" y="462532"/>
                  </a:cubicBezTo>
                  <a:cubicBezTo>
                    <a:pt x="19172" y="462532"/>
                    <a:pt x="20334" y="461950"/>
                    <a:pt x="21496" y="461950"/>
                  </a:cubicBezTo>
                  <a:lnTo>
                    <a:pt x="21496" y="461950"/>
                  </a:lnTo>
                  <a:close/>
                  <a:moveTo>
                    <a:pt x="66811" y="160315"/>
                  </a:moveTo>
                  <a:cubicBezTo>
                    <a:pt x="68554" y="164964"/>
                    <a:pt x="61002" y="167289"/>
                    <a:pt x="59840" y="162639"/>
                  </a:cubicBezTo>
                  <a:cubicBezTo>
                    <a:pt x="58097" y="158571"/>
                    <a:pt x="65068" y="156827"/>
                    <a:pt x="66811" y="160315"/>
                  </a:cubicBezTo>
                  <a:lnTo>
                    <a:pt x="66811" y="160315"/>
                  </a:lnTo>
                  <a:close/>
                  <a:moveTo>
                    <a:pt x="38925" y="383490"/>
                  </a:moveTo>
                  <a:cubicBezTo>
                    <a:pt x="40087" y="389883"/>
                    <a:pt x="29630" y="391045"/>
                    <a:pt x="29048" y="384652"/>
                  </a:cubicBezTo>
                  <a:cubicBezTo>
                    <a:pt x="27887" y="378260"/>
                    <a:pt x="38344" y="377097"/>
                    <a:pt x="38925" y="383490"/>
                  </a:cubicBezTo>
                  <a:lnTo>
                    <a:pt x="38925" y="383490"/>
                  </a:lnTo>
                  <a:close/>
                  <a:moveTo>
                    <a:pt x="52868" y="299218"/>
                  </a:moveTo>
                  <a:cubicBezTo>
                    <a:pt x="55192" y="302705"/>
                    <a:pt x="51706" y="309098"/>
                    <a:pt x="47059" y="307355"/>
                  </a:cubicBezTo>
                  <a:cubicBezTo>
                    <a:pt x="41830" y="306773"/>
                    <a:pt x="41830" y="300380"/>
                    <a:pt x="44735" y="297474"/>
                  </a:cubicBezTo>
                  <a:cubicBezTo>
                    <a:pt x="47059" y="296312"/>
                    <a:pt x="50544" y="296312"/>
                    <a:pt x="52868" y="299218"/>
                  </a:cubicBezTo>
                  <a:lnTo>
                    <a:pt x="52868" y="299218"/>
                  </a:lnTo>
                  <a:close/>
                  <a:moveTo>
                    <a:pt x="66230" y="218433"/>
                  </a:moveTo>
                  <a:cubicBezTo>
                    <a:pt x="69135" y="223664"/>
                    <a:pt x="60421" y="228895"/>
                    <a:pt x="57516" y="223664"/>
                  </a:cubicBezTo>
                  <a:cubicBezTo>
                    <a:pt x="52868" y="217271"/>
                    <a:pt x="63906" y="211459"/>
                    <a:pt x="66230" y="218433"/>
                  </a:cubicBezTo>
                  <a:lnTo>
                    <a:pt x="66230" y="218433"/>
                  </a:lnTo>
                  <a:close/>
                  <a:moveTo>
                    <a:pt x="29630" y="438703"/>
                  </a:moveTo>
                  <a:cubicBezTo>
                    <a:pt x="34277" y="437540"/>
                    <a:pt x="40087" y="441609"/>
                    <a:pt x="35439" y="446258"/>
                  </a:cubicBezTo>
                  <a:cubicBezTo>
                    <a:pt x="29630" y="449745"/>
                    <a:pt x="26725" y="443352"/>
                    <a:pt x="29630" y="438703"/>
                  </a:cubicBezTo>
                  <a:lnTo>
                    <a:pt x="29630" y="438703"/>
                  </a:lnTo>
                  <a:close/>
                  <a:moveTo>
                    <a:pt x="76107" y="134161"/>
                  </a:moveTo>
                  <a:cubicBezTo>
                    <a:pt x="79012" y="137648"/>
                    <a:pt x="79012" y="141135"/>
                    <a:pt x="74945" y="143460"/>
                  </a:cubicBezTo>
                  <a:cubicBezTo>
                    <a:pt x="73783" y="141717"/>
                    <a:pt x="72040" y="139973"/>
                    <a:pt x="70878" y="138229"/>
                  </a:cubicBezTo>
                  <a:lnTo>
                    <a:pt x="71459" y="137648"/>
                  </a:lnTo>
                  <a:cubicBezTo>
                    <a:pt x="72621" y="136486"/>
                    <a:pt x="74364" y="135323"/>
                    <a:pt x="76107" y="134161"/>
                  </a:cubicBezTo>
                  <a:lnTo>
                    <a:pt x="76107" y="134161"/>
                  </a:lnTo>
                  <a:close/>
                  <a:moveTo>
                    <a:pt x="51706" y="359080"/>
                  </a:moveTo>
                  <a:cubicBezTo>
                    <a:pt x="52287" y="361986"/>
                    <a:pt x="51125" y="365473"/>
                    <a:pt x="47639" y="366054"/>
                  </a:cubicBezTo>
                  <a:cubicBezTo>
                    <a:pt x="42992" y="367798"/>
                    <a:pt x="38344" y="360824"/>
                    <a:pt x="41830" y="357337"/>
                  </a:cubicBezTo>
                  <a:cubicBezTo>
                    <a:pt x="44154" y="353268"/>
                    <a:pt x="50544" y="354431"/>
                    <a:pt x="51706" y="359080"/>
                  </a:cubicBezTo>
                  <a:lnTo>
                    <a:pt x="51706" y="359080"/>
                  </a:lnTo>
                  <a:close/>
                  <a:moveTo>
                    <a:pt x="33696" y="499727"/>
                  </a:moveTo>
                  <a:cubicBezTo>
                    <a:pt x="34277" y="500309"/>
                    <a:pt x="34277" y="500890"/>
                    <a:pt x="34277" y="501471"/>
                  </a:cubicBezTo>
                  <a:cubicBezTo>
                    <a:pt x="34277" y="500890"/>
                    <a:pt x="33696" y="500309"/>
                    <a:pt x="33696" y="499727"/>
                  </a:cubicBezTo>
                  <a:lnTo>
                    <a:pt x="33696" y="499727"/>
                  </a:lnTo>
                  <a:close/>
                  <a:moveTo>
                    <a:pt x="63906" y="274227"/>
                  </a:moveTo>
                  <a:cubicBezTo>
                    <a:pt x="67973" y="277133"/>
                    <a:pt x="66811" y="282945"/>
                    <a:pt x="62164" y="284688"/>
                  </a:cubicBezTo>
                  <a:cubicBezTo>
                    <a:pt x="57516" y="287013"/>
                    <a:pt x="54611" y="281782"/>
                    <a:pt x="52868" y="278295"/>
                  </a:cubicBezTo>
                  <a:cubicBezTo>
                    <a:pt x="55773" y="274808"/>
                    <a:pt x="60421" y="270159"/>
                    <a:pt x="63906" y="274227"/>
                  </a:cubicBezTo>
                  <a:lnTo>
                    <a:pt x="63906" y="274227"/>
                  </a:lnTo>
                  <a:close/>
                  <a:moveTo>
                    <a:pt x="49382" y="416618"/>
                  </a:moveTo>
                  <a:cubicBezTo>
                    <a:pt x="53449" y="421267"/>
                    <a:pt x="44735" y="428241"/>
                    <a:pt x="41249" y="423011"/>
                  </a:cubicBezTo>
                  <a:cubicBezTo>
                    <a:pt x="36020" y="418361"/>
                    <a:pt x="45897" y="410225"/>
                    <a:pt x="49382" y="416618"/>
                  </a:cubicBezTo>
                  <a:lnTo>
                    <a:pt x="49382" y="416618"/>
                  </a:lnTo>
                  <a:close/>
                  <a:moveTo>
                    <a:pt x="79593" y="197510"/>
                  </a:moveTo>
                  <a:cubicBezTo>
                    <a:pt x="77850" y="199835"/>
                    <a:pt x="74364" y="203904"/>
                    <a:pt x="70878" y="201579"/>
                  </a:cubicBezTo>
                  <a:cubicBezTo>
                    <a:pt x="66811" y="199254"/>
                    <a:pt x="67973" y="192280"/>
                    <a:pt x="73202" y="192280"/>
                  </a:cubicBezTo>
                  <a:cubicBezTo>
                    <a:pt x="76688" y="191117"/>
                    <a:pt x="78431" y="195186"/>
                    <a:pt x="79593" y="197510"/>
                  </a:cubicBezTo>
                  <a:lnTo>
                    <a:pt x="79593" y="197510"/>
                  </a:lnTo>
                  <a:close/>
                  <a:moveTo>
                    <a:pt x="90631" y="115563"/>
                  </a:moveTo>
                  <a:cubicBezTo>
                    <a:pt x="91212" y="117888"/>
                    <a:pt x="88888" y="119050"/>
                    <a:pt x="86564" y="118469"/>
                  </a:cubicBezTo>
                  <a:cubicBezTo>
                    <a:pt x="87726" y="117307"/>
                    <a:pt x="88888" y="115563"/>
                    <a:pt x="90050" y="114401"/>
                  </a:cubicBezTo>
                  <a:cubicBezTo>
                    <a:pt x="90631" y="114401"/>
                    <a:pt x="90631" y="114982"/>
                    <a:pt x="90631" y="115563"/>
                  </a:cubicBezTo>
                  <a:lnTo>
                    <a:pt x="90631" y="115563"/>
                  </a:lnTo>
                  <a:close/>
                  <a:moveTo>
                    <a:pt x="64488" y="336414"/>
                  </a:moveTo>
                  <a:cubicBezTo>
                    <a:pt x="66811" y="343388"/>
                    <a:pt x="55192" y="347456"/>
                    <a:pt x="52868" y="340482"/>
                  </a:cubicBezTo>
                  <a:cubicBezTo>
                    <a:pt x="48801" y="332346"/>
                    <a:pt x="62745" y="327696"/>
                    <a:pt x="64488" y="336414"/>
                  </a:cubicBezTo>
                  <a:lnTo>
                    <a:pt x="64488" y="336414"/>
                  </a:lnTo>
                  <a:close/>
                  <a:moveTo>
                    <a:pt x="78431" y="253885"/>
                  </a:moveTo>
                  <a:cubicBezTo>
                    <a:pt x="80755" y="260860"/>
                    <a:pt x="70297" y="265509"/>
                    <a:pt x="66811" y="259116"/>
                  </a:cubicBezTo>
                  <a:cubicBezTo>
                    <a:pt x="62164" y="250980"/>
                    <a:pt x="75526" y="245168"/>
                    <a:pt x="78431" y="253885"/>
                  </a:cubicBezTo>
                  <a:lnTo>
                    <a:pt x="78431" y="253885"/>
                  </a:lnTo>
                  <a:close/>
                  <a:moveTo>
                    <a:pt x="48221" y="476480"/>
                  </a:moveTo>
                  <a:cubicBezTo>
                    <a:pt x="48221" y="478223"/>
                    <a:pt x="48221" y="481129"/>
                    <a:pt x="46477" y="481711"/>
                  </a:cubicBezTo>
                  <a:cubicBezTo>
                    <a:pt x="43573" y="484035"/>
                    <a:pt x="38344" y="479967"/>
                    <a:pt x="40668" y="476480"/>
                  </a:cubicBezTo>
                  <a:cubicBezTo>
                    <a:pt x="40668" y="472993"/>
                    <a:pt x="46477" y="473574"/>
                    <a:pt x="48221" y="476480"/>
                  </a:cubicBezTo>
                  <a:lnTo>
                    <a:pt x="48221" y="476480"/>
                  </a:lnTo>
                  <a:close/>
                  <a:moveTo>
                    <a:pt x="59259" y="391045"/>
                  </a:moveTo>
                  <a:cubicBezTo>
                    <a:pt x="65068" y="392789"/>
                    <a:pt x="63906" y="402088"/>
                    <a:pt x="57516" y="402669"/>
                  </a:cubicBezTo>
                  <a:cubicBezTo>
                    <a:pt x="52868" y="403250"/>
                    <a:pt x="51125" y="399182"/>
                    <a:pt x="49963" y="395695"/>
                  </a:cubicBezTo>
                  <a:cubicBezTo>
                    <a:pt x="52287" y="392789"/>
                    <a:pt x="55192" y="388721"/>
                    <a:pt x="59259" y="391045"/>
                  </a:cubicBezTo>
                  <a:lnTo>
                    <a:pt x="59259" y="391045"/>
                  </a:lnTo>
                  <a:close/>
                  <a:moveTo>
                    <a:pt x="91212" y="174263"/>
                  </a:moveTo>
                  <a:cubicBezTo>
                    <a:pt x="91212" y="181237"/>
                    <a:pt x="79593" y="180075"/>
                    <a:pt x="81335" y="173100"/>
                  </a:cubicBezTo>
                  <a:cubicBezTo>
                    <a:pt x="81917" y="166708"/>
                    <a:pt x="91793" y="167870"/>
                    <a:pt x="91212" y="174263"/>
                  </a:cubicBezTo>
                  <a:lnTo>
                    <a:pt x="91212" y="174263"/>
                  </a:lnTo>
                  <a:close/>
                  <a:moveTo>
                    <a:pt x="74945" y="308517"/>
                  </a:moveTo>
                  <a:cubicBezTo>
                    <a:pt x="76688" y="310842"/>
                    <a:pt x="79012" y="313748"/>
                    <a:pt x="77269" y="316654"/>
                  </a:cubicBezTo>
                  <a:cubicBezTo>
                    <a:pt x="75526" y="321884"/>
                    <a:pt x="67392" y="322465"/>
                    <a:pt x="65068" y="317816"/>
                  </a:cubicBezTo>
                  <a:cubicBezTo>
                    <a:pt x="62164" y="313748"/>
                    <a:pt x="65650" y="310261"/>
                    <a:pt x="68554" y="307936"/>
                  </a:cubicBezTo>
                  <a:cubicBezTo>
                    <a:pt x="70297" y="307936"/>
                    <a:pt x="73202" y="308517"/>
                    <a:pt x="74945" y="308517"/>
                  </a:cubicBezTo>
                  <a:lnTo>
                    <a:pt x="74945" y="308517"/>
                  </a:lnTo>
                  <a:close/>
                  <a:moveTo>
                    <a:pt x="90631" y="230638"/>
                  </a:moveTo>
                  <a:cubicBezTo>
                    <a:pt x="94117" y="238775"/>
                    <a:pt x="79593" y="242843"/>
                    <a:pt x="78431" y="234125"/>
                  </a:cubicBezTo>
                  <a:cubicBezTo>
                    <a:pt x="76688" y="227151"/>
                    <a:pt x="88307" y="223664"/>
                    <a:pt x="90631" y="230638"/>
                  </a:cubicBezTo>
                  <a:lnTo>
                    <a:pt x="90631" y="230638"/>
                  </a:lnTo>
                  <a:close/>
                  <a:moveTo>
                    <a:pt x="61002" y="454395"/>
                  </a:moveTo>
                  <a:cubicBezTo>
                    <a:pt x="62164" y="460207"/>
                    <a:pt x="52868" y="463113"/>
                    <a:pt x="51125" y="456720"/>
                  </a:cubicBezTo>
                  <a:cubicBezTo>
                    <a:pt x="48221" y="449745"/>
                    <a:pt x="60421" y="446258"/>
                    <a:pt x="61002" y="454395"/>
                  </a:cubicBezTo>
                  <a:lnTo>
                    <a:pt x="61002" y="454395"/>
                  </a:lnTo>
                  <a:close/>
                  <a:moveTo>
                    <a:pt x="103413" y="149272"/>
                  </a:moveTo>
                  <a:cubicBezTo>
                    <a:pt x="103413" y="153921"/>
                    <a:pt x="98764" y="157409"/>
                    <a:pt x="94698" y="154503"/>
                  </a:cubicBezTo>
                  <a:cubicBezTo>
                    <a:pt x="91212" y="151015"/>
                    <a:pt x="94698" y="146366"/>
                    <a:pt x="98764" y="145204"/>
                  </a:cubicBezTo>
                  <a:cubicBezTo>
                    <a:pt x="100508" y="146366"/>
                    <a:pt x="102250" y="147528"/>
                    <a:pt x="103413" y="149272"/>
                  </a:cubicBezTo>
                  <a:lnTo>
                    <a:pt x="103413" y="149272"/>
                  </a:lnTo>
                  <a:close/>
                  <a:moveTo>
                    <a:pt x="74364" y="368379"/>
                  </a:moveTo>
                  <a:cubicBezTo>
                    <a:pt x="79593" y="372448"/>
                    <a:pt x="74945" y="381746"/>
                    <a:pt x="68554" y="380003"/>
                  </a:cubicBezTo>
                  <a:cubicBezTo>
                    <a:pt x="65650" y="380003"/>
                    <a:pt x="64488" y="377097"/>
                    <a:pt x="62745" y="375354"/>
                  </a:cubicBezTo>
                  <a:cubicBezTo>
                    <a:pt x="62745" y="373610"/>
                    <a:pt x="63326" y="370704"/>
                    <a:pt x="63906" y="369542"/>
                  </a:cubicBezTo>
                  <a:cubicBezTo>
                    <a:pt x="66811" y="367217"/>
                    <a:pt x="71459" y="364892"/>
                    <a:pt x="74364" y="368379"/>
                  </a:cubicBezTo>
                  <a:lnTo>
                    <a:pt x="74364" y="368379"/>
                  </a:lnTo>
                  <a:close/>
                  <a:moveTo>
                    <a:pt x="55773" y="509608"/>
                  </a:moveTo>
                  <a:cubicBezTo>
                    <a:pt x="60421" y="511351"/>
                    <a:pt x="58097" y="516582"/>
                    <a:pt x="54611" y="518325"/>
                  </a:cubicBezTo>
                  <a:cubicBezTo>
                    <a:pt x="49963" y="516582"/>
                    <a:pt x="49382" y="508445"/>
                    <a:pt x="55773" y="509608"/>
                  </a:cubicBezTo>
                  <a:lnTo>
                    <a:pt x="55773" y="509608"/>
                  </a:lnTo>
                  <a:close/>
                  <a:moveTo>
                    <a:pt x="89469" y="289338"/>
                  </a:moveTo>
                  <a:cubicBezTo>
                    <a:pt x="92374" y="295150"/>
                    <a:pt x="83079" y="301543"/>
                    <a:pt x="78431" y="297474"/>
                  </a:cubicBezTo>
                  <a:cubicBezTo>
                    <a:pt x="74945" y="295150"/>
                    <a:pt x="73783" y="288757"/>
                    <a:pt x="78431" y="286432"/>
                  </a:cubicBezTo>
                  <a:cubicBezTo>
                    <a:pt x="82497" y="282364"/>
                    <a:pt x="88307" y="284688"/>
                    <a:pt x="89469" y="289338"/>
                  </a:cubicBezTo>
                  <a:lnTo>
                    <a:pt x="89469" y="289338"/>
                  </a:lnTo>
                  <a:close/>
                  <a:moveTo>
                    <a:pt x="97022" y="202741"/>
                  </a:moveTo>
                  <a:cubicBezTo>
                    <a:pt x="103413" y="203322"/>
                    <a:pt x="105155" y="210878"/>
                    <a:pt x="101088" y="214946"/>
                  </a:cubicBezTo>
                  <a:cubicBezTo>
                    <a:pt x="97603" y="216108"/>
                    <a:pt x="94117" y="215527"/>
                    <a:pt x="91212" y="213783"/>
                  </a:cubicBezTo>
                  <a:cubicBezTo>
                    <a:pt x="89469" y="209134"/>
                    <a:pt x="91212" y="203322"/>
                    <a:pt x="97022" y="202741"/>
                  </a:cubicBezTo>
                  <a:lnTo>
                    <a:pt x="97022" y="202741"/>
                  </a:lnTo>
                  <a:close/>
                  <a:moveTo>
                    <a:pt x="73783" y="429404"/>
                  </a:moveTo>
                  <a:cubicBezTo>
                    <a:pt x="76107" y="433472"/>
                    <a:pt x="72040" y="438703"/>
                    <a:pt x="67392" y="437540"/>
                  </a:cubicBezTo>
                  <a:cubicBezTo>
                    <a:pt x="62745" y="437540"/>
                    <a:pt x="59840" y="430566"/>
                    <a:pt x="63326" y="427660"/>
                  </a:cubicBezTo>
                  <a:cubicBezTo>
                    <a:pt x="66230" y="424173"/>
                    <a:pt x="72621" y="425335"/>
                    <a:pt x="73783" y="429404"/>
                  </a:cubicBezTo>
                  <a:lnTo>
                    <a:pt x="73783" y="429404"/>
                  </a:lnTo>
                  <a:close/>
                  <a:moveTo>
                    <a:pt x="111546" y="122537"/>
                  </a:moveTo>
                  <a:cubicBezTo>
                    <a:pt x="114451" y="124862"/>
                    <a:pt x="117356" y="129511"/>
                    <a:pt x="113289" y="131836"/>
                  </a:cubicBezTo>
                  <a:cubicBezTo>
                    <a:pt x="109222" y="135323"/>
                    <a:pt x="106317" y="130093"/>
                    <a:pt x="105736" y="126605"/>
                  </a:cubicBezTo>
                  <a:cubicBezTo>
                    <a:pt x="107479" y="124862"/>
                    <a:pt x="109803" y="123700"/>
                    <a:pt x="111546" y="122537"/>
                  </a:cubicBezTo>
                  <a:lnTo>
                    <a:pt x="111546" y="122537"/>
                  </a:lnTo>
                  <a:close/>
                  <a:moveTo>
                    <a:pt x="88888" y="349200"/>
                  </a:moveTo>
                  <a:cubicBezTo>
                    <a:pt x="90050" y="356174"/>
                    <a:pt x="80755" y="360243"/>
                    <a:pt x="76107" y="355012"/>
                  </a:cubicBezTo>
                  <a:cubicBezTo>
                    <a:pt x="71459" y="350944"/>
                    <a:pt x="74364" y="342807"/>
                    <a:pt x="80755" y="342807"/>
                  </a:cubicBezTo>
                  <a:cubicBezTo>
                    <a:pt x="84821" y="342226"/>
                    <a:pt x="88888" y="345132"/>
                    <a:pt x="88888" y="349200"/>
                  </a:cubicBezTo>
                  <a:lnTo>
                    <a:pt x="88888" y="349200"/>
                  </a:lnTo>
                  <a:close/>
                  <a:moveTo>
                    <a:pt x="71459" y="488685"/>
                  </a:moveTo>
                  <a:cubicBezTo>
                    <a:pt x="73202" y="495078"/>
                    <a:pt x="63326" y="497984"/>
                    <a:pt x="61583" y="491591"/>
                  </a:cubicBezTo>
                  <a:cubicBezTo>
                    <a:pt x="59259" y="485198"/>
                    <a:pt x="70297" y="482292"/>
                    <a:pt x="71459" y="488685"/>
                  </a:cubicBezTo>
                  <a:lnTo>
                    <a:pt x="71459" y="488685"/>
                  </a:lnTo>
                  <a:close/>
                  <a:moveTo>
                    <a:pt x="102831" y="266090"/>
                  </a:moveTo>
                  <a:cubicBezTo>
                    <a:pt x="105155" y="272484"/>
                    <a:pt x="95860" y="278295"/>
                    <a:pt x="91212" y="273646"/>
                  </a:cubicBezTo>
                  <a:cubicBezTo>
                    <a:pt x="87145" y="270740"/>
                    <a:pt x="87726" y="264347"/>
                    <a:pt x="91793" y="262022"/>
                  </a:cubicBezTo>
                  <a:cubicBezTo>
                    <a:pt x="95860" y="259116"/>
                    <a:pt x="101669" y="261441"/>
                    <a:pt x="102831" y="266090"/>
                  </a:cubicBezTo>
                  <a:lnTo>
                    <a:pt x="102831" y="266090"/>
                  </a:lnTo>
                  <a:close/>
                  <a:moveTo>
                    <a:pt x="115613" y="185887"/>
                  </a:moveTo>
                  <a:cubicBezTo>
                    <a:pt x="116775" y="193442"/>
                    <a:pt x="103993" y="195767"/>
                    <a:pt x="103413" y="187630"/>
                  </a:cubicBezTo>
                  <a:cubicBezTo>
                    <a:pt x="101088" y="179494"/>
                    <a:pt x="115613" y="177169"/>
                    <a:pt x="115613" y="185887"/>
                  </a:cubicBezTo>
                  <a:lnTo>
                    <a:pt x="115613" y="185887"/>
                  </a:lnTo>
                  <a:close/>
                  <a:moveTo>
                    <a:pt x="120260" y="101615"/>
                  </a:moveTo>
                  <a:cubicBezTo>
                    <a:pt x="123746" y="98128"/>
                    <a:pt x="126070" y="102777"/>
                    <a:pt x="128394" y="105102"/>
                  </a:cubicBezTo>
                  <a:cubicBezTo>
                    <a:pt x="126070" y="106845"/>
                    <a:pt x="124327" y="108589"/>
                    <a:pt x="122003" y="109751"/>
                  </a:cubicBezTo>
                  <a:cubicBezTo>
                    <a:pt x="120260" y="107426"/>
                    <a:pt x="116194" y="103939"/>
                    <a:pt x="120260" y="101615"/>
                  </a:cubicBezTo>
                  <a:lnTo>
                    <a:pt x="120260" y="101615"/>
                  </a:lnTo>
                  <a:close/>
                  <a:moveTo>
                    <a:pt x="86564" y="404994"/>
                  </a:moveTo>
                  <a:cubicBezTo>
                    <a:pt x="90631" y="410806"/>
                    <a:pt x="82497" y="418361"/>
                    <a:pt x="76688" y="414293"/>
                  </a:cubicBezTo>
                  <a:cubicBezTo>
                    <a:pt x="72040" y="411968"/>
                    <a:pt x="72040" y="403832"/>
                    <a:pt x="77269" y="402088"/>
                  </a:cubicBezTo>
                  <a:cubicBezTo>
                    <a:pt x="80755" y="399763"/>
                    <a:pt x="84821" y="402088"/>
                    <a:pt x="86564" y="404994"/>
                  </a:cubicBezTo>
                  <a:lnTo>
                    <a:pt x="86564" y="404994"/>
                  </a:lnTo>
                  <a:close/>
                  <a:moveTo>
                    <a:pt x="68554" y="548547"/>
                  </a:moveTo>
                  <a:cubicBezTo>
                    <a:pt x="69135" y="550872"/>
                    <a:pt x="66811" y="552615"/>
                    <a:pt x="64488" y="552615"/>
                  </a:cubicBezTo>
                  <a:cubicBezTo>
                    <a:pt x="63326" y="551453"/>
                    <a:pt x="62745" y="550291"/>
                    <a:pt x="61583" y="548547"/>
                  </a:cubicBezTo>
                  <a:cubicBezTo>
                    <a:pt x="62164" y="545641"/>
                    <a:pt x="67392" y="545060"/>
                    <a:pt x="68554" y="548547"/>
                  </a:cubicBezTo>
                  <a:lnTo>
                    <a:pt x="68554" y="548547"/>
                  </a:lnTo>
                  <a:close/>
                  <a:moveTo>
                    <a:pt x="91793" y="318978"/>
                  </a:moveTo>
                  <a:cubicBezTo>
                    <a:pt x="97603" y="316654"/>
                    <a:pt x="101669" y="323047"/>
                    <a:pt x="102831" y="327696"/>
                  </a:cubicBezTo>
                  <a:cubicBezTo>
                    <a:pt x="100508" y="332346"/>
                    <a:pt x="94698" y="336995"/>
                    <a:pt x="90050" y="332927"/>
                  </a:cubicBezTo>
                  <a:cubicBezTo>
                    <a:pt x="84240" y="330021"/>
                    <a:pt x="85402" y="320722"/>
                    <a:pt x="91793" y="318978"/>
                  </a:cubicBezTo>
                  <a:lnTo>
                    <a:pt x="91793" y="318978"/>
                  </a:lnTo>
                  <a:close/>
                  <a:moveTo>
                    <a:pt x="84240" y="464275"/>
                  </a:moveTo>
                  <a:cubicBezTo>
                    <a:pt x="88307" y="470668"/>
                    <a:pt x="77850" y="477061"/>
                    <a:pt x="73783" y="470668"/>
                  </a:cubicBezTo>
                  <a:cubicBezTo>
                    <a:pt x="69135" y="464275"/>
                    <a:pt x="80174" y="457301"/>
                    <a:pt x="84240" y="464275"/>
                  </a:cubicBezTo>
                  <a:lnTo>
                    <a:pt x="84240" y="464275"/>
                  </a:lnTo>
                  <a:close/>
                  <a:moveTo>
                    <a:pt x="114451" y="242262"/>
                  </a:moveTo>
                  <a:cubicBezTo>
                    <a:pt x="116775" y="246911"/>
                    <a:pt x="112127" y="253304"/>
                    <a:pt x="106898" y="252142"/>
                  </a:cubicBezTo>
                  <a:cubicBezTo>
                    <a:pt x="100508" y="252142"/>
                    <a:pt x="97603" y="242843"/>
                    <a:pt x="102831" y="239356"/>
                  </a:cubicBezTo>
                  <a:cubicBezTo>
                    <a:pt x="106317" y="235869"/>
                    <a:pt x="112708" y="237612"/>
                    <a:pt x="114451" y="242262"/>
                  </a:cubicBezTo>
                  <a:lnTo>
                    <a:pt x="114451" y="242262"/>
                  </a:lnTo>
                  <a:close/>
                  <a:moveTo>
                    <a:pt x="126070" y="159733"/>
                  </a:moveTo>
                  <a:cubicBezTo>
                    <a:pt x="131299" y="165545"/>
                    <a:pt x="120842" y="173682"/>
                    <a:pt x="116775" y="167289"/>
                  </a:cubicBezTo>
                  <a:cubicBezTo>
                    <a:pt x="110965" y="161477"/>
                    <a:pt x="122003" y="152759"/>
                    <a:pt x="126070" y="159733"/>
                  </a:cubicBezTo>
                  <a:lnTo>
                    <a:pt x="126070" y="159733"/>
                  </a:lnTo>
                  <a:close/>
                  <a:moveTo>
                    <a:pt x="138851" y="81273"/>
                  </a:moveTo>
                  <a:cubicBezTo>
                    <a:pt x="138851" y="83598"/>
                    <a:pt x="136527" y="84760"/>
                    <a:pt x="135366" y="86504"/>
                  </a:cubicBezTo>
                  <a:cubicBezTo>
                    <a:pt x="134204" y="84760"/>
                    <a:pt x="131880" y="83598"/>
                    <a:pt x="131299" y="81273"/>
                  </a:cubicBezTo>
                  <a:cubicBezTo>
                    <a:pt x="132461" y="79530"/>
                    <a:pt x="133623" y="78367"/>
                    <a:pt x="134785" y="77205"/>
                  </a:cubicBezTo>
                  <a:cubicBezTo>
                    <a:pt x="136527" y="77786"/>
                    <a:pt x="137689" y="79530"/>
                    <a:pt x="138851" y="81273"/>
                  </a:cubicBezTo>
                  <a:lnTo>
                    <a:pt x="138851" y="81273"/>
                  </a:lnTo>
                  <a:close/>
                  <a:moveTo>
                    <a:pt x="99926" y="382328"/>
                  </a:moveTo>
                  <a:cubicBezTo>
                    <a:pt x="103413" y="388721"/>
                    <a:pt x="95279" y="396276"/>
                    <a:pt x="89469" y="392208"/>
                  </a:cubicBezTo>
                  <a:cubicBezTo>
                    <a:pt x="84240" y="389883"/>
                    <a:pt x="84240" y="381165"/>
                    <a:pt x="89469" y="378841"/>
                  </a:cubicBezTo>
                  <a:cubicBezTo>
                    <a:pt x="92955" y="375935"/>
                    <a:pt x="98184" y="378260"/>
                    <a:pt x="99926" y="382328"/>
                  </a:cubicBezTo>
                  <a:lnTo>
                    <a:pt x="99926" y="382328"/>
                  </a:lnTo>
                  <a:close/>
                  <a:moveTo>
                    <a:pt x="82497" y="524137"/>
                  </a:moveTo>
                  <a:cubicBezTo>
                    <a:pt x="83079" y="527624"/>
                    <a:pt x="80755" y="531693"/>
                    <a:pt x="76688" y="531111"/>
                  </a:cubicBezTo>
                  <a:cubicBezTo>
                    <a:pt x="74364" y="529949"/>
                    <a:pt x="73783" y="527043"/>
                    <a:pt x="72621" y="524718"/>
                  </a:cubicBezTo>
                  <a:cubicBezTo>
                    <a:pt x="74364" y="523556"/>
                    <a:pt x="76688" y="522394"/>
                    <a:pt x="78431" y="520650"/>
                  </a:cubicBezTo>
                  <a:cubicBezTo>
                    <a:pt x="79012" y="521231"/>
                    <a:pt x="81335" y="522975"/>
                    <a:pt x="82497" y="524137"/>
                  </a:cubicBezTo>
                  <a:lnTo>
                    <a:pt x="82497" y="524137"/>
                  </a:lnTo>
                  <a:close/>
                  <a:moveTo>
                    <a:pt x="113870" y="300380"/>
                  </a:moveTo>
                  <a:cubicBezTo>
                    <a:pt x="116775" y="306773"/>
                    <a:pt x="108641" y="314329"/>
                    <a:pt x="102831" y="310842"/>
                  </a:cubicBezTo>
                  <a:cubicBezTo>
                    <a:pt x="97603" y="308517"/>
                    <a:pt x="97022" y="300380"/>
                    <a:pt x="101669" y="296893"/>
                  </a:cubicBezTo>
                  <a:cubicBezTo>
                    <a:pt x="105155" y="293987"/>
                    <a:pt x="112127" y="295731"/>
                    <a:pt x="113870" y="300380"/>
                  </a:cubicBezTo>
                  <a:lnTo>
                    <a:pt x="113870" y="300380"/>
                  </a:lnTo>
                  <a:close/>
                  <a:moveTo>
                    <a:pt x="96441" y="439865"/>
                  </a:moveTo>
                  <a:cubicBezTo>
                    <a:pt x="99346" y="443352"/>
                    <a:pt x="97603" y="449164"/>
                    <a:pt x="92955" y="450326"/>
                  </a:cubicBezTo>
                  <a:cubicBezTo>
                    <a:pt x="87726" y="452651"/>
                    <a:pt x="81917" y="446258"/>
                    <a:pt x="84240" y="441028"/>
                  </a:cubicBezTo>
                  <a:cubicBezTo>
                    <a:pt x="86564" y="436959"/>
                    <a:pt x="93536" y="435797"/>
                    <a:pt x="96441" y="439865"/>
                  </a:cubicBezTo>
                  <a:lnTo>
                    <a:pt x="96441" y="439865"/>
                  </a:lnTo>
                  <a:close/>
                  <a:moveTo>
                    <a:pt x="127232" y="219595"/>
                  </a:moveTo>
                  <a:cubicBezTo>
                    <a:pt x="129556" y="225989"/>
                    <a:pt x="119680" y="232381"/>
                    <a:pt x="115032" y="227151"/>
                  </a:cubicBezTo>
                  <a:cubicBezTo>
                    <a:pt x="110965" y="223664"/>
                    <a:pt x="111546" y="216689"/>
                    <a:pt x="116775" y="214946"/>
                  </a:cubicBezTo>
                  <a:cubicBezTo>
                    <a:pt x="120842" y="212040"/>
                    <a:pt x="126070" y="215527"/>
                    <a:pt x="127232" y="219595"/>
                  </a:cubicBezTo>
                  <a:lnTo>
                    <a:pt x="127232" y="219595"/>
                  </a:lnTo>
                  <a:close/>
                  <a:moveTo>
                    <a:pt x="134785" y="132999"/>
                  </a:moveTo>
                  <a:cubicBezTo>
                    <a:pt x="137109" y="135323"/>
                    <a:pt x="141175" y="137648"/>
                    <a:pt x="140013" y="142298"/>
                  </a:cubicBezTo>
                  <a:cubicBezTo>
                    <a:pt x="138271" y="144622"/>
                    <a:pt x="135366" y="147528"/>
                    <a:pt x="131880" y="145785"/>
                  </a:cubicBezTo>
                  <a:cubicBezTo>
                    <a:pt x="128975" y="144622"/>
                    <a:pt x="128394" y="141135"/>
                    <a:pt x="127232" y="138811"/>
                  </a:cubicBezTo>
                  <a:cubicBezTo>
                    <a:pt x="129556" y="136486"/>
                    <a:pt x="131880" y="134742"/>
                    <a:pt x="134785" y="132999"/>
                  </a:cubicBezTo>
                  <a:lnTo>
                    <a:pt x="134785" y="132999"/>
                  </a:lnTo>
                  <a:close/>
                  <a:moveTo>
                    <a:pt x="111546" y="357918"/>
                  </a:moveTo>
                  <a:cubicBezTo>
                    <a:pt x="114451" y="361986"/>
                    <a:pt x="112127" y="368379"/>
                    <a:pt x="107479" y="370123"/>
                  </a:cubicBezTo>
                  <a:cubicBezTo>
                    <a:pt x="101088" y="373029"/>
                    <a:pt x="93536" y="364892"/>
                    <a:pt x="97022" y="359080"/>
                  </a:cubicBezTo>
                  <a:cubicBezTo>
                    <a:pt x="99926" y="353268"/>
                    <a:pt x="108641" y="352106"/>
                    <a:pt x="111546" y="357918"/>
                  </a:cubicBezTo>
                  <a:lnTo>
                    <a:pt x="111546" y="357918"/>
                  </a:lnTo>
                  <a:close/>
                  <a:moveTo>
                    <a:pt x="94117" y="499146"/>
                  </a:moveTo>
                  <a:cubicBezTo>
                    <a:pt x="99346" y="504377"/>
                    <a:pt x="88888" y="512513"/>
                    <a:pt x="84821" y="506121"/>
                  </a:cubicBezTo>
                  <a:cubicBezTo>
                    <a:pt x="80174" y="500890"/>
                    <a:pt x="90050" y="492753"/>
                    <a:pt x="94117" y="499146"/>
                  </a:cubicBezTo>
                  <a:lnTo>
                    <a:pt x="94117" y="499146"/>
                  </a:lnTo>
                  <a:close/>
                  <a:moveTo>
                    <a:pt x="126651" y="277714"/>
                  </a:moveTo>
                  <a:cubicBezTo>
                    <a:pt x="130137" y="284688"/>
                    <a:pt x="119680" y="292244"/>
                    <a:pt x="113870" y="287013"/>
                  </a:cubicBezTo>
                  <a:cubicBezTo>
                    <a:pt x="108641" y="283526"/>
                    <a:pt x="108641" y="275389"/>
                    <a:pt x="114451" y="273065"/>
                  </a:cubicBezTo>
                  <a:cubicBezTo>
                    <a:pt x="119098" y="269578"/>
                    <a:pt x="125489" y="272484"/>
                    <a:pt x="126651" y="277714"/>
                  </a:cubicBezTo>
                  <a:lnTo>
                    <a:pt x="126651" y="277714"/>
                  </a:lnTo>
                  <a:close/>
                  <a:moveTo>
                    <a:pt x="138851" y="195186"/>
                  </a:moveTo>
                  <a:cubicBezTo>
                    <a:pt x="140594" y="199254"/>
                    <a:pt x="138851" y="204485"/>
                    <a:pt x="134204" y="205647"/>
                  </a:cubicBezTo>
                  <a:cubicBezTo>
                    <a:pt x="128975" y="207391"/>
                    <a:pt x="122584" y="201579"/>
                    <a:pt x="124908" y="196348"/>
                  </a:cubicBezTo>
                  <a:cubicBezTo>
                    <a:pt x="126070" y="189955"/>
                    <a:pt x="136527" y="189374"/>
                    <a:pt x="138851" y="195186"/>
                  </a:cubicBezTo>
                  <a:lnTo>
                    <a:pt x="138851" y="195186"/>
                  </a:lnTo>
                  <a:close/>
                  <a:moveTo>
                    <a:pt x="146985" y="110332"/>
                  </a:moveTo>
                  <a:cubicBezTo>
                    <a:pt x="148728" y="112657"/>
                    <a:pt x="151633" y="114401"/>
                    <a:pt x="151633" y="117888"/>
                  </a:cubicBezTo>
                  <a:cubicBezTo>
                    <a:pt x="150471" y="120794"/>
                    <a:pt x="147566" y="121956"/>
                    <a:pt x="145242" y="123700"/>
                  </a:cubicBezTo>
                  <a:cubicBezTo>
                    <a:pt x="142918" y="121956"/>
                    <a:pt x="140594" y="119050"/>
                    <a:pt x="139432" y="116144"/>
                  </a:cubicBezTo>
                  <a:cubicBezTo>
                    <a:pt x="141756" y="113238"/>
                    <a:pt x="144080" y="111495"/>
                    <a:pt x="146985" y="110332"/>
                  </a:cubicBezTo>
                  <a:lnTo>
                    <a:pt x="146985" y="110332"/>
                  </a:lnTo>
                  <a:close/>
                  <a:moveTo>
                    <a:pt x="105155" y="412549"/>
                  </a:moveTo>
                  <a:cubicBezTo>
                    <a:pt x="109222" y="414874"/>
                    <a:pt x="111546" y="418361"/>
                    <a:pt x="112127" y="423011"/>
                  </a:cubicBezTo>
                  <a:cubicBezTo>
                    <a:pt x="109803" y="426498"/>
                    <a:pt x="106317" y="428822"/>
                    <a:pt x="102831" y="429985"/>
                  </a:cubicBezTo>
                  <a:cubicBezTo>
                    <a:pt x="99346" y="427660"/>
                    <a:pt x="94698" y="424173"/>
                    <a:pt x="96441" y="418943"/>
                  </a:cubicBezTo>
                  <a:cubicBezTo>
                    <a:pt x="97022" y="414293"/>
                    <a:pt x="101669" y="413712"/>
                    <a:pt x="105155" y="412549"/>
                  </a:cubicBezTo>
                  <a:lnTo>
                    <a:pt x="105155" y="412549"/>
                  </a:lnTo>
                  <a:close/>
                  <a:moveTo>
                    <a:pt x="91793" y="559008"/>
                  </a:moveTo>
                  <a:cubicBezTo>
                    <a:pt x="94698" y="562495"/>
                    <a:pt x="90050" y="564239"/>
                    <a:pt x="87726" y="565983"/>
                  </a:cubicBezTo>
                  <a:cubicBezTo>
                    <a:pt x="86564" y="564239"/>
                    <a:pt x="84821" y="561914"/>
                    <a:pt x="84240" y="559589"/>
                  </a:cubicBezTo>
                  <a:cubicBezTo>
                    <a:pt x="85983" y="557846"/>
                    <a:pt x="89469" y="555521"/>
                    <a:pt x="91793" y="559008"/>
                  </a:cubicBezTo>
                  <a:lnTo>
                    <a:pt x="91793" y="559008"/>
                  </a:lnTo>
                  <a:close/>
                  <a:moveTo>
                    <a:pt x="125489" y="335252"/>
                  </a:moveTo>
                  <a:cubicBezTo>
                    <a:pt x="129556" y="342226"/>
                    <a:pt x="121422" y="350944"/>
                    <a:pt x="114451" y="347456"/>
                  </a:cubicBezTo>
                  <a:cubicBezTo>
                    <a:pt x="108060" y="345713"/>
                    <a:pt x="106898" y="335833"/>
                    <a:pt x="112127" y="332346"/>
                  </a:cubicBezTo>
                  <a:cubicBezTo>
                    <a:pt x="116194" y="328859"/>
                    <a:pt x="123165" y="330602"/>
                    <a:pt x="125489" y="335252"/>
                  </a:cubicBezTo>
                  <a:lnTo>
                    <a:pt x="125489" y="335252"/>
                  </a:lnTo>
                  <a:close/>
                  <a:moveTo>
                    <a:pt x="108641" y="477061"/>
                  </a:moveTo>
                  <a:cubicBezTo>
                    <a:pt x="110965" y="481711"/>
                    <a:pt x="105736" y="487522"/>
                    <a:pt x="100508" y="485779"/>
                  </a:cubicBezTo>
                  <a:cubicBezTo>
                    <a:pt x="95860" y="485198"/>
                    <a:pt x="94117" y="478805"/>
                    <a:pt x="97022" y="475317"/>
                  </a:cubicBezTo>
                  <a:cubicBezTo>
                    <a:pt x="99346" y="471249"/>
                    <a:pt x="107479" y="472411"/>
                    <a:pt x="108641" y="477061"/>
                  </a:cubicBezTo>
                  <a:lnTo>
                    <a:pt x="108641" y="477061"/>
                  </a:lnTo>
                  <a:close/>
                  <a:moveTo>
                    <a:pt x="138851" y="255048"/>
                  </a:moveTo>
                  <a:cubicBezTo>
                    <a:pt x="141756" y="262603"/>
                    <a:pt x="131880" y="269578"/>
                    <a:pt x="125489" y="264347"/>
                  </a:cubicBezTo>
                  <a:cubicBezTo>
                    <a:pt x="120260" y="261441"/>
                    <a:pt x="120842" y="252142"/>
                    <a:pt x="126651" y="249817"/>
                  </a:cubicBezTo>
                  <a:cubicBezTo>
                    <a:pt x="131299" y="247493"/>
                    <a:pt x="137689" y="249817"/>
                    <a:pt x="138851" y="255048"/>
                  </a:cubicBezTo>
                  <a:lnTo>
                    <a:pt x="138851" y="255048"/>
                  </a:lnTo>
                  <a:close/>
                  <a:moveTo>
                    <a:pt x="151633" y="172519"/>
                  </a:moveTo>
                  <a:cubicBezTo>
                    <a:pt x="154538" y="177750"/>
                    <a:pt x="148728" y="184143"/>
                    <a:pt x="142918" y="182400"/>
                  </a:cubicBezTo>
                  <a:cubicBezTo>
                    <a:pt x="138271" y="181237"/>
                    <a:pt x="135947" y="174263"/>
                    <a:pt x="139432" y="170776"/>
                  </a:cubicBezTo>
                  <a:cubicBezTo>
                    <a:pt x="142337" y="166126"/>
                    <a:pt x="149309" y="167289"/>
                    <a:pt x="151633" y="172519"/>
                  </a:cubicBezTo>
                  <a:lnTo>
                    <a:pt x="151633" y="172519"/>
                  </a:lnTo>
                  <a:close/>
                  <a:moveTo>
                    <a:pt x="163833" y="92316"/>
                  </a:moveTo>
                  <a:cubicBezTo>
                    <a:pt x="163833" y="96965"/>
                    <a:pt x="158604" y="101034"/>
                    <a:pt x="155118" y="96965"/>
                  </a:cubicBezTo>
                  <a:cubicBezTo>
                    <a:pt x="151633" y="93478"/>
                    <a:pt x="155700" y="88828"/>
                    <a:pt x="159766" y="87666"/>
                  </a:cubicBezTo>
                  <a:cubicBezTo>
                    <a:pt x="160928" y="89410"/>
                    <a:pt x="162671" y="90572"/>
                    <a:pt x="163833" y="92316"/>
                  </a:cubicBezTo>
                  <a:lnTo>
                    <a:pt x="163833" y="92316"/>
                  </a:lnTo>
                  <a:close/>
                  <a:moveTo>
                    <a:pt x="119680" y="389883"/>
                  </a:moveTo>
                  <a:cubicBezTo>
                    <a:pt x="121422" y="392208"/>
                    <a:pt x="123746" y="393951"/>
                    <a:pt x="124327" y="396857"/>
                  </a:cubicBezTo>
                  <a:cubicBezTo>
                    <a:pt x="124908" y="402669"/>
                    <a:pt x="119098" y="407900"/>
                    <a:pt x="113289" y="406156"/>
                  </a:cubicBezTo>
                  <a:cubicBezTo>
                    <a:pt x="108641" y="404413"/>
                    <a:pt x="105736" y="399182"/>
                    <a:pt x="107479" y="394533"/>
                  </a:cubicBezTo>
                  <a:cubicBezTo>
                    <a:pt x="108641" y="392208"/>
                    <a:pt x="111546" y="390464"/>
                    <a:pt x="113870" y="388721"/>
                  </a:cubicBezTo>
                  <a:cubicBezTo>
                    <a:pt x="115032" y="389302"/>
                    <a:pt x="117937" y="389302"/>
                    <a:pt x="119680" y="389883"/>
                  </a:cubicBezTo>
                  <a:lnTo>
                    <a:pt x="119680" y="389883"/>
                  </a:lnTo>
                  <a:close/>
                  <a:moveTo>
                    <a:pt x="105155" y="535180"/>
                  </a:moveTo>
                  <a:cubicBezTo>
                    <a:pt x="107479" y="538667"/>
                    <a:pt x="103993" y="543898"/>
                    <a:pt x="99346" y="543316"/>
                  </a:cubicBezTo>
                  <a:cubicBezTo>
                    <a:pt x="96441" y="542154"/>
                    <a:pt x="93536" y="538086"/>
                    <a:pt x="96441" y="535180"/>
                  </a:cubicBezTo>
                  <a:cubicBezTo>
                    <a:pt x="98764" y="531693"/>
                    <a:pt x="103413" y="531693"/>
                    <a:pt x="105155" y="535180"/>
                  </a:cubicBezTo>
                  <a:lnTo>
                    <a:pt x="105155" y="535180"/>
                  </a:lnTo>
                  <a:close/>
                  <a:moveTo>
                    <a:pt x="127232" y="306192"/>
                  </a:moveTo>
                  <a:cubicBezTo>
                    <a:pt x="133623" y="306192"/>
                    <a:pt x="140013" y="310842"/>
                    <a:pt x="138271" y="317816"/>
                  </a:cubicBezTo>
                  <a:cubicBezTo>
                    <a:pt x="137109" y="326534"/>
                    <a:pt x="123746" y="327696"/>
                    <a:pt x="120842" y="318978"/>
                  </a:cubicBezTo>
                  <a:cubicBezTo>
                    <a:pt x="118518" y="313748"/>
                    <a:pt x="122584" y="309098"/>
                    <a:pt x="127232" y="306192"/>
                  </a:cubicBezTo>
                  <a:lnTo>
                    <a:pt x="127232" y="306192"/>
                  </a:lnTo>
                  <a:close/>
                  <a:moveTo>
                    <a:pt x="101669" y="595623"/>
                  </a:moveTo>
                  <a:cubicBezTo>
                    <a:pt x="102250" y="596204"/>
                    <a:pt x="102250" y="596785"/>
                    <a:pt x="102250" y="597367"/>
                  </a:cubicBezTo>
                  <a:cubicBezTo>
                    <a:pt x="101088" y="596204"/>
                    <a:pt x="99926" y="595042"/>
                    <a:pt x="99346" y="593880"/>
                  </a:cubicBezTo>
                  <a:cubicBezTo>
                    <a:pt x="99926" y="593880"/>
                    <a:pt x="101088" y="594461"/>
                    <a:pt x="101669" y="595623"/>
                  </a:cubicBezTo>
                  <a:lnTo>
                    <a:pt x="101669" y="595623"/>
                  </a:lnTo>
                  <a:close/>
                  <a:moveTo>
                    <a:pt x="118518" y="449745"/>
                  </a:moveTo>
                  <a:cubicBezTo>
                    <a:pt x="124327" y="453232"/>
                    <a:pt x="122584" y="462532"/>
                    <a:pt x="116194" y="463694"/>
                  </a:cubicBezTo>
                  <a:cubicBezTo>
                    <a:pt x="110965" y="465437"/>
                    <a:pt x="107479" y="459626"/>
                    <a:pt x="106317" y="455557"/>
                  </a:cubicBezTo>
                  <a:cubicBezTo>
                    <a:pt x="108060" y="450908"/>
                    <a:pt x="113289" y="445677"/>
                    <a:pt x="118518" y="449745"/>
                  </a:cubicBezTo>
                  <a:lnTo>
                    <a:pt x="118518" y="449745"/>
                  </a:lnTo>
                  <a:close/>
                  <a:moveTo>
                    <a:pt x="151633" y="232381"/>
                  </a:moveTo>
                  <a:cubicBezTo>
                    <a:pt x="152795" y="238193"/>
                    <a:pt x="147566" y="244005"/>
                    <a:pt x="141756" y="242843"/>
                  </a:cubicBezTo>
                  <a:cubicBezTo>
                    <a:pt x="134785" y="242262"/>
                    <a:pt x="132461" y="233544"/>
                    <a:pt x="137109" y="228313"/>
                  </a:cubicBezTo>
                  <a:cubicBezTo>
                    <a:pt x="141175" y="223664"/>
                    <a:pt x="151052" y="225989"/>
                    <a:pt x="151633" y="232381"/>
                  </a:cubicBezTo>
                  <a:lnTo>
                    <a:pt x="151633" y="232381"/>
                  </a:lnTo>
                  <a:close/>
                  <a:moveTo>
                    <a:pt x="163252" y="151597"/>
                  </a:moveTo>
                  <a:cubicBezTo>
                    <a:pt x="164414" y="157409"/>
                    <a:pt x="156861" y="162639"/>
                    <a:pt x="152214" y="158571"/>
                  </a:cubicBezTo>
                  <a:cubicBezTo>
                    <a:pt x="148728" y="156246"/>
                    <a:pt x="148147" y="149853"/>
                    <a:pt x="152214" y="147528"/>
                  </a:cubicBezTo>
                  <a:cubicBezTo>
                    <a:pt x="156280" y="143460"/>
                    <a:pt x="162671" y="146366"/>
                    <a:pt x="163252" y="151597"/>
                  </a:cubicBezTo>
                  <a:lnTo>
                    <a:pt x="163252" y="151597"/>
                  </a:lnTo>
                  <a:close/>
                  <a:moveTo>
                    <a:pt x="174871" y="69068"/>
                  </a:moveTo>
                  <a:cubicBezTo>
                    <a:pt x="177195" y="74880"/>
                    <a:pt x="166738" y="76624"/>
                    <a:pt x="166738" y="70812"/>
                  </a:cubicBezTo>
                  <a:cubicBezTo>
                    <a:pt x="165576" y="65581"/>
                    <a:pt x="173709" y="64419"/>
                    <a:pt x="174871" y="69068"/>
                  </a:cubicBezTo>
                  <a:lnTo>
                    <a:pt x="174871" y="69068"/>
                  </a:lnTo>
                  <a:close/>
                  <a:moveTo>
                    <a:pt x="136527" y="370704"/>
                  </a:moveTo>
                  <a:cubicBezTo>
                    <a:pt x="139432" y="375935"/>
                    <a:pt x="135366" y="382328"/>
                    <a:pt x="129556" y="383490"/>
                  </a:cubicBezTo>
                  <a:cubicBezTo>
                    <a:pt x="122584" y="385233"/>
                    <a:pt x="116194" y="375935"/>
                    <a:pt x="120260" y="370123"/>
                  </a:cubicBezTo>
                  <a:cubicBezTo>
                    <a:pt x="123746" y="363730"/>
                    <a:pt x="133623" y="364311"/>
                    <a:pt x="136527" y="370704"/>
                  </a:cubicBezTo>
                  <a:lnTo>
                    <a:pt x="136527" y="370704"/>
                  </a:lnTo>
                  <a:close/>
                  <a:moveTo>
                    <a:pt x="119098" y="512513"/>
                  </a:moveTo>
                  <a:cubicBezTo>
                    <a:pt x="122003" y="517163"/>
                    <a:pt x="115613" y="523556"/>
                    <a:pt x="110965" y="520650"/>
                  </a:cubicBezTo>
                  <a:cubicBezTo>
                    <a:pt x="106898" y="519488"/>
                    <a:pt x="105736" y="513676"/>
                    <a:pt x="108641" y="510770"/>
                  </a:cubicBezTo>
                  <a:cubicBezTo>
                    <a:pt x="110965" y="506702"/>
                    <a:pt x="117356" y="507864"/>
                    <a:pt x="119098" y="512513"/>
                  </a:cubicBezTo>
                  <a:lnTo>
                    <a:pt x="119098" y="512513"/>
                  </a:lnTo>
                  <a:close/>
                  <a:moveTo>
                    <a:pt x="151052" y="290500"/>
                  </a:moveTo>
                  <a:cubicBezTo>
                    <a:pt x="153376" y="298056"/>
                    <a:pt x="144080" y="305611"/>
                    <a:pt x="137689" y="300961"/>
                  </a:cubicBezTo>
                  <a:cubicBezTo>
                    <a:pt x="131880" y="298056"/>
                    <a:pt x="130718" y="289338"/>
                    <a:pt x="135947" y="285851"/>
                  </a:cubicBezTo>
                  <a:cubicBezTo>
                    <a:pt x="140594" y="281201"/>
                    <a:pt x="149890" y="284107"/>
                    <a:pt x="151052" y="290500"/>
                  </a:cubicBezTo>
                  <a:lnTo>
                    <a:pt x="151052" y="290500"/>
                  </a:lnTo>
                  <a:close/>
                  <a:moveTo>
                    <a:pt x="163252" y="207972"/>
                  </a:moveTo>
                  <a:cubicBezTo>
                    <a:pt x="165576" y="213783"/>
                    <a:pt x="160347" y="220758"/>
                    <a:pt x="154538" y="219595"/>
                  </a:cubicBezTo>
                  <a:cubicBezTo>
                    <a:pt x="148147" y="219595"/>
                    <a:pt x="144661" y="210296"/>
                    <a:pt x="149309" y="205647"/>
                  </a:cubicBezTo>
                  <a:cubicBezTo>
                    <a:pt x="152795" y="200416"/>
                    <a:pt x="160928" y="202160"/>
                    <a:pt x="163252" y="207972"/>
                  </a:cubicBezTo>
                  <a:lnTo>
                    <a:pt x="163252" y="207972"/>
                  </a:lnTo>
                  <a:close/>
                  <a:moveTo>
                    <a:pt x="164995" y="124281"/>
                  </a:moveTo>
                  <a:cubicBezTo>
                    <a:pt x="169643" y="119632"/>
                    <a:pt x="176033" y="124862"/>
                    <a:pt x="176033" y="130674"/>
                  </a:cubicBezTo>
                  <a:cubicBezTo>
                    <a:pt x="174871" y="134161"/>
                    <a:pt x="171385" y="135905"/>
                    <a:pt x="167900" y="137067"/>
                  </a:cubicBezTo>
                  <a:cubicBezTo>
                    <a:pt x="163833" y="134161"/>
                    <a:pt x="159185" y="127768"/>
                    <a:pt x="164995" y="124281"/>
                  </a:cubicBezTo>
                  <a:lnTo>
                    <a:pt x="164995" y="124281"/>
                  </a:lnTo>
                  <a:close/>
                  <a:moveTo>
                    <a:pt x="184167" y="43496"/>
                  </a:moveTo>
                  <a:cubicBezTo>
                    <a:pt x="187653" y="45821"/>
                    <a:pt x="187072" y="52795"/>
                    <a:pt x="181843" y="51051"/>
                  </a:cubicBezTo>
                  <a:cubicBezTo>
                    <a:pt x="177195" y="48727"/>
                    <a:pt x="180681" y="44077"/>
                    <a:pt x="184167" y="43496"/>
                  </a:cubicBezTo>
                  <a:lnTo>
                    <a:pt x="184167" y="43496"/>
                  </a:lnTo>
                  <a:close/>
                  <a:moveTo>
                    <a:pt x="127813" y="424754"/>
                  </a:moveTo>
                  <a:cubicBezTo>
                    <a:pt x="135947" y="424754"/>
                    <a:pt x="138271" y="436959"/>
                    <a:pt x="131299" y="440446"/>
                  </a:cubicBezTo>
                  <a:cubicBezTo>
                    <a:pt x="126070" y="443934"/>
                    <a:pt x="120260" y="439865"/>
                    <a:pt x="117937" y="435216"/>
                  </a:cubicBezTo>
                  <a:cubicBezTo>
                    <a:pt x="117937" y="429985"/>
                    <a:pt x="121422" y="423592"/>
                    <a:pt x="127813" y="424754"/>
                  </a:cubicBezTo>
                  <a:lnTo>
                    <a:pt x="127813" y="424754"/>
                  </a:lnTo>
                  <a:close/>
                  <a:moveTo>
                    <a:pt x="110384" y="570051"/>
                  </a:moveTo>
                  <a:cubicBezTo>
                    <a:pt x="113870" y="568307"/>
                    <a:pt x="115613" y="572957"/>
                    <a:pt x="117356" y="575282"/>
                  </a:cubicBezTo>
                  <a:cubicBezTo>
                    <a:pt x="115032" y="577025"/>
                    <a:pt x="112127" y="581093"/>
                    <a:pt x="109222" y="577606"/>
                  </a:cubicBezTo>
                  <a:cubicBezTo>
                    <a:pt x="106317" y="575282"/>
                    <a:pt x="106898" y="570632"/>
                    <a:pt x="110384" y="570051"/>
                  </a:cubicBezTo>
                  <a:lnTo>
                    <a:pt x="110384" y="570051"/>
                  </a:lnTo>
                  <a:close/>
                  <a:moveTo>
                    <a:pt x="148728" y="346294"/>
                  </a:moveTo>
                  <a:cubicBezTo>
                    <a:pt x="145242" y="339320"/>
                    <a:pt x="134785" y="340482"/>
                    <a:pt x="131880" y="346875"/>
                  </a:cubicBezTo>
                  <a:cubicBezTo>
                    <a:pt x="127813" y="353850"/>
                    <a:pt x="135947" y="363148"/>
                    <a:pt x="142918" y="360243"/>
                  </a:cubicBezTo>
                  <a:cubicBezTo>
                    <a:pt x="149309" y="359080"/>
                    <a:pt x="152795" y="351525"/>
                    <a:pt x="148728" y="346294"/>
                  </a:cubicBezTo>
                  <a:lnTo>
                    <a:pt x="148728" y="346294"/>
                  </a:lnTo>
                  <a:close/>
                  <a:moveTo>
                    <a:pt x="132461" y="490428"/>
                  </a:moveTo>
                  <a:cubicBezTo>
                    <a:pt x="134204" y="495078"/>
                    <a:pt x="129556" y="500309"/>
                    <a:pt x="124327" y="499727"/>
                  </a:cubicBezTo>
                  <a:cubicBezTo>
                    <a:pt x="118518" y="499146"/>
                    <a:pt x="115613" y="491009"/>
                    <a:pt x="120260" y="486941"/>
                  </a:cubicBezTo>
                  <a:cubicBezTo>
                    <a:pt x="124327" y="482873"/>
                    <a:pt x="131299" y="485198"/>
                    <a:pt x="132461" y="490428"/>
                  </a:cubicBezTo>
                  <a:lnTo>
                    <a:pt x="132461" y="490428"/>
                  </a:lnTo>
                  <a:close/>
                  <a:moveTo>
                    <a:pt x="163252" y="267834"/>
                  </a:moveTo>
                  <a:cubicBezTo>
                    <a:pt x="162090" y="262022"/>
                    <a:pt x="155700" y="257954"/>
                    <a:pt x="149890" y="260860"/>
                  </a:cubicBezTo>
                  <a:cubicBezTo>
                    <a:pt x="142918" y="263184"/>
                    <a:pt x="141756" y="273646"/>
                    <a:pt x="148147" y="277714"/>
                  </a:cubicBezTo>
                  <a:cubicBezTo>
                    <a:pt x="154538" y="282945"/>
                    <a:pt x="165576" y="275389"/>
                    <a:pt x="163252" y="267834"/>
                  </a:cubicBezTo>
                  <a:lnTo>
                    <a:pt x="163252" y="267834"/>
                  </a:lnTo>
                  <a:close/>
                  <a:moveTo>
                    <a:pt x="175452" y="184724"/>
                  </a:moveTo>
                  <a:cubicBezTo>
                    <a:pt x="178938" y="191698"/>
                    <a:pt x="168481" y="199254"/>
                    <a:pt x="162671" y="194023"/>
                  </a:cubicBezTo>
                  <a:cubicBezTo>
                    <a:pt x="157442" y="190536"/>
                    <a:pt x="158023" y="181818"/>
                    <a:pt x="164414" y="179494"/>
                  </a:cubicBezTo>
                  <a:cubicBezTo>
                    <a:pt x="169062" y="177169"/>
                    <a:pt x="173709" y="180656"/>
                    <a:pt x="175452" y="184724"/>
                  </a:cubicBezTo>
                  <a:lnTo>
                    <a:pt x="175452" y="184724"/>
                  </a:lnTo>
                  <a:close/>
                  <a:moveTo>
                    <a:pt x="186491" y="102777"/>
                  </a:moveTo>
                  <a:cubicBezTo>
                    <a:pt x="191138" y="108589"/>
                    <a:pt x="181262" y="116726"/>
                    <a:pt x="177195" y="110332"/>
                  </a:cubicBezTo>
                  <a:cubicBezTo>
                    <a:pt x="171385" y="103939"/>
                    <a:pt x="182424" y="95803"/>
                    <a:pt x="186491" y="102777"/>
                  </a:cubicBezTo>
                  <a:lnTo>
                    <a:pt x="186491" y="102777"/>
                  </a:lnTo>
                  <a:close/>
                  <a:moveTo>
                    <a:pt x="128975" y="547385"/>
                  </a:moveTo>
                  <a:cubicBezTo>
                    <a:pt x="131299" y="550291"/>
                    <a:pt x="129556" y="554940"/>
                    <a:pt x="126070" y="555521"/>
                  </a:cubicBezTo>
                  <a:cubicBezTo>
                    <a:pt x="120842" y="558427"/>
                    <a:pt x="115032" y="549128"/>
                    <a:pt x="120260" y="546222"/>
                  </a:cubicBezTo>
                  <a:cubicBezTo>
                    <a:pt x="123165" y="543898"/>
                    <a:pt x="127232" y="544479"/>
                    <a:pt x="128975" y="547385"/>
                  </a:cubicBezTo>
                  <a:lnTo>
                    <a:pt x="128975" y="547385"/>
                  </a:lnTo>
                  <a:close/>
                  <a:moveTo>
                    <a:pt x="148147" y="407900"/>
                  </a:moveTo>
                  <a:cubicBezTo>
                    <a:pt x="149890" y="415455"/>
                    <a:pt x="140013" y="421848"/>
                    <a:pt x="133623" y="417199"/>
                  </a:cubicBezTo>
                  <a:cubicBezTo>
                    <a:pt x="128394" y="413712"/>
                    <a:pt x="128394" y="405575"/>
                    <a:pt x="133623" y="402088"/>
                  </a:cubicBezTo>
                  <a:cubicBezTo>
                    <a:pt x="138271" y="398020"/>
                    <a:pt x="146985" y="401507"/>
                    <a:pt x="148147" y="407900"/>
                  </a:cubicBezTo>
                  <a:lnTo>
                    <a:pt x="148147" y="407900"/>
                  </a:lnTo>
                  <a:close/>
                  <a:moveTo>
                    <a:pt x="162090" y="323628"/>
                  </a:moveTo>
                  <a:cubicBezTo>
                    <a:pt x="159185" y="316654"/>
                    <a:pt x="148147" y="316072"/>
                    <a:pt x="144661" y="322465"/>
                  </a:cubicBezTo>
                  <a:cubicBezTo>
                    <a:pt x="139432" y="329440"/>
                    <a:pt x="146985" y="339901"/>
                    <a:pt x="155118" y="337576"/>
                  </a:cubicBezTo>
                  <a:cubicBezTo>
                    <a:pt x="160928" y="336995"/>
                    <a:pt x="164414" y="329440"/>
                    <a:pt x="162090" y="323628"/>
                  </a:cubicBezTo>
                  <a:lnTo>
                    <a:pt x="162090" y="323628"/>
                  </a:lnTo>
                  <a:close/>
                  <a:moveTo>
                    <a:pt x="174871" y="241099"/>
                  </a:moveTo>
                  <a:cubicBezTo>
                    <a:pt x="178938" y="246330"/>
                    <a:pt x="175452" y="253885"/>
                    <a:pt x="169062" y="255048"/>
                  </a:cubicBezTo>
                  <a:cubicBezTo>
                    <a:pt x="161509" y="257954"/>
                    <a:pt x="153956" y="248074"/>
                    <a:pt x="158023" y="241681"/>
                  </a:cubicBezTo>
                  <a:cubicBezTo>
                    <a:pt x="160928" y="235287"/>
                    <a:pt x="171385" y="234706"/>
                    <a:pt x="174871" y="241099"/>
                  </a:cubicBezTo>
                  <a:lnTo>
                    <a:pt x="174871" y="241099"/>
                  </a:lnTo>
                  <a:close/>
                  <a:moveTo>
                    <a:pt x="126070" y="608990"/>
                  </a:moveTo>
                  <a:cubicBezTo>
                    <a:pt x="125489" y="613059"/>
                    <a:pt x="118518" y="613640"/>
                    <a:pt x="119098" y="608990"/>
                  </a:cubicBezTo>
                  <a:cubicBezTo>
                    <a:pt x="118518" y="604341"/>
                    <a:pt x="125489" y="604341"/>
                    <a:pt x="126070" y="608990"/>
                  </a:cubicBezTo>
                  <a:lnTo>
                    <a:pt x="126070" y="608990"/>
                  </a:lnTo>
                  <a:close/>
                  <a:moveTo>
                    <a:pt x="138271" y="460207"/>
                  </a:moveTo>
                  <a:cubicBezTo>
                    <a:pt x="143499" y="460788"/>
                    <a:pt x="145823" y="466019"/>
                    <a:pt x="146985" y="470087"/>
                  </a:cubicBezTo>
                  <a:cubicBezTo>
                    <a:pt x="144661" y="473574"/>
                    <a:pt x="141175" y="478223"/>
                    <a:pt x="135947" y="477061"/>
                  </a:cubicBezTo>
                  <a:cubicBezTo>
                    <a:pt x="131880" y="475899"/>
                    <a:pt x="130137" y="471830"/>
                    <a:pt x="128975" y="467762"/>
                  </a:cubicBezTo>
                  <a:cubicBezTo>
                    <a:pt x="130137" y="464275"/>
                    <a:pt x="133042" y="460207"/>
                    <a:pt x="138271" y="460207"/>
                  </a:cubicBezTo>
                  <a:lnTo>
                    <a:pt x="138271" y="460207"/>
                  </a:lnTo>
                  <a:close/>
                  <a:moveTo>
                    <a:pt x="187653" y="162639"/>
                  </a:moveTo>
                  <a:cubicBezTo>
                    <a:pt x="189396" y="168451"/>
                    <a:pt x="183586" y="174263"/>
                    <a:pt x="177776" y="172519"/>
                  </a:cubicBezTo>
                  <a:cubicBezTo>
                    <a:pt x="171967" y="171357"/>
                    <a:pt x="169643" y="162639"/>
                    <a:pt x="174290" y="159152"/>
                  </a:cubicBezTo>
                  <a:cubicBezTo>
                    <a:pt x="178357" y="154503"/>
                    <a:pt x="186491" y="156827"/>
                    <a:pt x="187653" y="162639"/>
                  </a:cubicBezTo>
                  <a:lnTo>
                    <a:pt x="187653" y="162639"/>
                  </a:lnTo>
                  <a:close/>
                  <a:moveTo>
                    <a:pt x="196948" y="78367"/>
                  </a:moveTo>
                  <a:cubicBezTo>
                    <a:pt x="201596" y="80692"/>
                    <a:pt x="198691" y="88828"/>
                    <a:pt x="193462" y="88247"/>
                  </a:cubicBezTo>
                  <a:cubicBezTo>
                    <a:pt x="189396" y="88247"/>
                    <a:pt x="188814" y="84179"/>
                    <a:pt x="187653" y="81273"/>
                  </a:cubicBezTo>
                  <a:cubicBezTo>
                    <a:pt x="189976" y="78948"/>
                    <a:pt x="193462" y="75461"/>
                    <a:pt x="196948" y="78367"/>
                  </a:cubicBezTo>
                  <a:lnTo>
                    <a:pt x="196948" y="78367"/>
                  </a:lnTo>
                  <a:close/>
                  <a:moveTo>
                    <a:pt x="160928" y="385233"/>
                  </a:moveTo>
                  <a:cubicBezTo>
                    <a:pt x="159766" y="378260"/>
                    <a:pt x="150471" y="375354"/>
                    <a:pt x="145242" y="379422"/>
                  </a:cubicBezTo>
                  <a:cubicBezTo>
                    <a:pt x="138851" y="383490"/>
                    <a:pt x="140594" y="395114"/>
                    <a:pt x="148147" y="396857"/>
                  </a:cubicBezTo>
                  <a:cubicBezTo>
                    <a:pt x="155118" y="399182"/>
                    <a:pt x="162671" y="392208"/>
                    <a:pt x="160928" y="385233"/>
                  </a:cubicBezTo>
                  <a:lnTo>
                    <a:pt x="160928" y="385233"/>
                  </a:lnTo>
                  <a:close/>
                  <a:moveTo>
                    <a:pt x="142337" y="525300"/>
                  </a:moveTo>
                  <a:cubicBezTo>
                    <a:pt x="144661" y="530530"/>
                    <a:pt x="137689" y="536342"/>
                    <a:pt x="133042" y="533436"/>
                  </a:cubicBezTo>
                  <a:cubicBezTo>
                    <a:pt x="127813" y="531693"/>
                    <a:pt x="128394" y="523556"/>
                    <a:pt x="133042" y="521231"/>
                  </a:cubicBezTo>
                  <a:cubicBezTo>
                    <a:pt x="136527" y="519488"/>
                    <a:pt x="141756" y="521231"/>
                    <a:pt x="142337" y="525300"/>
                  </a:cubicBezTo>
                  <a:lnTo>
                    <a:pt x="142337" y="525300"/>
                  </a:lnTo>
                  <a:close/>
                  <a:moveTo>
                    <a:pt x="162671" y="295150"/>
                  </a:moveTo>
                  <a:cubicBezTo>
                    <a:pt x="156861" y="296312"/>
                    <a:pt x="153376" y="303286"/>
                    <a:pt x="155700" y="308517"/>
                  </a:cubicBezTo>
                  <a:cubicBezTo>
                    <a:pt x="156861" y="312585"/>
                    <a:pt x="160928" y="313748"/>
                    <a:pt x="163833" y="316072"/>
                  </a:cubicBezTo>
                  <a:cubicBezTo>
                    <a:pt x="167900" y="314910"/>
                    <a:pt x="172547" y="314329"/>
                    <a:pt x="174871" y="310261"/>
                  </a:cubicBezTo>
                  <a:cubicBezTo>
                    <a:pt x="179519" y="302705"/>
                    <a:pt x="170805" y="291663"/>
                    <a:pt x="162671" y="295150"/>
                  </a:cubicBezTo>
                  <a:lnTo>
                    <a:pt x="162671" y="295150"/>
                  </a:lnTo>
                  <a:close/>
                  <a:moveTo>
                    <a:pt x="180100" y="212621"/>
                  </a:moveTo>
                  <a:cubicBezTo>
                    <a:pt x="185329" y="214946"/>
                    <a:pt x="191138" y="220758"/>
                    <a:pt x="187072" y="227151"/>
                  </a:cubicBezTo>
                  <a:cubicBezTo>
                    <a:pt x="185329" y="231219"/>
                    <a:pt x="180681" y="231800"/>
                    <a:pt x="177195" y="232963"/>
                  </a:cubicBezTo>
                  <a:cubicBezTo>
                    <a:pt x="171967" y="230638"/>
                    <a:pt x="169062" y="226570"/>
                    <a:pt x="168481" y="221339"/>
                  </a:cubicBezTo>
                  <a:cubicBezTo>
                    <a:pt x="170805" y="216689"/>
                    <a:pt x="174871" y="213783"/>
                    <a:pt x="180100" y="212621"/>
                  </a:cubicBezTo>
                  <a:lnTo>
                    <a:pt x="180100" y="212621"/>
                  </a:lnTo>
                  <a:close/>
                  <a:moveTo>
                    <a:pt x="158023" y="441028"/>
                  </a:moveTo>
                  <a:cubicBezTo>
                    <a:pt x="161509" y="446839"/>
                    <a:pt x="156280" y="454976"/>
                    <a:pt x="149890" y="454395"/>
                  </a:cubicBezTo>
                  <a:cubicBezTo>
                    <a:pt x="144661" y="454395"/>
                    <a:pt x="140013" y="448583"/>
                    <a:pt x="141175" y="443352"/>
                  </a:cubicBezTo>
                  <a:cubicBezTo>
                    <a:pt x="142337" y="435797"/>
                    <a:pt x="154538" y="434053"/>
                    <a:pt x="158023" y="441028"/>
                  </a:cubicBezTo>
                  <a:lnTo>
                    <a:pt x="158023" y="441028"/>
                  </a:lnTo>
                  <a:close/>
                  <a:moveTo>
                    <a:pt x="199853" y="139973"/>
                  </a:moveTo>
                  <a:cubicBezTo>
                    <a:pt x="201596" y="145785"/>
                    <a:pt x="193462" y="151597"/>
                    <a:pt x="188234" y="147528"/>
                  </a:cubicBezTo>
                  <a:cubicBezTo>
                    <a:pt x="183005" y="144622"/>
                    <a:pt x="183586" y="136486"/>
                    <a:pt x="188814" y="134161"/>
                  </a:cubicBezTo>
                  <a:cubicBezTo>
                    <a:pt x="193462" y="131836"/>
                    <a:pt x="199272" y="135323"/>
                    <a:pt x="199853" y="139973"/>
                  </a:cubicBezTo>
                  <a:lnTo>
                    <a:pt x="199853" y="139973"/>
                  </a:lnTo>
                  <a:close/>
                  <a:moveTo>
                    <a:pt x="210891" y="59188"/>
                  </a:moveTo>
                  <a:cubicBezTo>
                    <a:pt x="211472" y="65000"/>
                    <a:pt x="202177" y="66162"/>
                    <a:pt x="201596" y="60350"/>
                  </a:cubicBezTo>
                  <a:cubicBezTo>
                    <a:pt x="199853" y="53957"/>
                    <a:pt x="210891" y="52795"/>
                    <a:pt x="210891" y="59188"/>
                  </a:cubicBezTo>
                  <a:lnTo>
                    <a:pt x="210891" y="59188"/>
                  </a:lnTo>
                  <a:close/>
                  <a:moveTo>
                    <a:pt x="139432" y="584581"/>
                  </a:moveTo>
                  <a:cubicBezTo>
                    <a:pt x="140594" y="590974"/>
                    <a:pt x="130137" y="592717"/>
                    <a:pt x="130137" y="585743"/>
                  </a:cubicBezTo>
                  <a:cubicBezTo>
                    <a:pt x="128975" y="580512"/>
                    <a:pt x="138851" y="579350"/>
                    <a:pt x="139432" y="584581"/>
                  </a:cubicBezTo>
                  <a:lnTo>
                    <a:pt x="139432" y="584581"/>
                  </a:lnTo>
                  <a:close/>
                  <a:moveTo>
                    <a:pt x="173129" y="360824"/>
                  </a:moveTo>
                  <a:cubicBezTo>
                    <a:pt x="176033" y="367798"/>
                    <a:pt x="167900" y="375935"/>
                    <a:pt x="160928" y="373610"/>
                  </a:cubicBezTo>
                  <a:cubicBezTo>
                    <a:pt x="153376" y="372448"/>
                    <a:pt x="149890" y="361405"/>
                    <a:pt x="156280" y="356174"/>
                  </a:cubicBezTo>
                  <a:cubicBezTo>
                    <a:pt x="161509" y="350944"/>
                    <a:pt x="171385" y="353268"/>
                    <a:pt x="173129" y="360824"/>
                  </a:cubicBezTo>
                  <a:lnTo>
                    <a:pt x="173129" y="360824"/>
                  </a:lnTo>
                  <a:close/>
                  <a:moveTo>
                    <a:pt x="156861" y="502052"/>
                  </a:moveTo>
                  <a:cubicBezTo>
                    <a:pt x="156861" y="506121"/>
                    <a:pt x="154538" y="510770"/>
                    <a:pt x="149890" y="511932"/>
                  </a:cubicBezTo>
                  <a:cubicBezTo>
                    <a:pt x="142337" y="513676"/>
                    <a:pt x="136527" y="503215"/>
                    <a:pt x="142918" y="498565"/>
                  </a:cubicBezTo>
                  <a:cubicBezTo>
                    <a:pt x="148147" y="493915"/>
                    <a:pt x="154538" y="497403"/>
                    <a:pt x="156861" y="502052"/>
                  </a:cubicBezTo>
                  <a:lnTo>
                    <a:pt x="156861" y="502052"/>
                  </a:lnTo>
                  <a:close/>
                  <a:moveTo>
                    <a:pt x="187072" y="278295"/>
                  </a:moveTo>
                  <a:cubicBezTo>
                    <a:pt x="189976" y="285270"/>
                    <a:pt x="183586" y="293987"/>
                    <a:pt x="176033" y="292244"/>
                  </a:cubicBezTo>
                  <a:cubicBezTo>
                    <a:pt x="167900" y="292244"/>
                    <a:pt x="163833" y="281201"/>
                    <a:pt x="169062" y="275389"/>
                  </a:cubicBezTo>
                  <a:cubicBezTo>
                    <a:pt x="173709" y="269578"/>
                    <a:pt x="184748" y="271321"/>
                    <a:pt x="187072" y="278295"/>
                  </a:cubicBezTo>
                  <a:lnTo>
                    <a:pt x="187072" y="278295"/>
                  </a:lnTo>
                  <a:close/>
                  <a:moveTo>
                    <a:pt x="200434" y="197510"/>
                  </a:moveTo>
                  <a:cubicBezTo>
                    <a:pt x="199272" y="192280"/>
                    <a:pt x="192881" y="188793"/>
                    <a:pt x="188234" y="191117"/>
                  </a:cubicBezTo>
                  <a:cubicBezTo>
                    <a:pt x="181262" y="193442"/>
                    <a:pt x="180100" y="203322"/>
                    <a:pt x="186491" y="207391"/>
                  </a:cubicBezTo>
                  <a:cubicBezTo>
                    <a:pt x="191719" y="212621"/>
                    <a:pt x="202758" y="205066"/>
                    <a:pt x="200434" y="197510"/>
                  </a:cubicBezTo>
                  <a:lnTo>
                    <a:pt x="200434" y="197510"/>
                  </a:lnTo>
                  <a:close/>
                  <a:moveTo>
                    <a:pt x="211472" y="116726"/>
                  </a:moveTo>
                  <a:cubicBezTo>
                    <a:pt x="213215" y="123119"/>
                    <a:pt x="203339" y="128349"/>
                    <a:pt x="199272" y="122537"/>
                  </a:cubicBezTo>
                  <a:cubicBezTo>
                    <a:pt x="195786" y="119050"/>
                    <a:pt x="197529" y="112657"/>
                    <a:pt x="201596" y="110914"/>
                  </a:cubicBezTo>
                  <a:cubicBezTo>
                    <a:pt x="205663" y="109170"/>
                    <a:pt x="210891" y="112657"/>
                    <a:pt x="211472" y="116726"/>
                  </a:cubicBezTo>
                  <a:lnTo>
                    <a:pt x="211472" y="116726"/>
                  </a:lnTo>
                  <a:close/>
                  <a:moveTo>
                    <a:pt x="221930" y="34197"/>
                  </a:moveTo>
                  <a:cubicBezTo>
                    <a:pt x="223673" y="38265"/>
                    <a:pt x="217282" y="42333"/>
                    <a:pt x="214958" y="38265"/>
                  </a:cubicBezTo>
                  <a:cubicBezTo>
                    <a:pt x="212053" y="34197"/>
                    <a:pt x="219606" y="30129"/>
                    <a:pt x="221930" y="34197"/>
                  </a:cubicBezTo>
                  <a:lnTo>
                    <a:pt x="221930" y="34197"/>
                  </a:lnTo>
                  <a:close/>
                  <a:moveTo>
                    <a:pt x="171385" y="418361"/>
                  </a:moveTo>
                  <a:cubicBezTo>
                    <a:pt x="169062" y="411387"/>
                    <a:pt x="158023" y="410225"/>
                    <a:pt x="153956" y="416037"/>
                  </a:cubicBezTo>
                  <a:cubicBezTo>
                    <a:pt x="149309" y="421267"/>
                    <a:pt x="153376" y="430566"/>
                    <a:pt x="160347" y="431147"/>
                  </a:cubicBezTo>
                  <a:cubicBezTo>
                    <a:pt x="167900" y="434053"/>
                    <a:pt x="174290" y="425335"/>
                    <a:pt x="171385" y="418361"/>
                  </a:cubicBezTo>
                  <a:lnTo>
                    <a:pt x="171385" y="418361"/>
                  </a:lnTo>
                  <a:close/>
                  <a:moveTo>
                    <a:pt x="152795" y="560171"/>
                  </a:moveTo>
                  <a:cubicBezTo>
                    <a:pt x="155700" y="567726"/>
                    <a:pt x="143499" y="571795"/>
                    <a:pt x="141175" y="564239"/>
                  </a:cubicBezTo>
                  <a:cubicBezTo>
                    <a:pt x="138271" y="557265"/>
                    <a:pt x="150471" y="553197"/>
                    <a:pt x="152795" y="560171"/>
                  </a:cubicBezTo>
                  <a:lnTo>
                    <a:pt x="152795" y="560171"/>
                  </a:lnTo>
                  <a:close/>
                  <a:moveTo>
                    <a:pt x="185910" y="336414"/>
                  </a:moveTo>
                  <a:cubicBezTo>
                    <a:pt x="190558" y="345132"/>
                    <a:pt x="178357" y="355593"/>
                    <a:pt x="170224" y="349781"/>
                  </a:cubicBezTo>
                  <a:cubicBezTo>
                    <a:pt x="164414" y="346875"/>
                    <a:pt x="162671" y="338739"/>
                    <a:pt x="167319" y="333508"/>
                  </a:cubicBezTo>
                  <a:cubicBezTo>
                    <a:pt x="171967" y="327115"/>
                    <a:pt x="183586" y="328859"/>
                    <a:pt x="185910" y="336414"/>
                  </a:cubicBezTo>
                  <a:lnTo>
                    <a:pt x="185910" y="336414"/>
                  </a:lnTo>
                  <a:close/>
                  <a:moveTo>
                    <a:pt x="148147" y="619452"/>
                  </a:moveTo>
                  <a:cubicBezTo>
                    <a:pt x="152214" y="623520"/>
                    <a:pt x="143499" y="628170"/>
                    <a:pt x="141756" y="622939"/>
                  </a:cubicBezTo>
                  <a:cubicBezTo>
                    <a:pt x="140013" y="618871"/>
                    <a:pt x="146404" y="615965"/>
                    <a:pt x="148147" y="619452"/>
                  </a:cubicBezTo>
                  <a:lnTo>
                    <a:pt x="148147" y="619452"/>
                  </a:lnTo>
                  <a:close/>
                  <a:moveTo>
                    <a:pt x="168481" y="476480"/>
                  </a:moveTo>
                  <a:cubicBezTo>
                    <a:pt x="172547" y="482292"/>
                    <a:pt x="166738" y="490428"/>
                    <a:pt x="160347" y="489847"/>
                  </a:cubicBezTo>
                  <a:cubicBezTo>
                    <a:pt x="154538" y="489266"/>
                    <a:pt x="149890" y="481711"/>
                    <a:pt x="153956" y="476480"/>
                  </a:cubicBezTo>
                  <a:cubicBezTo>
                    <a:pt x="156280" y="470668"/>
                    <a:pt x="164995" y="470668"/>
                    <a:pt x="168481" y="476480"/>
                  </a:cubicBezTo>
                  <a:lnTo>
                    <a:pt x="168481" y="476480"/>
                  </a:lnTo>
                  <a:close/>
                  <a:moveTo>
                    <a:pt x="199272" y="253885"/>
                  </a:moveTo>
                  <a:cubicBezTo>
                    <a:pt x="195786" y="246911"/>
                    <a:pt x="185910" y="246330"/>
                    <a:pt x="181262" y="252142"/>
                  </a:cubicBezTo>
                  <a:cubicBezTo>
                    <a:pt x="176614" y="257954"/>
                    <a:pt x="180681" y="268415"/>
                    <a:pt x="188814" y="268996"/>
                  </a:cubicBezTo>
                  <a:cubicBezTo>
                    <a:pt x="196367" y="270740"/>
                    <a:pt x="203339" y="260860"/>
                    <a:pt x="199272" y="253885"/>
                  </a:cubicBezTo>
                  <a:lnTo>
                    <a:pt x="199272" y="253885"/>
                  </a:lnTo>
                  <a:close/>
                  <a:moveTo>
                    <a:pt x="221930" y="90572"/>
                  </a:moveTo>
                  <a:cubicBezTo>
                    <a:pt x="227739" y="96965"/>
                    <a:pt x="215539" y="105683"/>
                    <a:pt x="211472" y="98128"/>
                  </a:cubicBezTo>
                  <a:cubicBezTo>
                    <a:pt x="206243" y="92316"/>
                    <a:pt x="217863" y="83598"/>
                    <a:pt x="221930" y="90572"/>
                  </a:cubicBezTo>
                  <a:lnTo>
                    <a:pt x="221930" y="90572"/>
                  </a:lnTo>
                  <a:close/>
                  <a:moveTo>
                    <a:pt x="200434" y="168451"/>
                  </a:moveTo>
                  <a:cubicBezTo>
                    <a:pt x="205663" y="166126"/>
                    <a:pt x="212053" y="171357"/>
                    <a:pt x="212053" y="176588"/>
                  </a:cubicBezTo>
                  <a:cubicBezTo>
                    <a:pt x="212634" y="183562"/>
                    <a:pt x="203920" y="188793"/>
                    <a:pt x="198110" y="184724"/>
                  </a:cubicBezTo>
                  <a:cubicBezTo>
                    <a:pt x="194624" y="182981"/>
                    <a:pt x="194043" y="178912"/>
                    <a:pt x="192881" y="176006"/>
                  </a:cubicBezTo>
                  <a:cubicBezTo>
                    <a:pt x="195205" y="173100"/>
                    <a:pt x="196948" y="169032"/>
                    <a:pt x="200434" y="168451"/>
                  </a:cubicBezTo>
                  <a:lnTo>
                    <a:pt x="200434" y="168451"/>
                  </a:lnTo>
                  <a:close/>
                  <a:moveTo>
                    <a:pt x="184167" y="394533"/>
                  </a:moveTo>
                  <a:cubicBezTo>
                    <a:pt x="188234" y="401507"/>
                    <a:pt x="181262" y="411387"/>
                    <a:pt x="173129" y="409643"/>
                  </a:cubicBezTo>
                  <a:cubicBezTo>
                    <a:pt x="164414" y="409062"/>
                    <a:pt x="161509" y="396276"/>
                    <a:pt x="168481" y="391627"/>
                  </a:cubicBezTo>
                  <a:cubicBezTo>
                    <a:pt x="172547" y="386396"/>
                    <a:pt x="181262" y="388139"/>
                    <a:pt x="184167" y="394533"/>
                  </a:cubicBezTo>
                  <a:lnTo>
                    <a:pt x="184167" y="394533"/>
                  </a:lnTo>
                  <a:close/>
                  <a:moveTo>
                    <a:pt x="165576" y="535761"/>
                  </a:moveTo>
                  <a:cubicBezTo>
                    <a:pt x="169643" y="541573"/>
                    <a:pt x="161509" y="549710"/>
                    <a:pt x="155700" y="545641"/>
                  </a:cubicBezTo>
                  <a:cubicBezTo>
                    <a:pt x="150471" y="542735"/>
                    <a:pt x="150471" y="535180"/>
                    <a:pt x="156280" y="532855"/>
                  </a:cubicBezTo>
                  <a:cubicBezTo>
                    <a:pt x="159766" y="530530"/>
                    <a:pt x="163833" y="532855"/>
                    <a:pt x="165576" y="535761"/>
                  </a:cubicBezTo>
                  <a:lnTo>
                    <a:pt x="165576" y="535761"/>
                  </a:lnTo>
                  <a:close/>
                  <a:moveTo>
                    <a:pt x="198691" y="315491"/>
                  </a:moveTo>
                  <a:cubicBezTo>
                    <a:pt x="201015" y="324209"/>
                    <a:pt x="189976" y="331765"/>
                    <a:pt x="182424" y="327115"/>
                  </a:cubicBezTo>
                  <a:cubicBezTo>
                    <a:pt x="174871" y="323628"/>
                    <a:pt x="174871" y="311423"/>
                    <a:pt x="181843" y="307936"/>
                  </a:cubicBezTo>
                  <a:cubicBezTo>
                    <a:pt x="188234" y="303867"/>
                    <a:pt x="197529" y="307936"/>
                    <a:pt x="198691" y="315491"/>
                  </a:cubicBezTo>
                  <a:lnTo>
                    <a:pt x="198691" y="315491"/>
                  </a:lnTo>
                  <a:close/>
                  <a:moveTo>
                    <a:pt x="212053" y="232963"/>
                  </a:moveTo>
                  <a:cubicBezTo>
                    <a:pt x="210310" y="225407"/>
                    <a:pt x="199853" y="222501"/>
                    <a:pt x="194624" y="228313"/>
                  </a:cubicBezTo>
                  <a:cubicBezTo>
                    <a:pt x="188814" y="233544"/>
                    <a:pt x="191719" y="244587"/>
                    <a:pt x="199853" y="245749"/>
                  </a:cubicBezTo>
                  <a:cubicBezTo>
                    <a:pt x="206825" y="248074"/>
                    <a:pt x="214377" y="240518"/>
                    <a:pt x="212053" y="232963"/>
                  </a:cubicBezTo>
                  <a:lnTo>
                    <a:pt x="212053" y="232963"/>
                  </a:lnTo>
                  <a:close/>
                  <a:moveTo>
                    <a:pt x="223673" y="150434"/>
                  </a:moveTo>
                  <a:cubicBezTo>
                    <a:pt x="225997" y="156246"/>
                    <a:pt x="220768" y="163221"/>
                    <a:pt x="214958" y="162058"/>
                  </a:cubicBezTo>
                  <a:cubicBezTo>
                    <a:pt x="208567" y="162058"/>
                    <a:pt x="205082" y="153921"/>
                    <a:pt x="208567" y="148691"/>
                  </a:cubicBezTo>
                  <a:cubicBezTo>
                    <a:pt x="212053" y="143460"/>
                    <a:pt x="221349" y="144622"/>
                    <a:pt x="223673" y="150434"/>
                  </a:cubicBezTo>
                  <a:lnTo>
                    <a:pt x="223673" y="150434"/>
                  </a:lnTo>
                  <a:close/>
                  <a:moveTo>
                    <a:pt x="234711" y="71393"/>
                  </a:moveTo>
                  <a:cubicBezTo>
                    <a:pt x="235873" y="76624"/>
                    <a:pt x="227159" y="81273"/>
                    <a:pt x="224835" y="75461"/>
                  </a:cubicBezTo>
                  <a:cubicBezTo>
                    <a:pt x="221930" y="72555"/>
                    <a:pt x="223673" y="67906"/>
                    <a:pt x="227159" y="66743"/>
                  </a:cubicBezTo>
                  <a:cubicBezTo>
                    <a:pt x="230063" y="64419"/>
                    <a:pt x="234130" y="67906"/>
                    <a:pt x="234711" y="71393"/>
                  </a:cubicBezTo>
                  <a:lnTo>
                    <a:pt x="234711" y="71393"/>
                  </a:lnTo>
                  <a:close/>
                  <a:moveTo>
                    <a:pt x="163252" y="597367"/>
                  </a:moveTo>
                  <a:cubicBezTo>
                    <a:pt x="164995" y="603178"/>
                    <a:pt x="155700" y="606666"/>
                    <a:pt x="153956" y="600854"/>
                  </a:cubicBezTo>
                  <a:cubicBezTo>
                    <a:pt x="149309" y="593880"/>
                    <a:pt x="162090" y="589811"/>
                    <a:pt x="163252" y="597367"/>
                  </a:cubicBezTo>
                  <a:lnTo>
                    <a:pt x="163252" y="597367"/>
                  </a:lnTo>
                  <a:close/>
                  <a:moveTo>
                    <a:pt x="178357" y="449164"/>
                  </a:moveTo>
                  <a:cubicBezTo>
                    <a:pt x="174290" y="445677"/>
                    <a:pt x="167319" y="448583"/>
                    <a:pt x="164995" y="452651"/>
                  </a:cubicBezTo>
                  <a:cubicBezTo>
                    <a:pt x="160347" y="459044"/>
                    <a:pt x="168481" y="469506"/>
                    <a:pt x="176033" y="466600"/>
                  </a:cubicBezTo>
                  <a:cubicBezTo>
                    <a:pt x="180100" y="465437"/>
                    <a:pt x="181843" y="461950"/>
                    <a:pt x="184167" y="458463"/>
                  </a:cubicBezTo>
                  <a:cubicBezTo>
                    <a:pt x="182424" y="455557"/>
                    <a:pt x="181843" y="451489"/>
                    <a:pt x="178357" y="449164"/>
                  </a:cubicBezTo>
                  <a:lnTo>
                    <a:pt x="178357" y="449164"/>
                  </a:lnTo>
                  <a:close/>
                  <a:moveTo>
                    <a:pt x="197529" y="373610"/>
                  </a:moveTo>
                  <a:cubicBezTo>
                    <a:pt x="196367" y="365473"/>
                    <a:pt x="185329" y="361405"/>
                    <a:pt x="179519" y="367217"/>
                  </a:cubicBezTo>
                  <a:cubicBezTo>
                    <a:pt x="173709" y="371866"/>
                    <a:pt x="174290" y="381165"/>
                    <a:pt x="180681" y="384652"/>
                  </a:cubicBezTo>
                  <a:cubicBezTo>
                    <a:pt x="188234" y="390464"/>
                    <a:pt x="199853" y="382909"/>
                    <a:pt x="197529" y="373610"/>
                  </a:cubicBezTo>
                  <a:lnTo>
                    <a:pt x="197529" y="373610"/>
                  </a:lnTo>
                  <a:close/>
                  <a:moveTo>
                    <a:pt x="179519" y="515419"/>
                  </a:moveTo>
                  <a:cubicBezTo>
                    <a:pt x="180681" y="522394"/>
                    <a:pt x="170805" y="528206"/>
                    <a:pt x="166157" y="522975"/>
                  </a:cubicBezTo>
                  <a:cubicBezTo>
                    <a:pt x="160928" y="519488"/>
                    <a:pt x="162671" y="510770"/>
                    <a:pt x="168481" y="509026"/>
                  </a:cubicBezTo>
                  <a:cubicBezTo>
                    <a:pt x="173129" y="506702"/>
                    <a:pt x="178938" y="510770"/>
                    <a:pt x="179519" y="515419"/>
                  </a:cubicBezTo>
                  <a:lnTo>
                    <a:pt x="179519" y="515419"/>
                  </a:lnTo>
                  <a:close/>
                  <a:moveTo>
                    <a:pt x="211472" y="291082"/>
                  </a:moveTo>
                  <a:cubicBezTo>
                    <a:pt x="209729" y="284107"/>
                    <a:pt x="200434" y="280039"/>
                    <a:pt x="194624" y="284688"/>
                  </a:cubicBezTo>
                  <a:cubicBezTo>
                    <a:pt x="187072" y="288757"/>
                    <a:pt x="188234" y="300961"/>
                    <a:pt x="196367" y="304449"/>
                  </a:cubicBezTo>
                  <a:cubicBezTo>
                    <a:pt x="203920" y="309098"/>
                    <a:pt x="214377" y="299799"/>
                    <a:pt x="211472" y="291082"/>
                  </a:cubicBezTo>
                  <a:lnTo>
                    <a:pt x="211472" y="291082"/>
                  </a:lnTo>
                  <a:close/>
                  <a:moveTo>
                    <a:pt x="216701" y="202160"/>
                  </a:moveTo>
                  <a:cubicBezTo>
                    <a:pt x="221930" y="203322"/>
                    <a:pt x="224835" y="209134"/>
                    <a:pt x="225416" y="213783"/>
                  </a:cubicBezTo>
                  <a:cubicBezTo>
                    <a:pt x="223092" y="219014"/>
                    <a:pt x="218444" y="223664"/>
                    <a:pt x="212053" y="222501"/>
                  </a:cubicBezTo>
                  <a:cubicBezTo>
                    <a:pt x="206825" y="221339"/>
                    <a:pt x="203920" y="215527"/>
                    <a:pt x="203339" y="210878"/>
                  </a:cubicBezTo>
                  <a:cubicBezTo>
                    <a:pt x="205663" y="205647"/>
                    <a:pt x="210310" y="200998"/>
                    <a:pt x="216701" y="202160"/>
                  </a:cubicBezTo>
                  <a:lnTo>
                    <a:pt x="216701" y="202160"/>
                  </a:lnTo>
                  <a:close/>
                  <a:moveTo>
                    <a:pt x="235292" y="128349"/>
                  </a:moveTo>
                  <a:cubicBezTo>
                    <a:pt x="237616" y="134742"/>
                    <a:pt x="230063" y="141717"/>
                    <a:pt x="223673" y="138229"/>
                  </a:cubicBezTo>
                  <a:cubicBezTo>
                    <a:pt x="217282" y="135323"/>
                    <a:pt x="217863" y="125443"/>
                    <a:pt x="224254" y="123700"/>
                  </a:cubicBezTo>
                  <a:cubicBezTo>
                    <a:pt x="228901" y="120794"/>
                    <a:pt x="234130" y="124281"/>
                    <a:pt x="235292" y="128349"/>
                  </a:cubicBezTo>
                  <a:lnTo>
                    <a:pt x="235292" y="128349"/>
                  </a:lnTo>
                  <a:close/>
                  <a:moveTo>
                    <a:pt x="246911" y="47564"/>
                  </a:moveTo>
                  <a:cubicBezTo>
                    <a:pt x="246911" y="52214"/>
                    <a:pt x="242264" y="55701"/>
                    <a:pt x="238197" y="52795"/>
                  </a:cubicBezTo>
                  <a:cubicBezTo>
                    <a:pt x="234711" y="48727"/>
                    <a:pt x="238197" y="44077"/>
                    <a:pt x="242845" y="43496"/>
                  </a:cubicBezTo>
                  <a:cubicBezTo>
                    <a:pt x="244006" y="44658"/>
                    <a:pt x="245168" y="45821"/>
                    <a:pt x="246911" y="47564"/>
                  </a:cubicBezTo>
                  <a:lnTo>
                    <a:pt x="246911" y="47564"/>
                  </a:lnTo>
                  <a:close/>
                  <a:moveTo>
                    <a:pt x="176033" y="572957"/>
                  </a:moveTo>
                  <a:cubicBezTo>
                    <a:pt x="178357" y="577606"/>
                    <a:pt x="172547" y="583418"/>
                    <a:pt x="167900" y="581093"/>
                  </a:cubicBezTo>
                  <a:cubicBezTo>
                    <a:pt x="163833" y="579931"/>
                    <a:pt x="162090" y="574119"/>
                    <a:pt x="165576" y="571213"/>
                  </a:cubicBezTo>
                  <a:cubicBezTo>
                    <a:pt x="167900" y="567145"/>
                    <a:pt x="174290" y="568307"/>
                    <a:pt x="176033" y="572957"/>
                  </a:cubicBezTo>
                  <a:lnTo>
                    <a:pt x="176033" y="572957"/>
                  </a:lnTo>
                  <a:close/>
                  <a:moveTo>
                    <a:pt x="195205" y="431147"/>
                  </a:moveTo>
                  <a:cubicBezTo>
                    <a:pt x="198110" y="438122"/>
                    <a:pt x="189976" y="446258"/>
                    <a:pt x="183005" y="443934"/>
                  </a:cubicBezTo>
                  <a:cubicBezTo>
                    <a:pt x="175452" y="442771"/>
                    <a:pt x="171967" y="431728"/>
                    <a:pt x="178357" y="426498"/>
                  </a:cubicBezTo>
                  <a:cubicBezTo>
                    <a:pt x="183005" y="421267"/>
                    <a:pt x="193462" y="424173"/>
                    <a:pt x="195205" y="431147"/>
                  </a:cubicBezTo>
                  <a:lnTo>
                    <a:pt x="195205" y="431147"/>
                  </a:lnTo>
                  <a:close/>
                  <a:moveTo>
                    <a:pt x="210310" y="350944"/>
                  </a:moveTo>
                  <a:cubicBezTo>
                    <a:pt x="209148" y="343388"/>
                    <a:pt x="199853" y="338158"/>
                    <a:pt x="193462" y="342807"/>
                  </a:cubicBezTo>
                  <a:cubicBezTo>
                    <a:pt x="185910" y="346294"/>
                    <a:pt x="185329" y="357337"/>
                    <a:pt x="191719" y="361986"/>
                  </a:cubicBezTo>
                  <a:cubicBezTo>
                    <a:pt x="199272" y="368960"/>
                    <a:pt x="213215" y="360243"/>
                    <a:pt x="210310" y="350944"/>
                  </a:cubicBezTo>
                  <a:lnTo>
                    <a:pt x="210310" y="350944"/>
                  </a:lnTo>
                  <a:close/>
                  <a:moveTo>
                    <a:pt x="170224" y="628751"/>
                  </a:moveTo>
                  <a:cubicBezTo>
                    <a:pt x="173129" y="631657"/>
                    <a:pt x="173709" y="638050"/>
                    <a:pt x="167900" y="637469"/>
                  </a:cubicBezTo>
                  <a:cubicBezTo>
                    <a:pt x="162671" y="635144"/>
                    <a:pt x="165576" y="629332"/>
                    <a:pt x="170224" y="628751"/>
                  </a:cubicBezTo>
                  <a:lnTo>
                    <a:pt x="170224" y="628751"/>
                  </a:lnTo>
                  <a:close/>
                  <a:moveTo>
                    <a:pt x="184748" y="484617"/>
                  </a:moveTo>
                  <a:cubicBezTo>
                    <a:pt x="177195" y="483454"/>
                    <a:pt x="171385" y="492753"/>
                    <a:pt x="176033" y="498565"/>
                  </a:cubicBezTo>
                  <a:cubicBezTo>
                    <a:pt x="177776" y="502052"/>
                    <a:pt x="182424" y="502633"/>
                    <a:pt x="185910" y="503215"/>
                  </a:cubicBezTo>
                  <a:cubicBezTo>
                    <a:pt x="188234" y="501471"/>
                    <a:pt x="190558" y="500309"/>
                    <a:pt x="192300" y="497984"/>
                  </a:cubicBezTo>
                  <a:cubicBezTo>
                    <a:pt x="195205" y="492172"/>
                    <a:pt x="191138" y="484617"/>
                    <a:pt x="184748" y="484617"/>
                  </a:cubicBezTo>
                  <a:lnTo>
                    <a:pt x="184748" y="484617"/>
                  </a:lnTo>
                  <a:close/>
                  <a:moveTo>
                    <a:pt x="223092" y="266672"/>
                  </a:moveTo>
                  <a:cubicBezTo>
                    <a:pt x="225997" y="273646"/>
                    <a:pt x="220187" y="281782"/>
                    <a:pt x="213215" y="281782"/>
                  </a:cubicBezTo>
                  <a:cubicBezTo>
                    <a:pt x="204501" y="282945"/>
                    <a:pt x="197529" y="270740"/>
                    <a:pt x="203339" y="263766"/>
                  </a:cubicBezTo>
                  <a:cubicBezTo>
                    <a:pt x="208567" y="256791"/>
                    <a:pt x="220187" y="258535"/>
                    <a:pt x="223092" y="266672"/>
                  </a:cubicBezTo>
                  <a:lnTo>
                    <a:pt x="223092" y="266672"/>
                  </a:lnTo>
                  <a:close/>
                  <a:moveTo>
                    <a:pt x="235873" y="185887"/>
                  </a:moveTo>
                  <a:cubicBezTo>
                    <a:pt x="237616" y="191698"/>
                    <a:pt x="234130" y="198092"/>
                    <a:pt x="228321" y="198673"/>
                  </a:cubicBezTo>
                  <a:cubicBezTo>
                    <a:pt x="220187" y="200416"/>
                    <a:pt x="213215" y="189955"/>
                    <a:pt x="218444" y="183562"/>
                  </a:cubicBezTo>
                  <a:cubicBezTo>
                    <a:pt x="221930" y="176588"/>
                    <a:pt x="233549" y="178331"/>
                    <a:pt x="235873" y="185887"/>
                  </a:cubicBezTo>
                  <a:lnTo>
                    <a:pt x="235873" y="185887"/>
                  </a:lnTo>
                  <a:close/>
                  <a:moveTo>
                    <a:pt x="246330" y="103358"/>
                  </a:moveTo>
                  <a:cubicBezTo>
                    <a:pt x="250397" y="108589"/>
                    <a:pt x="244588" y="116726"/>
                    <a:pt x="238197" y="114401"/>
                  </a:cubicBezTo>
                  <a:cubicBezTo>
                    <a:pt x="232387" y="113238"/>
                    <a:pt x="230644" y="103939"/>
                    <a:pt x="235873" y="101034"/>
                  </a:cubicBezTo>
                  <a:cubicBezTo>
                    <a:pt x="239359" y="98709"/>
                    <a:pt x="244006" y="99871"/>
                    <a:pt x="246330" y="103358"/>
                  </a:cubicBezTo>
                  <a:lnTo>
                    <a:pt x="246330" y="103358"/>
                  </a:lnTo>
                  <a:close/>
                  <a:moveTo>
                    <a:pt x="250978" y="22573"/>
                  </a:moveTo>
                  <a:cubicBezTo>
                    <a:pt x="253302" y="19086"/>
                    <a:pt x="256788" y="22573"/>
                    <a:pt x="257950" y="25479"/>
                  </a:cubicBezTo>
                  <a:cubicBezTo>
                    <a:pt x="257369" y="27804"/>
                    <a:pt x="255045" y="28966"/>
                    <a:pt x="253302" y="30129"/>
                  </a:cubicBezTo>
                  <a:cubicBezTo>
                    <a:pt x="250978" y="28385"/>
                    <a:pt x="247492" y="24898"/>
                    <a:pt x="250978" y="22573"/>
                  </a:cubicBezTo>
                  <a:lnTo>
                    <a:pt x="250978" y="22573"/>
                  </a:lnTo>
                  <a:close/>
                  <a:moveTo>
                    <a:pt x="208567" y="408481"/>
                  </a:moveTo>
                  <a:cubicBezTo>
                    <a:pt x="206243" y="400345"/>
                    <a:pt x="194624" y="398020"/>
                    <a:pt x="189396" y="404413"/>
                  </a:cubicBezTo>
                  <a:cubicBezTo>
                    <a:pt x="183586" y="410225"/>
                    <a:pt x="187072" y="421267"/>
                    <a:pt x="195786" y="422430"/>
                  </a:cubicBezTo>
                  <a:cubicBezTo>
                    <a:pt x="203339" y="424754"/>
                    <a:pt x="210891" y="416037"/>
                    <a:pt x="208567" y="408481"/>
                  </a:cubicBezTo>
                  <a:lnTo>
                    <a:pt x="208567" y="408481"/>
                  </a:lnTo>
                  <a:close/>
                  <a:moveTo>
                    <a:pt x="189976" y="550291"/>
                  </a:moveTo>
                  <a:cubicBezTo>
                    <a:pt x="191138" y="555521"/>
                    <a:pt x="185329" y="560752"/>
                    <a:pt x="180100" y="559008"/>
                  </a:cubicBezTo>
                  <a:cubicBezTo>
                    <a:pt x="174871" y="557265"/>
                    <a:pt x="173129" y="549128"/>
                    <a:pt x="177776" y="546222"/>
                  </a:cubicBezTo>
                  <a:cubicBezTo>
                    <a:pt x="181843" y="542154"/>
                    <a:pt x="188814" y="545060"/>
                    <a:pt x="189976" y="550291"/>
                  </a:cubicBezTo>
                  <a:lnTo>
                    <a:pt x="189976" y="550291"/>
                  </a:lnTo>
                  <a:close/>
                  <a:moveTo>
                    <a:pt x="222511" y="326534"/>
                  </a:moveTo>
                  <a:cubicBezTo>
                    <a:pt x="220768" y="318978"/>
                    <a:pt x="210310" y="314910"/>
                    <a:pt x="203920" y="319559"/>
                  </a:cubicBezTo>
                  <a:cubicBezTo>
                    <a:pt x="197529" y="323628"/>
                    <a:pt x="197529" y="334671"/>
                    <a:pt x="203920" y="338739"/>
                  </a:cubicBezTo>
                  <a:cubicBezTo>
                    <a:pt x="212634" y="345713"/>
                    <a:pt x="225416" y="336414"/>
                    <a:pt x="222511" y="326534"/>
                  </a:cubicBezTo>
                  <a:lnTo>
                    <a:pt x="222511" y="326534"/>
                  </a:lnTo>
                  <a:close/>
                  <a:moveTo>
                    <a:pt x="185910" y="607828"/>
                  </a:moveTo>
                  <a:cubicBezTo>
                    <a:pt x="189976" y="613059"/>
                    <a:pt x="179519" y="619452"/>
                    <a:pt x="176614" y="613059"/>
                  </a:cubicBezTo>
                  <a:cubicBezTo>
                    <a:pt x="172547" y="607247"/>
                    <a:pt x="183005" y="601435"/>
                    <a:pt x="185910" y="607828"/>
                  </a:cubicBezTo>
                  <a:lnTo>
                    <a:pt x="185910" y="607828"/>
                  </a:lnTo>
                  <a:close/>
                  <a:moveTo>
                    <a:pt x="205082" y="466600"/>
                  </a:moveTo>
                  <a:cubicBezTo>
                    <a:pt x="207987" y="472411"/>
                    <a:pt x="202758" y="479967"/>
                    <a:pt x="196367" y="480548"/>
                  </a:cubicBezTo>
                  <a:cubicBezTo>
                    <a:pt x="188814" y="481711"/>
                    <a:pt x="182424" y="471830"/>
                    <a:pt x="187072" y="465437"/>
                  </a:cubicBezTo>
                  <a:cubicBezTo>
                    <a:pt x="191138" y="457882"/>
                    <a:pt x="202758" y="458463"/>
                    <a:pt x="205082" y="466600"/>
                  </a:cubicBezTo>
                  <a:lnTo>
                    <a:pt x="205082" y="466600"/>
                  </a:lnTo>
                  <a:close/>
                  <a:moveTo>
                    <a:pt x="235873" y="244587"/>
                  </a:moveTo>
                  <a:cubicBezTo>
                    <a:pt x="239359" y="253885"/>
                    <a:pt x="227159" y="263184"/>
                    <a:pt x="219025" y="257372"/>
                  </a:cubicBezTo>
                  <a:cubicBezTo>
                    <a:pt x="211472" y="253304"/>
                    <a:pt x="212634" y="239937"/>
                    <a:pt x="220768" y="237612"/>
                  </a:cubicBezTo>
                  <a:cubicBezTo>
                    <a:pt x="226577" y="234125"/>
                    <a:pt x="234130" y="238193"/>
                    <a:pt x="235873" y="244587"/>
                  </a:cubicBezTo>
                  <a:lnTo>
                    <a:pt x="235873" y="244587"/>
                  </a:lnTo>
                  <a:close/>
                  <a:moveTo>
                    <a:pt x="248073" y="163221"/>
                  </a:moveTo>
                  <a:cubicBezTo>
                    <a:pt x="246330" y="156246"/>
                    <a:pt x="235873" y="153921"/>
                    <a:pt x="231225" y="160315"/>
                  </a:cubicBezTo>
                  <a:cubicBezTo>
                    <a:pt x="227159" y="164964"/>
                    <a:pt x="229482" y="173100"/>
                    <a:pt x="235292" y="174844"/>
                  </a:cubicBezTo>
                  <a:cubicBezTo>
                    <a:pt x="242264" y="177750"/>
                    <a:pt x="250978" y="170194"/>
                    <a:pt x="248073" y="163221"/>
                  </a:cubicBezTo>
                  <a:lnTo>
                    <a:pt x="248073" y="163221"/>
                  </a:lnTo>
                  <a:close/>
                  <a:moveTo>
                    <a:pt x="258531" y="82435"/>
                  </a:moveTo>
                  <a:cubicBezTo>
                    <a:pt x="260855" y="89991"/>
                    <a:pt x="248654" y="94059"/>
                    <a:pt x="245750" y="86504"/>
                  </a:cubicBezTo>
                  <a:cubicBezTo>
                    <a:pt x="241683" y="78367"/>
                    <a:pt x="256788" y="73137"/>
                    <a:pt x="258531" y="82435"/>
                  </a:cubicBezTo>
                  <a:lnTo>
                    <a:pt x="258531" y="82435"/>
                  </a:lnTo>
                  <a:close/>
                  <a:moveTo>
                    <a:pt x="220187" y="382909"/>
                  </a:moveTo>
                  <a:cubicBezTo>
                    <a:pt x="224254" y="390464"/>
                    <a:pt x="218444" y="400926"/>
                    <a:pt x="209729" y="399763"/>
                  </a:cubicBezTo>
                  <a:cubicBezTo>
                    <a:pt x="201015" y="400345"/>
                    <a:pt x="195205" y="389883"/>
                    <a:pt x="199272" y="382909"/>
                  </a:cubicBezTo>
                  <a:cubicBezTo>
                    <a:pt x="203339" y="374772"/>
                    <a:pt x="216120" y="374772"/>
                    <a:pt x="220187" y="382909"/>
                  </a:cubicBezTo>
                  <a:lnTo>
                    <a:pt x="220187" y="382909"/>
                  </a:lnTo>
                  <a:close/>
                  <a:moveTo>
                    <a:pt x="198691" y="520650"/>
                  </a:moveTo>
                  <a:cubicBezTo>
                    <a:pt x="201596" y="523556"/>
                    <a:pt x="205082" y="528206"/>
                    <a:pt x="202177" y="532274"/>
                  </a:cubicBezTo>
                  <a:cubicBezTo>
                    <a:pt x="199272" y="539248"/>
                    <a:pt x="187653" y="538086"/>
                    <a:pt x="186491" y="529949"/>
                  </a:cubicBezTo>
                  <a:cubicBezTo>
                    <a:pt x="184748" y="525300"/>
                    <a:pt x="189396" y="521231"/>
                    <a:pt x="192881" y="519488"/>
                  </a:cubicBezTo>
                  <a:cubicBezTo>
                    <a:pt x="194043" y="520069"/>
                    <a:pt x="196948" y="520650"/>
                    <a:pt x="198691" y="520650"/>
                  </a:cubicBezTo>
                  <a:lnTo>
                    <a:pt x="198691" y="520650"/>
                  </a:lnTo>
                  <a:close/>
                  <a:moveTo>
                    <a:pt x="221349" y="294569"/>
                  </a:moveTo>
                  <a:cubicBezTo>
                    <a:pt x="230063" y="292244"/>
                    <a:pt x="236454" y="300961"/>
                    <a:pt x="235873" y="309098"/>
                  </a:cubicBezTo>
                  <a:cubicBezTo>
                    <a:pt x="232968" y="315491"/>
                    <a:pt x="224835" y="321884"/>
                    <a:pt x="217863" y="317235"/>
                  </a:cubicBezTo>
                  <a:cubicBezTo>
                    <a:pt x="213215" y="314910"/>
                    <a:pt x="212053" y="310261"/>
                    <a:pt x="210891" y="305611"/>
                  </a:cubicBezTo>
                  <a:cubicBezTo>
                    <a:pt x="212634" y="300961"/>
                    <a:pt x="215539" y="295731"/>
                    <a:pt x="221349" y="294569"/>
                  </a:cubicBezTo>
                  <a:lnTo>
                    <a:pt x="221349" y="294569"/>
                  </a:lnTo>
                  <a:close/>
                  <a:moveTo>
                    <a:pt x="247492" y="221339"/>
                  </a:moveTo>
                  <a:cubicBezTo>
                    <a:pt x="245168" y="214365"/>
                    <a:pt x="235292" y="211459"/>
                    <a:pt x="230063" y="216689"/>
                  </a:cubicBezTo>
                  <a:cubicBezTo>
                    <a:pt x="223092" y="221920"/>
                    <a:pt x="225997" y="234125"/>
                    <a:pt x="234711" y="235869"/>
                  </a:cubicBezTo>
                  <a:cubicBezTo>
                    <a:pt x="242264" y="237612"/>
                    <a:pt x="250397" y="228895"/>
                    <a:pt x="247492" y="221339"/>
                  </a:cubicBezTo>
                  <a:lnTo>
                    <a:pt x="247492" y="221339"/>
                  </a:lnTo>
                  <a:close/>
                  <a:moveTo>
                    <a:pt x="248654" y="134161"/>
                  </a:moveTo>
                  <a:cubicBezTo>
                    <a:pt x="255626" y="131836"/>
                    <a:pt x="262597" y="141135"/>
                    <a:pt x="258531" y="147528"/>
                  </a:cubicBezTo>
                  <a:cubicBezTo>
                    <a:pt x="256207" y="151597"/>
                    <a:pt x="250397" y="153340"/>
                    <a:pt x="246330" y="151015"/>
                  </a:cubicBezTo>
                  <a:cubicBezTo>
                    <a:pt x="242845" y="149272"/>
                    <a:pt x="242264" y="145204"/>
                    <a:pt x="241102" y="141717"/>
                  </a:cubicBezTo>
                  <a:cubicBezTo>
                    <a:pt x="243426" y="138229"/>
                    <a:pt x="245168" y="134742"/>
                    <a:pt x="248654" y="134161"/>
                  </a:cubicBezTo>
                  <a:lnTo>
                    <a:pt x="248654" y="134161"/>
                  </a:lnTo>
                  <a:close/>
                  <a:moveTo>
                    <a:pt x="265502" y="53957"/>
                  </a:moveTo>
                  <a:cubicBezTo>
                    <a:pt x="267245" y="56282"/>
                    <a:pt x="270731" y="57445"/>
                    <a:pt x="270731" y="60931"/>
                  </a:cubicBezTo>
                  <a:cubicBezTo>
                    <a:pt x="271312" y="65000"/>
                    <a:pt x="266083" y="66162"/>
                    <a:pt x="263759" y="67325"/>
                  </a:cubicBezTo>
                  <a:cubicBezTo>
                    <a:pt x="260855" y="65000"/>
                    <a:pt x="259112" y="62094"/>
                    <a:pt x="257950" y="59188"/>
                  </a:cubicBezTo>
                  <a:cubicBezTo>
                    <a:pt x="260274" y="57445"/>
                    <a:pt x="262597" y="55701"/>
                    <a:pt x="265502" y="53957"/>
                  </a:cubicBezTo>
                  <a:lnTo>
                    <a:pt x="265502" y="53957"/>
                  </a:lnTo>
                  <a:close/>
                  <a:moveTo>
                    <a:pt x="199272" y="584581"/>
                  </a:moveTo>
                  <a:cubicBezTo>
                    <a:pt x="201015" y="588649"/>
                    <a:pt x="197529" y="592717"/>
                    <a:pt x="193462" y="593299"/>
                  </a:cubicBezTo>
                  <a:cubicBezTo>
                    <a:pt x="187653" y="593880"/>
                    <a:pt x="183586" y="585162"/>
                    <a:pt x="188814" y="581675"/>
                  </a:cubicBezTo>
                  <a:cubicBezTo>
                    <a:pt x="192300" y="578769"/>
                    <a:pt x="197529" y="580512"/>
                    <a:pt x="199272" y="584581"/>
                  </a:cubicBezTo>
                  <a:lnTo>
                    <a:pt x="199272" y="584581"/>
                  </a:lnTo>
                  <a:close/>
                  <a:moveTo>
                    <a:pt x="219025" y="443934"/>
                  </a:moveTo>
                  <a:cubicBezTo>
                    <a:pt x="217282" y="436959"/>
                    <a:pt x="209148" y="432891"/>
                    <a:pt x="202758" y="437540"/>
                  </a:cubicBezTo>
                  <a:cubicBezTo>
                    <a:pt x="195205" y="441609"/>
                    <a:pt x="195786" y="452651"/>
                    <a:pt x="203339" y="456138"/>
                  </a:cubicBezTo>
                  <a:cubicBezTo>
                    <a:pt x="210891" y="461369"/>
                    <a:pt x="221930" y="452651"/>
                    <a:pt x="219025" y="443934"/>
                  </a:cubicBezTo>
                  <a:lnTo>
                    <a:pt x="219025" y="443934"/>
                  </a:lnTo>
                  <a:close/>
                  <a:moveTo>
                    <a:pt x="227739" y="353850"/>
                  </a:moveTo>
                  <a:cubicBezTo>
                    <a:pt x="231225" y="357337"/>
                    <a:pt x="235292" y="361405"/>
                    <a:pt x="234130" y="366636"/>
                  </a:cubicBezTo>
                  <a:cubicBezTo>
                    <a:pt x="233549" y="375935"/>
                    <a:pt x="220187" y="380584"/>
                    <a:pt x="213796" y="374191"/>
                  </a:cubicBezTo>
                  <a:cubicBezTo>
                    <a:pt x="207987" y="369542"/>
                    <a:pt x="208567" y="359661"/>
                    <a:pt x="214377" y="355593"/>
                  </a:cubicBezTo>
                  <a:cubicBezTo>
                    <a:pt x="218444" y="352106"/>
                    <a:pt x="223673" y="353268"/>
                    <a:pt x="227739" y="353850"/>
                  </a:cubicBezTo>
                  <a:lnTo>
                    <a:pt x="227739" y="353850"/>
                  </a:lnTo>
                  <a:close/>
                  <a:moveTo>
                    <a:pt x="192300" y="640956"/>
                  </a:moveTo>
                  <a:cubicBezTo>
                    <a:pt x="194043" y="642699"/>
                    <a:pt x="195205" y="644443"/>
                    <a:pt x="196948" y="646186"/>
                  </a:cubicBezTo>
                  <a:cubicBezTo>
                    <a:pt x="194624" y="648511"/>
                    <a:pt x="190558" y="651998"/>
                    <a:pt x="188814" y="647930"/>
                  </a:cubicBezTo>
                  <a:cubicBezTo>
                    <a:pt x="185910" y="645024"/>
                    <a:pt x="190558" y="642699"/>
                    <a:pt x="192300" y="640956"/>
                  </a:cubicBezTo>
                  <a:lnTo>
                    <a:pt x="192300" y="640956"/>
                  </a:lnTo>
                  <a:close/>
                  <a:moveTo>
                    <a:pt x="216120" y="501471"/>
                  </a:moveTo>
                  <a:cubicBezTo>
                    <a:pt x="220768" y="509608"/>
                    <a:pt x="209729" y="519488"/>
                    <a:pt x="202177" y="513676"/>
                  </a:cubicBezTo>
                  <a:cubicBezTo>
                    <a:pt x="195205" y="510189"/>
                    <a:pt x="196948" y="498565"/>
                    <a:pt x="204501" y="496821"/>
                  </a:cubicBezTo>
                  <a:cubicBezTo>
                    <a:pt x="208567" y="494497"/>
                    <a:pt x="213796" y="497403"/>
                    <a:pt x="216120" y="501471"/>
                  </a:cubicBezTo>
                  <a:lnTo>
                    <a:pt x="216120" y="501471"/>
                  </a:lnTo>
                  <a:close/>
                  <a:moveTo>
                    <a:pt x="241683" y="273065"/>
                  </a:moveTo>
                  <a:cubicBezTo>
                    <a:pt x="233549" y="267253"/>
                    <a:pt x="220768" y="277133"/>
                    <a:pt x="224254" y="286432"/>
                  </a:cubicBezTo>
                  <a:cubicBezTo>
                    <a:pt x="224835" y="291663"/>
                    <a:pt x="230063" y="293987"/>
                    <a:pt x="234130" y="296312"/>
                  </a:cubicBezTo>
                  <a:cubicBezTo>
                    <a:pt x="238197" y="295150"/>
                    <a:pt x="242845" y="294569"/>
                    <a:pt x="245750" y="291082"/>
                  </a:cubicBezTo>
                  <a:cubicBezTo>
                    <a:pt x="250397" y="285270"/>
                    <a:pt x="248073" y="275970"/>
                    <a:pt x="241683" y="273065"/>
                  </a:cubicBezTo>
                  <a:lnTo>
                    <a:pt x="241683" y="273065"/>
                  </a:lnTo>
                  <a:close/>
                  <a:moveTo>
                    <a:pt x="259693" y="198673"/>
                  </a:moveTo>
                  <a:cubicBezTo>
                    <a:pt x="257950" y="191117"/>
                    <a:pt x="247492" y="188211"/>
                    <a:pt x="242264" y="194023"/>
                  </a:cubicBezTo>
                  <a:cubicBezTo>
                    <a:pt x="236454" y="198673"/>
                    <a:pt x="238197" y="209134"/>
                    <a:pt x="245168" y="212040"/>
                  </a:cubicBezTo>
                  <a:cubicBezTo>
                    <a:pt x="253302" y="215527"/>
                    <a:pt x="263179" y="206810"/>
                    <a:pt x="259693" y="198673"/>
                  </a:cubicBezTo>
                  <a:lnTo>
                    <a:pt x="259693" y="198673"/>
                  </a:lnTo>
                  <a:close/>
                  <a:moveTo>
                    <a:pt x="261435" y="112076"/>
                  </a:moveTo>
                  <a:cubicBezTo>
                    <a:pt x="267245" y="109751"/>
                    <a:pt x="274217" y="117307"/>
                    <a:pt x="271312" y="123119"/>
                  </a:cubicBezTo>
                  <a:cubicBezTo>
                    <a:pt x="269569" y="127187"/>
                    <a:pt x="263179" y="130093"/>
                    <a:pt x="259112" y="127187"/>
                  </a:cubicBezTo>
                  <a:cubicBezTo>
                    <a:pt x="255626" y="126024"/>
                    <a:pt x="255626" y="121956"/>
                    <a:pt x="254464" y="119050"/>
                  </a:cubicBezTo>
                  <a:cubicBezTo>
                    <a:pt x="256207" y="116144"/>
                    <a:pt x="257950" y="112657"/>
                    <a:pt x="261435" y="112076"/>
                  </a:cubicBezTo>
                  <a:lnTo>
                    <a:pt x="261435" y="112076"/>
                  </a:lnTo>
                  <a:close/>
                  <a:moveTo>
                    <a:pt x="281769" y="35360"/>
                  </a:moveTo>
                  <a:cubicBezTo>
                    <a:pt x="281769" y="37103"/>
                    <a:pt x="281188" y="38846"/>
                    <a:pt x="281188" y="40590"/>
                  </a:cubicBezTo>
                  <a:cubicBezTo>
                    <a:pt x="278864" y="41171"/>
                    <a:pt x="275960" y="42915"/>
                    <a:pt x="274217" y="41171"/>
                  </a:cubicBezTo>
                  <a:cubicBezTo>
                    <a:pt x="270731" y="38846"/>
                    <a:pt x="272474" y="32454"/>
                    <a:pt x="276541" y="32454"/>
                  </a:cubicBezTo>
                  <a:cubicBezTo>
                    <a:pt x="278284" y="32454"/>
                    <a:pt x="280026" y="34778"/>
                    <a:pt x="281769" y="35360"/>
                  </a:cubicBezTo>
                  <a:lnTo>
                    <a:pt x="281769" y="35360"/>
                  </a:lnTo>
                  <a:close/>
                  <a:moveTo>
                    <a:pt x="212053" y="559589"/>
                  </a:moveTo>
                  <a:cubicBezTo>
                    <a:pt x="214958" y="563658"/>
                    <a:pt x="212634" y="569470"/>
                    <a:pt x="207987" y="571213"/>
                  </a:cubicBezTo>
                  <a:cubicBezTo>
                    <a:pt x="202177" y="574119"/>
                    <a:pt x="195786" y="565983"/>
                    <a:pt x="198691" y="560752"/>
                  </a:cubicBezTo>
                  <a:cubicBezTo>
                    <a:pt x="201015" y="555521"/>
                    <a:pt x="209148" y="554359"/>
                    <a:pt x="212053" y="559589"/>
                  </a:cubicBezTo>
                  <a:lnTo>
                    <a:pt x="212053" y="559589"/>
                  </a:lnTo>
                  <a:close/>
                  <a:moveTo>
                    <a:pt x="231806" y="421267"/>
                  </a:moveTo>
                  <a:cubicBezTo>
                    <a:pt x="234130" y="430566"/>
                    <a:pt x="222511" y="438703"/>
                    <a:pt x="214377" y="433472"/>
                  </a:cubicBezTo>
                  <a:cubicBezTo>
                    <a:pt x="206825" y="429404"/>
                    <a:pt x="206825" y="417199"/>
                    <a:pt x="214377" y="413712"/>
                  </a:cubicBezTo>
                  <a:cubicBezTo>
                    <a:pt x="221349" y="409062"/>
                    <a:pt x="230644" y="414293"/>
                    <a:pt x="231806" y="421267"/>
                  </a:cubicBezTo>
                  <a:lnTo>
                    <a:pt x="231806" y="421267"/>
                  </a:lnTo>
                  <a:close/>
                  <a:moveTo>
                    <a:pt x="245750" y="337576"/>
                  </a:moveTo>
                  <a:cubicBezTo>
                    <a:pt x="249816" y="346875"/>
                    <a:pt x="238778" y="358499"/>
                    <a:pt x="228901" y="353268"/>
                  </a:cubicBezTo>
                  <a:cubicBezTo>
                    <a:pt x="219606" y="350362"/>
                    <a:pt x="219025" y="336414"/>
                    <a:pt x="227159" y="331183"/>
                  </a:cubicBezTo>
                  <a:cubicBezTo>
                    <a:pt x="234130" y="327115"/>
                    <a:pt x="243426" y="330021"/>
                    <a:pt x="245750" y="337576"/>
                  </a:cubicBezTo>
                  <a:lnTo>
                    <a:pt x="245750" y="337576"/>
                  </a:lnTo>
                  <a:close/>
                  <a:moveTo>
                    <a:pt x="208567" y="620033"/>
                  </a:moveTo>
                  <a:cubicBezTo>
                    <a:pt x="212634" y="624682"/>
                    <a:pt x="203920" y="631076"/>
                    <a:pt x="200434" y="626426"/>
                  </a:cubicBezTo>
                  <a:cubicBezTo>
                    <a:pt x="194043" y="621776"/>
                    <a:pt x="205082" y="613059"/>
                    <a:pt x="208567" y="620033"/>
                  </a:cubicBezTo>
                  <a:lnTo>
                    <a:pt x="208567" y="620033"/>
                  </a:lnTo>
                  <a:close/>
                  <a:moveTo>
                    <a:pt x="255626" y="250980"/>
                  </a:moveTo>
                  <a:cubicBezTo>
                    <a:pt x="249816" y="245749"/>
                    <a:pt x="240521" y="248074"/>
                    <a:pt x="237035" y="255048"/>
                  </a:cubicBezTo>
                  <a:cubicBezTo>
                    <a:pt x="232387" y="263184"/>
                    <a:pt x="240521" y="273646"/>
                    <a:pt x="249816" y="271902"/>
                  </a:cubicBezTo>
                  <a:cubicBezTo>
                    <a:pt x="253302" y="271321"/>
                    <a:pt x="256207" y="268415"/>
                    <a:pt x="259112" y="266672"/>
                  </a:cubicBezTo>
                  <a:cubicBezTo>
                    <a:pt x="260855" y="261441"/>
                    <a:pt x="260855" y="254467"/>
                    <a:pt x="255626" y="250980"/>
                  </a:cubicBezTo>
                  <a:lnTo>
                    <a:pt x="255626" y="250980"/>
                  </a:lnTo>
                  <a:close/>
                  <a:moveTo>
                    <a:pt x="282350" y="93478"/>
                  </a:moveTo>
                  <a:cubicBezTo>
                    <a:pt x="285836" y="99290"/>
                    <a:pt x="278284" y="106845"/>
                    <a:pt x="272474" y="103939"/>
                  </a:cubicBezTo>
                  <a:cubicBezTo>
                    <a:pt x="267826" y="102196"/>
                    <a:pt x="266083" y="95222"/>
                    <a:pt x="270150" y="91734"/>
                  </a:cubicBezTo>
                  <a:cubicBezTo>
                    <a:pt x="273055" y="87666"/>
                    <a:pt x="280026" y="88828"/>
                    <a:pt x="282350" y="93478"/>
                  </a:cubicBezTo>
                  <a:lnTo>
                    <a:pt x="282350" y="93478"/>
                  </a:lnTo>
                  <a:close/>
                  <a:moveTo>
                    <a:pt x="292808" y="12693"/>
                  </a:moveTo>
                  <a:cubicBezTo>
                    <a:pt x="295132" y="16761"/>
                    <a:pt x="289322" y="21411"/>
                    <a:pt x="286417" y="17343"/>
                  </a:cubicBezTo>
                  <a:cubicBezTo>
                    <a:pt x="282931" y="13856"/>
                    <a:pt x="289903" y="8044"/>
                    <a:pt x="292808" y="12693"/>
                  </a:cubicBezTo>
                  <a:lnTo>
                    <a:pt x="292808" y="12693"/>
                  </a:lnTo>
                  <a:close/>
                  <a:moveTo>
                    <a:pt x="229482" y="479386"/>
                  </a:moveTo>
                  <a:cubicBezTo>
                    <a:pt x="227739" y="472411"/>
                    <a:pt x="217863" y="469506"/>
                    <a:pt x="212634" y="474155"/>
                  </a:cubicBezTo>
                  <a:cubicBezTo>
                    <a:pt x="205663" y="479386"/>
                    <a:pt x="209148" y="491591"/>
                    <a:pt x="217863" y="492172"/>
                  </a:cubicBezTo>
                  <a:cubicBezTo>
                    <a:pt x="224835" y="493915"/>
                    <a:pt x="231225" y="486360"/>
                    <a:pt x="229482" y="479386"/>
                  </a:cubicBezTo>
                  <a:lnTo>
                    <a:pt x="229482" y="479386"/>
                  </a:lnTo>
                  <a:close/>
                  <a:moveTo>
                    <a:pt x="271312" y="176006"/>
                  </a:moveTo>
                  <a:cubicBezTo>
                    <a:pt x="273636" y="184143"/>
                    <a:pt x="262597" y="192280"/>
                    <a:pt x="255626" y="186468"/>
                  </a:cubicBezTo>
                  <a:cubicBezTo>
                    <a:pt x="249235" y="182400"/>
                    <a:pt x="249816" y="172519"/>
                    <a:pt x="256788" y="169032"/>
                  </a:cubicBezTo>
                  <a:cubicBezTo>
                    <a:pt x="262597" y="165545"/>
                    <a:pt x="270150" y="170194"/>
                    <a:pt x="271312" y="176006"/>
                  </a:cubicBezTo>
                  <a:lnTo>
                    <a:pt x="271312" y="176006"/>
                  </a:lnTo>
                  <a:close/>
                  <a:moveTo>
                    <a:pt x="225416" y="536923"/>
                  </a:moveTo>
                  <a:cubicBezTo>
                    <a:pt x="228321" y="542154"/>
                    <a:pt x="224835" y="549710"/>
                    <a:pt x="219025" y="549710"/>
                  </a:cubicBezTo>
                  <a:cubicBezTo>
                    <a:pt x="212634" y="550291"/>
                    <a:pt x="207405" y="543316"/>
                    <a:pt x="210310" y="537504"/>
                  </a:cubicBezTo>
                  <a:cubicBezTo>
                    <a:pt x="212053" y="531111"/>
                    <a:pt x="222511" y="531111"/>
                    <a:pt x="225416" y="536923"/>
                  </a:cubicBezTo>
                  <a:lnTo>
                    <a:pt x="225416" y="536923"/>
                  </a:lnTo>
                  <a:close/>
                  <a:moveTo>
                    <a:pt x="244588" y="397439"/>
                  </a:moveTo>
                  <a:cubicBezTo>
                    <a:pt x="242264" y="389302"/>
                    <a:pt x="231225" y="385233"/>
                    <a:pt x="224835" y="391627"/>
                  </a:cubicBezTo>
                  <a:cubicBezTo>
                    <a:pt x="218444" y="396857"/>
                    <a:pt x="219606" y="407900"/>
                    <a:pt x="226577" y="411387"/>
                  </a:cubicBezTo>
                  <a:cubicBezTo>
                    <a:pt x="235873" y="416618"/>
                    <a:pt x="248073" y="406737"/>
                    <a:pt x="244588" y="397439"/>
                  </a:cubicBezTo>
                  <a:lnTo>
                    <a:pt x="244588" y="397439"/>
                  </a:lnTo>
                  <a:close/>
                  <a:moveTo>
                    <a:pt x="271893" y="234125"/>
                  </a:moveTo>
                  <a:cubicBezTo>
                    <a:pt x="274798" y="243424"/>
                    <a:pt x="262597" y="253304"/>
                    <a:pt x="254464" y="246911"/>
                  </a:cubicBezTo>
                  <a:cubicBezTo>
                    <a:pt x="246911" y="242843"/>
                    <a:pt x="246911" y="231219"/>
                    <a:pt x="254464" y="227151"/>
                  </a:cubicBezTo>
                  <a:cubicBezTo>
                    <a:pt x="260274" y="222501"/>
                    <a:pt x="270150" y="226570"/>
                    <a:pt x="271893" y="234125"/>
                  </a:cubicBezTo>
                  <a:lnTo>
                    <a:pt x="271893" y="234125"/>
                  </a:lnTo>
                  <a:close/>
                  <a:moveTo>
                    <a:pt x="271893" y="145785"/>
                  </a:moveTo>
                  <a:cubicBezTo>
                    <a:pt x="267826" y="146947"/>
                    <a:pt x="266083" y="150434"/>
                    <a:pt x="263759" y="153921"/>
                  </a:cubicBezTo>
                  <a:cubicBezTo>
                    <a:pt x="264921" y="157409"/>
                    <a:pt x="266083" y="161477"/>
                    <a:pt x="269569" y="163802"/>
                  </a:cubicBezTo>
                  <a:cubicBezTo>
                    <a:pt x="273636" y="167289"/>
                    <a:pt x="280026" y="164383"/>
                    <a:pt x="282931" y="160315"/>
                  </a:cubicBezTo>
                  <a:cubicBezTo>
                    <a:pt x="286998" y="153340"/>
                    <a:pt x="279446" y="142879"/>
                    <a:pt x="271893" y="145785"/>
                  </a:cubicBezTo>
                  <a:lnTo>
                    <a:pt x="271893" y="145785"/>
                  </a:lnTo>
                  <a:close/>
                  <a:moveTo>
                    <a:pt x="291646" y="67325"/>
                  </a:moveTo>
                  <a:cubicBezTo>
                    <a:pt x="293970" y="70231"/>
                    <a:pt x="296293" y="74880"/>
                    <a:pt x="292808" y="77786"/>
                  </a:cubicBezTo>
                  <a:cubicBezTo>
                    <a:pt x="289322" y="82435"/>
                    <a:pt x="281769" y="78948"/>
                    <a:pt x="281188" y="73718"/>
                  </a:cubicBezTo>
                  <a:cubicBezTo>
                    <a:pt x="280026" y="70231"/>
                    <a:pt x="284093" y="68487"/>
                    <a:pt x="285836" y="66743"/>
                  </a:cubicBezTo>
                  <a:cubicBezTo>
                    <a:pt x="287579" y="66743"/>
                    <a:pt x="290484" y="67325"/>
                    <a:pt x="291646" y="67325"/>
                  </a:cubicBezTo>
                  <a:lnTo>
                    <a:pt x="291646" y="67325"/>
                  </a:lnTo>
                  <a:close/>
                  <a:moveTo>
                    <a:pt x="223092" y="597948"/>
                  </a:moveTo>
                  <a:cubicBezTo>
                    <a:pt x="224835" y="602016"/>
                    <a:pt x="220768" y="606084"/>
                    <a:pt x="216701" y="606666"/>
                  </a:cubicBezTo>
                  <a:cubicBezTo>
                    <a:pt x="211472" y="606666"/>
                    <a:pt x="207405" y="599110"/>
                    <a:pt x="212053" y="595042"/>
                  </a:cubicBezTo>
                  <a:cubicBezTo>
                    <a:pt x="214958" y="590974"/>
                    <a:pt x="221930" y="593299"/>
                    <a:pt x="223092" y="597948"/>
                  </a:cubicBezTo>
                  <a:lnTo>
                    <a:pt x="223092" y="597948"/>
                  </a:lnTo>
                  <a:close/>
                  <a:moveTo>
                    <a:pt x="242264" y="454976"/>
                  </a:moveTo>
                  <a:cubicBezTo>
                    <a:pt x="246330" y="463113"/>
                    <a:pt x="236454" y="472993"/>
                    <a:pt x="228321" y="469506"/>
                  </a:cubicBezTo>
                  <a:cubicBezTo>
                    <a:pt x="219606" y="467181"/>
                    <a:pt x="217863" y="454395"/>
                    <a:pt x="225416" y="449745"/>
                  </a:cubicBezTo>
                  <a:cubicBezTo>
                    <a:pt x="230644" y="445677"/>
                    <a:pt x="239940" y="448002"/>
                    <a:pt x="242264" y="454976"/>
                  </a:cubicBezTo>
                  <a:lnTo>
                    <a:pt x="242264" y="454976"/>
                  </a:lnTo>
                  <a:close/>
                  <a:moveTo>
                    <a:pt x="218444" y="655485"/>
                  </a:moveTo>
                  <a:cubicBezTo>
                    <a:pt x="221930" y="659554"/>
                    <a:pt x="214958" y="664784"/>
                    <a:pt x="212053" y="660135"/>
                  </a:cubicBezTo>
                  <a:cubicBezTo>
                    <a:pt x="209148" y="656067"/>
                    <a:pt x="215539" y="651417"/>
                    <a:pt x="218444" y="655485"/>
                  </a:cubicBezTo>
                  <a:lnTo>
                    <a:pt x="218444" y="655485"/>
                  </a:lnTo>
                  <a:close/>
                  <a:moveTo>
                    <a:pt x="235292" y="509608"/>
                  </a:moveTo>
                  <a:cubicBezTo>
                    <a:pt x="231225" y="506121"/>
                    <a:pt x="224254" y="509026"/>
                    <a:pt x="221930" y="513094"/>
                  </a:cubicBezTo>
                  <a:cubicBezTo>
                    <a:pt x="217282" y="519488"/>
                    <a:pt x="225416" y="530530"/>
                    <a:pt x="232968" y="527043"/>
                  </a:cubicBezTo>
                  <a:cubicBezTo>
                    <a:pt x="237035" y="525881"/>
                    <a:pt x="238778" y="522394"/>
                    <a:pt x="241102" y="518906"/>
                  </a:cubicBezTo>
                  <a:cubicBezTo>
                    <a:pt x="239940" y="516000"/>
                    <a:pt x="238778" y="511932"/>
                    <a:pt x="235292" y="509608"/>
                  </a:cubicBezTo>
                  <a:lnTo>
                    <a:pt x="235292" y="509608"/>
                  </a:lnTo>
                  <a:close/>
                  <a:moveTo>
                    <a:pt x="287579" y="122537"/>
                  </a:moveTo>
                  <a:cubicBezTo>
                    <a:pt x="292808" y="123700"/>
                    <a:pt x="296875" y="130093"/>
                    <a:pt x="294551" y="135323"/>
                  </a:cubicBezTo>
                  <a:cubicBezTo>
                    <a:pt x="293389" y="139392"/>
                    <a:pt x="288741" y="140554"/>
                    <a:pt x="285255" y="141717"/>
                  </a:cubicBezTo>
                  <a:cubicBezTo>
                    <a:pt x="282350" y="139973"/>
                    <a:pt x="278284" y="138229"/>
                    <a:pt x="277703" y="134161"/>
                  </a:cubicBezTo>
                  <a:cubicBezTo>
                    <a:pt x="274798" y="128349"/>
                    <a:pt x="281769" y="121956"/>
                    <a:pt x="287579" y="122537"/>
                  </a:cubicBezTo>
                  <a:lnTo>
                    <a:pt x="287579" y="122537"/>
                  </a:lnTo>
                  <a:close/>
                  <a:moveTo>
                    <a:pt x="305008" y="47564"/>
                  </a:moveTo>
                  <a:cubicBezTo>
                    <a:pt x="308494" y="52795"/>
                    <a:pt x="299779" y="59188"/>
                    <a:pt x="296293" y="54539"/>
                  </a:cubicBezTo>
                  <a:cubicBezTo>
                    <a:pt x="292808" y="51633"/>
                    <a:pt x="294551" y="45821"/>
                    <a:pt x="298617" y="44658"/>
                  </a:cubicBezTo>
                  <a:cubicBezTo>
                    <a:pt x="300941" y="42915"/>
                    <a:pt x="303846" y="45821"/>
                    <a:pt x="305008" y="47564"/>
                  </a:cubicBezTo>
                  <a:lnTo>
                    <a:pt x="305008" y="47564"/>
                  </a:lnTo>
                  <a:close/>
                  <a:moveTo>
                    <a:pt x="284093" y="213202"/>
                  </a:moveTo>
                  <a:cubicBezTo>
                    <a:pt x="284674" y="221920"/>
                    <a:pt x="273636" y="228895"/>
                    <a:pt x="266664" y="223083"/>
                  </a:cubicBezTo>
                  <a:cubicBezTo>
                    <a:pt x="260274" y="219014"/>
                    <a:pt x="259693" y="207972"/>
                    <a:pt x="266664" y="203904"/>
                  </a:cubicBezTo>
                  <a:cubicBezTo>
                    <a:pt x="273636" y="198673"/>
                    <a:pt x="284093" y="204485"/>
                    <a:pt x="284093" y="213202"/>
                  </a:cubicBezTo>
                  <a:lnTo>
                    <a:pt x="284093" y="213202"/>
                  </a:lnTo>
                  <a:close/>
                  <a:moveTo>
                    <a:pt x="235292" y="571795"/>
                  </a:moveTo>
                  <a:cubicBezTo>
                    <a:pt x="239940" y="578187"/>
                    <a:pt x="231806" y="587487"/>
                    <a:pt x="225416" y="582837"/>
                  </a:cubicBezTo>
                  <a:cubicBezTo>
                    <a:pt x="219025" y="580512"/>
                    <a:pt x="220187" y="570051"/>
                    <a:pt x="226577" y="568889"/>
                  </a:cubicBezTo>
                  <a:cubicBezTo>
                    <a:pt x="230063" y="567726"/>
                    <a:pt x="233549" y="569470"/>
                    <a:pt x="235292" y="571795"/>
                  </a:cubicBezTo>
                  <a:lnTo>
                    <a:pt x="235292" y="571795"/>
                  </a:lnTo>
                  <a:close/>
                  <a:moveTo>
                    <a:pt x="255045" y="432310"/>
                  </a:moveTo>
                  <a:cubicBezTo>
                    <a:pt x="252140" y="424173"/>
                    <a:pt x="241102" y="421267"/>
                    <a:pt x="235292" y="428241"/>
                  </a:cubicBezTo>
                  <a:cubicBezTo>
                    <a:pt x="227739" y="435216"/>
                    <a:pt x="234130" y="449164"/>
                    <a:pt x="244006" y="448583"/>
                  </a:cubicBezTo>
                  <a:cubicBezTo>
                    <a:pt x="251559" y="448002"/>
                    <a:pt x="257950" y="439284"/>
                    <a:pt x="255045" y="432310"/>
                  </a:cubicBezTo>
                  <a:lnTo>
                    <a:pt x="255045" y="432310"/>
                  </a:lnTo>
                  <a:close/>
                  <a:moveTo>
                    <a:pt x="230063" y="630494"/>
                  </a:moveTo>
                  <a:cubicBezTo>
                    <a:pt x="233549" y="632819"/>
                    <a:pt x="232968" y="638631"/>
                    <a:pt x="228901" y="639793"/>
                  </a:cubicBezTo>
                  <a:cubicBezTo>
                    <a:pt x="224835" y="642118"/>
                    <a:pt x="223092" y="636887"/>
                    <a:pt x="220768" y="634563"/>
                  </a:cubicBezTo>
                  <a:cubicBezTo>
                    <a:pt x="223092" y="632238"/>
                    <a:pt x="226577" y="627007"/>
                    <a:pt x="230063" y="630494"/>
                  </a:cubicBezTo>
                  <a:lnTo>
                    <a:pt x="230063" y="630494"/>
                  </a:lnTo>
                  <a:close/>
                  <a:moveTo>
                    <a:pt x="252721" y="491591"/>
                  </a:moveTo>
                  <a:cubicBezTo>
                    <a:pt x="255045" y="498565"/>
                    <a:pt x="247492" y="506702"/>
                    <a:pt x="240521" y="504958"/>
                  </a:cubicBezTo>
                  <a:cubicBezTo>
                    <a:pt x="232387" y="503796"/>
                    <a:pt x="228901" y="492172"/>
                    <a:pt x="235292" y="486941"/>
                  </a:cubicBezTo>
                  <a:cubicBezTo>
                    <a:pt x="240521" y="481711"/>
                    <a:pt x="250397" y="484617"/>
                    <a:pt x="252721" y="491591"/>
                  </a:cubicBezTo>
                  <a:lnTo>
                    <a:pt x="252721" y="491591"/>
                  </a:lnTo>
                  <a:close/>
                  <a:moveTo>
                    <a:pt x="295132" y="187049"/>
                  </a:moveTo>
                  <a:cubicBezTo>
                    <a:pt x="292808" y="180075"/>
                    <a:pt x="282931" y="177169"/>
                    <a:pt x="277703" y="182400"/>
                  </a:cubicBezTo>
                  <a:cubicBezTo>
                    <a:pt x="271312" y="187049"/>
                    <a:pt x="273055" y="196929"/>
                    <a:pt x="280026" y="200416"/>
                  </a:cubicBezTo>
                  <a:cubicBezTo>
                    <a:pt x="287579" y="205066"/>
                    <a:pt x="299198" y="195186"/>
                    <a:pt x="295132" y="187049"/>
                  </a:cubicBezTo>
                  <a:lnTo>
                    <a:pt x="295132" y="187049"/>
                  </a:lnTo>
                  <a:close/>
                  <a:moveTo>
                    <a:pt x="306170" y="105683"/>
                  </a:moveTo>
                  <a:cubicBezTo>
                    <a:pt x="309656" y="112657"/>
                    <a:pt x="300360" y="119632"/>
                    <a:pt x="294551" y="115563"/>
                  </a:cubicBezTo>
                  <a:cubicBezTo>
                    <a:pt x="288741" y="112657"/>
                    <a:pt x="289322" y="103358"/>
                    <a:pt x="295132" y="101034"/>
                  </a:cubicBezTo>
                  <a:cubicBezTo>
                    <a:pt x="299198" y="98709"/>
                    <a:pt x="305008" y="101615"/>
                    <a:pt x="306170" y="105683"/>
                  </a:cubicBezTo>
                  <a:lnTo>
                    <a:pt x="306170" y="105683"/>
                  </a:lnTo>
                  <a:close/>
                  <a:moveTo>
                    <a:pt x="311399" y="22573"/>
                  </a:moveTo>
                  <a:cubicBezTo>
                    <a:pt x="314304" y="20830"/>
                    <a:pt x="316046" y="24898"/>
                    <a:pt x="318370" y="26642"/>
                  </a:cubicBezTo>
                  <a:cubicBezTo>
                    <a:pt x="317208" y="29548"/>
                    <a:pt x="313142" y="34197"/>
                    <a:pt x="310237" y="30710"/>
                  </a:cubicBezTo>
                  <a:cubicBezTo>
                    <a:pt x="306751" y="28966"/>
                    <a:pt x="307332" y="23154"/>
                    <a:pt x="311399" y="22573"/>
                  </a:cubicBezTo>
                  <a:lnTo>
                    <a:pt x="311399" y="22573"/>
                  </a:lnTo>
                  <a:close/>
                  <a:moveTo>
                    <a:pt x="249235" y="549710"/>
                  </a:moveTo>
                  <a:cubicBezTo>
                    <a:pt x="252721" y="557265"/>
                    <a:pt x="243426" y="564820"/>
                    <a:pt x="237035" y="560752"/>
                  </a:cubicBezTo>
                  <a:cubicBezTo>
                    <a:pt x="230644" y="557846"/>
                    <a:pt x="231225" y="546804"/>
                    <a:pt x="238197" y="545060"/>
                  </a:cubicBezTo>
                  <a:cubicBezTo>
                    <a:pt x="242264" y="543316"/>
                    <a:pt x="247492" y="545641"/>
                    <a:pt x="249235" y="549710"/>
                  </a:cubicBezTo>
                  <a:lnTo>
                    <a:pt x="249235" y="549710"/>
                  </a:lnTo>
                  <a:close/>
                  <a:moveTo>
                    <a:pt x="325923" y="488"/>
                  </a:moveTo>
                  <a:cubicBezTo>
                    <a:pt x="328247" y="1650"/>
                    <a:pt x="328247" y="5719"/>
                    <a:pt x="325923" y="6300"/>
                  </a:cubicBezTo>
                  <a:cubicBezTo>
                    <a:pt x="323018" y="9206"/>
                    <a:pt x="321275" y="3394"/>
                    <a:pt x="320113" y="2232"/>
                  </a:cubicBezTo>
                  <a:cubicBezTo>
                    <a:pt x="321856" y="2232"/>
                    <a:pt x="324180" y="-1256"/>
                    <a:pt x="325923" y="488"/>
                  </a:cubicBezTo>
                  <a:lnTo>
                    <a:pt x="325923" y="488"/>
                  </a:lnTo>
                  <a:close/>
                  <a:moveTo>
                    <a:pt x="245750" y="608409"/>
                  </a:moveTo>
                  <a:cubicBezTo>
                    <a:pt x="249816" y="614221"/>
                    <a:pt x="239940" y="621195"/>
                    <a:pt x="235873" y="615965"/>
                  </a:cubicBezTo>
                  <a:cubicBezTo>
                    <a:pt x="231806" y="613059"/>
                    <a:pt x="233549" y="606666"/>
                    <a:pt x="238197" y="604922"/>
                  </a:cubicBezTo>
                  <a:cubicBezTo>
                    <a:pt x="240521" y="603760"/>
                    <a:pt x="244006" y="606084"/>
                    <a:pt x="245750" y="608409"/>
                  </a:cubicBezTo>
                  <a:lnTo>
                    <a:pt x="245750" y="608409"/>
                  </a:lnTo>
                  <a:close/>
                  <a:moveTo>
                    <a:pt x="265502" y="467181"/>
                  </a:moveTo>
                  <a:cubicBezTo>
                    <a:pt x="262597" y="460207"/>
                    <a:pt x="253302" y="457301"/>
                    <a:pt x="248073" y="462532"/>
                  </a:cubicBezTo>
                  <a:cubicBezTo>
                    <a:pt x="241102" y="467181"/>
                    <a:pt x="242845" y="479386"/>
                    <a:pt x="250978" y="482292"/>
                  </a:cubicBezTo>
                  <a:cubicBezTo>
                    <a:pt x="259112" y="486360"/>
                    <a:pt x="269569" y="475899"/>
                    <a:pt x="265502" y="467181"/>
                  </a:cubicBezTo>
                  <a:lnTo>
                    <a:pt x="265502" y="467181"/>
                  </a:lnTo>
                  <a:close/>
                  <a:moveTo>
                    <a:pt x="307332" y="164383"/>
                  </a:moveTo>
                  <a:cubicBezTo>
                    <a:pt x="310818" y="172519"/>
                    <a:pt x="299198" y="181818"/>
                    <a:pt x="292227" y="176006"/>
                  </a:cubicBezTo>
                  <a:cubicBezTo>
                    <a:pt x="286998" y="173100"/>
                    <a:pt x="285255" y="164964"/>
                    <a:pt x="289903" y="160896"/>
                  </a:cubicBezTo>
                  <a:cubicBezTo>
                    <a:pt x="293970" y="153921"/>
                    <a:pt x="305589" y="156246"/>
                    <a:pt x="307332" y="164383"/>
                  </a:cubicBezTo>
                  <a:lnTo>
                    <a:pt x="307332" y="164383"/>
                  </a:lnTo>
                  <a:close/>
                  <a:moveTo>
                    <a:pt x="318370" y="83598"/>
                  </a:moveTo>
                  <a:cubicBezTo>
                    <a:pt x="320113" y="88828"/>
                    <a:pt x="314304" y="94640"/>
                    <a:pt x="309075" y="92897"/>
                  </a:cubicBezTo>
                  <a:cubicBezTo>
                    <a:pt x="303846" y="91734"/>
                    <a:pt x="301522" y="84179"/>
                    <a:pt x="306170" y="80692"/>
                  </a:cubicBezTo>
                  <a:cubicBezTo>
                    <a:pt x="309656" y="76043"/>
                    <a:pt x="317208" y="78367"/>
                    <a:pt x="318370" y="83598"/>
                  </a:cubicBezTo>
                  <a:lnTo>
                    <a:pt x="318370" y="83598"/>
                  </a:lnTo>
                  <a:close/>
                  <a:moveTo>
                    <a:pt x="242264" y="669434"/>
                  </a:moveTo>
                  <a:cubicBezTo>
                    <a:pt x="244006" y="674083"/>
                    <a:pt x="237035" y="676989"/>
                    <a:pt x="235292" y="672340"/>
                  </a:cubicBezTo>
                  <a:cubicBezTo>
                    <a:pt x="233549" y="667690"/>
                    <a:pt x="239940" y="664784"/>
                    <a:pt x="242264" y="669434"/>
                  </a:cubicBezTo>
                  <a:lnTo>
                    <a:pt x="242264" y="669434"/>
                  </a:lnTo>
                  <a:close/>
                  <a:moveTo>
                    <a:pt x="262597" y="527043"/>
                  </a:moveTo>
                  <a:cubicBezTo>
                    <a:pt x="265502" y="533436"/>
                    <a:pt x="258531" y="540992"/>
                    <a:pt x="251559" y="539829"/>
                  </a:cubicBezTo>
                  <a:cubicBezTo>
                    <a:pt x="244588" y="538667"/>
                    <a:pt x="240521" y="528787"/>
                    <a:pt x="245750" y="523556"/>
                  </a:cubicBezTo>
                  <a:cubicBezTo>
                    <a:pt x="250978" y="517744"/>
                    <a:pt x="260855" y="520069"/>
                    <a:pt x="262597" y="527043"/>
                  </a:cubicBezTo>
                  <a:lnTo>
                    <a:pt x="262597" y="527043"/>
                  </a:lnTo>
                  <a:close/>
                  <a:moveTo>
                    <a:pt x="310237" y="134161"/>
                  </a:moveTo>
                  <a:cubicBezTo>
                    <a:pt x="303265" y="134742"/>
                    <a:pt x="295713" y="142298"/>
                    <a:pt x="300941" y="149272"/>
                  </a:cubicBezTo>
                  <a:cubicBezTo>
                    <a:pt x="305008" y="156827"/>
                    <a:pt x="317208" y="154503"/>
                    <a:pt x="318951" y="146366"/>
                  </a:cubicBezTo>
                  <a:cubicBezTo>
                    <a:pt x="320113" y="140554"/>
                    <a:pt x="315466" y="136486"/>
                    <a:pt x="310237" y="134161"/>
                  </a:cubicBezTo>
                  <a:lnTo>
                    <a:pt x="310237" y="134161"/>
                  </a:lnTo>
                  <a:close/>
                  <a:moveTo>
                    <a:pt x="328828" y="58026"/>
                  </a:moveTo>
                  <a:cubicBezTo>
                    <a:pt x="329990" y="62094"/>
                    <a:pt x="329409" y="67325"/>
                    <a:pt x="324761" y="68487"/>
                  </a:cubicBezTo>
                  <a:cubicBezTo>
                    <a:pt x="320113" y="70812"/>
                    <a:pt x="317208" y="65000"/>
                    <a:pt x="315466" y="61513"/>
                  </a:cubicBezTo>
                  <a:cubicBezTo>
                    <a:pt x="318370" y="56282"/>
                    <a:pt x="324180" y="53957"/>
                    <a:pt x="328828" y="58026"/>
                  </a:cubicBezTo>
                  <a:lnTo>
                    <a:pt x="328828" y="58026"/>
                  </a:lnTo>
                  <a:close/>
                  <a:moveTo>
                    <a:pt x="258531" y="584581"/>
                  </a:moveTo>
                  <a:cubicBezTo>
                    <a:pt x="261435" y="588068"/>
                    <a:pt x="259112" y="593880"/>
                    <a:pt x="255045" y="595623"/>
                  </a:cubicBezTo>
                  <a:cubicBezTo>
                    <a:pt x="249235" y="599110"/>
                    <a:pt x="241683" y="591555"/>
                    <a:pt x="245168" y="585743"/>
                  </a:cubicBezTo>
                  <a:cubicBezTo>
                    <a:pt x="246911" y="579931"/>
                    <a:pt x="255045" y="578769"/>
                    <a:pt x="258531" y="584581"/>
                  </a:cubicBezTo>
                  <a:lnTo>
                    <a:pt x="258531" y="584581"/>
                  </a:lnTo>
                  <a:close/>
                  <a:moveTo>
                    <a:pt x="256788" y="441609"/>
                  </a:moveTo>
                  <a:cubicBezTo>
                    <a:pt x="262017" y="432891"/>
                    <a:pt x="275960" y="435216"/>
                    <a:pt x="278284" y="444515"/>
                  </a:cubicBezTo>
                  <a:cubicBezTo>
                    <a:pt x="281769" y="453232"/>
                    <a:pt x="273055" y="460788"/>
                    <a:pt x="264340" y="460788"/>
                  </a:cubicBezTo>
                  <a:cubicBezTo>
                    <a:pt x="257369" y="458463"/>
                    <a:pt x="250978" y="448583"/>
                    <a:pt x="256788" y="441609"/>
                  </a:cubicBezTo>
                  <a:lnTo>
                    <a:pt x="256788" y="441609"/>
                  </a:lnTo>
                  <a:close/>
                  <a:moveTo>
                    <a:pt x="307913" y="224245"/>
                  </a:moveTo>
                  <a:cubicBezTo>
                    <a:pt x="306751" y="213783"/>
                    <a:pt x="291646" y="210296"/>
                    <a:pt x="286417" y="219014"/>
                  </a:cubicBezTo>
                  <a:cubicBezTo>
                    <a:pt x="280608" y="226570"/>
                    <a:pt x="286417" y="235869"/>
                    <a:pt x="294551" y="238775"/>
                  </a:cubicBezTo>
                  <a:cubicBezTo>
                    <a:pt x="301522" y="238775"/>
                    <a:pt x="309656" y="232381"/>
                    <a:pt x="307913" y="224245"/>
                  </a:cubicBezTo>
                  <a:lnTo>
                    <a:pt x="307913" y="224245"/>
                  </a:lnTo>
                  <a:close/>
                  <a:moveTo>
                    <a:pt x="250978" y="641537"/>
                  </a:moveTo>
                  <a:cubicBezTo>
                    <a:pt x="253302" y="643861"/>
                    <a:pt x="257369" y="646767"/>
                    <a:pt x="254464" y="650255"/>
                  </a:cubicBezTo>
                  <a:cubicBezTo>
                    <a:pt x="252721" y="654323"/>
                    <a:pt x="244588" y="651998"/>
                    <a:pt x="245168" y="647349"/>
                  </a:cubicBezTo>
                  <a:cubicBezTo>
                    <a:pt x="244588" y="643861"/>
                    <a:pt x="249235" y="643280"/>
                    <a:pt x="250978" y="641537"/>
                  </a:cubicBezTo>
                  <a:lnTo>
                    <a:pt x="250978" y="641537"/>
                  </a:lnTo>
                  <a:close/>
                  <a:moveTo>
                    <a:pt x="275379" y="502633"/>
                  </a:moveTo>
                  <a:cubicBezTo>
                    <a:pt x="271893" y="493915"/>
                    <a:pt x="258531" y="494497"/>
                    <a:pt x="255626" y="503215"/>
                  </a:cubicBezTo>
                  <a:cubicBezTo>
                    <a:pt x="252721" y="510770"/>
                    <a:pt x="260274" y="519488"/>
                    <a:pt x="267826" y="517163"/>
                  </a:cubicBezTo>
                  <a:cubicBezTo>
                    <a:pt x="274217" y="515419"/>
                    <a:pt x="278284" y="508445"/>
                    <a:pt x="275379" y="502633"/>
                  </a:cubicBezTo>
                  <a:lnTo>
                    <a:pt x="275379" y="502633"/>
                  </a:lnTo>
                  <a:close/>
                  <a:moveTo>
                    <a:pt x="339866" y="36522"/>
                  </a:moveTo>
                  <a:cubicBezTo>
                    <a:pt x="343933" y="40009"/>
                    <a:pt x="338704" y="46402"/>
                    <a:pt x="334056" y="45239"/>
                  </a:cubicBezTo>
                  <a:cubicBezTo>
                    <a:pt x="331733" y="43496"/>
                    <a:pt x="329409" y="41171"/>
                    <a:pt x="330571" y="37684"/>
                  </a:cubicBezTo>
                  <a:cubicBezTo>
                    <a:pt x="332314" y="34197"/>
                    <a:pt x="337542" y="31872"/>
                    <a:pt x="339866" y="36522"/>
                  </a:cubicBezTo>
                  <a:lnTo>
                    <a:pt x="339866" y="36522"/>
                  </a:lnTo>
                  <a:close/>
                  <a:moveTo>
                    <a:pt x="314304" y="193442"/>
                  </a:moveTo>
                  <a:cubicBezTo>
                    <a:pt x="318370" y="195767"/>
                    <a:pt x="318951" y="200416"/>
                    <a:pt x="320113" y="204485"/>
                  </a:cubicBezTo>
                  <a:cubicBezTo>
                    <a:pt x="317789" y="207972"/>
                    <a:pt x="316046" y="212621"/>
                    <a:pt x="311399" y="213783"/>
                  </a:cubicBezTo>
                  <a:cubicBezTo>
                    <a:pt x="302684" y="217852"/>
                    <a:pt x="292227" y="205647"/>
                    <a:pt x="297455" y="197510"/>
                  </a:cubicBezTo>
                  <a:cubicBezTo>
                    <a:pt x="300360" y="192280"/>
                    <a:pt x="309075" y="188793"/>
                    <a:pt x="314304" y="193442"/>
                  </a:cubicBezTo>
                  <a:lnTo>
                    <a:pt x="314304" y="193442"/>
                  </a:lnTo>
                  <a:close/>
                  <a:moveTo>
                    <a:pt x="330571" y="119050"/>
                  </a:moveTo>
                  <a:cubicBezTo>
                    <a:pt x="333476" y="126605"/>
                    <a:pt x="321856" y="134742"/>
                    <a:pt x="316627" y="128349"/>
                  </a:cubicBezTo>
                  <a:cubicBezTo>
                    <a:pt x="311980" y="124862"/>
                    <a:pt x="312561" y="117307"/>
                    <a:pt x="317208" y="114401"/>
                  </a:cubicBezTo>
                  <a:cubicBezTo>
                    <a:pt x="321275" y="110332"/>
                    <a:pt x="328828" y="113238"/>
                    <a:pt x="330571" y="119050"/>
                  </a:cubicBezTo>
                  <a:lnTo>
                    <a:pt x="330571" y="119050"/>
                  </a:lnTo>
                  <a:close/>
                  <a:moveTo>
                    <a:pt x="272474" y="563658"/>
                  </a:moveTo>
                  <a:cubicBezTo>
                    <a:pt x="274217" y="570051"/>
                    <a:pt x="267826" y="576444"/>
                    <a:pt x="262017" y="574119"/>
                  </a:cubicBezTo>
                  <a:cubicBezTo>
                    <a:pt x="256207" y="572957"/>
                    <a:pt x="253302" y="564820"/>
                    <a:pt x="257369" y="560171"/>
                  </a:cubicBezTo>
                  <a:cubicBezTo>
                    <a:pt x="262017" y="554940"/>
                    <a:pt x="271312" y="556683"/>
                    <a:pt x="272474" y="563658"/>
                  </a:cubicBezTo>
                  <a:lnTo>
                    <a:pt x="272474" y="563658"/>
                  </a:lnTo>
                  <a:close/>
                  <a:moveTo>
                    <a:pt x="268407" y="621195"/>
                  </a:moveTo>
                  <a:cubicBezTo>
                    <a:pt x="270150" y="624682"/>
                    <a:pt x="268407" y="629332"/>
                    <a:pt x="264340" y="629913"/>
                  </a:cubicBezTo>
                  <a:cubicBezTo>
                    <a:pt x="259693" y="632238"/>
                    <a:pt x="253883" y="625264"/>
                    <a:pt x="257369" y="620614"/>
                  </a:cubicBezTo>
                  <a:cubicBezTo>
                    <a:pt x="259693" y="616546"/>
                    <a:pt x="266083" y="616546"/>
                    <a:pt x="268407" y="621195"/>
                  </a:cubicBezTo>
                  <a:lnTo>
                    <a:pt x="268407" y="621195"/>
                  </a:lnTo>
                  <a:close/>
                  <a:moveTo>
                    <a:pt x="329409" y="91734"/>
                  </a:moveTo>
                  <a:cubicBezTo>
                    <a:pt x="335800" y="85922"/>
                    <a:pt x="345676" y="95803"/>
                    <a:pt x="340447" y="102777"/>
                  </a:cubicBezTo>
                  <a:cubicBezTo>
                    <a:pt x="338123" y="106845"/>
                    <a:pt x="333476" y="106264"/>
                    <a:pt x="329409" y="105683"/>
                  </a:cubicBezTo>
                  <a:cubicBezTo>
                    <a:pt x="325923" y="101615"/>
                    <a:pt x="324180" y="94640"/>
                    <a:pt x="329409" y="91734"/>
                  </a:cubicBezTo>
                  <a:lnTo>
                    <a:pt x="329409" y="91734"/>
                  </a:lnTo>
                  <a:close/>
                  <a:moveTo>
                    <a:pt x="352067" y="13856"/>
                  </a:moveTo>
                  <a:cubicBezTo>
                    <a:pt x="351485" y="16180"/>
                    <a:pt x="351485" y="20830"/>
                    <a:pt x="348000" y="20248"/>
                  </a:cubicBezTo>
                  <a:cubicBezTo>
                    <a:pt x="343933" y="20830"/>
                    <a:pt x="341609" y="14437"/>
                    <a:pt x="345095" y="12693"/>
                  </a:cubicBezTo>
                  <a:cubicBezTo>
                    <a:pt x="347419" y="10950"/>
                    <a:pt x="350324" y="13274"/>
                    <a:pt x="352067" y="13856"/>
                  </a:cubicBezTo>
                  <a:lnTo>
                    <a:pt x="352067" y="13856"/>
                  </a:lnTo>
                  <a:close/>
                  <a:moveTo>
                    <a:pt x="280026" y="471830"/>
                  </a:moveTo>
                  <a:cubicBezTo>
                    <a:pt x="285255" y="474155"/>
                    <a:pt x="289322" y="478805"/>
                    <a:pt x="290484" y="485198"/>
                  </a:cubicBezTo>
                  <a:cubicBezTo>
                    <a:pt x="288160" y="491009"/>
                    <a:pt x="283512" y="495659"/>
                    <a:pt x="277122" y="496240"/>
                  </a:cubicBezTo>
                  <a:cubicBezTo>
                    <a:pt x="270731" y="493915"/>
                    <a:pt x="264921" y="487522"/>
                    <a:pt x="267826" y="479967"/>
                  </a:cubicBezTo>
                  <a:cubicBezTo>
                    <a:pt x="268988" y="474736"/>
                    <a:pt x="274798" y="472993"/>
                    <a:pt x="280026" y="471830"/>
                  </a:cubicBezTo>
                  <a:lnTo>
                    <a:pt x="280026" y="471830"/>
                  </a:lnTo>
                  <a:close/>
                  <a:moveTo>
                    <a:pt x="318951" y="169032"/>
                  </a:moveTo>
                  <a:cubicBezTo>
                    <a:pt x="313142" y="170194"/>
                    <a:pt x="307913" y="176588"/>
                    <a:pt x="310237" y="182981"/>
                  </a:cubicBezTo>
                  <a:cubicBezTo>
                    <a:pt x="311399" y="187630"/>
                    <a:pt x="315466" y="189955"/>
                    <a:pt x="319532" y="191698"/>
                  </a:cubicBezTo>
                  <a:cubicBezTo>
                    <a:pt x="323599" y="190536"/>
                    <a:pt x="328828" y="189374"/>
                    <a:pt x="330571" y="184724"/>
                  </a:cubicBezTo>
                  <a:cubicBezTo>
                    <a:pt x="334638" y="177750"/>
                    <a:pt x="327085" y="166708"/>
                    <a:pt x="318951" y="169032"/>
                  </a:cubicBezTo>
                  <a:lnTo>
                    <a:pt x="318951" y="169032"/>
                  </a:lnTo>
                  <a:close/>
                  <a:moveTo>
                    <a:pt x="263759" y="680476"/>
                  </a:moveTo>
                  <a:cubicBezTo>
                    <a:pt x="266664" y="682801"/>
                    <a:pt x="264340" y="686288"/>
                    <a:pt x="261435" y="686869"/>
                  </a:cubicBezTo>
                  <a:cubicBezTo>
                    <a:pt x="259693" y="685707"/>
                    <a:pt x="258531" y="684545"/>
                    <a:pt x="256788" y="683382"/>
                  </a:cubicBezTo>
                  <a:cubicBezTo>
                    <a:pt x="259112" y="681058"/>
                    <a:pt x="261435" y="676989"/>
                    <a:pt x="263759" y="680476"/>
                  </a:cubicBezTo>
                  <a:lnTo>
                    <a:pt x="263759" y="680476"/>
                  </a:lnTo>
                  <a:close/>
                  <a:moveTo>
                    <a:pt x="277703" y="532274"/>
                  </a:moveTo>
                  <a:cubicBezTo>
                    <a:pt x="274217" y="533436"/>
                    <a:pt x="270150" y="534017"/>
                    <a:pt x="268407" y="537504"/>
                  </a:cubicBezTo>
                  <a:cubicBezTo>
                    <a:pt x="264921" y="542154"/>
                    <a:pt x="267245" y="548547"/>
                    <a:pt x="271893" y="550872"/>
                  </a:cubicBezTo>
                  <a:cubicBezTo>
                    <a:pt x="278284" y="554940"/>
                    <a:pt x="288160" y="547966"/>
                    <a:pt x="285836" y="540410"/>
                  </a:cubicBezTo>
                  <a:cubicBezTo>
                    <a:pt x="285255" y="536342"/>
                    <a:pt x="281188" y="534017"/>
                    <a:pt x="277703" y="532274"/>
                  </a:cubicBezTo>
                  <a:lnTo>
                    <a:pt x="277703" y="532274"/>
                  </a:lnTo>
                  <a:close/>
                  <a:moveTo>
                    <a:pt x="352647" y="71393"/>
                  </a:moveTo>
                  <a:cubicBezTo>
                    <a:pt x="348581" y="62675"/>
                    <a:pt x="335218" y="70812"/>
                    <a:pt x="340447" y="78367"/>
                  </a:cubicBezTo>
                  <a:cubicBezTo>
                    <a:pt x="344514" y="86504"/>
                    <a:pt x="357295" y="78948"/>
                    <a:pt x="352647" y="71393"/>
                  </a:cubicBezTo>
                  <a:lnTo>
                    <a:pt x="352647" y="71393"/>
                  </a:lnTo>
                  <a:close/>
                  <a:moveTo>
                    <a:pt x="338123" y="147528"/>
                  </a:moveTo>
                  <a:cubicBezTo>
                    <a:pt x="341609" y="149853"/>
                    <a:pt x="342771" y="153921"/>
                    <a:pt x="343933" y="157409"/>
                  </a:cubicBezTo>
                  <a:cubicBezTo>
                    <a:pt x="342190" y="160896"/>
                    <a:pt x="339866" y="165545"/>
                    <a:pt x="335218" y="166126"/>
                  </a:cubicBezTo>
                  <a:cubicBezTo>
                    <a:pt x="327085" y="169032"/>
                    <a:pt x="318951" y="157990"/>
                    <a:pt x="323599" y="151015"/>
                  </a:cubicBezTo>
                  <a:cubicBezTo>
                    <a:pt x="326504" y="146947"/>
                    <a:pt x="333476" y="144041"/>
                    <a:pt x="338123" y="147528"/>
                  </a:cubicBezTo>
                  <a:lnTo>
                    <a:pt x="338123" y="147528"/>
                  </a:lnTo>
                  <a:close/>
                  <a:moveTo>
                    <a:pt x="282350" y="599110"/>
                  </a:moveTo>
                  <a:cubicBezTo>
                    <a:pt x="284093" y="605503"/>
                    <a:pt x="276541" y="610734"/>
                    <a:pt x="271312" y="607247"/>
                  </a:cubicBezTo>
                  <a:cubicBezTo>
                    <a:pt x="266083" y="604341"/>
                    <a:pt x="266664" y="596204"/>
                    <a:pt x="271893" y="594461"/>
                  </a:cubicBezTo>
                  <a:cubicBezTo>
                    <a:pt x="275379" y="592136"/>
                    <a:pt x="281188" y="595042"/>
                    <a:pt x="282350" y="599110"/>
                  </a:cubicBezTo>
                  <a:lnTo>
                    <a:pt x="282350" y="599110"/>
                  </a:lnTo>
                  <a:close/>
                  <a:moveTo>
                    <a:pt x="302103" y="457301"/>
                  </a:moveTo>
                  <a:cubicBezTo>
                    <a:pt x="299779" y="449164"/>
                    <a:pt x="288741" y="445096"/>
                    <a:pt x="282350" y="451489"/>
                  </a:cubicBezTo>
                  <a:cubicBezTo>
                    <a:pt x="275379" y="456720"/>
                    <a:pt x="277122" y="467762"/>
                    <a:pt x="284674" y="471249"/>
                  </a:cubicBezTo>
                  <a:cubicBezTo>
                    <a:pt x="292808" y="477061"/>
                    <a:pt x="305589" y="467181"/>
                    <a:pt x="302103" y="457301"/>
                  </a:cubicBezTo>
                  <a:lnTo>
                    <a:pt x="302103" y="457301"/>
                  </a:lnTo>
                  <a:close/>
                  <a:moveTo>
                    <a:pt x="276541" y="654904"/>
                  </a:moveTo>
                  <a:cubicBezTo>
                    <a:pt x="277122" y="656067"/>
                    <a:pt x="278284" y="658391"/>
                    <a:pt x="279446" y="660135"/>
                  </a:cubicBezTo>
                  <a:cubicBezTo>
                    <a:pt x="277703" y="661878"/>
                    <a:pt x="275960" y="665947"/>
                    <a:pt x="272474" y="664203"/>
                  </a:cubicBezTo>
                  <a:cubicBezTo>
                    <a:pt x="269569" y="663622"/>
                    <a:pt x="269569" y="660135"/>
                    <a:pt x="268407" y="657810"/>
                  </a:cubicBezTo>
                  <a:cubicBezTo>
                    <a:pt x="270731" y="655485"/>
                    <a:pt x="273055" y="654323"/>
                    <a:pt x="276541" y="654904"/>
                  </a:cubicBezTo>
                  <a:lnTo>
                    <a:pt x="276541" y="654904"/>
                  </a:lnTo>
                  <a:close/>
                  <a:moveTo>
                    <a:pt x="299198" y="517163"/>
                  </a:moveTo>
                  <a:cubicBezTo>
                    <a:pt x="301522" y="525881"/>
                    <a:pt x="291065" y="533436"/>
                    <a:pt x="283512" y="528206"/>
                  </a:cubicBezTo>
                  <a:cubicBezTo>
                    <a:pt x="277122" y="524718"/>
                    <a:pt x="276541" y="514838"/>
                    <a:pt x="282350" y="510770"/>
                  </a:cubicBezTo>
                  <a:cubicBezTo>
                    <a:pt x="288160" y="506121"/>
                    <a:pt x="298037" y="510189"/>
                    <a:pt x="299198" y="517163"/>
                  </a:cubicBezTo>
                  <a:lnTo>
                    <a:pt x="299198" y="517163"/>
                  </a:lnTo>
                  <a:close/>
                  <a:moveTo>
                    <a:pt x="342190" y="210296"/>
                  </a:moveTo>
                  <a:cubicBezTo>
                    <a:pt x="339285" y="202741"/>
                    <a:pt x="328247" y="200416"/>
                    <a:pt x="322437" y="206810"/>
                  </a:cubicBezTo>
                  <a:cubicBezTo>
                    <a:pt x="316627" y="212040"/>
                    <a:pt x="318370" y="222501"/>
                    <a:pt x="325923" y="225989"/>
                  </a:cubicBezTo>
                  <a:cubicBezTo>
                    <a:pt x="335218" y="231219"/>
                    <a:pt x="347419" y="219595"/>
                    <a:pt x="342190" y="210296"/>
                  </a:cubicBezTo>
                  <a:lnTo>
                    <a:pt x="342190" y="210296"/>
                  </a:lnTo>
                  <a:close/>
                  <a:moveTo>
                    <a:pt x="353809" y="129511"/>
                  </a:moveTo>
                  <a:cubicBezTo>
                    <a:pt x="351485" y="123119"/>
                    <a:pt x="342190" y="121956"/>
                    <a:pt x="338123" y="127187"/>
                  </a:cubicBezTo>
                  <a:cubicBezTo>
                    <a:pt x="332314" y="132999"/>
                    <a:pt x="338704" y="144041"/>
                    <a:pt x="346257" y="142879"/>
                  </a:cubicBezTo>
                  <a:cubicBezTo>
                    <a:pt x="352067" y="141717"/>
                    <a:pt x="356133" y="134742"/>
                    <a:pt x="353809" y="129511"/>
                  </a:cubicBezTo>
                  <a:lnTo>
                    <a:pt x="353809" y="129511"/>
                  </a:lnTo>
                  <a:close/>
                  <a:moveTo>
                    <a:pt x="364267" y="50470"/>
                  </a:moveTo>
                  <a:cubicBezTo>
                    <a:pt x="365429" y="55120"/>
                    <a:pt x="358457" y="59769"/>
                    <a:pt x="354971" y="56282"/>
                  </a:cubicBezTo>
                  <a:cubicBezTo>
                    <a:pt x="350905" y="53957"/>
                    <a:pt x="351485" y="47564"/>
                    <a:pt x="355552" y="45821"/>
                  </a:cubicBezTo>
                  <a:cubicBezTo>
                    <a:pt x="359038" y="44077"/>
                    <a:pt x="363686" y="46983"/>
                    <a:pt x="364267" y="50470"/>
                  </a:cubicBezTo>
                  <a:lnTo>
                    <a:pt x="364267" y="50470"/>
                  </a:lnTo>
                  <a:close/>
                  <a:moveTo>
                    <a:pt x="283512" y="570632"/>
                  </a:moveTo>
                  <a:cubicBezTo>
                    <a:pt x="288741" y="567145"/>
                    <a:pt x="294551" y="571213"/>
                    <a:pt x="296875" y="575863"/>
                  </a:cubicBezTo>
                  <a:cubicBezTo>
                    <a:pt x="296875" y="581093"/>
                    <a:pt x="292808" y="587487"/>
                    <a:pt x="286998" y="586324"/>
                  </a:cubicBezTo>
                  <a:cubicBezTo>
                    <a:pt x="278864" y="585743"/>
                    <a:pt x="275960" y="574119"/>
                    <a:pt x="283512" y="570632"/>
                  </a:cubicBezTo>
                  <a:lnTo>
                    <a:pt x="283512" y="570632"/>
                  </a:lnTo>
                  <a:close/>
                  <a:moveTo>
                    <a:pt x="364848" y="106264"/>
                  </a:moveTo>
                  <a:cubicBezTo>
                    <a:pt x="362524" y="101034"/>
                    <a:pt x="355552" y="99290"/>
                    <a:pt x="351485" y="103358"/>
                  </a:cubicBezTo>
                  <a:cubicBezTo>
                    <a:pt x="345676" y="107426"/>
                    <a:pt x="349162" y="117307"/>
                    <a:pt x="355552" y="117888"/>
                  </a:cubicBezTo>
                  <a:cubicBezTo>
                    <a:pt x="361943" y="119632"/>
                    <a:pt x="368334" y="112076"/>
                    <a:pt x="364848" y="106264"/>
                  </a:cubicBezTo>
                  <a:lnTo>
                    <a:pt x="364848" y="106264"/>
                  </a:lnTo>
                  <a:close/>
                  <a:moveTo>
                    <a:pt x="371238" y="23736"/>
                  </a:moveTo>
                  <a:cubicBezTo>
                    <a:pt x="374724" y="23736"/>
                    <a:pt x="375305" y="27223"/>
                    <a:pt x="377048" y="29548"/>
                  </a:cubicBezTo>
                  <a:cubicBezTo>
                    <a:pt x="375305" y="30710"/>
                    <a:pt x="374143" y="33616"/>
                    <a:pt x="371819" y="33616"/>
                  </a:cubicBezTo>
                  <a:cubicBezTo>
                    <a:pt x="368334" y="34197"/>
                    <a:pt x="367172" y="30129"/>
                    <a:pt x="365429" y="28385"/>
                  </a:cubicBezTo>
                  <a:cubicBezTo>
                    <a:pt x="367172" y="26060"/>
                    <a:pt x="368334" y="23154"/>
                    <a:pt x="371238" y="23736"/>
                  </a:cubicBezTo>
                  <a:lnTo>
                    <a:pt x="371238" y="23736"/>
                  </a:lnTo>
                  <a:close/>
                  <a:moveTo>
                    <a:pt x="292227" y="633982"/>
                  </a:moveTo>
                  <a:cubicBezTo>
                    <a:pt x="295132" y="641537"/>
                    <a:pt x="283512" y="645605"/>
                    <a:pt x="280608" y="638050"/>
                  </a:cubicBezTo>
                  <a:cubicBezTo>
                    <a:pt x="277703" y="631076"/>
                    <a:pt x="289903" y="627007"/>
                    <a:pt x="292227" y="633982"/>
                  </a:cubicBezTo>
                  <a:lnTo>
                    <a:pt x="292227" y="633982"/>
                  </a:lnTo>
                  <a:close/>
                  <a:moveTo>
                    <a:pt x="307332" y="486360"/>
                  </a:moveTo>
                  <a:cubicBezTo>
                    <a:pt x="302103" y="481711"/>
                    <a:pt x="293970" y="485198"/>
                    <a:pt x="291065" y="491009"/>
                  </a:cubicBezTo>
                  <a:cubicBezTo>
                    <a:pt x="286417" y="499146"/>
                    <a:pt x="295713" y="510770"/>
                    <a:pt x="304427" y="506702"/>
                  </a:cubicBezTo>
                  <a:cubicBezTo>
                    <a:pt x="309075" y="505539"/>
                    <a:pt x="311399" y="501471"/>
                    <a:pt x="313142" y="497403"/>
                  </a:cubicBezTo>
                  <a:cubicBezTo>
                    <a:pt x="311980" y="493334"/>
                    <a:pt x="310818" y="488685"/>
                    <a:pt x="307332" y="486360"/>
                  </a:cubicBezTo>
                  <a:lnTo>
                    <a:pt x="307332" y="486360"/>
                  </a:lnTo>
                  <a:close/>
                  <a:moveTo>
                    <a:pt x="341028" y="180656"/>
                  </a:moveTo>
                  <a:cubicBezTo>
                    <a:pt x="349743" y="177750"/>
                    <a:pt x="358457" y="187630"/>
                    <a:pt x="354390" y="195767"/>
                  </a:cubicBezTo>
                  <a:cubicBezTo>
                    <a:pt x="352067" y="201579"/>
                    <a:pt x="343933" y="205066"/>
                    <a:pt x="338704" y="201579"/>
                  </a:cubicBezTo>
                  <a:cubicBezTo>
                    <a:pt x="334056" y="199254"/>
                    <a:pt x="332895" y="194023"/>
                    <a:pt x="331733" y="189374"/>
                  </a:cubicBezTo>
                  <a:cubicBezTo>
                    <a:pt x="334056" y="185887"/>
                    <a:pt x="336380" y="181818"/>
                    <a:pt x="341028" y="180656"/>
                  </a:cubicBezTo>
                  <a:lnTo>
                    <a:pt x="341028" y="180656"/>
                  </a:lnTo>
                  <a:close/>
                  <a:moveTo>
                    <a:pt x="281769" y="693262"/>
                  </a:moveTo>
                  <a:cubicBezTo>
                    <a:pt x="283512" y="691519"/>
                    <a:pt x="286417" y="691519"/>
                    <a:pt x="286998" y="694425"/>
                  </a:cubicBezTo>
                  <a:cubicBezTo>
                    <a:pt x="285255" y="694425"/>
                    <a:pt x="283512" y="693844"/>
                    <a:pt x="281769" y="693262"/>
                  </a:cubicBezTo>
                  <a:lnTo>
                    <a:pt x="281769" y="693262"/>
                  </a:lnTo>
                  <a:close/>
                  <a:moveTo>
                    <a:pt x="307913" y="550291"/>
                  </a:moveTo>
                  <a:cubicBezTo>
                    <a:pt x="310818" y="555521"/>
                    <a:pt x="307332" y="563077"/>
                    <a:pt x="300941" y="564239"/>
                  </a:cubicBezTo>
                  <a:cubicBezTo>
                    <a:pt x="293970" y="565983"/>
                    <a:pt x="287579" y="557846"/>
                    <a:pt x="290484" y="551453"/>
                  </a:cubicBezTo>
                  <a:cubicBezTo>
                    <a:pt x="293389" y="543316"/>
                    <a:pt x="305008" y="543316"/>
                    <a:pt x="307913" y="550291"/>
                  </a:cubicBezTo>
                  <a:lnTo>
                    <a:pt x="307913" y="550291"/>
                  </a:lnTo>
                  <a:close/>
                  <a:moveTo>
                    <a:pt x="384020" y="1069"/>
                  </a:moveTo>
                  <a:cubicBezTo>
                    <a:pt x="385182" y="2813"/>
                    <a:pt x="386343" y="3975"/>
                    <a:pt x="387505" y="5719"/>
                  </a:cubicBezTo>
                  <a:cubicBezTo>
                    <a:pt x="386343" y="6300"/>
                    <a:pt x="384020" y="8625"/>
                    <a:pt x="382858" y="9206"/>
                  </a:cubicBezTo>
                  <a:cubicBezTo>
                    <a:pt x="381115" y="7462"/>
                    <a:pt x="379953" y="6300"/>
                    <a:pt x="378210" y="4556"/>
                  </a:cubicBezTo>
                  <a:cubicBezTo>
                    <a:pt x="379953" y="3394"/>
                    <a:pt x="381696" y="1069"/>
                    <a:pt x="384020" y="1069"/>
                  </a:cubicBezTo>
                  <a:lnTo>
                    <a:pt x="384020" y="1069"/>
                  </a:lnTo>
                  <a:close/>
                  <a:moveTo>
                    <a:pt x="365429" y="164964"/>
                  </a:moveTo>
                  <a:cubicBezTo>
                    <a:pt x="361943" y="156246"/>
                    <a:pt x="348581" y="156827"/>
                    <a:pt x="345676" y="165545"/>
                  </a:cubicBezTo>
                  <a:cubicBezTo>
                    <a:pt x="342190" y="173682"/>
                    <a:pt x="351485" y="182981"/>
                    <a:pt x="359038" y="178912"/>
                  </a:cubicBezTo>
                  <a:cubicBezTo>
                    <a:pt x="364848" y="177169"/>
                    <a:pt x="368334" y="170194"/>
                    <a:pt x="365429" y="164964"/>
                  </a:cubicBezTo>
                  <a:lnTo>
                    <a:pt x="365429" y="164964"/>
                  </a:lnTo>
                  <a:close/>
                  <a:moveTo>
                    <a:pt x="376467" y="84179"/>
                  </a:moveTo>
                  <a:cubicBezTo>
                    <a:pt x="379372" y="89410"/>
                    <a:pt x="373562" y="95222"/>
                    <a:pt x="368334" y="94059"/>
                  </a:cubicBezTo>
                  <a:cubicBezTo>
                    <a:pt x="362524" y="93478"/>
                    <a:pt x="360200" y="85341"/>
                    <a:pt x="364267" y="81273"/>
                  </a:cubicBezTo>
                  <a:cubicBezTo>
                    <a:pt x="367753" y="77786"/>
                    <a:pt x="374724" y="78948"/>
                    <a:pt x="376467" y="84179"/>
                  </a:cubicBezTo>
                  <a:lnTo>
                    <a:pt x="376467" y="84179"/>
                  </a:lnTo>
                  <a:close/>
                  <a:moveTo>
                    <a:pt x="299198" y="605503"/>
                  </a:moveTo>
                  <a:cubicBezTo>
                    <a:pt x="302684" y="607828"/>
                    <a:pt x="305008" y="610734"/>
                    <a:pt x="306170" y="614802"/>
                  </a:cubicBezTo>
                  <a:cubicBezTo>
                    <a:pt x="303846" y="618289"/>
                    <a:pt x="300941" y="620614"/>
                    <a:pt x="296875" y="621776"/>
                  </a:cubicBezTo>
                  <a:cubicBezTo>
                    <a:pt x="293970" y="619452"/>
                    <a:pt x="290484" y="616546"/>
                    <a:pt x="290484" y="612478"/>
                  </a:cubicBezTo>
                  <a:cubicBezTo>
                    <a:pt x="291646" y="608409"/>
                    <a:pt x="295713" y="606666"/>
                    <a:pt x="299198" y="605503"/>
                  </a:cubicBezTo>
                  <a:lnTo>
                    <a:pt x="299198" y="605503"/>
                  </a:lnTo>
                  <a:close/>
                  <a:moveTo>
                    <a:pt x="325342" y="470087"/>
                  </a:moveTo>
                  <a:cubicBezTo>
                    <a:pt x="328828" y="479967"/>
                    <a:pt x="315466" y="489847"/>
                    <a:pt x="307332" y="483454"/>
                  </a:cubicBezTo>
                  <a:cubicBezTo>
                    <a:pt x="300941" y="479967"/>
                    <a:pt x="299198" y="470668"/>
                    <a:pt x="303846" y="465437"/>
                  </a:cubicBezTo>
                  <a:cubicBezTo>
                    <a:pt x="309656" y="457301"/>
                    <a:pt x="323018" y="460207"/>
                    <a:pt x="325342" y="470087"/>
                  </a:cubicBezTo>
                  <a:lnTo>
                    <a:pt x="325342" y="470087"/>
                  </a:lnTo>
                  <a:close/>
                  <a:moveTo>
                    <a:pt x="300941" y="670596"/>
                  </a:moveTo>
                  <a:cubicBezTo>
                    <a:pt x="303265" y="674665"/>
                    <a:pt x="295713" y="678733"/>
                    <a:pt x="293389" y="674665"/>
                  </a:cubicBezTo>
                  <a:cubicBezTo>
                    <a:pt x="289322" y="669434"/>
                    <a:pt x="299198" y="664203"/>
                    <a:pt x="300941" y="670596"/>
                  </a:cubicBezTo>
                  <a:lnTo>
                    <a:pt x="300941" y="670596"/>
                  </a:lnTo>
                  <a:close/>
                  <a:moveTo>
                    <a:pt x="322437" y="529368"/>
                  </a:moveTo>
                  <a:cubicBezTo>
                    <a:pt x="321275" y="521231"/>
                    <a:pt x="309656" y="517744"/>
                    <a:pt x="304427" y="524718"/>
                  </a:cubicBezTo>
                  <a:cubicBezTo>
                    <a:pt x="299198" y="529949"/>
                    <a:pt x="302684" y="540410"/>
                    <a:pt x="310237" y="541573"/>
                  </a:cubicBezTo>
                  <a:cubicBezTo>
                    <a:pt x="316627" y="543316"/>
                    <a:pt x="324180" y="536342"/>
                    <a:pt x="322437" y="529368"/>
                  </a:cubicBezTo>
                  <a:lnTo>
                    <a:pt x="322437" y="529368"/>
                  </a:lnTo>
                  <a:close/>
                  <a:moveTo>
                    <a:pt x="388087" y="62094"/>
                  </a:moveTo>
                  <a:cubicBezTo>
                    <a:pt x="390410" y="67906"/>
                    <a:pt x="381115" y="73137"/>
                    <a:pt x="377048" y="68487"/>
                  </a:cubicBezTo>
                  <a:cubicBezTo>
                    <a:pt x="372981" y="65581"/>
                    <a:pt x="374724" y="58607"/>
                    <a:pt x="379372" y="57445"/>
                  </a:cubicBezTo>
                  <a:cubicBezTo>
                    <a:pt x="382858" y="55701"/>
                    <a:pt x="386925" y="59188"/>
                    <a:pt x="388087" y="62094"/>
                  </a:cubicBezTo>
                  <a:lnTo>
                    <a:pt x="388087" y="62094"/>
                  </a:lnTo>
                  <a:close/>
                  <a:moveTo>
                    <a:pt x="366010" y="223083"/>
                  </a:moveTo>
                  <a:cubicBezTo>
                    <a:pt x="370076" y="231800"/>
                    <a:pt x="360781" y="242262"/>
                    <a:pt x="351485" y="239356"/>
                  </a:cubicBezTo>
                  <a:cubicBezTo>
                    <a:pt x="342771" y="238193"/>
                    <a:pt x="338704" y="225989"/>
                    <a:pt x="345095" y="219595"/>
                  </a:cubicBezTo>
                  <a:cubicBezTo>
                    <a:pt x="350324" y="212040"/>
                    <a:pt x="363105" y="214946"/>
                    <a:pt x="366010" y="223083"/>
                  </a:cubicBezTo>
                  <a:lnTo>
                    <a:pt x="366010" y="223083"/>
                  </a:lnTo>
                  <a:close/>
                  <a:moveTo>
                    <a:pt x="366591" y="135323"/>
                  </a:moveTo>
                  <a:cubicBezTo>
                    <a:pt x="372981" y="135323"/>
                    <a:pt x="379372" y="139973"/>
                    <a:pt x="378210" y="146947"/>
                  </a:cubicBezTo>
                  <a:cubicBezTo>
                    <a:pt x="377629" y="153921"/>
                    <a:pt x="369496" y="156827"/>
                    <a:pt x="363686" y="155084"/>
                  </a:cubicBezTo>
                  <a:cubicBezTo>
                    <a:pt x="361362" y="152178"/>
                    <a:pt x="357295" y="148691"/>
                    <a:pt x="359038" y="144622"/>
                  </a:cubicBezTo>
                  <a:cubicBezTo>
                    <a:pt x="358457" y="139973"/>
                    <a:pt x="363105" y="137648"/>
                    <a:pt x="366591" y="135323"/>
                  </a:cubicBezTo>
                  <a:lnTo>
                    <a:pt x="366591" y="135323"/>
                  </a:lnTo>
                  <a:close/>
                  <a:moveTo>
                    <a:pt x="318370" y="586905"/>
                  </a:moveTo>
                  <a:cubicBezTo>
                    <a:pt x="321856" y="593880"/>
                    <a:pt x="312561" y="602016"/>
                    <a:pt x="306170" y="597367"/>
                  </a:cubicBezTo>
                  <a:cubicBezTo>
                    <a:pt x="300360" y="593880"/>
                    <a:pt x="301522" y="585162"/>
                    <a:pt x="307332" y="582837"/>
                  </a:cubicBezTo>
                  <a:cubicBezTo>
                    <a:pt x="311980" y="580512"/>
                    <a:pt x="316627" y="583418"/>
                    <a:pt x="318370" y="586905"/>
                  </a:cubicBezTo>
                  <a:lnTo>
                    <a:pt x="318370" y="586905"/>
                  </a:lnTo>
                  <a:close/>
                  <a:moveTo>
                    <a:pt x="314304" y="646186"/>
                  </a:moveTo>
                  <a:cubicBezTo>
                    <a:pt x="317208" y="652579"/>
                    <a:pt x="307332" y="657810"/>
                    <a:pt x="303846" y="651417"/>
                  </a:cubicBezTo>
                  <a:cubicBezTo>
                    <a:pt x="300360" y="645024"/>
                    <a:pt x="310818" y="639212"/>
                    <a:pt x="314304" y="646186"/>
                  </a:cubicBezTo>
                  <a:lnTo>
                    <a:pt x="314304" y="646186"/>
                  </a:lnTo>
                  <a:close/>
                  <a:moveTo>
                    <a:pt x="395639" y="34197"/>
                  </a:moveTo>
                  <a:cubicBezTo>
                    <a:pt x="397382" y="36522"/>
                    <a:pt x="399706" y="38265"/>
                    <a:pt x="400287" y="41171"/>
                  </a:cubicBezTo>
                  <a:cubicBezTo>
                    <a:pt x="399125" y="44077"/>
                    <a:pt x="396220" y="45239"/>
                    <a:pt x="393896" y="46983"/>
                  </a:cubicBezTo>
                  <a:cubicBezTo>
                    <a:pt x="391572" y="44658"/>
                    <a:pt x="389829" y="42333"/>
                    <a:pt x="388087" y="39428"/>
                  </a:cubicBezTo>
                  <a:cubicBezTo>
                    <a:pt x="389829" y="37684"/>
                    <a:pt x="392734" y="35941"/>
                    <a:pt x="395639" y="34197"/>
                  </a:cubicBezTo>
                  <a:lnTo>
                    <a:pt x="395639" y="34197"/>
                  </a:lnTo>
                  <a:close/>
                  <a:moveTo>
                    <a:pt x="335218" y="506702"/>
                  </a:moveTo>
                  <a:cubicBezTo>
                    <a:pt x="336380" y="513094"/>
                    <a:pt x="331151" y="520069"/>
                    <a:pt x="324180" y="520069"/>
                  </a:cubicBezTo>
                  <a:cubicBezTo>
                    <a:pt x="314884" y="520650"/>
                    <a:pt x="309075" y="508445"/>
                    <a:pt x="315466" y="501471"/>
                  </a:cubicBezTo>
                  <a:cubicBezTo>
                    <a:pt x="320694" y="493915"/>
                    <a:pt x="334056" y="497403"/>
                    <a:pt x="335218" y="506702"/>
                  </a:cubicBezTo>
                  <a:lnTo>
                    <a:pt x="335218" y="506702"/>
                  </a:lnTo>
                  <a:close/>
                  <a:moveTo>
                    <a:pt x="377629" y="199835"/>
                  </a:moveTo>
                  <a:cubicBezTo>
                    <a:pt x="374724" y="191117"/>
                    <a:pt x="361943" y="189374"/>
                    <a:pt x="357295" y="196929"/>
                  </a:cubicBezTo>
                  <a:cubicBezTo>
                    <a:pt x="352067" y="203322"/>
                    <a:pt x="356714" y="214365"/>
                    <a:pt x="364848" y="214946"/>
                  </a:cubicBezTo>
                  <a:cubicBezTo>
                    <a:pt x="372981" y="217852"/>
                    <a:pt x="380534" y="207972"/>
                    <a:pt x="377629" y="199835"/>
                  </a:cubicBezTo>
                  <a:lnTo>
                    <a:pt x="377629" y="199835"/>
                  </a:lnTo>
                  <a:close/>
                  <a:moveTo>
                    <a:pt x="388667" y="119050"/>
                  </a:moveTo>
                  <a:cubicBezTo>
                    <a:pt x="392734" y="126605"/>
                    <a:pt x="381696" y="135323"/>
                    <a:pt x="375305" y="129511"/>
                  </a:cubicBezTo>
                  <a:cubicBezTo>
                    <a:pt x="370076" y="126024"/>
                    <a:pt x="370658" y="116726"/>
                    <a:pt x="377048" y="114401"/>
                  </a:cubicBezTo>
                  <a:cubicBezTo>
                    <a:pt x="381115" y="111495"/>
                    <a:pt x="386925" y="114982"/>
                    <a:pt x="388667" y="119050"/>
                  </a:cubicBezTo>
                  <a:lnTo>
                    <a:pt x="388667" y="119050"/>
                  </a:lnTo>
                  <a:close/>
                  <a:moveTo>
                    <a:pt x="316046" y="560752"/>
                  </a:moveTo>
                  <a:cubicBezTo>
                    <a:pt x="321275" y="553778"/>
                    <a:pt x="332895" y="559008"/>
                    <a:pt x="332314" y="567726"/>
                  </a:cubicBezTo>
                  <a:cubicBezTo>
                    <a:pt x="332314" y="574700"/>
                    <a:pt x="324180" y="577606"/>
                    <a:pt x="318370" y="575863"/>
                  </a:cubicBezTo>
                  <a:cubicBezTo>
                    <a:pt x="314304" y="571795"/>
                    <a:pt x="311399" y="565401"/>
                    <a:pt x="316046" y="560752"/>
                  </a:cubicBezTo>
                  <a:lnTo>
                    <a:pt x="316046" y="560752"/>
                  </a:lnTo>
                  <a:close/>
                  <a:moveTo>
                    <a:pt x="406677" y="12693"/>
                  </a:moveTo>
                  <a:cubicBezTo>
                    <a:pt x="407839" y="14437"/>
                    <a:pt x="410163" y="16180"/>
                    <a:pt x="409582" y="18505"/>
                  </a:cubicBezTo>
                  <a:cubicBezTo>
                    <a:pt x="408420" y="19667"/>
                    <a:pt x="406677" y="21411"/>
                    <a:pt x="405516" y="22573"/>
                  </a:cubicBezTo>
                  <a:cubicBezTo>
                    <a:pt x="404354" y="20830"/>
                    <a:pt x="402030" y="19667"/>
                    <a:pt x="401449" y="17343"/>
                  </a:cubicBezTo>
                  <a:cubicBezTo>
                    <a:pt x="402611" y="15018"/>
                    <a:pt x="405516" y="13856"/>
                    <a:pt x="406677" y="12693"/>
                  </a:cubicBezTo>
                  <a:lnTo>
                    <a:pt x="406677" y="12693"/>
                  </a:lnTo>
                  <a:close/>
                  <a:moveTo>
                    <a:pt x="328247" y="623520"/>
                  </a:moveTo>
                  <a:cubicBezTo>
                    <a:pt x="330571" y="629913"/>
                    <a:pt x="321856" y="635144"/>
                    <a:pt x="317208" y="630494"/>
                  </a:cubicBezTo>
                  <a:cubicBezTo>
                    <a:pt x="312561" y="626426"/>
                    <a:pt x="316046" y="618289"/>
                    <a:pt x="321856" y="618871"/>
                  </a:cubicBezTo>
                  <a:cubicBezTo>
                    <a:pt x="324761" y="618871"/>
                    <a:pt x="327085" y="621195"/>
                    <a:pt x="328247" y="623520"/>
                  </a:cubicBezTo>
                  <a:lnTo>
                    <a:pt x="328247" y="623520"/>
                  </a:lnTo>
                  <a:close/>
                  <a:moveTo>
                    <a:pt x="347419" y="480548"/>
                  </a:moveTo>
                  <a:cubicBezTo>
                    <a:pt x="344514" y="472993"/>
                    <a:pt x="333476" y="470668"/>
                    <a:pt x="327666" y="477061"/>
                  </a:cubicBezTo>
                  <a:cubicBezTo>
                    <a:pt x="321856" y="482292"/>
                    <a:pt x="324180" y="492753"/>
                    <a:pt x="331151" y="496240"/>
                  </a:cubicBezTo>
                  <a:cubicBezTo>
                    <a:pt x="340447" y="501471"/>
                    <a:pt x="352067" y="489847"/>
                    <a:pt x="347419" y="480548"/>
                  </a:cubicBezTo>
                  <a:lnTo>
                    <a:pt x="347419" y="480548"/>
                  </a:lnTo>
                  <a:close/>
                  <a:moveTo>
                    <a:pt x="389829" y="178912"/>
                  </a:moveTo>
                  <a:cubicBezTo>
                    <a:pt x="392153" y="188211"/>
                    <a:pt x="379372" y="195767"/>
                    <a:pt x="372400" y="189374"/>
                  </a:cubicBezTo>
                  <a:cubicBezTo>
                    <a:pt x="366010" y="184724"/>
                    <a:pt x="367172" y="173682"/>
                    <a:pt x="374724" y="170776"/>
                  </a:cubicBezTo>
                  <a:cubicBezTo>
                    <a:pt x="380534" y="167870"/>
                    <a:pt x="388667" y="172519"/>
                    <a:pt x="389829" y="178912"/>
                  </a:cubicBezTo>
                  <a:lnTo>
                    <a:pt x="389829" y="178912"/>
                  </a:lnTo>
                  <a:close/>
                  <a:moveTo>
                    <a:pt x="400868" y="98709"/>
                  </a:moveTo>
                  <a:cubicBezTo>
                    <a:pt x="401449" y="103939"/>
                    <a:pt x="396220" y="108589"/>
                    <a:pt x="390991" y="106845"/>
                  </a:cubicBezTo>
                  <a:cubicBezTo>
                    <a:pt x="384020" y="105683"/>
                    <a:pt x="382858" y="95222"/>
                    <a:pt x="389248" y="92316"/>
                  </a:cubicBezTo>
                  <a:cubicBezTo>
                    <a:pt x="393896" y="89410"/>
                    <a:pt x="400287" y="93478"/>
                    <a:pt x="400868" y="98709"/>
                  </a:cubicBezTo>
                  <a:lnTo>
                    <a:pt x="400868" y="98709"/>
                  </a:lnTo>
                  <a:close/>
                  <a:moveTo>
                    <a:pt x="320694" y="679314"/>
                  </a:moveTo>
                  <a:cubicBezTo>
                    <a:pt x="322437" y="681058"/>
                    <a:pt x="323599" y="682801"/>
                    <a:pt x="324761" y="684545"/>
                  </a:cubicBezTo>
                  <a:cubicBezTo>
                    <a:pt x="323018" y="685707"/>
                    <a:pt x="321275" y="687450"/>
                    <a:pt x="318951" y="688613"/>
                  </a:cubicBezTo>
                  <a:cubicBezTo>
                    <a:pt x="317208" y="686869"/>
                    <a:pt x="315466" y="685126"/>
                    <a:pt x="314304" y="683382"/>
                  </a:cubicBezTo>
                  <a:cubicBezTo>
                    <a:pt x="316627" y="681639"/>
                    <a:pt x="318951" y="680476"/>
                    <a:pt x="320694" y="679314"/>
                  </a:cubicBezTo>
                  <a:lnTo>
                    <a:pt x="320694" y="679314"/>
                  </a:lnTo>
                  <a:close/>
                  <a:moveTo>
                    <a:pt x="344514" y="540410"/>
                  </a:moveTo>
                  <a:cubicBezTo>
                    <a:pt x="347419" y="546222"/>
                    <a:pt x="342190" y="553778"/>
                    <a:pt x="335800" y="554359"/>
                  </a:cubicBezTo>
                  <a:cubicBezTo>
                    <a:pt x="328247" y="555521"/>
                    <a:pt x="321856" y="546222"/>
                    <a:pt x="325923" y="539248"/>
                  </a:cubicBezTo>
                  <a:cubicBezTo>
                    <a:pt x="329990" y="531693"/>
                    <a:pt x="342190" y="532274"/>
                    <a:pt x="344514" y="540410"/>
                  </a:cubicBezTo>
                  <a:lnTo>
                    <a:pt x="344514" y="540410"/>
                  </a:lnTo>
                  <a:close/>
                  <a:moveTo>
                    <a:pt x="400287" y="153340"/>
                  </a:moveTo>
                  <a:cubicBezTo>
                    <a:pt x="397382" y="147528"/>
                    <a:pt x="389829" y="145785"/>
                    <a:pt x="385182" y="149853"/>
                  </a:cubicBezTo>
                  <a:cubicBezTo>
                    <a:pt x="378791" y="153921"/>
                    <a:pt x="380534" y="163802"/>
                    <a:pt x="386925" y="166708"/>
                  </a:cubicBezTo>
                  <a:cubicBezTo>
                    <a:pt x="393896" y="171938"/>
                    <a:pt x="404934" y="161477"/>
                    <a:pt x="400287" y="153340"/>
                  </a:cubicBezTo>
                  <a:lnTo>
                    <a:pt x="400287" y="153340"/>
                  </a:lnTo>
                  <a:close/>
                  <a:moveTo>
                    <a:pt x="411325" y="73718"/>
                  </a:moveTo>
                  <a:cubicBezTo>
                    <a:pt x="413649" y="78948"/>
                    <a:pt x="406677" y="84760"/>
                    <a:pt x="402030" y="81854"/>
                  </a:cubicBezTo>
                  <a:cubicBezTo>
                    <a:pt x="396801" y="80111"/>
                    <a:pt x="396801" y="71393"/>
                    <a:pt x="402030" y="69649"/>
                  </a:cubicBezTo>
                  <a:cubicBezTo>
                    <a:pt x="405516" y="67906"/>
                    <a:pt x="410744" y="70231"/>
                    <a:pt x="411325" y="73718"/>
                  </a:cubicBezTo>
                  <a:lnTo>
                    <a:pt x="411325" y="73718"/>
                  </a:lnTo>
                  <a:close/>
                  <a:moveTo>
                    <a:pt x="334638" y="593299"/>
                  </a:moveTo>
                  <a:cubicBezTo>
                    <a:pt x="338123" y="595623"/>
                    <a:pt x="343352" y="599110"/>
                    <a:pt x="341028" y="604341"/>
                  </a:cubicBezTo>
                  <a:cubicBezTo>
                    <a:pt x="339866" y="608409"/>
                    <a:pt x="335800" y="609572"/>
                    <a:pt x="332314" y="610734"/>
                  </a:cubicBezTo>
                  <a:cubicBezTo>
                    <a:pt x="329409" y="608409"/>
                    <a:pt x="325923" y="606666"/>
                    <a:pt x="325923" y="602016"/>
                  </a:cubicBezTo>
                  <a:cubicBezTo>
                    <a:pt x="324761" y="597367"/>
                    <a:pt x="330571" y="595042"/>
                    <a:pt x="334638" y="593299"/>
                  </a:cubicBezTo>
                  <a:lnTo>
                    <a:pt x="334638" y="593299"/>
                  </a:lnTo>
                  <a:close/>
                  <a:moveTo>
                    <a:pt x="360200" y="457882"/>
                  </a:moveTo>
                  <a:cubicBezTo>
                    <a:pt x="363105" y="464856"/>
                    <a:pt x="357876" y="473574"/>
                    <a:pt x="350324" y="474736"/>
                  </a:cubicBezTo>
                  <a:cubicBezTo>
                    <a:pt x="341028" y="476480"/>
                    <a:pt x="332314" y="465437"/>
                    <a:pt x="336961" y="457301"/>
                  </a:cubicBezTo>
                  <a:cubicBezTo>
                    <a:pt x="341028" y="446839"/>
                    <a:pt x="357295" y="447420"/>
                    <a:pt x="360200" y="457882"/>
                  </a:cubicBezTo>
                  <a:lnTo>
                    <a:pt x="360200" y="457882"/>
                  </a:lnTo>
                  <a:close/>
                  <a:moveTo>
                    <a:pt x="336380" y="658391"/>
                  </a:moveTo>
                  <a:cubicBezTo>
                    <a:pt x="339285" y="662459"/>
                    <a:pt x="334638" y="665947"/>
                    <a:pt x="331151" y="667109"/>
                  </a:cubicBezTo>
                  <a:cubicBezTo>
                    <a:pt x="329409" y="665365"/>
                    <a:pt x="325923" y="663622"/>
                    <a:pt x="326504" y="660716"/>
                  </a:cubicBezTo>
                  <a:cubicBezTo>
                    <a:pt x="327085" y="655485"/>
                    <a:pt x="334638" y="653161"/>
                    <a:pt x="336380" y="658391"/>
                  </a:cubicBezTo>
                  <a:lnTo>
                    <a:pt x="336380" y="658391"/>
                  </a:lnTo>
                  <a:close/>
                  <a:moveTo>
                    <a:pt x="357876" y="517163"/>
                  </a:moveTo>
                  <a:cubicBezTo>
                    <a:pt x="356133" y="510770"/>
                    <a:pt x="348000" y="506702"/>
                    <a:pt x="342190" y="510770"/>
                  </a:cubicBezTo>
                  <a:cubicBezTo>
                    <a:pt x="334638" y="514257"/>
                    <a:pt x="334638" y="525300"/>
                    <a:pt x="341609" y="529368"/>
                  </a:cubicBezTo>
                  <a:cubicBezTo>
                    <a:pt x="349162" y="535761"/>
                    <a:pt x="361362" y="526462"/>
                    <a:pt x="357876" y="517163"/>
                  </a:cubicBezTo>
                  <a:lnTo>
                    <a:pt x="357876" y="517163"/>
                  </a:lnTo>
                  <a:close/>
                  <a:moveTo>
                    <a:pt x="400868" y="212621"/>
                  </a:moveTo>
                  <a:cubicBezTo>
                    <a:pt x="404354" y="221339"/>
                    <a:pt x="393896" y="231800"/>
                    <a:pt x="385182" y="227732"/>
                  </a:cubicBezTo>
                  <a:cubicBezTo>
                    <a:pt x="377048" y="224826"/>
                    <a:pt x="374724" y="213202"/>
                    <a:pt x="381696" y="207391"/>
                  </a:cubicBezTo>
                  <a:cubicBezTo>
                    <a:pt x="388087" y="201579"/>
                    <a:pt x="398544" y="204485"/>
                    <a:pt x="400868" y="212621"/>
                  </a:cubicBezTo>
                  <a:lnTo>
                    <a:pt x="400868" y="212621"/>
                  </a:lnTo>
                  <a:close/>
                  <a:moveTo>
                    <a:pt x="396801" y="128349"/>
                  </a:moveTo>
                  <a:cubicBezTo>
                    <a:pt x="392153" y="132999"/>
                    <a:pt x="395058" y="139392"/>
                    <a:pt x="399125" y="142879"/>
                  </a:cubicBezTo>
                  <a:cubicBezTo>
                    <a:pt x="404934" y="144622"/>
                    <a:pt x="412487" y="141717"/>
                    <a:pt x="412487" y="134742"/>
                  </a:cubicBezTo>
                  <a:cubicBezTo>
                    <a:pt x="413649" y="126605"/>
                    <a:pt x="402030" y="121956"/>
                    <a:pt x="396801" y="128349"/>
                  </a:cubicBezTo>
                  <a:lnTo>
                    <a:pt x="396801" y="128349"/>
                  </a:lnTo>
                  <a:close/>
                  <a:moveTo>
                    <a:pt x="422945" y="51051"/>
                  </a:moveTo>
                  <a:cubicBezTo>
                    <a:pt x="425849" y="58026"/>
                    <a:pt x="413649" y="61513"/>
                    <a:pt x="411906" y="53957"/>
                  </a:cubicBezTo>
                  <a:cubicBezTo>
                    <a:pt x="410163" y="47564"/>
                    <a:pt x="420621" y="44658"/>
                    <a:pt x="422945" y="51051"/>
                  </a:cubicBezTo>
                  <a:lnTo>
                    <a:pt x="422945" y="51051"/>
                  </a:lnTo>
                  <a:close/>
                  <a:moveTo>
                    <a:pt x="354390" y="577025"/>
                  </a:moveTo>
                  <a:cubicBezTo>
                    <a:pt x="356714" y="583999"/>
                    <a:pt x="347419" y="590974"/>
                    <a:pt x="341028" y="586324"/>
                  </a:cubicBezTo>
                  <a:cubicBezTo>
                    <a:pt x="335218" y="582837"/>
                    <a:pt x="336380" y="572957"/>
                    <a:pt x="342771" y="570632"/>
                  </a:cubicBezTo>
                  <a:cubicBezTo>
                    <a:pt x="347419" y="568889"/>
                    <a:pt x="353809" y="572376"/>
                    <a:pt x="354390" y="577025"/>
                  </a:cubicBezTo>
                  <a:lnTo>
                    <a:pt x="354390" y="577025"/>
                  </a:lnTo>
                  <a:close/>
                  <a:moveTo>
                    <a:pt x="430497" y="24317"/>
                  </a:moveTo>
                  <a:cubicBezTo>
                    <a:pt x="431078" y="26642"/>
                    <a:pt x="435145" y="28385"/>
                    <a:pt x="433402" y="31291"/>
                  </a:cubicBezTo>
                  <a:cubicBezTo>
                    <a:pt x="432240" y="35360"/>
                    <a:pt x="427592" y="33616"/>
                    <a:pt x="424687" y="31872"/>
                  </a:cubicBezTo>
                  <a:cubicBezTo>
                    <a:pt x="425268" y="27804"/>
                    <a:pt x="427011" y="24898"/>
                    <a:pt x="430497" y="24317"/>
                  </a:cubicBezTo>
                  <a:lnTo>
                    <a:pt x="430497" y="24317"/>
                  </a:lnTo>
                  <a:close/>
                  <a:moveTo>
                    <a:pt x="350324" y="636306"/>
                  </a:moveTo>
                  <a:cubicBezTo>
                    <a:pt x="352647" y="641537"/>
                    <a:pt x="345095" y="647349"/>
                    <a:pt x="341028" y="643280"/>
                  </a:cubicBezTo>
                  <a:cubicBezTo>
                    <a:pt x="336961" y="640956"/>
                    <a:pt x="337542" y="633982"/>
                    <a:pt x="341609" y="632238"/>
                  </a:cubicBezTo>
                  <a:cubicBezTo>
                    <a:pt x="345095" y="630494"/>
                    <a:pt x="349162" y="632819"/>
                    <a:pt x="350324" y="636306"/>
                  </a:cubicBezTo>
                  <a:lnTo>
                    <a:pt x="350324" y="636306"/>
                  </a:lnTo>
                  <a:close/>
                  <a:moveTo>
                    <a:pt x="412487" y="189955"/>
                  </a:moveTo>
                  <a:cubicBezTo>
                    <a:pt x="409582" y="180075"/>
                    <a:pt x="393896" y="180656"/>
                    <a:pt x="391572" y="190536"/>
                  </a:cubicBezTo>
                  <a:cubicBezTo>
                    <a:pt x="388667" y="198092"/>
                    <a:pt x="396801" y="206810"/>
                    <a:pt x="404934" y="204485"/>
                  </a:cubicBezTo>
                  <a:cubicBezTo>
                    <a:pt x="411325" y="203322"/>
                    <a:pt x="414811" y="195767"/>
                    <a:pt x="412487" y="189955"/>
                  </a:cubicBezTo>
                  <a:lnTo>
                    <a:pt x="412487" y="189955"/>
                  </a:lnTo>
                  <a:close/>
                  <a:moveTo>
                    <a:pt x="424106" y="109170"/>
                  </a:moveTo>
                  <a:cubicBezTo>
                    <a:pt x="427011" y="116144"/>
                    <a:pt x="417716" y="122537"/>
                    <a:pt x="411906" y="118469"/>
                  </a:cubicBezTo>
                  <a:cubicBezTo>
                    <a:pt x="406096" y="115563"/>
                    <a:pt x="406677" y="106264"/>
                    <a:pt x="412487" y="103939"/>
                  </a:cubicBezTo>
                  <a:cubicBezTo>
                    <a:pt x="417135" y="101615"/>
                    <a:pt x="422945" y="104520"/>
                    <a:pt x="424106" y="109170"/>
                  </a:cubicBezTo>
                  <a:lnTo>
                    <a:pt x="424106" y="109170"/>
                  </a:lnTo>
                  <a:close/>
                  <a:moveTo>
                    <a:pt x="371238" y="493915"/>
                  </a:moveTo>
                  <a:cubicBezTo>
                    <a:pt x="375305" y="503215"/>
                    <a:pt x="362524" y="513094"/>
                    <a:pt x="354390" y="507283"/>
                  </a:cubicBezTo>
                  <a:cubicBezTo>
                    <a:pt x="346838" y="503215"/>
                    <a:pt x="346838" y="491591"/>
                    <a:pt x="354390" y="487522"/>
                  </a:cubicBezTo>
                  <a:cubicBezTo>
                    <a:pt x="360200" y="483454"/>
                    <a:pt x="368914" y="486941"/>
                    <a:pt x="371238" y="493915"/>
                  </a:cubicBezTo>
                  <a:lnTo>
                    <a:pt x="371238" y="493915"/>
                  </a:lnTo>
                  <a:close/>
                  <a:moveTo>
                    <a:pt x="342190" y="693844"/>
                  </a:moveTo>
                  <a:cubicBezTo>
                    <a:pt x="344514" y="691519"/>
                    <a:pt x="346257" y="696168"/>
                    <a:pt x="348000" y="697331"/>
                  </a:cubicBezTo>
                  <a:cubicBezTo>
                    <a:pt x="346257" y="697912"/>
                    <a:pt x="342771" y="701980"/>
                    <a:pt x="341609" y="699074"/>
                  </a:cubicBezTo>
                  <a:cubicBezTo>
                    <a:pt x="339285" y="697331"/>
                    <a:pt x="339866" y="694425"/>
                    <a:pt x="342190" y="693844"/>
                  </a:cubicBezTo>
                  <a:lnTo>
                    <a:pt x="342190" y="693844"/>
                  </a:lnTo>
                  <a:close/>
                  <a:moveTo>
                    <a:pt x="359619" y="545641"/>
                  </a:moveTo>
                  <a:cubicBezTo>
                    <a:pt x="364267" y="547966"/>
                    <a:pt x="369496" y="552034"/>
                    <a:pt x="367753" y="557846"/>
                  </a:cubicBezTo>
                  <a:cubicBezTo>
                    <a:pt x="366591" y="563077"/>
                    <a:pt x="361362" y="564820"/>
                    <a:pt x="356714" y="566564"/>
                  </a:cubicBezTo>
                  <a:cubicBezTo>
                    <a:pt x="352647" y="564239"/>
                    <a:pt x="348581" y="560752"/>
                    <a:pt x="348581" y="555521"/>
                  </a:cubicBezTo>
                  <a:cubicBezTo>
                    <a:pt x="349162" y="549128"/>
                    <a:pt x="354971" y="546222"/>
                    <a:pt x="359619" y="545641"/>
                  </a:cubicBezTo>
                  <a:lnTo>
                    <a:pt x="359619" y="545641"/>
                  </a:lnTo>
                  <a:close/>
                  <a:moveTo>
                    <a:pt x="434564" y="86504"/>
                  </a:moveTo>
                  <a:cubicBezTo>
                    <a:pt x="437469" y="92316"/>
                    <a:pt x="428754" y="98709"/>
                    <a:pt x="424106" y="94640"/>
                  </a:cubicBezTo>
                  <a:cubicBezTo>
                    <a:pt x="420040" y="92316"/>
                    <a:pt x="418878" y="85922"/>
                    <a:pt x="423525" y="83598"/>
                  </a:cubicBezTo>
                  <a:cubicBezTo>
                    <a:pt x="427011" y="79530"/>
                    <a:pt x="433402" y="81854"/>
                    <a:pt x="434564" y="86504"/>
                  </a:cubicBezTo>
                  <a:lnTo>
                    <a:pt x="434564" y="86504"/>
                  </a:lnTo>
                  <a:close/>
                  <a:moveTo>
                    <a:pt x="442117" y="10950"/>
                  </a:moveTo>
                  <a:cubicBezTo>
                    <a:pt x="442117" y="10950"/>
                    <a:pt x="442117" y="10950"/>
                    <a:pt x="442117" y="10950"/>
                  </a:cubicBezTo>
                  <a:lnTo>
                    <a:pt x="441535" y="10950"/>
                  </a:lnTo>
                  <a:lnTo>
                    <a:pt x="442117" y="10950"/>
                  </a:lnTo>
                  <a:lnTo>
                    <a:pt x="442117" y="10950"/>
                  </a:lnTo>
                  <a:close/>
                  <a:moveTo>
                    <a:pt x="363105" y="611896"/>
                  </a:moveTo>
                  <a:cubicBezTo>
                    <a:pt x="365429" y="617127"/>
                    <a:pt x="360200" y="624101"/>
                    <a:pt x="354390" y="621776"/>
                  </a:cubicBezTo>
                  <a:cubicBezTo>
                    <a:pt x="349162" y="621195"/>
                    <a:pt x="347419" y="613640"/>
                    <a:pt x="350324" y="610153"/>
                  </a:cubicBezTo>
                  <a:cubicBezTo>
                    <a:pt x="354390" y="606084"/>
                    <a:pt x="361362" y="607247"/>
                    <a:pt x="363105" y="611896"/>
                  </a:cubicBezTo>
                  <a:lnTo>
                    <a:pt x="363105" y="611896"/>
                  </a:lnTo>
                  <a:close/>
                  <a:moveTo>
                    <a:pt x="383439" y="470087"/>
                  </a:moveTo>
                  <a:cubicBezTo>
                    <a:pt x="381115" y="461950"/>
                    <a:pt x="369496" y="458463"/>
                    <a:pt x="363686" y="465437"/>
                  </a:cubicBezTo>
                  <a:cubicBezTo>
                    <a:pt x="356133" y="471830"/>
                    <a:pt x="360781" y="485198"/>
                    <a:pt x="370076" y="486360"/>
                  </a:cubicBezTo>
                  <a:cubicBezTo>
                    <a:pt x="378210" y="488104"/>
                    <a:pt x="386925" y="478223"/>
                    <a:pt x="383439" y="470087"/>
                  </a:cubicBezTo>
                  <a:lnTo>
                    <a:pt x="383439" y="470087"/>
                  </a:lnTo>
                  <a:close/>
                  <a:moveTo>
                    <a:pt x="424106" y="167870"/>
                  </a:moveTo>
                  <a:cubicBezTo>
                    <a:pt x="427011" y="176006"/>
                    <a:pt x="415973" y="184143"/>
                    <a:pt x="409001" y="179494"/>
                  </a:cubicBezTo>
                  <a:cubicBezTo>
                    <a:pt x="403772" y="176588"/>
                    <a:pt x="401449" y="169613"/>
                    <a:pt x="405516" y="164383"/>
                  </a:cubicBezTo>
                  <a:cubicBezTo>
                    <a:pt x="407839" y="160896"/>
                    <a:pt x="411906" y="160315"/>
                    <a:pt x="415392" y="159152"/>
                  </a:cubicBezTo>
                  <a:cubicBezTo>
                    <a:pt x="418878" y="161477"/>
                    <a:pt x="423525" y="163221"/>
                    <a:pt x="424106" y="167870"/>
                  </a:cubicBezTo>
                  <a:lnTo>
                    <a:pt x="424106" y="167870"/>
                  </a:lnTo>
                  <a:close/>
                  <a:moveTo>
                    <a:pt x="356133" y="667690"/>
                  </a:moveTo>
                  <a:cubicBezTo>
                    <a:pt x="357295" y="669434"/>
                    <a:pt x="360200" y="671177"/>
                    <a:pt x="360200" y="674083"/>
                  </a:cubicBezTo>
                  <a:cubicBezTo>
                    <a:pt x="359619" y="676408"/>
                    <a:pt x="356714" y="676989"/>
                    <a:pt x="354390" y="678733"/>
                  </a:cubicBezTo>
                  <a:cubicBezTo>
                    <a:pt x="352647" y="676408"/>
                    <a:pt x="349743" y="674083"/>
                    <a:pt x="350905" y="671177"/>
                  </a:cubicBezTo>
                  <a:cubicBezTo>
                    <a:pt x="352647" y="670015"/>
                    <a:pt x="354390" y="668853"/>
                    <a:pt x="356133" y="667690"/>
                  </a:cubicBezTo>
                  <a:lnTo>
                    <a:pt x="356133" y="667690"/>
                  </a:lnTo>
                  <a:close/>
                  <a:moveTo>
                    <a:pt x="380534" y="529949"/>
                  </a:moveTo>
                  <a:cubicBezTo>
                    <a:pt x="382858" y="536923"/>
                    <a:pt x="377048" y="545060"/>
                    <a:pt x="369496" y="543316"/>
                  </a:cubicBezTo>
                  <a:cubicBezTo>
                    <a:pt x="361362" y="543316"/>
                    <a:pt x="356714" y="531693"/>
                    <a:pt x="362524" y="525881"/>
                  </a:cubicBezTo>
                  <a:cubicBezTo>
                    <a:pt x="367753" y="520069"/>
                    <a:pt x="378210" y="522394"/>
                    <a:pt x="380534" y="529949"/>
                  </a:cubicBezTo>
                  <a:lnTo>
                    <a:pt x="380534" y="529949"/>
                  </a:lnTo>
                  <a:close/>
                  <a:moveTo>
                    <a:pt x="442117" y="58607"/>
                  </a:moveTo>
                  <a:cubicBezTo>
                    <a:pt x="444440" y="60931"/>
                    <a:pt x="449088" y="64419"/>
                    <a:pt x="445602" y="68487"/>
                  </a:cubicBezTo>
                  <a:cubicBezTo>
                    <a:pt x="443279" y="73137"/>
                    <a:pt x="435145" y="71974"/>
                    <a:pt x="434564" y="66743"/>
                  </a:cubicBezTo>
                  <a:cubicBezTo>
                    <a:pt x="433402" y="62094"/>
                    <a:pt x="438630" y="59769"/>
                    <a:pt x="442117" y="58607"/>
                  </a:cubicBezTo>
                  <a:lnTo>
                    <a:pt x="442117" y="58607"/>
                  </a:lnTo>
                  <a:close/>
                  <a:moveTo>
                    <a:pt x="424106" y="225407"/>
                  </a:moveTo>
                  <a:cubicBezTo>
                    <a:pt x="421783" y="217271"/>
                    <a:pt x="410744" y="213783"/>
                    <a:pt x="404934" y="220177"/>
                  </a:cubicBezTo>
                  <a:cubicBezTo>
                    <a:pt x="397963" y="225407"/>
                    <a:pt x="400287" y="236450"/>
                    <a:pt x="407839" y="239937"/>
                  </a:cubicBezTo>
                  <a:cubicBezTo>
                    <a:pt x="416554" y="244587"/>
                    <a:pt x="428173" y="234706"/>
                    <a:pt x="424106" y="225407"/>
                  </a:cubicBezTo>
                  <a:lnTo>
                    <a:pt x="424106" y="225407"/>
                  </a:lnTo>
                  <a:close/>
                  <a:moveTo>
                    <a:pt x="435726" y="144622"/>
                  </a:moveTo>
                  <a:cubicBezTo>
                    <a:pt x="438050" y="151015"/>
                    <a:pt x="431659" y="157990"/>
                    <a:pt x="425268" y="156246"/>
                  </a:cubicBezTo>
                  <a:cubicBezTo>
                    <a:pt x="418297" y="155665"/>
                    <a:pt x="414811" y="145785"/>
                    <a:pt x="420040" y="140554"/>
                  </a:cubicBezTo>
                  <a:cubicBezTo>
                    <a:pt x="424687" y="135905"/>
                    <a:pt x="433983" y="137648"/>
                    <a:pt x="435726" y="144622"/>
                  </a:cubicBezTo>
                  <a:lnTo>
                    <a:pt x="435726" y="144622"/>
                  </a:lnTo>
                  <a:close/>
                  <a:moveTo>
                    <a:pt x="372981" y="584581"/>
                  </a:moveTo>
                  <a:cubicBezTo>
                    <a:pt x="379953" y="587487"/>
                    <a:pt x="378210" y="599110"/>
                    <a:pt x="370658" y="599691"/>
                  </a:cubicBezTo>
                  <a:cubicBezTo>
                    <a:pt x="364848" y="601435"/>
                    <a:pt x="361362" y="595042"/>
                    <a:pt x="360200" y="590393"/>
                  </a:cubicBezTo>
                  <a:cubicBezTo>
                    <a:pt x="362524" y="585743"/>
                    <a:pt x="367753" y="581093"/>
                    <a:pt x="372981" y="584581"/>
                  </a:cubicBezTo>
                  <a:lnTo>
                    <a:pt x="372981" y="584581"/>
                  </a:lnTo>
                  <a:close/>
                  <a:moveTo>
                    <a:pt x="373562" y="648511"/>
                  </a:moveTo>
                  <a:cubicBezTo>
                    <a:pt x="374724" y="651998"/>
                    <a:pt x="370658" y="656648"/>
                    <a:pt x="366591" y="655485"/>
                  </a:cubicBezTo>
                  <a:cubicBezTo>
                    <a:pt x="360781" y="654904"/>
                    <a:pt x="360781" y="645024"/>
                    <a:pt x="366591" y="644443"/>
                  </a:cubicBezTo>
                  <a:cubicBezTo>
                    <a:pt x="369496" y="643280"/>
                    <a:pt x="372400" y="646186"/>
                    <a:pt x="373562" y="648511"/>
                  </a:cubicBezTo>
                  <a:lnTo>
                    <a:pt x="373562" y="648511"/>
                  </a:lnTo>
                  <a:close/>
                  <a:moveTo>
                    <a:pt x="439212" y="115563"/>
                  </a:moveTo>
                  <a:cubicBezTo>
                    <a:pt x="446764" y="116144"/>
                    <a:pt x="450250" y="127187"/>
                    <a:pt x="443279" y="131255"/>
                  </a:cubicBezTo>
                  <a:cubicBezTo>
                    <a:pt x="436888" y="135905"/>
                    <a:pt x="430497" y="128930"/>
                    <a:pt x="429916" y="123119"/>
                  </a:cubicBezTo>
                  <a:cubicBezTo>
                    <a:pt x="431659" y="119050"/>
                    <a:pt x="434564" y="114982"/>
                    <a:pt x="439212" y="115563"/>
                  </a:cubicBezTo>
                  <a:lnTo>
                    <a:pt x="439212" y="115563"/>
                  </a:lnTo>
                  <a:close/>
                  <a:moveTo>
                    <a:pt x="453155" y="37103"/>
                  </a:moveTo>
                  <a:cubicBezTo>
                    <a:pt x="456060" y="38265"/>
                    <a:pt x="457222" y="41171"/>
                    <a:pt x="457803" y="44077"/>
                  </a:cubicBezTo>
                  <a:cubicBezTo>
                    <a:pt x="455479" y="45821"/>
                    <a:pt x="451993" y="48727"/>
                    <a:pt x="449088" y="45821"/>
                  </a:cubicBezTo>
                  <a:cubicBezTo>
                    <a:pt x="445602" y="42333"/>
                    <a:pt x="449088" y="37684"/>
                    <a:pt x="453155" y="37103"/>
                  </a:cubicBezTo>
                  <a:lnTo>
                    <a:pt x="453155" y="37103"/>
                  </a:lnTo>
                  <a:close/>
                  <a:moveTo>
                    <a:pt x="393896" y="507864"/>
                  </a:moveTo>
                  <a:cubicBezTo>
                    <a:pt x="392734" y="499146"/>
                    <a:pt x="380534" y="495659"/>
                    <a:pt x="374724" y="502633"/>
                  </a:cubicBezTo>
                  <a:cubicBezTo>
                    <a:pt x="368334" y="508445"/>
                    <a:pt x="372981" y="520650"/>
                    <a:pt x="381696" y="520650"/>
                  </a:cubicBezTo>
                  <a:cubicBezTo>
                    <a:pt x="389248" y="521812"/>
                    <a:pt x="395639" y="514838"/>
                    <a:pt x="393896" y="507864"/>
                  </a:cubicBezTo>
                  <a:lnTo>
                    <a:pt x="393896" y="507864"/>
                  </a:lnTo>
                  <a:close/>
                  <a:moveTo>
                    <a:pt x="436307" y="203322"/>
                  </a:moveTo>
                  <a:cubicBezTo>
                    <a:pt x="438630" y="211459"/>
                    <a:pt x="430497" y="219014"/>
                    <a:pt x="422363" y="216689"/>
                  </a:cubicBezTo>
                  <a:cubicBezTo>
                    <a:pt x="414811" y="214946"/>
                    <a:pt x="411325" y="204485"/>
                    <a:pt x="416554" y="198673"/>
                  </a:cubicBezTo>
                  <a:cubicBezTo>
                    <a:pt x="421783" y="191698"/>
                    <a:pt x="434564" y="194023"/>
                    <a:pt x="436307" y="203322"/>
                  </a:cubicBezTo>
                  <a:lnTo>
                    <a:pt x="436307" y="203322"/>
                  </a:lnTo>
                  <a:close/>
                  <a:moveTo>
                    <a:pt x="389829" y="566564"/>
                  </a:moveTo>
                  <a:cubicBezTo>
                    <a:pt x="391572" y="574119"/>
                    <a:pt x="382277" y="580512"/>
                    <a:pt x="375886" y="575863"/>
                  </a:cubicBezTo>
                  <a:cubicBezTo>
                    <a:pt x="370076" y="572957"/>
                    <a:pt x="370076" y="563658"/>
                    <a:pt x="375886" y="560752"/>
                  </a:cubicBezTo>
                  <a:cubicBezTo>
                    <a:pt x="381115" y="556683"/>
                    <a:pt x="389248" y="560752"/>
                    <a:pt x="389829" y="566564"/>
                  </a:cubicBezTo>
                  <a:lnTo>
                    <a:pt x="389829" y="566564"/>
                  </a:lnTo>
                  <a:close/>
                  <a:moveTo>
                    <a:pt x="468260" y="19086"/>
                  </a:moveTo>
                  <a:cubicBezTo>
                    <a:pt x="468260" y="21992"/>
                    <a:pt x="464193" y="23736"/>
                    <a:pt x="462450" y="20830"/>
                  </a:cubicBezTo>
                  <a:cubicBezTo>
                    <a:pt x="461288" y="19667"/>
                    <a:pt x="461288" y="17924"/>
                    <a:pt x="462450" y="17343"/>
                  </a:cubicBezTo>
                  <a:cubicBezTo>
                    <a:pt x="464774" y="17343"/>
                    <a:pt x="466517" y="18505"/>
                    <a:pt x="468260" y="19086"/>
                  </a:cubicBezTo>
                  <a:lnTo>
                    <a:pt x="468260" y="19086"/>
                  </a:lnTo>
                  <a:close/>
                  <a:moveTo>
                    <a:pt x="386343" y="624101"/>
                  </a:moveTo>
                  <a:cubicBezTo>
                    <a:pt x="388087" y="628751"/>
                    <a:pt x="384020" y="633982"/>
                    <a:pt x="379372" y="633400"/>
                  </a:cubicBezTo>
                  <a:cubicBezTo>
                    <a:pt x="374143" y="633400"/>
                    <a:pt x="371238" y="625845"/>
                    <a:pt x="375305" y="622358"/>
                  </a:cubicBezTo>
                  <a:cubicBezTo>
                    <a:pt x="378210" y="618871"/>
                    <a:pt x="384601" y="620033"/>
                    <a:pt x="386343" y="624101"/>
                  </a:cubicBezTo>
                  <a:lnTo>
                    <a:pt x="386343" y="624101"/>
                  </a:lnTo>
                  <a:close/>
                  <a:moveTo>
                    <a:pt x="418297" y="253304"/>
                  </a:moveTo>
                  <a:cubicBezTo>
                    <a:pt x="428173" y="247493"/>
                    <a:pt x="440955" y="259116"/>
                    <a:pt x="435726" y="269578"/>
                  </a:cubicBezTo>
                  <a:cubicBezTo>
                    <a:pt x="432821" y="277133"/>
                    <a:pt x="422945" y="278295"/>
                    <a:pt x="416554" y="274808"/>
                  </a:cubicBezTo>
                  <a:cubicBezTo>
                    <a:pt x="410163" y="268996"/>
                    <a:pt x="409582" y="256791"/>
                    <a:pt x="418297" y="253304"/>
                  </a:cubicBezTo>
                  <a:lnTo>
                    <a:pt x="418297" y="253304"/>
                  </a:lnTo>
                  <a:close/>
                  <a:moveTo>
                    <a:pt x="433402" y="173100"/>
                  </a:moveTo>
                  <a:cubicBezTo>
                    <a:pt x="425268" y="176006"/>
                    <a:pt x="424687" y="188211"/>
                    <a:pt x="432821" y="191698"/>
                  </a:cubicBezTo>
                  <a:cubicBezTo>
                    <a:pt x="439212" y="195767"/>
                    <a:pt x="446764" y="189955"/>
                    <a:pt x="448507" y="183562"/>
                  </a:cubicBezTo>
                  <a:cubicBezTo>
                    <a:pt x="447345" y="176006"/>
                    <a:pt x="440955" y="169032"/>
                    <a:pt x="433402" y="173100"/>
                  </a:cubicBezTo>
                  <a:lnTo>
                    <a:pt x="433402" y="173100"/>
                  </a:lnTo>
                  <a:close/>
                  <a:moveTo>
                    <a:pt x="458384" y="99290"/>
                  </a:moveTo>
                  <a:cubicBezTo>
                    <a:pt x="459546" y="104520"/>
                    <a:pt x="453736" y="109751"/>
                    <a:pt x="449088" y="107426"/>
                  </a:cubicBezTo>
                  <a:cubicBezTo>
                    <a:pt x="444440" y="106264"/>
                    <a:pt x="442117" y="99290"/>
                    <a:pt x="446183" y="95803"/>
                  </a:cubicBezTo>
                  <a:cubicBezTo>
                    <a:pt x="449669" y="91153"/>
                    <a:pt x="457803" y="93478"/>
                    <a:pt x="458384" y="99290"/>
                  </a:cubicBezTo>
                  <a:lnTo>
                    <a:pt x="458384" y="99290"/>
                  </a:lnTo>
                  <a:close/>
                  <a:moveTo>
                    <a:pt x="406677" y="485198"/>
                  </a:moveTo>
                  <a:cubicBezTo>
                    <a:pt x="407839" y="492753"/>
                    <a:pt x="400287" y="500309"/>
                    <a:pt x="392734" y="497984"/>
                  </a:cubicBezTo>
                  <a:cubicBezTo>
                    <a:pt x="384020" y="496821"/>
                    <a:pt x="380534" y="484617"/>
                    <a:pt x="386925" y="478805"/>
                  </a:cubicBezTo>
                  <a:cubicBezTo>
                    <a:pt x="392734" y="471249"/>
                    <a:pt x="406096" y="475899"/>
                    <a:pt x="406677" y="485198"/>
                  </a:cubicBezTo>
                  <a:lnTo>
                    <a:pt x="406677" y="485198"/>
                  </a:lnTo>
                  <a:close/>
                  <a:moveTo>
                    <a:pt x="378210" y="680476"/>
                  </a:moveTo>
                  <a:cubicBezTo>
                    <a:pt x="382858" y="682220"/>
                    <a:pt x="383439" y="689775"/>
                    <a:pt x="377629" y="689194"/>
                  </a:cubicBezTo>
                  <a:cubicBezTo>
                    <a:pt x="372981" y="687450"/>
                    <a:pt x="375305" y="682220"/>
                    <a:pt x="378210" y="680476"/>
                  </a:cubicBezTo>
                  <a:lnTo>
                    <a:pt x="378210" y="680476"/>
                  </a:lnTo>
                  <a:close/>
                  <a:moveTo>
                    <a:pt x="402030" y="539829"/>
                  </a:moveTo>
                  <a:cubicBezTo>
                    <a:pt x="398544" y="534598"/>
                    <a:pt x="390410" y="534017"/>
                    <a:pt x="386343" y="538667"/>
                  </a:cubicBezTo>
                  <a:cubicBezTo>
                    <a:pt x="381115" y="543898"/>
                    <a:pt x="384601" y="553778"/>
                    <a:pt x="392153" y="554359"/>
                  </a:cubicBezTo>
                  <a:cubicBezTo>
                    <a:pt x="396801" y="555521"/>
                    <a:pt x="400287" y="552034"/>
                    <a:pt x="403192" y="549710"/>
                  </a:cubicBezTo>
                  <a:cubicBezTo>
                    <a:pt x="403192" y="546804"/>
                    <a:pt x="404354" y="542735"/>
                    <a:pt x="402030" y="539829"/>
                  </a:cubicBezTo>
                  <a:lnTo>
                    <a:pt x="402030" y="539829"/>
                  </a:lnTo>
                  <a:close/>
                  <a:moveTo>
                    <a:pt x="447345" y="235869"/>
                  </a:moveTo>
                  <a:cubicBezTo>
                    <a:pt x="450250" y="242843"/>
                    <a:pt x="445602" y="251561"/>
                    <a:pt x="438050" y="252142"/>
                  </a:cubicBezTo>
                  <a:cubicBezTo>
                    <a:pt x="428754" y="253885"/>
                    <a:pt x="420621" y="242262"/>
                    <a:pt x="426430" y="234125"/>
                  </a:cubicBezTo>
                  <a:cubicBezTo>
                    <a:pt x="430497" y="226570"/>
                    <a:pt x="443859" y="227732"/>
                    <a:pt x="447345" y="235869"/>
                  </a:cubicBezTo>
                  <a:lnTo>
                    <a:pt x="447345" y="235869"/>
                  </a:lnTo>
                  <a:close/>
                  <a:moveTo>
                    <a:pt x="457803" y="153921"/>
                  </a:moveTo>
                  <a:cubicBezTo>
                    <a:pt x="463031" y="160896"/>
                    <a:pt x="454317" y="171938"/>
                    <a:pt x="446183" y="167870"/>
                  </a:cubicBezTo>
                  <a:cubicBezTo>
                    <a:pt x="439212" y="164964"/>
                    <a:pt x="438630" y="153340"/>
                    <a:pt x="446183" y="151015"/>
                  </a:cubicBezTo>
                  <a:cubicBezTo>
                    <a:pt x="450250" y="148109"/>
                    <a:pt x="455479" y="150434"/>
                    <a:pt x="457803" y="153921"/>
                  </a:cubicBezTo>
                  <a:lnTo>
                    <a:pt x="457803" y="153921"/>
                  </a:lnTo>
                  <a:close/>
                  <a:moveTo>
                    <a:pt x="469422" y="76624"/>
                  </a:moveTo>
                  <a:cubicBezTo>
                    <a:pt x="470003" y="80692"/>
                    <a:pt x="465936" y="84760"/>
                    <a:pt x="461869" y="83017"/>
                  </a:cubicBezTo>
                  <a:cubicBezTo>
                    <a:pt x="456060" y="82435"/>
                    <a:pt x="456060" y="73718"/>
                    <a:pt x="460708" y="71974"/>
                  </a:cubicBezTo>
                  <a:cubicBezTo>
                    <a:pt x="464193" y="69649"/>
                    <a:pt x="469422" y="72555"/>
                    <a:pt x="469422" y="76624"/>
                  </a:cubicBezTo>
                  <a:lnTo>
                    <a:pt x="469422" y="76624"/>
                  </a:lnTo>
                  <a:close/>
                  <a:moveTo>
                    <a:pt x="400287" y="603760"/>
                  </a:moveTo>
                  <a:cubicBezTo>
                    <a:pt x="400287" y="609572"/>
                    <a:pt x="392734" y="614221"/>
                    <a:pt x="388087" y="610153"/>
                  </a:cubicBezTo>
                  <a:cubicBezTo>
                    <a:pt x="382858" y="606666"/>
                    <a:pt x="384601" y="597948"/>
                    <a:pt x="390410" y="596785"/>
                  </a:cubicBezTo>
                  <a:cubicBezTo>
                    <a:pt x="395058" y="594461"/>
                    <a:pt x="400287" y="599110"/>
                    <a:pt x="400287" y="603760"/>
                  </a:cubicBezTo>
                  <a:lnTo>
                    <a:pt x="400287" y="603760"/>
                  </a:lnTo>
                  <a:close/>
                  <a:moveTo>
                    <a:pt x="414811" y="453814"/>
                  </a:moveTo>
                  <a:cubicBezTo>
                    <a:pt x="409582" y="449164"/>
                    <a:pt x="399706" y="450908"/>
                    <a:pt x="396801" y="457882"/>
                  </a:cubicBezTo>
                  <a:cubicBezTo>
                    <a:pt x="390991" y="466600"/>
                    <a:pt x="402030" y="479386"/>
                    <a:pt x="411325" y="474736"/>
                  </a:cubicBezTo>
                  <a:cubicBezTo>
                    <a:pt x="415973" y="473574"/>
                    <a:pt x="417716" y="468924"/>
                    <a:pt x="420040" y="465437"/>
                  </a:cubicBezTo>
                  <a:cubicBezTo>
                    <a:pt x="419459" y="461369"/>
                    <a:pt x="418878" y="456720"/>
                    <a:pt x="414811" y="453814"/>
                  </a:cubicBezTo>
                  <a:lnTo>
                    <a:pt x="414811" y="453814"/>
                  </a:lnTo>
                  <a:close/>
                  <a:moveTo>
                    <a:pt x="415392" y="518325"/>
                  </a:moveTo>
                  <a:cubicBezTo>
                    <a:pt x="418297" y="525300"/>
                    <a:pt x="411906" y="533436"/>
                    <a:pt x="404354" y="532274"/>
                  </a:cubicBezTo>
                  <a:cubicBezTo>
                    <a:pt x="396220" y="532274"/>
                    <a:pt x="391572" y="520650"/>
                    <a:pt x="397382" y="514838"/>
                  </a:cubicBezTo>
                  <a:cubicBezTo>
                    <a:pt x="402611" y="509026"/>
                    <a:pt x="413068" y="510770"/>
                    <a:pt x="415392" y="518325"/>
                  </a:cubicBezTo>
                  <a:lnTo>
                    <a:pt x="415392" y="518325"/>
                  </a:lnTo>
                  <a:close/>
                  <a:moveTo>
                    <a:pt x="475813" y="49308"/>
                  </a:moveTo>
                  <a:cubicBezTo>
                    <a:pt x="479298" y="49308"/>
                    <a:pt x="479879" y="52795"/>
                    <a:pt x="481622" y="54539"/>
                  </a:cubicBezTo>
                  <a:cubicBezTo>
                    <a:pt x="479298" y="56863"/>
                    <a:pt x="475813" y="60350"/>
                    <a:pt x="472327" y="57445"/>
                  </a:cubicBezTo>
                  <a:cubicBezTo>
                    <a:pt x="468841" y="55120"/>
                    <a:pt x="471746" y="49308"/>
                    <a:pt x="475813" y="49308"/>
                  </a:cubicBezTo>
                  <a:lnTo>
                    <a:pt x="475813" y="49308"/>
                  </a:lnTo>
                  <a:close/>
                  <a:moveTo>
                    <a:pt x="396801" y="662459"/>
                  </a:moveTo>
                  <a:cubicBezTo>
                    <a:pt x="395058" y="664784"/>
                    <a:pt x="394477" y="667690"/>
                    <a:pt x="391572" y="667690"/>
                  </a:cubicBezTo>
                  <a:cubicBezTo>
                    <a:pt x="386925" y="668853"/>
                    <a:pt x="384020" y="660716"/>
                    <a:pt x="388667" y="658973"/>
                  </a:cubicBezTo>
                  <a:cubicBezTo>
                    <a:pt x="391572" y="656067"/>
                    <a:pt x="395058" y="659554"/>
                    <a:pt x="396801" y="662459"/>
                  </a:cubicBezTo>
                  <a:lnTo>
                    <a:pt x="396801" y="662459"/>
                  </a:lnTo>
                  <a:close/>
                  <a:moveTo>
                    <a:pt x="459546" y="216689"/>
                  </a:moveTo>
                  <a:cubicBezTo>
                    <a:pt x="458964" y="209134"/>
                    <a:pt x="448507" y="203904"/>
                    <a:pt x="442117" y="209134"/>
                  </a:cubicBezTo>
                  <a:cubicBezTo>
                    <a:pt x="435145" y="213202"/>
                    <a:pt x="435726" y="224826"/>
                    <a:pt x="443279" y="228313"/>
                  </a:cubicBezTo>
                  <a:cubicBezTo>
                    <a:pt x="450831" y="232381"/>
                    <a:pt x="461288" y="225407"/>
                    <a:pt x="459546" y="216689"/>
                  </a:cubicBezTo>
                  <a:lnTo>
                    <a:pt x="459546" y="216689"/>
                  </a:lnTo>
                  <a:close/>
                  <a:moveTo>
                    <a:pt x="466517" y="129511"/>
                  </a:moveTo>
                  <a:cubicBezTo>
                    <a:pt x="469422" y="131255"/>
                    <a:pt x="470003" y="134742"/>
                    <a:pt x="471165" y="137648"/>
                  </a:cubicBezTo>
                  <a:cubicBezTo>
                    <a:pt x="468841" y="141717"/>
                    <a:pt x="465355" y="144622"/>
                    <a:pt x="460708" y="145785"/>
                  </a:cubicBezTo>
                  <a:cubicBezTo>
                    <a:pt x="458384" y="144041"/>
                    <a:pt x="454898" y="142298"/>
                    <a:pt x="453736" y="138811"/>
                  </a:cubicBezTo>
                  <a:cubicBezTo>
                    <a:pt x="450831" y="131836"/>
                    <a:pt x="460708" y="124862"/>
                    <a:pt x="466517" y="129511"/>
                  </a:cubicBezTo>
                  <a:lnTo>
                    <a:pt x="466517" y="129511"/>
                  </a:lnTo>
                  <a:close/>
                  <a:moveTo>
                    <a:pt x="408420" y="572376"/>
                  </a:moveTo>
                  <a:cubicBezTo>
                    <a:pt x="411325" y="575282"/>
                    <a:pt x="414811" y="579931"/>
                    <a:pt x="411906" y="583999"/>
                  </a:cubicBezTo>
                  <a:cubicBezTo>
                    <a:pt x="409001" y="590393"/>
                    <a:pt x="399125" y="589811"/>
                    <a:pt x="396801" y="583418"/>
                  </a:cubicBezTo>
                  <a:cubicBezTo>
                    <a:pt x="393896" y="578187"/>
                    <a:pt x="398544" y="573538"/>
                    <a:pt x="402611" y="571213"/>
                  </a:cubicBezTo>
                  <a:cubicBezTo>
                    <a:pt x="404354" y="571795"/>
                    <a:pt x="407258" y="572376"/>
                    <a:pt x="408420" y="572376"/>
                  </a:cubicBezTo>
                  <a:lnTo>
                    <a:pt x="408420" y="572376"/>
                  </a:lnTo>
                  <a:close/>
                  <a:moveTo>
                    <a:pt x="489756" y="27804"/>
                  </a:moveTo>
                  <a:cubicBezTo>
                    <a:pt x="490337" y="28966"/>
                    <a:pt x="491499" y="31291"/>
                    <a:pt x="492080" y="32454"/>
                  </a:cubicBezTo>
                  <a:cubicBezTo>
                    <a:pt x="489756" y="33616"/>
                    <a:pt x="486851" y="36522"/>
                    <a:pt x="485108" y="33616"/>
                  </a:cubicBezTo>
                  <a:cubicBezTo>
                    <a:pt x="482784" y="30129"/>
                    <a:pt x="486851" y="27804"/>
                    <a:pt x="489756" y="27804"/>
                  </a:cubicBezTo>
                  <a:lnTo>
                    <a:pt x="489756" y="27804"/>
                  </a:lnTo>
                  <a:close/>
                  <a:moveTo>
                    <a:pt x="408420" y="636887"/>
                  </a:moveTo>
                  <a:cubicBezTo>
                    <a:pt x="412487" y="643861"/>
                    <a:pt x="400287" y="649092"/>
                    <a:pt x="397382" y="642118"/>
                  </a:cubicBezTo>
                  <a:cubicBezTo>
                    <a:pt x="393896" y="635144"/>
                    <a:pt x="405516" y="629913"/>
                    <a:pt x="408420" y="636887"/>
                  </a:cubicBezTo>
                  <a:lnTo>
                    <a:pt x="408420" y="636887"/>
                  </a:lnTo>
                  <a:close/>
                  <a:moveTo>
                    <a:pt x="465936" y="185887"/>
                  </a:moveTo>
                  <a:cubicBezTo>
                    <a:pt x="470584" y="188793"/>
                    <a:pt x="472908" y="195767"/>
                    <a:pt x="469422" y="200416"/>
                  </a:cubicBezTo>
                  <a:cubicBezTo>
                    <a:pt x="467098" y="203904"/>
                    <a:pt x="463031" y="204485"/>
                    <a:pt x="459546" y="205647"/>
                  </a:cubicBezTo>
                  <a:cubicBezTo>
                    <a:pt x="456060" y="203322"/>
                    <a:pt x="451993" y="201579"/>
                    <a:pt x="450831" y="197510"/>
                  </a:cubicBezTo>
                  <a:cubicBezTo>
                    <a:pt x="447345" y="189374"/>
                    <a:pt x="458964" y="180656"/>
                    <a:pt x="465936" y="185887"/>
                  </a:cubicBezTo>
                  <a:lnTo>
                    <a:pt x="465936" y="185887"/>
                  </a:lnTo>
                  <a:close/>
                  <a:moveTo>
                    <a:pt x="481622" y="111495"/>
                  </a:moveTo>
                  <a:cubicBezTo>
                    <a:pt x="483365" y="116144"/>
                    <a:pt x="478717" y="121956"/>
                    <a:pt x="473489" y="120794"/>
                  </a:cubicBezTo>
                  <a:cubicBezTo>
                    <a:pt x="467098" y="120794"/>
                    <a:pt x="465355" y="112076"/>
                    <a:pt x="469422" y="108008"/>
                  </a:cubicBezTo>
                  <a:cubicBezTo>
                    <a:pt x="473489" y="103939"/>
                    <a:pt x="480460" y="106264"/>
                    <a:pt x="481622" y="111495"/>
                  </a:cubicBezTo>
                  <a:lnTo>
                    <a:pt x="481622" y="111495"/>
                  </a:lnTo>
                  <a:close/>
                  <a:moveTo>
                    <a:pt x="428754" y="496240"/>
                  </a:moveTo>
                  <a:cubicBezTo>
                    <a:pt x="427011" y="488104"/>
                    <a:pt x="415392" y="485198"/>
                    <a:pt x="410163" y="491009"/>
                  </a:cubicBezTo>
                  <a:cubicBezTo>
                    <a:pt x="403772" y="496821"/>
                    <a:pt x="407839" y="509026"/>
                    <a:pt x="417135" y="509608"/>
                  </a:cubicBezTo>
                  <a:cubicBezTo>
                    <a:pt x="424687" y="510770"/>
                    <a:pt x="431078" y="503215"/>
                    <a:pt x="428754" y="496240"/>
                  </a:cubicBezTo>
                  <a:lnTo>
                    <a:pt x="428754" y="496240"/>
                  </a:lnTo>
                  <a:close/>
                  <a:moveTo>
                    <a:pt x="397963" y="696750"/>
                  </a:moveTo>
                  <a:lnTo>
                    <a:pt x="397963" y="696750"/>
                  </a:lnTo>
                  <a:cubicBezTo>
                    <a:pt x="400287" y="695587"/>
                    <a:pt x="402611" y="693262"/>
                    <a:pt x="404354" y="695587"/>
                  </a:cubicBezTo>
                  <a:cubicBezTo>
                    <a:pt x="402030" y="696168"/>
                    <a:pt x="400287" y="696750"/>
                    <a:pt x="397963" y="696750"/>
                  </a:cubicBezTo>
                  <a:lnTo>
                    <a:pt x="397963" y="696750"/>
                  </a:lnTo>
                  <a:close/>
                  <a:moveTo>
                    <a:pt x="423525" y="551453"/>
                  </a:moveTo>
                  <a:cubicBezTo>
                    <a:pt x="426430" y="554359"/>
                    <a:pt x="425849" y="558427"/>
                    <a:pt x="425849" y="562495"/>
                  </a:cubicBezTo>
                  <a:cubicBezTo>
                    <a:pt x="423525" y="564239"/>
                    <a:pt x="421201" y="565983"/>
                    <a:pt x="418878" y="567726"/>
                  </a:cubicBezTo>
                  <a:cubicBezTo>
                    <a:pt x="413649" y="567145"/>
                    <a:pt x="407839" y="564239"/>
                    <a:pt x="407839" y="557846"/>
                  </a:cubicBezTo>
                  <a:cubicBezTo>
                    <a:pt x="407258" y="549710"/>
                    <a:pt x="418297" y="545060"/>
                    <a:pt x="423525" y="551453"/>
                  </a:cubicBezTo>
                  <a:lnTo>
                    <a:pt x="423525" y="551453"/>
                  </a:lnTo>
                  <a:close/>
                  <a:moveTo>
                    <a:pt x="492661" y="88247"/>
                  </a:moveTo>
                  <a:cubicBezTo>
                    <a:pt x="494404" y="93478"/>
                    <a:pt x="486851" y="98709"/>
                    <a:pt x="482784" y="94640"/>
                  </a:cubicBezTo>
                  <a:cubicBezTo>
                    <a:pt x="478137" y="91734"/>
                    <a:pt x="480460" y="84179"/>
                    <a:pt x="486270" y="83598"/>
                  </a:cubicBezTo>
                  <a:cubicBezTo>
                    <a:pt x="489175" y="83017"/>
                    <a:pt x="491499" y="85922"/>
                    <a:pt x="492661" y="88247"/>
                  </a:cubicBezTo>
                  <a:lnTo>
                    <a:pt x="492661" y="88247"/>
                  </a:lnTo>
                  <a:close/>
                  <a:moveTo>
                    <a:pt x="458384" y="241681"/>
                  </a:moveTo>
                  <a:cubicBezTo>
                    <a:pt x="447345" y="241681"/>
                    <a:pt x="443279" y="258535"/>
                    <a:pt x="453736" y="263184"/>
                  </a:cubicBezTo>
                  <a:cubicBezTo>
                    <a:pt x="447345" y="264347"/>
                    <a:pt x="438630" y="263766"/>
                    <a:pt x="435726" y="271321"/>
                  </a:cubicBezTo>
                  <a:cubicBezTo>
                    <a:pt x="432240" y="277714"/>
                    <a:pt x="436307" y="283526"/>
                    <a:pt x="440374" y="288176"/>
                  </a:cubicBezTo>
                  <a:cubicBezTo>
                    <a:pt x="445021" y="288757"/>
                    <a:pt x="450831" y="289919"/>
                    <a:pt x="454898" y="285851"/>
                  </a:cubicBezTo>
                  <a:cubicBezTo>
                    <a:pt x="461869" y="280620"/>
                    <a:pt x="460126" y="267834"/>
                    <a:pt x="451412" y="264928"/>
                  </a:cubicBezTo>
                  <a:cubicBezTo>
                    <a:pt x="457222" y="263766"/>
                    <a:pt x="464774" y="266090"/>
                    <a:pt x="468841" y="260278"/>
                  </a:cubicBezTo>
                  <a:cubicBezTo>
                    <a:pt x="474651" y="253304"/>
                    <a:pt x="468260" y="240518"/>
                    <a:pt x="458384" y="241681"/>
                  </a:cubicBezTo>
                  <a:lnTo>
                    <a:pt x="458384" y="241681"/>
                  </a:lnTo>
                  <a:close/>
                  <a:moveTo>
                    <a:pt x="482203" y="170194"/>
                  </a:moveTo>
                  <a:cubicBezTo>
                    <a:pt x="481041" y="164383"/>
                    <a:pt x="474070" y="160315"/>
                    <a:pt x="468841" y="163802"/>
                  </a:cubicBezTo>
                  <a:cubicBezTo>
                    <a:pt x="462450" y="166708"/>
                    <a:pt x="461869" y="176006"/>
                    <a:pt x="467679" y="179494"/>
                  </a:cubicBezTo>
                  <a:cubicBezTo>
                    <a:pt x="474070" y="184724"/>
                    <a:pt x="484527" y="177750"/>
                    <a:pt x="482203" y="170194"/>
                  </a:cubicBezTo>
                  <a:lnTo>
                    <a:pt x="482203" y="170194"/>
                  </a:lnTo>
                  <a:close/>
                  <a:moveTo>
                    <a:pt x="422363" y="614802"/>
                  </a:moveTo>
                  <a:cubicBezTo>
                    <a:pt x="424106" y="620033"/>
                    <a:pt x="417716" y="625264"/>
                    <a:pt x="412487" y="622939"/>
                  </a:cubicBezTo>
                  <a:cubicBezTo>
                    <a:pt x="407258" y="620614"/>
                    <a:pt x="407258" y="611896"/>
                    <a:pt x="413068" y="610153"/>
                  </a:cubicBezTo>
                  <a:cubicBezTo>
                    <a:pt x="417135" y="607828"/>
                    <a:pt x="421783" y="610734"/>
                    <a:pt x="422363" y="614802"/>
                  </a:cubicBezTo>
                  <a:lnTo>
                    <a:pt x="422363" y="614802"/>
                  </a:lnTo>
                  <a:close/>
                  <a:moveTo>
                    <a:pt x="441535" y="473574"/>
                  </a:moveTo>
                  <a:cubicBezTo>
                    <a:pt x="443279" y="480548"/>
                    <a:pt x="436307" y="487522"/>
                    <a:pt x="429335" y="487522"/>
                  </a:cubicBezTo>
                  <a:cubicBezTo>
                    <a:pt x="420040" y="486941"/>
                    <a:pt x="414230" y="474155"/>
                    <a:pt x="421783" y="467762"/>
                  </a:cubicBezTo>
                  <a:cubicBezTo>
                    <a:pt x="428173" y="460207"/>
                    <a:pt x="440374" y="464275"/>
                    <a:pt x="441535" y="473574"/>
                  </a:cubicBezTo>
                  <a:lnTo>
                    <a:pt x="441535" y="473574"/>
                  </a:lnTo>
                  <a:close/>
                  <a:moveTo>
                    <a:pt x="411325" y="671759"/>
                  </a:moveTo>
                  <a:cubicBezTo>
                    <a:pt x="414230" y="668271"/>
                    <a:pt x="419459" y="672921"/>
                    <a:pt x="418297" y="676408"/>
                  </a:cubicBezTo>
                  <a:cubicBezTo>
                    <a:pt x="416554" y="677571"/>
                    <a:pt x="415392" y="678733"/>
                    <a:pt x="413649" y="679895"/>
                  </a:cubicBezTo>
                  <a:cubicBezTo>
                    <a:pt x="411325" y="677571"/>
                    <a:pt x="407258" y="674083"/>
                    <a:pt x="411325" y="671759"/>
                  </a:cubicBezTo>
                  <a:lnTo>
                    <a:pt x="411325" y="671759"/>
                  </a:lnTo>
                  <a:close/>
                  <a:moveTo>
                    <a:pt x="438050" y="530530"/>
                  </a:moveTo>
                  <a:cubicBezTo>
                    <a:pt x="435726" y="523556"/>
                    <a:pt x="425268" y="522394"/>
                    <a:pt x="421201" y="528206"/>
                  </a:cubicBezTo>
                  <a:cubicBezTo>
                    <a:pt x="416554" y="533436"/>
                    <a:pt x="420621" y="543316"/>
                    <a:pt x="427592" y="543898"/>
                  </a:cubicBezTo>
                  <a:cubicBezTo>
                    <a:pt x="434564" y="545641"/>
                    <a:pt x="440955" y="536923"/>
                    <a:pt x="438050" y="530530"/>
                  </a:cubicBezTo>
                  <a:lnTo>
                    <a:pt x="438050" y="530530"/>
                  </a:lnTo>
                  <a:close/>
                  <a:moveTo>
                    <a:pt x="469422" y="306773"/>
                  </a:moveTo>
                  <a:cubicBezTo>
                    <a:pt x="474070" y="315491"/>
                    <a:pt x="465355" y="326534"/>
                    <a:pt x="456060" y="324209"/>
                  </a:cubicBezTo>
                  <a:cubicBezTo>
                    <a:pt x="446764" y="323047"/>
                    <a:pt x="442117" y="310842"/>
                    <a:pt x="448507" y="303867"/>
                  </a:cubicBezTo>
                  <a:cubicBezTo>
                    <a:pt x="453736" y="296893"/>
                    <a:pt x="465936" y="298637"/>
                    <a:pt x="469422" y="306773"/>
                  </a:cubicBezTo>
                  <a:lnTo>
                    <a:pt x="469422" y="306773"/>
                  </a:lnTo>
                  <a:close/>
                  <a:moveTo>
                    <a:pt x="476393" y="220758"/>
                  </a:moveTo>
                  <a:cubicBezTo>
                    <a:pt x="480460" y="223083"/>
                    <a:pt x="481622" y="227151"/>
                    <a:pt x="482784" y="231219"/>
                  </a:cubicBezTo>
                  <a:cubicBezTo>
                    <a:pt x="481041" y="235287"/>
                    <a:pt x="478717" y="239356"/>
                    <a:pt x="474651" y="240518"/>
                  </a:cubicBezTo>
                  <a:cubicBezTo>
                    <a:pt x="468260" y="243424"/>
                    <a:pt x="461288" y="237612"/>
                    <a:pt x="460708" y="231800"/>
                  </a:cubicBezTo>
                  <a:cubicBezTo>
                    <a:pt x="458384" y="223664"/>
                    <a:pt x="469422" y="215527"/>
                    <a:pt x="476393" y="220758"/>
                  </a:cubicBezTo>
                  <a:lnTo>
                    <a:pt x="476393" y="220758"/>
                  </a:lnTo>
                  <a:close/>
                  <a:moveTo>
                    <a:pt x="493242" y="146947"/>
                  </a:moveTo>
                  <a:cubicBezTo>
                    <a:pt x="495566" y="154503"/>
                    <a:pt x="483946" y="160896"/>
                    <a:pt x="479298" y="154503"/>
                  </a:cubicBezTo>
                  <a:cubicBezTo>
                    <a:pt x="474651" y="150434"/>
                    <a:pt x="476975" y="142298"/>
                    <a:pt x="482784" y="141135"/>
                  </a:cubicBezTo>
                  <a:cubicBezTo>
                    <a:pt x="487432" y="138229"/>
                    <a:pt x="492661" y="142298"/>
                    <a:pt x="493242" y="146947"/>
                  </a:cubicBezTo>
                  <a:lnTo>
                    <a:pt x="493242" y="146947"/>
                  </a:lnTo>
                  <a:close/>
                  <a:moveTo>
                    <a:pt x="501375" y="62094"/>
                  </a:moveTo>
                  <a:cubicBezTo>
                    <a:pt x="504280" y="63256"/>
                    <a:pt x="503699" y="66743"/>
                    <a:pt x="504280" y="69649"/>
                  </a:cubicBezTo>
                  <a:cubicBezTo>
                    <a:pt x="501375" y="70812"/>
                    <a:pt x="497308" y="72555"/>
                    <a:pt x="495566" y="69068"/>
                  </a:cubicBezTo>
                  <a:cubicBezTo>
                    <a:pt x="492080" y="65000"/>
                    <a:pt x="497308" y="60350"/>
                    <a:pt x="501375" y="62094"/>
                  </a:cubicBezTo>
                  <a:lnTo>
                    <a:pt x="501375" y="62094"/>
                  </a:lnTo>
                  <a:close/>
                  <a:moveTo>
                    <a:pt x="423525" y="586324"/>
                  </a:moveTo>
                  <a:cubicBezTo>
                    <a:pt x="429335" y="582837"/>
                    <a:pt x="435145" y="588068"/>
                    <a:pt x="436307" y="593880"/>
                  </a:cubicBezTo>
                  <a:cubicBezTo>
                    <a:pt x="434564" y="596785"/>
                    <a:pt x="432821" y="600272"/>
                    <a:pt x="428754" y="600854"/>
                  </a:cubicBezTo>
                  <a:cubicBezTo>
                    <a:pt x="421201" y="602597"/>
                    <a:pt x="415973" y="589811"/>
                    <a:pt x="423525" y="586324"/>
                  </a:cubicBezTo>
                  <a:lnTo>
                    <a:pt x="423525" y="586324"/>
                  </a:lnTo>
                  <a:close/>
                  <a:moveTo>
                    <a:pt x="442117" y="441028"/>
                  </a:moveTo>
                  <a:cubicBezTo>
                    <a:pt x="449669" y="440446"/>
                    <a:pt x="456641" y="448583"/>
                    <a:pt x="454317" y="456138"/>
                  </a:cubicBezTo>
                  <a:cubicBezTo>
                    <a:pt x="452574" y="464856"/>
                    <a:pt x="440374" y="467762"/>
                    <a:pt x="434564" y="461369"/>
                  </a:cubicBezTo>
                  <a:cubicBezTo>
                    <a:pt x="429916" y="457301"/>
                    <a:pt x="431659" y="450326"/>
                    <a:pt x="430497" y="445096"/>
                  </a:cubicBezTo>
                  <a:cubicBezTo>
                    <a:pt x="428754" y="452651"/>
                    <a:pt x="418297" y="455557"/>
                    <a:pt x="412487" y="450908"/>
                  </a:cubicBezTo>
                  <a:cubicBezTo>
                    <a:pt x="404354" y="446258"/>
                    <a:pt x="406096" y="432310"/>
                    <a:pt x="414811" y="429404"/>
                  </a:cubicBezTo>
                  <a:cubicBezTo>
                    <a:pt x="424106" y="424754"/>
                    <a:pt x="435726" y="435216"/>
                    <a:pt x="431659" y="445096"/>
                  </a:cubicBezTo>
                  <a:cubicBezTo>
                    <a:pt x="435145" y="445096"/>
                    <a:pt x="438050" y="441028"/>
                    <a:pt x="442117" y="441028"/>
                  </a:cubicBezTo>
                  <a:lnTo>
                    <a:pt x="442117" y="441028"/>
                  </a:lnTo>
                  <a:close/>
                  <a:moveTo>
                    <a:pt x="509509" y="40590"/>
                  </a:moveTo>
                  <a:cubicBezTo>
                    <a:pt x="511833" y="38265"/>
                    <a:pt x="515899" y="42333"/>
                    <a:pt x="514737" y="44658"/>
                  </a:cubicBezTo>
                  <a:cubicBezTo>
                    <a:pt x="512995" y="45821"/>
                    <a:pt x="511833" y="46983"/>
                    <a:pt x="510090" y="47564"/>
                  </a:cubicBezTo>
                  <a:cubicBezTo>
                    <a:pt x="508928" y="45821"/>
                    <a:pt x="506023" y="41752"/>
                    <a:pt x="509509" y="40590"/>
                  </a:cubicBezTo>
                  <a:lnTo>
                    <a:pt x="509509" y="40590"/>
                  </a:lnTo>
                  <a:close/>
                  <a:moveTo>
                    <a:pt x="481622" y="285851"/>
                  </a:moveTo>
                  <a:cubicBezTo>
                    <a:pt x="485108" y="295150"/>
                    <a:pt x="472327" y="305030"/>
                    <a:pt x="464193" y="299218"/>
                  </a:cubicBezTo>
                  <a:cubicBezTo>
                    <a:pt x="456641" y="295731"/>
                    <a:pt x="455479" y="284107"/>
                    <a:pt x="462450" y="279458"/>
                  </a:cubicBezTo>
                  <a:cubicBezTo>
                    <a:pt x="469422" y="273646"/>
                    <a:pt x="479879" y="277714"/>
                    <a:pt x="481622" y="285851"/>
                  </a:cubicBezTo>
                  <a:lnTo>
                    <a:pt x="481622" y="285851"/>
                  </a:lnTo>
                  <a:close/>
                  <a:moveTo>
                    <a:pt x="493242" y="203322"/>
                  </a:moveTo>
                  <a:cubicBezTo>
                    <a:pt x="490918" y="196348"/>
                    <a:pt x="480460" y="194604"/>
                    <a:pt x="475813" y="200998"/>
                  </a:cubicBezTo>
                  <a:cubicBezTo>
                    <a:pt x="470584" y="207391"/>
                    <a:pt x="476393" y="217852"/>
                    <a:pt x="483946" y="217271"/>
                  </a:cubicBezTo>
                  <a:cubicBezTo>
                    <a:pt x="490918" y="216689"/>
                    <a:pt x="496146" y="209134"/>
                    <a:pt x="493242" y="203322"/>
                  </a:cubicBezTo>
                  <a:lnTo>
                    <a:pt x="493242" y="203322"/>
                  </a:lnTo>
                  <a:close/>
                  <a:moveTo>
                    <a:pt x="504280" y="122537"/>
                  </a:moveTo>
                  <a:cubicBezTo>
                    <a:pt x="508347" y="130093"/>
                    <a:pt x="495566" y="137067"/>
                    <a:pt x="491499" y="129511"/>
                  </a:cubicBezTo>
                  <a:cubicBezTo>
                    <a:pt x="485689" y="120794"/>
                    <a:pt x="500794" y="112657"/>
                    <a:pt x="504280" y="122537"/>
                  </a:cubicBezTo>
                  <a:lnTo>
                    <a:pt x="504280" y="122537"/>
                  </a:lnTo>
                  <a:close/>
                  <a:moveTo>
                    <a:pt x="431659" y="651417"/>
                  </a:moveTo>
                  <a:cubicBezTo>
                    <a:pt x="431659" y="654904"/>
                    <a:pt x="428173" y="656648"/>
                    <a:pt x="425268" y="656648"/>
                  </a:cubicBezTo>
                  <a:cubicBezTo>
                    <a:pt x="421201" y="654904"/>
                    <a:pt x="419459" y="649092"/>
                    <a:pt x="423525" y="646767"/>
                  </a:cubicBezTo>
                  <a:cubicBezTo>
                    <a:pt x="427011" y="643861"/>
                    <a:pt x="431659" y="647930"/>
                    <a:pt x="431659" y="651417"/>
                  </a:cubicBezTo>
                  <a:lnTo>
                    <a:pt x="431659" y="651417"/>
                  </a:lnTo>
                  <a:close/>
                  <a:moveTo>
                    <a:pt x="451412" y="508445"/>
                  </a:moveTo>
                  <a:cubicBezTo>
                    <a:pt x="453736" y="515419"/>
                    <a:pt x="446764" y="522975"/>
                    <a:pt x="439792" y="521231"/>
                  </a:cubicBezTo>
                  <a:cubicBezTo>
                    <a:pt x="431659" y="520650"/>
                    <a:pt x="428173" y="509608"/>
                    <a:pt x="433983" y="503796"/>
                  </a:cubicBezTo>
                  <a:cubicBezTo>
                    <a:pt x="439212" y="497984"/>
                    <a:pt x="449669" y="500890"/>
                    <a:pt x="451412" y="508445"/>
                  </a:cubicBezTo>
                  <a:lnTo>
                    <a:pt x="451412" y="508445"/>
                  </a:lnTo>
                  <a:close/>
                  <a:moveTo>
                    <a:pt x="441535" y="560752"/>
                  </a:moveTo>
                  <a:cubicBezTo>
                    <a:pt x="443859" y="562495"/>
                    <a:pt x="447345" y="564239"/>
                    <a:pt x="447926" y="567726"/>
                  </a:cubicBezTo>
                  <a:cubicBezTo>
                    <a:pt x="450831" y="574119"/>
                    <a:pt x="441535" y="581675"/>
                    <a:pt x="435726" y="577606"/>
                  </a:cubicBezTo>
                  <a:cubicBezTo>
                    <a:pt x="431659" y="575282"/>
                    <a:pt x="429916" y="570051"/>
                    <a:pt x="432240" y="565983"/>
                  </a:cubicBezTo>
                  <a:cubicBezTo>
                    <a:pt x="434564" y="562495"/>
                    <a:pt x="438630" y="561914"/>
                    <a:pt x="441535" y="560752"/>
                  </a:cubicBezTo>
                  <a:lnTo>
                    <a:pt x="441535" y="560752"/>
                  </a:lnTo>
                  <a:close/>
                  <a:moveTo>
                    <a:pt x="460126" y="418361"/>
                  </a:moveTo>
                  <a:cubicBezTo>
                    <a:pt x="451412" y="413131"/>
                    <a:pt x="439792" y="423592"/>
                    <a:pt x="443859" y="432891"/>
                  </a:cubicBezTo>
                  <a:cubicBezTo>
                    <a:pt x="445021" y="437540"/>
                    <a:pt x="449669" y="439865"/>
                    <a:pt x="453736" y="441609"/>
                  </a:cubicBezTo>
                  <a:cubicBezTo>
                    <a:pt x="457803" y="440446"/>
                    <a:pt x="463031" y="439865"/>
                    <a:pt x="465355" y="435797"/>
                  </a:cubicBezTo>
                  <a:cubicBezTo>
                    <a:pt x="469422" y="430566"/>
                    <a:pt x="466517" y="421267"/>
                    <a:pt x="460126" y="418361"/>
                  </a:cubicBezTo>
                  <a:lnTo>
                    <a:pt x="460126" y="418361"/>
                  </a:lnTo>
                  <a:close/>
                  <a:moveTo>
                    <a:pt x="469422" y="335252"/>
                  </a:moveTo>
                  <a:cubicBezTo>
                    <a:pt x="465355" y="334089"/>
                    <a:pt x="461869" y="337576"/>
                    <a:pt x="458384" y="339320"/>
                  </a:cubicBezTo>
                  <a:cubicBezTo>
                    <a:pt x="454898" y="345713"/>
                    <a:pt x="455479" y="353850"/>
                    <a:pt x="461869" y="358499"/>
                  </a:cubicBezTo>
                  <a:cubicBezTo>
                    <a:pt x="456060" y="356756"/>
                    <a:pt x="450250" y="358499"/>
                    <a:pt x="446183" y="362567"/>
                  </a:cubicBezTo>
                  <a:cubicBezTo>
                    <a:pt x="447345" y="357337"/>
                    <a:pt x="445021" y="352106"/>
                    <a:pt x="441535" y="347456"/>
                  </a:cubicBezTo>
                  <a:cubicBezTo>
                    <a:pt x="450831" y="349781"/>
                    <a:pt x="460126" y="340482"/>
                    <a:pt x="457222" y="331183"/>
                  </a:cubicBezTo>
                  <a:cubicBezTo>
                    <a:pt x="454898" y="321303"/>
                    <a:pt x="442117" y="318978"/>
                    <a:pt x="435145" y="325953"/>
                  </a:cubicBezTo>
                  <a:cubicBezTo>
                    <a:pt x="435726" y="320722"/>
                    <a:pt x="433983" y="316072"/>
                    <a:pt x="430497" y="312585"/>
                  </a:cubicBezTo>
                  <a:cubicBezTo>
                    <a:pt x="439792" y="314910"/>
                    <a:pt x="449669" y="305611"/>
                    <a:pt x="446183" y="295731"/>
                  </a:cubicBezTo>
                  <a:cubicBezTo>
                    <a:pt x="443279" y="286432"/>
                    <a:pt x="429916" y="284107"/>
                    <a:pt x="423525" y="291663"/>
                  </a:cubicBezTo>
                  <a:cubicBezTo>
                    <a:pt x="424687" y="286432"/>
                    <a:pt x="422945" y="281782"/>
                    <a:pt x="420040" y="277133"/>
                  </a:cubicBezTo>
                  <a:cubicBezTo>
                    <a:pt x="417135" y="275970"/>
                    <a:pt x="414230" y="274808"/>
                    <a:pt x="411906" y="273065"/>
                  </a:cubicBezTo>
                  <a:cubicBezTo>
                    <a:pt x="407839" y="273646"/>
                    <a:pt x="404354" y="274808"/>
                    <a:pt x="401449" y="277714"/>
                  </a:cubicBezTo>
                  <a:cubicBezTo>
                    <a:pt x="401449" y="272484"/>
                    <a:pt x="399706" y="267834"/>
                    <a:pt x="396220" y="264347"/>
                  </a:cubicBezTo>
                  <a:cubicBezTo>
                    <a:pt x="404354" y="266090"/>
                    <a:pt x="411325" y="260860"/>
                    <a:pt x="413649" y="253304"/>
                  </a:cubicBezTo>
                  <a:cubicBezTo>
                    <a:pt x="412487" y="249236"/>
                    <a:pt x="411906" y="244587"/>
                    <a:pt x="407839" y="242262"/>
                  </a:cubicBezTo>
                  <a:cubicBezTo>
                    <a:pt x="400868" y="235869"/>
                    <a:pt x="388667" y="241099"/>
                    <a:pt x="387505" y="249817"/>
                  </a:cubicBezTo>
                  <a:cubicBezTo>
                    <a:pt x="386343" y="254467"/>
                    <a:pt x="389248" y="258535"/>
                    <a:pt x="392153" y="262022"/>
                  </a:cubicBezTo>
                  <a:cubicBezTo>
                    <a:pt x="386925" y="260278"/>
                    <a:pt x="381115" y="262022"/>
                    <a:pt x="377048" y="265509"/>
                  </a:cubicBezTo>
                  <a:cubicBezTo>
                    <a:pt x="378210" y="260278"/>
                    <a:pt x="375886" y="255048"/>
                    <a:pt x="371819" y="250980"/>
                  </a:cubicBezTo>
                  <a:cubicBezTo>
                    <a:pt x="378210" y="252142"/>
                    <a:pt x="385763" y="249817"/>
                    <a:pt x="388087" y="243424"/>
                  </a:cubicBezTo>
                  <a:cubicBezTo>
                    <a:pt x="392734" y="234125"/>
                    <a:pt x="382277" y="223664"/>
                    <a:pt x="372981" y="226570"/>
                  </a:cubicBezTo>
                  <a:cubicBezTo>
                    <a:pt x="367753" y="227732"/>
                    <a:pt x="365429" y="232381"/>
                    <a:pt x="363105" y="236450"/>
                  </a:cubicBezTo>
                  <a:cubicBezTo>
                    <a:pt x="363105" y="241681"/>
                    <a:pt x="365429" y="246330"/>
                    <a:pt x="369496" y="249817"/>
                  </a:cubicBezTo>
                  <a:cubicBezTo>
                    <a:pt x="363686" y="247493"/>
                    <a:pt x="357876" y="249817"/>
                    <a:pt x="353229" y="253885"/>
                  </a:cubicBezTo>
                  <a:cubicBezTo>
                    <a:pt x="353809" y="249817"/>
                    <a:pt x="353809" y="245168"/>
                    <a:pt x="350324" y="242262"/>
                  </a:cubicBezTo>
                  <a:cubicBezTo>
                    <a:pt x="345676" y="235869"/>
                    <a:pt x="335218" y="236450"/>
                    <a:pt x="329990" y="242843"/>
                  </a:cubicBezTo>
                  <a:cubicBezTo>
                    <a:pt x="331151" y="237031"/>
                    <a:pt x="329409" y="230057"/>
                    <a:pt x="323599" y="227151"/>
                  </a:cubicBezTo>
                  <a:cubicBezTo>
                    <a:pt x="316627" y="222501"/>
                    <a:pt x="306170" y="228313"/>
                    <a:pt x="305008" y="236450"/>
                  </a:cubicBezTo>
                  <a:cubicBezTo>
                    <a:pt x="303846" y="242843"/>
                    <a:pt x="308494" y="249236"/>
                    <a:pt x="314884" y="250398"/>
                  </a:cubicBezTo>
                  <a:cubicBezTo>
                    <a:pt x="319532" y="251561"/>
                    <a:pt x="324180" y="248655"/>
                    <a:pt x="327666" y="245749"/>
                  </a:cubicBezTo>
                  <a:cubicBezTo>
                    <a:pt x="325923" y="250980"/>
                    <a:pt x="327666" y="256210"/>
                    <a:pt x="330571" y="260278"/>
                  </a:cubicBezTo>
                  <a:cubicBezTo>
                    <a:pt x="325923" y="259697"/>
                    <a:pt x="321275" y="261441"/>
                    <a:pt x="317208" y="264347"/>
                  </a:cubicBezTo>
                  <a:cubicBezTo>
                    <a:pt x="318951" y="256210"/>
                    <a:pt x="312561" y="247493"/>
                    <a:pt x="303265" y="248074"/>
                  </a:cubicBezTo>
                  <a:cubicBezTo>
                    <a:pt x="292227" y="248074"/>
                    <a:pt x="287579" y="263766"/>
                    <a:pt x="295713" y="270740"/>
                  </a:cubicBezTo>
                  <a:cubicBezTo>
                    <a:pt x="290484" y="270159"/>
                    <a:pt x="285255" y="271902"/>
                    <a:pt x="281769" y="275970"/>
                  </a:cubicBezTo>
                  <a:cubicBezTo>
                    <a:pt x="282931" y="270159"/>
                    <a:pt x="280608" y="264928"/>
                    <a:pt x="276541" y="260860"/>
                  </a:cubicBezTo>
                  <a:cubicBezTo>
                    <a:pt x="282931" y="262603"/>
                    <a:pt x="288741" y="259697"/>
                    <a:pt x="292808" y="255048"/>
                  </a:cubicBezTo>
                  <a:cubicBezTo>
                    <a:pt x="294551" y="249236"/>
                    <a:pt x="293970" y="242262"/>
                    <a:pt x="288160" y="238775"/>
                  </a:cubicBezTo>
                  <a:cubicBezTo>
                    <a:pt x="281188" y="232963"/>
                    <a:pt x="269569" y="238775"/>
                    <a:pt x="268988" y="247493"/>
                  </a:cubicBezTo>
                  <a:cubicBezTo>
                    <a:pt x="267826" y="252142"/>
                    <a:pt x="271312" y="255629"/>
                    <a:pt x="273636" y="259116"/>
                  </a:cubicBezTo>
                  <a:cubicBezTo>
                    <a:pt x="263179" y="255629"/>
                    <a:pt x="252140" y="267834"/>
                    <a:pt x="257950" y="277714"/>
                  </a:cubicBezTo>
                  <a:cubicBezTo>
                    <a:pt x="262017" y="285851"/>
                    <a:pt x="273636" y="285851"/>
                    <a:pt x="279446" y="279458"/>
                  </a:cubicBezTo>
                  <a:cubicBezTo>
                    <a:pt x="278284" y="284688"/>
                    <a:pt x="280026" y="289919"/>
                    <a:pt x="282931" y="293987"/>
                  </a:cubicBezTo>
                  <a:cubicBezTo>
                    <a:pt x="277703" y="293406"/>
                    <a:pt x="273055" y="295150"/>
                    <a:pt x="269569" y="298637"/>
                  </a:cubicBezTo>
                  <a:cubicBezTo>
                    <a:pt x="271893" y="288176"/>
                    <a:pt x="260274" y="277714"/>
                    <a:pt x="250978" y="283526"/>
                  </a:cubicBezTo>
                  <a:cubicBezTo>
                    <a:pt x="241102" y="288176"/>
                    <a:pt x="242845" y="303286"/>
                    <a:pt x="252721" y="306773"/>
                  </a:cubicBezTo>
                  <a:cubicBezTo>
                    <a:pt x="257950" y="309098"/>
                    <a:pt x="263179" y="306192"/>
                    <a:pt x="267245" y="303286"/>
                  </a:cubicBezTo>
                  <a:cubicBezTo>
                    <a:pt x="266083" y="307936"/>
                    <a:pt x="267826" y="312585"/>
                    <a:pt x="270150" y="316654"/>
                  </a:cubicBezTo>
                  <a:cubicBezTo>
                    <a:pt x="267826" y="317235"/>
                    <a:pt x="264921" y="317235"/>
                    <a:pt x="262597" y="317816"/>
                  </a:cubicBezTo>
                  <a:cubicBezTo>
                    <a:pt x="260274" y="318978"/>
                    <a:pt x="259693" y="321884"/>
                    <a:pt x="256788" y="321884"/>
                  </a:cubicBezTo>
                  <a:cubicBezTo>
                    <a:pt x="258531" y="316072"/>
                    <a:pt x="256788" y="310261"/>
                    <a:pt x="252140" y="306773"/>
                  </a:cubicBezTo>
                  <a:cubicBezTo>
                    <a:pt x="244588" y="301543"/>
                    <a:pt x="232387" y="307936"/>
                    <a:pt x="232387" y="317235"/>
                  </a:cubicBezTo>
                  <a:cubicBezTo>
                    <a:pt x="232387" y="324209"/>
                    <a:pt x="238778" y="330602"/>
                    <a:pt x="245750" y="330602"/>
                  </a:cubicBezTo>
                  <a:cubicBezTo>
                    <a:pt x="249235" y="330021"/>
                    <a:pt x="252140" y="327696"/>
                    <a:pt x="255045" y="325953"/>
                  </a:cubicBezTo>
                  <a:cubicBezTo>
                    <a:pt x="254464" y="331183"/>
                    <a:pt x="255626" y="336414"/>
                    <a:pt x="258531" y="339901"/>
                  </a:cubicBezTo>
                  <a:cubicBezTo>
                    <a:pt x="252721" y="339320"/>
                    <a:pt x="247492" y="342226"/>
                    <a:pt x="243426" y="346294"/>
                  </a:cubicBezTo>
                  <a:cubicBezTo>
                    <a:pt x="241683" y="352106"/>
                    <a:pt x="241683" y="358499"/>
                    <a:pt x="246330" y="363148"/>
                  </a:cubicBezTo>
                  <a:cubicBezTo>
                    <a:pt x="241683" y="363148"/>
                    <a:pt x="236454" y="363730"/>
                    <a:pt x="233549" y="367798"/>
                  </a:cubicBezTo>
                  <a:cubicBezTo>
                    <a:pt x="227739" y="373029"/>
                    <a:pt x="229482" y="382909"/>
                    <a:pt x="235873" y="386977"/>
                  </a:cubicBezTo>
                  <a:cubicBezTo>
                    <a:pt x="244006" y="393370"/>
                    <a:pt x="256788" y="385233"/>
                    <a:pt x="255626" y="375354"/>
                  </a:cubicBezTo>
                  <a:cubicBezTo>
                    <a:pt x="255626" y="371866"/>
                    <a:pt x="253302" y="369542"/>
                    <a:pt x="251559" y="366636"/>
                  </a:cubicBezTo>
                  <a:cubicBezTo>
                    <a:pt x="256207" y="367217"/>
                    <a:pt x="260855" y="366054"/>
                    <a:pt x="264921" y="363730"/>
                  </a:cubicBezTo>
                  <a:cubicBezTo>
                    <a:pt x="264921" y="368379"/>
                    <a:pt x="266664" y="372448"/>
                    <a:pt x="268407" y="375935"/>
                  </a:cubicBezTo>
                  <a:cubicBezTo>
                    <a:pt x="261435" y="375354"/>
                    <a:pt x="252721" y="380003"/>
                    <a:pt x="252721" y="388139"/>
                  </a:cubicBezTo>
                  <a:cubicBezTo>
                    <a:pt x="251559" y="392789"/>
                    <a:pt x="255045" y="396857"/>
                    <a:pt x="257950" y="400345"/>
                  </a:cubicBezTo>
                  <a:cubicBezTo>
                    <a:pt x="249816" y="398601"/>
                    <a:pt x="242845" y="403250"/>
                    <a:pt x="240521" y="410806"/>
                  </a:cubicBezTo>
                  <a:cubicBezTo>
                    <a:pt x="241102" y="415455"/>
                    <a:pt x="242264" y="420686"/>
                    <a:pt x="246911" y="423011"/>
                  </a:cubicBezTo>
                  <a:cubicBezTo>
                    <a:pt x="253302" y="427660"/>
                    <a:pt x="263179" y="423592"/>
                    <a:pt x="265502" y="416037"/>
                  </a:cubicBezTo>
                  <a:cubicBezTo>
                    <a:pt x="267245" y="410806"/>
                    <a:pt x="264340" y="404994"/>
                    <a:pt x="260274" y="401507"/>
                  </a:cubicBezTo>
                  <a:cubicBezTo>
                    <a:pt x="265502" y="402669"/>
                    <a:pt x="270731" y="401507"/>
                    <a:pt x="274798" y="398020"/>
                  </a:cubicBezTo>
                  <a:cubicBezTo>
                    <a:pt x="274217" y="403250"/>
                    <a:pt x="275960" y="407900"/>
                    <a:pt x="279446" y="411387"/>
                  </a:cubicBezTo>
                  <a:cubicBezTo>
                    <a:pt x="274798" y="410806"/>
                    <a:pt x="269569" y="411968"/>
                    <a:pt x="266083" y="416618"/>
                  </a:cubicBezTo>
                  <a:cubicBezTo>
                    <a:pt x="260274" y="423011"/>
                    <a:pt x="264340" y="434053"/>
                    <a:pt x="272474" y="436378"/>
                  </a:cubicBezTo>
                  <a:cubicBezTo>
                    <a:pt x="281188" y="439865"/>
                    <a:pt x="291065" y="430566"/>
                    <a:pt x="288741" y="421848"/>
                  </a:cubicBezTo>
                  <a:cubicBezTo>
                    <a:pt x="288160" y="418943"/>
                    <a:pt x="286417" y="416618"/>
                    <a:pt x="284674" y="414293"/>
                  </a:cubicBezTo>
                  <a:cubicBezTo>
                    <a:pt x="289322" y="414874"/>
                    <a:pt x="293970" y="413712"/>
                    <a:pt x="297455" y="410806"/>
                  </a:cubicBezTo>
                  <a:cubicBezTo>
                    <a:pt x="297455" y="415455"/>
                    <a:pt x="299198" y="420105"/>
                    <a:pt x="302103" y="424173"/>
                  </a:cubicBezTo>
                  <a:cubicBezTo>
                    <a:pt x="292808" y="422430"/>
                    <a:pt x="283512" y="431728"/>
                    <a:pt x="286998" y="441028"/>
                  </a:cubicBezTo>
                  <a:cubicBezTo>
                    <a:pt x="289903" y="450326"/>
                    <a:pt x="302684" y="452070"/>
                    <a:pt x="309075" y="445096"/>
                  </a:cubicBezTo>
                  <a:cubicBezTo>
                    <a:pt x="307913" y="451489"/>
                    <a:pt x="310818" y="458463"/>
                    <a:pt x="317208" y="460788"/>
                  </a:cubicBezTo>
                  <a:cubicBezTo>
                    <a:pt x="324761" y="464275"/>
                    <a:pt x="333476" y="457882"/>
                    <a:pt x="334056" y="449745"/>
                  </a:cubicBezTo>
                  <a:cubicBezTo>
                    <a:pt x="334638" y="445096"/>
                    <a:pt x="331733" y="441609"/>
                    <a:pt x="329409" y="438122"/>
                  </a:cubicBezTo>
                  <a:cubicBezTo>
                    <a:pt x="334638" y="439865"/>
                    <a:pt x="339285" y="437540"/>
                    <a:pt x="343352" y="434634"/>
                  </a:cubicBezTo>
                  <a:cubicBezTo>
                    <a:pt x="343352" y="439284"/>
                    <a:pt x="343933" y="443934"/>
                    <a:pt x="347419" y="446839"/>
                  </a:cubicBezTo>
                  <a:cubicBezTo>
                    <a:pt x="352647" y="453232"/>
                    <a:pt x="363105" y="451489"/>
                    <a:pt x="367753" y="445096"/>
                  </a:cubicBezTo>
                  <a:cubicBezTo>
                    <a:pt x="365429" y="453232"/>
                    <a:pt x="370658" y="460207"/>
                    <a:pt x="378210" y="462532"/>
                  </a:cubicBezTo>
                  <a:cubicBezTo>
                    <a:pt x="385182" y="462532"/>
                    <a:pt x="390410" y="457882"/>
                    <a:pt x="393315" y="451489"/>
                  </a:cubicBezTo>
                  <a:cubicBezTo>
                    <a:pt x="392734" y="446839"/>
                    <a:pt x="391572" y="442771"/>
                    <a:pt x="388667" y="439284"/>
                  </a:cubicBezTo>
                  <a:cubicBezTo>
                    <a:pt x="394477" y="439865"/>
                    <a:pt x="400868" y="438122"/>
                    <a:pt x="403192" y="432310"/>
                  </a:cubicBezTo>
                  <a:cubicBezTo>
                    <a:pt x="406096" y="427079"/>
                    <a:pt x="404934" y="420686"/>
                    <a:pt x="400868" y="416618"/>
                  </a:cubicBezTo>
                  <a:cubicBezTo>
                    <a:pt x="406096" y="417199"/>
                    <a:pt x="411325" y="415455"/>
                    <a:pt x="415392" y="411387"/>
                  </a:cubicBezTo>
                  <a:cubicBezTo>
                    <a:pt x="413649" y="419524"/>
                    <a:pt x="420621" y="428822"/>
                    <a:pt x="429335" y="427660"/>
                  </a:cubicBezTo>
                  <a:cubicBezTo>
                    <a:pt x="435145" y="427079"/>
                    <a:pt x="438630" y="421848"/>
                    <a:pt x="440955" y="416618"/>
                  </a:cubicBezTo>
                  <a:cubicBezTo>
                    <a:pt x="440374" y="412549"/>
                    <a:pt x="439212" y="407900"/>
                    <a:pt x="435726" y="404994"/>
                  </a:cubicBezTo>
                  <a:cubicBezTo>
                    <a:pt x="430497" y="400345"/>
                    <a:pt x="422945" y="402088"/>
                    <a:pt x="418297" y="406737"/>
                  </a:cubicBezTo>
                  <a:cubicBezTo>
                    <a:pt x="418297" y="402088"/>
                    <a:pt x="417135" y="397439"/>
                    <a:pt x="414230" y="393370"/>
                  </a:cubicBezTo>
                  <a:cubicBezTo>
                    <a:pt x="418878" y="393951"/>
                    <a:pt x="422945" y="392208"/>
                    <a:pt x="427011" y="388721"/>
                  </a:cubicBezTo>
                  <a:cubicBezTo>
                    <a:pt x="427592" y="393370"/>
                    <a:pt x="428173" y="398601"/>
                    <a:pt x="432240" y="402088"/>
                  </a:cubicBezTo>
                  <a:cubicBezTo>
                    <a:pt x="438630" y="407319"/>
                    <a:pt x="449088" y="403832"/>
                    <a:pt x="451993" y="395695"/>
                  </a:cubicBezTo>
                  <a:cubicBezTo>
                    <a:pt x="454317" y="390464"/>
                    <a:pt x="450831" y="385233"/>
                    <a:pt x="447926" y="381165"/>
                  </a:cubicBezTo>
                  <a:cubicBezTo>
                    <a:pt x="442117" y="377678"/>
                    <a:pt x="434564" y="378260"/>
                    <a:pt x="429916" y="383490"/>
                  </a:cubicBezTo>
                  <a:cubicBezTo>
                    <a:pt x="431078" y="378841"/>
                    <a:pt x="429335" y="374191"/>
                    <a:pt x="426430" y="370123"/>
                  </a:cubicBezTo>
                  <a:cubicBezTo>
                    <a:pt x="431659" y="370123"/>
                    <a:pt x="436307" y="368960"/>
                    <a:pt x="439792" y="364892"/>
                  </a:cubicBezTo>
                  <a:cubicBezTo>
                    <a:pt x="440374" y="368960"/>
                    <a:pt x="440374" y="374191"/>
                    <a:pt x="443279" y="377097"/>
                  </a:cubicBezTo>
                  <a:cubicBezTo>
                    <a:pt x="448507" y="383490"/>
                    <a:pt x="459546" y="381746"/>
                    <a:pt x="463612" y="374772"/>
                  </a:cubicBezTo>
                  <a:cubicBezTo>
                    <a:pt x="467098" y="369542"/>
                    <a:pt x="464774" y="362567"/>
                    <a:pt x="460126" y="358499"/>
                  </a:cubicBezTo>
                  <a:cubicBezTo>
                    <a:pt x="465936" y="359080"/>
                    <a:pt x="472908" y="357337"/>
                    <a:pt x="475813" y="352106"/>
                  </a:cubicBezTo>
                  <a:cubicBezTo>
                    <a:pt x="483946" y="346294"/>
                    <a:pt x="478137" y="335833"/>
                    <a:pt x="469422" y="335252"/>
                  </a:cubicBezTo>
                  <a:lnTo>
                    <a:pt x="469422" y="335252"/>
                  </a:lnTo>
                  <a:close/>
                  <a:moveTo>
                    <a:pt x="432821" y="332346"/>
                  </a:moveTo>
                  <a:cubicBezTo>
                    <a:pt x="432240" y="336995"/>
                    <a:pt x="433983" y="341644"/>
                    <a:pt x="436888" y="345132"/>
                  </a:cubicBezTo>
                  <a:cubicBezTo>
                    <a:pt x="432240" y="344550"/>
                    <a:pt x="428173" y="345713"/>
                    <a:pt x="424687" y="348619"/>
                  </a:cubicBezTo>
                  <a:cubicBezTo>
                    <a:pt x="424687" y="344550"/>
                    <a:pt x="424106" y="341063"/>
                    <a:pt x="421783" y="337576"/>
                  </a:cubicBezTo>
                  <a:cubicBezTo>
                    <a:pt x="425849" y="336414"/>
                    <a:pt x="429335" y="334671"/>
                    <a:pt x="432821" y="332346"/>
                  </a:cubicBezTo>
                  <a:lnTo>
                    <a:pt x="432821" y="332346"/>
                  </a:lnTo>
                  <a:lnTo>
                    <a:pt x="432821" y="332346"/>
                  </a:lnTo>
                  <a:close/>
                  <a:moveTo>
                    <a:pt x="420040" y="356756"/>
                  </a:moveTo>
                  <a:cubicBezTo>
                    <a:pt x="420040" y="360824"/>
                    <a:pt x="421783" y="364892"/>
                    <a:pt x="424106" y="368379"/>
                  </a:cubicBezTo>
                  <a:cubicBezTo>
                    <a:pt x="420040" y="367798"/>
                    <a:pt x="415973" y="368960"/>
                    <a:pt x="412487" y="370704"/>
                  </a:cubicBezTo>
                  <a:cubicBezTo>
                    <a:pt x="411906" y="367217"/>
                    <a:pt x="411325" y="363730"/>
                    <a:pt x="409582" y="360824"/>
                  </a:cubicBezTo>
                  <a:cubicBezTo>
                    <a:pt x="413068" y="359661"/>
                    <a:pt x="416554" y="358499"/>
                    <a:pt x="420040" y="356756"/>
                  </a:cubicBezTo>
                  <a:lnTo>
                    <a:pt x="420040" y="356756"/>
                  </a:lnTo>
                  <a:lnTo>
                    <a:pt x="420040" y="356756"/>
                  </a:lnTo>
                  <a:close/>
                  <a:moveTo>
                    <a:pt x="422363" y="295731"/>
                  </a:moveTo>
                  <a:cubicBezTo>
                    <a:pt x="421201" y="300961"/>
                    <a:pt x="422945" y="306192"/>
                    <a:pt x="426430" y="310261"/>
                  </a:cubicBezTo>
                  <a:cubicBezTo>
                    <a:pt x="422363" y="309679"/>
                    <a:pt x="417716" y="310261"/>
                    <a:pt x="414230" y="312585"/>
                  </a:cubicBezTo>
                  <a:cubicBezTo>
                    <a:pt x="413649" y="308517"/>
                    <a:pt x="412487" y="304449"/>
                    <a:pt x="410163" y="300961"/>
                  </a:cubicBezTo>
                  <a:cubicBezTo>
                    <a:pt x="414811" y="300380"/>
                    <a:pt x="418878" y="298637"/>
                    <a:pt x="422363" y="295731"/>
                  </a:cubicBezTo>
                  <a:lnTo>
                    <a:pt x="422363" y="295731"/>
                  </a:lnTo>
                  <a:lnTo>
                    <a:pt x="422363" y="295731"/>
                  </a:lnTo>
                  <a:close/>
                  <a:moveTo>
                    <a:pt x="407258" y="380584"/>
                  </a:moveTo>
                  <a:cubicBezTo>
                    <a:pt x="407839" y="384652"/>
                    <a:pt x="409001" y="388139"/>
                    <a:pt x="410744" y="391627"/>
                  </a:cubicBezTo>
                  <a:cubicBezTo>
                    <a:pt x="407258" y="392208"/>
                    <a:pt x="403772" y="393370"/>
                    <a:pt x="400287" y="394533"/>
                  </a:cubicBezTo>
                  <a:cubicBezTo>
                    <a:pt x="399706" y="391045"/>
                    <a:pt x="399125" y="387558"/>
                    <a:pt x="397382" y="384071"/>
                  </a:cubicBezTo>
                  <a:cubicBezTo>
                    <a:pt x="400868" y="382909"/>
                    <a:pt x="404354" y="381746"/>
                    <a:pt x="407258" y="380584"/>
                  </a:cubicBezTo>
                  <a:lnTo>
                    <a:pt x="407258" y="380584"/>
                  </a:lnTo>
                  <a:lnTo>
                    <a:pt x="407258" y="380584"/>
                  </a:lnTo>
                  <a:close/>
                  <a:moveTo>
                    <a:pt x="408420" y="321884"/>
                  </a:moveTo>
                  <a:cubicBezTo>
                    <a:pt x="409001" y="325371"/>
                    <a:pt x="410163" y="328277"/>
                    <a:pt x="411325" y="331183"/>
                  </a:cubicBezTo>
                  <a:cubicBezTo>
                    <a:pt x="408420" y="331765"/>
                    <a:pt x="405516" y="332927"/>
                    <a:pt x="402611" y="333508"/>
                  </a:cubicBezTo>
                  <a:cubicBezTo>
                    <a:pt x="402030" y="330602"/>
                    <a:pt x="400868" y="327696"/>
                    <a:pt x="399706" y="324790"/>
                  </a:cubicBezTo>
                  <a:cubicBezTo>
                    <a:pt x="402611" y="324209"/>
                    <a:pt x="405516" y="323047"/>
                    <a:pt x="408420" y="321884"/>
                  </a:cubicBezTo>
                  <a:lnTo>
                    <a:pt x="408420" y="321884"/>
                  </a:lnTo>
                  <a:lnTo>
                    <a:pt x="408420" y="321884"/>
                  </a:lnTo>
                  <a:close/>
                  <a:moveTo>
                    <a:pt x="395058" y="403250"/>
                  </a:moveTo>
                  <a:cubicBezTo>
                    <a:pt x="395639" y="407900"/>
                    <a:pt x="396801" y="411968"/>
                    <a:pt x="399706" y="415455"/>
                  </a:cubicBezTo>
                  <a:cubicBezTo>
                    <a:pt x="395058" y="414874"/>
                    <a:pt x="390410" y="416037"/>
                    <a:pt x="386925" y="418361"/>
                  </a:cubicBezTo>
                  <a:cubicBezTo>
                    <a:pt x="386925" y="414293"/>
                    <a:pt x="386343" y="410225"/>
                    <a:pt x="384601" y="406737"/>
                  </a:cubicBezTo>
                  <a:cubicBezTo>
                    <a:pt x="388087" y="406737"/>
                    <a:pt x="391572" y="405575"/>
                    <a:pt x="395058" y="403250"/>
                  </a:cubicBezTo>
                  <a:lnTo>
                    <a:pt x="395058" y="403250"/>
                  </a:lnTo>
                  <a:lnTo>
                    <a:pt x="395058" y="403250"/>
                  </a:lnTo>
                  <a:close/>
                  <a:moveTo>
                    <a:pt x="395639" y="346294"/>
                  </a:moveTo>
                  <a:cubicBezTo>
                    <a:pt x="396801" y="349200"/>
                    <a:pt x="397382" y="352106"/>
                    <a:pt x="398544" y="354431"/>
                  </a:cubicBezTo>
                  <a:cubicBezTo>
                    <a:pt x="395639" y="355012"/>
                    <a:pt x="392734" y="355593"/>
                    <a:pt x="389829" y="356174"/>
                  </a:cubicBezTo>
                  <a:cubicBezTo>
                    <a:pt x="389248" y="353850"/>
                    <a:pt x="388667" y="351525"/>
                    <a:pt x="388087" y="349200"/>
                  </a:cubicBezTo>
                  <a:cubicBezTo>
                    <a:pt x="390991" y="348038"/>
                    <a:pt x="393315" y="346875"/>
                    <a:pt x="395639" y="346294"/>
                  </a:cubicBezTo>
                  <a:lnTo>
                    <a:pt x="395639" y="346294"/>
                  </a:lnTo>
                  <a:lnTo>
                    <a:pt x="395639" y="346294"/>
                  </a:lnTo>
                  <a:close/>
                  <a:moveTo>
                    <a:pt x="383439" y="425335"/>
                  </a:moveTo>
                  <a:cubicBezTo>
                    <a:pt x="383439" y="429985"/>
                    <a:pt x="384601" y="434634"/>
                    <a:pt x="387505" y="438122"/>
                  </a:cubicBezTo>
                  <a:cubicBezTo>
                    <a:pt x="382277" y="438122"/>
                    <a:pt x="377048" y="439865"/>
                    <a:pt x="373562" y="443934"/>
                  </a:cubicBezTo>
                  <a:cubicBezTo>
                    <a:pt x="374724" y="438703"/>
                    <a:pt x="374143" y="434053"/>
                    <a:pt x="370658" y="429985"/>
                  </a:cubicBezTo>
                  <a:cubicBezTo>
                    <a:pt x="375305" y="429404"/>
                    <a:pt x="379372" y="428241"/>
                    <a:pt x="383439" y="425335"/>
                  </a:cubicBezTo>
                  <a:lnTo>
                    <a:pt x="383439" y="425335"/>
                  </a:lnTo>
                  <a:lnTo>
                    <a:pt x="383439" y="425335"/>
                  </a:lnTo>
                  <a:close/>
                  <a:moveTo>
                    <a:pt x="397963" y="285270"/>
                  </a:moveTo>
                  <a:cubicBezTo>
                    <a:pt x="397963" y="289338"/>
                    <a:pt x="399125" y="292825"/>
                    <a:pt x="401449" y="296312"/>
                  </a:cubicBezTo>
                  <a:cubicBezTo>
                    <a:pt x="397963" y="296893"/>
                    <a:pt x="394477" y="297474"/>
                    <a:pt x="390991" y="299218"/>
                  </a:cubicBezTo>
                  <a:cubicBezTo>
                    <a:pt x="389829" y="295731"/>
                    <a:pt x="389248" y="292244"/>
                    <a:pt x="387505" y="289338"/>
                  </a:cubicBezTo>
                  <a:cubicBezTo>
                    <a:pt x="391572" y="288176"/>
                    <a:pt x="395058" y="287013"/>
                    <a:pt x="397963" y="285270"/>
                  </a:cubicBezTo>
                  <a:lnTo>
                    <a:pt x="397963" y="285270"/>
                  </a:lnTo>
                  <a:lnTo>
                    <a:pt x="397963" y="285270"/>
                  </a:lnTo>
                  <a:close/>
                  <a:moveTo>
                    <a:pt x="382858" y="370123"/>
                  </a:moveTo>
                  <a:cubicBezTo>
                    <a:pt x="384020" y="372448"/>
                    <a:pt x="384601" y="375354"/>
                    <a:pt x="385763" y="377678"/>
                  </a:cubicBezTo>
                  <a:cubicBezTo>
                    <a:pt x="382858" y="378260"/>
                    <a:pt x="380534" y="379422"/>
                    <a:pt x="377629" y="380003"/>
                  </a:cubicBezTo>
                  <a:cubicBezTo>
                    <a:pt x="377048" y="377678"/>
                    <a:pt x="376467" y="375354"/>
                    <a:pt x="375886" y="372448"/>
                  </a:cubicBezTo>
                  <a:cubicBezTo>
                    <a:pt x="378210" y="371866"/>
                    <a:pt x="380534" y="371285"/>
                    <a:pt x="382858" y="370123"/>
                  </a:cubicBezTo>
                  <a:lnTo>
                    <a:pt x="382858" y="370123"/>
                  </a:lnTo>
                  <a:lnTo>
                    <a:pt x="382858" y="370123"/>
                  </a:lnTo>
                  <a:close/>
                  <a:moveTo>
                    <a:pt x="385182" y="310261"/>
                  </a:moveTo>
                  <a:cubicBezTo>
                    <a:pt x="385763" y="313167"/>
                    <a:pt x="386343" y="316072"/>
                    <a:pt x="387505" y="318397"/>
                  </a:cubicBezTo>
                  <a:cubicBezTo>
                    <a:pt x="384601" y="318978"/>
                    <a:pt x="382277" y="319559"/>
                    <a:pt x="379372" y="320722"/>
                  </a:cubicBezTo>
                  <a:cubicBezTo>
                    <a:pt x="378791" y="318397"/>
                    <a:pt x="378210" y="316072"/>
                    <a:pt x="377048" y="313167"/>
                  </a:cubicBezTo>
                  <a:cubicBezTo>
                    <a:pt x="379953" y="312004"/>
                    <a:pt x="382858" y="311423"/>
                    <a:pt x="385182" y="310261"/>
                  </a:cubicBezTo>
                  <a:lnTo>
                    <a:pt x="385182" y="310261"/>
                  </a:lnTo>
                  <a:lnTo>
                    <a:pt x="385182" y="310261"/>
                  </a:lnTo>
                  <a:close/>
                  <a:moveTo>
                    <a:pt x="371238" y="393370"/>
                  </a:moveTo>
                  <a:cubicBezTo>
                    <a:pt x="372400" y="396276"/>
                    <a:pt x="372981" y="398601"/>
                    <a:pt x="374143" y="401507"/>
                  </a:cubicBezTo>
                  <a:cubicBezTo>
                    <a:pt x="370658" y="402088"/>
                    <a:pt x="367753" y="403250"/>
                    <a:pt x="364267" y="404413"/>
                  </a:cubicBezTo>
                  <a:cubicBezTo>
                    <a:pt x="363686" y="401507"/>
                    <a:pt x="363105" y="398601"/>
                    <a:pt x="361943" y="396276"/>
                  </a:cubicBezTo>
                  <a:cubicBezTo>
                    <a:pt x="365429" y="395114"/>
                    <a:pt x="368334" y="394533"/>
                    <a:pt x="371238" y="393370"/>
                  </a:cubicBezTo>
                  <a:lnTo>
                    <a:pt x="371238" y="393370"/>
                  </a:lnTo>
                  <a:lnTo>
                    <a:pt x="371238" y="393370"/>
                  </a:lnTo>
                  <a:close/>
                  <a:moveTo>
                    <a:pt x="359038" y="414874"/>
                  </a:moveTo>
                  <a:cubicBezTo>
                    <a:pt x="359619" y="418361"/>
                    <a:pt x="360781" y="421848"/>
                    <a:pt x="363105" y="425335"/>
                  </a:cubicBezTo>
                  <a:cubicBezTo>
                    <a:pt x="359038" y="425335"/>
                    <a:pt x="354390" y="427079"/>
                    <a:pt x="351485" y="429985"/>
                  </a:cubicBezTo>
                  <a:cubicBezTo>
                    <a:pt x="352067" y="425917"/>
                    <a:pt x="350905" y="421848"/>
                    <a:pt x="349743" y="418361"/>
                  </a:cubicBezTo>
                  <a:cubicBezTo>
                    <a:pt x="352647" y="417780"/>
                    <a:pt x="356133" y="416618"/>
                    <a:pt x="359038" y="414874"/>
                  </a:cubicBezTo>
                  <a:lnTo>
                    <a:pt x="359038" y="414874"/>
                  </a:lnTo>
                  <a:lnTo>
                    <a:pt x="359038" y="414874"/>
                  </a:lnTo>
                  <a:close/>
                  <a:moveTo>
                    <a:pt x="371819" y="334671"/>
                  </a:moveTo>
                  <a:cubicBezTo>
                    <a:pt x="372400" y="336995"/>
                    <a:pt x="372981" y="339320"/>
                    <a:pt x="373562" y="341644"/>
                  </a:cubicBezTo>
                  <a:cubicBezTo>
                    <a:pt x="371819" y="342226"/>
                    <a:pt x="370076" y="342226"/>
                    <a:pt x="368334" y="342807"/>
                  </a:cubicBezTo>
                  <a:cubicBezTo>
                    <a:pt x="367753" y="341063"/>
                    <a:pt x="367172" y="338739"/>
                    <a:pt x="366591" y="336995"/>
                  </a:cubicBezTo>
                  <a:cubicBezTo>
                    <a:pt x="368334" y="335833"/>
                    <a:pt x="370076" y="335252"/>
                    <a:pt x="371819" y="334671"/>
                  </a:cubicBezTo>
                  <a:lnTo>
                    <a:pt x="371819" y="334671"/>
                  </a:lnTo>
                  <a:lnTo>
                    <a:pt x="371819" y="334671"/>
                  </a:lnTo>
                  <a:close/>
                  <a:moveTo>
                    <a:pt x="374724" y="271902"/>
                  </a:moveTo>
                  <a:cubicBezTo>
                    <a:pt x="374724" y="275970"/>
                    <a:pt x="375886" y="280039"/>
                    <a:pt x="377629" y="284107"/>
                  </a:cubicBezTo>
                  <a:cubicBezTo>
                    <a:pt x="374143" y="284688"/>
                    <a:pt x="370658" y="285270"/>
                    <a:pt x="367753" y="287013"/>
                  </a:cubicBezTo>
                  <a:cubicBezTo>
                    <a:pt x="367172" y="283526"/>
                    <a:pt x="366010" y="280039"/>
                    <a:pt x="363686" y="276552"/>
                  </a:cubicBezTo>
                  <a:cubicBezTo>
                    <a:pt x="367753" y="275970"/>
                    <a:pt x="371819" y="274808"/>
                    <a:pt x="374724" y="271902"/>
                  </a:cubicBezTo>
                  <a:lnTo>
                    <a:pt x="374724" y="271902"/>
                  </a:lnTo>
                  <a:lnTo>
                    <a:pt x="374724" y="271902"/>
                  </a:lnTo>
                  <a:close/>
                  <a:moveTo>
                    <a:pt x="359038" y="359661"/>
                  </a:moveTo>
                  <a:cubicBezTo>
                    <a:pt x="359619" y="361405"/>
                    <a:pt x="360200" y="363148"/>
                    <a:pt x="360781" y="364892"/>
                  </a:cubicBezTo>
                  <a:cubicBezTo>
                    <a:pt x="359038" y="365473"/>
                    <a:pt x="357295" y="366054"/>
                    <a:pt x="355552" y="366636"/>
                  </a:cubicBezTo>
                  <a:cubicBezTo>
                    <a:pt x="354971" y="364892"/>
                    <a:pt x="354390" y="362567"/>
                    <a:pt x="353809" y="360824"/>
                  </a:cubicBezTo>
                  <a:cubicBezTo>
                    <a:pt x="355552" y="360824"/>
                    <a:pt x="357295" y="360243"/>
                    <a:pt x="359038" y="359661"/>
                  </a:cubicBezTo>
                  <a:lnTo>
                    <a:pt x="359038" y="359661"/>
                  </a:lnTo>
                  <a:lnTo>
                    <a:pt x="359038" y="359661"/>
                  </a:lnTo>
                  <a:close/>
                  <a:moveTo>
                    <a:pt x="361943" y="297474"/>
                  </a:moveTo>
                  <a:cubicBezTo>
                    <a:pt x="362524" y="300380"/>
                    <a:pt x="363105" y="302705"/>
                    <a:pt x="363686" y="305611"/>
                  </a:cubicBezTo>
                  <a:cubicBezTo>
                    <a:pt x="361362" y="306192"/>
                    <a:pt x="358457" y="307355"/>
                    <a:pt x="356133" y="307936"/>
                  </a:cubicBezTo>
                  <a:cubicBezTo>
                    <a:pt x="354971" y="305611"/>
                    <a:pt x="354390" y="303286"/>
                    <a:pt x="353229" y="300961"/>
                  </a:cubicBezTo>
                  <a:cubicBezTo>
                    <a:pt x="356133" y="299799"/>
                    <a:pt x="359038" y="298637"/>
                    <a:pt x="361943" y="297474"/>
                  </a:cubicBezTo>
                  <a:lnTo>
                    <a:pt x="361943" y="297474"/>
                  </a:lnTo>
                  <a:lnTo>
                    <a:pt x="361943" y="297474"/>
                  </a:lnTo>
                  <a:close/>
                  <a:moveTo>
                    <a:pt x="346838" y="381746"/>
                  </a:moveTo>
                  <a:cubicBezTo>
                    <a:pt x="347419" y="384071"/>
                    <a:pt x="348581" y="386396"/>
                    <a:pt x="349162" y="388721"/>
                  </a:cubicBezTo>
                  <a:cubicBezTo>
                    <a:pt x="346838" y="389302"/>
                    <a:pt x="344514" y="389883"/>
                    <a:pt x="341609" y="390464"/>
                  </a:cubicBezTo>
                  <a:cubicBezTo>
                    <a:pt x="341028" y="388139"/>
                    <a:pt x="340447" y="385815"/>
                    <a:pt x="339866" y="383490"/>
                  </a:cubicBezTo>
                  <a:cubicBezTo>
                    <a:pt x="342771" y="383490"/>
                    <a:pt x="345095" y="382328"/>
                    <a:pt x="346838" y="381746"/>
                  </a:cubicBezTo>
                  <a:lnTo>
                    <a:pt x="346838" y="381746"/>
                  </a:lnTo>
                  <a:lnTo>
                    <a:pt x="346838" y="381746"/>
                  </a:lnTo>
                  <a:close/>
                  <a:moveTo>
                    <a:pt x="348000" y="322465"/>
                  </a:moveTo>
                  <a:cubicBezTo>
                    <a:pt x="348581" y="324209"/>
                    <a:pt x="349162" y="325953"/>
                    <a:pt x="349743" y="328277"/>
                  </a:cubicBezTo>
                  <a:cubicBezTo>
                    <a:pt x="348000" y="328859"/>
                    <a:pt x="346257" y="329440"/>
                    <a:pt x="344514" y="330021"/>
                  </a:cubicBezTo>
                  <a:cubicBezTo>
                    <a:pt x="343933" y="328277"/>
                    <a:pt x="342771" y="326534"/>
                    <a:pt x="342190" y="324790"/>
                  </a:cubicBezTo>
                  <a:cubicBezTo>
                    <a:pt x="343933" y="323628"/>
                    <a:pt x="346257" y="323047"/>
                    <a:pt x="348000" y="322465"/>
                  </a:cubicBezTo>
                  <a:lnTo>
                    <a:pt x="348000" y="322465"/>
                  </a:lnTo>
                  <a:lnTo>
                    <a:pt x="348000" y="322465"/>
                  </a:lnTo>
                  <a:close/>
                  <a:moveTo>
                    <a:pt x="335218" y="403832"/>
                  </a:moveTo>
                  <a:cubicBezTo>
                    <a:pt x="335800" y="406737"/>
                    <a:pt x="336961" y="409643"/>
                    <a:pt x="338123" y="412549"/>
                  </a:cubicBezTo>
                  <a:cubicBezTo>
                    <a:pt x="334638" y="413712"/>
                    <a:pt x="331733" y="414874"/>
                    <a:pt x="328828" y="416618"/>
                  </a:cubicBezTo>
                  <a:cubicBezTo>
                    <a:pt x="328828" y="413131"/>
                    <a:pt x="327666" y="409643"/>
                    <a:pt x="326504" y="406737"/>
                  </a:cubicBezTo>
                  <a:cubicBezTo>
                    <a:pt x="328828" y="405575"/>
                    <a:pt x="332314" y="404413"/>
                    <a:pt x="335218" y="403832"/>
                  </a:cubicBezTo>
                  <a:lnTo>
                    <a:pt x="335218" y="403832"/>
                  </a:lnTo>
                  <a:lnTo>
                    <a:pt x="335218" y="403832"/>
                  </a:lnTo>
                  <a:close/>
                  <a:moveTo>
                    <a:pt x="352067" y="259116"/>
                  </a:moveTo>
                  <a:cubicBezTo>
                    <a:pt x="352067" y="263766"/>
                    <a:pt x="353229" y="267834"/>
                    <a:pt x="355552" y="271902"/>
                  </a:cubicBezTo>
                  <a:cubicBezTo>
                    <a:pt x="351485" y="271902"/>
                    <a:pt x="348000" y="273065"/>
                    <a:pt x="344514" y="275389"/>
                  </a:cubicBezTo>
                  <a:cubicBezTo>
                    <a:pt x="343933" y="271321"/>
                    <a:pt x="342190" y="267253"/>
                    <a:pt x="339866" y="263766"/>
                  </a:cubicBezTo>
                  <a:cubicBezTo>
                    <a:pt x="343933" y="264347"/>
                    <a:pt x="348581" y="262022"/>
                    <a:pt x="352067" y="259116"/>
                  </a:cubicBezTo>
                  <a:lnTo>
                    <a:pt x="352067" y="259116"/>
                  </a:lnTo>
                  <a:lnTo>
                    <a:pt x="352067" y="259116"/>
                  </a:lnTo>
                  <a:close/>
                  <a:moveTo>
                    <a:pt x="324180" y="424173"/>
                  </a:moveTo>
                  <a:cubicBezTo>
                    <a:pt x="324180" y="428822"/>
                    <a:pt x="326504" y="433472"/>
                    <a:pt x="329409" y="436959"/>
                  </a:cubicBezTo>
                  <a:cubicBezTo>
                    <a:pt x="324180" y="435797"/>
                    <a:pt x="319532" y="437540"/>
                    <a:pt x="315466" y="441028"/>
                  </a:cubicBezTo>
                  <a:cubicBezTo>
                    <a:pt x="316627" y="436378"/>
                    <a:pt x="314884" y="431728"/>
                    <a:pt x="311980" y="427660"/>
                  </a:cubicBezTo>
                  <a:cubicBezTo>
                    <a:pt x="316046" y="428241"/>
                    <a:pt x="320694" y="427079"/>
                    <a:pt x="324180" y="424173"/>
                  </a:cubicBezTo>
                  <a:lnTo>
                    <a:pt x="324180" y="424173"/>
                  </a:lnTo>
                  <a:lnTo>
                    <a:pt x="324180" y="424173"/>
                  </a:lnTo>
                  <a:close/>
                  <a:moveTo>
                    <a:pt x="335800" y="346875"/>
                  </a:moveTo>
                  <a:cubicBezTo>
                    <a:pt x="335800" y="348619"/>
                    <a:pt x="336380" y="350362"/>
                    <a:pt x="336380" y="352106"/>
                  </a:cubicBezTo>
                  <a:cubicBezTo>
                    <a:pt x="334638" y="352687"/>
                    <a:pt x="332895" y="353268"/>
                    <a:pt x="331151" y="353850"/>
                  </a:cubicBezTo>
                  <a:cubicBezTo>
                    <a:pt x="330571" y="352106"/>
                    <a:pt x="329990" y="350362"/>
                    <a:pt x="329409" y="348619"/>
                  </a:cubicBezTo>
                  <a:cubicBezTo>
                    <a:pt x="331733" y="348038"/>
                    <a:pt x="333476" y="347456"/>
                    <a:pt x="335800" y="346875"/>
                  </a:cubicBezTo>
                  <a:lnTo>
                    <a:pt x="335800" y="346875"/>
                  </a:lnTo>
                  <a:lnTo>
                    <a:pt x="335800" y="346875"/>
                  </a:lnTo>
                  <a:close/>
                  <a:moveTo>
                    <a:pt x="338704" y="284688"/>
                  </a:moveTo>
                  <a:cubicBezTo>
                    <a:pt x="339285" y="288176"/>
                    <a:pt x="339866" y="291082"/>
                    <a:pt x="341028" y="293987"/>
                  </a:cubicBezTo>
                  <a:cubicBezTo>
                    <a:pt x="338123" y="294569"/>
                    <a:pt x="335218" y="295731"/>
                    <a:pt x="332314" y="296893"/>
                  </a:cubicBezTo>
                  <a:cubicBezTo>
                    <a:pt x="331151" y="293987"/>
                    <a:pt x="330571" y="291082"/>
                    <a:pt x="328828" y="288176"/>
                  </a:cubicBezTo>
                  <a:cubicBezTo>
                    <a:pt x="332314" y="287594"/>
                    <a:pt x="335800" y="286432"/>
                    <a:pt x="338704" y="284688"/>
                  </a:cubicBezTo>
                  <a:lnTo>
                    <a:pt x="338704" y="284688"/>
                  </a:lnTo>
                  <a:lnTo>
                    <a:pt x="338704" y="284688"/>
                  </a:lnTo>
                  <a:close/>
                  <a:moveTo>
                    <a:pt x="323018" y="369542"/>
                  </a:moveTo>
                  <a:cubicBezTo>
                    <a:pt x="323599" y="371866"/>
                    <a:pt x="324761" y="374191"/>
                    <a:pt x="325342" y="376516"/>
                  </a:cubicBezTo>
                  <a:cubicBezTo>
                    <a:pt x="323018" y="377678"/>
                    <a:pt x="320694" y="378260"/>
                    <a:pt x="318370" y="379422"/>
                  </a:cubicBezTo>
                  <a:cubicBezTo>
                    <a:pt x="317789" y="377097"/>
                    <a:pt x="316627" y="374191"/>
                    <a:pt x="316046" y="371866"/>
                  </a:cubicBezTo>
                  <a:cubicBezTo>
                    <a:pt x="318951" y="370704"/>
                    <a:pt x="320694" y="370123"/>
                    <a:pt x="323018" y="369542"/>
                  </a:cubicBezTo>
                  <a:lnTo>
                    <a:pt x="323018" y="369542"/>
                  </a:lnTo>
                  <a:lnTo>
                    <a:pt x="323018" y="369542"/>
                  </a:lnTo>
                  <a:close/>
                  <a:moveTo>
                    <a:pt x="325342" y="308517"/>
                  </a:moveTo>
                  <a:cubicBezTo>
                    <a:pt x="325923" y="311423"/>
                    <a:pt x="326504" y="313748"/>
                    <a:pt x="327085" y="316654"/>
                  </a:cubicBezTo>
                  <a:cubicBezTo>
                    <a:pt x="324761" y="317235"/>
                    <a:pt x="322437" y="318397"/>
                    <a:pt x="320113" y="318978"/>
                  </a:cubicBezTo>
                  <a:cubicBezTo>
                    <a:pt x="319532" y="316072"/>
                    <a:pt x="318370" y="313748"/>
                    <a:pt x="317208" y="310842"/>
                  </a:cubicBezTo>
                  <a:cubicBezTo>
                    <a:pt x="320113" y="310261"/>
                    <a:pt x="323018" y="309679"/>
                    <a:pt x="325342" y="308517"/>
                  </a:cubicBezTo>
                  <a:lnTo>
                    <a:pt x="325342" y="308517"/>
                  </a:lnTo>
                  <a:lnTo>
                    <a:pt x="325342" y="308517"/>
                  </a:lnTo>
                  <a:close/>
                  <a:moveTo>
                    <a:pt x="311980" y="391045"/>
                  </a:moveTo>
                  <a:cubicBezTo>
                    <a:pt x="313142" y="393951"/>
                    <a:pt x="313722" y="396857"/>
                    <a:pt x="315466" y="399763"/>
                  </a:cubicBezTo>
                  <a:cubicBezTo>
                    <a:pt x="311980" y="400345"/>
                    <a:pt x="308494" y="402088"/>
                    <a:pt x="305008" y="403832"/>
                  </a:cubicBezTo>
                  <a:cubicBezTo>
                    <a:pt x="305008" y="400345"/>
                    <a:pt x="303846" y="396857"/>
                    <a:pt x="302684" y="393370"/>
                  </a:cubicBezTo>
                  <a:cubicBezTo>
                    <a:pt x="306170" y="393370"/>
                    <a:pt x="309075" y="392208"/>
                    <a:pt x="311980" y="391045"/>
                  </a:cubicBezTo>
                  <a:lnTo>
                    <a:pt x="311980" y="391045"/>
                  </a:lnTo>
                  <a:lnTo>
                    <a:pt x="311980" y="391045"/>
                  </a:lnTo>
                  <a:close/>
                  <a:moveTo>
                    <a:pt x="312561" y="332927"/>
                  </a:moveTo>
                  <a:cubicBezTo>
                    <a:pt x="313142" y="335252"/>
                    <a:pt x="313722" y="337576"/>
                    <a:pt x="314304" y="340482"/>
                  </a:cubicBezTo>
                  <a:cubicBezTo>
                    <a:pt x="311980" y="341063"/>
                    <a:pt x="309656" y="342226"/>
                    <a:pt x="307332" y="342807"/>
                  </a:cubicBezTo>
                  <a:cubicBezTo>
                    <a:pt x="306751" y="339901"/>
                    <a:pt x="305589" y="337576"/>
                    <a:pt x="304427" y="334671"/>
                  </a:cubicBezTo>
                  <a:cubicBezTo>
                    <a:pt x="307332" y="334089"/>
                    <a:pt x="310237" y="333508"/>
                    <a:pt x="312561" y="332927"/>
                  </a:cubicBezTo>
                  <a:lnTo>
                    <a:pt x="312561" y="332927"/>
                  </a:lnTo>
                  <a:lnTo>
                    <a:pt x="312561" y="332927"/>
                  </a:lnTo>
                  <a:close/>
                  <a:moveTo>
                    <a:pt x="316627" y="270159"/>
                  </a:moveTo>
                  <a:cubicBezTo>
                    <a:pt x="316046" y="274227"/>
                    <a:pt x="316627" y="278295"/>
                    <a:pt x="318951" y="281782"/>
                  </a:cubicBezTo>
                  <a:cubicBezTo>
                    <a:pt x="315466" y="282364"/>
                    <a:pt x="311980" y="283526"/>
                    <a:pt x="308494" y="284688"/>
                  </a:cubicBezTo>
                  <a:cubicBezTo>
                    <a:pt x="307913" y="280620"/>
                    <a:pt x="306170" y="277133"/>
                    <a:pt x="303846" y="274227"/>
                  </a:cubicBezTo>
                  <a:cubicBezTo>
                    <a:pt x="308494" y="274808"/>
                    <a:pt x="313142" y="273065"/>
                    <a:pt x="316627" y="270159"/>
                  </a:cubicBezTo>
                  <a:lnTo>
                    <a:pt x="316627" y="270159"/>
                  </a:lnTo>
                  <a:lnTo>
                    <a:pt x="316627" y="270159"/>
                  </a:lnTo>
                  <a:close/>
                  <a:moveTo>
                    <a:pt x="300360" y="355593"/>
                  </a:moveTo>
                  <a:cubicBezTo>
                    <a:pt x="300941" y="358499"/>
                    <a:pt x="302103" y="361405"/>
                    <a:pt x="302684" y="364311"/>
                  </a:cubicBezTo>
                  <a:cubicBezTo>
                    <a:pt x="299779" y="365473"/>
                    <a:pt x="297455" y="366636"/>
                    <a:pt x="294551" y="367217"/>
                  </a:cubicBezTo>
                  <a:cubicBezTo>
                    <a:pt x="293970" y="363730"/>
                    <a:pt x="292808" y="360824"/>
                    <a:pt x="291646" y="357337"/>
                  </a:cubicBezTo>
                  <a:cubicBezTo>
                    <a:pt x="295132" y="357337"/>
                    <a:pt x="297455" y="356174"/>
                    <a:pt x="300360" y="355593"/>
                  </a:cubicBezTo>
                  <a:lnTo>
                    <a:pt x="300360" y="355593"/>
                  </a:lnTo>
                  <a:lnTo>
                    <a:pt x="300360" y="355593"/>
                  </a:lnTo>
                  <a:close/>
                  <a:moveTo>
                    <a:pt x="302684" y="295731"/>
                  </a:moveTo>
                  <a:cubicBezTo>
                    <a:pt x="303265" y="298637"/>
                    <a:pt x="304427" y="301543"/>
                    <a:pt x="305008" y="305030"/>
                  </a:cubicBezTo>
                  <a:cubicBezTo>
                    <a:pt x="302103" y="306192"/>
                    <a:pt x="298617" y="307355"/>
                    <a:pt x="295713" y="308517"/>
                  </a:cubicBezTo>
                  <a:cubicBezTo>
                    <a:pt x="294551" y="305030"/>
                    <a:pt x="293389" y="301543"/>
                    <a:pt x="291065" y="298056"/>
                  </a:cubicBezTo>
                  <a:cubicBezTo>
                    <a:pt x="295713" y="298637"/>
                    <a:pt x="299198" y="297474"/>
                    <a:pt x="302684" y="295731"/>
                  </a:cubicBezTo>
                  <a:lnTo>
                    <a:pt x="302684" y="295731"/>
                  </a:lnTo>
                  <a:lnTo>
                    <a:pt x="302684" y="295731"/>
                  </a:lnTo>
                  <a:close/>
                  <a:moveTo>
                    <a:pt x="289322" y="377678"/>
                  </a:moveTo>
                  <a:cubicBezTo>
                    <a:pt x="289903" y="381165"/>
                    <a:pt x="291065" y="384071"/>
                    <a:pt x="291646" y="387558"/>
                  </a:cubicBezTo>
                  <a:cubicBezTo>
                    <a:pt x="288160" y="388139"/>
                    <a:pt x="284674" y="389883"/>
                    <a:pt x="281188" y="392208"/>
                  </a:cubicBezTo>
                  <a:cubicBezTo>
                    <a:pt x="281188" y="388139"/>
                    <a:pt x="280026" y="383490"/>
                    <a:pt x="277703" y="380003"/>
                  </a:cubicBezTo>
                  <a:cubicBezTo>
                    <a:pt x="281769" y="380584"/>
                    <a:pt x="285836" y="379422"/>
                    <a:pt x="289322" y="377678"/>
                  </a:cubicBezTo>
                  <a:lnTo>
                    <a:pt x="289322" y="377678"/>
                  </a:lnTo>
                  <a:lnTo>
                    <a:pt x="289322" y="377678"/>
                  </a:lnTo>
                  <a:close/>
                  <a:moveTo>
                    <a:pt x="290484" y="318978"/>
                  </a:moveTo>
                  <a:cubicBezTo>
                    <a:pt x="291065" y="322465"/>
                    <a:pt x="291646" y="325953"/>
                    <a:pt x="293389" y="328859"/>
                  </a:cubicBezTo>
                  <a:cubicBezTo>
                    <a:pt x="290484" y="329440"/>
                    <a:pt x="286998" y="330021"/>
                    <a:pt x="284093" y="331765"/>
                  </a:cubicBezTo>
                  <a:cubicBezTo>
                    <a:pt x="282931" y="328277"/>
                    <a:pt x="281769" y="325371"/>
                    <a:pt x="280026" y="321884"/>
                  </a:cubicBezTo>
                  <a:cubicBezTo>
                    <a:pt x="284093" y="321303"/>
                    <a:pt x="287579" y="320722"/>
                    <a:pt x="290484" y="318978"/>
                  </a:cubicBezTo>
                  <a:lnTo>
                    <a:pt x="290484" y="318978"/>
                  </a:lnTo>
                  <a:lnTo>
                    <a:pt x="290484" y="318978"/>
                  </a:lnTo>
                  <a:close/>
                  <a:moveTo>
                    <a:pt x="278284" y="342226"/>
                  </a:moveTo>
                  <a:cubicBezTo>
                    <a:pt x="278864" y="345713"/>
                    <a:pt x="280026" y="349200"/>
                    <a:pt x="281188" y="352106"/>
                  </a:cubicBezTo>
                  <a:cubicBezTo>
                    <a:pt x="277703" y="352687"/>
                    <a:pt x="274217" y="353850"/>
                    <a:pt x="271312" y="356174"/>
                  </a:cubicBezTo>
                  <a:cubicBezTo>
                    <a:pt x="270731" y="352106"/>
                    <a:pt x="269569" y="347456"/>
                    <a:pt x="266664" y="344550"/>
                  </a:cubicBezTo>
                  <a:cubicBezTo>
                    <a:pt x="270731" y="345132"/>
                    <a:pt x="274798" y="343969"/>
                    <a:pt x="278284" y="342226"/>
                  </a:cubicBezTo>
                  <a:lnTo>
                    <a:pt x="278284" y="342226"/>
                  </a:lnTo>
                  <a:lnTo>
                    <a:pt x="278284" y="342226"/>
                  </a:lnTo>
                  <a:close/>
                  <a:moveTo>
                    <a:pt x="493822" y="174263"/>
                  </a:moveTo>
                  <a:cubicBezTo>
                    <a:pt x="499632" y="174263"/>
                    <a:pt x="506604" y="178912"/>
                    <a:pt x="504861" y="185887"/>
                  </a:cubicBezTo>
                  <a:cubicBezTo>
                    <a:pt x="503699" y="194604"/>
                    <a:pt x="489756" y="195186"/>
                    <a:pt x="487432" y="187049"/>
                  </a:cubicBezTo>
                  <a:cubicBezTo>
                    <a:pt x="485108" y="181237"/>
                    <a:pt x="489175" y="176588"/>
                    <a:pt x="493822" y="174263"/>
                  </a:cubicBezTo>
                  <a:lnTo>
                    <a:pt x="493822" y="174263"/>
                  </a:lnTo>
                  <a:close/>
                  <a:moveTo>
                    <a:pt x="515318" y="99290"/>
                  </a:moveTo>
                  <a:cubicBezTo>
                    <a:pt x="518804" y="106264"/>
                    <a:pt x="507185" y="111495"/>
                    <a:pt x="504280" y="104520"/>
                  </a:cubicBezTo>
                  <a:cubicBezTo>
                    <a:pt x="500213" y="97546"/>
                    <a:pt x="512413" y="92316"/>
                    <a:pt x="515318" y="99290"/>
                  </a:cubicBezTo>
                  <a:lnTo>
                    <a:pt x="515318" y="99290"/>
                  </a:lnTo>
                  <a:close/>
                  <a:moveTo>
                    <a:pt x="442117" y="622939"/>
                  </a:moveTo>
                  <a:cubicBezTo>
                    <a:pt x="445602" y="624682"/>
                    <a:pt x="444440" y="628751"/>
                    <a:pt x="443859" y="632238"/>
                  </a:cubicBezTo>
                  <a:cubicBezTo>
                    <a:pt x="440374" y="633982"/>
                    <a:pt x="435726" y="635144"/>
                    <a:pt x="433402" y="631076"/>
                  </a:cubicBezTo>
                  <a:cubicBezTo>
                    <a:pt x="429335" y="625845"/>
                    <a:pt x="436888" y="618871"/>
                    <a:pt x="442117" y="622939"/>
                  </a:cubicBezTo>
                  <a:lnTo>
                    <a:pt x="442117" y="622939"/>
                  </a:lnTo>
                  <a:close/>
                  <a:moveTo>
                    <a:pt x="462450" y="482292"/>
                  </a:moveTo>
                  <a:cubicBezTo>
                    <a:pt x="459546" y="477642"/>
                    <a:pt x="453155" y="475317"/>
                    <a:pt x="448507" y="478223"/>
                  </a:cubicBezTo>
                  <a:cubicBezTo>
                    <a:pt x="440955" y="481711"/>
                    <a:pt x="440374" y="493334"/>
                    <a:pt x="447926" y="496821"/>
                  </a:cubicBezTo>
                  <a:cubicBezTo>
                    <a:pt x="456641" y="503796"/>
                    <a:pt x="469422" y="491009"/>
                    <a:pt x="462450" y="482292"/>
                  </a:cubicBezTo>
                  <a:lnTo>
                    <a:pt x="462450" y="482292"/>
                  </a:lnTo>
                  <a:close/>
                  <a:moveTo>
                    <a:pt x="493242" y="263184"/>
                  </a:moveTo>
                  <a:cubicBezTo>
                    <a:pt x="496146" y="271902"/>
                    <a:pt x="485689" y="280620"/>
                    <a:pt x="477555" y="275970"/>
                  </a:cubicBezTo>
                  <a:cubicBezTo>
                    <a:pt x="470003" y="273065"/>
                    <a:pt x="468260" y="261441"/>
                    <a:pt x="475232" y="256791"/>
                  </a:cubicBezTo>
                  <a:cubicBezTo>
                    <a:pt x="481622" y="252142"/>
                    <a:pt x="492080" y="255629"/>
                    <a:pt x="493242" y="263184"/>
                  </a:cubicBezTo>
                  <a:lnTo>
                    <a:pt x="493242" y="263184"/>
                  </a:lnTo>
                  <a:close/>
                  <a:moveTo>
                    <a:pt x="477555" y="400345"/>
                  </a:moveTo>
                  <a:cubicBezTo>
                    <a:pt x="481622" y="406737"/>
                    <a:pt x="477555" y="416037"/>
                    <a:pt x="470584" y="418361"/>
                  </a:cubicBezTo>
                  <a:cubicBezTo>
                    <a:pt x="460708" y="421848"/>
                    <a:pt x="450831" y="409062"/>
                    <a:pt x="457222" y="400926"/>
                  </a:cubicBezTo>
                  <a:cubicBezTo>
                    <a:pt x="461288" y="392208"/>
                    <a:pt x="473489" y="392208"/>
                    <a:pt x="477555" y="400345"/>
                  </a:cubicBezTo>
                  <a:lnTo>
                    <a:pt x="477555" y="400345"/>
                  </a:lnTo>
                  <a:close/>
                  <a:moveTo>
                    <a:pt x="437469" y="683963"/>
                  </a:moveTo>
                  <a:cubicBezTo>
                    <a:pt x="438630" y="685126"/>
                    <a:pt x="439792" y="686288"/>
                    <a:pt x="440955" y="687450"/>
                  </a:cubicBezTo>
                  <a:cubicBezTo>
                    <a:pt x="440374" y="688032"/>
                    <a:pt x="439792" y="688032"/>
                    <a:pt x="439212" y="688613"/>
                  </a:cubicBezTo>
                  <a:cubicBezTo>
                    <a:pt x="438050" y="689194"/>
                    <a:pt x="436888" y="689194"/>
                    <a:pt x="435726" y="689775"/>
                  </a:cubicBezTo>
                  <a:cubicBezTo>
                    <a:pt x="434564" y="688613"/>
                    <a:pt x="433402" y="687450"/>
                    <a:pt x="432821" y="686869"/>
                  </a:cubicBezTo>
                  <a:cubicBezTo>
                    <a:pt x="433983" y="685707"/>
                    <a:pt x="435726" y="684545"/>
                    <a:pt x="437469" y="683963"/>
                  </a:cubicBezTo>
                  <a:lnTo>
                    <a:pt x="437469" y="683963"/>
                  </a:lnTo>
                  <a:close/>
                  <a:moveTo>
                    <a:pt x="460708" y="543316"/>
                  </a:moveTo>
                  <a:cubicBezTo>
                    <a:pt x="463612" y="548547"/>
                    <a:pt x="458964" y="554359"/>
                    <a:pt x="453736" y="555521"/>
                  </a:cubicBezTo>
                  <a:cubicBezTo>
                    <a:pt x="446183" y="557846"/>
                    <a:pt x="439212" y="546804"/>
                    <a:pt x="445021" y="540992"/>
                  </a:cubicBezTo>
                  <a:cubicBezTo>
                    <a:pt x="449088" y="535180"/>
                    <a:pt x="458384" y="536342"/>
                    <a:pt x="460708" y="543316"/>
                  </a:cubicBezTo>
                  <a:lnTo>
                    <a:pt x="460708" y="543316"/>
                  </a:lnTo>
                  <a:close/>
                  <a:moveTo>
                    <a:pt x="478137" y="313167"/>
                  </a:moveTo>
                  <a:cubicBezTo>
                    <a:pt x="472908" y="314329"/>
                    <a:pt x="470584" y="318978"/>
                    <a:pt x="468260" y="323047"/>
                  </a:cubicBezTo>
                  <a:cubicBezTo>
                    <a:pt x="468841" y="327696"/>
                    <a:pt x="470584" y="332927"/>
                    <a:pt x="475232" y="335252"/>
                  </a:cubicBezTo>
                  <a:cubicBezTo>
                    <a:pt x="481622" y="339320"/>
                    <a:pt x="490918" y="335252"/>
                    <a:pt x="492661" y="327696"/>
                  </a:cubicBezTo>
                  <a:cubicBezTo>
                    <a:pt x="495566" y="319559"/>
                    <a:pt x="486851" y="310261"/>
                    <a:pt x="478137" y="313167"/>
                  </a:cubicBezTo>
                  <a:lnTo>
                    <a:pt x="478137" y="313167"/>
                  </a:lnTo>
                  <a:close/>
                  <a:moveTo>
                    <a:pt x="504861" y="239937"/>
                  </a:moveTo>
                  <a:cubicBezTo>
                    <a:pt x="503118" y="232963"/>
                    <a:pt x="493822" y="229476"/>
                    <a:pt x="488013" y="234125"/>
                  </a:cubicBezTo>
                  <a:cubicBezTo>
                    <a:pt x="481622" y="238193"/>
                    <a:pt x="482784" y="248655"/>
                    <a:pt x="489756" y="251561"/>
                  </a:cubicBezTo>
                  <a:cubicBezTo>
                    <a:pt x="496727" y="256791"/>
                    <a:pt x="507766" y="248655"/>
                    <a:pt x="504861" y="239937"/>
                  </a:cubicBezTo>
                  <a:lnTo>
                    <a:pt x="504861" y="239937"/>
                  </a:lnTo>
                  <a:close/>
                  <a:moveTo>
                    <a:pt x="515318" y="156246"/>
                  </a:moveTo>
                  <a:cubicBezTo>
                    <a:pt x="520547" y="162639"/>
                    <a:pt x="511251" y="172519"/>
                    <a:pt x="504280" y="167870"/>
                  </a:cubicBezTo>
                  <a:cubicBezTo>
                    <a:pt x="499051" y="165545"/>
                    <a:pt x="498470" y="157409"/>
                    <a:pt x="503118" y="153921"/>
                  </a:cubicBezTo>
                  <a:cubicBezTo>
                    <a:pt x="507185" y="151597"/>
                    <a:pt x="512995" y="152759"/>
                    <a:pt x="515318" y="156246"/>
                  </a:cubicBezTo>
                  <a:lnTo>
                    <a:pt x="515318" y="156246"/>
                  </a:lnTo>
                  <a:close/>
                  <a:moveTo>
                    <a:pt x="522871" y="73137"/>
                  </a:moveTo>
                  <a:cubicBezTo>
                    <a:pt x="525195" y="75461"/>
                    <a:pt x="528680" y="77786"/>
                    <a:pt x="526357" y="81273"/>
                  </a:cubicBezTo>
                  <a:cubicBezTo>
                    <a:pt x="524033" y="85922"/>
                    <a:pt x="516480" y="83598"/>
                    <a:pt x="517061" y="78367"/>
                  </a:cubicBezTo>
                  <a:cubicBezTo>
                    <a:pt x="517642" y="75461"/>
                    <a:pt x="521128" y="74299"/>
                    <a:pt x="522871" y="73137"/>
                  </a:cubicBezTo>
                  <a:lnTo>
                    <a:pt x="522871" y="73137"/>
                  </a:lnTo>
                  <a:close/>
                  <a:moveTo>
                    <a:pt x="457222" y="602597"/>
                  </a:moveTo>
                  <a:cubicBezTo>
                    <a:pt x="459546" y="608409"/>
                    <a:pt x="451993" y="614221"/>
                    <a:pt x="446764" y="610153"/>
                  </a:cubicBezTo>
                  <a:cubicBezTo>
                    <a:pt x="442117" y="607828"/>
                    <a:pt x="442697" y="600272"/>
                    <a:pt x="447345" y="598529"/>
                  </a:cubicBezTo>
                  <a:cubicBezTo>
                    <a:pt x="451412" y="596785"/>
                    <a:pt x="456641" y="599110"/>
                    <a:pt x="457222" y="602597"/>
                  </a:cubicBezTo>
                  <a:lnTo>
                    <a:pt x="457222" y="602597"/>
                  </a:lnTo>
                  <a:close/>
                  <a:moveTo>
                    <a:pt x="476975" y="463113"/>
                  </a:moveTo>
                  <a:cubicBezTo>
                    <a:pt x="475813" y="454976"/>
                    <a:pt x="465936" y="450326"/>
                    <a:pt x="459546" y="455557"/>
                  </a:cubicBezTo>
                  <a:cubicBezTo>
                    <a:pt x="453155" y="459626"/>
                    <a:pt x="453736" y="470087"/>
                    <a:pt x="460126" y="473574"/>
                  </a:cubicBezTo>
                  <a:cubicBezTo>
                    <a:pt x="467679" y="479386"/>
                    <a:pt x="478717" y="471830"/>
                    <a:pt x="476975" y="463113"/>
                  </a:cubicBezTo>
                  <a:lnTo>
                    <a:pt x="476975" y="463113"/>
                  </a:lnTo>
                  <a:close/>
                  <a:moveTo>
                    <a:pt x="490918" y="378841"/>
                  </a:moveTo>
                  <a:cubicBezTo>
                    <a:pt x="494984" y="388139"/>
                    <a:pt x="483365" y="398601"/>
                    <a:pt x="474651" y="393370"/>
                  </a:cubicBezTo>
                  <a:cubicBezTo>
                    <a:pt x="467098" y="389883"/>
                    <a:pt x="465355" y="378260"/>
                    <a:pt x="472327" y="373610"/>
                  </a:cubicBezTo>
                  <a:cubicBezTo>
                    <a:pt x="478137" y="367798"/>
                    <a:pt x="488013" y="371285"/>
                    <a:pt x="490918" y="378841"/>
                  </a:cubicBezTo>
                  <a:lnTo>
                    <a:pt x="490918" y="378841"/>
                  </a:lnTo>
                  <a:close/>
                  <a:moveTo>
                    <a:pt x="453155" y="661878"/>
                  </a:moveTo>
                  <a:cubicBezTo>
                    <a:pt x="455479" y="665365"/>
                    <a:pt x="450831" y="670015"/>
                    <a:pt x="447345" y="667690"/>
                  </a:cubicBezTo>
                  <a:cubicBezTo>
                    <a:pt x="444440" y="666528"/>
                    <a:pt x="445021" y="663622"/>
                    <a:pt x="445602" y="661297"/>
                  </a:cubicBezTo>
                  <a:cubicBezTo>
                    <a:pt x="447926" y="659554"/>
                    <a:pt x="451993" y="659554"/>
                    <a:pt x="453155" y="661878"/>
                  </a:cubicBezTo>
                  <a:lnTo>
                    <a:pt x="453155" y="661878"/>
                  </a:lnTo>
                  <a:close/>
                  <a:moveTo>
                    <a:pt x="473489" y="518906"/>
                  </a:moveTo>
                  <a:cubicBezTo>
                    <a:pt x="470584" y="511932"/>
                    <a:pt x="460126" y="511932"/>
                    <a:pt x="456641" y="518325"/>
                  </a:cubicBezTo>
                  <a:cubicBezTo>
                    <a:pt x="452574" y="524718"/>
                    <a:pt x="458964" y="534598"/>
                    <a:pt x="466517" y="532274"/>
                  </a:cubicBezTo>
                  <a:cubicBezTo>
                    <a:pt x="472327" y="531693"/>
                    <a:pt x="476393" y="524137"/>
                    <a:pt x="473489" y="518906"/>
                  </a:cubicBezTo>
                  <a:lnTo>
                    <a:pt x="473489" y="518906"/>
                  </a:lnTo>
                  <a:close/>
                  <a:moveTo>
                    <a:pt x="498470" y="291082"/>
                  </a:moveTo>
                  <a:cubicBezTo>
                    <a:pt x="490918" y="285851"/>
                    <a:pt x="478717" y="295150"/>
                    <a:pt x="482203" y="303867"/>
                  </a:cubicBezTo>
                  <a:cubicBezTo>
                    <a:pt x="483365" y="308517"/>
                    <a:pt x="488013" y="310842"/>
                    <a:pt x="491499" y="313167"/>
                  </a:cubicBezTo>
                  <a:cubicBezTo>
                    <a:pt x="496146" y="312004"/>
                    <a:pt x="501375" y="310842"/>
                    <a:pt x="503699" y="306773"/>
                  </a:cubicBezTo>
                  <a:cubicBezTo>
                    <a:pt x="507185" y="301543"/>
                    <a:pt x="503699" y="293987"/>
                    <a:pt x="498470" y="291082"/>
                  </a:cubicBezTo>
                  <a:lnTo>
                    <a:pt x="498470" y="291082"/>
                  </a:lnTo>
                  <a:close/>
                  <a:moveTo>
                    <a:pt x="526938" y="134742"/>
                  </a:moveTo>
                  <a:cubicBezTo>
                    <a:pt x="529842" y="139392"/>
                    <a:pt x="525195" y="144622"/>
                    <a:pt x="520547" y="145204"/>
                  </a:cubicBezTo>
                  <a:cubicBezTo>
                    <a:pt x="514156" y="145204"/>
                    <a:pt x="510671" y="135905"/>
                    <a:pt x="516480" y="132417"/>
                  </a:cubicBezTo>
                  <a:cubicBezTo>
                    <a:pt x="519385" y="128930"/>
                    <a:pt x="525195" y="130674"/>
                    <a:pt x="526938" y="134742"/>
                  </a:cubicBezTo>
                  <a:lnTo>
                    <a:pt x="526938" y="134742"/>
                  </a:lnTo>
                  <a:close/>
                  <a:moveTo>
                    <a:pt x="536814" y="53376"/>
                  </a:moveTo>
                  <a:cubicBezTo>
                    <a:pt x="539719" y="56282"/>
                    <a:pt x="536233" y="59188"/>
                    <a:pt x="533328" y="59769"/>
                  </a:cubicBezTo>
                  <a:cubicBezTo>
                    <a:pt x="532166" y="58607"/>
                    <a:pt x="530424" y="56282"/>
                    <a:pt x="529842" y="55120"/>
                  </a:cubicBezTo>
                  <a:cubicBezTo>
                    <a:pt x="531585" y="54539"/>
                    <a:pt x="534490" y="50470"/>
                    <a:pt x="536814" y="53376"/>
                  </a:cubicBezTo>
                  <a:lnTo>
                    <a:pt x="536814" y="53376"/>
                  </a:lnTo>
                  <a:close/>
                  <a:moveTo>
                    <a:pt x="517061" y="217852"/>
                  </a:moveTo>
                  <a:cubicBezTo>
                    <a:pt x="518223" y="224245"/>
                    <a:pt x="511833" y="230638"/>
                    <a:pt x="505442" y="228895"/>
                  </a:cubicBezTo>
                  <a:cubicBezTo>
                    <a:pt x="497889" y="227732"/>
                    <a:pt x="494984" y="216689"/>
                    <a:pt x="501375" y="212040"/>
                  </a:cubicBezTo>
                  <a:cubicBezTo>
                    <a:pt x="506023" y="206810"/>
                    <a:pt x="515899" y="210878"/>
                    <a:pt x="517061" y="217852"/>
                  </a:cubicBezTo>
                  <a:lnTo>
                    <a:pt x="517061" y="217852"/>
                  </a:lnTo>
                  <a:close/>
                  <a:moveTo>
                    <a:pt x="469422" y="578187"/>
                  </a:moveTo>
                  <a:cubicBezTo>
                    <a:pt x="467098" y="574119"/>
                    <a:pt x="461288" y="573538"/>
                    <a:pt x="457803" y="577025"/>
                  </a:cubicBezTo>
                  <a:cubicBezTo>
                    <a:pt x="451412" y="581675"/>
                    <a:pt x="458384" y="592717"/>
                    <a:pt x="465355" y="589811"/>
                  </a:cubicBezTo>
                  <a:cubicBezTo>
                    <a:pt x="470003" y="588068"/>
                    <a:pt x="471746" y="582256"/>
                    <a:pt x="469422" y="578187"/>
                  </a:cubicBezTo>
                  <a:lnTo>
                    <a:pt x="469422" y="578187"/>
                  </a:lnTo>
                  <a:close/>
                  <a:moveTo>
                    <a:pt x="488013" y="436378"/>
                  </a:moveTo>
                  <a:cubicBezTo>
                    <a:pt x="491499" y="443352"/>
                    <a:pt x="486270" y="452070"/>
                    <a:pt x="478717" y="452651"/>
                  </a:cubicBezTo>
                  <a:cubicBezTo>
                    <a:pt x="470003" y="453814"/>
                    <a:pt x="463612" y="442771"/>
                    <a:pt x="468841" y="435216"/>
                  </a:cubicBezTo>
                  <a:cubicBezTo>
                    <a:pt x="472908" y="427660"/>
                    <a:pt x="485108" y="428822"/>
                    <a:pt x="488013" y="436378"/>
                  </a:cubicBezTo>
                  <a:lnTo>
                    <a:pt x="488013" y="436378"/>
                  </a:lnTo>
                  <a:close/>
                  <a:moveTo>
                    <a:pt x="503118" y="356174"/>
                  </a:moveTo>
                  <a:cubicBezTo>
                    <a:pt x="506023" y="364311"/>
                    <a:pt x="497308" y="373610"/>
                    <a:pt x="488594" y="370704"/>
                  </a:cubicBezTo>
                  <a:cubicBezTo>
                    <a:pt x="479879" y="368960"/>
                    <a:pt x="476975" y="356174"/>
                    <a:pt x="483946" y="350944"/>
                  </a:cubicBezTo>
                  <a:cubicBezTo>
                    <a:pt x="490337" y="345132"/>
                    <a:pt x="500794" y="348619"/>
                    <a:pt x="503118" y="356174"/>
                  </a:cubicBezTo>
                  <a:lnTo>
                    <a:pt x="503118" y="356174"/>
                  </a:lnTo>
                  <a:close/>
                  <a:moveTo>
                    <a:pt x="538557" y="111495"/>
                  </a:moveTo>
                  <a:cubicBezTo>
                    <a:pt x="542624" y="117888"/>
                    <a:pt x="531585" y="124281"/>
                    <a:pt x="528100" y="117307"/>
                  </a:cubicBezTo>
                  <a:cubicBezTo>
                    <a:pt x="523452" y="110914"/>
                    <a:pt x="535071" y="103939"/>
                    <a:pt x="538557" y="111495"/>
                  </a:cubicBezTo>
                  <a:lnTo>
                    <a:pt x="538557" y="111495"/>
                  </a:lnTo>
                  <a:close/>
                  <a:moveTo>
                    <a:pt x="486270" y="496240"/>
                  </a:moveTo>
                  <a:cubicBezTo>
                    <a:pt x="489175" y="503215"/>
                    <a:pt x="482784" y="511351"/>
                    <a:pt x="475232" y="509608"/>
                  </a:cubicBezTo>
                  <a:cubicBezTo>
                    <a:pt x="468260" y="509026"/>
                    <a:pt x="464193" y="499727"/>
                    <a:pt x="468841" y="493915"/>
                  </a:cubicBezTo>
                  <a:cubicBezTo>
                    <a:pt x="472908" y="487522"/>
                    <a:pt x="483365" y="489266"/>
                    <a:pt x="486270" y="496240"/>
                  </a:cubicBezTo>
                  <a:lnTo>
                    <a:pt x="486270" y="496240"/>
                  </a:lnTo>
                  <a:close/>
                  <a:moveTo>
                    <a:pt x="507185" y="266672"/>
                  </a:moveTo>
                  <a:cubicBezTo>
                    <a:pt x="503118" y="267834"/>
                    <a:pt x="498470" y="268415"/>
                    <a:pt x="496146" y="273065"/>
                  </a:cubicBezTo>
                  <a:cubicBezTo>
                    <a:pt x="490918" y="280620"/>
                    <a:pt x="500213" y="292825"/>
                    <a:pt x="508928" y="288757"/>
                  </a:cubicBezTo>
                  <a:cubicBezTo>
                    <a:pt x="513575" y="287594"/>
                    <a:pt x="515318" y="282945"/>
                    <a:pt x="517061" y="279458"/>
                  </a:cubicBezTo>
                  <a:cubicBezTo>
                    <a:pt x="516480" y="273065"/>
                    <a:pt x="512995" y="268415"/>
                    <a:pt x="507185" y="266672"/>
                  </a:cubicBezTo>
                  <a:lnTo>
                    <a:pt x="507185" y="266672"/>
                  </a:lnTo>
                  <a:close/>
                  <a:moveTo>
                    <a:pt x="528100" y="194604"/>
                  </a:moveTo>
                  <a:cubicBezTo>
                    <a:pt x="526938" y="189374"/>
                    <a:pt x="520547" y="184724"/>
                    <a:pt x="515899" y="188211"/>
                  </a:cubicBezTo>
                  <a:cubicBezTo>
                    <a:pt x="510090" y="190536"/>
                    <a:pt x="508928" y="198673"/>
                    <a:pt x="513575" y="202741"/>
                  </a:cubicBezTo>
                  <a:cubicBezTo>
                    <a:pt x="518804" y="208553"/>
                    <a:pt x="529842" y="202741"/>
                    <a:pt x="528100" y="194604"/>
                  </a:cubicBezTo>
                  <a:lnTo>
                    <a:pt x="528100" y="194604"/>
                  </a:lnTo>
                  <a:close/>
                  <a:moveTo>
                    <a:pt x="466517" y="640374"/>
                  </a:moveTo>
                  <a:cubicBezTo>
                    <a:pt x="467098" y="644443"/>
                    <a:pt x="461288" y="647930"/>
                    <a:pt x="458384" y="645024"/>
                  </a:cubicBezTo>
                  <a:cubicBezTo>
                    <a:pt x="454898" y="643280"/>
                    <a:pt x="455479" y="636887"/>
                    <a:pt x="459546" y="635725"/>
                  </a:cubicBezTo>
                  <a:cubicBezTo>
                    <a:pt x="462450" y="634563"/>
                    <a:pt x="466517" y="636887"/>
                    <a:pt x="466517" y="640374"/>
                  </a:cubicBezTo>
                  <a:lnTo>
                    <a:pt x="466517" y="640374"/>
                  </a:lnTo>
                  <a:close/>
                  <a:moveTo>
                    <a:pt x="501375" y="415455"/>
                  </a:moveTo>
                  <a:cubicBezTo>
                    <a:pt x="504280" y="424754"/>
                    <a:pt x="492661" y="433472"/>
                    <a:pt x="484527" y="427660"/>
                  </a:cubicBezTo>
                  <a:cubicBezTo>
                    <a:pt x="476975" y="424173"/>
                    <a:pt x="477555" y="411968"/>
                    <a:pt x="484527" y="408481"/>
                  </a:cubicBezTo>
                  <a:cubicBezTo>
                    <a:pt x="490918" y="404413"/>
                    <a:pt x="500213" y="408481"/>
                    <a:pt x="501375" y="415455"/>
                  </a:cubicBezTo>
                  <a:lnTo>
                    <a:pt x="501375" y="415455"/>
                  </a:lnTo>
                  <a:close/>
                  <a:moveTo>
                    <a:pt x="482203" y="554359"/>
                  </a:moveTo>
                  <a:cubicBezTo>
                    <a:pt x="485108" y="559008"/>
                    <a:pt x="482784" y="565983"/>
                    <a:pt x="477555" y="566564"/>
                  </a:cubicBezTo>
                  <a:cubicBezTo>
                    <a:pt x="471746" y="568889"/>
                    <a:pt x="465355" y="561914"/>
                    <a:pt x="467679" y="556102"/>
                  </a:cubicBezTo>
                  <a:cubicBezTo>
                    <a:pt x="468841" y="549710"/>
                    <a:pt x="478717" y="549128"/>
                    <a:pt x="482203" y="554359"/>
                  </a:cubicBezTo>
                  <a:lnTo>
                    <a:pt x="482203" y="554359"/>
                  </a:lnTo>
                  <a:close/>
                  <a:moveTo>
                    <a:pt x="514156" y="331765"/>
                  </a:moveTo>
                  <a:cubicBezTo>
                    <a:pt x="517642" y="338739"/>
                    <a:pt x="512413" y="347456"/>
                    <a:pt x="504861" y="348038"/>
                  </a:cubicBezTo>
                  <a:cubicBezTo>
                    <a:pt x="495566" y="349200"/>
                    <a:pt x="488594" y="337576"/>
                    <a:pt x="494404" y="330021"/>
                  </a:cubicBezTo>
                  <a:cubicBezTo>
                    <a:pt x="499051" y="323047"/>
                    <a:pt x="510671" y="323628"/>
                    <a:pt x="514156" y="331765"/>
                  </a:cubicBezTo>
                  <a:lnTo>
                    <a:pt x="514156" y="331765"/>
                  </a:lnTo>
                  <a:close/>
                  <a:moveTo>
                    <a:pt x="522871" y="245749"/>
                  </a:moveTo>
                  <a:cubicBezTo>
                    <a:pt x="528100" y="248655"/>
                    <a:pt x="529842" y="256210"/>
                    <a:pt x="525776" y="260278"/>
                  </a:cubicBezTo>
                  <a:cubicBezTo>
                    <a:pt x="523452" y="263184"/>
                    <a:pt x="519385" y="263766"/>
                    <a:pt x="516480" y="264928"/>
                  </a:cubicBezTo>
                  <a:cubicBezTo>
                    <a:pt x="512995" y="263184"/>
                    <a:pt x="508347" y="260278"/>
                    <a:pt x="507766" y="255629"/>
                  </a:cubicBezTo>
                  <a:cubicBezTo>
                    <a:pt x="506023" y="248655"/>
                    <a:pt x="516480" y="241099"/>
                    <a:pt x="522871" y="245749"/>
                  </a:cubicBezTo>
                  <a:lnTo>
                    <a:pt x="522871" y="245749"/>
                  </a:lnTo>
                  <a:close/>
                  <a:moveTo>
                    <a:pt x="532747" y="164964"/>
                  </a:moveTo>
                  <a:cubicBezTo>
                    <a:pt x="536233" y="164964"/>
                    <a:pt x="537976" y="168451"/>
                    <a:pt x="540300" y="171357"/>
                  </a:cubicBezTo>
                  <a:cubicBezTo>
                    <a:pt x="540300" y="173100"/>
                    <a:pt x="539719" y="176006"/>
                    <a:pt x="539138" y="177169"/>
                  </a:cubicBezTo>
                  <a:cubicBezTo>
                    <a:pt x="535652" y="181237"/>
                    <a:pt x="528680" y="182400"/>
                    <a:pt x="525195" y="177169"/>
                  </a:cubicBezTo>
                  <a:cubicBezTo>
                    <a:pt x="521128" y="171938"/>
                    <a:pt x="526357" y="164383"/>
                    <a:pt x="532747" y="164964"/>
                  </a:cubicBezTo>
                  <a:lnTo>
                    <a:pt x="532747" y="164964"/>
                  </a:lnTo>
                  <a:close/>
                  <a:moveTo>
                    <a:pt x="546109" y="85341"/>
                  </a:moveTo>
                  <a:cubicBezTo>
                    <a:pt x="547853" y="87085"/>
                    <a:pt x="552500" y="89991"/>
                    <a:pt x="549596" y="93478"/>
                  </a:cubicBezTo>
                  <a:cubicBezTo>
                    <a:pt x="547853" y="96965"/>
                    <a:pt x="542624" y="96384"/>
                    <a:pt x="541462" y="92897"/>
                  </a:cubicBezTo>
                  <a:cubicBezTo>
                    <a:pt x="539138" y="89410"/>
                    <a:pt x="543786" y="87666"/>
                    <a:pt x="546109" y="85341"/>
                  </a:cubicBezTo>
                  <a:lnTo>
                    <a:pt x="546109" y="85341"/>
                  </a:lnTo>
                  <a:close/>
                  <a:moveTo>
                    <a:pt x="479298" y="614802"/>
                  </a:moveTo>
                  <a:cubicBezTo>
                    <a:pt x="483365" y="621195"/>
                    <a:pt x="472327" y="627588"/>
                    <a:pt x="468841" y="620614"/>
                  </a:cubicBezTo>
                  <a:cubicBezTo>
                    <a:pt x="464193" y="614221"/>
                    <a:pt x="476393" y="607247"/>
                    <a:pt x="479298" y="614802"/>
                  </a:cubicBezTo>
                  <a:lnTo>
                    <a:pt x="479298" y="614802"/>
                  </a:lnTo>
                  <a:close/>
                  <a:moveTo>
                    <a:pt x="499051" y="473574"/>
                  </a:moveTo>
                  <a:cubicBezTo>
                    <a:pt x="501956" y="479967"/>
                    <a:pt x="496146" y="487522"/>
                    <a:pt x="489756" y="487522"/>
                  </a:cubicBezTo>
                  <a:cubicBezTo>
                    <a:pt x="481041" y="488104"/>
                    <a:pt x="475232" y="475899"/>
                    <a:pt x="482203" y="470087"/>
                  </a:cubicBezTo>
                  <a:cubicBezTo>
                    <a:pt x="486851" y="464856"/>
                    <a:pt x="496146" y="467181"/>
                    <a:pt x="499051" y="473574"/>
                  </a:cubicBezTo>
                  <a:lnTo>
                    <a:pt x="499051" y="473574"/>
                  </a:lnTo>
                  <a:close/>
                  <a:moveTo>
                    <a:pt x="513575" y="392789"/>
                  </a:moveTo>
                  <a:cubicBezTo>
                    <a:pt x="512413" y="385815"/>
                    <a:pt x="503118" y="381746"/>
                    <a:pt x="497308" y="385815"/>
                  </a:cubicBezTo>
                  <a:cubicBezTo>
                    <a:pt x="489756" y="389302"/>
                    <a:pt x="489756" y="402088"/>
                    <a:pt x="497889" y="405575"/>
                  </a:cubicBezTo>
                  <a:cubicBezTo>
                    <a:pt x="505442" y="410225"/>
                    <a:pt x="516480" y="402088"/>
                    <a:pt x="513575" y="392789"/>
                  </a:cubicBezTo>
                  <a:lnTo>
                    <a:pt x="513575" y="392789"/>
                  </a:lnTo>
                  <a:close/>
                  <a:moveTo>
                    <a:pt x="475232" y="674665"/>
                  </a:moveTo>
                  <a:cubicBezTo>
                    <a:pt x="475813" y="675246"/>
                    <a:pt x="475813" y="676408"/>
                    <a:pt x="475232" y="676989"/>
                  </a:cubicBezTo>
                  <a:cubicBezTo>
                    <a:pt x="473489" y="677571"/>
                    <a:pt x="472327" y="678152"/>
                    <a:pt x="470584" y="678733"/>
                  </a:cubicBezTo>
                  <a:cubicBezTo>
                    <a:pt x="470003" y="678152"/>
                    <a:pt x="470003" y="678152"/>
                    <a:pt x="469422" y="676989"/>
                  </a:cubicBezTo>
                  <a:cubicBezTo>
                    <a:pt x="468260" y="674083"/>
                    <a:pt x="474070" y="670596"/>
                    <a:pt x="475232" y="674665"/>
                  </a:cubicBezTo>
                  <a:lnTo>
                    <a:pt x="475232" y="674665"/>
                  </a:lnTo>
                  <a:close/>
                  <a:moveTo>
                    <a:pt x="495566" y="531111"/>
                  </a:moveTo>
                  <a:cubicBezTo>
                    <a:pt x="499051" y="536923"/>
                    <a:pt x="494404" y="545060"/>
                    <a:pt x="487432" y="543898"/>
                  </a:cubicBezTo>
                  <a:cubicBezTo>
                    <a:pt x="481622" y="543898"/>
                    <a:pt x="477555" y="536923"/>
                    <a:pt x="479879" y="531693"/>
                  </a:cubicBezTo>
                  <a:cubicBezTo>
                    <a:pt x="482203" y="525881"/>
                    <a:pt x="492080" y="525300"/>
                    <a:pt x="495566" y="531111"/>
                  </a:cubicBezTo>
                  <a:lnTo>
                    <a:pt x="495566" y="531111"/>
                  </a:lnTo>
                  <a:close/>
                  <a:moveTo>
                    <a:pt x="526938" y="310842"/>
                  </a:moveTo>
                  <a:cubicBezTo>
                    <a:pt x="530424" y="320141"/>
                    <a:pt x="517061" y="328859"/>
                    <a:pt x="510090" y="321884"/>
                  </a:cubicBezTo>
                  <a:cubicBezTo>
                    <a:pt x="503118" y="317235"/>
                    <a:pt x="504861" y="306192"/>
                    <a:pt x="512413" y="303286"/>
                  </a:cubicBezTo>
                  <a:cubicBezTo>
                    <a:pt x="518223" y="299799"/>
                    <a:pt x="525776" y="304449"/>
                    <a:pt x="526938" y="310842"/>
                  </a:cubicBezTo>
                  <a:lnTo>
                    <a:pt x="526938" y="310842"/>
                  </a:lnTo>
                  <a:close/>
                  <a:moveTo>
                    <a:pt x="550176" y="147528"/>
                  </a:moveTo>
                  <a:cubicBezTo>
                    <a:pt x="550176" y="150434"/>
                    <a:pt x="550176" y="155084"/>
                    <a:pt x="546691" y="156246"/>
                  </a:cubicBezTo>
                  <a:cubicBezTo>
                    <a:pt x="541462" y="159152"/>
                    <a:pt x="534490" y="153340"/>
                    <a:pt x="537395" y="147528"/>
                  </a:cubicBezTo>
                  <a:cubicBezTo>
                    <a:pt x="539138" y="141135"/>
                    <a:pt x="547853" y="142298"/>
                    <a:pt x="550176" y="147528"/>
                  </a:cubicBezTo>
                  <a:lnTo>
                    <a:pt x="550176" y="147528"/>
                  </a:lnTo>
                  <a:close/>
                  <a:moveTo>
                    <a:pt x="560634" y="68487"/>
                  </a:moveTo>
                  <a:cubicBezTo>
                    <a:pt x="560053" y="71393"/>
                    <a:pt x="555986" y="73137"/>
                    <a:pt x="554824" y="69068"/>
                  </a:cubicBezTo>
                  <a:cubicBezTo>
                    <a:pt x="553662" y="67325"/>
                    <a:pt x="554824" y="65581"/>
                    <a:pt x="556567" y="65000"/>
                  </a:cubicBezTo>
                  <a:cubicBezTo>
                    <a:pt x="557729" y="66162"/>
                    <a:pt x="559472" y="67325"/>
                    <a:pt x="560634" y="68487"/>
                  </a:cubicBezTo>
                  <a:lnTo>
                    <a:pt x="560634" y="68487"/>
                  </a:lnTo>
                  <a:close/>
                  <a:moveTo>
                    <a:pt x="539719" y="230057"/>
                  </a:moveTo>
                  <a:cubicBezTo>
                    <a:pt x="539138" y="223083"/>
                    <a:pt x="529842" y="219595"/>
                    <a:pt x="524614" y="223664"/>
                  </a:cubicBezTo>
                  <a:cubicBezTo>
                    <a:pt x="519385" y="227732"/>
                    <a:pt x="520547" y="236450"/>
                    <a:pt x="526357" y="239356"/>
                  </a:cubicBezTo>
                  <a:cubicBezTo>
                    <a:pt x="532166" y="243424"/>
                    <a:pt x="540881" y="237612"/>
                    <a:pt x="539719" y="230057"/>
                  </a:cubicBezTo>
                  <a:lnTo>
                    <a:pt x="539719" y="230057"/>
                  </a:lnTo>
                  <a:close/>
                  <a:moveTo>
                    <a:pt x="511251" y="450908"/>
                  </a:moveTo>
                  <a:cubicBezTo>
                    <a:pt x="508928" y="444515"/>
                    <a:pt x="500213" y="441609"/>
                    <a:pt x="494984" y="445677"/>
                  </a:cubicBezTo>
                  <a:cubicBezTo>
                    <a:pt x="488013" y="450326"/>
                    <a:pt x="490337" y="462532"/>
                    <a:pt x="498470" y="463694"/>
                  </a:cubicBezTo>
                  <a:cubicBezTo>
                    <a:pt x="506023" y="466600"/>
                    <a:pt x="514156" y="458463"/>
                    <a:pt x="511251" y="450908"/>
                  </a:cubicBezTo>
                  <a:lnTo>
                    <a:pt x="511251" y="450908"/>
                  </a:lnTo>
                  <a:close/>
                  <a:moveTo>
                    <a:pt x="492661" y="592717"/>
                  </a:moveTo>
                  <a:cubicBezTo>
                    <a:pt x="494404" y="600854"/>
                    <a:pt x="481041" y="603760"/>
                    <a:pt x="479298" y="595623"/>
                  </a:cubicBezTo>
                  <a:cubicBezTo>
                    <a:pt x="477555" y="587487"/>
                    <a:pt x="490918" y="584581"/>
                    <a:pt x="492661" y="592717"/>
                  </a:cubicBezTo>
                  <a:lnTo>
                    <a:pt x="492661" y="592717"/>
                  </a:lnTo>
                  <a:close/>
                  <a:moveTo>
                    <a:pt x="525776" y="370123"/>
                  </a:moveTo>
                  <a:cubicBezTo>
                    <a:pt x="524614" y="363148"/>
                    <a:pt x="515899" y="358499"/>
                    <a:pt x="509509" y="362567"/>
                  </a:cubicBezTo>
                  <a:cubicBezTo>
                    <a:pt x="502537" y="366054"/>
                    <a:pt x="501956" y="377097"/>
                    <a:pt x="508928" y="381165"/>
                  </a:cubicBezTo>
                  <a:cubicBezTo>
                    <a:pt x="516480" y="386977"/>
                    <a:pt x="528100" y="379422"/>
                    <a:pt x="525776" y="370123"/>
                  </a:cubicBezTo>
                  <a:lnTo>
                    <a:pt x="525776" y="370123"/>
                  </a:lnTo>
                  <a:close/>
                  <a:moveTo>
                    <a:pt x="482784" y="649092"/>
                  </a:moveTo>
                  <a:cubicBezTo>
                    <a:pt x="486270" y="645605"/>
                    <a:pt x="488594" y="650836"/>
                    <a:pt x="490337" y="653161"/>
                  </a:cubicBezTo>
                  <a:cubicBezTo>
                    <a:pt x="488594" y="654904"/>
                    <a:pt x="486270" y="656067"/>
                    <a:pt x="484527" y="657810"/>
                  </a:cubicBezTo>
                  <a:cubicBezTo>
                    <a:pt x="482203" y="655485"/>
                    <a:pt x="478137" y="651417"/>
                    <a:pt x="482784" y="649092"/>
                  </a:cubicBezTo>
                  <a:lnTo>
                    <a:pt x="482784" y="649092"/>
                  </a:lnTo>
                  <a:close/>
                  <a:moveTo>
                    <a:pt x="508928" y="510189"/>
                  </a:moveTo>
                  <a:cubicBezTo>
                    <a:pt x="511833" y="517163"/>
                    <a:pt x="501956" y="524718"/>
                    <a:pt x="495566" y="520069"/>
                  </a:cubicBezTo>
                  <a:cubicBezTo>
                    <a:pt x="490918" y="517744"/>
                    <a:pt x="489175" y="510189"/>
                    <a:pt x="493242" y="506702"/>
                  </a:cubicBezTo>
                  <a:cubicBezTo>
                    <a:pt x="497308" y="500890"/>
                    <a:pt x="507185" y="503215"/>
                    <a:pt x="508928" y="510189"/>
                  </a:cubicBezTo>
                  <a:lnTo>
                    <a:pt x="508928" y="510189"/>
                  </a:lnTo>
                  <a:close/>
                  <a:moveTo>
                    <a:pt x="524614" y="281201"/>
                  </a:moveTo>
                  <a:cubicBezTo>
                    <a:pt x="532166" y="277133"/>
                    <a:pt x="538557" y="284688"/>
                    <a:pt x="539719" y="291663"/>
                  </a:cubicBezTo>
                  <a:cubicBezTo>
                    <a:pt x="537395" y="298056"/>
                    <a:pt x="530424" y="303867"/>
                    <a:pt x="524033" y="299799"/>
                  </a:cubicBezTo>
                  <a:cubicBezTo>
                    <a:pt x="516480" y="296312"/>
                    <a:pt x="517061" y="284107"/>
                    <a:pt x="524614" y="281201"/>
                  </a:cubicBezTo>
                  <a:lnTo>
                    <a:pt x="524614" y="281201"/>
                  </a:lnTo>
                  <a:close/>
                  <a:moveTo>
                    <a:pt x="538557" y="200998"/>
                  </a:moveTo>
                  <a:cubicBezTo>
                    <a:pt x="544948" y="196929"/>
                    <a:pt x="550758" y="203322"/>
                    <a:pt x="551919" y="209134"/>
                  </a:cubicBezTo>
                  <a:cubicBezTo>
                    <a:pt x="550176" y="213783"/>
                    <a:pt x="544948" y="219014"/>
                    <a:pt x="539138" y="216108"/>
                  </a:cubicBezTo>
                  <a:cubicBezTo>
                    <a:pt x="532747" y="213202"/>
                    <a:pt x="531585" y="203904"/>
                    <a:pt x="538557" y="200998"/>
                  </a:cubicBezTo>
                  <a:lnTo>
                    <a:pt x="538557" y="200998"/>
                  </a:lnTo>
                  <a:close/>
                  <a:moveTo>
                    <a:pt x="561796" y="124862"/>
                  </a:moveTo>
                  <a:cubicBezTo>
                    <a:pt x="563539" y="129511"/>
                    <a:pt x="557148" y="134161"/>
                    <a:pt x="553081" y="131255"/>
                  </a:cubicBezTo>
                  <a:cubicBezTo>
                    <a:pt x="549596" y="129511"/>
                    <a:pt x="549596" y="124281"/>
                    <a:pt x="552500" y="121956"/>
                  </a:cubicBezTo>
                  <a:cubicBezTo>
                    <a:pt x="555405" y="119632"/>
                    <a:pt x="560634" y="121375"/>
                    <a:pt x="561796" y="124862"/>
                  </a:cubicBezTo>
                  <a:lnTo>
                    <a:pt x="561796" y="124862"/>
                  </a:lnTo>
                  <a:close/>
                  <a:moveTo>
                    <a:pt x="510671" y="420686"/>
                  </a:moveTo>
                  <a:cubicBezTo>
                    <a:pt x="502537" y="423011"/>
                    <a:pt x="500794" y="435216"/>
                    <a:pt x="508347" y="439284"/>
                  </a:cubicBezTo>
                  <a:cubicBezTo>
                    <a:pt x="513575" y="443352"/>
                    <a:pt x="519966" y="439865"/>
                    <a:pt x="524033" y="435216"/>
                  </a:cubicBezTo>
                  <a:cubicBezTo>
                    <a:pt x="526938" y="427660"/>
                    <a:pt x="519385" y="417780"/>
                    <a:pt x="510671" y="420686"/>
                  </a:cubicBezTo>
                  <a:lnTo>
                    <a:pt x="510671" y="420686"/>
                  </a:lnTo>
                  <a:close/>
                  <a:moveTo>
                    <a:pt x="499632" y="563077"/>
                  </a:moveTo>
                  <a:cubicBezTo>
                    <a:pt x="503118" y="565401"/>
                    <a:pt x="505442" y="568307"/>
                    <a:pt x="506604" y="571795"/>
                  </a:cubicBezTo>
                  <a:cubicBezTo>
                    <a:pt x="504280" y="575282"/>
                    <a:pt x="501956" y="579350"/>
                    <a:pt x="497308" y="578769"/>
                  </a:cubicBezTo>
                  <a:cubicBezTo>
                    <a:pt x="493242" y="577606"/>
                    <a:pt x="489756" y="572376"/>
                    <a:pt x="491499" y="568307"/>
                  </a:cubicBezTo>
                  <a:cubicBezTo>
                    <a:pt x="493242" y="564820"/>
                    <a:pt x="496727" y="564239"/>
                    <a:pt x="499632" y="563077"/>
                  </a:cubicBezTo>
                  <a:lnTo>
                    <a:pt x="499632" y="563077"/>
                  </a:lnTo>
                  <a:close/>
                  <a:moveTo>
                    <a:pt x="537395" y="345713"/>
                  </a:moveTo>
                  <a:cubicBezTo>
                    <a:pt x="535071" y="339320"/>
                    <a:pt x="527519" y="335833"/>
                    <a:pt x="521709" y="339901"/>
                  </a:cubicBezTo>
                  <a:cubicBezTo>
                    <a:pt x="514156" y="343388"/>
                    <a:pt x="514737" y="355593"/>
                    <a:pt x="522290" y="358499"/>
                  </a:cubicBezTo>
                  <a:cubicBezTo>
                    <a:pt x="530424" y="362567"/>
                    <a:pt x="540300" y="354431"/>
                    <a:pt x="537395" y="345713"/>
                  </a:cubicBezTo>
                  <a:lnTo>
                    <a:pt x="537395" y="345713"/>
                  </a:lnTo>
                  <a:close/>
                  <a:moveTo>
                    <a:pt x="550176" y="264928"/>
                  </a:moveTo>
                  <a:cubicBezTo>
                    <a:pt x="548434" y="259116"/>
                    <a:pt x="541462" y="255048"/>
                    <a:pt x="536233" y="259116"/>
                  </a:cubicBezTo>
                  <a:cubicBezTo>
                    <a:pt x="529842" y="262022"/>
                    <a:pt x="529842" y="270740"/>
                    <a:pt x="535071" y="274808"/>
                  </a:cubicBezTo>
                  <a:cubicBezTo>
                    <a:pt x="541462" y="281201"/>
                    <a:pt x="553081" y="273065"/>
                    <a:pt x="550176" y="264928"/>
                  </a:cubicBezTo>
                  <a:lnTo>
                    <a:pt x="550176" y="264928"/>
                  </a:lnTo>
                  <a:close/>
                  <a:moveTo>
                    <a:pt x="561796" y="182981"/>
                  </a:moveTo>
                  <a:cubicBezTo>
                    <a:pt x="564120" y="188211"/>
                    <a:pt x="558891" y="194604"/>
                    <a:pt x="553081" y="192861"/>
                  </a:cubicBezTo>
                  <a:cubicBezTo>
                    <a:pt x="547272" y="191698"/>
                    <a:pt x="544948" y="182981"/>
                    <a:pt x="550176" y="179494"/>
                  </a:cubicBezTo>
                  <a:cubicBezTo>
                    <a:pt x="554243" y="176588"/>
                    <a:pt x="560053" y="178331"/>
                    <a:pt x="561796" y="182981"/>
                  </a:cubicBezTo>
                  <a:lnTo>
                    <a:pt x="561796" y="182981"/>
                  </a:lnTo>
                  <a:close/>
                  <a:moveTo>
                    <a:pt x="572834" y="102196"/>
                  </a:moveTo>
                  <a:cubicBezTo>
                    <a:pt x="572834" y="104520"/>
                    <a:pt x="571672" y="108008"/>
                    <a:pt x="568767" y="107426"/>
                  </a:cubicBezTo>
                  <a:cubicBezTo>
                    <a:pt x="564701" y="108589"/>
                    <a:pt x="562377" y="101615"/>
                    <a:pt x="565863" y="99871"/>
                  </a:cubicBezTo>
                  <a:cubicBezTo>
                    <a:pt x="568187" y="97546"/>
                    <a:pt x="571672" y="99290"/>
                    <a:pt x="572834" y="102196"/>
                  </a:cubicBezTo>
                  <a:lnTo>
                    <a:pt x="572834" y="102196"/>
                  </a:lnTo>
                  <a:close/>
                  <a:moveTo>
                    <a:pt x="521128" y="485779"/>
                  </a:moveTo>
                  <a:cubicBezTo>
                    <a:pt x="519385" y="480548"/>
                    <a:pt x="511833" y="478223"/>
                    <a:pt x="507185" y="481711"/>
                  </a:cubicBezTo>
                  <a:cubicBezTo>
                    <a:pt x="501375" y="485198"/>
                    <a:pt x="501956" y="495078"/>
                    <a:pt x="508347" y="497403"/>
                  </a:cubicBezTo>
                  <a:cubicBezTo>
                    <a:pt x="515899" y="501471"/>
                    <a:pt x="524614" y="493334"/>
                    <a:pt x="521128" y="485779"/>
                  </a:cubicBezTo>
                  <a:lnTo>
                    <a:pt x="521128" y="485779"/>
                  </a:lnTo>
                  <a:close/>
                  <a:moveTo>
                    <a:pt x="502537" y="628170"/>
                  </a:moveTo>
                  <a:cubicBezTo>
                    <a:pt x="501956" y="630494"/>
                    <a:pt x="501956" y="633400"/>
                    <a:pt x="499051" y="633982"/>
                  </a:cubicBezTo>
                  <a:cubicBezTo>
                    <a:pt x="495566" y="635725"/>
                    <a:pt x="490918" y="631076"/>
                    <a:pt x="493242" y="627588"/>
                  </a:cubicBezTo>
                  <a:cubicBezTo>
                    <a:pt x="493822" y="625264"/>
                    <a:pt x="496727" y="625264"/>
                    <a:pt x="498470" y="624101"/>
                  </a:cubicBezTo>
                  <a:cubicBezTo>
                    <a:pt x="499632" y="625264"/>
                    <a:pt x="501375" y="626426"/>
                    <a:pt x="502537" y="628170"/>
                  </a:cubicBezTo>
                  <a:lnTo>
                    <a:pt x="502537" y="628170"/>
                  </a:lnTo>
                  <a:close/>
                  <a:moveTo>
                    <a:pt x="535652" y="403832"/>
                  </a:moveTo>
                  <a:cubicBezTo>
                    <a:pt x="539138" y="410806"/>
                    <a:pt x="531004" y="419524"/>
                    <a:pt x="523452" y="417780"/>
                  </a:cubicBezTo>
                  <a:cubicBezTo>
                    <a:pt x="516480" y="416618"/>
                    <a:pt x="512413" y="407319"/>
                    <a:pt x="517061" y="401507"/>
                  </a:cubicBezTo>
                  <a:cubicBezTo>
                    <a:pt x="521709" y="394533"/>
                    <a:pt x="533328" y="396276"/>
                    <a:pt x="535652" y="403832"/>
                  </a:cubicBezTo>
                  <a:lnTo>
                    <a:pt x="535652" y="403832"/>
                  </a:lnTo>
                  <a:close/>
                  <a:moveTo>
                    <a:pt x="517642" y="543316"/>
                  </a:moveTo>
                  <a:cubicBezTo>
                    <a:pt x="518223" y="545060"/>
                    <a:pt x="518804" y="547385"/>
                    <a:pt x="518804" y="549128"/>
                  </a:cubicBezTo>
                  <a:cubicBezTo>
                    <a:pt x="517642" y="550872"/>
                    <a:pt x="517061" y="552615"/>
                    <a:pt x="515899" y="554359"/>
                  </a:cubicBezTo>
                  <a:cubicBezTo>
                    <a:pt x="510090" y="558427"/>
                    <a:pt x="502537" y="553778"/>
                    <a:pt x="502537" y="546804"/>
                  </a:cubicBezTo>
                  <a:cubicBezTo>
                    <a:pt x="504280" y="539829"/>
                    <a:pt x="512995" y="537504"/>
                    <a:pt x="517642" y="543316"/>
                  </a:cubicBezTo>
                  <a:lnTo>
                    <a:pt x="517642" y="543316"/>
                  </a:lnTo>
                  <a:close/>
                  <a:moveTo>
                    <a:pt x="549596" y="323047"/>
                  </a:moveTo>
                  <a:cubicBezTo>
                    <a:pt x="547853" y="317235"/>
                    <a:pt x="540881" y="313167"/>
                    <a:pt x="535652" y="316654"/>
                  </a:cubicBezTo>
                  <a:cubicBezTo>
                    <a:pt x="528680" y="319559"/>
                    <a:pt x="527519" y="329440"/>
                    <a:pt x="533909" y="334089"/>
                  </a:cubicBezTo>
                  <a:cubicBezTo>
                    <a:pt x="540300" y="340482"/>
                    <a:pt x="553081" y="331765"/>
                    <a:pt x="549596" y="323047"/>
                  </a:cubicBezTo>
                  <a:lnTo>
                    <a:pt x="549596" y="323047"/>
                  </a:lnTo>
                  <a:close/>
                  <a:moveTo>
                    <a:pt x="560634" y="239356"/>
                  </a:moveTo>
                  <a:cubicBezTo>
                    <a:pt x="564701" y="244005"/>
                    <a:pt x="561215" y="251561"/>
                    <a:pt x="555986" y="252723"/>
                  </a:cubicBezTo>
                  <a:cubicBezTo>
                    <a:pt x="549014" y="255048"/>
                    <a:pt x="542043" y="246330"/>
                    <a:pt x="546109" y="239937"/>
                  </a:cubicBezTo>
                  <a:cubicBezTo>
                    <a:pt x="548434" y="234706"/>
                    <a:pt x="557148" y="232963"/>
                    <a:pt x="560634" y="239356"/>
                  </a:cubicBezTo>
                  <a:lnTo>
                    <a:pt x="560634" y="239356"/>
                  </a:lnTo>
                  <a:close/>
                  <a:moveTo>
                    <a:pt x="572253" y="158571"/>
                  </a:moveTo>
                  <a:cubicBezTo>
                    <a:pt x="574577" y="161477"/>
                    <a:pt x="573415" y="167289"/>
                    <a:pt x="569348" y="168451"/>
                  </a:cubicBezTo>
                  <a:cubicBezTo>
                    <a:pt x="565282" y="170776"/>
                    <a:pt x="559472" y="166126"/>
                    <a:pt x="560634" y="161477"/>
                  </a:cubicBezTo>
                  <a:cubicBezTo>
                    <a:pt x="561215" y="155665"/>
                    <a:pt x="568767" y="153921"/>
                    <a:pt x="572253" y="158571"/>
                  </a:cubicBezTo>
                  <a:lnTo>
                    <a:pt x="572253" y="158571"/>
                  </a:lnTo>
                  <a:close/>
                  <a:moveTo>
                    <a:pt x="579806" y="84179"/>
                  </a:moveTo>
                  <a:lnTo>
                    <a:pt x="579806" y="84179"/>
                  </a:lnTo>
                  <a:lnTo>
                    <a:pt x="579225" y="83598"/>
                  </a:lnTo>
                  <a:cubicBezTo>
                    <a:pt x="579806" y="83598"/>
                    <a:pt x="579806" y="84179"/>
                    <a:pt x="579806" y="84179"/>
                  </a:cubicBezTo>
                  <a:lnTo>
                    <a:pt x="579806" y="84179"/>
                  </a:lnTo>
                  <a:close/>
                  <a:moveTo>
                    <a:pt x="513575" y="603178"/>
                  </a:moveTo>
                  <a:cubicBezTo>
                    <a:pt x="515318" y="606084"/>
                    <a:pt x="514737" y="610734"/>
                    <a:pt x="511251" y="611896"/>
                  </a:cubicBezTo>
                  <a:cubicBezTo>
                    <a:pt x="507766" y="613059"/>
                    <a:pt x="502537" y="610734"/>
                    <a:pt x="503699" y="606666"/>
                  </a:cubicBezTo>
                  <a:cubicBezTo>
                    <a:pt x="503699" y="601435"/>
                    <a:pt x="510671" y="599691"/>
                    <a:pt x="513575" y="603178"/>
                  </a:cubicBezTo>
                  <a:lnTo>
                    <a:pt x="513575" y="603178"/>
                  </a:lnTo>
                  <a:close/>
                  <a:moveTo>
                    <a:pt x="522290" y="456720"/>
                  </a:moveTo>
                  <a:cubicBezTo>
                    <a:pt x="529842" y="453814"/>
                    <a:pt x="537395" y="463113"/>
                    <a:pt x="533328" y="470087"/>
                  </a:cubicBezTo>
                  <a:cubicBezTo>
                    <a:pt x="531585" y="474155"/>
                    <a:pt x="526938" y="474736"/>
                    <a:pt x="523452" y="475899"/>
                  </a:cubicBezTo>
                  <a:cubicBezTo>
                    <a:pt x="518223" y="473574"/>
                    <a:pt x="515318" y="469506"/>
                    <a:pt x="514737" y="463694"/>
                  </a:cubicBezTo>
                  <a:cubicBezTo>
                    <a:pt x="516480" y="461369"/>
                    <a:pt x="518223" y="457301"/>
                    <a:pt x="522290" y="456720"/>
                  </a:cubicBezTo>
                  <a:lnTo>
                    <a:pt x="522290" y="456720"/>
                  </a:lnTo>
                  <a:close/>
                  <a:moveTo>
                    <a:pt x="547853" y="381165"/>
                  </a:moveTo>
                  <a:cubicBezTo>
                    <a:pt x="550176" y="388139"/>
                    <a:pt x="542624" y="395695"/>
                    <a:pt x="535652" y="393951"/>
                  </a:cubicBezTo>
                  <a:cubicBezTo>
                    <a:pt x="531004" y="392208"/>
                    <a:pt x="527519" y="388139"/>
                    <a:pt x="527519" y="382909"/>
                  </a:cubicBezTo>
                  <a:cubicBezTo>
                    <a:pt x="528100" y="378841"/>
                    <a:pt x="531585" y="374772"/>
                    <a:pt x="535652" y="374191"/>
                  </a:cubicBezTo>
                  <a:cubicBezTo>
                    <a:pt x="540881" y="373029"/>
                    <a:pt x="546691" y="376516"/>
                    <a:pt x="547853" y="381165"/>
                  </a:cubicBezTo>
                  <a:lnTo>
                    <a:pt x="547853" y="381165"/>
                  </a:lnTo>
                  <a:close/>
                  <a:moveTo>
                    <a:pt x="504861" y="664203"/>
                  </a:moveTo>
                  <a:cubicBezTo>
                    <a:pt x="505442" y="663041"/>
                    <a:pt x="507185" y="661878"/>
                    <a:pt x="508928" y="662459"/>
                  </a:cubicBezTo>
                  <a:cubicBezTo>
                    <a:pt x="507766" y="663041"/>
                    <a:pt x="506604" y="663622"/>
                    <a:pt x="504861" y="664203"/>
                  </a:cubicBezTo>
                  <a:lnTo>
                    <a:pt x="504861" y="664203"/>
                  </a:lnTo>
                  <a:close/>
                  <a:moveTo>
                    <a:pt x="531004" y="522975"/>
                  </a:moveTo>
                  <a:cubicBezTo>
                    <a:pt x="532747" y="528206"/>
                    <a:pt x="527519" y="534017"/>
                    <a:pt x="522290" y="533436"/>
                  </a:cubicBezTo>
                  <a:cubicBezTo>
                    <a:pt x="517061" y="533436"/>
                    <a:pt x="513575" y="527043"/>
                    <a:pt x="515318" y="522394"/>
                  </a:cubicBezTo>
                  <a:cubicBezTo>
                    <a:pt x="517642" y="514838"/>
                    <a:pt x="529262" y="515419"/>
                    <a:pt x="531004" y="522975"/>
                  </a:cubicBezTo>
                  <a:lnTo>
                    <a:pt x="531004" y="522975"/>
                  </a:lnTo>
                  <a:close/>
                  <a:moveTo>
                    <a:pt x="561215" y="300961"/>
                  </a:moveTo>
                  <a:cubicBezTo>
                    <a:pt x="562958" y="308517"/>
                    <a:pt x="552500" y="315491"/>
                    <a:pt x="546691" y="310842"/>
                  </a:cubicBezTo>
                  <a:cubicBezTo>
                    <a:pt x="540881" y="307355"/>
                    <a:pt x="540300" y="298056"/>
                    <a:pt x="546691" y="294569"/>
                  </a:cubicBezTo>
                  <a:cubicBezTo>
                    <a:pt x="551919" y="289919"/>
                    <a:pt x="560053" y="294569"/>
                    <a:pt x="561215" y="300961"/>
                  </a:cubicBezTo>
                  <a:lnTo>
                    <a:pt x="561215" y="300961"/>
                  </a:lnTo>
                  <a:close/>
                  <a:moveTo>
                    <a:pt x="565282" y="212621"/>
                  </a:moveTo>
                  <a:cubicBezTo>
                    <a:pt x="572834" y="212040"/>
                    <a:pt x="576320" y="223083"/>
                    <a:pt x="569929" y="227151"/>
                  </a:cubicBezTo>
                  <a:cubicBezTo>
                    <a:pt x="565282" y="230638"/>
                    <a:pt x="559472" y="227151"/>
                    <a:pt x="557148" y="223083"/>
                  </a:cubicBezTo>
                  <a:cubicBezTo>
                    <a:pt x="557148" y="218433"/>
                    <a:pt x="560053" y="212621"/>
                    <a:pt x="565282" y="212621"/>
                  </a:cubicBezTo>
                  <a:lnTo>
                    <a:pt x="565282" y="212621"/>
                  </a:lnTo>
                  <a:close/>
                  <a:moveTo>
                    <a:pt x="580387" y="132999"/>
                  </a:moveTo>
                  <a:cubicBezTo>
                    <a:pt x="582711" y="135323"/>
                    <a:pt x="584454" y="137648"/>
                    <a:pt x="585616" y="140554"/>
                  </a:cubicBezTo>
                  <a:cubicBezTo>
                    <a:pt x="583292" y="142298"/>
                    <a:pt x="581549" y="144622"/>
                    <a:pt x="578644" y="145204"/>
                  </a:cubicBezTo>
                  <a:cubicBezTo>
                    <a:pt x="575739" y="144041"/>
                    <a:pt x="574577" y="141717"/>
                    <a:pt x="573996" y="138811"/>
                  </a:cubicBezTo>
                  <a:cubicBezTo>
                    <a:pt x="574577" y="135323"/>
                    <a:pt x="577482" y="134161"/>
                    <a:pt x="580387" y="132999"/>
                  </a:cubicBezTo>
                  <a:lnTo>
                    <a:pt x="580387" y="132999"/>
                  </a:lnTo>
                  <a:close/>
                  <a:moveTo>
                    <a:pt x="526938" y="580512"/>
                  </a:moveTo>
                  <a:cubicBezTo>
                    <a:pt x="531004" y="586324"/>
                    <a:pt x="521128" y="593299"/>
                    <a:pt x="517061" y="587487"/>
                  </a:cubicBezTo>
                  <a:cubicBezTo>
                    <a:pt x="511251" y="581093"/>
                    <a:pt x="523452" y="572957"/>
                    <a:pt x="526938" y="580512"/>
                  </a:cubicBezTo>
                  <a:lnTo>
                    <a:pt x="526938" y="580512"/>
                  </a:lnTo>
                  <a:close/>
                  <a:moveTo>
                    <a:pt x="535071" y="433472"/>
                  </a:moveTo>
                  <a:cubicBezTo>
                    <a:pt x="531004" y="434053"/>
                    <a:pt x="529262" y="438122"/>
                    <a:pt x="526938" y="441028"/>
                  </a:cubicBezTo>
                  <a:cubicBezTo>
                    <a:pt x="528100" y="443934"/>
                    <a:pt x="528100" y="448002"/>
                    <a:pt x="531585" y="449745"/>
                  </a:cubicBezTo>
                  <a:cubicBezTo>
                    <a:pt x="535652" y="453814"/>
                    <a:pt x="543205" y="451489"/>
                    <a:pt x="545529" y="446839"/>
                  </a:cubicBezTo>
                  <a:cubicBezTo>
                    <a:pt x="550176" y="441028"/>
                    <a:pt x="542624" y="431147"/>
                    <a:pt x="535071" y="433472"/>
                  </a:cubicBezTo>
                  <a:lnTo>
                    <a:pt x="535071" y="433472"/>
                  </a:lnTo>
                  <a:close/>
                  <a:moveTo>
                    <a:pt x="558310" y="355593"/>
                  </a:moveTo>
                  <a:cubicBezTo>
                    <a:pt x="560634" y="358499"/>
                    <a:pt x="559472" y="362567"/>
                    <a:pt x="559472" y="366054"/>
                  </a:cubicBezTo>
                  <a:cubicBezTo>
                    <a:pt x="556567" y="368960"/>
                    <a:pt x="553081" y="371866"/>
                    <a:pt x="548434" y="370704"/>
                  </a:cubicBezTo>
                  <a:cubicBezTo>
                    <a:pt x="540881" y="370123"/>
                    <a:pt x="537395" y="359661"/>
                    <a:pt x="542624" y="354431"/>
                  </a:cubicBezTo>
                  <a:cubicBezTo>
                    <a:pt x="546691" y="349781"/>
                    <a:pt x="555405" y="350362"/>
                    <a:pt x="558310" y="355593"/>
                  </a:cubicBezTo>
                  <a:lnTo>
                    <a:pt x="558310" y="355593"/>
                  </a:lnTo>
                  <a:close/>
                  <a:moveTo>
                    <a:pt x="572834" y="275970"/>
                  </a:moveTo>
                  <a:cubicBezTo>
                    <a:pt x="571091" y="271321"/>
                    <a:pt x="564701" y="267834"/>
                    <a:pt x="560634" y="271321"/>
                  </a:cubicBezTo>
                  <a:cubicBezTo>
                    <a:pt x="554824" y="274227"/>
                    <a:pt x="554243" y="282945"/>
                    <a:pt x="559472" y="286432"/>
                  </a:cubicBezTo>
                  <a:cubicBezTo>
                    <a:pt x="565282" y="292244"/>
                    <a:pt x="576320" y="283526"/>
                    <a:pt x="572834" y="275970"/>
                  </a:cubicBezTo>
                  <a:lnTo>
                    <a:pt x="572834" y="275970"/>
                  </a:lnTo>
                  <a:close/>
                  <a:moveTo>
                    <a:pt x="576320" y="191117"/>
                  </a:moveTo>
                  <a:cubicBezTo>
                    <a:pt x="580968" y="188793"/>
                    <a:pt x="586196" y="194023"/>
                    <a:pt x="585034" y="198673"/>
                  </a:cubicBezTo>
                  <a:cubicBezTo>
                    <a:pt x="584454" y="202160"/>
                    <a:pt x="580968" y="204485"/>
                    <a:pt x="577482" y="205066"/>
                  </a:cubicBezTo>
                  <a:cubicBezTo>
                    <a:pt x="573415" y="204485"/>
                    <a:pt x="571672" y="200416"/>
                    <a:pt x="569929" y="196929"/>
                  </a:cubicBezTo>
                  <a:cubicBezTo>
                    <a:pt x="572253" y="194604"/>
                    <a:pt x="573415" y="191698"/>
                    <a:pt x="576320" y="191117"/>
                  </a:cubicBezTo>
                  <a:lnTo>
                    <a:pt x="576320" y="191117"/>
                  </a:lnTo>
                  <a:close/>
                  <a:moveTo>
                    <a:pt x="594911" y="114401"/>
                  </a:moveTo>
                  <a:cubicBezTo>
                    <a:pt x="597235" y="117888"/>
                    <a:pt x="590263" y="121956"/>
                    <a:pt x="587939" y="117888"/>
                  </a:cubicBezTo>
                  <a:cubicBezTo>
                    <a:pt x="584454" y="113820"/>
                    <a:pt x="593749" y="108589"/>
                    <a:pt x="594911" y="114401"/>
                  </a:cubicBezTo>
                  <a:lnTo>
                    <a:pt x="594911" y="114401"/>
                  </a:lnTo>
                  <a:close/>
                  <a:moveTo>
                    <a:pt x="523452" y="639793"/>
                  </a:moveTo>
                  <a:cubicBezTo>
                    <a:pt x="527519" y="643280"/>
                    <a:pt x="518804" y="648511"/>
                    <a:pt x="517061" y="643280"/>
                  </a:cubicBezTo>
                  <a:cubicBezTo>
                    <a:pt x="515318" y="639793"/>
                    <a:pt x="521128" y="636306"/>
                    <a:pt x="523452" y="639793"/>
                  </a:cubicBezTo>
                  <a:lnTo>
                    <a:pt x="523452" y="639793"/>
                  </a:lnTo>
                  <a:close/>
                  <a:moveTo>
                    <a:pt x="542624" y="498565"/>
                  </a:moveTo>
                  <a:cubicBezTo>
                    <a:pt x="545529" y="504377"/>
                    <a:pt x="539138" y="511351"/>
                    <a:pt x="532747" y="510189"/>
                  </a:cubicBezTo>
                  <a:cubicBezTo>
                    <a:pt x="527519" y="508445"/>
                    <a:pt x="523452" y="501471"/>
                    <a:pt x="528100" y="496821"/>
                  </a:cubicBezTo>
                  <a:cubicBezTo>
                    <a:pt x="532166" y="491591"/>
                    <a:pt x="540881" y="492753"/>
                    <a:pt x="542624" y="498565"/>
                  </a:cubicBezTo>
                  <a:lnTo>
                    <a:pt x="542624" y="498565"/>
                  </a:lnTo>
                  <a:close/>
                  <a:moveTo>
                    <a:pt x="539138" y="556102"/>
                  </a:moveTo>
                  <a:cubicBezTo>
                    <a:pt x="541462" y="559008"/>
                    <a:pt x="540881" y="563658"/>
                    <a:pt x="537976" y="565401"/>
                  </a:cubicBezTo>
                  <a:cubicBezTo>
                    <a:pt x="533909" y="569470"/>
                    <a:pt x="526357" y="564239"/>
                    <a:pt x="527519" y="559008"/>
                  </a:cubicBezTo>
                  <a:cubicBezTo>
                    <a:pt x="527519" y="553778"/>
                    <a:pt x="536233" y="551453"/>
                    <a:pt x="539138" y="556102"/>
                  </a:cubicBezTo>
                  <a:lnTo>
                    <a:pt x="539138" y="556102"/>
                  </a:lnTo>
                  <a:close/>
                  <a:moveTo>
                    <a:pt x="558310" y="418361"/>
                  </a:moveTo>
                  <a:cubicBezTo>
                    <a:pt x="557148" y="413131"/>
                    <a:pt x="551338" y="409062"/>
                    <a:pt x="546109" y="411387"/>
                  </a:cubicBezTo>
                  <a:cubicBezTo>
                    <a:pt x="538557" y="413131"/>
                    <a:pt x="537395" y="424173"/>
                    <a:pt x="543786" y="428241"/>
                  </a:cubicBezTo>
                  <a:cubicBezTo>
                    <a:pt x="549596" y="433472"/>
                    <a:pt x="560634" y="425917"/>
                    <a:pt x="558310" y="418361"/>
                  </a:cubicBezTo>
                  <a:lnTo>
                    <a:pt x="558310" y="418361"/>
                  </a:lnTo>
                  <a:close/>
                  <a:moveTo>
                    <a:pt x="572253" y="335833"/>
                  </a:moveTo>
                  <a:cubicBezTo>
                    <a:pt x="575158" y="343969"/>
                    <a:pt x="563539" y="351525"/>
                    <a:pt x="557729" y="345132"/>
                  </a:cubicBezTo>
                  <a:cubicBezTo>
                    <a:pt x="551919" y="341063"/>
                    <a:pt x="553662" y="331183"/>
                    <a:pt x="560053" y="329440"/>
                  </a:cubicBezTo>
                  <a:cubicBezTo>
                    <a:pt x="564701" y="326534"/>
                    <a:pt x="571091" y="330602"/>
                    <a:pt x="572253" y="335833"/>
                  </a:cubicBezTo>
                  <a:lnTo>
                    <a:pt x="572253" y="335833"/>
                  </a:lnTo>
                  <a:close/>
                  <a:moveTo>
                    <a:pt x="573415" y="248074"/>
                  </a:moveTo>
                  <a:cubicBezTo>
                    <a:pt x="578063" y="245749"/>
                    <a:pt x="581549" y="249817"/>
                    <a:pt x="584454" y="252723"/>
                  </a:cubicBezTo>
                  <a:cubicBezTo>
                    <a:pt x="585616" y="259116"/>
                    <a:pt x="580387" y="266672"/>
                    <a:pt x="573415" y="263766"/>
                  </a:cubicBezTo>
                  <a:cubicBezTo>
                    <a:pt x="565863" y="261441"/>
                    <a:pt x="566443" y="249817"/>
                    <a:pt x="573415" y="248074"/>
                  </a:cubicBezTo>
                  <a:lnTo>
                    <a:pt x="573415" y="248074"/>
                  </a:lnTo>
                  <a:close/>
                  <a:moveTo>
                    <a:pt x="596073" y="173100"/>
                  </a:moveTo>
                  <a:cubicBezTo>
                    <a:pt x="597816" y="178331"/>
                    <a:pt x="589682" y="182981"/>
                    <a:pt x="586196" y="178912"/>
                  </a:cubicBezTo>
                  <a:cubicBezTo>
                    <a:pt x="582711" y="176006"/>
                    <a:pt x="583872" y="169613"/>
                    <a:pt x="588520" y="169032"/>
                  </a:cubicBezTo>
                  <a:cubicBezTo>
                    <a:pt x="591425" y="166708"/>
                    <a:pt x="595492" y="170194"/>
                    <a:pt x="596073" y="173100"/>
                  </a:cubicBezTo>
                  <a:lnTo>
                    <a:pt x="596073" y="173100"/>
                  </a:lnTo>
                  <a:close/>
                  <a:moveTo>
                    <a:pt x="533328" y="614221"/>
                  </a:moveTo>
                  <a:cubicBezTo>
                    <a:pt x="539138" y="616546"/>
                    <a:pt x="536814" y="622358"/>
                    <a:pt x="532166" y="624101"/>
                  </a:cubicBezTo>
                  <a:cubicBezTo>
                    <a:pt x="526938" y="621776"/>
                    <a:pt x="526938" y="614221"/>
                    <a:pt x="533328" y="614221"/>
                  </a:cubicBezTo>
                  <a:lnTo>
                    <a:pt x="533328" y="614221"/>
                  </a:lnTo>
                  <a:close/>
                  <a:moveTo>
                    <a:pt x="551919" y="470668"/>
                  </a:moveTo>
                  <a:cubicBezTo>
                    <a:pt x="556567" y="474155"/>
                    <a:pt x="558310" y="481711"/>
                    <a:pt x="552500" y="485198"/>
                  </a:cubicBezTo>
                  <a:cubicBezTo>
                    <a:pt x="546691" y="490428"/>
                    <a:pt x="537395" y="483454"/>
                    <a:pt x="539138" y="476480"/>
                  </a:cubicBezTo>
                  <a:cubicBezTo>
                    <a:pt x="539719" y="472993"/>
                    <a:pt x="543205" y="471249"/>
                    <a:pt x="546109" y="469506"/>
                  </a:cubicBezTo>
                  <a:cubicBezTo>
                    <a:pt x="547272" y="470087"/>
                    <a:pt x="550176" y="470668"/>
                    <a:pt x="551919" y="470668"/>
                  </a:cubicBezTo>
                  <a:lnTo>
                    <a:pt x="551919" y="470668"/>
                  </a:lnTo>
                  <a:close/>
                  <a:moveTo>
                    <a:pt x="563539" y="388139"/>
                  </a:moveTo>
                  <a:cubicBezTo>
                    <a:pt x="559472" y="386396"/>
                    <a:pt x="555986" y="390464"/>
                    <a:pt x="553081" y="392789"/>
                  </a:cubicBezTo>
                  <a:cubicBezTo>
                    <a:pt x="550758" y="400345"/>
                    <a:pt x="557148" y="408481"/>
                    <a:pt x="564701" y="406156"/>
                  </a:cubicBezTo>
                  <a:cubicBezTo>
                    <a:pt x="573415" y="403250"/>
                    <a:pt x="572253" y="388721"/>
                    <a:pt x="563539" y="388139"/>
                  </a:cubicBezTo>
                  <a:lnTo>
                    <a:pt x="563539" y="388139"/>
                  </a:lnTo>
                  <a:close/>
                  <a:moveTo>
                    <a:pt x="582711" y="311423"/>
                  </a:moveTo>
                  <a:cubicBezTo>
                    <a:pt x="580387" y="305611"/>
                    <a:pt x="571672" y="304449"/>
                    <a:pt x="567605" y="309679"/>
                  </a:cubicBezTo>
                  <a:cubicBezTo>
                    <a:pt x="561796" y="315491"/>
                    <a:pt x="569348" y="326534"/>
                    <a:pt x="576901" y="323628"/>
                  </a:cubicBezTo>
                  <a:cubicBezTo>
                    <a:pt x="582130" y="322465"/>
                    <a:pt x="585616" y="316072"/>
                    <a:pt x="582711" y="311423"/>
                  </a:cubicBezTo>
                  <a:lnTo>
                    <a:pt x="582711" y="311423"/>
                  </a:lnTo>
                  <a:close/>
                  <a:moveTo>
                    <a:pt x="553081" y="535761"/>
                  </a:moveTo>
                  <a:cubicBezTo>
                    <a:pt x="554824" y="541573"/>
                    <a:pt x="546109" y="547385"/>
                    <a:pt x="542043" y="542735"/>
                  </a:cubicBezTo>
                  <a:cubicBezTo>
                    <a:pt x="538557" y="539829"/>
                    <a:pt x="538557" y="533436"/>
                    <a:pt x="542624" y="531111"/>
                  </a:cubicBezTo>
                  <a:cubicBezTo>
                    <a:pt x="546691" y="527624"/>
                    <a:pt x="552500" y="531111"/>
                    <a:pt x="553081" y="535761"/>
                  </a:cubicBezTo>
                  <a:lnTo>
                    <a:pt x="553081" y="535761"/>
                  </a:lnTo>
                  <a:close/>
                  <a:moveTo>
                    <a:pt x="586777" y="225989"/>
                  </a:moveTo>
                  <a:cubicBezTo>
                    <a:pt x="592006" y="224245"/>
                    <a:pt x="596073" y="229476"/>
                    <a:pt x="596654" y="234125"/>
                  </a:cubicBezTo>
                  <a:cubicBezTo>
                    <a:pt x="594911" y="238193"/>
                    <a:pt x="590844" y="241681"/>
                    <a:pt x="586196" y="239937"/>
                  </a:cubicBezTo>
                  <a:cubicBezTo>
                    <a:pt x="579806" y="237612"/>
                    <a:pt x="580387" y="227151"/>
                    <a:pt x="586777" y="225989"/>
                  </a:cubicBezTo>
                  <a:lnTo>
                    <a:pt x="586777" y="225989"/>
                  </a:lnTo>
                  <a:close/>
                  <a:moveTo>
                    <a:pt x="598978" y="148691"/>
                  </a:moveTo>
                  <a:cubicBezTo>
                    <a:pt x="601301" y="144622"/>
                    <a:pt x="608273" y="146947"/>
                    <a:pt x="607692" y="151597"/>
                  </a:cubicBezTo>
                  <a:cubicBezTo>
                    <a:pt x="608273" y="155084"/>
                    <a:pt x="604206" y="155665"/>
                    <a:pt x="601883" y="157409"/>
                  </a:cubicBezTo>
                  <a:cubicBezTo>
                    <a:pt x="600140" y="154503"/>
                    <a:pt x="595492" y="151597"/>
                    <a:pt x="598978" y="148691"/>
                  </a:cubicBezTo>
                  <a:lnTo>
                    <a:pt x="598978" y="148691"/>
                  </a:lnTo>
                  <a:close/>
                  <a:moveTo>
                    <a:pt x="567025" y="451489"/>
                  </a:moveTo>
                  <a:cubicBezTo>
                    <a:pt x="570510" y="457301"/>
                    <a:pt x="564701" y="465437"/>
                    <a:pt x="558310" y="463694"/>
                  </a:cubicBezTo>
                  <a:cubicBezTo>
                    <a:pt x="551919" y="463113"/>
                    <a:pt x="549014" y="454976"/>
                    <a:pt x="552500" y="450326"/>
                  </a:cubicBezTo>
                  <a:cubicBezTo>
                    <a:pt x="555986" y="445096"/>
                    <a:pt x="564701" y="445677"/>
                    <a:pt x="567025" y="451489"/>
                  </a:cubicBezTo>
                  <a:lnTo>
                    <a:pt x="567025" y="451489"/>
                  </a:lnTo>
                  <a:close/>
                  <a:moveTo>
                    <a:pt x="550176" y="595042"/>
                  </a:moveTo>
                  <a:cubicBezTo>
                    <a:pt x="550758" y="600854"/>
                    <a:pt x="541462" y="602016"/>
                    <a:pt x="540300" y="596204"/>
                  </a:cubicBezTo>
                  <a:cubicBezTo>
                    <a:pt x="538557" y="589811"/>
                    <a:pt x="550176" y="588649"/>
                    <a:pt x="550176" y="595042"/>
                  </a:cubicBezTo>
                  <a:lnTo>
                    <a:pt x="550176" y="595042"/>
                  </a:lnTo>
                  <a:close/>
                  <a:moveTo>
                    <a:pt x="582130" y="370704"/>
                  </a:moveTo>
                  <a:cubicBezTo>
                    <a:pt x="585616" y="378260"/>
                    <a:pt x="574577" y="385815"/>
                    <a:pt x="568767" y="380584"/>
                  </a:cubicBezTo>
                  <a:cubicBezTo>
                    <a:pt x="564120" y="377678"/>
                    <a:pt x="562958" y="369542"/>
                    <a:pt x="568187" y="366054"/>
                  </a:cubicBezTo>
                  <a:cubicBezTo>
                    <a:pt x="572834" y="362567"/>
                    <a:pt x="580387" y="365473"/>
                    <a:pt x="582130" y="370704"/>
                  </a:cubicBezTo>
                  <a:lnTo>
                    <a:pt x="582130" y="370704"/>
                  </a:lnTo>
                  <a:close/>
                  <a:moveTo>
                    <a:pt x="552500" y="509608"/>
                  </a:moveTo>
                  <a:cubicBezTo>
                    <a:pt x="555986" y="504377"/>
                    <a:pt x="564701" y="506702"/>
                    <a:pt x="565282" y="512513"/>
                  </a:cubicBezTo>
                  <a:cubicBezTo>
                    <a:pt x="566443" y="516582"/>
                    <a:pt x="562958" y="519488"/>
                    <a:pt x="559472" y="521812"/>
                  </a:cubicBezTo>
                  <a:cubicBezTo>
                    <a:pt x="557729" y="521812"/>
                    <a:pt x="554824" y="521231"/>
                    <a:pt x="553662" y="520650"/>
                  </a:cubicBezTo>
                  <a:cubicBezTo>
                    <a:pt x="551919" y="517163"/>
                    <a:pt x="549014" y="512513"/>
                    <a:pt x="552500" y="509608"/>
                  </a:cubicBezTo>
                  <a:lnTo>
                    <a:pt x="552500" y="509608"/>
                  </a:lnTo>
                  <a:close/>
                  <a:moveTo>
                    <a:pt x="595492" y="289919"/>
                  </a:moveTo>
                  <a:cubicBezTo>
                    <a:pt x="597816" y="296893"/>
                    <a:pt x="587939" y="303286"/>
                    <a:pt x="582130" y="298056"/>
                  </a:cubicBezTo>
                  <a:cubicBezTo>
                    <a:pt x="576901" y="294569"/>
                    <a:pt x="578644" y="285270"/>
                    <a:pt x="584454" y="284107"/>
                  </a:cubicBezTo>
                  <a:cubicBezTo>
                    <a:pt x="589101" y="282364"/>
                    <a:pt x="594911" y="285270"/>
                    <a:pt x="595492" y="289919"/>
                  </a:cubicBezTo>
                  <a:lnTo>
                    <a:pt x="595492" y="289919"/>
                  </a:lnTo>
                  <a:close/>
                  <a:moveTo>
                    <a:pt x="606530" y="207972"/>
                  </a:moveTo>
                  <a:cubicBezTo>
                    <a:pt x="610597" y="215527"/>
                    <a:pt x="597235" y="220758"/>
                    <a:pt x="594911" y="213202"/>
                  </a:cubicBezTo>
                  <a:cubicBezTo>
                    <a:pt x="590844" y="205066"/>
                    <a:pt x="604206" y="199835"/>
                    <a:pt x="606530" y="207972"/>
                  </a:cubicBezTo>
                  <a:lnTo>
                    <a:pt x="606530" y="207972"/>
                  </a:lnTo>
                  <a:close/>
                  <a:moveTo>
                    <a:pt x="615245" y="123119"/>
                  </a:moveTo>
                  <a:cubicBezTo>
                    <a:pt x="615826" y="125443"/>
                    <a:pt x="619892" y="127768"/>
                    <a:pt x="616988" y="129511"/>
                  </a:cubicBezTo>
                  <a:cubicBezTo>
                    <a:pt x="615245" y="132999"/>
                    <a:pt x="610597" y="130674"/>
                    <a:pt x="610597" y="127187"/>
                  </a:cubicBezTo>
                  <a:cubicBezTo>
                    <a:pt x="611759" y="125443"/>
                    <a:pt x="614083" y="124281"/>
                    <a:pt x="615245" y="123119"/>
                  </a:cubicBezTo>
                  <a:lnTo>
                    <a:pt x="615245" y="123119"/>
                  </a:lnTo>
                  <a:close/>
                  <a:moveTo>
                    <a:pt x="580387" y="428822"/>
                  </a:moveTo>
                  <a:cubicBezTo>
                    <a:pt x="583292" y="434634"/>
                    <a:pt x="577482" y="441028"/>
                    <a:pt x="571091" y="441028"/>
                  </a:cubicBezTo>
                  <a:cubicBezTo>
                    <a:pt x="565282" y="439865"/>
                    <a:pt x="561215" y="431728"/>
                    <a:pt x="565863" y="427079"/>
                  </a:cubicBezTo>
                  <a:cubicBezTo>
                    <a:pt x="569348" y="421848"/>
                    <a:pt x="577482" y="423011"/>
                    <a:pt x="580387" y="428822"/>
                  </a:cubicBezTo>
                  <a:lnTo>
                    <a:pt x="580387" y="428822"/>
                  </a:lnTo>
                  <a:close/>
                  <a:moveTo>
                    <a:pt x="552500" y="568889"/>
                  </a:moveTo>
                  <a:cubicBezTo>
                    <a:pt x="554824" y="565983"/>
                    <a:pt x="560053" y="566564"/>
                    <a:pt x="561796" y="570051"/>
                  </a:cubicBezTo>
                  <a:cubicBezTo>
                    <a:pt x="561796" y="571795"/>
                    <a:pt x="561796" y="574700"/>
                    <a:pt x="561796" y="575863"/>
                  </a:cubicBezTo>
                  <a:cubicBezTo>
                    <a:pt x="559472" y="576444"/>
                    <a:pt x="555986" y="578769"/>
                    <a:pt x="553662" y="576444"/>
                  </a:cubicBezTo>
                  <a:cubicBezTo>
                    <a:pt x="550758" y="575282"/>
                    <a:pt x="551338" y="571213"/>
                    <a:pt x="552500" y="568889"/>
                  </a:cubicBezTo>
                  <a:lnTo>
                    <a:pt x="552500" y="568889"/>
                  </a:lnTo>
                  <a:close/>
                  <a:moveTo>
                    <a:pt x="594911" y="349781"/>
                  </a:moveTo>
                  <a:cubicBezTo>
                    <a:pt x="595492" y="355012"/>
                    <a:pt x="589101" y="360243"/>
                    <a:pt x="584454" y="358499"/>
                  </a:cubicBezTo>
                  <a:cubicBezTo>
                    <a:pt x="578063" y="357337"/>
                    <a:pt x="575158" y="348038"/>
                    <a:pt x="580968" y="343969"/>
                  </a:cubicBezTo>
                  <a:cubicBezTo>
                    <a:pt x="585616" y="339320"/>
                    <a:pt x="594330" y="343388"/>
                    <a:pt x="594911" y="349781"/>
                  </a:cubicBezTo>
                  <a:lnTo>
                    <a:pt x="594911" y="349781"/>
                  </a:lnTo>
                  <a:close/>
                  <a:moveTo>
                    <a:pt x="606530" y="265509"/>
                  </a:moveTo>
                  <a:cubicBezTo>
                    <a:pt x="608854" y="270740"/>
                    <a:pt x="603625" y="277133"/>
                    <a:pt x="597816" y="275389"/>
                  </a:cubicBezTo>
                  <a:cubicBezTo>
                    <a:pt x="592006" y="274808"/>
                    <a:pt x="590263" y="265509"/>
                    <a:pt x="594911" y="262603"/>
                  </a:cubicBezTo>
                  <a:cubicBezTo>
                    <a:pt x="598397" y="259697"/>
                    <a:pt x="604787" y="261441"/>
                    <a:pt x="606530" y="265509"/>
                  </a:cubicBezTo>
                  <a:lnTo>
                    <a:pt x="606530" y="265509"/>
                  </a:lnTo>
                  <a:close/>
                  <a:moveTo>
                    <a:pt x="618150" y="184724"/>
                  </a:moveTo>
                  <a:cubicBezTo>
                    <a:pt x="621635" y="189955"/>
                    <a:pt x="611759" y="195767"/>
                    <a:pt x="608854" y="189374"/>
                  </a:cubicBezTo>
                  <a:cubicBezTo>
                    <a:pt x="604206" y="184143"/>
                    <a:pt x="615826" y="177169"/>
                    <a:pt x="618150" y="184724"/>
                  </a:cubicBezTo>
                  <a:lnTo>
                    <a:pt x="618150" y="184724"/>
                  </a:lnTo>
                  <a:close/>
                  <a:moveTo>
                    <a:pt x="578063" y="487522"/>
                  </a:moveTo>
                  <a:cubicBezTo>
                    <a:pt x="580968" y="493915"/>
                    <a:pt x="572834" y="500890"/>
                    <a:pt x="567605" y="496821"/>
                  </a:cubicBezTo>
                  <a:cubicBezTo>
                    <a:pt x="562377" y="493915"/>
                    <a:pt x="562958" y="485779"/>
                    <a:pt x="568187" y="483454"/>
                  </a:cubicBezTo>
                  <a:cubicBezTo>
                    <a:pt x="571672" y="481711"/>
                    <a:pt x="576320" y="484035"/>
                    <a:pt x="578063" y="487522"/>
                  </a:cubicBezTo>
                  <a:lnTo>
                    <a:pt x="578063" y="487522"/>
                  </a:lnTo>
                  <a:close/>
                  <a:moveTo>
                    <a:pt x="558310" y="629913"/>
                  </a:moveTo>
                  <a:cubicBezTo>
                    <a:pt x="558891" y="630494"/>
                    <a:pt x="558891" y="631076"/>
                    <a:pt x="558891" y="631657"/>
                  </a:cubicBezTo>
                  <a:cubicBezTo>
                    <a:pt x="557729" y="632819"/>
                    <a:pt x="555986" y="633400"/>
                    <a:pt x="554824" y="634563"/>
                  </a:cubicBezTo>
                  <a:cubicBezTo>
                    <a:pt x="553662" y="634563"/>
                    <a:pt x="553081" y="633982"/>
                    <a:pt x="553081" y="632238"/>
                  </a:cubicBezTo>
                  <a:cubicBezTo>
                    <a:pt x="550758" y="628751"/>
                    <a:pt x="557148" y="626426"/>
                    <a:pt x="558310" y="629913"/>
                  </a:cubicBezTo>
                  <a:lnTo>
                    <a:pt x="558310" y="629913"/>
                  </a:lnTo>
                  <a:close/>
                  <a:moveTo>
                    <a:pt x="582130" y="400926"/>
                  </a:moveTo>
                  <a:cubicBezTo>
                    <a:pt x="588520" y="398601"/>
                    <a:pt x="595492" y="407319"/>
                    <a:pt x="591425" y="413131"/>
                  </a:cubicBezTo>
                  <a:cubicBezTo>
                    <a:pt x="589101" y="417199"/>
                    <a:pt x="583292" y="418943"/>
                    <a:pt x="579806" y="416037"/>
                  </a:cubicBezTo>
                  <a:cubicBezTo>
                    <a:pt x="576901" y="414293"/>
                    <a:pt x="576320" y="410806"/>
                    <a:pt x="575739" y="407900"/>
                  </a:cubicBezTo>
                  <a:cubicBezTo>
                    <a:pt x="577482" y="404994"/>
                    <a:pt x="579225" y="401507"/>
                    <a:pt x="582130" y="400926"/>
                  </a:cubicBezTo>
                  <a:lnTo>
                    <a:pt x="582130" y="400926"/>
                  </a:lnTo>
                  <a:close/>
                  <a:moveTo>
                    <a:pt x="573996" y="546222"/>
                  </a:moveTo>
                  <a:cubicBezTo>
                    <a:pt x="576901" y="549710"/>
                    <a:pt x="574577" y="554359"/>
                    <a:pt x="570510" y="555521"/>
                  </a:cubicBezTo>
                  <a:cubicBezTo>
                    <a:pt x="567025" y="557265"/>
                    <a:pt x="563539" y="552615"/>
                    <a:pt x="562958" y="549128"/>
                  </a:cubicBezTo>
                  <a:cubicBezTo>
                    <a:pt x="564120" y="544479"/>
                    <a:pt x="571091" y="541573"/>
                    <a:pt x="573996" y="546222"/>
                  </a:cubicBezTo>
                  <a:lnTo>
                    <a:pt x="573996" y="546222"/>
                  </a:lnTo>
                  <a:close/>
                  <a:moveTo>
                    <a:pt x="590844" y="323047"/>
                  </a:moveTo>
                  <a:cubicBezTo>
                    <a:pt x="595492" y="317816"/>
                    <a:pt x="603625" y="318397"/>
                    <a:pt x="606530" y="325371"/>
                  </a:cubicBezTo>
                  <a:cubicBezTo>
                    <a:pt x="606530" y="327115"/>
                    <a:pt x="605949" y="330021"/>
                    <a:pt x="605949" y="331183"/>
                  </a:cubicBezTo>
                  <a:cubicBezTo>
                    <a:pt x="603625" y="332927"/>
                    <a:pt x="600721" y="335833"/>
                    <a:pt x="597235" y="335252"/>
                  </a:cubicBezTo>
                  <a:cubicBezTo>
                    <a:pt x="593749" y="335252"/>
                    <a:pt x="592006" y="331183"/>
                    <a:pt x="590263" y="328859"/>
                  </a:cubicBezTo>
                  <a:cubicBezTo>
                    <a:pt x="590263" y="327115"/>
                    <a:pt x="590844" y="324209"/>
                    <a:pt x="590844" y="323047"/>
                  </a:cubicBezTo>
                  <a:lnTo>
                    <a:pt x="590844" y="323047"/>
                  </a:lnTo>
                  <a:close/>
                  <a:moveTo>
                    <a:pt x="612340" y="238193"/>
                  </a:moveTo>
                  <a:cubicBezTo>
                    <a:pt x="616407" y="238775"/>
                    <a:pt x="618150" y="242843"/>
                    <a:pt x="619312" y="246330"/>
                  </a:cubicBezTo>
                  <a:cubicBezTo>
                    <a:pt x="616988" y="250398"/>
                    <a:pt x="610597" y="255048"/>
                    <a:pt x="607111" y="249817"/>
                  </a:cubicBezTo>
                  <a:cubicBezTo>
                    <a:pt x="602463" y="245749"/>
                    <a:pt x="607111" y="238775"/>
                    <a:pt x="612340" y="238193"/>
                  </a:cubicBezTo>
                  <a:lnTo>
                    <a:pt x="612340" y="238193"/>
                  </a:lnTo>
                  <a:close/>
                  <a:moveTo>
                    <a:pt x="625702" y="157990"/>
                  </a:moveTo>
                  <a:cubicBezTo>
                    <a:pt x="626864" y="160315"/>
                    <a:pt x="630931" y="162058"/>
                    <a:pt x="629188" y="164964"/>
                  </a:cubicBezTo>
                  <a:cubicBezTo>
                    <a:pt x="627445" y="166126"/>
                    <a:pt x="625702" y="167289"/>
                    <a:pt x="624540" y="168451"/>
                  </a:cubicBezTo>
                  <a:cubicBezTo>
                    <a:pt x="623378" y="166708"/>
                    <a:pt x="622216" y="165545"/>
                    <a:pt x="621054" y="163802"/>
                  </a:cubicBezTo>
                  <a:cubicBezTo>
                    <a:pt x="621054" y="161477"/>
                    <a:pt x="623959" y="160315"/>
                    <a:pt x="625702" y="157990"/>
                  </a:cubicBezTo>
                  <a:lnTo>
                    <a:pt x="625702" y="157990"/>
                  </a:lnTo>
                  <a:close/>
                  <a:moveTo>
                    <a:pt x="589682" y="463694"/>
                  </a:moveTo>
                  <a:cubicBezTo>
                    <a:pt x="593168" y="468924"/>
                    <a:pt x="587358" y="475899"/>
                    <a:pt x="581549" y="474155"/>
                  </a:cubicBezTo>
                  <a:cubicBezTo>
                    <a:pt x="576320" y="472993"/>
                    <a:pt x="573996" y="465437"/>
                    <a:pt x="578063" y="461950"/>
                  </a:cubicBezTo>
                  <a:cubicBezTo>
                    <a:pt x="580968" y="458463"/>
                    <a:pt x="587358" y="459626"/>
                    <a:pt x="589682" y="463694"/>
                  </a:cubicBezTo>
                  <a:lnTo>
                    <a:pt x="589682" y="463694"/>
                  </a:lnTo>
                  <a:close/>
                  <a:moveTo>
                    <a:pt x="571091" y="607828"/>
                  </a:moveTo>
                  <a:cubicBezTo>
                    <a:pt x="571672" y="611896"/>
                    <a:pt x="565282" y="614221"/>
                    <a:pt x="564120" y="609572"/>
                  </a:cubicBezTo>
                  <a:cubicBezTo>
                    <a:pt x="561796" y="604922"/>
                    <a:pt x="571091" y="602016"/>
                    <a:pt x="571091" y="607828"/>
                  </a:cubicBezTo>
                  <a:lnTo>
                    <a:pt x="571091" y="607828"/>
                  </a:lnTo>
                  <a:close/>
                  <a:moveTo>
                    <a:pt x="594911" y="377097"/>
                  </a:moveTo>
                  <a:cubicBezTo>
                    <a:pt x="600140" y="377097"/>
                    <a:pt x="605368" y="380584"/>
                    <a:pt x="605368" y="386396"/>
                  </a:cubicBezTo>
                  <a:cubicBezTo>
                    <a:pt x="604206" y="392208"/>
                    <a:pt x="597816" y="394533"/>
                    <a:pt x="593168" y="392789"/>
                  </a:cubicBezTo>
                  <a:cubicBezTo>
                    <a:pt x="591425" y="390464"/>
                    <a:pt x="588520" y="387558"/>
                    <a:pt x="589682" y="384071"/>
                  </a:cubicBezTo>
                  <a:cubicBezTo>
                    <a:pt x="589101" y="381165"/>
                    <a:pt x="592587" y="379422"/>
                    <a:pt x="594911" y="377097"/>
                  </a:cubicBezTo>
                  <a:lnTo>
                    <a:pt x="594911" y="377097"/>
                  </a:lnTo>
                  <a:close/>
                  <a:moveTo>
                    <a:pt x="587939" y="524137"/>
                  </a:moveTo>
                  <a:cubicBezTo>
                    <a:pt x="587939" y="528206"/>
                    <a:pt x="585616" y="532855"/>
                    <a:pt x="580387" y="532274"/>
                  </a:cubicBezTo>
                  <a:cubicBezTo>
                    <a:pt x="575158" y="532274"/>
                    <a:pt x="573415" y="523556"/>
                    <a:pt x="578063" y="521231"/>
                  </a:cubicBezTo>
                  <a:cubicBezTo>
                    <a:pt x="582130" y="518325"/>
                    <a:pt x="585616" y="521812"/>
                    <a:pt x="587939" y="524137"/>
                  </a:cubicBezTo>
                  <a:lnTo>
                    <a:pt x="587939" y="524137"/>
                  </a:lnTo>
                  <a:close/>
                  <a:moveTo>
                    <a:pt x="618150" y="302705"/>
                  </a:moveTo>
                  <a:cubicBezTo>
                    <a:pt x="619892" y="309098"/>
                    <a:pt x="611178" y="313748"/>
                    <a:pt x="606530" y="309679"/>
                  </a:cubicBezTo>
                  <a:cubicBezTo>
                    <a:pt x="602463" y="306773"/>
                    <a:pt x="603045" y="300380"/>
                    <a:pt x="606530" y="297474"/>
                  </a:cubicBezTo>
                  <a:cubicBezTo>
                    <a:pt x="610597" y="295150"/>
                    <a:pt x="617569" y="297474"/>
                    <a:pt x="618150" y="302705"/>
                  </a:cubicBezTo>
                  <a:lnTo>
                    <a:pt x="618150" y="302705"/>
                  </a:lnTo>
                  <a:close/>
                  <a:moveTo>
                    <a:pt x="629188" y="220177"/>
                  </a:moveTo>
                  <a:cubicBezTo>
                    <a:pt x="631512" y="224826"/>
                    <a:pt x="624540" y="230057"/>
                    <a:pt x="620474" y="226570"/>
                  </a:cubicBezTo>
                  <a:cubicBezTo>
                    <a:pt x="617569" y="224826"/>
                    <a:pt x="616988" y="220177"/>
                    <a:pt x="619892" y="217852"/>
                  </a:cubicBezTo>
                  <a:cubicBezTo>
                    <a:pt x="622797" y="214946"/>
                    <a:pt x="628607" y="216689"/>
                    <a:pt x="629188" y="220177"/>
                  </a:cubicBezTo>
                  <a:lnTo>
                    <a:pt x="629188" y="220177"/>
                  </a:lnTo>
                  <a:close/>
                  <a:moveTo>
                    <a:pt x="599559" y="438122"/>
                  </a:moveTo>
                  <a:cubicBezTo>
                    <a:pt x="600721" y="439865"/>
                    <a:pt x="601883" y="441028"/>
                    <a:pt x="603045" y="442771"/>
                  </a:cubicBezTo>
                  <a:cubicBezTo>
                    <a:pt x="603045" y="444515"/>
                    <a:pt x="602463" y="447420"/>
                    <a:pt x="602463" y="448583"/>
                  </a:cubicBezTo>
                  <a:cubicBezTo>
                    <a:pt x="598978" y="452070"/>
                    <a:pt x="592587" y="453814"/>
                    <a:pt x="589682" y="449164"/>
                  </a:cubicBezTo>
                  <a:cubicBezTo>
                    <a:pt x="586196" y="445096"/>
                    <a:pt x="589682" y="439284"/>
                    <a:pt x="593749" y="436959"/>
                  </a:cubicBezTo>
                  <a:cubicBezTo>
                    <a:pt x="594911" y="437540"/>
                    <a:pt x="597816" y="438122"/>
                    <a:pt x="599559" y="438122"/>
                  </a:cubicBezTo>
                  <a:lnTo>
                    <a:pt x="599559" y="438122"/>
                  </a:lnTo>
                  <a:close/>
                  <a:moveTo>
                    <a:pt x="583292" y="581675"/>
                  </a:moveTo>
                  <a:cubicBezTo>
                    <a:pt x="586777" y="585743"/>
                    <a:pt x="580968" y="591555"/>
                    <a:pt x="576901" y="587487"/>
                  </a:cubicBezTo>
                  <a:cubicBezTo>
                    <a:pt x="573415" y="583999"/>
                    <a:pt x="579225" y="577606"/>
                    <a:pt x="583292" y="581675"/>
                  </a:cubicBezTo>
                  <a:lnTo>
                    <a:pt x="583292" y="581675"/>
                  </a:lnTo>
                  <a:close/>
                  <a:moveTo>
                    <a:pt x="615826" y="360243"/>
                  </a:moveTo>
                  <a:cubicBezTo>
                    <a:pt x="618150" y="367217"/>
                    <a:pt x="608854" y="373029"/>
                    <a:pt x="603625" y="367798"/>
                  </a:cubicBezTo>
                  <a:cubicBezTo>
                    <a:pt x="598978" y="364311"/>
                    <a:pt x="601301" y="355593"/>
                    <a:pt x="607111" y="355012"/>
                  </a:cubicBezTo>
                  <a:cubicBezTo>
                    <a:pt x="611178" y="353850"/>
                    <a:pt x="615245" y="356756"/>
                    <a:pt x="615826" y="360243"/>
                  </a:cubicBezTo>
                  <a:lnTo>
                    <a:pt x="615826" y="360243"/>
                  </a:lnTo>
                  <a:close/>
                  <a:moveTo>
                    <a:pt x="623959" y="273065"/>
                  </a:moveTo>
                  <a:cubicBezTo>
                    <a:pt x="626283" y="275389"/>
                    <a:pt x="630350" y="277714"/>
                    <a:pt x="629188" y="281782"/>
                  </a:cubicBezTo>
                  <a:cubicBezTo>
                    <a:pt x="628607" y="285851"/>
                    <a:pt x="624540" y="286432"/>
                    <a:pt x="621635" y="288176"/>
                  </a:cubicBezTo>
                  <a:cubicBezTo>
                    <a:pt x="618730" y="285851"/>
                    <a:pt x="615826" y="283526"/>
                    <a:pt x="615826" y="279458"/>
                  </a:cubicBezTo>
                  <a:cubicBezTo>
                    <a:pt x="616988" y="275970"/>
                    <a:pt x="620474" y="274227"/>
                    <a:pt x="623959" y="273065"/>
                  </a:cubicBezTo>
                  <a:lnTo>
                    <a:pt x="623959" y="273065"/>
                  </a:lnTo>
                  <a:close/>
                  <a:moveTo>
                    <a:pt x="600140" y="500890"/>
                  </a:moveTo>
                  <a:cubicBezTo>
                    <a:pt x="603045" y="508445"/>
                    <a:pt x="591425" y="513094"/>
                    <a:pt x="588520" y="505539"/>
                  </a:cubicBezTo>
                  <a:cubicBezTo>
                    <a:pt x="585034" y="497984"/>
                    <a:pt x="597235" y="493334"/>
                    <a:pt x="600140" y="500890"/>
                  </a:cubicBezTo>
                  <a:lnTo>
                    <a:pt x="600140" y="500890"/>
                  </a:lnTo>
                  <a:close/>
                  <a:moveTo>
                    <a:pt x="634417" y="195186"/>
                  </a:moveTo>
                  <a:cubicBezTo>
                    <a:pt x="638483" y="191698"/>
                    <a:pt x="641388" y="196929"/>
                    <a:pt x="641969" y="200416"/>
                  </a:cubicBezTo>
                  <a:cubicBezTo>
                    <a:pt x="640226" y="202160"/>
                    <a:pt x="637903" y="203322"/>
                    <a:pt x="635579" y="204485"/>
                  </a:cubicBezTo>
                  <a:cubicBezTo>
                    <a:pt x="633255" y="202160"/>
                    <a:pt x="629769" y="197510"/>
                    <a:pt x="634417" y="195186"/>
                  </a:cubicBezTo>
                  <a:lnTo>
                    <a:pt x="634417" y="195186"/>
                  </a:lnTo>
                  <a:close/>
                  <a:moveTo>
                    <a:pt x="608273" y="413131"/>
                  </a:moveTo>
                  <a:cubicBezTo>
                    <a:pt x="611759" y="415455"/>
                    <a:pt x="614083" y="418361"/>
                    <a:pt x="615245" y="421848"/>
                  </a:cubicBezTo>
                  <a:cubicBezTo>
                    <a:pt x="613502" y="424754"/>
                    <a:pt x="611178" y="427660"/>
                    <a:pt x="607692" y="428822"/>
                  </a:cubicBezTo>
                  <a:cubicBezTo>
                    <a:pt x="601883" y="429404"/>
                    <a:pt x="597235" y="421848"/>
                    <a:pt x="601301" y="417199"/>
                  </a:cubicBezTo>
                  <a:cubicBezTo>
                    <a:pt x="603045" y="414874"/>
                    <a:pt x="606530" y="414293"/>
                    <a:pt x="608273" y="413131"/>
                  </a:cubicBezTo>
                  <a:lnTo>
                    <a:pt x="608273" y="413131"/>
                  </a:lnTo>
                  <a:close/>
                  <a:moveTo>
                    <a:pt x="596654" y="560171"/>
                  </a:moveTo>
                  <a:cubicBezTo>
                    <a:pt x="598397" y="564239"/>
                    <a:pt x="590844" y="568889"/>
                    <a:pt x="589101" y="564239"/>
                  </a:cubicBezTo>
                  <a:cubicBezTo>
                    <a:pt x="583292" y="559589"/>
                    <a:pt x="595492" y="552615"/>
                    <a:pt x="596654" y="560171"/>
                  </a:cubicBezTo>
                  <a:lnTo>
                    <a:pt x="596654" y="560171"/>
                  </a:lnTo>
                  <a:close/>
                  <a:moveTo>
                    <a:pt x="628026" y="337576"/>
                  </a:moveTo>
                  <a:cubicBezTo>
                    <a:pt x="630350" y="342807"/>
                    <a:pt x="622797" y="349200"/>
                    <a:pt x="618150" y="345713"/>
                  </a:cubicBezTo>
                  <a:cubicBezTo>
                    <a:pt x="612921" y="343388"/>
                    <a:pt x="612921" y="335252"/>
                    <a:pt x="618730" y="332927"/>
                  </a:cubicBezTo>
                  <a:cubicBezTo>
                    <a:pt x="622216" y="330602"/>
                    <a:pt x="626864" y="334089"/>
                    <a:pt x="628026" y="337576"/>
                  </a:cubicBezTo>
                  <a:lnTo>
                    <a:pt x="628026" y="337576"/>
                  </a:lnTo>
                  <a:close/>
                  <a:moveTo>
                    <a:pt x="640807" y="255629"/>
                  </a:moveTo>
                  <a:cubicBezTo>
                    <a:pt x="641388" y="258535"/>
                    <a:pt x="640226" y="262022"/>
                    <a:pt x="636741" y="262603"/>
                  </a:cubicBezTo>
                  <a:cubicBezTo>
                    <a:pt x="630931" y="265509"/>
                    <a:pt x="626283" y="255629"/>
                    <a:pt x="631512" y="252723"/>
                  </a:cubicBezTo>
                  <a:cubicBezTo>
                    <a:pt x="634998" y="249817"/>
                    <a:pt x="639645" y="252142"/>
                    <a:pt x="640807" y="255629"/>
                  </a:cubicBezTo>
                  <a:lnTo>
                    <a:pt x="640807" y="255629"/>
                  </a:lnTo>
                  <a:close/>
                  <a:moveTo>
                    <a:pt x="643712" y="174844"/>
                  </a:moveTo>
                  <a:cubicBezTo>
                    <a:pt x="646036" y="170776"/>
                    <a:pt x="653008" y="171357"/>
                    <a:pt x="651265" y="177169"/>
                  </a:cubicBezTo>
                  <a:cubicBezTo>
                    <a:pt x="649522" y="181237"/>
                    <a:pt x="646036" y="177750"/>
                    <a:pt x="643712" y="174844"/>
                  </a:cubicBezTo>
                  <a:lnTo>
                    <a:pt x="643712" y="174844"/>
                  </a:lnTo>
                  <a:close/>
                  <a:moveTo>
                    <a:pt x="612340" y="478223"/>
                  </a:moveTo>
                  <a:cubicBezTo>
                    <a:pt x="614664" y="484035"/>
                    <a:pt x="605368" y="489847"/>
                    <a:pt x="601883" y="484617"/>
                  </a:cubicBezTo>
                  <a:cubicBezTo>
                    <a:pt x="598397" y="481711"/>
                    <a:pt x="600140" y="475317"/>
                    <a:pt x="604787" y="474155"/>
                  </a:cubicBezTo>
                  <a:cubicBezTo>
                    <a:pt x="607692" y="472411"/>
                    <a:pt x="611178" y="474736"/>
                    <a:pt x="612340" y="478223"/>
                  </a:cubicBezTo>
                  <a:lnTo>
                    <a:pt x="612340" y="478223"/>
                  </a:lnTo>
                  <a:close/>
                  <a:moveTo>
                    <a:pt x="626864" y="396276"/>
                  </a:moveTo>
                  <a:cubicBezTo>
                    <a:pt x="629188" y="402088"/>
                    <a:pt x="621635" y="407900"/>
                    <a:pt x="616407" y="403832"/>
                  </a:cubicBezTo>
                  <a:cubicBezTo>
                    <a:pt x="611759" y="401507"/>
                    <a:pt x="612340" y="393951"/>
                    <a:pt x="616988" y="392208"/>
                  </a:cubicBezTo>
                  <a:cubicBezTo>
                    <a:pt x="620474" y="389883"/>
                    <a:pt x="625702" y="392208"/>
                    <a:pt x="626864" y="396276"/>
                  </a:cubicBezTo>
                  <a:lnTo>
                    <a:pt x="626864" y="396276"/>
                  </a:lnTo>
                  <a:close/>
                  <a:moveTo>
                    <a:pt x="628026" y="313167"/>
                  </a:moveTo>
                  <a:cubicBezTo>
                    <a:pt x="630350" y="307936"/>
                    <a:pt x="638483" y="309098"/>
                    <a:pt x="639645" y="314910"/>
                  </a:cubicBezTo>
                  <a:cubicBezTo>
                    <a:pt x="641388" y="319559"/>
                    <a:pt x="636159" y="322465"/>
                    <a:pt x="632093" y="323628"/>
                  </a:cubicBezTo>
                  <a:cubicBezTo>
                    <a:pt x="629188" y="321303"/>
                    <a:pt x="624540" y="317235"/>
                    <a:pt x="628026" y="313167"/>
                  </a:cubicBezTo>
                  <a:lnTo>
                    <a:pt x="628026" y="313167"/>
                  </a:lnTo>
                  <a:close/>
                  <a:moveTo>
                    <a:pt x="604787" y="533436"/>
                  </a:moveTo>
                  <a:cubicBezTo>
                    <a:pt x="608273" y="532855"/>
                    <a:pt x="609435" y="536923"/>
                    <a:pt x="610597" y="539248"/>
                  </a:cubicBezTo>
                  <a:cubicBezTo>
                    <a:pt x="608854" y="540992"/>
                    <a:pt x="606530" y="544479"/>
                    <a:pt x="603045" y="542735"/>
                  </a:cubicBezTo>
                  <a:cubicBezTo>
                    <a:pt x="598397" y="541573"/>
                    <a:pt x="599559" y="533436"/>
                    <a:pt x="604787" y="533436"/>
                  </a:cubicBezTo>
                  <a:lnTo>
                    <a:pt x="604787" y="533436"/>
                  </a:lnTo>
                  <a:close/>
                  <a:moveTo>
                    <a:pt x="651846" y="232963"/>
                  </a:moveTo>
                  <a:cubicBezTo>
                    <a:pt x="654750" y="238775"/>
                    <a:pt x="644293" y="242843"/>
                    <a:pt x="642550" y="236450"/>
                  </a:cubicBezTo>
                  <a:cubicBezTo>
                    <a:pt x="640807" y="230638"/>
                    <a:pt x="649522" y="227151"/>
                    <a:pt x="651846" y="232963"/>
                  </a:cubicBezTo>
                  <a:lnTo>
                    <a:pt x="651846" y="232963"/>
                  </a:lnTo>
                  <a:close/>
                  <a:moveTo>
                    <a:pt x="623959" y="453814"/>
                  </a:moveTo>
                  <a:cubicBezTo>
                    <a:pt x="628026" y="460207"/>
                    <a:pt x="617569" y="466600"/>
                    <a:pt x="613502" y="460207"/>
                  </a:cubicBezTo>
                  <a:cubicBezTo>
                    <a:pt x="608273" y="453814"/>
                    <a:pt x="620474" y="445677"/>
                    <a:pt x="623959" y="453814"/>
                  </a:cubicBezTo>
                  <a:lnTo>
                    <a:pt x="623959" y="453814"/>
                  </a:lnTo>
                  <a:close/>
                  <a:moveTo>
                    <a:pt x="638483" y="373029"/>
                  </a:moveTo>
                  <a:cubicBezTo>
                    <a:pt x="640226" y="377097"/>
                    <a:pt x="635579" y="381746"/>
                    <a:pt x="631512" y="381746"/>
                  </a:cubicBezTo>
                  <a:cubicBezTo>
                    <a:pt x="626864" y="381165"/>
                    <a:pt x="623378" y="375354"/>
                    <a:pt x="626864" y="371285"/>
                  </a:cubicBezTo>
                  <a:cubicBezTo>
                    <a:pt x="629769" y="366636"/>
                    <a:pt x="636741" y="367798"/>
                    <a:pt x="638483" y="373029"/>
                  </a:cubicBezTo>
                  <a:lnTo>
                    <a:pt x="638483" y="373029"/>
                  </a:lnTo>
                  <a:close/>
                  <a:moveTo>
                    <a:pt x="651265" y="292244"/>
                  </a:moveTo>
                  <a:cubicBezTo>
                    <a:pt x="653008" y="296893"/>
                    <a:pt x="645455" y="301543"/>
                    <a:pt x="641969" y="297474"/>
                  </a:cubicBezTo>
                  <a:cubicBezTo>
                    <a:pt x="638483" y="294569"/>
                    <a:pt x="640226" y="288176"/>
                    <a:pt x="644293" y="287594"/>
                  </a:cubicBezTo>
                  <a:cubicBezTo>
                    <a:pt x="647779" y="286432"/>
                    <a:pt x="650684" y="289338"/>
                    <a:pt x="651265" y="292244"/>
                  </a:cubicBezTo>
                  <a:lnTo>
                    <a:pt x="651265" y="292244"/>
                  </a:lnTo>
                  <a:close/>
                  <a:moveTo>
                    <a:pt x="618730" y="510189"/>
                  </a:moveTo>
                  <a:cubicBezTo>
                    <a:pt x="621635" y="510770"/>
                    <a:pt x="622216" y="514257"/>
                    <a:pt x="623378" y="516582"/>
                  </a:cubicBezTo>
                  <a:cubicBezTo>
                    <a:pt x="622216" y="517744"/>
                    <a:pt x="620474" y="519488"/>
                    <a:pt x="619312" y="520650"/>
                  </a:cubicBezTo>
                  <a:cubicBezTo>
                    <a:pt x="616988" y="520069"/>
                    <a:pt x="614083" y="519488"/>
                    <a:pt x="612921" y="517163"/>
                  </a:cubicBezTo>
                  <a:cubicBezTo>
                    <a:pt x="611178" y="513094"/>
                    <a:pt x="615245" y="509608"/>
                    <a:pt x="618730" y="510189"/>
                  </a:cubicBezTo>
                  <a:lnTo>
                    <a:pt x="618730" y="510189"/>
                  </a:lnTo>
                  <a:close/>
                  <a:moveTo>
                    <a:pt x="656493" y="207972"/>
                  </a:moveTo>
                  <a:cubicBezTo>
                    <a:pt x="658817" y="207972"/>
                    <a:pt x="664046" y="207972"/>
                    <a:pt x="662884" y="211459"/>
                  </a:cubicBezTo>
                  <a:cubicBezTo>
                    <a:pt x="663465" y="215527"/>
                    <a:pt x="657655" y="216108"/>
                    <a:pt x="655912" y="213202"/>
                  </a:cubicBezTo>
                  <a:cubicBezTo>
                    <a:pt x="656493" y="211459"/>
                    <a:pt x="656493" y="209715"/>
                    <a:pt x="656493" y="207972"/>
                  </a:cubicBezTo>
                  <a:lnTo>
                    <a:pt x="656493" y="207972"/>
                  </a:lnTo>
                  <a:close/>
                  <a:moveTo>
                    <a:pt x="636159" y="430566"/>
                  </a:moveTo>
                  <a:cubicBezTo>
                    <a:pt x="638483" y="434053"/>
                    <a:pt x="634998" y="439865"/>
                    <a:pt x="630931" y="439284"/>
                  </a:cubicBezTo>
                  <a:cubicBezTo>
                    <a:pt x="625702" y="439865"/>
                    <a:pt x="622797" y="432310"/>
                    <a:pt x="626283" y="429404"/>
                  </a:cubicBezTo>
                  <a:cubicBezTo>
                    <a:pt x="628607" y="425917"/>
                    <a:pt x="634417" y="427079"/>
                    <a:pt x="636159" y="430566"/>
                  </a:cubicBezTo>
                  <a:lnTo>
                    <a:pt x="636159" y="430566"/>
                  </a:lnTo>
                  <a:close/>
                  <a:moveTo>
                    <a:pt x="618150" y="572376"/>
                  </a:moveTo>
                  <a:cubicBezTo>
                    <a:pt x="618150" y="573538"/>
                    <a:pt x="618730" y="575282"/>
                    <a:pt x="618150" y="576444"/>
                  </a:cubicBezTo>
                  <a:lnTo>
                    <a:pt x="617569" y="577025"/>
                  </a:lnTo>
                  <a:cubicBezTo>
                    <a:pt x="617569" y="577025"/>
                    <a:pt x="616988" y="577606"/>
                    <a:pt x="616407" y="577606"/>
                  </a:cubicBezTo>
                  <a:cubicBezTo>
                    <a:pt x="613502" y="579931"/>
                    <a:pt x="612340" y="575282"/>
                    <a:pt x="611178" y="573538"/>
                  </a:cubicBezTo>
                  <a:cubicBezTo>
                    <a:pt x="613502" y="571795"/>
                    <a:pt x="615826" y="570632"/>
                    <a:pt x="618150" y="572376"/>
                  </a:cubicBezTo>
                  <a:lnTo>
                    <a:pt x="618150" y="572376"/>
                  </a:lnTo>
                  <a:close/>
                  <a:moveTo>
                    <a:pt x="650684" y="350362"/>
                  </a:moveTo>
                  <a:cubicBezTo>
                    <a:pt x="653008" y="358499"/>
                    <a:pt x="639064" y="360243"/>
                    <a:pt x="638483" y="352106"/>
                  </a:cubicBezTo>
                  <a:cubicBezTo>
                    <a:pt x="637321" y="344550"/>
                    <a:pt x="649522" y="343388"/>
                    <a:pt x="650684" y="350362"/>
                  </a:cubicBezTo>
                  <a:lnTo>
                    <a:pt x="650684" y="350362"/>
                  </a:lnTo>
                  <a:close/>
                  <a:moveTo>
                    <a:pt x="659398" y="264347"/>
                  </a:moveTo>
                  <a:cubicBezTo>
                    <a:pt x="661141" y="266672"/>
                    <a:pt x="664627" y="267834"/>
                    <a:pt x="663465" y="271321"/>
                  </a:cubicBezTo>
                  <a:cubicBezTo>
                    <a:pt x="662884" y="275389"/>
                    <a:pt x="655912" y="276552"/>
                    <a:pt x="654750" y="272484"/>
                  </a:cubicBezTo>
                  <a:cubicBezTo>
                    <a:pt x="651846" y="268415"/>
                    <a:pt x="656493" y="265509"/>
                    <a:pt x="659398" y="264347"/>
                  </a:cubicBezTo>
                  <a:lnTo>
                    <a:pt x="659398" y="264347"/>
                  </a:lnTo>
                  <a:close/>
                  <a:moveTo>
                    <a:pt x="634417" y="491009"/>
                  </a:moveTo>
                  <a:cubicBezTo>
                    <a:pt x="636159" y="496240"/>
                    <a:pt x="627445" y="500309"/>
                    <a:pt x="625121" y="494497"/>
                  </a:cubicBezTo>
                  <a:cubicBezTo>
                    <a:pt x="621054" y="487522"/>
                    <a:pt x="633255" y="483454"/>
                    <a:pt x="634417" y="491009"/>
                  </a:cubicBezTo>
                  <a:lnTo>
                    <a:pt x="634417" y="491009"/>
                  </a:lnTo>
                  <a:close/>
                  <a:moveTo>
                    <a:pt x="647779" y="406737"/>
                  </a:moveTo>
                  <a:cubicBezTo>
                    <a:pt x="653008" y="412549"/>
                    <a:pt x="642550" y="420105"/>
                    <a:pt x="638483" y="413131"/>
                  </a:cubicBezTo>
                  <a:cubicBezTo>
                    <a:pt x="633836" y="407900"/>
                    <a:pt x="644293" y="400345"/>
                    <a:pt x="647779" y="406737"/>
                  </a:cubicBezTo>
                  <a:lnTo>
                    <a:pt x="647779" y="406737"/>
                  </a:lnTo>
                  <a:close/>
                  <a:moveTo>
                    <a:pt x="623378" y="550291"/>
                  </a:moveTo>
                  <a:cubicBezTo>
                    <a:pt x="626283" y="547385"/>
                    <a:pt x="631512" y="546222"/>
                    <a:pt x="631512" y="551453"/>
                  </a:cubicBezTo>
                  <a:cubicBezTo>
                    <a:pt x="629769" y="556683"/>
                    <a:pt x="625121" y="553778"/>
                    <a:pt x="623378" y="550291"/>
                  </a:cubicBezTo>
                  <a:lnTo>
                    <a:pt x="623378" y="550291"/>
                  </a:lnTo>
                  <a:close/>
                  <a:moveTo>
                    <a:pt x="657075" y="321884"/>
                  </a:moveTo>
                  <a:cubicBezTo>
                    <a:pt x="658817" y="324209"/>
                    <a:pt x="662884" y="325953"/>
                    <a:pt x="662303" y="328859"/>
                  </a:cubicBezTo>
                  <a:cubicBezTo>
                    <a:pt x="662303" y="332346"/>
                    <a:pt x="657655" y="332927"/>
                    <a:pt x="655332" y="334671"/>
                  </a:cubicBezTo>
                  <a:cubicBezTo>
                    <a:pt x="654170" y="332346"/>
                    <a:pt x="651265" y="330602"/>
                    <a:pt x="651265" y="327696"/>
                  </a:cubicBezTo>
                  <a:cubicBezTo>
                    <a:pt x="651846" y="324790"/>
                    <a:pt x="654750" y="323628"/>
                    <a:pt x="657075" y="321884"/>
                  </a:cubicBezTo>
                  <a:lnTo>
                    <a:pt x="657075" y="321884"/>
                  </a:lnTo>
                  <a:close/>
                  <a:moveTo>
                    <a:pt x="672761" y="243424"/>
                  </a:moveTo>
                  <a:cubicBezTo>
                    <a:pt x="675084" y="244005"/>
                    <a:pt x="673922" y="247493"/>
                    <a:pt x="673922" y="249817"/>
                  </a:cubicBezTo>
                  <a:cubicBezTo>
                    <a:pt x="671599" y="249817"/>
                    <a:pt x="668694" y="250980"/>
                    <a:pt x="667532" y="249236"/>
                  </a:cubicBezTo>
                  <a:cubicBezTo>
                    <a:pt x="664627" y="246330"/>
                    <a:pt x="669275" y="240518"/>
                    <a:pt x="672761" y="243424"/>
                  </a:cubicBezTo>
                  <a:lnTo>
                    <a:pt x="672761" y="243424"/>
                  </a:lnTo>
                  <a:close/>
                  <a:moveTo>
                    <a:pt x="647198" y="468343"/>
                  </a:moveTo>
                  <a:cubicBezTo>
                    <a:pt x="648360" y="472993"/>
                    <a:pt x="641388" y="477061"/>
                    <a:pt x="638483" y="472411"/>
                  </a:cubicBezTo>
                  <a:cubicBezTo>
                    <a:pt x="636159" y="470668"/>
                    <a:pt x="636741" y="466600"/>
                    <a:pt x="639645" y="464856"/>
                  </a:cubicBezTo>
                  <a:cubicBezTo>
                    <a:pt x="641969" y="463113"/>
                    <a:pt x="646036" y="464856"/>
                    <a:pt x="647198" y="468343"/>
                  </a:cubicBezTo>
                  <a:lnTo>
                    <a:pt x="647198" y="468343"/>
                  </a:lnTo>
                  <a:close/>
                  <a:moveTo>
                    <a:pt x="655912" y="380584"/>
                  </a:moveTo>
                  <a:cubicBezTo>
                    <a:pt x="658237" y="382909"/>
                    <a:pt x="659979" y="384652"/>
                    <a:pt x="661722" y="387558"/>
                  </a:cubicBezTo>
                  <a:cubicBezTo>
                    <a:pt x="659398" y="389883"/>
                    <a:pt x="657655" y="392789"/>
                    <a:pt x="654170" y="392789"/>
                  </a:cubicBezTo>
                  <a:cubicBezTo>
                    <a:pt x="651265" y="391627"/>
                    <a:pt x="649522" y="388721"/>
                    <a:pt x="649522" y="385815"/>
                  </a:cubicBezTo>
                  <a:cubicBezTo>
                    <a:pt x="650684" y="382909"/>
                    <a:pt x="653588" y="381746"/>
                    <a:pt x="655912" y="380584"/>
                  </a:cubicBezTo>
                  <a:lnTo>
                    <a:pt x="655912" y="380584"/>
                  </a:lnTo>
                  <a:close/>
                  <a:moveTo>
                    <a:pt x="669856" y="299218"/>
                  </a:moveTo>
                  <a:cubicBezTo>
                    <a:pt x="671599" y="301543"/>
                    <a:pt x="673342" y="303286"/>
                    <a:pt x="675084" y="306192"/>
                  </a:cubicBezTo>
                  <a:cubicBezTo>
                    <a:pt x="673342" y="307936"/>
                    <a:pt x="671599" y="309098"/>
                    <a:pt x="669856" y="310261"/>
                  </a:cubicBezTo>
                  <a:cubicBezTo>
                    <a:pt x="666951" y="310261"/>
                    <a:pt x="664046" y="306773"/>
                    <a:pt x="664627" y="303867"/>
                  </a:cubicBezTo>
                  <a:cubicBezTo>
                    <a:pt x="665789" y="302124"/>
                    <a:pt x="668113" y="300961"/>
                    <a:pt x="669856" y="299218"/>
                  </a:cubicBezTo>
                  <a:lnTo>
                    <a:pt x="669856" y="299218"/>
                  </a:lnTo>
                  <a:close/>
                  <a:moveTo>
                    <a:pt x="643712" y="527624"/>
                  </a:moveTo>
                  <a:cubicBezTo>
                    <a:pt x="644293" y="530530"/>
                    <a:pt x="638483" y="532274"/>
                    <a:pt x="637321" y="529368"/>
                  </a:cubicBezTo>
                  <a:cubicBezTo>
                    <a:pt x="634417" y="527043"/>
                    <a:pt x="637903" y="524137"/>
                    <a:pt x="640226" y="522975"/>
                  </a:cubicBezTo>
                  <a:cubicBezTo>
                    <a:pt x="641969" y="524137"/>
                    <a:pt x="643712" y="525881"/>
                    <a:pt x="643712" y="527624"/>
                  </a:cubicBezTo>
                  <a:lnTo>
                    <a:pt x="643712" y="527624"/>
                  </a:lnTo>
                  <a:close/>
                  <a:moveTo>
                    <a:pt x="658817" y="445677"/>
                  </a:moveTo>
                  <a:cubicBezTo>
                    <a:pt x="659398" y="451489"/>
                    <a:pt x="650103" y="452070"/>
                    <a:pt x="649522" y="446839"/>
                  </a:cubicBezTo>
                  <a:cubicBezTo>
                    <a:pt x="647779" y="440446"/>
                    <a:pt x="658817" y="439284"/>
                    <a:pt x="658817" y="445677"/>
                  </a:cubicBezTo>
                  <a:lnTo>
                    <a:pt x="658817" y="445677"/>
                  </a:lnTo>
                  <a:close/>
                  <a:moveTo>
                    <a:pt x="672761" y="363148"/>
                  </a:moveTo>
                  <a:cubicBezTo>
                    <a:pt x="673922" y="367217"/>
                    <a:pt x="667532" y="371285"/>
                    <a:pt x="664627" y="367798"/>
                  </a:cubicBezTo>
                  <a:cubicBezTo>
                    <a:pt x="662303" y="366054"/>
                    <a:pt x="662303" y="361986"/>
                    <a:pt x="665208" y="360243"/>
                  </a:cubicBezTo>
                  <a:cubicBezTo>
                    <a:pt x="668113" y="357918"/>
                    <a:pt x="671599" y="360243"/>
                    <a:pt x="672761" y="363148"/>
                  </a:cubicBezTo>
                  <a:lnTo>
                    <a:pt x="672761" y="363148"/>
                  </a:lnTo>
                  <a:close/>
                  <a:moveTo>
                    <a:pt x="683799" y="278876"/>
                  </a:moveTo>
                  <a:cubicBezTo>
                    <a:pt x="687285" y="281201"/>
                    <a:pt x="684380" y="285851"/>
                    <a:pt x="680894" y="285270"/>
                  </a:cubicBezTo>
                  <a:cubicBezTo>
                    <a:pt x="679151" y="284107"/>
                    <a:pt x="677989" y="282945"/>
                    <a:pt x="676246" y="281782"/>
                  </a:cubicBezTo>
                  <a:cubicBezTo>
                    <a:pt x="677989" y="280039"/>
                    <a:pt x="680894" y="276552"/>
                    <a:pt x="683799" y="278876"/>
                  </a:cubicBezTo>
                  <a:lnTo>
                    <a:pt x="683799" y="278876"/>
                  </a:lnTo>
                  <a:close/>
                  <a:moveTo>
                    <a:pt x="654750" y="501471"/>
                  </a:moveTo>
                  <a:cubicBezTo>
                    <a:pt x="659398" y="504377"/>
                    <a:pt x="653008" y="510189"/>
                    <a:pt x="650103" y="506702"/>
                  </a:cubicBezTo>
                  <a:cubicBezTo>
                    <a:pt x="647198" y="503796"/>
                    <a:pt x="651265" y="499146"/>
                    <a:pt x="654750" y="501471"/>
                  </a:cubicBezTo>
                  <a:lnTo>
                    <a:pt x="654750" y="501471"/>
                  </a:lnTo>
                  <a:close/>
                  <a:moveTo>
                    <a:pt x="665789" y="418361"/>
                  </a:moveTo>
                  <a:cubicBezTo>
                    <a:pt x="669275" y="417199"/>
                    <a:pt x="670437" y="421848"/>
                    <a:pt x="671599" y="424173"/>
                  </a:cubicBezTo>
                  <a:cubicBezTo>
                    <a:pt x="669275" y="425335"/>
                    <a:pt x="665789" y="429404"/>
                    <a:pt x="663465" y="425917"/>
                  </a:cubicBezTo>
                  <a:cubicBezTo>
                    <a:pt x="660560" y="423592"/>
                    <a:pt x="662303" y="418943"/>
                    <a:pt x="665789" y="418361"/>
                  </a:cubicBezTo>
                  <a:lnTo>
                    <a:pt x="665789" y="418361"/>
                  </a:lnTo>
                  <a:close/>
                  <a:moveTo>
                    <a:pt x="678570" y="336995"/>
                  </a:moveTo>
                  <a:cubicBezTo>
                    <a:pt x="682056" y="336414"/>
                    <a:pt x="683218" y="339320"/>
                    <a:pt x="684961" y="341644"/>
                  </a:cubicBezTo>
                  <a:cubicBezTo>
                    <a:pt x="683218" y="343388"/>
                    <a:pt x="680894" y="346294"/>
                    <a:pt x="677989" y="344550"/>
                  </a:cubicBezTo>
                  <a:cubicBezTo>
                    <a:pt x="674504" y="343388"/>
                    <a:pt x="675084" y="336995"/>
                    <a:pt x="678570" y="336995"/>
                  </a:cubicBezTo>
                  <a:lnTo>
                    <a:pt x="678570" y="336995"/>
                  </a:lnTo>
                  <a:close/>
                  <a:moveTo>
                    <a:pt x="665208" y="476480"/>
                  </a:moveTo>
                  <a:cubicBezTo>
                    <a:pt x="666370" y="478223"/>
                    <a:pt x="668113" y="479967"/>
                    <a:pt x="669275" y="481711"/>
                  </a:cubicBezTo>
                  <a:cubicBezTo>
                    <a:pt x="667532" y="482873"/>
                    <a:pt x="665789" y="484617"/>
                    <a:pt x="664046" y="485779"/>
                  </a:cubicBezTo>
                  <a:cubicBezTo>
                    <a:pt x="659979" y="482873"/>
                    <a:pt x="660560" y="478223"/>
                    <a:pt x="665208" y="476480"/>
                  </a:cubicBezTo>
                  <a:lnTo>
                    <a:pt x="665208" y="476480"/>
                  </a:lnTo>
                  <a:close/>
                  <a:moveTo>
                    <a:pt x="682637" y="398601"/>
                  </a:moveTo>
                  <a:cubicBezTo>
                    <a:pt x="683799" y="401507"/>
                    <a:pt x="680313" y="403832"/>
                    <a:pt x="677408" y="403832"/>
                  </a:cubicBezTo>
                  <a:cubicBezTo>
                    <a:pt x="675084" y="402088"/>
                    <a:pt x="672761" y="398020"/>
                    <a:pt x="676246" y="396276"/>
                  </a:cubicBezTo>
                  <a:cubicBezTo>
                    <a:pt x="678570" y="393370"/>
                    <a:pt x="681475" y="396276"/>
                    <a:pt x="682637" y="398601"/>
                  </a:cubicBezTo>
                  <a:lnTo>
                    <a:pt x="682637" y="398601"/>
                  </a:lnTo>
                  <a:close/>
                  <a:moveTo>
                    <a:pt x="687866" y="317816"/>
                  </a:moveTo>
                  <a:cubicBezTo>
                    <a:pt x="689609" y="314329"/>
                    <a:pt x="694837" y="312004"/>
                    <a:pt x="695999" y="317235"/>
                  </a:cubicBezTo>
                  <a:cubicBezTo>
                    <a:pt x="695999" y="322465"/>
                    <a:pt x="689609" y="321303"/>
                    <a:pt x="687866" y="317816"/>
                  </a:cubicBezTo>
                  <a:lnTo>
                    <a:pt x="687866" y="317816"/>
                  </a:lnTo>
                  <a:close/>
                  <a:moveTo>
                    <a:pt x="680313" y="456138"/>
                  </a:moveTo>
                  <a:cubicBezTo>
                    <a:pt x="682637" y="460207"/>
                    <a:pt x="675666" y="463694"/>
                    <a:pt x="674504" y="459626"/>
                  </a:cubicBezTo>
                  <a:cubicBezTo>
                    <a:pt x="671599" y="455557"/>
                    <a:pt x="678570" y="452070"/>
                    <a:pt x="680313" y="456138"/>
                  </a:cubicBezTo>
                  <a:lnTo>
                    <a:pt x="680313" y="456138"/>
                  </a:lnTo>
                  <a:close/>
                  <a:moveTo>
                    <a:pt x="691351" y="371285"/>
                  </a:moveTo>
                  <a:cubicBezTo>
                    <a:pt x="693095" y="373029"/>
                    <a:pt x="694256" y="374772"/>
                    <a:pt x="695999" y="376516"/>
                  </a:cubicBezTo>
                  <a:cubicBezTo>
                    <a:pt x="694256" y="377678"/>
                    <a:pt x="691933" y="379422"/>
                    <a:pt x="690190" y="380584"/>
                  </a:cubicBezTo>
                  <a:cubicBezTo>
                    <a:pt x="689028" y="378841"/>
                    <a:pt x="688447" y="377097"/>
                    <a:pt x="687285" y="375354"/>
                  </a:cubicBezTo>
                  <a:cubicBezTo>
                    <a:pt x="688447" y="374191"/>
                    <a:pt x="689609" y="373029"/>
                    <a:pt x="691351" y="371285"/>
                  </a:cubicBezTo>
                  <a:lnTo>
                    <a:pt x="691351" y="371285"/>
                  </a:lnTo>
                  <a:close/>
                  <a:moveTo>
                    <a:pt x="690190" y="437540"/>
                  </a:moveTo>
                  <a:cubicBezTo>
                    <a:pt x="689028" y="438122"/>
                    <a:pt x="687866" y="438122"/>
                    <a:pt x="686704" y="436378"/>
                  </a:cubicBezTo>
                  <a:cubicBezTo>
                    <a:pt x="684380" y="433472"/>
                    <a:pt x="689028" y="430566"/>
                    <a:pt x="691351" y="432891"/>
                  </a:cubicBezTo>
                  <a:cubicBezTo>
                    <a:pt x="690771" y="434053"/>
                    <a:pt x="690190" y="435797"/>
                    <a:pt x="690190" y="437540"/>
                  </a:cubicBezTo>
                  <a:close/>
                </a:path>
              </a:pathLst>
            </a:custGeom>
            <a:solidFill>
              <a:srgbClr val="FFFFFF"/>
            </a:solidFill>
            <a:ln w="5806" cap="flat">
              <a:no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DF5E0843-A7F4-A146-B8DA-0CB38B3C4307}"/>
                </a:ext>
              </a:extLst>
            </p:cNvPr>
            <p:cNvSpPr/>
            <p:nvPr/>
          </p:nvSpPr>
          <p:spPr>
            <a:xfrm>
              <a:off x="4665076" y="2421222"/>
              <a:ext cx="261435" cy="261533"/>
            </a:xfrm>
            <a:custGeom>
              <a:avLst/>
              <a:gdLst>
                <a:gd name="connsiteX0" fmla="*/ 261435 w 261435"/>
                <a:gd name="connsiteY0" fmla="*/ 130767 h 261533"/>
                <a:gd name="connsiteX1" fmla="*/ 130718 w 261435"/>
                <a:gd name="connsiteY1" fmla="*/ 261534 h 261533"/>
                <a:gd name="connsiteX2" fmla="*/ 0 w 261435"/>
                <a:gd name="connsiteY2" fmla="*/ 130767 h 261533"/>
                <a:gd name="connsiteX3" fmla="*/ 130718 w 261435"/>
                <a:gd name="connsiteY3" fmla="*/ 0 h 261533"/>
                <a:gd name="connsiteX4" fmla="*/ 261435 w 261435"/>
                <a:gd name="connsiteY4" fmla="*/ 130767 h 26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35" h="261533">
                  <a:moveTo>
                    <a:pt x="261435" y="130767"/>
                  </a:moveTo>
                  <a:cubicBezTo>
                    <a:pt x="261435" y="202988"/>
                    <a:pt x="202911" y="261534"/>
                    <a:pt x="130718" y="261534"/>
                  </a:cubicBezTo>
                  <a:cubicBezTo>
                    <a:pt x="58524" y="261534"/>
                    <a:pt x="0" y="202988"/>
                    <a:pt x="0" y="130767"/>
                  </a:cubicBezTo>
                  <a:cubicBezTo>
                    <a:pt x="0" y="58546"/>
                    <a:pt x="58524" y="0"/>
                    <a:pt x="130718" y="0"/>
                  </a:cubicBezTo>
                  <a:cubicBezTo>
                    <a:pt x="202911" y="0"/>
                    <a:pt x="261435" y="58546"/>
                    <a:pt x="261435" y="130767"/>
                  </a:cubicBezTo>
                  <a:close/>
                </a:path>
              </a:pathLst>
            </a:custGeom>
            <a:solidFill>
              <a:srgbClr val="7AB5E1"/>
            </a:solidFill>
            <a:ln w="5806" cap="flat">
              <a:no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1FC48376-5A13-3749-868F-1BF91C91240A}"/>
                </a:ext>
              </a:extLst>
            </p:cNvPr>
            <p:cNvSpPr/>
            <p:nvPr/>
          </p:nvSpPr>
          <p:spPr>
            <a:xfrm>
              <a:off x="4223541" y="3573134"/>
              <a:ext cx="122003" cy="122049"/>
            </a:xfrm>
            <a:custGeom>
              <a:avLst/>
              <a:gdLst>
                <a:gd name="connsiteX0" fmla="*/ 122003 w 122003"/>
                <a:gd name="connsiteY0" fmla="*/ 61025 h 122049"/>
                <a:gd name="connsiteX1" fmla="*/ 61002 w 122003"/>
                <a:gd name="connsiteY1" fmla="*/ 122049 h 122049"/>
                <a:gd name="connsiteX2" fmla="*/ 0 w 122003"/>
                <a:gd name="connsiteY2" fmla="*/ 61025 h 122049"/>
                <a:gd name="connsiteX3" fmla="*/ 61002 w 122003"/>
                <a:gd name="connsiteY3" fmla="*/ 0 h 122049"/>
                <a:gd name="connsiteX4" fmla="*/ 122003 w 122003"/>
                <a:gd name="connsiteY4" fmla="*/ 61025 h 12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03" h="122049">
                  <a:moveTo>
                    <a:pt x="122003" y="61025"/>
                  </a:moveTo>
                  <a:cubicBezTo>
                    <a:pt x="122003" y="94728"/>
                    <a:pt x="94692" y="122049"/>
                    <a:pt x="61002" y="122049"/>
                  </a:cubicBezTo>
                  <a:cubicBezTo>
                    <a:pt x="27311" y="122049"/>
                    <a:pt x="0" y="94728"/>
                    <a:pt x="0" y="61025"/>
                  </a:cubicBezTo>
                  <a:cubicBezTo>
                    <a:pt x="0" y="27321"/>
                    <a:pt x="27311" y="0"/>
                    <a:pt x="61002" y="0"/>
                  </a:cubicBezTo>
                  <a:cubicBezTo>
                    <a:pt x="94692" y="0"/>
                    <a:pt x="122003" y="27321"/>
                    <a:pt x="122003" y="61025"/>
                  </a:cubicBezTo>
                  <a:close/>
                </a:path>
              </a:pathLst>
            </a:custGeom>
            <a:solidFill>
              <a:srgbClr val="FFFFFF"/>
            </a:solidFill>
            <a:ln w="5806"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8B504FBF-07DF-D845-8E9C-E4232F0431B7}"/>
                </a:ext>
              </a:extLst>
            </p:cNvPr>
            <p:cNvSpPr/>
            <p:nvPr/>
          </p:nvSpPr>
          <p:spPr>
            <a:xfrm>
              <a:off x="5655045" y="2127142"/>
              <a:ext cx="167318" cy="167381"/>
            </a:xfrm>
            <a:custGeom>
              <a:avLst/>
              <a:gdLst>
                <a:gd name="connsiteX0" fmla="*/ 167319 w 167318"/>
                <a:gd name="connsiteY0" fmla="*/ 83691 h 167381"/>
                <a:gd name="connsiteX1" fmla="*/ 83659 w 167318"/>
                <a:gd name="connsiteY1" fmla="*/ 167382 h 167381"/>
                <a:gd name="connsiteX2" fmla="*/ 0 w 167318"/>
                <a:gd name="connsiteY2" fmla="*/ 83691 h 167381"/>
                <a:gd name="connsiteX3" fmla="*/ 83659 w 167318"/>
                <a:gd name="connsiteY3" fmla="*/ 0 h 167381"/>
                <a:gd name="connsiteX4" fmla="*/ 167319 w 167318"/>
                <a:gd name="connsiteY4" fmla="*/ 83691 h 16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18" h="167381">
                  <a:moveTo>
                    <a:pt x="167319" y="83691"/>
                  </a:moveTo>
                  <a:cubicBezTo>
                    <a:pt x="167319" y="129912"/>
                    <a:pt x="129863" y="167382"/>
                    <a:pt x="83659" y="167382"/>
                  </a:cubicBezTo>
                  <a:cubicBezTo>
                    <a:pt x="37456" y="167382"/>
                    <a:pt x="0" y="129912"/>
                    <a:pt x="0" y="83691"/>
                  </a:cubicBezTo>
                  <a:cubicBezTo>
                    <a:pt x="0" y="37470"/>
                    <a:pt x="37455" y="0"/>
                    <a:pt x="83659" y="0"/>
                  </a:cubicBezTo>
                  <a:cubicBezTo>
                    <a:pt x="129863" y="0"/>
                    <a:pt x="167319" y="37470"/>
                    <a:pt x="167319" y="83691"/>
                  </a:cubicBezTo>
                  <a:close/>
                </a:path>
              </a:pathLst>
            </a:custGeom>
            <a:solidFill>
              <a:srgbClr val="0576AE"/>
            </a:solidFill>
            <a:ln w="5806" cap="flat">
              <a:no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A87F1DC5-0A0D-F44E-B8DC-C00FDA649F84}"/>
                </a:ext>
              </a:extLst>
            </p:cNvPr>
            <p:cNvSpPr/>
            <p:nvPr/>
          </p:nvSpPr>
          <p:spPr>
            <a:xfrm>
              <a:off x="4157310" y="2682756"/>
              <a:ext cx="828459" cy="828771"/>
            </a:xfrm>
            <a:custGeom>
              <a:avLst/>
              <a:gdLst>
                <a:gd name="connsiteX0" fmla="*/ 828460 w 828459"/>
                <a:gd name="connsiteY0" fmla="*/ 414386 h 828771"/>
                <a:gd name="connsiteX1" fmla="*/ 414230 w 828459"/>
                <a:gd name="connsiteY1" fmla="*/ 828772 h 828771"/>
                <a:gd name="connsiteX2" fmla="*/ 0 w 828459"/>
                <a:gd name="connsiteY2" fmla="*/ 414386 h 828771"/>
                <a:gd name="connsiteX3" fmla="*/ 414230 w 828459"/>
                <a:gd name="connsiteY3" fmla="*/ 0 h 828771"/>
                <a:gd name="connsiteX4" fmla="*/ 828460 w 828459"/>
                <a:gd name="connsiteY4" fmla="*/ 414386 h 82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59" h="828771">
                  <a:moveTo>
                    <a:pt x="828460" y="414386"/>
                  </a:moveTo>
                  <a:cubicBezTo>
                    <a:pt x="828460" y="643245"/>
                    <a:pt x="643003" y="828772"/>
                    <a:pt x="414230" y="828772"/>
                  </a:cubicBezTo>
                  <a:cubicBezTo>
                    <a:pt x="185457" y="828772"/>
                    <a:pt x="0" y="643245"/>
                    <a:pt x="0" y="414386"/>
                  </a:cubicBezTo>
                  <a:cubicBezTo>
                    <a:pt x="0" y="185527"/>
                    <a:pt x="185457" y="0"/>
                    <a:pt x="414230" y="0"/>
                  </a:cubicBezTo>
                  <a:cubicBezTo>
                    <a:pt x="643003" y="0"/>
                    <a:pt x="828460" y="185527"/>
                    <a:pt x="828460" y="414386"/>
                  </a:cubicBezTo>
                  <a:close/>
                </a:path>
              </a:pathLst>
            </a:custGeom>
            <a:solidFill>
              <a:srgbClr val="8D5B98"/>
            </a:solidFill>
            <a:ln w="5806" cap="flat">
              <a:no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9EC34F52-94B0-C144-B8EA-18547B2D831B}"/>
                </a:ext>
              </a:extLst>
            </p:cNvPr>
            <p:cNvSpPr/>
            <p:nvPr/>
          </p:nvSpPr>
          <p:spPr>
            <a:xfrm>
              <a:off x="4088175" y="4324608"/>
              <a:ext cx="206824" cy="206902"/>
            </a:xfrm>
            <a:custGeom>
              <a:avLst/>
              <a:gdLst>
                <a:gd name="connsiteX0" fmla="*/ 103412 w 206824"/>
                <a:gd name="connsiteY0" fmla="*/ 206903 h 206902"/>
                <a:gd name="connsiteX1" fmla="*/ 0 w 206824"/>
                <a:gd name="connsiteY1" fmla="*/ 103451 h 206902"/>
                <a:gd name="connsiteX2" fmla="*/ 103412 w 206824"/>
                <a:gd name="connsiteY2" fmla="*/ 0 h 206902"/>
                <a:gd name="connsiteX3" fmla="*/ 206824 w 206824"/>
                <a:gd name="connsiteY3" fmla="*/ 103451 h 206902"/>
                <a:gd name="connsiteX4" fmla="*/ 103412 w 206824"/>
                <a:gd name="connsiteY4" fmla="*/ 206903 h 206902"/>
                <a:gd name="connsiteX5" fmla="*/ 103412 w 206824"/>
                <a:gd name="connsiteY5" fmla="*/ 51726 h 206902"/>
                <a:gd name="connsiteX6" fmla="*/ 51706 w 206824"/>
                <a:gd name="connsiteY6" fmla="*/ 103451 h 206902"/>
                <a:gd name="connsiteX7" fmla="*/ 103412 w 206824"/>
                <a:gd name="connsiteY7" fmla="*/ 155177 h 206902"/>
                <a:gd name="connsiteX8" fmla="*/ 155118 w 206824"/>
                <a:gd name="connsiteY8" fmla="*/ 103451 h 206902"/>
                <a:gd name="connsiteX9" fmla="*/ 103412 w 206824"/>
                <a:gd name="connsiteY9" fmla="*/ 51726 h 20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824" h="206902">
                  <a:moveTo>
                    <a:pt x="103412" y="206903"/>
                  </a:moveTo>
                  <a:cubicBezTo>
                    <a:pt x="46477" y="206903"/>
                    <a:pt x="0" y="160408"/>
                    <a:pt x="0" y="103451"/>
                  </a:cubicBezTo>
                  <a:cubicBezTo>
                    <a:pt x="0" y="46495"/>
                    <a:pt x="46477" y="0"/>
                    <a:pt x="103412" y="0"/>
                  </a:cubicBezTo>
                  <a:cubicBezTo>
                    <a:pt x="160347" y="0"/>
                    <a:pt x="206824" y="46495"/>
                    <a:pt x="206824" y="103451"/>
                  </a:cubicBezTo>
                  <a:cubicBezTo>
                    <a:pt x="206824" y="160408"/>
                    <a:pt x="160928" y="206903"/>
                    <a:pt x="103412" y="206903"/>
                  </a:cubicBezTo>
                  <a:close/>
                  <a:moveTo>
                    <a:pt x="103412" y="51726"/>
                  </a:moveTo>
                  <a:cubicBezTo>
                    <a:pt x="74945" y="51726"/>
                    <a:pt x="51706" y="74973"/>
                    <a:pt x="51706" y="103451"/>
                  </a:cubicBezTo>
                  <a:cubicBezTo>
                    <a:pt x="51706" y="131929"/>
                    <a:pt x="74945" y="155177"/>
                    <a:pt x="103412" y="155177"/>
                  </a:cubicBezTo>
                  <a:cubicBezTo>
                    <a:pt x="131879" y="155177"/>
                    <a:pt x="155118" y="131929"/>
                    <a:pt x="155118" y="103451"/>
                  </a:cubicBezTo>
                  <a:cubicBezTo>
                    <a:pt x="155118" y="74973"/>
                    <a:pt x="131879" y="51726"/>
                    <a:pt x="103412" y="51726"/>
                  </a:cubicBezTo>
                  <a:close/>
                </a:path>
              </a:pathLst>
            </a:custGeom>
            <a:solidFill>
              <a:srgbClr val="F8A36A"/>
            </a:solidFill>
            <a:ln w="5806"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4320A364-5F88-8A48-ADE8-A72830794210}"/>
                </a:ext>
              </a:extLst>
            </p:cNvPr>
            <p:cNvSpPr/>
            <p:nvPr/>
          </p:nvSpPr>
          <p:spPr>
            <a:xfrm>
              <a:off x="4498338" y="2820497"/>
              <a:ext cx="1487276" cy="1487837"/>
            </a:xfrm>
            <a:custGeom>
              <a:avLst/>
              <a:gdLst>
                <a:gd name="connsiteX0" fmla="*/ 1487277 w 1487276"/>
                <a:gd name="connsiteY0" fmla="*/ 743919 h 1487837"/>
                <a:gd name="connsiteX1" fmla="*/ 743638 w 1487276"/>
                <a:gd name="connsiteY1" fmla="*/ 1487837 h 1487837"/>
                <a:gd name="connsiteX2" fmla="*/ 0 w 1487276"/>
                <a:gd name="connsiteY2" fmla="*/ 743919 h 1487837"/>
                <a:gd name="connsiteX3" fmla="*/ 743638 w 1487276"/>
                <a:gd name="connsiteY3" fmla="*/ 0 h 1487837"/>
                <a:gd name="connsiteX4" fmla="*/ 1487277 w 1487276"/>
                <a:gd name="connsiteY4" fmla="*/ 743919 h 1487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276" h="1487837">
                  <a:moveTo>
                    <a:pt x="1487277" y="743919"/>
                  </a:moveTo>
                  <a:cubicBezTo>
                    <a:pt x="1487277" y="1154774"/>
                    <a:pt x="1154339" y="1487837"/>
                    <a:pt x="743638" y="1487837"/>
                  </a:cubicBezTo>
                  <a:cubicBezTo>
                    <a:pt x="332938" y="1487837"/>
                    <a:pt x="0" y="1154774"/>
                    <a:pt x="0" y="743919"/>
                  </a:cubicBezTo>
                  <a:cubicBezTo>
                    <a:pt x="0" y="333064"/>
                    <a:pt x="332938" y="0"/>
                    <a:pt x="743638" y="0"/>
                  </a:cubicBezTo>
                  <a:cubicBezTo>
                    <a:pt x="1154339" y="0"/>
                    <a:pt x="1487277" y="333064"/>
                    <a:pt x="1487277" y="743919"/>
                  </a:cubicBezTo>
                  <a:close/>
                </a:path>
              </a:pathLst>
            </a:custGeom>
            <a:solidFill>
              <a:srgbClr val="FFFFFF"/>
            </a:solidFill>
            <a:ln w="5806" cap="flat">
              <a:noFill/>
              <a:prstDash val="solid"/>
              <a:miter/>
            </a:ln>
          </p:spPr>
          <p:txBody>
            <a:bodyPr rtlCol="0" anchor="ctr"/>
            <a:lstStyle/>
            <a:p>
              <a:endParaRPr lang="en-US"/>
            </a:p>
          </p:txBody>
        </p:sp>
        <p:grpSp>
          <p:nvGrpSpPr>
            <p:cNvPr id="709" name="Graphic 4">
              <a:extLst>
                <a:ext uri="{FF2B5EF4-FFF2-40B4-BE49-F238E27FC236}">
                  <a16:creationId xmlns:a16="http://schemas.microsoft.com/office/drawing/2014/main" id="{CD4B758C-500F-654E-86BD-573AC38202C2}"/>
                </a:ext>
              </a:extLst>
            </p:cNvPr>
            <p:cNvGrpSpPr/>
            <p:nvPr/>
          </p:nvGrpSpPr>
          <p:grpSpPr>
            <a:xfrm>
              <a:off x="4500662" y="2297429"/>
              <a:ext cx="1613346" cy="1067639"/>
              <a:chOff x="4500662" y="2297429"/>
              <a:chExt cx="1613346" cy="1067639"/>
            </a:xfrm>
            <a:solidFill>
              <a:srgbClr val="0576AE"/>
            </a:solidFill>
          </p:grpSpPr>
          <p:sp>
            <p:nvSpPr>
              <p:cNvPr id="786" name="Freeform 785">
                <a:extLst>
                  <a:ext uri="{FF2B5EF4-FFF2-40B4-BE49-F238E27FC236}">
                    <a16:creationId xmlns:a16="http://schemas.microsoft.com/office/drawing/2014/main" id="{E28221B2-C3D8-2F43-B54D-CCDB40D49478}"/>
                  </a:ext>
                </a:extLst>
              </p:cNvPr>
              <p:cNvSpPr/>
              <p:nvPr/>
            </p:nvSpPr>
            <p:spPr>
              <a:xfrm>
                <a:off x="6061363" y="3308391"/>
                <a:ext cx="26031" cy="56677"/>
              </a:xfrm>
              <a:custGeom>
                <a:avLst/>
                <a:gdLst>
                  <a:gd name="connsiteX0" fmla="*/ 6168 w 26031"/>
                  <a:gd name="connsiteY0" fmla="*/ 56678 h 56677"/>
                  <a:gd name="connsiteX1" fmla="*/ 4425 w 26031"/>
                  <a:gd name="connsiteY1" fmla="*/ 56097 h 56677"/>
                  <a:gd name="connsiteX2" fmla="*/ 358 w 26031"/>
                  <a:gd name="connsiteY2" fmla="*/ 47960 h 56677"/>
                  <a:gd name="connsiteX3" fmla="*/ 13140 w 26031"/>
                  <a:gd name="connsiteY3" fmla="*/ 4952 h 56677"/>
                  <a:gd name="connsiteX4" fmla="*/ 21273 w 26031"/>
                  <a:gd name="connsiteY4" fmla="*/ 302 h 56677"/>
                  <a:gd name="connsiteX5" fmla="*/ 25921 w 26031"/>
                  <a:gd name="connsiteY5" fmla="*/ 8439 h 56677"/>
                  <a:gd name="connsiteX6" fmla="*/ 13140 w 26031"/>
                  <a:gd name="connsiteY6" fmla="*/ 52028 h 56677"/>
                  <a:gd name="connsiteX7" fmla="*/ 6168 w 26031"/>
                  <a:gd name="connsiteY7" fmla="*/ 56678 h 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31" h="56677">
                    <a:moveTo>
                      <a:pt x="6168" y="56678"/>
                    </a:moveTo>
                    <a:cubicBezTo>
                      <a:pt x="5587" y="56678"/>
                      <a:pt x="5006" y="56678"/>
                      <a:pt x="4425" y="56097"/>
                    </a:cubicBezTo>
                    <a:cubicBezTo>
                      <a:pt x="940" y="54934"/>
                      <a:pt x="-803" y="51447"/>
                      <a:pt x="358" y="47960"/>
                    </a:cubicBezTo>
                    <a:cubicBezTo>
                      <a:pt x="5006" y="34011"/>
                      <a:pt x="9073" y="19481"/>
                      <a:pt x="13140" y="4952"/>
                    </a:cubicBezTo>
                    <a:cubicBezTo>
                      <a:pt x="14302" y="1465"/>
                      <a:pt x="17787" y="-860"/>
                      <a:pt x="21273" y="302"/>
                    </a:cubicBezTo>
                    <a:cubicBezTo>
                      <a:pt x="24759" y="1465"/>
                      <a:pt x="26502" y="4952"/>
                      <a:pt x="25921" y="8439"/>
                    </a:cubicBezTo>
                    <a:cubicBezTo>
                      <a:pt x="21854" y="22969"/>
                      <a:pt x="17787" y="37498"/>
                      <a:pt x="13140" y="52028"/>
                    </a:cubicBezTo>
                    <a:cubicBezTo>
                      <a:pt x="11397" y="54934"/>
                      <a:pt x="9073" y="56678"/>
                      <a:pt x="6168" y="56678"/>
                    </a:cubicBezTo>
                    <a:close/>
                  </a:path>
                </a:pathLst>
              </a:custGeom>
              <a:solidFill>
                <a:srgbClr val="0576AE"/>
              </a:solidFill>
              <a:ln w="5806" cap="flat">
                <a:noFill/>
                <a:prstDash val="solid"/>
                <a:miter/>
              </a:ln>
            </p:spPr>
            <p:txBody>
              <a:bodyPr rtlCol="0" anchor="ctr"/>
              <a:lstStyle/>
              <a:p>
                <a:endParaRPr lang="en-US"/>
              </a:p>
            </p:txBody>
          </p:sp>
          <p:sp>
            <p:nvSpPr>
              <p:cNvPr id="787" name="Freeform 786">
                <a:extLst>
                  <a:ext uri="{FF2B5EF4-FFF2-40B4-BE49-F238E27FC236}">
                    <a16:creationId xmlns:a16="http://schemas.microsoft.com/office/drawing/2014/main" id="{0755722A-EE4F-0D4D-9AFE-F32FEBFE00F8}"/>
                  </a:ext>
                </a:extLst>
              </p:cNvPr>
              <p:cNvSpPr/>
              <p:nvPr/>
            </p:nvSpPr>
            <p:spPr>
              <a:xfrm>
                <a:off x="6088357" y="3201174"/>
                <a:ext cx="19841" cy="57537"/>
              </a:xfrm>
              <a:custGeom>
                <a:avLst/>
                <a:gdLst>
                  <a:gd name="connsiteX0" fmla="*/ 6480 w 19841"/>
                  <a:gd name="connsiteY0" fmla="*/ 57538 h 57537"/>
                  <a:gd name="connsiteX1" fmla="*/ 5318 w 19841"/>
                  <a:gd name="connsiteY1" fmla="*/ 57538 h 57537"/>
                  <a:gd name="connsiteX2" fmla="*/ 89 w 19841"/>
                  <a:gd name="connsiteY2" fmla="*/ 49982 h 57537"/>
                  <a:gd name="connsiteX3" fmla="*/ 7061 w 19841"/>
                  <a:gd name="connsiteY3" fmla="*/ 5812 h 57537"/>
                  <a:gd name="connsiteX4" fmla="*/ 14032 w 19841"/>
                  <a:gd name="connsiteY4" fmla="*/ 0 h 57537"/>
                  <a:gd name="connsiteX5" fmla="*/ 19842 w 19841"/>
                  <a:gd name="connsiteY5" fmla="*/ 6974 h 57537"/>
                  <a:gd name="connsiteX6" fmla="*/ 12870 w 19841"/>
                  <a:gd name="connsiteY6" fmla="*/ 51726 h 57537"/>
                  <a:gd name="connsiteX7" fmla="*/ 6480 w 19841"/>
                  <a:gd name="connsiteY7" fmla="*/ 57538 h 5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537">
                    <a:moveTo>
                      <a:pt x="6480" y="57538"/>
                    </a:moveTo>
                    <a:cubicBezTo>
                      <a:pt x="5899" y="57538"/>
                      <a:pt x="5899" y="57538"/>
                      <a:pt x="5318" y="57538"/>
                    </a:cubicBezTo>
                    <a:cubicBezTo>
                      <a:pt x="1832" y="56956"/>
                      <a:pt x="-492" y="53469"/>
                      <a:pt x="89" y="49982"/>
                    </a:cubicBezTo>
                    <a:cubicBezTo>
                      <a:pt x="2994" y="35453"/>
                      <a:pt x="5318" y="20342"/>
                      <a:pt x="7061" y="5812"/>
                    </a:cubicBezTo>
                    <a:cubicBezTo>
                      <a:pt x="7642" y="2325"/>
                      <a:pt x="10546" y="0"/>
                      <a:pt x="14032" y="0"/>
                    </a:cubicBezTo>
                    <a:cubicBezTo>
                      <a:pt x="17518" y="581"/>
                      <a:pt x="19842" y="3487"/>
                      <a:pt x="19842" y="6974"/>
                    </a:cubicBezTo>
                    <a:cubicBezTo>
                      <a:pt x="18099" y="22085"/>
                      <a:pt x="15775" y="37196"/>
                      <a:pt x="12870" y="51726"/>
                    </a:cubicBezTo>
                    <a:cubicBezTo>
                      <a:pt x="12289" y="55213"/>
                      <a:pt x="9384" y="57538"/>
                      <a:pt x="6480" y="57538"/>
                    </a:cubicBezTo>
                    <a:close/>
                  </a:path>
                </a:pathLst>
              </a:custGeom>
              <a:solidFill>
                <a:srgbClr val="0576AE"/>
              </a:solidFill>
              <a:ln w="5806" cap="flat">
                <a:noFill/>
                <a:prstDash val="solid"/>
                <a:miter/>
              </a:ln>
            </p:spPr>
            <p:txBody>
              <a:bodyPr rtlCol="0" anchor="ctr"/>
              <a:lstStyle/>
              <a:p>
                <a:endParaRPr lang="en-US"/>
              </a:p>
            </p:txBody>
          </p:sp>
          <p:sp>
            <p:nvSpPr>
              <p:cNvPr id="788" name="Freeform 787">
                <a:extLst>
                  <a:ext uri="{FF2B5EF4-FFF2-40B4-BE49-F238E27FC236}">
                    <a16:creationId xmlns:a16="http://schemas.microsoft.com/office/drawing/2014/main" id="{EF31DE49-4D6F-AF46-87AE-FDE8B60D1B17}"/>
                  </a:ext>
                </a:extLst>
              </p:cNvPr>
              <p:cNvSpPr/>
              <p:nvPr/>
            </p:nvSpPr>
            <p:spPr>
              <a:xfrm>
                <a:off x="6100647" y="3090168"/>
                <a:ext cx="13362" cy="59862"/>
              </a:xfrm>
              <a:custGeom>
                <a:avLst/>
                <a:gdLst>
                  <a:gd name="connsiteX0" fmla="*/ 6391 w 13362"/>
                  <a:gd name="connsiteY0" fmla="*/ 59862 h 59862"/>
                  <a:gd name="connsiteX1" fmla="*/ 6391 w 13362"/>
                  <a:gd name="connsiteY1" fmla="*/ 59862 h 59862"/>
                  <a:gd name="connsiteX2" fmla="*/ 0 w 13362"/>
                  <a:gd name="connsiteY2" fmla="*/ 52888 h 59862"/>
                  <a:gd name="connsiteX3" fmla="*/ 0 w 13362"/>
                  <a:gd name="connsiteY3" fmla="*/ 51144 h 59862"/>
                  <a:gd name="connsiteX4" fmla="*/ 581 w 13362"/>
                  <a:gd name="connsiteY4" fmla="*/ 16273 h 59862"/>
                  <a:gd name="connsiteX5" fmla="*/ 581 w 13362"/>
                  <a:gd name="connsiteY5" fmla="*/ 6393 h 59862"/>
                  <a:gd name="connsiteX6" fmla="*/ 6972 w 13362"/>
                  <a:gd name="connsiteY6" fmla="*/ 0 h 59862"/>
                  <a:gd name="connsiteX7" fmla="*/ 13362 w 13362"/>
                  <a:gd name="connsiteY7" fmla="*/ 6393 h 59862"/>
                  <a:gd name="connsiteX8" fmla="*/ 13362 w 13362"/>
                  <a:gd name="connsiteY8" fmla="*/ 16854 h 59862"/>
                  <a:gd name="connsiteX9" fmla="*/ 12781 w 13362"/>
                  <a:gd name="connsiteY9" fmla="*/ 52307 h 59862"/>
                  <a:gd name="connsiteX10" fmla="*/ 12781 w 13362"/>
                  <a:gd name="connsiteY10" fmla="*/ 54050 h 59862"/>
                  <a:gd name="connsiteX11" fmla="*/ 6391 w 13362"/>
                  <a:gd name="connsiteY11" fmla="*/ 59862 h 5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62" h="59862">
                    <a:moveTo>
                      <a:pt x="6391" y="59862"/>
                    </a:moveTo>
                    <a:cubicBezTo>
                      <a:pt x="6391" y="59862"/>
                      <a:pt x="5810" y="59862"/>
                      <a:pt x="6391" y="59862"/>
                    </a:cubicBezTo>
                    <a:cubicBezTo>
                      <a:pt x="2324" y="59862"/>
                      <a:pt x="0" y="56956"/>
                      <a:pt x="0" y="52888"/>
                    </a:cubicBezTo>
                    <a:lnTo>
                      <a:pt x="0" y="51144"/>
                    </a:lnTo>
                    <a:cubicBezTo>
                      <a:pt x="581" y="39521"/>
                      <a:pt x="581" y="27897"/>
                      <a:pt x="581" y="16273"/>
                    </a:cubicBezTo>
                    <a:cubicBezTo>
                      <a:pt x="581" y="12786"/>
                      <a:pt x="581" y="9299"/>
                      <a:pt x="581" y="6393"/>
                    </a:cubicBezTo>
                    <a:cubicBezTo>
                      <a:pt x="581" y="2906"/>
                      <a:pt x="3486" y="0"/>
                      <a:pt x="6972" y="0"/>
                    </a:cubicBezTo>
                    <a:cubicBezTo>
                      <a:pt x="10457" y="0"/>
                      <a:pt x="13362" y="2906"/>
                      <a:pt x="13362" y="6393"/>
                    </a:cubicBezTo>
                    <a:cubicBezTo>
                      <a:pt x="13362" y="9880"/>
                      <a:pt x="13362" y="13367"/>
                      <a:pt x="13362" y="16854"/>
                    </a:cubicBezTo>
                    <a:cubicBezTo>
                      <a:pt x="13362" y="28478"/>
                      <a:pt x="13362" y="40683"/>
                      <a:pt x="12781" y="52307"/>
                    </a:cubicBezTo>
                    <a:lnTo>
                      <a:pt x="12781" y="54050"/>
                    </a:lnTo>
                    <a:cubicBezTo>
                      <a:pt x="12781" y="56956"/>
                      <a:pt x="9877" y="59862"/>
                      <a:pt x="6391" y="59862"/>
                    </a:cubicBezTo>
                    <a:close/>
                  </a:path>
                </a:pathLst>
              </a:custGeom>
              <a:solidFill>
                <a:srgbClr val="0576AE"/>
              </a:solidFill>
              <a:ln w="5806" cap="flat">
                <a:no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9FEFBDE9-0B5E-D946-B184-5C27D017858A}"/>
                  </a:ext>
                </a:extLst>
              </p:cNvPr>
              <p:cNvSpPr/>
              <p:nvPr/>
            </p:nvSpPr>
            <p:spPr>
              <a:xfrm>
                <a:off x="6092424" y="2980235"/>
                <a:ext cx="18173" cy="58207"/>
              </a:xfrm>
              <a:custGeom>
                <a:avLst/>
                <a:gdLst>
                  <a:gd name="connsiteX0" fmla="*/ 11708 w 18173"/>
                  <a:gd name="connsiteY0" fmla="*/ 58208 h 58207"/>
                  <a:gd name="connsiteX1" fmla="*/ 5318 w 18173"/>
                  <a:gd name="connsiteY1" fmla="*/ 52396 h 58207"/>
                  <a:gd name="connsiteX2" fmla="*/ 89 w 18173"/>
                  <a:gd name="connsiteY2" fmla="*/ 7644 h 58207"/>
                  <a:gd name="connsiteX3" fmla="*/ 5318 w 18173"/>
                  <a:gd name="connsiteY3" fmla="*/ 89 h 58207"/>
                  <a:gd name="connsiteX4" fmla="*/ 12870 w 18173"/>
                  <a:gd name="connsiteY4" fmla="*/ 5320 h 58207"/>
                  <a:gd name="connsiteX5" fmla="*/ 18099 w 18173"/>
                  <a:gd name="connsiteY5" fmla="*/ 50652 h 58207"/>
                  <a:gd name="connsiteX6" fmla="*/ 12289 w 18173"/>
                  <a:gd name="connsiteY6" fmla="*/ 57627 h 58207"/>
                  <a:gd name="connsiteX7" fmla="*/ 11708 w 18173"/>
                  <a:gd name="connsiteY7" fmla="*/ 58208 h 5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3" h="58207">
                    <a:moveTo>
                      <a:pt x="11708" y="58208"/>
                    </a:moveTo>
                    <a:cubicBezTo>
                      <a:pt x="8222" y="58208"/>
                      <a:pt x="5318" y="55883"/>
                      <a:pt x="5318" y="52396"/>
                    </a:cubicBezTo>
                    <a:cubicBezTo>
                      <a:pt x="4156" y="37866"/>
                      <a:pt x="2413" y="22755"/>
                      <a:pt x="89" y="7644"/>
                    </a:cubicBezTo>
                    <a:cubicBezTo>
                      <a:pt x="-492" y="4157"/>
                      <a:pt x="1832" y="670"/>
                      <a:pt x="5318" y="89"/>
                    </a:cubicBezTo>
                    <a:cubicBezTo>
                      <a:pt x="8804" y="-492"/>
                      <a:pt x="12289" y="1832"/>
                      <a:pt x="12870" y="5320"/>
                    </a:cubicBezTo>
                    <a:cubicBezTo>
                      <a:pt x="15194" y="20430"/>
                      <a:pt x="16937" y="35542"/>
                      <a:pt x="18099" y="50652"/>
                    </a:cubicBezTo>
                    <a:cubicBezTo>
                      <a:pt x="18680" y="54139"/>
                      <a:pt x="15775" y="57627"/>
                      <a:pt x="12289" y="57627"/>
                    </a:cubicBezTo>
                    <a:cubicBezTo>
                      <a:pt x="12289" y="58208"/>
                      <a:pt x="12289" y="58208"/>
                      <a:pt x="11708" y="58208"/>
                    </a:cubicBezTo>
                    <a:close/>
                  </a:path>
                </a:pathLst>
              </a:custGeom>
              <a:solidFill>
                <a:srgbClr val="0576AE"/>
              </a:solidFill>
              <a:ln w="5806" cap="flat">
                <a:noFill/>
                <a:prstDash val="solid"/>
                <a:miter/>
              </a:ln>
            </p:spPr>
            <p:txBody>
              <a:bodyPr rtlCol="0" anchor="ctr"/>
              <a:lstStyle/>
              <a:p>
                <a:endParaRPr lang="en-US"/>
              </a:p>
            </p:txBody>
          </p:sp>
          <p:sp>
            <p:nvSpPr>
              <p:cNvPr id="790" name="Freeform 789">
                <a:extLst>
                  <a:ext uri="{FF2B5EF4-FFF2-40B4-BE49-F238E27FC236}">
                    <a16:creationId xmlns:a16="http://schemas.microsoft.com/office/drawing/2014/main" id="{807EF014-AEBA-3942-BBA7-9EDDFB665847}"/>
                  </a:ext>
                </a:extLst>
              </p:cNvPr>
              <p:cNvSpPr/>
              <p:nvPr/>
            </p:nvSpPr>
            <p:spPr>
              <a:xfrm>
                <a:off x="4500662" y="2956987"/>
                <a:ext cx="19841" cy="57045"/>
              </a:xfrm>
              <a:custGeom>
                <a:avLst/>
                <a:gdLst>
                  <a:gd name="connsiteX0" fmla="*/ 6391 w 19841"/>
                  <a:gd name="connsiteY0" fmla="*/ 57045 h 57045"/>
                  <a:gd name="connsiteX1" fmla="*/ 5810 w 19841"/>
                  <a:gd name="connsiteY1" fmla="*/ 57045 h 57045"/>
                  <a:gd name="connsiteX2" fmla="*/ 0 w 19841"/>
                  <a:gd name="connsiteY2" fmla="*/ 50071 h 57045"/>
                  <a:gd name="connsiteX3" fmla="*/ 6971 w 19841"/>
                  <a:gd name="connsiteY3" fmla="*/ 5320 h 57045"/>
                  <a:gd name="connsiteX4" fmla="*/ 14524 w 19841"/>
                  <a:gd name="connsiteY4" fmla="*/ 89 h 57045"/>
                  <a:gd name="connsiteX5" fmla="*/ 19753 w 19841"/>
                  <a:gd name="connsiteY5" fmla="*/ 7644 h 57045"/>
                  <a:gd name="connsiteX6" fmla="*/ 12781 w 19841"/>
                  <a:gd name="connsiteY6" fmla="*/ 51815 h 57045"/>
                  <a:gd name="connsiteX7" fmla="*/ 6391 w 19841"/>
                  <a:gd name="connsiteY7" fmla="*/ 57045 h 5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045">
                    <a:moveTo>
                      <a:pt x="6391" y="57045"/>
                    </a:moveTo>
                    <a:cubicBezTo>
                      <a:pt x="6391" y="57045"/>
                      <a:pt x="5810" y="57045"/>
                      <a:pt x="5810" y="57045"/>
                    </a:cubicBezTo>
                    <a:cubicBezTo>
                      <a:pt x="2324" y="56464"/>
                      <a:pt x="0" y="53558"/>
                      <a:pt x="0" y="50071"/>
                    </a:cubicBezTo>
                    <a:cubicBezTo>
                      <a:pt x="1743" y="34960"/>
                      <a:pt x="4066" y="19849"/>
                      <a:pt x="6971" y="5320"/>
                    </a:cubicBezTo>
                    <a:cubicBezTo>
                      <a:pt x="7553" y="1833"/>
                      <a:pt x="11038" y="-492"/>
                      <a:pt x="14524" y="89"/>
                    </a:cubicBezTo>
                    <a:cubicBezTo>
                      <a:pt x="18010" y="670"/>
                      <a:pt x="20334" y="4157"/>
                      <a:pt x="19753" y="7644"/>
                    </a:cubicBezTo>
                    <a:cubicBezTo>
                      <a:pt x="16848" y="22174"/>
                      <a:pt x="15105" y="37285"/>
                      <a:pt x="12781" y="51815"/>
                    </a:cubicBezTo>
                    <a:cubicBezTo>
                      <a:pt x="12200" y="54721"/>
                      <a:pt x="9295" y="57045"/>
                      <a:pt x="6391" y="57045"/>
                    </a:cubicBezTo>
                    <a:close/>
                  </a:path>
                </a:pathLst>
              </a:custGeom>
              <a:solidFill>
                <a:srgbClr val="0576AE"/>
              </a:solidFill>
              <a:ln w="5806" cap="flat">
                <a:no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02E75957-AC46-7A4B-AE5D-9DD6D204E5DF}"/>
                  </a:ext>
                </a:extLst>
              </p:cNvPr>
              <p:cNvSpPr/>
              <p:nvPr/>
            </p:nvSpPr>
            <p:spPr>
              <a:xfrm>
                <a:off x="6068391" y="2873083"/>
                <a:ext cx="24813" cy="57258"/>
              </a:xfrm>
              <a:custGeom>
                <a:avLst/>
                <a:gdLst>
                  <a:gd name="connsiteX0" fmla="*/ 18312 w 24813"/>
                  <a:gd name="connsiteY0" fmla="*/ 57259 h 57258"/>
                  <a:gd name="connsiteX1" fmla="*/ 11922 w 24813"/>
                  <a:gd name="connsiteY1" fmla="*/ 52028 h 57258"/>
                  <a:gd name="connsiteX2" fmla="*/ 302 w 24813"/>
                  <a:gd name="connsiteY2" fmla="*/ 8439 h 57258"/>
                  <a:gd name="connsiteX3" fmla="*/ 4950 w 24813"/>
                  <a:gd name="connsiteY3" fmla="*/ 302 h 57258"/>
                  <a:gd name="connsiteX4" fmla="*/ 13084 w 24813"/>
                  <a:gd name="connsiteY4" fmla="*/ 4952 h 57258"/>
                  <a:gd name="connsiteX5" fmla="*/ 24703 w 24813"/>
                  <a:gd name="connsiteY5" fmla="*/ 49122 h 57258"/>
                  <a:gd name="connsiteX6" fmla="*/ 20055 w 24813"/>
                  <a:gd name="connsiteY6" fmla="*/ 56677 h 57258"/>
                  <a:gd name="connsiteX7" fmla="*/ 18312 w 24813"/>
                  <a:gd name="connsiteY7" fmla="*/ 57259 h 5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13" h="57258">
                    <a:moveTo>
                      <a:pt x="18312" y="57259"/>
                    </a:moveTo>
                    <a:cubicBezTo>
                      <a:pt x="15408" y="57259"/>
                      <a:pt x="12503" y="55515"/>
                      <a:pt x="11922" y="52028"/>
                    </a:cubicBezTo>
                    <a:cubicBezTo>
                      <a:pt x="8436" y="37498"/>
                      <a:pt x="4950" y="22969"/>
                      <a:pt x="302" y="8439"/>
                    </a:cubicBezTo>
                    <a:cubicBezTo>
                      <a:pt x="-860" y="4952"/>
                      <a:pt x="1464" y="1465"/>
                      <a:pt x="4950" y="302"/>
                    </a:cubicBezTo>
                    <a:cubicBezTo>
                      <a:pt x="8436" y="-860"/>
                      <a:pt x="11922" y="1465"/>
                      <a:pt x="13084" y="4952"/>
                    </a:cubicBezTo>
                    <a:cubicBezTo>
                      <a:pt x="17150" y="19482"/>
                      <a:pt x="21217" y="34011"/>
                      <a:pt x="24703" y="49122"/>
                    </a:cubicBezTo>
                    <a:cubicBezTo>
                      <a:pt x="25284" y="52609"/>
                      <a:pt x="23541" y="56096"/>
                      <a:pt x="20055" y="56677"/>
                    </a:cubicBezTo>
                    <a:cubicBezTo>
                      <a:pt x="19474" y="57259"/>
                      <a:pt x="18893" y="57259"/>
                      <a:pt x="18312" y="57259"/>
                    </a:cubicBezTo>
                    <a:close/>
                  </a:path>
                </a:pathLst>
              </a:custGeom>
              <a:solidFill>
                <a:srgbClr val="0576AE"/>
              </a:solidFill>
              <a:ln w="5806"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5A120460-2E37-9041-B51A-6BD9C77CBC3F}"/>
                  </a:ext>
                </a:extLst>
              </p:cNvPr>
              <p:cNvSpPr/>
              <p:nvPr/>
            </p:nvSpPr>
            <p:spPr>
              <a:xfrm>
                <a:off x="4521467" y="2850360"/>
                <a:ext cx="25450" cy="56152"/>
              </a:xfrm>
              <a:custGeom>
                <a:avLst/>
                <a:gdLst>
                  <a:gd name="connsiteX0" fmla="*/ 6501 w 25450"/>
                  <a:gd name="connsiteY0" fmla="*/ 56153 h 56152"/>
                  <a:gd name="connsiteX1" fmla="*/ 4758 w 25450"/>
                  <a:gd name="connsiteY1" fmla="*/ 56153 h 56152"/>
                  <a:gd name="connsiteX2" fmla="*/ 110 w 25450"/>
                  <a:gd name="connsiteY2" fmla="*/ 48016 h 56152"/>
                  <a:gd name="connsiteX3" fmla="*/ 12891 w 25450"/>
                  <a:gd name="connsiteY3" fmla="*/ 4427 h 56152"/>
                  <a:gd name="connsiteX4" fmla="*/ 21025 w 25450"/>
                  <a:gd name="connsiteY4" fmla="*/ 359 h 56152"/>
                  <a:gd name="connsiteX5" fmla="*/ 25092 w 25450"/>
                  <a:gd name="connsiteY5" fmla="*/ 8495 h 56152"/>
                  <a:gd name="connsiteX6" fmla="*/ 12310 w 25450"/>
                  <a:gd name="connsiteY6" fmla="*/ 51503 h 56152"/>
                  <a:gd name="connsiteX7" fmla="*/ 6501 w 25450"/>
                  <a:gd name="connsiteY7" fmla="*/ 56153 h 5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0" h="56152">
                    <a:moveTo>
                      <a:pt x="6501" y="56153"/>
                    </a:moveTo>
                    <a:cubicBezTo>
                      <a:pt x="5920" y="56153"/>
                      <a:pt x="5339" y="56153"/>
                      <a:pt x="4758" y="56153"/>
                    </a:cubicBezTo>
                    <a:cubicBezTo>
                      <a:pt x="1272" y="54990"/>
                      <a:pt x="-471" y="51503"/>
                      <a:pt x="110" y="48016"/>
                    </a:cubicBezTo>
                    <a:cubicBezTo>
                      <a:pt x="4177" y="33486"/>
                      <a:pt x="8244" y="18957"/>
                      <a:pt x="12891" y="4427"/>
                    </a:cubicBezTo>
                    <a:cubicBezTo>
                      <a:pt x="14053" y="940"/>
                      <a:pt x="17539" y="-804"/>
                      <a:pt x="21025" y="359"/>
                    </a:cubicBezTo>
                    <a:cubicBezTo>
                      <a:pt x="24511" y="1521"/>
                      <a:pt x="26254" y="5008"/>
                      <a:pt x="25092" y="8495"/>
                    </a:cubicBezTo>
                    <a:cubicBezTo>
                      <a:pt x="20444" y="22444"/>
                      <a:pt x="16377" y="36973"/>
                      <a:pt x="12310" y="51503"/>
                    </a:cubicBezTo>
                    <a:cubicBezTo>
                      <a:pt x="11729" y="53828"/>
                      <a:pt x="9405" y="56153"/>
                      <a:pt x="6501" y="56153"/>
                    </a:cubicBezTo>
                    <a:close/>
                  </a:path>
                </a:pathLst>
              </a:custGeom>
              <a:solidFill>
                <a:srgbClr val="0576AE"/>
              </a:solidFill>
              <a:ln w="5806" cap="flat">
                <a:noFill/>
                <a:prstDash val="solid"/>
                <a:miter/>
              </a:ln>
            </p:spPr>
            <p:txBody>
              <a:bodyPr rtlCol="0" anchor="ctr"/>
              <a:lstStyle/>
              <a:p>
                <a:endParaRPr lang="en-US"/>
              </a:p>
            </p:txBody>
          </p:sp>
          <p:sp>
            <p:nvSpPr>
              <p:cNvPr id="793" name="Freeform 792">
                <a:extLst>
                  <a:ext uri="{FF2B5EF4-FFF2-40B4-BE49-F238E27FC236}">
                    <a16:creationId xmlns:a16="http://schemas.microsoft.com/office/drawing/2014/main" id="{866EB224-83A8-484B-8A97-87A6AF9E1978}"/>
                  </a:ext>
                </a:extLst>
              </p:cNvPr>
              <p:cNvSpPr/>
              <p:nvPr/>
            </p:nvSpPr>
            <p:spPr>
              <a:xfrm>
                <a:off x="6030247" y="2770412"/>
                <a:ext cx="30677" cy="54734"/>
              </a:xfrm>
              <a:custGeom>
                <a:avLst/>
                <a:gdLst>
                  <a:gd name="connsiteX0" fmla="*/ 23922 w 30677"/>
                  <a:gd name="connsiteY0" fmla="*/ 54734 h 54734"/>
                  <a:gd name="connsiteX1" fmla="*/ 18113 w 30677"/>
                  <a:gd name="connsiteY1" fmla="*/ 50666 h 54734"/>
                  <a:gd name="connsiteX2" fmla="*/ 684 w 30677"/>
                  <a:gd name="connsiteY2" fmla="*/ 9402 h 54734"/>
                  <a:gd name="connsiteX3" fmla="*/ 4170 w 30677"/>
                  <a:gd name="connsiteY3" fmla="*/ 684 h 54734"/>
                  <a:gd name="connsiteX4" fmla="*/ 12884 w 30677"/>
                  <a:gd name="connsiteY4" fmla="*/ 4171 h 54734"/>
                  <a:gd name="connsiteX5" fmla="*/ 30313 w 30677"/>
                  <a:gd name="connsiteY5" fmla="*/ 46017 h 54734"/>
                  <a:gd name="connsiteX6" fmla="*/ 26827 w 30677"/>
                  <a:gd name="connsiteY6" fmla="*/ 54153 h 54734"/>
                  <a:gd name="connsiteX7" fmla="*/ 23922 w 30677"/>
                  <a:gd name="connsiteY7" fmla="*/ 54734 h 5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7" h="54734">
                    <a:moveTo>
                      <a:pt x="23922" y="54734"/>
                    </a:moveTo>
                    <a:cubicBezTo>
                      <a:pt x="21599" y="54734"/>
                      <a:pt x="18694" y="52991"/>
                      <a:pt x="18113" y="50666"/>
                    </a:cubicBezTo>
                    <a:cubicBezTo>
                      <a:pt x="12884" y="36718"/>
                      <a:pt x="7075" y="22769"/>
                      <a:pt x="684" y="9402"/>
                    </a:cubicBezTo>
                    <a:cubicBezTo>
                      <a:pt x="-1059" y="5915"/>
                      <a:pt x="684" y="2428"/>
                      <a:pt x="4170" y="684"/>
                    </a:cubicBezTo>
                    <a:cubicBezTo>
                      <a:pt x="7655" y="-1060"/>
                      <a:pt x="11141" y="684"/>
                      <a:pt x="12884" y="4171"/>
                    </a:cubicBezTo>
                    <a:cubicBezTo>
                      <a:pt x="19275" y="18120"/>
                      <a:pt x="25084" y="32068"/>
                      <a:pt x="30313" y="46017"/>
                    </a:cubicBezTo>
                    <a:cubicBezTo>
                      <a:pt x="31475" y="49504"/>
                      <a:pt x="29732" y="52991"/>
                      <a:pt x="26827" y="54153"/>
                    </a:cubicBezTo>
                    <a:cubicBezTo>
                      <a:pt x="25665" y="54734"/>
                      <a:pt x="25084" y="54734"/>
                      <a:pt x="23922" y="54734"/>
                    </a:cubicBezTo>
                    <a:close/>
                  </a:path>
                </a:pathLst>
              </a:custGeom>
              <a:solidFill>
                <a:srgbClr val="0576AE"/>
              </a:solidFill>
              <a:ln w="5806" cap="flat">
                <a:noFill/>
                <a:prstDash val="solid"/>
                <a:miter/>
              </a:ln>
            </p:spPr>
            <p:txBody>
              <a:bodyPr rtlCol="0" anchor="ctr"/>
              <a:lstStyle/>
              <a:p>
                <a:endParaRPr lang="en-US"/>
              </a:p>
            </p:txBody>
          </p:sp>
          <p:sp>
            <p:nvSpPr>
              <p:cNvPr id="794" name="Freeform 793">
                <a:extLst>
                  <a:ext uri="{FF2B5EF4-FFF2-40B4-BE49-F238E27FC236}">
                    <a16:creationId xmlns:a16="http://schemas.microsoft.com/office/drawing/2014/main" id="{949E2B5E-B791-0049-8550-D847AC6EF27E}"/>
                  </a:ext>
                </a:extLst>
              </p:cNvPr>
              <p:cNvSpPr/>
              <p:nvPr/>
            </p:nvSpPr>
            <p:spPr>
              <a:xfrm>
                <a:off x="4557161" y="2748210"/>
                <a:ext cx="31446" cy="54270"/>
              </a:xfrm>
              <a:custGeom>
                <a:avLst/>
                <a:gdLst>
                  <a:gd name="connsiteX0" fmla="*/ 6245 w 31446"/>
                  <a:gd name="connsiteY0" fmla="*/ 54270 h 54270"/>
                  <a:gd name="connsiteX1" fmla="*/ 3921 w 31446"/>
                  <a:gd name="connsiteY1" fmla="*/ 53689 h 54270"/>
                  <a:gd name="connsiteX2" fmla="*/ 436 w 31446"/>
                  <a:gd name="connsiteY2" fmla="*/ 44971 h 54270"/>
                  <a:gd name="connsiteX3" fmla="*/ 19027 w 31446"/>
                  <a:gd name="connsiteY3" fmla="*/ 3707 h 54270"/>
                  <a:gd name="connsiteX4" fmla="*/ 27741 w 31446"/>
                  <a:gd name="connsiteY4" fmla="*/ 801 h 54270"/>
                  <a:gd name="connsiteX5" fmla="*/ 30646 w 31446"/>
                  <a:gd name="connsiteY5" fmla="*/ 9519 h 54270"/>
                  <a:gd name="connsiteX6" fmla="*/ 12055 w 31446"/>
                  <a:gd name="connsiteY6" fmla="*/ 50202 h 54270"/>
                  <a:gd name="connsiteX7" fmla="*/ 6245 w 31446"/>
                  <a:gd name="connsiteY7" fmla="*/ 54270 h 5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46" h="54270">
                    <a:moveTo>
                      <a:pt x="6245" y="54270"/>
                    </a:moveTo>
                    <a:cubicBezTo>
                      <a:pt x="5664" y="54270"/>
                      <a:pt x="4503" y="54270"/>
                      <a:pt x="3921" y="53689"/>
                    </a:cubicBezTo>
                    <a:cubicBezTo>
                      <a:pt x="436" y="52527"/>
                      <a:pt x="-726" y="48458"/>
                      <a:pt x="436" y="44971"/>
                    </a:cubicBezTo>
                    <a:cubicBezTo>
                      <a:pt x="6245" y="31023"/>
                      <a:pt x="12636" y="17074"/>
                      <a:pt x="19027" y="3707"/>
                    </a:cubicBezTo>
                    <a:cubicBezTo>
                      <a:pt x="20770" y="220"/>
                      <a:pt x="24255" y="-942"/>
                      <a:pt x="27741" y="801"/>
                    </a:cubicBezTo>
                    <a:cubicBezTo>
                      <a:pt x="31227" y="2545"/>
                      <a:pt x="32389" y="6032"/>
                      <a:pt x="30646" y="9519"/>
                    </a:cubicBezTo>
                    <a:cubicBezTo>
                      <a:pt x="24255" y="22886"/>
                      <a:pt x="17865" y="36835"/>
                      <a:pt x="12055" y="50202"/>
                    </a:cubicBezTo>
                    <a:cubicBezTo>
                      <a:pt x="10893" y="52527"/>
                      <a:pt x="8569" y="54270"/>
                      <a:pt x="6245" y="54270"/>
                    </a:cubicBezTo>
                    <a:close/>
                  </a:path>
                </a:pathLst>
              </a:custGeom>
              <a:solidFill>
                <a:srgbClr val="0576AE"/>
              </a:solidFill>
              <a:ln w="5806" cap="flat">
                <a:no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529E5DC4-60F3-2342-8884-B1B1053D9299}"/>
                  </a:ext>
                </a:extLst>
              </p:cNvPr>
              <p:cNvSpPr/>
              <p:nvPr/>
            </p:nvSpPr>
            <p:spPr>
              <a:xfrm>
                <a:off x="5978854" y="2673667"/>
                <a:ext cx="36047" cy="52096"/>
              </a:xfrm>
              <a:custGeom>
                <a:avLst/>
                <a:gdLst>
                  <a:gd name="connsiteX0" fmla="*/ 29419 w 36047"/>
                  <a:gd name="connsiteY0" fmla="*/ 52096 h 52096"/>
                  <a:gd name="connsiteX1" fmla="*/ 23610 w 36047"/>
                  <a:gd name="connsiteY1" fmla="*/ 48609 h 52096"/>
                  <a:gd name="connsiteX2" fmla="*/ 952 w 36047"/>
                  <a:gd name="connsiteY2" fmla="*/ 9670 h 52096"/>
                  <a:gd name="connsiteX3" fmla="*/ 3276 w 36047"/>
                  <a:gd name="connsiteY3" fmla="*/ 952 h 52096"/>
                  <a:gd name="connsiteX4" fmla="*/ 11990 w 36047"/>
                  <a:gd name="connsiteY4" fmla="*/ 3277 h 52096"/>
                  <a:gd name="connsiteX5" fmla="*/ 35229 w 36047"/>
                  <a:gd name="connsiteY5" fmla="*/ 42797 h 52096"/>
                  <a:gd name="connsiteX6" fmla="*/ 32905 w 36047"/>
                  <a:gd name="connsiteY6" fmla="*/ 51515 h 52096"/>
                  <a:gd name="connsiteX7" fmla="*/ 29419 w 36047"/>
                  <a:gd name="connsiteY7" fmla="*/ 52096 h 5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47" h="52096">
                    <a:moveTo>
                      <a:pt x="29419" y="52096"/>
                    </a:moveTo>
                    <a:cubicBezTo>
                      <a:pt x="27095" y="52096"/>
                      <a:pt x="24771" y="50934"/>
                      <a:pt x="23610" y="48609"/>
                    </a:cubicBezTo>
                    <a:cubicBezTo>
                      <a:pt x="16638" y="35823"/>
                      <a:pt x="8504" y="22456"/>
                      <a:pt x="952" y="9670"/>
                    </a:cubicBezTo>
                    <a:cubicBezTo>
                      <a:pt x="-791" y="6764"/>
                      <a:pt x="-210" y="2696"/>
                      <a:pt x="3276" y="952"/>
                    </a:cubicBezTo>
                    <a:cubicBezTo>
                      <a:pt x="6181" y="-792"/>
                      <a:pt x="10247" y="-210"/>
                      <a:pt x="11990" y="3277"/>
                    </a:cubicBezTo>
                    <a:cubicBezTo>
                      <a:pt x="20124" y="16063"/>
                      <a:pt x="27676" y="29430"/>
                      <a:pt x="35229" y="42797"/>
                    </a:cubicBezTo>
                    <a:cubicBezTo>
                      <a:pt x="36972" y="45703"/>
                      <a:pt x="35810" y="49772"/>
                      <a:pt x="32905" y="51515"/>
                    </a:cubicBezTo>
                    <a:cubicBezTo>
                      <a:pt x="31162" y="52096"/>
                      <a:pt x="30581" y="52096"/>
                      <a:pt x="29419" y="52096"/>
                    </a:cubicBezTo>
                    <a:close/>
                  </a:path>
                </a:pathLst>
              </a:custGeom>
              <a:solidFill>
                <a:srgbClr val="0576AE"/>
              </a:solidFill>
              <a:ln w="5806" cap="flat">
                <a:noFill/>
                <a:prstDash val="solid"/>
                <a:miter/>
              </a:ln>
            </p:spPr>
            <p:txBody>
              <a:bodyPr rtlCol="0" anchor="ctr"/>
              <a:lstStyle/>
              <a:p>
                <a:endParaRPr lang="en-US"/>
              </a:p>
            </p:txBody>
          </p:sp>
          <p:sp>
            <p:nvSpPr>
              <p:cNvPr id="796" name="Freeform 795">
                <a:extLst>
                  <a:ext uri="{FF2B5EF4-FFF2-40B4-BE49-F238E27FC236}">
                    <a16:creationId xmlns:a16="http://schemas.microsoft.com/office/drawing/2014/main" id="{29C40AB6-1886-7049-B921-C3FCC75DB960}"/>
                  </a:ext>
                </a:extLst>
              </p:cNvPr>
              <p:cNvSpPr/>
              <p:nvPr/>
            </p:nvSpPr>
            <p:spPr>
              <a:xfrm>
                <a:off x="4605579" y="2653878"/>
                <a:ext cx="36657" cy="50962"/>
              </a:xfrm>
              <a:custGeom>
                <a:avLst/>
                <a:gdLst>
                  <a:gd name="connsiteX0" fmla="*/ 6629 w 36657"/>
                  <a:gd name="connsiteY0" fmla="*/ 50963 h 50962"/>
                  <a:gd name="connsiteX1" fmla="*/ 3143 w 36657"/>
                  <a:gd name="connsiteY1" fmla="*/ 49800 h 50962"/>
                  <a:gd name="connsiteX2" fmla="*/ 819 w 36657"/>
                  <a:gd name="connsiteY2" fmla="*/ 41083 h 50962"/>
                  <a:gd name="connsiteX3" fmla="*/ 25220 w 36657"/>
                  <a:gd name="connsiteY3" fmla="*/ 2724 h 50962"/>
                  <a:gd name="connsiteX4" fmla="*/ 33934 w 36657"/>
                  <a:gd name="connsiteY4" fmla="*/ 981 h 50962"/>
                  <a:gd name="connsiteX5" fmla="*/ 35677 w 36657"/>
                  <a:gd name="connsiteY5" fmla="*/ 9698 h 50962"/>
                  <a:gd name="connsiteX6" fmla="*/ 11857 w 36657"/>
                  <a:gd name="connsiteY6" fmla="*/ 47476 h 50962"/>
                  <a:gd name="connsiteX7" fmla="*/ 6629 w 36657"/>
                  <a:gd name="connsiteY7" fmla="*/ 50963 h 5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57" h="50962">
                    <a:moveTo>
                      <a:pt x="6629" y="50963"/>
                    </a:moveTo>
                    <a:cubicBezTo>
                      <a:pt x="5467" y="50963"/>
                      <a:pt x="4305" y="50382"/>
                      <a:pt x="3143" y="49800"/>
                    </a:cubicBezTo>
                    <a:cubicBezTo>
                      <a:pt x="238" y="48057"/>
                      <a:pt x="-924" y="43989"/>
                      <a:pt x="819" y="41083"/>
                    </a:cubicBezTo>
                    <a:cubicBezTo>
                      <a:pt x="8372" y="28297"/>
                      <a:pt x="16505" y="14929"/>
                      <a:pt x="25220" y="2724"/>
                    </a:cubicBezTo>
                    <a:cubicBezTo>
                      <a:pt x="26962" y="-182"/>
                      <a:pt x="31029" y="-763"/>
                      <a:pt x="33934" y="981"/>
                    </a:cubicBezTo>
                    <a:cubicBezTo>
                      <a:pt x="36839" y="2724"/>
                      <a:pt x="37420" y="6793"/>
                      <a:pt x="35677" y="9698"/>
                    </a:cubicBezTo>
                    <a:cubicBezTo>
                      <a:pt x="27544" y="21903"/>
                      <a:pt x="19410" y="34690"/>
                      <a:pt x="11857" y="47476"/>
                    </a:cubicBezTo>
                    <a:cubicBezTo>
                      <a:pt x="11277" y="49800"/>
                      <a:pt x="8953" y="50963"/>
                      <a:pt x="6629" y="50963"/>
                    </a:cubicBezTo>
                    <a:close/>
                  </a:path>
                </a:pathLst>
              </a:custGeom>
              <a:solidFill>
                <a:srgbClr val="0576AE"/>
              </a:solidFill>
              <a:ln w="5806" cap="flat">
                <a:no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3DA227E3-0B78-6B4B-BD11-CC2D8B15FF83}"/>
                  </a:ext>
                </a:extLst>
              </p:cNvPr>
              <p:cNvSpPr/>
              <p:nvPr/>
            </p:nvSpPr>
            <p:spPr>
              <a:xfrm>
                <a:off x="5913839" y="2584799"/>
                <a:ext cx="41257" cy="48556"/>
              </a:xfrm>
              <a:custGeom>
                <a:avLst/>
                <a:gdLst>
                  <a:gd name="connsiteX0" fmla="*/ 34594 w 41257"/>
                  <a:gd name="connsiteY0" fmla="*/ 48556 h 48556"/>
                  <a:gd name="connsiteX1" fmla="*/ 29366 w 41257"/>
                  <a:gd name="connsiteY1" fmla="*/ 46231 h 48556"/>
                  <a:gd name="connsiteX2" fmla="*/ 1480 w 41257"/>
                  <a:gd name="connsiteY2" fmla="*/ 10779 h 48556"/>
                  <a:gd name="connsiteX3" fmla="*/ 2060 w 41257"/>
                  <a:gd name="connsiteY3" fmla="*/ 1480 h 48556"/>
                  <a:gd name="connsiteX4" fmla="*/ 11356 w 41257"/>
                  <a:gd name="connsiteY4" fmla="*/ 2061 h 48556"/>
                  <a:gd name="connsiteX5" fmla="*/ 39823 w 41257"/>
                  <a:gd name="connsiteY5" fmla="*/ 38095 h 48556"/>
                  <a:gd name="connsiteX6" fmla="*/ 38661 w 41257"/>
                  <a:gd name="connsiteY6" fmla="*/ 47394 h 48556"/>
                  <a:gd name="connsiteX7" fmla="*/ 34594 w 41257"/>
                  <a:gd name="connsiteY7" fmla="*/ 48556 h 4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57" h="48556">
                    <a:moveTo>
                      <a:pt x="34594" y="48556"/>
                    </a:moveTo>
                    <a:cubicBezTo>
                      <a:pt x="32852" y="48556"/>
                      <a:pt x="30528" y="47394"/>
                      <a:pt x="29366" y="46231"/>
                    </a:cubicBezTo>
                    <a:cubicBezTo>
                      <a:pt x="20651" y="34608"/>
                      <a:pt x="11356" y="22403"/>
                      <a:pt x="1480" y="10779"/>
                    </a:cubicBezTo>
                    <a:cubicBezTo>
                      <a:pt x="-844" y="7873"/>
                      <a:pt x="-264" y="3805"/>
                      <a:pt x="2060" y="1480"/>
                    </a:cubicBezTo>
                    <a:cubicBezTo>
                      <a:pt x="4965" y="-845"/>
                      <a:pt x="9032" y="-264"/>
                      <a:pt x="11356" y="2061"/>
                    </a:cubicBezTo>
                    <a:cubicBezTo>
                      <a:pt x="21232" y="13685"/>
                      <a:pt x="30528" y="25890"/>
                      <a:pt x="39823" y="38095"/>
                    </a:cubicBezTo>
                    <a:cubicBezTo>
                      <a:pt x="42147" y="41001"/>
                      <a:pt x="41566" y="45069"/>
                      <a:pt x="38661" y="47394"/>
                    </a:cubicBezTo>
                    <a:cubicBezTo>
                      <a:pt x="37499" y="48556"/>
                      <a:pt x="36338" y="48556"/>
                      <a:pt x="34594" y="48556"/>
                    </a:cubicBezTo>
                    <a:close/>
                  </a:path>
                </a:pathLst>
              </a:custGeom>
              <a:solidFill>
                <a:srgbClr val="0576AE"/>
              </a:solidFill>
              <a:ln w="5806"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9145159C-CB59-434F-B4D1-1D04B53D6F3D}"/>
                  </a:ext>
                </a:extLst>
              </p:cNvPr>
              <p:cNvSpPr/>
              <p:nvPr/>
            </p:nvSpPr>
            <p:spPr>
              <a:xfrm>
                <a:off x="4667709" y="2566585"/>
                <a:ext cx="42035" cy="47590"/>
              </a:xfrm>
              <a:custGeom>
                <a:avLst/>
                <a:gdLst>
                  <a:gd name="connsiteX0" fmla="*/ 6663 w 42035"/>
                  <a:gd name="connsiteY0" fmla="*/ 47591 h 47590"/>
                  <a:gd name="connsiteX1" fmla="*/ 2596 w 42035"/>
                  <a:gd name="connsiteY1" fmla="*/ 46428 h 47590"/>
                  <a:gd name="connsiteX2" fmla="*/ 1434 w 42035"/>
                  <a:gd name="connsiteY2" fmla="*/ 37129 h 47590"/>
                  <a:gd name="connsiteX3" fmla="*/ 30482 w 42035"/>
                  <a:gd name="connsiteY3" fmla="*/ 2258 h 47590"/>
                  <a:gd name="connsiteX4" fmla="*/ 39778 w 42035"/>
                  <a:gd name="connsiteY4" fmla="*/ 1677 h 47590"/>
                  <a:gd name="connsiteX5" fmla="*/ 40359 w 42035"/>
                  <a:gd name="connsiteY5" fmla="*/ 10976 h 47590"/>
                  <a:gd name="connsiteX6" fmla="*/ 11310 w 42035"/>
                  <a:gd name="connsiteY6" fmla="*/ 45266 h 47590"/>
                  <a:gd name="connsiteX7" fmla="*/ 6663 w 42035"/>
                  <a:gd name="connsiteY7" fmla="*/ 47591 h 4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35" h="47590">
                    <a:moveTo>
                      <a:pt x="6663" y="47591"/>
                    </a:moveTo>
                    <a:cubicBezTo>
                      <a:pt x="5501" y="47591"/>
                      <a:pt x="3758" y="47010"/>
                      <a:pt x="2596" y="46428"/>
                    </a:cubicBezTo>
                    <a:cubicBezTo>
                      <a:pt x="-309" y="44104"/>
                      <a:pt x="-890" y="40035"/>
                      <a:pt x="1434" y="37129"/>
                    </a:cubicBezTo>
                    <a:cubicBezTo>
                      <a:pt x="10729" y="25506"/>
                      <a:pt x="20606" y="13301"/>
                      <a:pt x="30482" y="2258"/>
                    </a:cubicBezTo>
                    <a:cubicBezTo>
                      <a:pt x="32806" y="-648"/>
                      <a:pt x="36873" y="-648"/>
                      <a:pt x="39778" y="1677"/>
                    </a:cubicBezTo>
                    <a:cubicBezTo>
                      <a:pt x="42683" y="4002"/>
                      <a:pt x="42683" y="8070"/>
                      <a:pt x="40359" y="10976"/>
                    </a:cubicBezTo>
                    <a:cubicBezTo>
                      <a:pt x="30482" y="22018"/>
                      <a:pt x="20606" y="33642"/>
                      <a:pt x="11310" y="45266"/>
                    </a:cubicBezTo>
                    <a:cubicBezTo>
                      <a:pt x="10729" y="47010"/>
                      <a:pt x="8987" y="47591"/>
                      <a:pt x="6663" y="47591"/>
                    </a:cubicBezTo>
                    <a:close/>
                  </a:path>
                </a:pathLst>
              </a:custGeom>
              <a:solidFill>
                <a:srgbClr val="0576AE"/>
              </a:solidFill>
              <a:ln w="5806" cap="flat">
                <a:no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7C482451-AEF9-6546-BCAE-7761B80BE98A}"/>
                  </a:ext>
                </a:extLst>
              </p:cNvPr>
              <p:cNvSpPr/>
              <p:nvPr/>
            </p:nvSpPr>
            <p:spPr>
              <a:xfrm>
                <a:off x="5838116" y="2506142"/>
                <a:ext cx="45248" cy="44103"/>
              </a:xfrm>
              <a:custGeom>
                <a:avLst/>
                <a:gdLst>
                  <a:gd name="connsiteX0" fmla="*/ 39439 w 45248"/>
                  <a:gd name="connsiteY0" fmla="*/ 44103 h 44103"/>
                  <a:gd name="connsiteX1" fmla="*/ 34791 w 45248"/>
                  <a:gd name="connsiteY1" fmla="*/ 42360 h 44103"/>
                  <a:gd name="connsiteX2" fmla="*/ 2257 w 45248"/>
                  <a:gd name="connsiteY2" fmla="*/ 11557 h 44103"/>
                  <a:gd name="connsiteX3" fmla="*/ 1676 w 45248"/>
                  <a:gd name="connsiteY3" fmla="*/ 2258 h 44103"/>
                  <a:gd name="connsiteX4" fmla="*/ 10972 w 45248"/>
                  <a:gd name="connsiteY4" fmla="*/ 1677 h 44103"/>
                  <a:gd name="connsiteX5" fmla="*/ 43506 w 45248"/>
                  <a:gd name="connsiteY5" fmla="*/ 33061 h 44103"/>
                  <a:gd name="connsiteX6" fmla="*/ 43506 w 45248"/>
                  <a:gd name="connsiteY6" fmla="*/ 42360 h 44103"/>
                  <a:gd name="connsiteX7" fmla="*/ 39439 w 45248"/>
                  <a:gd name="connsiteY7" fmla="*/ 44103 h 4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48" h="44103">
                    <a:moveTo>
                      <a:pt x="39439" y="44103"/>
                    </a:moveTo>
                    <a:cubicBezTo>
                      <a:pt x="37696" y="44103"/>
                      <a:pt x="35953" y="43522"/>
                      <a:pt x="34791" y="42360"/>
                    </a:cubicBezTo>
                    <a:cubicBezTo>
                      <a:pt x="24334" y="31899"/>
                      <a:pt x="13296" y="21437"/>
                      <a:pt x="2257" y="11557"/>
                    </a:cubicBezTo>
                    <a:cubicBezTo>
                      <a:pt x="-648" y="9232"/>
                      <a:pt x="-648" y="5164"/>
                      <a:pt x="1676" y="2258"/>
                    </a:cubicBezTo>
                    <a:cubicBezTo>
                      <a:pt x="4000" y="-648"/>
                      <a:pt x="8067" y="-648"/>
                      <a:pt x="10972" y="1677"/>
                    </a:cubicBezTo>
                    <a:cubicBezTo>
                      <a:pt x="22010" y="12138"/>
                      <a:pt x="33049" y="22600"/>
                      <a:pt x="43506" y="33061"/>
                    </a:cubicBezTo>
                    <a:cubicBezTo>
                      <a:pt x="45830" y="35386"/>
                      <a:pt x="45830" y="39454"/>
                      <a:pt x="43506" y="42360"/>
                    </a:cubicBezTo>
                    <a:cubicBezTo>
                      <a:pt x="42344" y="43522"/>
                      <a:pt x="40601" y="44103"/>
                      <a:pt x="39439" y="44103"/>
                    </a:cubicBezTo>
                    <a:close/>
                  </a:path>
                </a:pathLst>
              </a:custGeom>
              <a:solidFill>
                <a:srgbClr val="0576AE"/>
              </a:solidFill>
              <a:ln w="5806" cap="flat">
                <a:no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F44F2779-4C74-E64C-9F70-9D8CDA4BB635}"/>
                  </a:ext>
                </a:extLst>
              </p:cNvPr>
              <p:cNvSpPr/>
              <p:nvPr/>
            </p:nvSpPr>
            <p:spPr>
              <a:xfrm>
                <a:off x="4741764" y="2490066"/>
                <a:ext cx="46213" cy="43325"/>
              </a:xfrm>
              <a:custGeom>
                <a:avLst/>
                <a:gdLst>
                  <a:gd name="connsiteX0" fmla="*/ 6391 w 46213"/>
                  <a:gd name="connsiteY0" fmla="*/ 43325 h 43325"/>
                  <a:gd name="connsiteX1" fmla="*/ 1743 w 46213"/>
                  <a:gd name="connsiteY1" fmla="*/ 41582 h 43325"/>
                  <a:gd name="connsiteX2" fmla="*/ 1743 w 46213"/>
                  <a:gd name="connsiteY2" fmla="*/ 32283 h 43325"/>
                  <a:gd name="connsiteX3" fmla="*/ 35439 w 46213"/>
                  <a:gd name="connsiteY3" fmla="*/ 1480 h 43325"/>
                  <a:gd name="connsiteX4" fmla="*/ 44734 w 46213"/>
                  <a:gd name="connsiteY4" fmla="*/ 2061 h 43325"/>
                  <a:gd name="connsiteX5" fmla="*/ 44154 w 46213"/>
                  <a:gd name="connsiteY5" fmla="*/ 11360 h 43325"/>
                  <a:gd name="connsiteX6" fmla="*/ 11038 w 46213"/>
                  <a:gd name="connsiteY6" fmla="*/ 41582 h 43325"/>
                  <a:gd name="connsiteX7" fmla="*/ 6391 w 46213"/>
                  <a:gd name="connsiteY7" fmla="*/ 43325 h 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13" h="43325">
                    <a:moveTo>
                      <a:pt x="6391" y="43325"/>
                    </a:moveTo>
                    <a:cubicBezTo>
                      <a:pt x="4648" y="43325"/>
                      <a:pt x="2905" y="42744"/>
                      <a:pt x="1743" y="41582"/>
                    </a:cubicBezTo>
                    <a:cubicBezTo>
                      <a:pt x="-581" y="39257"/>
                      <a:pt x="-581" y="35189"/>
                      <a:pt x="1743" y="32283"/>
                    </a:cubicBezTo>
                    <a:cubicBezTo>
                      <a:pt x="12781" y="21822"/>
                      <a:pt x="23820" y="11360"/>
                      <a:pt x="35439" y="1480"/>
                    </a:cubicBezTo>
                    <a:cubicBezTo>
                      <a:pt x="38344" y="-845"/>
                      <a:pt x="42411" y="-264"/>
                      <a:pt x="44734" y="2061"/>
                    </a:cubicBezTo>
                    <a:cubicBezTo>
                      <a:pt x="47058" y="4967"/>
                      <a:pt x="46478" y="9035"/>
                      <a:pt x="44154" y="11360"/>
                    </a:cubicBezTo>
                    <a:cubicBezTo>
                      <a:pt x="33115" y="21240"/>
                      <a:pt x="21496" y="31120"/>
                      <a:pt x="11038" y="41582"/>
                    </a:cubicBezTo>
                    <a:cubicBezTo>
                      <a:pt x="9876" y="42744"/>
                      <a:pt x="8134" y="43325"/>
                      <a:pt x="6391" y="43325"/>
                    </a:cubicBezTo>
                    <a:close/>
                  </a:path>
                </a:pathLst>
              </a:custGeom>
              <a:solidFill>
                <a:srgbClr val="0576AE"/>
              </a:solidFill>
              <a:ln w="5806"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134A35E3-521F-B845-9736-9AC5D05DC571}"/>
                  </a:ext>
                </a:extLst>
              </p:cNvPr>
              <p:cNvSpPr/>
              <p:nvPr/>
            </p:nvSpPr>
            <p:spPr>
              <a:xfrm>
                <a:off x="5752829" y="2438258"/>
                <a:ext cx="49472" cy="39338"/>
              </a:xfrm>
              <a:custGeom>
                <a:avLst/>
                <a:gdLst>
                  <a:gd name="connsiteX0" fmla="*/ 42810 w 49472"/>
                  <a:gd name="connsiteY0" fmla="*/ 39339 h 39338"/>
                  <a:gd name="connsiteX1" fmla="*/ 38743 w 49472"/>
                  <a:gd name="connsiteY1" fmla="*/ 38177 h 39338"/>
                  <a:gd name="connsiteX2" fmla="*/ 2723 w 49472"/>
                  <a:gd name="connsiteY2" fmla="*/ 12023 h 39338"/>
                  <a:gd name="connsiteX3" fmla="*/ 980 w 49472"/>
                  <a:gd name="connsiteY3" fmla="*/ 2724 h 39338"/>
                  <a:gd name="connsiteX4" fmla="*/ 10276 w 49472"/>
                  <a:gd name="connsiteY4" fmla="*/ 981 h 39338"/>
                  <a:gd name="connsiteX5" fmla="*/ 46877 w 49472"/>
                  <a:gd name="connsiteY5" fmla="*/ 27715 h 39338"/>
                  <a:gd name="connsiteX6" fmla="*/ 48039 w 49472"/>
                  <a:gd name="connsiteY6" fmla="*/ 37014 h 39338"/>
                  <a:gd name="connsiteX7" fmla="*/ 42810 w 49472"/>
                  <a:gd name="connsiteY7" fmla="*/ 39339 h 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472" h="39338">
                    <a:moveTo>
                      <a:pt x="42810" y="39339"/>
                    </a:moveTo>
                    <a:cubicBezTo>
                      <a:pt x="41648" y="39339"/>
                      <a:pt x="39905" y="38758"/>
                      <a:pt x="38743" y="38177"/>
                    </a:cubicBezTo>
                    <a:cubicBezTo>
                      <a:pt x="27124" y="28878"/>
                      <a:pt x="14924" y="20160"/>
                      <a:pt x="2723" y="12023"/>
                    </a:cubicBezTo>
                    <a:cubicBezTo>
                      <a:pt x="-181" y="10280"/>
                      <a:pt x="-763" y="6211"/>
                      <a:pt x="980" y="2724"/>
                    </a:cubicBezTo>
                    <a:cubicBezTo>
                      <a:pt x="3304" y="-182"/>
                      <a:pt x="6790" y="-763"/>
                      <a:pt x="10276" y="981"/>
                    </a:cubicBezTo>
                    <a:cubicBezTo>
                      <a:pt x="22476" y="9699"/>
                      <a:pt x="35257" y="18416"/>
                      <a:pt x="46877" y="27715"/>
                    </a:cubicBezTo>
                    <a:cubicBezTo>
                      <a:pt x="49782" y="30040"/>
                      <a:pt x="50363" y="34108"/>
                      <a:pt x="48039" y="37014"/>
                    </a:cubicBezTo>
                    <a:cubicBezTo>
                      <a:pt x="46296" y="38177"/>
                      <a:pt x="44553" y="39339"/>
                      <a:pt x="42810" y="39339"/>
                    </a:cubicBezTo>
                    <a:close/>
                  </a:path>
                </a:pathLst>
              </a:custGeom>
              <a:solidFill>
                <a:srgbClr val="0576AE"/>
              </a:solidFill>
              <a:ln w="5806" cap="flat">
                <a:no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80FC98EF-2F05-544B-BA39-97B0EDEF9B14}"/>
                  </a:ext>
                </a:extLst>
              </p:cNvPr>
              <p:cNvSpPr/>
              <p:nvPr/>
            </p:nvSpPr>
            <p:spPr>
              <a:xfrm>
                <a:off x="4825732" y="2424310"/>
                <a:ext cx="50053" cy="38757"/>
              </a:xfrm>
              <a:custGeom>
                <a:avLst/>
                <a:gdLst>
                  <a:gd name="connsiteX0" fmla="*/ 6663 w 50053"/>
                  <a:gd name="connsiteY0" fmla="*/ 38758 h 38757"/>
                  <a:gd name="connsiteX1" fmla="*/ 1434 w 50053"/>
                  <a:gd name="connsiteY1" fmla="*/ 35852 h 38757"/>
                  <a:gd name="connsiteX2" fmla="*/ 2596 w 50053"/>
                  <a:gd name="connsiteY2" fmla="*/ 26553 h 38757"/>
                  <a:gd name="connsiteX3" fmla="*/ 40359 w 50053"/>
                  <a:gd name="connsiteY3" fmla="*/ 981 h 38757"/>
                  <a:gd name="connsiteX4" fmla="*/ 49073 w 50053"/>
                  <a:gd name="connsiteY4" fmla="*/ 2724 h 38757"/>
                  <a:gd name="connsiteX5" fmla="*/ 47330 w 50053"/>
                  <a:gd name="connsiteY5" fmla="*/ 11442 h 38757"/>
                  <a:gd name="connsiteX6" fmla="*/ 10148 w 50053"/>
                  <a:gd name="connsiteY6" fmla="*/ 37014 h 38757"/>
                  <a:gd name="connsiteX7" fmla="*/ 6663 w 50053"/>
                  <a:gd name="connsiteY7" fmla="*/ 38758 h 3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53" h="38757">
                    <a:moveTo>
                      <a:pt x="6663" y="38758"/>
                    </a:moveTo>
                    <a:cubicBezTo>
                      <a:pt x="4920" y="38758"/>
                      <a:pt x="2596" y="37596"/>
                      <a:pt x="1434" y="35852"/>
                    </a:cubicBezTo>
                    <a:cubicBezTo>
                      <a:pt x="-890" y="32946"/>
                      <a:pt x="-309" y="28878"/>
                      <a:pt x="2596" y="26553"/>
                    </a:cubicBezTo>
                    <a:cubicBezTo>
                      <a:pt x="14796" y="17835"/>
                      <a:pt x="27577" y="9117"/>
                      <a:pt x="40359" y="981"/>
                    </a:cubicBezTo>
                    <a:cubicBezTo>
                      <a:pt x="43264" y="-763"/>
                      <a:pt x="47330" y="-182"/>
                      <a:pt x="49073" y="2724"/>
                    </a:cubicBezTo>
                    <a:cubicBezTo>
                      <a:pt x="50816" y="5630"/>
                      <a:pt x="50235" y="9698"/>
                      <a:pt x="47330" y="11442"/>
                    </a:cubicBezTo>
                    <a:cubicBezTo>
                      <a:pt x="35130" y="19579"/>
                      <a:pt x="22349" y="27715"/>
                      <a:pt x="10148" y="37014"/>
                    </a:cubicBezTo>
                    <a:cubicBezTo>
                      <a:pt x="9568" y="38177"/>
                      <a:pt x="8405" y="38758"/>
                      <a:pt x="6663" y="38758"/>
                    </a:cubicBezTo>
                    <a:close/>
                  </a:path>
                </a:pathLst>
              </a:custGeom>
              <a:solidFill>
                <a:srgbClr val="0576AE"/>
              </a:solidFill>
              <a:ln w="5806" cap="flat">
                <a:noFill/>
                <a:prstDash val="solid"/>
                <a:miter/>
              </a:ln>
            </p:spPr>
            <p:txBody>
              <a:bodyPr rtlCol="0" anchor="ctr"/>
              <a:lstStyle/>
              <a:p>
                <a:endParaRPr lang="en-US"/>
              </a:p>
            </p:txBody>
          </p:sp>
          <p:sp>
            <p:nvSpPr>
              <p:cNvPr id="803" name="Freeform 802">
                <a:extLst>
                  <a:ext uri="{FF2B5EF4-FFF2-40B4-BE49-F238E27FC236}">
                    <a16:creationId xmlns:a16="http://schemas.microsoft.com/office/drawing/2014/main" id="{660B190C-2EF5-BC44-89F8-3D0680B7AD5A}"/>
                  </a:ext>
                </a:extLst>
              </p:cNvPr>
              <p:cNvSpPr/>
              <p:nvPr/>
            </p:nvSpPr>
            <p:spPr>
              <a:xfrm>
                <a:off x="5657835" y="2382168"/>
                <a:ext cx="52639" cy="34404"/>
              </a:xfrm>
              <a:custGeom>
                <a:avLst/>
                <a:gdLst>
                  <a:gd name="connsiteX0" fmla="*/ 46592 w 52639"/>
                  <a:gd name="connsiteY0" fmla="*/ 34404 h 34404"/>
                  <a:gd name="connsiteX1" fmla="*/ 43106 w 52639"/>
                  <a:gd name="connsiteY1" fmla="*/ 33823 h 34404"/>
                  <a:gd name="connsiteX2" fmla="*/ 3600 w 52639"/>
                  <a:gd name="connsiteY2" fmla="*/ 12319 h 34404"/>
                  <a:gd name="connsiteX3" fmla="*/ 695 w 52639"/>
                  <a:gd name="connsiteY3" fmla="*/ 3602 h 34404"/>
                  <a:gd name="connsiteX4" fmla="*/ 9410 w 52639"/>
                  <a:gd name="connsiteY4" fmla="*/ 696 h 34404"/>
                  <a:gd name="connsiteX5" fmla="*/ 49496 w 52639"/>
                  <a:gd name="connsiteY5" fmla="*/ 22200 h 34404"/>
                  <a:gd name="connsiteX6" fmla="*/ 51820 w 52639"/>
                  <a:gd name="connsiteY6" fmla="*/ 30917 h 34404"/>
                  <a:gd name="connsiteX7" fmla="*/ 46592 w 52639"/>
                  <a:gd name="connsiteY7" fmla="*/ 34404 h 3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39" h="34404">
                    <a:moveTo>
                      <a:pt x="46592" y="34404"/>
                    </a:moveTo>
                    <a:cubicBezTo>
                      <a:pt x="45430" y="34404"/>
                      <a:pt x="44268" y="34404"/>
                      <a:pt x="43106" y="33823"/>
                    </a:cubicBezTo>
                    <a:cubicBezTo>
                      <a:pt x="30325" y="26268"/>
                      <a:pt x="16962" y="19294"/>
                      <a:pt x="3600" y="12319"/>
                    </a:cubicBezTo>
                    <a:cubicBezTo>
                      <a:pt x="695" y="10576"/>
                      <a:pt x="-1047" y="7089"/>
                      <a:pt x="695" y="3602"/>
                    </a:cubicBezTo>
                    <a:cubicBezTo>
                      <a:pt x="2438" y="696"/>
                      <a:pt x="5924" y="-1048"/>
                      <a:pt x="9410" y="696"/>
                    </a:cubicBezTo>
                    <a:cubicBezTo>
                      <a:pt x="22772" y="7670"/>
                      <a:pt x="36134" y="14644"/>
                      <a:pt x="49496" y="22200"/>
                    </a:cubicBezTo>
                    <a:cubicBezTo>
                      <a:pt x="52401" y="23943"/>
                      <a:pt x="53563" y="28011"/>
                      <a:pt x="51820" y="30917"/>
                    </a:cubicBezTo>
                    <a:cubicBezTo>
                      <a:pt x="51240" y="33242"/>
                      <a:pt x="48916" y="34404"/>
                      <a:pt x="46592" y="34404"/>
                    </a:cubicBezTo>
                    <a:close/>
                  </a:path>
                </a:pathLst>
              </a:custGeom>
              <a:solidFill>
                <a:srgbClr val="0576AE"/>
              </a:solidFill>
              <a:ln w="5806" cap="flat">
                <a:no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BAFCB01C-2F7D-754D-A363-78EBD981B032}"/>
                  </a:ext>
                </a:extLst>
              </p:cNvPr>
              <p:cNvSpPr/>
              <p:nvPr/>
            </p:nvSpPr>
            <p:spPr>
              <a:xfrm>
                <a:off x="4918739" y="2371126"/>
                <a:ext cx="53783" cy="33242"/>
              </a:xfrm>
              <a:custGeom>
                <a:avLst/>
                <a:gdLst>
                  <a:gd name="connsiteX0" fmla="*/ 6610 w 53783"/>
                  <a:gd name="connsiteY0" fmla="*/ 33242 h 33242"/>
                  <a:gd name="connsiteX1" fmla="*/ 801 w 53783"/>
                  <a:gd name="connsiteY1" fmla="*/ 29755 h 33242"/>
                  <a:gd name="connsiteX2" fmla="*/ 3706 w 53783"/>
                  <a:gd name="connsiteY2" fmla="*/ 21037 h 33242"/>
                  <a:gd name="connsiteX3" fmla="*/ 44373 w 53783"/>
                  <a:gd name="connsiteY3" fmla="*/ 696 h 33242"/>
                  <a:gd name="connsiteX4" fmla="*/ 53088 w 53783"/>
                  <a:gd name="connsiteY4" fmla="*/ 3602 h 33242"/>
                  <a:gd name="connsiteX5" fmla="*/ 50183 w 53783"/>
                  <a:gd name="connsiteY5" fmla="*/ 12319 h 33242"/>
                  <a:gd name="connsiteX6" fmla="*/ 10096 w 53783"/>
                  <a:gd name="connsiteY6" fmla="*/ 32661 h 33242"/>
                  <a:gd name="connsiteX7" fmla="*/ 6610 w 53783"/>
                  <a:gd name="connsiteY7" fmla="*/ 33242 h 3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3" h="33242">
                    <a:moveTo>
                      <a:pt x="6610" y="33242"/>
                    </a:moveTo>
                    <a:cubicBezTo>
                      <a:pt x="4286" y="33242"/>
                      <a:pt x="1963" y="32080"/>
                      <a:pt x="801" y="29755"/>
                    </a:cubicBezTo>
                    <a:cubicBezTo>
                      <a:pt x="-942" y="26849"/>
                      <a:pt x="220" y="22781"/>
                      <a:pt x="3706" y="21037"/>
                    </a:cubicBezTo>
                    <a:cubicBezTo>
                      <a:pt x="17068" y="14063"/>
                      <a:pt x="31011" y="7089"/>
                      <a:pt x="44373" y="696"/>
                    </a:cubicBezTo>
                    <a:cubicBezTo>
                      <a:pt x="47859" y="-1048"/>
                      <a:pt x="51345" y="696"/>
                      <a:pt x="53088" y="3602"/>
                    </a:cubicBezTo>
                    <a:cubicBezTo>
                      <a:pt x="54831" y="7089"/>
                      <a:pt x="53088" y="10576"/>
                      <a:pt x="50183" y="12319"/>
                    </a:cubicBezTo>
                    <a:cubicBezTo>
                      <a:pt x="36821" y="18713"/>
                      <a:pt x="23459" y="25105"/>
                      <a:pt x="10096" y="32661"/>
                    </a:cubicBezTo>
                    <a:cubicBezTo>
                      <a:pt x="8934" y="33242"/>
                      <a:pt x="7772" y="33242"/>
                      <a:pt x="6610" y="33242"/>
                    </a:cubicBezTo>
                    <a:close/>
                  </a:path>
                </a:pathLst>
              </a:custGeom>
              <a:solidFill>
                <a:srgbClr val="0576AE"/>
              </a:solidFill>
              <a:ln w="5806" cap="flat">
                <a:noFill/>
                <a:prstDash val="solid"/>
                <a:miter/>
              </a:ln>
            </p:spPr>
            <p:txBody>
              <a:bodyPr rtlCol="0" anchor="ctr"/>
              <a:lstStyle/>
              <a:p>
                <a:endParaRPr lang="en-US"/>
              </a:p>
            </p:txBody>
          </p:sp>
          <p:sp>
            <p:nvSpPr>
              <p:cNvPr id="805" name="Freeform 804">
                <a:extLst>
                  <a:ext uri="{FF2B5EF4-FFF2-40B4-BE49-F238E27FC236}">
                    <a16:creationId xmlns:a16="http://schemas.microsoft.com/office/drawing/2014/main" id="{AF8E3419-C329-7B42-9C00-1B17216A45DF}"/>
                  </a:ext>
                </a:extLst>
              </p:cNvPr>
              <p:cNvSpPr/>
              <p:nvPr/>
            </p:nvSpPr>
            <p:spPr>
              <a:xfrm>
                <a:off x="5557084" y="2339498"/>
                <a:ext cx="54824" cy="28836"/>
              </a:xfrm>
              <a:custGeom>
                <a:avLst/>
                <a:gdLst>
                  <a:gd name="connsiteX0" fmla="*/ 48579 w 54824"/>
                  <a:gd name="connsiteY0" fmla="*/ 28837 h 28836"/>
                  <a:gd name="connsiteX1" fmla="*/ 46255 w 54824"/>
                  <a:gd name="connsiteY1" fmla="*/ 28256 h 28836"/>
                  <a:gd name="connsiteX2" fmla="*/ 4425 w 54824"/>
                  <a:gd name="connsiteY2" fmla="*/ 12564 h 28836"/>
                  <a:gd name="connsiteX3" fmla="*/ 358 w 54824"/>
                  <a:gd name="connsiteY3" fmla="*/ 4427 h 28836"/>
                  <a:gd name="connsiteX4" fmla="*/ 8492 w 54824"/>
                  <a:gd name="connsiteY4" fmla="*/ 359 h 28836"/>
                  <a:gd name="connsiteX5" fmla="*/ 50903 w 54824"/>
                  <a:gd name="connsiteY5" fmla="*/ 16051 h 28836"/>
                  <a:gd name="connsiteX6" fmla="*/ 54388 w 54824"/>
                  <a:gd name="connsiteY6" fmla="*/ 24768 h 28836"/>
                  <a:gd name="connsiteX7" fmla="*/ 48579 w 54824"/>
                  <a:gd name="connsiteY7" fmla="*/ 28837 h 2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4" h="28836">
                    <a:moveTo>
                      <a:pt x="48579" y="28837"/>
                    </a:moveTo>
                    <a:cubicBezTo>
                      <a:pt x="47998" y="28837"/>
                      <a:pt x="46836" y="28837"/>
                      <a:pt x="46255" y="28256"/>
                    </a:cubicBezTo>
                    <a:cubicBezTo>
                      <a:pt x="32312" y="22444"/>
                      <a:pt x="18369" y="17213"/>
                      <a:pt x="4425" y="12564"/>
                    </a:cubicBezTo>
                    <a:cubicBezTo>
                      <a:pt x="940" y="11401"/>
                      <a:pt x="-804" y="7914"/>
                      <a:pt x="358" y="4427"/>
                    </a:cubicBezTo>
                    <a:cubicBezTo>
                      <a:pt x="1520" y="940"/>
                      <a:pt x="5006" y="-804"/>
                      <a:pt x="8492" y="359"/>
                    </a:cubicBezTo>
                    <a:cubicBezTo>
                      <a:pt x="23016" y="5008"/>
                      <a:pt x="36959" y="10820"/>
                      <a:pt x="50903" y="16051"/>
                    </a:cubicBezTo>
                    <a:cubicBezTo>
                      <a:pt x="54388" y="17213"/>
                      <a:pt x="55550" y="21281"/>
                      <a:pt x="54388" y="24768"/>
                    </a:cubicBezTo>
                    <a:cubicBezTo>
                      <a:pt x="53808" y="27674"/>
                      <a:pt x="51484" y="28837"/>
                      <a:pt x="48579" y="28837"/>
                    </a:cubicBezTo>
                    <a:close/>
                  </a:path>
                </a:pathLst>
              </a:custGeom>
              <a:solidFill>
                <a:srgbClr val="0576AE"/>
              </a:solidFill>
              <a:ln w="5806" cap="flat">
                <a:noFill/>
                <a:prstDash val="solid"/>
                <a:miter/>
              </a:ln>
            </p:spPr>
            <p:txBody>
              <a:bodyPr rtlCol="0" anchor="ctr"/>
              <a:lstStyle/>
              <a:p>
                <a:endParaRPr lang="en-US"/>
              </a:p>
            </p:txBody>
          </p:sp>
          <p:sp>
            <p:nvSpPr>
              <p:cNvPr id="806" name="Freeform 805">
                <a:extLst>
                  <a:ext uri="{FF2B5EF4-FFF2-40B4-BE49-F238E27FC236}">
                    <a16:creationId xmlns:a16="http://schemas.microsoft.com/office/drawing/2014/main" id="{D46B2E74-E93F-EB46-9AD6-DAE723913D72}"/>
                  </a:ext>
                </a:extLst>
              </p:cNvPr>
              <p:cNvSpPr/>
              <p:nvPr/>
            </p:nvSpPr>
            <p:spPr>
              <a:xfrm>
                <a:off x="5019108" y="2332576"/>
                <a:ext cx="55856" cy="27040"/>
              </a:xfrm>
              <a:custGeom>
                <a:avLst/>
                <a:gdLst>
                  <a:gd name="connsiteX0" fmla="*/ 6168 w 55856"/>
                  <a:gd name="connsiteY0" fmla="*/ 27040 h 27040"/>
                  <a:gd name="connsiteX1" fmla="*/ 359 w 55856"/>
                  <a:gd name="connsiteY1" fmla="*/ 22972 h 27040"/>
                  <a:gd name="connsiteX2" fmla="*/ 4425 w 55856"/>
                  <a:gd name="connsiteY2" fmla="*/ 14835 h 27040"/>
                  <a:gd name="connsiteX3" fmla="*/ 47417 w 55856"/>
                  <a:gd name="connsiteY3" fmla="*/ 306 h 27040"/>
                  <a:gd name="connsiteX4" fmla="*/ 55550 w 55856"/>
                  <a:gd name="connsiteY4" fmla="*/ 4374 h 27040"/>
                  <a:gd name="connsiteX5" fmla="*/ 51484 w 55856"/>
                  <a:gd name="connsiteY5" fmla="*/ 12511 h 27040"/>
                  <a:gd name="connsiteX6" fmla="*/ 9073 w 55856"/>
                  <a:gd name="connsiteY6" fmla="*/ 27040 h 27040"/>
                  <a:gd name="connsiteX7" fmla="*/ 6168 w 55856"/>
                  <a:gd name="connsiteY7" fmla="*/ 27040 h 2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6" h="27040">
                    <a:moveTo>
                      <a:pt x="6168" y="27040"/>
                    </a:moveTo>
                    <a:cubicBezTo>
                      <a:pt x="3263" y="27040"/>
                      <a:pt x="939" y="25297"/>
                      <a:pt x="359" y="22972"/>
                    </a:cubicBezTo>
                    <a:cubicBezTo>
                      <a:pt x="-803" y="19485"/>
                      <a:pt x="939" y="15998"/>
                      <a:pt x="4425" y="14835"/>
                    </a:cubicBezTo>
                    <a:cubicBezTo>
                      <a:pt x="18368" y="9605"/>
                      <a:pt x="33474" y="4374"/>
                      <a:pt x="47417" y="306"/>
                    </a:cubicBezTo>
                    <a:cubicBezTo>
                      <a:pt x="50903" y="-857"/>
                      <a:pt x="54388" y="1468"/>
                      <a:pt x="55550" y="4374"/>
                    </a:cubicBezTo>
                    <a:cubicBezTo>
                      <a:pt x="56712" y="7861"/>
                      <a:pt x="54388" y="11348"/>
                      <a:pt x="51484" y="12511"/>
                    </a:cubicBezTo>
                    <a:cubicBezTo>
                      <a:pt x="37540" y="17160"/>
                      <a:pt x="23016" y="21810"/>
                      <a:pt x="9073" y="27040"/>
                    </a:cubicBezTo>
                    <a:cubicBezTo>
                      <a:pt x="7911" y="27040"/>
                      <a:pt x="7330" y="27040"/>
                      <a:pt x="6168" y="27040"/>
                    </a:cubicBezTo>
                    <a:close/>
                  </a:path>
                </a:pathLst>
              </a:custGeom>
              <a:solidFill>
                <a:srgbClr val="0576AE"/>
              </a:solidFill>
              <a:ln w="5806" cap="flat">
                <a:no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A0F5C5BB-3243-F047-B5C1-996D5A0FFF29}"/>
                  </a:ext>
                </a:extLst>
              </p:cNvPr>
              <p:cNvSpPr/>
              <p:nvPr/>
            </p:nvSpPr>
            <p:spPr>
              <a:xfrm>
                <a:off x="5451036" y="2311870"/>
                <a:ext cx="57325" cy="22755"/>
              </a:xfrm>
              <a:custGeom>
                <a:avLst/>
                <a:gdLst>
                  <a:gd name="connsiteX0" fmla="*/ 50633 w 57325"/>
                  <a:gd name="connsiteY0" fmla="*/ 22755 h 22755"/>
                  <a:gd name="connsiteX1" fmla="*/ 48890 w 57325"/>
                  <a:gd name="connsiteY1" fmla="*/ 22755 h 22755"/>
                  <a:gd name="connsiteX2" fmla="*/ 5318 w 57325"/>
                  <a:gd name="connsiteY2" fmla="*/ 12875 h 22755"/>
                  <a:gd name="connsiteX3" fmla="*/ 89 w 57325"/>
                  <a:gd name="connsiteY3" fmla="*/ 5320 h 22755"/>
                  <a:gd name="connsiteX4" fmla="*/ 7641 w 57325"/>
                  <a:gd name="connsiteY4" fmla="*/ 89 h 22755"/>
                  <a:gd name="connsiteX5" fmla="*/ 52376 w 57325"/>
                  <a:gd name="connsiteY5" fmla="*/ 9969 h 22755"/>
                  <a:gd name="connsiteX6" fmla="*/ 57024 w 57325"/>
                  <a:gd name="connsiteY6" fmla="*/ 18106 h 22755"/>
                  <a:gd name="connsiteX7" fmla="*/ 50633 w 57325"/>
                  <a:gd name="connsiteY7" fmla="*/ 22755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25" h="22755">
                    <a:moveTo>
                      <a:pt x="50633" y="22755"/>
                    </a:moveTo>
                    <a:cubicBezTo>
                      <a:pt x="50052" y="22755"/>
                      <a:pt x="49471" y="22755"/>
                      <a:pt x="48890" y="22755"/>
                    </a:cubicBezTo>
                    <a:cubicBezTo>
                      <a:pt x="34366" y="19268"/>
                      <a:pt x="19842" y="15781"/>
                      <a:pt x="5318" y="12875"/>
                    </a:cubicBezTo>
                    <a:cubicBezTo>
                      <a:pt x="1832" y="12294"/>
                      <a:pt x="-492" y="8807"/>
                      <a:pt x="89" y="5320"/>
                    </a:cubicBezTo>
                    <a:cubicBezTo>
                      <a:pt x="670" y="1833"/>
                      <a:pt x="4156" y="-492"/>
                      <a:pt x="7641" y="89"/>
                    </a:cubicBezTo>
                    <a:cubicBezTo>
                      <a:pt x="22747" y="2995"/>
                      <a:pt x="37271" y="6482"/>
                      <a:pt x="52376" y="9969"/>
                    </a:cubicBezTo>
                    <a:cubicBezTo>
                      <a:pt x="55862" y="11132"/>
                      <a:pt x="58186" y="14619"/>
                      <a:pt x="57024" y="18106"/>
                    </a:cubicBezTo>
                    <a:cubicBezTo>
                      <a:pt x="56443" y="20430"/>
                      <a:pt x="53538" y="22755"/>
                      <a:pt x="50633" y="22755"/>
                    </a:cubicBezTo>
                    <a:close/>
                  </a:path>
                </a:pathLst>
              </a:custGeom>
              <a:solidFill>
                <a:srgbClr val="0576AE"/>
              </a:solidFill>
              <a:ln w="5806" cap="flat">
                <a:no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4F72A9A4-C3D5-A643-902D-3F67EFE4AE52}"/>
                  </a:ext>
                </a:extLst>
              </p:cNvPr>
              <p:cNvSpPr/>
              <p:nvPr/>
            </p:nvSpPr>
            <p:spPr>
              <a:xfrm>
                <a:off x="5124511" y="2307221"/>
                <a:ext cx="57133" cy="21592"/>
              </a:xfrm>
              <a:custGeom>
                <a:avLst/>
                <a:gdLst>
                  <a:gd name="connsiteX0" fmla="*/ 6501 w 57133"/>
                  <a:gd name="connsiteY0" fmla="*/ 21593 h 21592"/>
                  <a:gd name="connsiteX1" fmla="*/ 110 w 57133"/>
                  <a:gd name="connsiteY1" fmla="*/ 16362 h 21592"/>
                  <a:gd name="connsiteX2" fmla="*/ 4758 w 57133"/>
                  <a:gd name="connsiteY2" fmla="*/ 8807 h 21592"/>
                  <a:gd name="connsiteX3" fmla="*/ 49492 w 57133"/>
                  <a:gd name="connsiteY3" fmla="*/ 89 h 21592"/>
                  <a:gd name="connsiteX4" fmla="*/ 57045 w 57133"/>
                  <a:gd name="connsiteY4" fmla="*/ 5320 h 21592"/>
                  <a:gd name="connsiteX5" fmla="*/ 51816 w 57133"/>
                  <a:gd name="connsiteY5" fmla="*/ 12875 h 21592"/>
                  <a:gd name="connsiteX6" fmla="*/ 7663 w 57133"/>
                  <a:gd name="connsiteY6" fmla="*/ 21012 h 21592"/>
                  <a:gd name="connsiteX7" fmla="*/ 6501 w 57133"/>
                  <a:gd name="connsiteY7" fmla="*/ 21593 h 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3" h="21592">
                    <a:moveTo>
                      <a:pt x="6501" y="21593"/>
                    </a:moveTo>
                    <a:cubicBezTo>
                      <a:pt x="3596" y="21593"/>
                      <a:pt x="691" y="19268"/>
                      <a:pt x="110" y="16362"/>
                    </a:cubicBezTo>
                    <a:cubicBezTo>
                      <a:pt x="-471" y="12875"/>
                      <a:pt x="1272" y="9388"/>
                      <a:pt x="4758" y="8807"/>
                    </a:cubicBezTo>
                    <a:cubicBezTo>
                      <a:pt x="19282" y="5320"/>
                      <a:pt x="34387" y="2414"/>
                      <a:pt x="49492" y="89"/>
                    </a:cubicBezTo>
                    <a:cubicBezTo>
                      <a:pt x="52978" y="-492"/>
                      <a:pt x="56464" y="1833"/>
                      <a:pt x="57045" y="5320"/>
                    </a:cubicBezTo>
                    <a:cubicBezTo>
                      <a:pt x="57626" y="8807"/>
                      <a:pt x="55302" y="12294"/>
                      <a:pt x="51816" y="12875"/>
                    </a:cubicBezTo>
                    <a:cubicBezTo>
                      <a:pt x="37292" y="15200"/>
                      <a:pt x="22187" y="18106"/>
                      <a:pt x="7663" y="21012"/>
                    </a:cubicBezTo>
                    <a:cubicBezTo>
                      <a:pt x="7082" y="21593"/>
                      <a:pt x="6501" y="21593"/>
                      <a:pt x="6501" y="21593"/>
                    </a:cubicBezTo>
                    <a:close/>
                  </a:path>
                </a:pathLst>
              </a:custGeom>
              <a:solidFill>
                <a:srgbClr val="0576AE"/>
              </a:solidFill>
              <a:ln w="5806" cap="flat">
                <a:no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B8DFDAED-EF22-7146-9DEC-FF2EC9E40985}"/>
                  </a:ext>
                </a:extLst>
              </p:cNvPr>
              <p:cNvSpPr/>
              <p:nvPr/>
            </p:nvSpPr>
            <p:spPr>
              <a:xfrm>
                <a:off x="5341903" y="2298011"/>
                <a:ext cx="58171" cy="16854"/>
              </a:xfrm>
              <a:custGeom>
                <a:avLst/>
                <a:gdLst>
                  <a:gd name="connsiteX0" fmla="*/ 51706 w 58171"/>
                  <a:gd name="connsiteY0" fmla="*/ 16854 h 16854"/>
                  <a:gd name="connsiteX1" fmla="*/ 51125 w 58171"/>
                  <a:gd name="connsiteY1" fmla="*/ 16854 h 16854"/>
                  <a:gd name="connsiteX2" fmla="*/ 6391 w 58171"/>
                  <a:gd name="connsiteY2" fmla="*/ 13367 h 16854"/>
                  <a:gd name="connsiteX3" fmla="*/ 0 w 58171"/>
                  <a:gd name="connsiteY3" fmla="*/ 6393 h 16854"/>
                  <a:gd name="connsiteX4" fmla="*/ 6972 w 58171"/>
                  <a:gd name="connsiteY4" fmla="*/ 0 h 16854"/>
                  <a:gd name="connsiteX5" fmla="*/ 52287 w 58171"/>
                  <a:gd name="connsiteY5" fmla="*/ 3487 h 16854"/>
                  <a:gd name="connsiteX6" fmla="*/ 58097 w 58171"/>
                  <a:gd name="connsiteY6" fmla="*/ 10461 h 16854"/>
                  <a:gd name="connsiteX7" fmla="*/ 51706 w 58171"/>
                  <a:gd name="connsiteY7" fmla="*/ 16854 h 1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71" h="16854">
                    <a:moveTo>
                      <a:pt x="51706" y="16854"/>
                    </a:moveTo>
                    <a:cubicBezTo>
                      <a:pt x="51706" y="16854"/>
                      <a:pt x="51125" y="16854"/>
                      <a:pt x="51125" y="16854"/>
                    </a:cubicBezTo>
                    <a:cubicBezTo>
                      <a:pt x="36601" y="15111"/>
                      <a:pt x="21496" y="13948"/>
                      <a:pt x="6391" y="13367"/>
                    </a:cubicBezTo>
                    <a:cubicBezTo>
                      <a:pt x="2905" y="13367"/>
                      <a:pt x="0" y="9880"/>
                      <a:pt x="0" y="6393"/>
                    </a:cubicBezTo>
                    <a:cubicBezTo>
                      <a:pt x="0" y="2906"/>
                      <a:pt x="3486" y="0"/>
                      <a:pt x="6972" y="0"/>
                    </a:cubicBezTo>
                    <a:cubicBezTo>
                      <a:pt x="22077" y="581"/>
                      <a:pt x="37182" y="2325"/>
                      <a:pt x="52287" y="3487"/>
                    </a:cubicBezTo>
                    <a:cubicBezTo>
                      <a:pt x="55773" y="4068"/>
                      <a:pt x="58678" y="6974"/>
                      <a:pt x="58097" y="10461"/>
                    </a:cubicBezTo>
                    <a:cubicBezTo>
                      <a:pt x="58097" y="14530"/>
                      <a:pt x="55192" y="16854"/>
                      <a:pt x="51706" y="16854"/>
                    </a:cubicBezTo>
                    <a:close/>
                  </a:path>
                </a:pathLst>
              </a:custGeom>
              <a:solidFill>
                <a:srgbClr val="0576AE"/>
              </a:solidFill>
              <a:ln w="5806"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79C35C74-09A6-384F-AE18-EB4E8AB70059}"/>
                  </a:ext>
                </a:extLst>
              </p:cNvPr>
              <p:cNvSpPr/>
              <p:nvPr/>
            </p:nvSpPr>
            <p:spPr>
              <a:xfrm>
                <a:off x="5232681" y="2297429"/>
                <a:ext cx="57515" cy="15110"/>
              </a:xfrm>
              <a:custGeom>
                <a:avLst/>
                <a:gdLst>
                  <a:gd name="connsiteX0" fmla="*/ 6391 w 57515"/>
                  <a:gd name="connsiteY0" fmla="*/ 15111 h 15110"/>
                  <a:gd name="connsiteX1" fmla="*/ 0 w 57515"/>
                  <a:gd name="connsiteY1" fmla="*/ 9299 h 15110"/>
                  <a:gd name="connsiteX2" fmla="*/ 5810 w 57515"/>
                  <a:gd name="connsiteY2" fmla="*/ 2325 h 15110"/>
                  <a:gd name="connsiteX3" fmla="*/ 51125 w 57515"/>
                  <a:gd name="connsiteY3" fmla="*/ 0 h 15110"/>
                  <a:gd name="connsiteX4" fmla="*/ 57516 w 57515"/>
                  <a:gd name="connsiteY4" fmla="*/ 6393 h 15110"/>
                  <a:gd name="connsiteX5" fmla="*/ 51125 w 57515"/>
                  <a:gd name="connsiteY5" fmla="*/ 12786 h 15110"/>
                  <a:gd name="connsiteX6" fmla="*/ 6391 w 57515"/>
                  <a:gd name="connsiteY6" fmla="*/ 15111 h 15110"/>
                  <a:gd name="connsiteX7" fmla="*/ 6391 w 57515"/>
                  <a:gd name="connsiteY7" fmla="*/ 15111 h 1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15" h="15110">
                    <a:moveTo>
                      <a:pt x="6391" y="15111"/>
                    </a:moveTo>
                    <a:cubicBezTo>
                      <a:pt x="2905" y="15111"/>
                      <a:pt x="0" y="12786"/>
                      <a:pt x="0" y="9299"/>
                    </a:cubicBezTo>
                    <a:cubicBezTo>
                      <a:pt x="0" y="5812"/>
                      <a:pt x="2324" y="2325"/>
                      <a:pt x="5810" y="2325"/>
                    </a:cubicBezTo>
                    <a:cubicBezTo>
                      <a:pt x="20915" y="1162"/>
                      <a:pt x="36020" y="581"/>
                      <a:pt x="51125" y="0"/>
                    </a:cubicBezTo>
                    <a:cubicBezTo>
                      <a:pt x="54611" y="0"/>
                      <a:pt x="57516" y="2906"/>
                      <a:pt x="57516" y="6393"/>
                    </a:cubicBezTo>
                    <a:cubicBezTo>
                      <a:pt x="57516" y="9880"/>
                      <a:pt x="54611" y="12786"/>
                      <a:pt x="51125" y="12786"/>
                    </a:cubicBezTo>
                    <a:cubicBezTo>
                      <a:pt x="37182" y="12786"/>
                      <a:pt x="22077" y="13949"/>
                      <a:pt x="6391" y="15111"/>
                    </a:cubicBezTo>
                    <a:cubicBezTo>
                      <a:pt x="6971" y="15111"/>
                      <a:pt x="6971" y="15111"/>
                      <a:pt x="6391" y="15111"/>
                    </a:cubicBezTo>
                    <a:close/>
                  </a:path>
                </a:pathLst>
              </a:custGeom>
              <a:solidFill>
                <a:srgbClr val="0576AE"/>
              </a:solidFill>
              <a:ln w="5806" cap="flat">
                <a:noFill/>
                <a:prstDash val="solid"/>
                <a:miter/>
              </a:ln>
            </p:spPr>
            <p:txBody>
              <a:bodyPr rtlCol="0" anchor="ctr"/>
              <a:lstStyle/>
              <a:p>
                <a:endParaRPr lang="en-US"/>
              </a:p>
            </p:txBody>
          </p:sp>
        </p:grpSp>
        <p:grpSp>
          <p:nvGrpSpPr>
            <p:cNvPr id="710" name="Graphic 4">
              <a:extLst>
                <a:ext uri="{FF2B5EF4-FFF2-40B4-BE49-F238E27FC236}">
                  <a16:creationId xmlns:a16="http://schemas.microsoft.com/office/drawing/2014/main" id="{1A06EE22-B2B5-D24E-9EA3-7DB3A5D670F2}"/>
                </a:ext>
              </a:extLst>
            </p:cNvPr>
            <p:cNvGrpSpPr/>
            <p:nvPr/>
          </p:nvGrpSpPr>
          <p:grpSpPr>
            <a:xfrm>
              <a:off x="5122878" y="3336010"/>
              <a:ext cx="3186025" cy="482965"/>
              <a:chOff x="5122878" y="3336010"/>
              <a:chExt cx="3186025" cy="482965"/>
            </a:xfrm>
            <a:solidFill>
              <a:srgbClr val="8D5B98"/>
            </a:solidFill>
          </p:grpSpPr>
          <p:sp>
            <p:nvSpPr>
              <p:cNvPr id="774" name="Freeform 773">
                <a:extLst>
                  <a:ext uri="{FF2B5EF4-FFF2-40B4-BE49-F238E27FC236}">
                    <a16:creationId xmlns:a16="http://schemas.microsoft.com/office/drawing/2014/main" id="{B9967157-79AC-EE49-8E3C-E70B9947E1E6}"/>
                  </a:ext>
                </a:extLst>
              </p:cNvPr>
              <p:cNvSpPr/>
              <p:nvPr/>
            </p:nvSpPr>
            <p:spPr>
              <a:xfrm>
                <a:off x="5122878" y="3342984"/>
                <a:ext cx="202176" cy="469017"/>
              </a:xfrm>
              <a:custGeom>
                <a:avLst/>
                <a:gdLst>
                  <a:gd name="connsiteX0" fmla="*/ 202177 w 202176"/>
                  <a:gd name="connsiteY0" fmla="*/ 0 h 469017"/>
                  <a:gd name="connsiteX1" fmla="*/ 202177 w 202176"/>
                  <a:gd name="connsiteY1" fmla="*/ 74973 h 469017"/>
                  <a:gd name="connsiteX2" fmla="*/ 140013 w 202176"/>
                  <a:gd name="connsiteY2" fmla="*/ 74973 h 469017"/>
                  <a:gd name="connsiteX3" fmla="*/ 140013 w 202176"/>
                  <a:gd name="connsiteY3" fmla="*/ 469018 h 469017"/>
                  <a:gd name="connsiteX4" fmla="*/ 62164 w 202176"/>
                  <a:gd name="connsiteY4" fmla="*/ 469018 h 469017"/>
                  <a:gd name="connsiteX5" fmla="*/ 62164 w 202176"/>
                  <a:gd name="connsiteY5" fmla="*/ 74973 h 469017"/>
                  <a:gd name="connsiteX6" fmla="*/ 0 w 202176"/>
                  <a:gd name="connsiteY6" fmla="*/ 74973 h 469017"/>
                  <a:gd name="connsiteX7" fmla="*/ 0 w 202176"/>
                  <a:gd name="connsiteY7" fmla="*/ 0 h 469017"/>
                  <a:gd name="connsiteX8" fmla="*/ 202177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7" y="0"/>
                    </a:moveTo>
                    <a:lnTo>
                      <a:pt x="202177" y="74973"/>
                    </a:lnTo>
                    <a:lnTo>
                      <a:pt x="140013" y="74973"/>
                    </a:lnTo>
                    <a:lnTo>
                      <a:pt x="140013" y="469018"/>
                    </a:lnTo>
                    <a:lnTo>
                      <a:pt x="62164" y="469018"/>
                    </a:lnTo>
                    <a:lnTo>
                      <a:pt x="62164" y="74973"/>
                    </a:lnTo>
                    <a:lnTo>
                      <a:pt x="0" y="74973"/>
                    </a:lnTo>
                    <a:lnTo>
                      <a:pt x="0" y="0"/>
                    </a:lnTo>
                    <a:lnTo>
                      <a:pt x="202177" y="0"/>
                    </a:lnTo>
                    <a:close/>
                  </a:path>
                </a:pathLst>
              </a:custGeom>
              <a:solidFill>
                <a:srgbClr val="8D5B98"/>
              </a:solidFill>
              <a:ln w="5806" cap="flat">
                <a:noFill/>
                <a:prstDash val="solid"/>
                <a:miter/>
              </a:ln>
            </p:spPr>
            <p:txBody>
              <a:bodyPr rtlCol="0" anchor="ctr"/>
              <a:lstStyle/>
              <a:p>
                <a:endParaRPr lang="en-US"/>
              </a:p>
            </p:txBody>
          </p:sp>
          <p:sp>
            <p:nvSpPr>
              <p:cNvPr id="775" name="Freeform 774">
                <a:extLst>
                  <a:ext uri="{FF2B5EF4-FFF2-40B4-BE49-F238E27FC236}">
                    <a16:creationId xmlns:a16="http://schemas.microsoft.com/office/drawing/2014/main" id="{2A8A533A-047A-B74E-8571-34ADD31FEB5D}"/>
                  </a:ext>
                </a:extLst>
              </p:cNvPr>
              <p:cNvSpPr/>
              <p:nvPr/>
            </p:nvSpPr>
            <p:spPr>
              <a:xfrm>
                <a:off x="5397676" y="3342984"/>
                <a:ext cx="183585" cy="469017"/>
              </a:xfrm>
              <a:custGeom>
                <a:avLst/>
                <a:gdLst>
                  <a:gd name="connsiteX0" fmla="*/ 0 w 183585"/>
                  <a:gd name="connsiteY0" fmla="*/ 0 h 469017"/>
                  <a:gd name="connsiteX1" fmla="*/ 183586 w 183585"/>
                  <a:gd name="connsiteY1" fmla="*/ 0 h 469017"/>
                  <a:gd name="connsiteX2" fmla="*/ 183586 w 183585"/>
                  <a:gd name="connsiteY2" fmla="*/ 74973 h 469017"/>
                  <a:gd name="connsiteX3" fmla="*/ 77850 w 183585"/>
                  <a:gd name="connsiteY3" fmla="*/ 74973 h 469017"/>
                  <a:gd name="connsiteX4" fmla="*/ 77850 w 183585"/>
                  <a:gd name="connsiteY4" fmla="*/ 197022 h 469017"/>
                  <a:gd name="connsiteX5" fmla="*/ 168481 w 183585"/>
                  <a:gd name="connsiteY5" fmla="*/ 197022 h 469017"/>
                  <a:gd name="connsiteX6" fmla="*/ 168481 w 183585"/>
                  <a:gd name="connsiteY6" fmla="*/ 271995 h 469017"/>
                  <a:gd name="connsiteX7" fmla="*/ 77850 w 183585"/>
                  <a:gd name="connsiteY7" fmla="*/ 271995 h 469017"/>
                  <a:gd name="connsiteX8" fmla="*/ 77850 w 183585"/>
                  <a:gd name="connsiteY8" fmla="*/ 394044 h 469017"/>
                  <a:gd name="connsiteX9" fmla="*/ 183586 w 183585"/>
                  <a:gd name="connsiteY9" fmla="*/ 394044 h 469017"/>
                  <a:gd name="connsiteX10" fmla="*/ 183586 w 183585"/>
                  <a:gd name="connsiteY10" fmla="*/ 469018 h 469017"/>
                  <a:gd name="connsiteX11" fmla="*/ 0 w 183585"/>
                  <a:gd name="connsiteY11" fmla="*/ 469018 h 469017"/>
                  <a:gd name="connsiteX12" fmla="*/ 0 w 18358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585" h="469017">
                    <a:moveTo>
                      <a:pt x="0" y="0"/>
                    </a:moveTo>
                    <a:lnTo>
                      <a:pt x="183586" y="0"/>
                    </a:lnTo>
                    <a:lnTo>
                      <a:pt x="183586" y="74973"/>
                    </a:lnTo>
                    <a:lnTo>
                      <a:pt x="77850" y="74973"/>
                    </a:lnTo>
                    <a:lnTo>
                      <a:pt x="77850" y="197022"/>
                    </a:lnTo>
                    <a:lnTo>
                      <a:pt x="168481" y="197022"/>
                    </a:lnTo>
                    <a:lnTo>
                      <a:pt x="168481" y="271995"/>
                    </a:lnTo>
                    <a:lnTo>
                      <a:pt x="77850" y="271995"/>
                    </a:lnTo>
                    <a:lnTo>
                      <a:pt x="77850" y="394044"/>
                    </a:lnTo>
                    <a:lnTo>
                      <a:pt x="183586" y="394044"/>
                    </a:lnTo>
                    <a:lnTo>
                      <a:pt x="183586"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F0610C29-6661-0849-B9A7-7E029317B040}"/>
                  </a:ext>
                </a:extLst>
              </p:cNvPr>
              <p:cNvSpPr/>
              <p:nvPr/>
            </p:nvSpPr>
            <p:spPr>
              <a:xfrm>
                <a:off x="5639359" y="3342984"/>
                <a:ext cx="240520" cy="468436"/>
              </a:xfrm>
              <a:custGeom>
                <a:avLst/>
                <a:gdLst>
                  <a:gd name="connsiteX0" fmla="*/ 218444 w 240520"/>
                  <a:gd name="connsiteY0" fmla="*/ 300473 h 468436"/>
                  <a:gd name="connsiteX1" fmla="*/ 240520 w 240520"/>
                  <a:gd name="connsiteY1" fmla="*/ 468436 h 468436"/>
                  <a:gd name="connsiteX2" fmla="*/ 162090 w 240520"/>
                  <a:gd name="connsiteY2" fmla="*/ 468436 h 468436"/>
                  <a:gd name="connsiteX3" fmla="*/ 149308 w 240520"/>
                  <a:gd name="connsiteY3" fmla="*/ 370797 h 468436"/>
                  <a:gd name="connsiteX4" fmla="*/ 91793 w 240520"/>
                  <a:gd name="connsiteY4" fmla="*/ 370797 h 468436"/>
                  <a:gd name="connsiteX5" fmla="*/ 78431 w 240520"/>
                  <a:gd name="connsiteY5" fmla="*/ 468436 h 468436"/>
                  <a:gd name="connsiteX6" fmla="*/ 0 w 240520"/>
                  <a:gd name="connsiteY6" fmla="*/ 468436 h 468436"/>
                  <a:gd name="connsiteX7" fmla="*/ 22077 w 240520"/>
                  <a:gd name="connsiteY7" fmla="*/ 301055 h 468436"/>
                  <a:gd name="connsiteX8" fmla="*/ 69716 w 240520"/>
                  <a:gd name="connsiteY8" fmla="*/ 0 h 468436"/>
                  <a:gd name="connsiteX9" fmla="*/ 170804 w 240520"/>
                  <a:gd name="connsiteY9" fmla="*/ 0 h 468436"/>
                  <a:gd name="connsiteX10" fmla="*/ 218444 w 240520"/>
                  <a:gd name="connsiteY10" fmla="*/ 300473 h 468436"/>
                  <a:gd name="connsiteX11" fmla="*/ 139432 w 240520"/>
                  <a:gd name="connsiteY11" fmla="*/ 296405 h 468436"/>
                  <a:gd name="connsiteX12" fmla="*/ 120841 w 240520"/>
                  <a:gd name="connsiteY12" fmla="*/ 154595 h 468436"/>
                  <a:gd name="connsiteX13" fmla="*/ 102250 w 240520"/>
                  <a:gd name="connsiteY13" fmla="*/ 296405 h 468436"/>
                  <a:gd name="connsiteX14" fmla="*/ 139432 w 240520"/>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20" h="468436">
                    <a:moveTo>
                      <a:pt x="218444" y="300473"/>
                    </a:moveTo>
                    <a:lnTo>
                      <a:pt x="240520" y="468436"/>
                    </a:lnTo>
                    <a:lnTo>
                      <a:pt x="162090" y="468436"/>
                    </a:lnTo>
                    <a:lnTo>
                      <a:pt x="149308" y="370797"/>
                    </a:lnTo>
                    <a:lnTo>
                      <a:pt x="91793" y="370797"/>
                    </a:lnTo>
                    <a:lnTo>
                      <a:pt x="78431" y="468436"/>
                    </a:lnTo>
                    <a:lnTo>
                      <a:pt x="0" y="468436"/>
                    </a:lnTo>
                    <a:lnTo>
                      <a:pt x="22077" y="301055"/>
                    </a:lnTo>
                    <a:lnTo>
                      <a:pt x="69716" y="0"/>
                    </a:lnTo>
                    <a:lnTo>
                      <a:pt x="170804" y="0"/>
                    </a:lnTo>
                    <a:lnTo>
                      <a:pt x="218444" y="300473"/>
                    </a:lnTo>
                    <a:close/>
                    <a:moveTo>
                      <a:pt x="139432" y="296405"/>
                    </a:moveTo>
                    <a:lnTo>
                      <a:pt x="120841" y="154595"/>
                    </a:lnTo>
                    <a:lnTo>
                      <a:pt x="102250" y="296405"/>
                    </a:lnTo>
                    <a:lnTo>
                      <a:pt x="139432" y="296405"/>
                    </a:lnTo>
                    <a:close/>
                  </a:path>
                </a:pathLst>
              </a:custGeom>
              <a:solidFill>
                <a:srgbClr val="8D5B98"/>
              </a:solidFill>
              <a:ln w="5806"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B2D6C512-C581-F245-8D12-0B20BFCFD02C}"/>
                  </a:ext>
                </a:extLst>
              </p:cNvPr>
              <p:cNvSpPr/>
              <p:nvPr/>
            </p:nvSpPr>
            <p:spPr>
              <a:xfrm>
                <a:off x="5946109" y="3336010"/>
                <a:ext cx="202176" cy="482965"/>
              </a:xfrm>
              <a:custGeom>
                <a:avLst/>
                <a:gdLst>
                  <a:gd name="connsiteX0" fmla="*/ 202177 w 202176"/>
                  <a:gd name="connsiteY0" fmla="*/ 381840 h 482965"/>
                  <a:gd name="connsiteX1" fmla="*/ 101088 w 202176"/>
                  <a:gd name="connsiteY1" fmla="*/ 482966 h 482965"/>
                  <a:gd name="connsiteX2" fmla="*/ 0 w 202176"/>
                  <a:gd name="connsiteY2" fmla="*/ 381840 h 482965"/>
                  <a:gd name="connsiteX3" fmla="*/ 0 w 202176"/>
                  <a:gd name="connsiteY3" fmla="*/ 101127 h 482965"/>
                  <a:gd name="connsiteX4" fmla="*/ 101088 w 202176"/>
                  <a:gd name="connsiteY4" fmla="*/ 0 h 482965"/>
                  <a:gd name="connsiteX5" fmla="*/ 202177 w 202176"/>
                  <a:gd name="connsiteY5" fmla="*/ 101127 h 482965"/>
                  <a:gd name="connsiteX6" fmla="*/ 202177 w 202176"/>
                  <a:gd name="connsiteY6" fmla="*/ 167382 h 482965"/>
                  <a:gd name="connsiteX7" fmla="*/ 124327 w 202176"/>
                  <a:gd name="connsiteY7" fmla="*/ 167382 h 482965"/>
                  <a:gd name="connsiteX8" fmla="*/ 124327 w 202176"/>
                  <a:gd name="connsiteY8" fmla="*/ 101127 h 482965"/>
                  <a:gd name="connsiteX9" fmla="*/ 101669 w 202176"/>
                  <a:gd name="connsiteY9" fmla="*/ 74392 h 482965"/>
                  <a:gd name="connsiteX10" fmla="*/ 101088 w 202176"/>
                  <a:gd name="connsiteY10" fmla="*/ 74392 h 482965"/>
                  <a:gd name="connsiteX11" fmla="*/ 78431 w 202176"/>
                  <a:gd name="connsiteY11" fmla="*/ 101127 h 482965"/>
                  <a:gd name="connsiteX12" fmla="*/ 78431 w 202176"/>
                  <a:gd name="connsiteY12" fmla="*/ 381840 h 482965"/>
                  <a:gd name="connsiteX13" fmla="*/ 101088 w 202176"/>
                  <a:gd name="connsiteY13" fmla="*/ 408574 h 482965"/>
                  <a:gd name="connsiteX14" fmla="*/ 124327 w 202176"/>
                  <a:gd name="connsiteY14" fmla="*/ 381840 h 482965"/>
                  <a:gd name="connsiteX15" fmla="*/ 124327 w 202176"/>
                  <a:gd name="connsiteY15" fmla="*/ 315584 h 482965"/>
                  <a:gd name="connsiteX16" fmla="*/ 202177 w 202176"/>
                  <a:gd name="connsiteY16" fmla="*/ 315584 h 482965"/>
                  <a:gd name="connsiteX17" fmla="*/ 202177 w 202176"/>
                  <a:gd name="connsiteY17" fmla="*/ 381840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176" h="482965">
                    <a:moveTo>
                      <a:pt x="202177" y="381840"/>
                    </a:moveTo>
                    <a:cubicBezTo>
                      <a:pt x="202177" y="449257"/>
                      <a:pt x="168481" y="482966"/>
                      <a:pt x="101088" y="482966"/>
                    </a:cubicBezTo>
                    <a:cubicBezTo>
                      <a:pt x="33696" y="482966"/>
                      <a:pt x="0" y="449257"/>
                      <a:pt x="0" y="381840"/>
                    </a:cubicBezTo>
                    <a:lnTo>
                      <a:pt x="0" y="101127"/>
                    </a:lnTo>
                    <a:cubicBezTo>
                      <a:pt x="0" y="33709"/>
                      <a:pt x="33696" y="0"/>
                      <a:pt x="101088" y="0"/>
                    </a:cubicBezTo>
                    <a:cubicBezTo>
                      <a:pt x="168481" y="0"/>
                      <a:pt x="202177" y="33709"/>
                      <a:pt x="202177" y="101127"/>
                    </a:cubicBezTo>
                    <a:lnTo>
                      <a:pt x="202177" y="167382"/>
                    </a:lnTo>
                    <a:lnTo>
                      <a:pt x="124327" y="167382"/>
                    </a:lnTo>
                    <a:lnTo>
                      <a:pt x="124327" y="101127"/>
                    </a:lnTo>
                    <a:cubicBezTo>
                      <a:pt x="124327"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7" y="399856"/>
                      <a:pt x="124327" y="381840"/>
                    </a:cubicBezTo>
                    <a:lnTo>
                      <a:pt x="124327" y="315584"/>
                    </a:lnTo>
                    <a:lnTo>
                      <a:pt x="202177" y="315584"/>
                    </a:lnTo>
                    <a:lnTo>
                      <a:pt x="202177" y="381840"/>
                    </a:lnTo>
                    <a:close/>
                  </a:path>
                </a:pathLst>
              </a:custGeom>
              <a:solidFill>
                <a:srgbClr val="8D5B98"/>
              </a:solidFill>
              <a:ln w="5806" cap="flat">
                <a:no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7ADC5599-C6FA-5A49-BA67-E006AE7A7F65}"/>
                  </a:ext>
                </a:extLst>
              </p:cNvPr>
              <p:cNvSpPr/>
              <p:nvPr/>
            </p:nvSpPr>
            <p:spPr>
              <a:xfrm>
                <a:off x="6232526" y="3342984"/>
                <a:ext cx="201595" cy="469017"/>
              </a:xfrm>
              <a:custGeom>
                <a:avLst/>
                <a:gdLst>
                  <a:gd name="connsiteX0" fmla="*/ 0 w 201595"/>
                  <a:gd name="connsiteY0" fmla="*/ 0 h 469017"/>
                  <a:gd name="connsiteX1" fmla="*/ 77850 w 201595"/>
                  <a:gd name="connsiteY1" fmla="*/ 0 h 469017"/>
                  <a:gd name="connsiteX2" fmla="*/ 77850 w 201595"/>
                  <a:gd name="connsiteY2" fmla="*/ 197022 h 469017"/>
                  <a:gd name="connsiteX3" fmla="*/ 123746 w 201595"/>
                  <a:gd name="connsiteY3" fmla="*/ 197022 h 469017"/>
                  <a:gd name="connsiteX4" fmla="*/ 123746 w 201595"/>
                  <a:gd name="connsiteY4" fmla="*/ 0 h 469017"/>
                  <a:gd name="connsiteX5" fmla="*/ 201596 w 201595"/>
                  <a:gd name="connsiteY5" fmla="*/ 0 h 469017"/>
                  <a:gd name="connsiteX6" fmla="*/ 201596 w 201595"/>
                  <a:gd name="connsiteY6" fmla="*/ 469018 h 469017"/>
                  <a:gd name="connsiteX7" fmla="*/ 123746 w 201595"/>
                  <a:gd name="connsiteY7" fmla="*/ 469018 h 469017"/>
                  <a:gd name="connsiteX8" fmla="*/ 123746 w 201595"/>
                  <a:gd name="connsiteY8" fmla="*/ 271995 h 469017"/>
                  <a:gd name="connsiteX9" fmla="*/ 77850 w 201595"/>
                  <a:gd name="connsiteY9" fmla="*/ 271995 h 469017"/>
                  <a:gd name="connsiteX10" fmla="*/ 77850 w 201595"/>
                  <a:gd name="connsiteY10" fmla="*/ 469018 h 469017"/>
                  <a:gd name="connsiteX11" fmla="*/ 0 w 201595"/>
                  <a:gd name="connsiteY11" fmla="*/ 469018 h 469017"/>
                  <a:gd name="connsiteX12" fmla="*/ 0 w 20159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595" h="469017">
                    <a:moveTo>
                      <a:pt x="0" y="0"/>
                    </a:moveTo>
                    <a:lnTo>
                      <a:pt x="77850" y="0"/>
                    </a:lnTo>
                    <a:lnTo>
                      <a:pt x="77850" y="197022"/>
                    </a:lnTo>
                    <a:lnTo>
                      <a:pt x="123746" y="197022"/>
                    </a:lnTo>
                    <a:lnTo>
                      <a:pt x="123746" y="0"/>
                    </a:lnTo>
                    <a:lnTo>
                      <a:pt x="201596" y="0"/>
                    </a:lnTo>
                    <a:lnTo>
                      <a:pt x="201596" y="469018"/>
                    </a:lnTo>
                    <a:lnTo>
                      <a:pt x="123746" y="469018"/>
                    </a:lnTo>
                    <a:lnTo>
                      <a:pt x="123746" y="271995"/>
                    </a:lnTo>
                    <a:lnTo>
                      <a:pt x="77850" y="271995"/>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779" name="Freeform 778">
                <a:extLst>
                  <a:ext uri="{FF2B5EF4-FFF2-40B4-BE49-F238E27FC236}">
                    <a16:creationId xmlns:a16="http://schemas.microsoft.com/office/drawing/2014/main" id="{EC1F3C4A-64C7-6C49-8F36-99F9EABD0471}"/>
                  </a:ext>
                </a:extLst>
              </p:cNvPr>
              <p:cNvSpPr/>
              <p:nvPr/>
            </p:nvSpPr>
            <p:spPr>
              <a:xfrm>
                <a:off x="6675805" y="3342984"/>
                <a:ext cx="202176" cy="468436"/>
              </a:xfrm>
              <a:custGeom>
                <a:avLst/>
                <a:gdLst>
                  <a:gd name="connsiteX0" fmla="*/ 0 w 202176"/>
                  <a:gd name="connsiteY0" fmla="*/ 0 h 468436"/>
                  <a:gd name="connsiteX1" fmla="*/ 108060 w 202176"/>
                  <a:gd name="connsiteY1" fmla="*/ 0 h 468436"/>
                  <a:gd name="connsiteX2" fmla="*/ 202177 w 202176"/>
                  <a:gd name="connsiteY2" fmla="*/ 101126 h 468436"/>
                  <a:gd name="connsiteX3" fmla="*/ 202177 w 202176"/>
                  <a:gd name="connsiteY3" fmla="*/ 367310 h 468436"/>
                  <a:gd name="connsiteX4" fmla="*/ 103993 w 202176"/>
                  <a:gd name="connsiteY4" fmla="*/ 468436 h 468436"/>
                  <a:gd name="connsiteX5" fmla="*/ 0 w 202176"/>
                  <a:gd name="connsiteY5" fmla="*/ 468436 h 468436"/>
                  <a:gd name="connsiteX6" fmla="*/ 0 w 202176"/>
                  <a:gd name="connsiteY6" fmla="*/ 0 h 468436"/>
                  <a:gd name="connsiteX7" fmla="*/ 77850 w 202176"/>
                  <a:gd name="connsiteY7" fmla="*/ 74973 h 468436"/>
                  <a:gd name="connsiteX8" fmla="*/ 77850 w 202176"/>
                  <a:gd name="connsiteY8" fmla="*/ 394625 h 468436"/>
                  <a:gd name="connsiteX9" fmla="*/ 101088 w 202176"/>
                  <a:gd name="connsiteY9" fmla="*/ 394625 h 468436"/>
                  <a:gd name="connsiteX10" fmla="*/ 123746 w 202176"/>
                  <a:gd name="connsiteY10" fmla="*/ 367891 h 468436"/>
                  <a:gd name="connsiteX11" fmla="*/ 123746 w 202176"/>
                  <a:gd name="connsiteY11" fmla="*/ 101708 h 468436"/>
                  <a:gd name="connsiteX12" fmla="*/ 101088 w 202176"/>
                  <a:gd name="connsiteY12" fmla="*/ 74973 h 468436"/>
                  <a:gd name="connsiteX13" fmla="*/ 77850 w 202176"/>
                  <a:gd name="connsiteY13" fmla="*/ 74973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176" h="468436">
                    <a:moveTo>
                      <a:pt x="0" y="0"/>
                    </a:moveTo>
                    <a:lnTo>
                      <a:pt x="108060" y="0"/>
                    </a:lnTo>
                    <a:cubicBezTo>
                      <a:pt x="170805" y="0"/>
                      <a:pt x="202177" y="33709"/>
                      <a:pt x="202177" y="101126"/>
                    </a:cubicBezTo>
                    <a:lnTo>
                      <a:pt x="202177" y="367310"/>
                    </a:lnTo>
                    <a:cubicBezTo>
                      <a:pt x="202177" y="434727"/>
                      <a:pt x="169643" y="468436"/>
                      <a:pt x="103993" y="468436"/>
                    </a:cubicBezTo>
                    <a:lnTo>
                      <a:pt x="0" y="468436"/>
                    </a:lnTo>
                    <a:lnTo>
                      <a:pt x="0" y="0"/>
                    </a:lnTo>
                    <a:close/>
                    <a:moveTo>
                      <a:pt x="77850" y="74973"/>
                    </a:moveTo>
                    <a:lnTo>
                      <a:pt x="77850" y="394625"/>
                    </a:lnTo>
                    <a:lnTo>
                      <a:pt x="101088" y="394625"/>
                    </a:lnTo>
                    <a:cubicBezTo>
                      <a:pt x="116194" y="394625"/>
                      <a:pt x="123746" y="385908"/>
                      <a:pt x="123746" y="367891"/>
                    </a:cubicBezTo>
                    <a:lnTo>
                      <a:pt x="123746" y="101708"/>
                    </a:lnTo>
                    <a:cubicBezTo>
                      <a:pt x="123746" y="83691"/>
                      <a:pt x="116194" y="74973"/>
                      <a:pt x="101088" y="74973"/>
                    </a:cubicBezTo>
                    <a:lnTo>
                      <a:pt x="77850" y="74973"/>
                    </a:lnTo>
                    <a:close/>
                  </a:path>
                </a:pathLst>
              </a:custGeom>
              <a:solidFill>
                <a:srgbClr val="8D5B98"/>
              </a:solidFill>
              <a:ln w="5806"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2B90E88C-B34B-4145-8DD9-2E053E50DAD5}"/>
                  </a:ext>
                </a:extLst>
              </p:cNvPr>
              <p:cNvSpPr/>
              <p:nvPr/>
            </p:nvSpPr>
            <p:spPr>
              <a:xfrm>
                <a:off x="696570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781" name="Freeform 780">
                <a:extLst>
                  <a:ext uri="{FF2B5EF4-FFF2-40B4-BE49-F238E27FC236}">
                    <a16:creationId xmlns:a16="http://schemas.microsoft.com/office/drawing/2014/main" id="{85D59897-2B58-644F-A1FD-D0A04B8B419D}"/>
                  </a:ext>
                </a:extLst>
              </p:cNvPr>
              <p:cNvSpPr/>
              <p:nvPr/>
            </p:nvSpPr>
            <p:spPr>
              <a:xfrm>
                <a:off x="7131864" y="3336010"/>
                <a:ext cx="202176" cy="482965"/>
              </a:xfrm>
              <a:custGeom>
                <a:avLst/>
                <a:gdLst>
                  <a:gd name="connsiteX0" fmla="*/ 103993 w 202176"/>
                  <a:gd name="connsiteY0" fmla="*/ 203996 h 482965"/>
                  <a:gd name="connsiteX1" fmla="*/ 202176 w 202176"/>
                  <a:gd name="connsiteY1" fmla="*/ 203996 h 482965"/>
                  <a:gd name="connsiteX2" fmla="*/ 202176 w 202176"/>
                  <a:gd name="connsiteY2" fmla="*/ 381840 h 482965"/>
                  <a:gd name="connsiteX3" fmla="*/ 101088 w 202176"/>
                  <a:gd name="connsiteY3" fmla="*/ 482966 h 482965"/>
                  <a:gd name="connsiteX4" fmla="*/ 0 w 202176"/>
                  <a:gd name="connsiteY4" fmla="*/ 381840 h 482965"/>
                  <a:gd name="connsiteX5" fmla="*/ 0 w 202176"/>
                  <a:gd name="connsiteY5" fmla="*/ 101127 h 482965"/>
                  <a:gd name="connsiteX6" fmla="*/ 101088 w 202176"/>
                  <a:gd name="connsiteY6" fmla="*/ 0 h 482965"/>
                  <a:gd name="connsiteX7" fmla="*/ 202176 w 202176"/>
                  <a:gd name="connsiteY7" fmla="*/ 101127 h 482965"/>
                  <a:gd name="connsiteX8" fmla="*/ 202176 w 202176"/>
                  <a:gd name="connsiteY8" fmla="*/ 167382 h 482965"/>
                  <a:gd name="connsiteX9" fmla="*/ 124326 w 202176"/>
                  <a:gd name="connsiteY9" fmla="*/ 167382 h 482965"/>
                  <a:gd name="connsiteX10" fmla="*/ 124326 w 202176"/>
                  <a:gd name="connsiteY10" fmla="*/ 101127 h 482965"/>
                  <a:gd name="connsiteX11" fmla="*/ 101669 w 202176"/>
                  <a:gd name="connsiteY11" fmla="*/ 74392 h 482965"/>
                  <a:gd name="connsiteX12" fmla="*/ 101088 w 202176"/>
                  <a:gd name="connsiteY12" fmla="*/ 74392 h 482965"/>
                  <a:gd name="connsiteX13" fmla="*/ 78431 w 202176"/>
                  <a:gd name="connsiteY13" fmla="*/ 101127 h 482965"/>
                  <a:gd name="connsiteX14" fmla="*/ 78431 w 202176"/>
                  <a:gd name="connsiteY14" fmla="*/ 381840 h 482965"/>
                  <a:gd name="connsiteX15" fmla="*/ 101088 w 202176"/>
                  <a:gd name="connsiteY15" fmla="*/ 408574 h 482965"/>
                  <a:gd name="connsiteX16" fmla="*/ 124326 w 202176"/>
                  <a:gd name="connsiteY16" fmla="*/ 381840 h 482965"/>
                  <a:gd name="connsiteX17" fmla="*/ 124326 w 202176"/>
                  <a:gd name="connsiteY17" fmla="*/ 278970 h 482965"/>
                  <a:gd name="connsiteX18" fmla="*/ 103993 w 202176"/>
                  <a:gd name="connsiteY18" fmla="*/ 278970 h 482965"/>
                  <a:gd name="connsiteX19" fmla="*/ 103993 w 202176"/>
                  <a:gd name="connsiteY19" fmla="*/ 203996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176" h="482965">
                    <a:moveTo>
                      <a:pt x="103993" y="203996"/>
                    </a:moveTo>
                    <a:lnTo>
                      <a:pt x="202176" y="203996"/>
                    </a:lnTo>
                    <a:lnTo>
                      <a:pt x="202176" y="381840"/>
                    </a:lnTo>
                    <a:cubicBezTo>
                      <a:pt x="202176" y="449257"/>
                      <a:pt x="168481" y="482966"/>
                      <a:pt x="101088" y="482966"/>
                    </a:cubicBezTo>
                    <a:cubicBezTo>
                      <a:pt x="33696" y="482966"/>
                      <a:pt x="0" y="449257"/>
                      <a:pt x="0" y="381840"/>
                    </a:cubicBezTo>
                    <a:lnTo>
                      <a:pt x="0" y="101127"/>
                    </a:lnTo>
                    <a:cubicBezTo>
                      <a:pt x="0" y="33709"/>
                      <a:pt x="33696" y="0"/>
                      <a:pt x="101088" y="0"/>
                    </a:cubicBezTo>
                    <a:cubicBezTo>
                      <a:pt x="168481" y="0"/>
                      <a:pt x="202176" y="33709"/>
                      <a:pt x="202176" y="101127"/>
                    </a:cubicBezTo>
                    <a:lnTo>
                      <a:pt x="202176" y="167382"/>
                    </a:lnTo>
                    <a:lnTo>
                      <a:pt x="124326" y="167382"/>
                    </a:lnTo>
                    <a:lnTo>
                      <a:pt x="124326" y="101127"/>
                    </a:lnTo>
                    <a:cubicBezTo>
                      <a:pt x="124326"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6" y="399856"/>
                      <a:pt x="124326" y="381840"/>
                    </a:cubicBezTo>
                    <a:lnTo>
                      <a:pt x="124326" y="278970"/>
                    </a:lnTo>
                    <a:lnTo>
                      <a:pt x="103993" y="278970"/>
                    </a:lnTo>
                    <a:lnTo>
                      <a:pt x="103993" y="203996"/>
                    </a:lnTo>
                    <a:close/>
                  </a:path>
                </a:pathLst>
              </a:custGeom>
              <a:solidFill>
                <a:srgbClr val="8D5B98"/>
              </a:solidFill>
              <a:ln w="5806" cap="flat">
                <a:noFill/>
                <a:prstDash val="solid"/>
                <a:miter/>
              </a:ln>
            </p:spPr>
            <p:txBody>
              <a:bodyPr rtlCol="0" anchor="ctr"/>
              <a:lstStyle/>
              <a:p>
                <a:endParaRPr lang="en-US"/>
              </a:p>
            </p:txBody>
          </p:sp>
          <p:sp>
            <p:nvSpPr>
              <p:cNvPr id="782" name="Freeform 781">
                <a:extLst>
                  <a:ext uri="{FF2B5EF4-FFF2-40B4-BE49-F238E27FC236}">
                    <a16:creationId xmlns:a16="http://schemas.microsoft.com/office/drawing/2014/main" id="{D41FABB6-497F-5741-BA9E-F27D1A800DA6}"/>
                  </a:ext>
                </a:extLst>
              </p:cNvPr>
              <p:cNvSpPr/>
              <p:nvPr/>
            </p:nvSpPr>
            <p:spPr>
              <a:xfrm>
                <a:off x="742176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6E38BAE3-2352-C642-A898-47FD695FA85C}"/>
                  </a:ext>
                </a:extLst>
              </p:cNvPr>
              <p:cNvSpPr/>
              <p:nvPr/>
            </p:nvSpPr>
            <p:spPr>
              <a:xfrm>
                <a:off x="7573400" y="3342984"/>
                <a:ext cx="202176" cy="469017"/>
              </a:xfrm>
              <a:custGeom>
                <a:avLst/>
                <a:gdLst>
                  <a:gd name="connsiteX0" fmla="*/ 202176 w 202176"/>
                  <a:gd name="connsiteY0" fmla="*/ 0 h 469017"/>
                  <a:gd name="connsiteX1" fmla="*/ 202176 w 202176"/>
                  <a:gd name="connsiteY1" fmla="*/ 74973 h 469017"/>
                  <a:gd name="connsiteX2" fmla="*/ 140013 w 202176"/>
                  <a:gd name="connsiteY2" fmla="*/ 74973 h 469017"/>
                  <a:gd name="connsiteX3" fmla="*/ 140013 w 202176"/>
                  <a:gd name="connsiteY3" fmla="*/ 469018 h 469017"/>
                  <a:gd name="connsiteX4" fmla="*/ 62163 w 202176"/>
                  <a:gd name="connsiteY4" fmla="*/ 469018 h 469017"/>
                  <a:gd name="connsiteX5" fmla="*/ 62163 w 202176"/>
                  <a:gd name="connsiteY5" fmla="*/ 74973 h 469017"/>
                  <a:gd name="connsiteX6" fmla="*/ 0 w 202176"/>
                  <a:gd name="connsiteY6" fmla="*/ 74973 h 469017"/>
                  <a:gd name="connsiteX7" fmla="*/ 0 w 202176"/>
                  <a:gd name="connsiteY7" fmla="*/ 0 h 469017"/>
                  <a:gd name="connsiteX8" fmla="*/ 202176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6" y="0"/>
                    </a:moveTo>
                    <a:lnTo>
                      <a:pt x="202176" y="74973"/>
                    </a:lnTo>
                    <a:lnTo>
                      <a:pt x="140013" y="74973"/>
                    </a:lnTo>
                    <a:lnTo>
                      <a:pt x="140013" y="469018"/>
                    </a:lnTo>
                    <a:lnTo>
                      <a:pt x="62163" y="469018"/>
                    </a:lnTo>
                    <a:lnTo>
                      <a:pt x="62163" y="74973"/>
                    </a:lnTo>
                    <a:lnTo>
                      <a:pt x="0" y="74973"/>
                    </a:lnTo>
                    <a:lnTo>
                      <a:pt x="0" y="0"/>
                    </a:lnTo>
                    <a:lnTo>
                      <a:pt x="202176" y="0"/>
                    </a:lnTo>
                    <a:close/>
                  </a:path>
                </a:pathLst>
              </a:custGeom>
              <a:solidFill>
                <a:srgbClr val="8D5B98"/>
              </a:solidFill>
              <a:ln w="5806" cap="flat">
                <a:noFill/>
                <a:prstDash val="solid"/>
                <a:miter/>
              </a:ln>
            </p:spPr>
            <p:txBody>
              <a:bodyPr rtlCol="0" anchor="ctr"/>
              <a:lstStyle/>
              <a:p>
                <a:endParaRPr lang="en-US"/>
              </a:p>
            </p:txBody>
          </p:sp>
          <p:sp>
            <p:nvSpPr>
              <p:cNvPr id="784" name="Freeform 783">
                <a:extLst>
                  <a:ext uri="{FF2B5EF4-FFF2-40B4-BE49-F238E27FC236}">
                    <a16:creationId xmlns:a16="http://schemas.microsoft.com/office/drawing/2014/main" id="{08425C13-8603-F946-8346-ECE24DB34C05}"/>
                  </a:ext>
                </a:extLst>
              </p:cNvPr>
              <p:cNvSpPr/>
              <p:nvPr/>
            </p:nvSpPr>
            <p:spPr>
              <a:xfrm>
                <a:off x="7814501" y="3342984"/>
                <a:ext cx="240519" cy="468436"/>
              </a:xfrm>
              <a:custGeom>
                <a:avLst/>
                <a:gdLst>
                  <a:gd name="connsiteX0" fmla="*/ 218444 w 240519"/>
                  <a:gd name="connsiteY0" fmla="*/ 300473 h 468436"/>
                  <a:gd name="connsiteX1" fmla="*/ 240520 w 240519"/>
                  <a:gd name="connsiteY1" fmla="*/ 468436 h 468436"/>
                  <a:gd name="connsiteX2" fmla="*/ 162089 w 240519"/>
                  <a:gd name="connsiteY2" fmla="*/ 468436 h 468436"/>
                  <a:gd name="connsiteX3" fmla="*/ 149308 w 240519"/>
                  <a:gd name="connsiteY3" fmla="*/ 370797 h 468436"/>
                  <a:gd name="connsiteX4" fmla="*/ 91792 w 240519"/>
                  <a:gd name="connsiteY4" fmla="*/ 370797 h 468436"/>
                  <a:gd name="connsiteX5" fmla="*/ 78431 w 240519"/>
                  <a:gd name="connsiteY5" fmla="*/ 468436 h 468436"/>
                  <a:gd name="connsiteX6" fmla="*/ 0 w 240519"/>
                  <a:gd name="connsiteY6" fmla="*/ 468436 h 468436"/>
                  <a:gd name="connsiteX7" fmla="*/ 22076 w 240519"/>
                  <a:gd name="connsiteY7" fmla="*/ 301055 h 468436"/>
                  <a:gd name="connsiteX8" fmla="*/ 69716 w 240519"/>
                  <a:gd name="connsiteY8" fmla="*/ 0 h 468436"/>
                  <a:gd name="connsiteX9" fmla="*/ 170804 w 240519"/>
                  <a:gd name="connsiteY9" fmla="*/ 0 h 468436"/>
                  <a:gd name="connsiteX10" fmla="*/ 218444 w 240519"/>
                  <a:gd name="connsiteY10" fmla="*/ 300473 h 468436"/>
                  <a:gd name="connsiteX11" fmla="*/ 138851 w 240519"/>
                  <a:gd name="connsiteY11" fmla="*/ 296405 h 468436"/>
                  <a:gd name="connsiteX12" fmla="*/ 120260 w 240519"/>
                  <a:gd name="connsiteY12" fmla="*/ 154595 h 468436"/>
                  <a:gd name="connsiteX13" fmla="*/ 101669 w 240519"/>
                  <a:gd name="connsiteY13" fmla="*/ 296405 h 468436"/>
                  <a:gd name="connsiteX14" fmla="*/ 138851 w 240519"/>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19" h="468436">
                    <a:moveTo>
                      <a:pt x="218444" y="300473"/>
                    </a:moveTo>
                    <a:lnTo>
                      <a:pt x="240520" y="468436"/>
                    </a:lnTo>
                    <a:lnTo>
                      <a:pt x="162089" y="468436"/>
                    </a:lnTo>
                    <a:lnTo>
                      <a:pt x="149308" y="370797"/>
                    </a:lnTo>
                    <a:lnTo>
                      <a:pt x="91792" y="370797"/>
                    </a:lnTo>
                    <a:lnTo>
                      <a:pt x="78431" y="468436"/>
                    </a:lnTo>
                    <a:lnTo>
                      <a:pt x="0" y="468436"/>
                    </a:lnTo>
                    <a:lnTo>
                      <a:pt x="22076" y="301055"/>
                    </a:lnTo>
                    <a:lnTo>
                      <a:pt x="69716" y="0"/>
                    </a:lnTo>
                    <a:lnTo>
                      <a:pt x="170804" y="0"/>
                    </a:lnTo>
                    <a:lnTo>
                      <a:pt x="218444" y="300473"/>
                    </a:lnTo>
                    <a:close/>
                    <a:moveTo>
                      <a:pt x="138851" y="296405"/>
                    </a:moveTo>
                    <a:lnTo>
                      <a:pt x="120260" y="154595"/>
                    </a:lnTo>
                    <a:lnTo>
                      <a:pt x="101669" y="296405"/>
                    </a:lnTo>
                    <a:lnTo>
                      <a:pt x="138851" y="296405"/>
                    </a:lnTo>
                    <a:close/>
                  </a:path>
                </a:pathLst>
              </a:custGeom>
              <a:solidFill>
                <a:srgbClr val="8D5B98"/>
              </a:solidFill>
              <a:ln w="5806" cap="flat">
                <a:noFill/>
                <a:prstDash val="solid"/>
                <a:miter/>
              </a:ln>
            </p:spPr>
            <p:txBody>
              <a:bodyPr rtlCol="0" anchor="ctr"/>
              <a:lstStyle/>
              <a:p>
                <a:endParaRPr lang="en-US"/>
              </a:p>
            </p:txBody>
          </p:sp>
          <p:sp>
            <p:nvSpPr>
              <p:cNvPr id="785" name="Freeform 784">
                <a:extLst>
                  <a:ext uri="{FF2B5EF4-FFF2-40B4-BE49-F238E27FC236}">
                    <a16:creationId xmlns:a16="http://schemas.microsoft.com/office/drawing/2014/main" id="{CE7A96D3-F572-3643-90EC-AEF8B27B1FE3}"/>
                  </a:ext>
                </a:extLst>
              </p:cNvPr>
              <p:cNvSpPr/>
              <p:nvPr/>
            </p:nvSpPr>
            <p:spPr>
              <a:xfrm>
                <a:off x="8125319" y="3342984"/>
                <a:ext cx="183585" cy="469017"/>
              </a:xfrm>
              <a:custGeom>
                <a:avLst/>
                <a:gdLst>
                  <a:gd name="connsiteX0" fmla="*/ 0 w 183585"/>
                  <a:gd name="connsiteY0" fmla="*/ 469018 h 469017"/>
                  <a:gd name="connsiteX1" fmla="*/ 0 w 183585"/>
                  <a:gd name="connsiteY1" fmla="*/ 0 h 469017"/>
                  <a:gd name="connsiteX2" fmla="*/ 77849 w 183585"/>
                  <a:gd name="connsiteY2" fmla="*/ 0 h 469017"/>
                  <a:gd name="connsiteX3" fmla="*/ 77849 w 183585"/>
                  <a:gd name="connsiteY3" fmla="*/ 394044 h 469017"/>
                  <a:gd name="connsiteX4" fmla="*/ 183586 w 183585"/>
                  <a:gd name="connsiteY4" fmla="*/ 394044 h 469017"/>
                  <a:gd name="connsiteX5" fmla="*/ 183586 w 183585"/>
                  <a:gd name="connsiteY5" fmla="*/ 469018 h 469017"/>
                  <a:gd name="connsiteX6" fmla="*/ 0 w 183585"/>
                  <a:gd name="connsiteY6" fmla="*/ 469018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585" h="469017">
                    <a:moveTo>
                      <a:pt x="0" y="469018"/>
                    </a:moveTo>
                    <a:lnTo>
                      <a:pt x="0" y="0"/>
                    </a:lnTo>
                    <a:lnTo>
                      <a:pt x="77849" y="0"/>
                    </a:lnTo>
                    <a:lnTo>
                      <a:pt x="77849" y="394044"/>
                    </a:lnTo>
                    <a:lnTo>
                      <a:pt x="183586" y="394044"/>
                    </a:lnTo>
                    <a:lnTo>
                      <a:pt x="183586" y="469018"/>
                    </a:lnTo>
                    <a:lnTo>
                      <a:pt x="0" y="469018"/>
                    </a:lnTo>
                    <a:close/>
                  </a:path>
                </a:pathLst>
              </a:custGeom>
              <a:solidFill>
                <a:srgbClr val="8D5B98"/>
              </a:solidFill>
              <a:ln w="5806" cap="flat">
                <a:noFill/>
                <a:prstDash val="solid"/>
                <a:miter/>
              </a:ln>
            </p:spPr>
            <p:txBody>
              <a:bodyPr rtlCol="0" anchor="ctr"/>
              <a:lstStyle/>
              <a:p>
                <a:endParaRPr lang="en-US"/>
              </a:p>
            </p:txBody>
          </p:sp>
        </p:grpSp>
        <p:grpSp>
          <p:nvGrpSpPr>
            <p:cNvPr id="711" name="Graphic 4">
              <a:extLst>
                <a:ext uri="{FF2B5EF4-FFF2-40B4-BE49-F238E27FC236}">
                  <a16:creationId xmlns:a16="http://schemas.microsoft.com/office/drawing/2014/main" id="{92DC366E-E591-C342-BA4F-6628A5974DE5}"/>
                </a:ext>
              </a:extLst>
            </p:cNvPr>
            <p:cNvGrpSpPr/>
            <p:nvPr/>
          </p:nvGrpSpPr>
          <p:grpSpPr>
            <a:xfrm>
              <a:off x="6102971" y="4116543"/>
              <a:ext cx="2490607" cy="589904"/>
              <a:chOff x="6102971" y="4116543"/>
              <a:chExt cx="2490607" cy="589904"/>
            </a:xfrm>
            <a:solidFill>
              <a:srgbClr val="0576AE"/>
            </a:solidFill>
          </p:grpSpPr>
          <p:sp>
            <p:nvSpPr>
              <p:cNvPr id="712" name="Freeform 711">
                <a:extLst>
                  <a:ext uri="{FF2B5EF4-FFF2-40B4-BE49-F238E27FC236}">
                    <a16:creationId xmlns:a16="http://schemas.microsoft.com/office/drawing/2014/main" id="{4546D1A7-755C-7444-8C6D-28A7460E3E2E}"/>
                  </a:ext>
                </a:extLst>
              </p:cNvPr>
              <p:cNvSpPr/>
              <p:nvPr/>
            </p:nvSpPr>
            <p:spPr>
              <a:xfrm>
                <a:off x="6106456" y="4157226"/>
                <a:ext cx="74363" cy="92989"/>
              </a:xfrm>
              <a:custGeom>
                <a:avLst/>
                <a:gdLst>
                  <a:gd name="connsiteX0" fmla="*/ 54030 w 74363"/>
                  <a:gd name="connsiteY0" fmla="*/ 29059 h 92989"/>
                  <a:gd name="connsiteX1" fmla="*/ 38344 w 74363"/>
                  <a:gd name="connsiteY1" fmla="*/ 21504 h 92989"/>
                  <a:gd name="connsiteX2" fmla="*/ 31372 w 74363"/>
                  <a:gd name="connsiteY2" fmla="*/ 23247 h 92989"/>
                  <a:gd name="connsiteX3" fmla="*/ 27886 w 74363"/>
                  <a:gd name="connsiteY3" fmla="*/ 29059 h 92989"/>
                  <a:gd name="connsiteX4" fmla="*/ 31372 w 74363"/>
                  <a:gd name="connsiteY4" fmla="*/ 33709 h 92989"/>
                  <a:gd name="connsiteX5" fmla="*/ 40087 w 74363"/>
                  <a:gd name="connsiteY5" fmla="*/ 36615 h 92989"/>
                  <a:gd name="connsiteX6" fmla="*/ 51125 w 74363"/>
                  <a:gd name="connsiteY6" fmla="*/ 38940 h 92989"/>
                  <a:gd name="connsiteX7" fmla="*/ 62164 w 74363"/>
                  <a:gd name="connsiteY7" fmla="*/ 43008 h 92989"/>
                  <a:gd name="connsiteX8" fmla="*/ 70878 w 74363"/>
                  <a:gd name="connsiteY8" fmla="*/ 51144 h 92989"/>
                  <a:gd name="connsiteX9" fmla="*/ 74364 w 74363"/>
                  <a:gd name="connsiteY9" fmla="*/ 64512 h 92989"/>
                  <a:gd name="connsiteX10" fmla="*/ 70878 w 74363"/>
                  <a:gd name="connsiteY10" fmla="*/ 78460 h 92989"/>
                  <a:gd name="connsiteX11" fmla="*/ 61583 w 74363"/>
                  <a:gd name="connsiteY11" fmla="*/ 87178 h 92989"/>
                  <a:gd name="connsiteX12" fmla="*/ 48801 w 74363"/>
                  <a:gd name="connsiteY12" fmla="*/ 91827 h 92989"/>
                  <a:gd name="connsiteX13" fmla="*/ 34277 w 74363"/>
                  <a:gd name="connsiteY13" fmla="*/ 92990 h 92989"/>
                  <a:gd name="connsiteX14" fmla="*/ 15686 w 74363"/>
                  <a:gd name="connsiteY14" fmla="*/ 90084 h 92989"/>
                  <a:gd name="connsiteX15" fmla="*/ 0 w 74363"/>
                  <a:gd name="connsiteY15" fmla="*/ 80785 h 92989"/>
                  <a:gd name="connsiteX16" fmla="*/ 16267 w 74363"/>
                  <a:gd name="connsiteY16" fmla="*/ 62187 h 92989"/>
                  <a:gd name="connsiteX17" fmla="*/ 24982 w 74363"/>
                  <a:gd name="connsiteY17" fmla="*/ 69161 h 92989"/>
                  <a:gd name="connsiteX18" fmla="*/ 36020 w 74363"/>
                  <a:gd name="connsiteY18" fmla="*/ 71486 h 92989"/>
                  <a:gd name="connsiteX19" fmla="*/ 44735 w 74363"/>
                  <a:gd name="connsiteY19" fmla="*/ 70324 h 92989"/>
                  <a:gd name="connsiteX20" fmla="*/ 48801 w 74363"/>
                  <a:gd name="connsiteY20" fmla="*/ 65093 h 92989"/>
                  <a:gd name="connsiteX21" fmla="*/ 45315 w 74363"/>
                  <a:gd name="connsiteY21" fmla="*/ 59862 h 92989"/>
                  <a:gd name="connsiteX22" fmla="*/ 36601 w 74363"/>
                  <a:gd name="connsiteY22" fmla="*/ 56956 h 92989"/>
                  <a:gd name="connsiteX23" fmla="*/ 25563 w 74363"/>
                  <a:gd name="connsiteY23" fmla="*/ 54632 h 92989"/>
                  <a:gd name="connsiteX24" fmla="*/ 14524 w 74363"/>
                  <a:gd name="connsiteY24" fmla="*/ 50563 h 92989"/>
                  <a:gd name="connsiteX25" fmla="*/ 5810 w 74363"/>
                  <a:gd name="connsiteY25" fmla="*/ 43008 h 92989"/>
                  <a:gd name="connsiteX26" fmla="*/ 2324 w 74363"/>
                  <a:gd name="connsiteY26" fmla="*/ 29641 h 92989"/>
                  <a:gd name="connsiteX27" fmla="*/ 5229 w 74363"/>
                  <a:gd name="connsiteY27" fmla="*/ 16273 h 92989"/>
                  <a:gd name="connsiteX28" fmla="*/ 13362 w 74363"/>
                  <a:gd name="connsiteY28" fmla="*/ 6974 h 92989"/>
                  <a:gd name="connsiteX29" fmla="*/ 24982 w 74363"/>
                  <a:gd name="connsiteY29" fmla="*/ 1743 h 92989"/>
                  <a:gd name="connsiteX30" fmla="*/ 38344 w 74363"/>
                  <a:gd name="connsiteY30" fmla="*/ 0 h 92989"/>
                  <a:gd name="connsiteX31" fmla="*/ 55773 w 74363"/>
                  <a:gd name="connsiteY31" fmla="*/ 2325 h 92989"/>
                  <a:gd name="connsiteX32" fmla="*/ 70878 w 74363"/>
                  <a:gd name="connsiteY32" fmla="*/ 11624 h 92989"/>
                  <a:gd name="connsiteX33" fmla="*/ 54030 w 74363"/>
                  <a:gd name="connsiteY33" fmla="*/ 29059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4363" h="92989">
                    <a:moveTo>
                      <a:pt x="54030" y="29059"/>
                    </a:moveTo>
                    <a:cubicBezTo>
                      <a:pt x="49963" y="23829"/>
                      <a:pt x="44735" y="21504"/>
                      <a:pt x="38344" y="21504"/>
                    </a:cubicBezTo>
                    <a:cubicBezTo>
                      <a:pt x="36020" y="21504"/>
                      <a:pt x="33696" y="22085"/>
                      <a:pt x="31372" y="23247"/>
                    </a:cubicBezTo>
                    <a:cubicBezTo>
                      <a:pt x="29048" y="24410"/>
                      <a:pt x="27886" y="26153"/>
                      <a:pt x="27886" y="29059"/>
                    </a:cubicBezTo>
                    <a:cubicBezTo>
                      <a:pt x="27886" y="31384"/>
                      <a:pt x="29048" y="33128"/>
                      <a:pt x="31372" y="33709"/>
                    </a:cubicBezTo>
                    <a:cubicBezTo>
                      <a:pt x="33696" y="34871"/>
                      <a:pt x="36601" y="35453"/>
                      <a:pt x="40087" y="36615"/>
                    </a:cubicBezTo>
                    <a:cubicBezTo>
                      <a:pt x="43573" y="37196"/>
                      <a:pt x="47059" y="38359"/>
                      <a:pt x="51125" y="38940"/>
                    </a:cubicBezTo>
                    <a:cubicBezTo>
                      <a:pt x="55192" y="40102"/>
                      <a:pt x="58678" y="41264"/>
                      <a:pt x="62164" y="43008"/>
                    </a:cubicBezTo>
                    <a:cubicBezTo>
                      <a:pt x="65649" y="44751"/>
                      <a:pt x="68554" y="47657"/>
                      <a:pt x="70878" y="51144"/>
                    </a:cubicBezTo>
                    <a:cubicBezTo>
                      <a:pt x="73202" y="54632"/>
                      <a:pt x="74364" y="58700"/>
                      <a:pt x="74364" y="64512"/>
                    </a:cubicBezTo>
                    <a:cubicBezTo>
                      <a:pt x="74364" y="70324"/>
                      <a:pt x="73202" y="74973"/>
                      <a:pt x="70878" y="78460"/>
                    </a:cubicBezTo>
                    <a:cubicBezTo>
                      <a:pt x="68554" y="81948"/>
                      <a:pt x="65068" y="84853"/>
                      <a:pt x="61583" y="87178"/>
                    </a:cubicBezTo>
                    <a:cubicBezTo>
                      <a:pt x="57516" y="89503"/>
                      <a:pt x="53449" y="91246"/>
                      <a:pt x="48801" y="91827"/>
                    </a:cubicBezTo>
                    <a:cubicBezTo>
                      <a:pt x="44154" y="92990"/>
                      <a:pt x="38925" y="92990"/>
                      <a:pt x="34277" y="92990"/>
                    </a:cubicBezTo>
                    <a:cubicBezTo>
                      <a:pt x="27886" y="92990"/>
                      <a:pt x="22077" y="91827"/>
                      <a:pt x="15686" y="90084"/>
                    </a:cubicBezTo>
                    <a:cubicBezTo>
                      <a:pt x="9296" y="88340"/>
                      <a:pt x="4067" y="85434"/>
                      <a:pt x="0" y="80785"/>
                    </a:cubicBezTo>
                    <a:lnTo>
                      <a:pt x="16267" y="62187"/>
                    </a:lnTo>
                    <a:cubicBezTo>
                      <a:pt x="18591" y="65093"/>
                      <a:pt x="21496" y="67999"/>
                      <a:pt x="24982" y="69161"/>
                    </a:cubicBezTo>
                    <a:cubicBezTo>
                      <a:pt x="27886" y="70905"/>
                      <a:pt x="31372" y="71486"/>
                      <a:pt x="36020" y="71486"/>
                    </a:cubicBezTo>
                    <a:cubicBezTo>
                      <a:pt x="38925" y="71486"/>
                      <a:pt x="41830" y="70905"/>
                      <a:pt x="44735" y="70324"/>
                    </a:cubicBezTo>
                    <a:cubicBezTo>
                      <a:pt x="47059" y="69161"/>
                      <a:pt x="48801" y="67999"/>
                      <a:pt x="48801" y="65093"/>
                    </a:cubicBezTo>
                    <a:cubicBezTo>
                      <a:pt x="48801" y="62768"/>
                      <a:pt x="47639" y="61025"/>
                      <a:pt x="45315" y="59862"/>
                    </a:cubicBezTo>
                    <a:cubicBezTo>
                      <a:pt x="42992" y="58700"/>
                      <a:pt x="40087" y="57538"/>
                      <a:pt x="36601" y="56956"/>
                    </a:cubicBezTo>
                    <a:cubicBezTo>
                      <a:pt x="33115" y="56375"/>
                      <a:pt x="29630" y="55213"/>
                      <a:pt x="25563" y="54632"/>
                    </a:cubicBezTo>
                    <a:cubicBezTo>
                      <a:pt x="21496" y="53469"/>
                      <a:pt x="18010" y="52307"/>
                      <a:pt x="14524" y="50563"/>
                    </a:cubicBezTo>
                    <a:cubicBezTo>
                      <a:pt x="11039" y="48820"/>
                      <a:pt x="8134" y="45914"/>
                      <a:pt x="5810" y="43008"/>
                    </a:cubicBezTo>
                    <a:cubicBezTo>
                      <a:pt x="3486" y="39521"/>
                      <a:pt x="2324" y="35453"/>
                      <a:pt x="2324" y="29641"/>
                    </a:cubicBezTo>
                    <a:cubicBezTo>
                      <a:pt x="2324" y="24410"/>
                      <a:pt x="3486" y="19760"/>
                      <a:pt x="5229" y="16273"/>
                    </a:cubicBezTo>
                    <a:cubicBezTo>
                      <a:pt x="7553" y="12786"/>
                      <a:pt x="9877" y="9299"/>
                      <a:pt x="13362" y="6974"/>
                    </a:cubicBezTo>
                    <a:cubicBezTo>
                      <a:pt x="16848" y="4649"/>
                      <a:pt x="20915" y="2906"/>
                      <a:pt x="24982" y="1743"/>
                    </a:cubicBezTo>
                    <a:cubicBezTo>
                      <a:pt x="29630" y="581"/>
                      <a:pt x="34277" y="0"/>
                      <a:pt x="38344" y="0"/>
                    </a:cubicBezTo>
                    <a:cubicBezTo>
                      <a:pt x="44154" y="0"/>
                      <a:pt x="49963" y="581"/>
                      <a:pt x="55773" y="2325"/>
                    </a:cubicBezTo>
                    <a:cubicBezTo>
                      <a:pt x="61583" y="4068"/>
                      <a:pt x="66811" y="6974"/>
                      <a:pt x="70878" y="11624"/>
                    </a:cubicBezTo>
                    <a:lnTo>
                      <a:pt x="54030" y="29059"/>
                    </a:lnTo>
                    <a:close/>
                  </a:path>
                </a:pathLst>
              </a:custGeom>
              <a:solidFill>
                <a:srgbClr val="0576AE"/>
              </a:solidFill>
              <a:ln w="5806" cap="flat">
                <a:noFill/>
                <a:prstDash val="solid"/>
                <a:miter/>
              </a:ln>
            </p:spPr>
            <p:txBody>
              <a:bodyPr rtlCol="0" anchor="ctr"/>
              <a:lstStyle/>
              <a:p>
                <a:endParaRPr lang="en-US"/>
              </a:p>
            </p:txBody>
          </p:sp>
          <p:sp>
            <p:nvSpPr>
              <p:cNvPr id="713" name="Freeform 712">
                <a:extLst>
                  <a:ext uri="{FF2B5EF4-FFF2-40B4-BE49-F238E27FC236}">
                    <a16:creationId xmlns:a16="http://schemas.microsoft.com/office/drawing/2014/main" id="{C96B5D69-A421-A043-AAA0-5D789A04AFFA}"/>
                  </a:ext>
                </a:extLst>
              </p:cNvPr>
              <p:cNvSpPr/>
              <p:nvPr/>
            </p:nvSpPr>
            <p:spPr>
              <a:xfrm>
                <a:off x="6201154" y="4160713"/>
                <a:ext cx="85402" cy="90083"/>
              </a:xfrm>
              <a:custGeom>
                <a:avLst/>
                <a:gdLst>
                  <a:gd name="connsiteX0" fmla="*/ 85402 w 85402"/>
                  <a:gd name="connsiteY0" fmla="*/ 87759 h 90083"/>
                  <a:gd name="connsiteX1" fmla="*/ 59259 w 85402"/>
                  <a:gd name="connsiteY1" fmla="*/ 87759 h 90083"/>
                  <a:gd name="connsiteX2" fmla="*/ 59259 w 85402"/>
                  <a:gd name="connsiteY2" fmla="*/ 75554 h 90083"/>
                  <a:gd name="connsiteX3" fmla="*/ 58678 w 85402"/>
                  <a:gd name="connsiteY3" fmla="*/ 75554 h 90083"/>
                  <a:gd name="connsiteX4" fmla="*/ 55192 w 85402"/>
                  <a:gd name="connsiteY4" fmla="*/ 80785 h 90083"/>
                  <a:gd name="connsiteX5" fmla="*/ 49382 w 85402"/>
                  <a:gd name="connsiteY5" fmla="*/ 85434 h 90083"/>
                  <a:gd name="connsiteX6" fmla="*/ 41830 w 85402"/>
                  <a:gd name="connsiteY6" fmla="*/ 88921 h 90083"/>
                  <a:gd name="connsiteX7" fmla="*/ 32534 w 85402"/>
                  <a:gd name="connsiteY7" fmla="*/ 90084 h 90083"/>
                  <a:gd name="connsiteX8" fmla="*/ 15686 w 85402"/>
                  <a:gd name="connsiteY8" fmla="*/ 87178 h 90083"/>
                  <a:gd name="connsiteX9" fmla="*/ 5810 w 85402"/>
                  <a:gd name="connsiteY9" fmla="*/ 78460 h 90083"/>
                  <a:gd name="connsiteX10" fmla="*/ 1162 w 85402"/>
                  <a:gd name="connsiteY10" fmla="*/ 65093 h 90083"/>
                  <a:gd name="connsiteX11" fmla="*/ 0 w 85402"/>
                  <a:gd name="connsiteY11" fmla="*/ 48819 h 90083"/>
                  <a:gd name="connsiteX12" fmla="*/ 0 w 85402"/>
                  <a:gd name="connsiteY12" fmla="*/ 0 h 90083"/>
                  <a:gd name="connsiteX13" fmla="*/ 27306 w 85402"/>
                  <a:gd name="connsiteY13" fmla="*/ 0 h 90083"/>
                  <a:gd name="connsiteX14" fmla="*/ 27306 w 85402"/>
                  <a:gd name="connsiteY14" fmla="*/ 43008 h 90083"/>
                  <a:gd name="connsiteX15" fmla="*/ 27306 w 85402"/>
                  <a:gd name="connsiteY15" fmla="*/ 51144 h 90083"/>
                  <a:gd name="connsiteX16" fmla="*/ 29048 w 85402"/>
                  <a:gd name="connsiteY16" fmla="*/ 58700 h 90083"/>
                  <a:gd name="connsiteX17" fmla="*/ 33115 w 85402"/>
                  <a:gd name="connsiteY17" fmla="*/ 64512 h 90083"/>
                  <a:gd name="connsiteX18" fmla="*/ 41249 w 85402"/>
                  <a:gd name="connsiteY18" fmla="*/ 66836 h 90083"/>
                  <a:gd name="connsiteX19" fmla="*/ 49963 w 85402"/>
                  <a:gd name="connsiteY19" fmla="*/ 65093 h 90083"/>
                  <a:gd name="connsiteX20" fmla="*/ 55192 w 85402"/>
                  <a:gd name="connsiteY20" fmla="*/ 59862 h 90083"/>
                  <a:gd name="connsiteX21" fmla="*/ 57516 w 85402"/>
                  <a:gd name="connsiteY21" fmla="*/ 52888 h 90083"/>
                  <a:gd name="connsiteX22" fmla="*/ 58097 w 85402"/>
                  <a:gd name="connsiteY22" fmla="*/ 44751 h 90083"/>
                  <a:gd name="connsiteX23" fmla="*/ 58097 w 85402"/>
                  <a:gd name="connsiteY23" fmla="*/ 581 h 90083"/>
                  <a:gd name="connsiteX24" fmla="*/ 85402 w 85402"/>
                  <a:gd name="connsiteY24" fmla="*/ 581 h 90083"/>
                  <a:gd name="connsiteX25" fmla="*/ 85402 w 85402"/>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85402" y="87759"/>
                    </a:moveTo>
                    <a:lnTo>
                      <a:pt x="59259" y="87759"/>
                    </a:lnTo>
                    <a:lnTo>
                      <a:pt x="59259" y="75554"/>
                    </a:lnTo>
                    <a:lnTo>
                      <a:pt x="58678" y="75554"/>
                    </a:lnTo>
                    <a:cubicBezTo>
                      <a:pt x="57516" y="77298"/>
                      <a:pt x="56354" y="79041"/>
                      <a:pt x="55192" y="80785"/>
                    </a:cubicBezTo>
                    <a:cubicBezTo>
                      <a:pt x="53449" y="82528"/>
                      <a:pt x="51706" y="84272"/>
                      <a:pt x="49382" y="85434"/>
                    </a:cubicBezTo>
                    <a:cubicBezTo>
                      <a:pt x="47059" y="86597"/>
                      <a:pt x="44735" y="87759"/>
                      <a:pt x="41830" y="88921"/>
                    </a:cubicBezTo>
                    <a:cubicBezTo>
                      <a:pt x="38925" y="89503"/>
                      <a:pt x="36020" y="90084"/>
                      <a:pt x="32534" y="90084"/>
                    </a:cubicBezTo>
                    <a:cubicBezTo>
                      <a:pt x="25563" y="90084"/>
                      <a:pt x="20334" y="88921"/>
                      <a:pt x="15686" y="87178"/>
                    </a:cubicBezTo>
                    <a:cubicBezTo>
                      <a:pt x="11619" y="84853"/>
                      <a:pt x="8134" y="81947"/>
                      <a:pt x="5810" y="78460"/>
                    </a:cubicBezTo>
                    <a:cubicBezTo>
                      <a:pt x="3486" y="74973"/>
                      <a:pt x="1743" y="70323"/>
                      <a:pt x="1162" y="65093"/>
                    </a:cubicBezTo>
                    <a:cubicBezTo>
                      <a:pt x="581" y="59862"/>
                      <a:pt x="0" y="54631"/>
                      <a:pt x="0" y="48819"/>
                    </a:cubicBezTo>
                    <a:lnTo>
                      <a:pt x="0" y="0"/>
                    </a:lnTo>
                    <a:lnTo>
                      <a:pt x="27306" y="0"/>
                    </a:lnTo>
                    <a:lnTo>
                      <a:pt x="27306" y="43008"/>
                    </a:lnTo>
                    <a:cubicBezTo>
                      <a:pt x="27306" y="45332"/>
                      <a:pt x="27306" y="48238"/>
                      <a:pt x="27306" y="51144"/>
                    </a:cubicBezTo>
                    <a:cubicBezTo>
                      <a:pt x="27306" y="54050"/>
                      <a:pt x="27887" y="56375"/>
                      <a:pt x="29048" y="58700"/>
                    </a:cubicBezTo>
                    <a:cubicBezTo>
                      <a:pt x="30210" y="61025"/>
                      <a:pt x="31372" y="62768"/>
                      <a:pt x="33115" y="64512"/>
                    </a:cubicBezTo>
                    <a:cubicBezTo>
                      <a:pt x="34858" y="65674"/>
                      <a:pt x="37763" y="66836"/>
                      <a:pt x="41249" y="66836"/>
                    </a:cubicBezTo>
                    <a:cubicBezTo>
                      <a:pt x="44735"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51F32CC6-D02D-6E4E-88CF-7F7E89B17C60}"/>
                  </a:ext>
                </a:extLst>
              </p:cNvPr>
              <p:cNvSpPr/>
              <p:nvPr/>
            </p:nvSpPr>
            <p:spPr>
              <a:xfrm>
                <a:off x="6314443" y="4157807"/>
                <a:ext cx="96440" cy="131929"/>
              </a:xfrm>
              <a:custGeom>
                <a:avLst/>
                <a:gdLst>
                  <a:gd name="connsiteX0" fmla="*/ 581 w 96440"/>
                  <a:gd name="connsiteY0" fmla="*/ 2325 h 131929"/>
                  <a:gd name="connsiteX1" fmla="*/ 25563 w 96440"/>
                  <a:gd name="connsiteY1" fmla="*/ 2325 h 131929"/>
                  <a:gd name="connsiteX2" fmla="*/ 25563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4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1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7 w 96440"/>
                  <a:gd name="connsiteY17" fmla="*/ 81366 h 131929"/>
                  <a:gd name="connsiteX18" fmla="*/ 27306 w 96440"/>
                  <a:gd name="connsiteY18" fmla="*/ 81366 h 131929"/>
                  <a:gd name="connsiteX19" fmla="*/ 27306 w 96440"/>
                  <a:gd name="connsiteY19" fmla="*/ 131929 h 131929"/>
                  <a:gd name="connsiteX20" fmla="*/ 0 w 96440"/>
                  <a:gd name="connsiteY20" fmla="*/ 131929 h 131929"/>
                  <a:gd name="connsiteX21" fmla="*/ 0 w 96440"/>
                  <a:gd name="connsiteY21" fmla="*/ 2325 h 131929"/>
                  <a:gd name="connsiteX22" fmla="*/ 25563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3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3" y="2325"/>
                    </a:lnTo>
                    <a:lnTo>
                      <a:pt x="25563" y="13948"/>
                    </a:lnTo>
                    <a:lnTo>
                      <a:pt x="26144" y="13948"/>
                    </a:lnTo>
                    <a:cubicBezTo>
                      <a:pt x="27306" y="12205"/>
                      <a:pt x="28468" y="11042"/>
                      <a:pt x="30210" y="9299"/>
                    </a:cubicBezTo>
                    <a:cubicBezTo>
                      <a:pt x="31953" y="7555"/>
                      <a:pt x="34277" y="6393"/>
                      <a:pt x="36601" y="4649"/>
                    </a:cubicBezTo>
                    <a:cubicBezTo>
                      <a:pt x="38925" y="3487"/>
                      <a:pt x="41249" y="2325"/>
                      <a:pt x="44154" y="1162"/>
                    </a:cubicBezTo>
                    <a:cubicBezTo>
                      <a:pt x="47059" y="581"/>
                      <a:pt x="49963" y="0"/>
                      <a:pt x="52868" y="0"/>
                    </a:cubicBezTo>
                    <a:cubicBezTo>
                      <a:pt x="59259" y="0"/>
                      <a:pt x="65068" y="1162"/>
                      <a:pt x="70878" y="3487"/>
                    </a:cubicBezTo>
                    <a:cubicBezTo>
                      <a:pt x="76107" y="5812"/>
                      <a:pt x="80755" y="8718"/>
                      <a:pt x="84821" y="12786"/>
                    </a:cubicBezTo>
                    <a:cubicBezTo>
                      <a:pt x="88888" y="16854"/>
                      <a:pt x="91793" y="21504"/>
                      <a:pt x="93536" y="27315"/>
                    </a:cubicBezTo>
                    <a:cubicBezTo>
                      <a:pt x="95860" y="33127"/>
                      <a:pt x="96441" y="38939"/>
                      <a:pt x="96441" y="45914"/>
                    </a:cubicBezTo>
                    <a:cubicBezTo>
                      <a:pt x="96441" y="52307"/>
                      <a:pt x="95279" y="58119"/>
                      <a:pt x="93536" y="63349"/>
                    </a:cubicBezTo>
                    <a:cubicBezTo>
                      <a:pt x="91793" y="68580"/>
                      <a:pt x="88888" y="73810"/>
                      <a:pt x="85402" y="78460"/>
                    </a:cubicBezTo>
                    <a:cubicBezTo>
                      <a:pt x="81917" y="82528"/>
                      <a:pt x="77850" y="86016"/>
                      <a:pt x="72621" y="88921"/>
                    </a:cubicBezTo>
                    <a:cubicBezTo>
                      <a:pt x="67392" y="91827"/>
                      <a:pt x="62164" y="92990"/>
                      <a:pt x="55773" y="92990"/>
                    </a:cubicBezTo>
                    <a:cubicBezTo>
                      <a:pt x="49963" y="92990"/>
                      <a:pt x="44735" y="91827"/>
                      <a:pt x="40087" y="90084"/>
                    </a:cubicBezTo>
                    <a:cubicBezTo>
                      <a:pt x="35439" y="88340"/>
                      <a:pt x="31372" y="85434"/>
                      <a:pt x="27887" y="81366"/>
                    </a:cubicBezTo>
                    <a:lnTo>
                      <a:pt x="27306" y="81366"/>
                    </a:lnTo>
                    <a:lnTo>
                      <a:pt x="27306" y="131929"/>
                    </a:lnTo>
                    <a:lnTo>
                      <a:pt x="0" y="131929"/>
                    </a:lnTo>
                    <a:lnTo>
                      <a:pt x="0" y="2325"/>
                    </a:lnTo>
                    <a:close/>
                    <a:moveTo>
                      <a:pt x="25563" y="46495"/>
                    </a:moveTo>
                    <a:cubicBezTo>
                      <a:pt x="25563" y="52888"/>
                      <a:pt x="27306"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6" y="34290"/>
                      <a:pt x="25563" y="40102"/>
                      <a:pt x="25563" y="46495"/>
                    </a:cubicBezTo>
                    <a:close/>
                  </a:path>
                </a:pathLst>
              </a:custGeom>
              <a:solidFill>
                <a:srgbClr val="0576AE"/>
              </a:solidFill>
              <a:ln w="5806" cap="flat">
                <a:no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6BA0B5FD-B8D2-4E4E-8445-B90CCFD227AE}"/>
                  </a:ext>
                </a:extLst>
              </p:cNvPr>
              <p:cNvSpPr/>
              <p:nvPr/>
            </p:nvSpPr>
            <p:spPr>
              <a:xfrm>
                <a:off x="6435284" y="4157807"/>
                <a:ext cx="96440" cy="131929"/>
              </a:xfrm>
              <a:custGeom>
                <a:avLst/>
                <a:gdLst>
                  <a:gd name="connsiteX0" fmla="*/ 581 w 96440"/>
                  <a:gd name="connsiteY0" fmla="*/ 2325 h 131929"/>
                  <a:gd name="connsiteX1" fmla="*/ 25562 w 96440"/>
                  <a:gd name="connsiteY1" fmla="*/ 2325 h 131929"/>
                  <a:gd name="connsiteX2" fmla="*/ 25562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3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0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6 w 96440"/>
                  <a:gd name="connsiteY17" fmla="*/ 81366 h 131929"/>
                  <a:gd name="connsiteX18" fmla="*/ 27305 w 96440"/>
                  <a:gd name="connsiteY18" fmla="*/ 81366 h 131929"/>
                  <a:gd name="connsiteX19" fmla="*/ 27305 w 96440"/>
                  <a:gd name="connsiteY19" fmla="*/ 131929 h 131929"/>
                  <a:gd name="connsiteX20" fmla="*/ 0 w 96440"/>
                  <a:gd name="connsiteY20" fmla="*/ 131929 h 131929"/>
                  <a:gd name="connsiteX21" fmla="*/ 0 w 96440"/>
                  <a:gd name="connsiteY21" fmla="*/ 2325 h 131929"/>
                  <a:gd name="connsiteX22" fmla="*/ 25562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2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2" y="2325"/>
                    </a:lnTo>
                    <a:lnTo>
                      <a:pt x="25562" y="13948"/>
                    </a:lnTo>
                    <a:lnTo>
                      <a:pt x="26144" y="13948"/>
                    </a:lnTo>
                    <a:cubicBezTo>
                      <a:pt x="27305" y="12205"/>
                      <a:pt x="28467" y="11042"/>
                      <a:pt x="30210" y="9299"/>
                    </a:cubicBezTo>
                    <a:cubicBezTo>
                      <a:pt x="31953" y="7555"/>
                      <a:pt x="34277" y="6393"/>
                      <a:pt x="36601" y="4649"/>
                    </a:cubicBezTo>
                    <a:cubicBezTo>
                      <a:pt x="38925" y="3487"/>
                      <a:pt x="41249" y="2325"/>
                      <a:pt x="44153" y="1162"/>
                    </a:cubicBezTo>
                    <a:cubicBezTo>
                      <a:pt x="47058" y="581"/>
                      <a:pt x="49963" y="0"/>
                      <a:pt x="52868" y="0"/>
                    </a:cubicBezTo>
                    <a:cubicBezTo>
                      <a:pt x="59258" y="0"/>
                      <a:pt x="65068" y="1162"/>
                      <a:pt x="70878" y="3487"/>
                    </a:cubicBezTo>
                    <a:cubicBezTo>
                      <a:pt x="76107" y="5812"/>
                      <a:pt x="80754" y="8718"/>
                      <a:pt x="84821" y="12786"/>
                    </a:cubicBezTo>
                    <a:cubicBezTo>
                      <a:pt x="88888" y="16854"/>
                      <a:pt x="91793" y="21504"/>
                      <a:pt x="93536" y="27315"/>
                    </a:cubicBezTo>
                    <a:cubicBezTo>
                      <a:pt x="95860" y="33127"/>
                      <a:pt x="96440" y="38939"/>
                      <a:pt x="96440" y="45914"/>
                    </a:cubicBezTo>
                    <a:cubicBezTo>
                      <a:pt x="96440" y="52307"/>
                      <a:pt x="95278" y="58119"/>
                      <a:pt x="93536" y="63349"/>
                    </a:cubicBezTo>
                    <a:cubicBezTo>
                      <a:pt x="91793" y="69161"/>
                      <a:pt x="88888" y="73810"/>
                      <a:pt x="85402" y="78460"/>
                    </a:cubicBezTo>
                    <a:cubicBezTo>
                      <a:pt x="81916" y="82528"/>
                      <a:pt x="77849" y="86016"/>
                      <a:pt x="72621" y="88921"/>
                    </a:cubicBezTo>
                    <a:cubicBezTo>
                      <a:pt x="67392" y="91246"/>
                      <a:pt x="62163" y="92990"/>
                      <a:pt x="55773" y="92990"/>
                    </a:cubicBezTo>
                    <a:cubicBezTo>
                      <a:pt x="49963" y="92990"/>
                      <a:pt x="44734" y="91827"/>
                      <a:pt x="40087" y="90084"/>
                    </a:cubicBezTo>
                    <a:cubicBezTo>
                      <a:pt x="35439" y="88340"/>
                      <a:pt x="31372" y="85434"/>
                      <a:pt x="27886" y="81366"/>
                    </a:cubicBezTo>
                    <a:lnTo>
                      <a:pt x="27305" y="81366"/>
                    </a:lnTo>
                    <a:lnTo>
                      <a:pt x="27305" y="131929"/>
                    </a:lnTo>
                    <a:lnTo>
                      <a:pt x="0" y="131929"/>
                    </a:lnTo>
                    <a:lnTo>
                      <a:pt x="0" y="2325"/>
                    </a:lnTo>
                    <a:close/>
                    <a:moveTo>
                      <a:pt x="25562" y="46495"/>
                    </a:moveTo>
                    <a:cubicBezTo>
                      <a:pt x="25562" y="52888"/>
                      <a:pt x="27305"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5" y="34290"/>
                      <a:pt x="25562" y="40102"/>
                      <a:pt x="25562" y="46495"/>
                    </a:cubicBezTo>
                    <a:close/>
                  </a:path>
                </a:pathLst>
              </a:custGeom>
              <a:solidFill>
                <a:srgbClr val="0576AE"/>
              </a:solidFill>
              <a:ln w="5806" cap="flat">
                <a:no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18D4C5D7-96AD-5743-BBF0-999271C44810}"/>
                  </a:ext>
                </a:extLst>
              </p:cNvPr>
              <p:cNvSpPr/>
              <p:nvPr/>
            </p:nvSpPr>
            <p:spPr>
              <a:xfrm>
                <a:off x="6550896" y="4157807"/>
                <a:ext cx="98764" cy="92989"/>
              </a:xfrm>
              <a:custGeom>
                <a:avLst/>
                <a:gdLst>
                  <a:gd name="connsiteX0" fmla="*/ 0 w 98764"/>
                  <a:gd name="connsiteY0" fmla="*/ 46495 h 92989"/>
                  <a:gd name="connsiteX1" fmla="*/ 4067 w 98764"/>
                  <a:gd name="connsiteY1" fmla="*/ 27315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5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1 h 92989"/>
                  <a:gd name="connsiteX23" fmla="*/ 49382 w 98764"/>
                  <a:gd name="connsiteY23" fmla="*/ 23829 h 92989"/>
                  <a:gd name="connsiteX24" fmla="*/ 33115 w 98764"/>
                  <a:gd name="connsiteY24" fmla="*/ 30221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7"/>
                      <a:pt x="4067" y="27315"/>
                    </a:cubicBezTo>
                    <a:cubicBezTo>
                      <a:pt x="6391" y="21504"/>
                      <a:pt x="9877" y="16854"/>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4"/>
                      <a:pt x="92374" y="21504"/>
                      <a:pt x="94698" y="27315"/>
                    </a:cubicBezTo>
                    <a:cubicBezTo>
                      <a:pt x="97022" y="33127"/>
                      <a:pt x="98764" y="39521"/>
                      <a:pt x="98764" y="46495"/>
                    </a:cubicBezTo>
                    <a:cubicBezTo>
                      <a:pt x="98764" y="53469"/>
                      <a:pt x="97602" y="59862"/>
                      <a:pt x="94698" y="65674"/>
                    </a:cubicBezTo>
                    <a:cubicBezTo>
                      <a:pt x="92374" y="71486"/>
                      <a:pt x="88888" y="76135"/>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5"/>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3" y="66836"/>
                      <a:pt x="65649" y="62768"/>
                    </a:cubicBezTo>
                    <a:cubicBezTo>
                      <a:pt x="69716" y="58700"/>
                      <a:pt x="71459" y="53469"/>
                      <a:pt x="71459" y="46495"/>
                    </a:cubicBezTo>
                    <a:cubicBezTo>
                      <a:pt x="71459" y="39521"/>
                      <a:pt x="69716" y="34290"/>
                      <a:pt x="65649" y="30221"/>
                    </a:cubicBezTo>
                    <a:cubicBezTo>
                      <a:pt x="61583" y="26153"/>
                      <a:pt x="56354" y="23829"/>
                      <a:pt x="49382" y="23829"/>
                    </a:cubicBezTo>
                    <a:cubicBezTo>
                      <a:pt x="42411" y="23829"/>
                      <a:pt x="37182" y="26153"/>
                      <a:pt x="33115" y="30221"/>
                    </a:cubicBezTo>
                    <a:cubicBezTo>
                      <a:pt x="29048" y="34290"/>
                      <a:pt x="27306" y="40102"/>
                      <a:pt x="27306" y="46495"/>
                    </a:cubicBezTo>
                    <a:close/>
                  </a:path>
                </a:pathLst>
              </a:custGeom>
              <a:solidFill>
                <a:srgbClr val="0576AE"/>
              </a:solidFill>
              <a:ln w="5806"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BAD013FD-804B-F346-9529-92E46F7C88A3}"/>
                  </a:ext>
                </a:extLst>
              </p:cNvPr>
              <p:cNvSpPr/>
              <p:nvPr/>
            </p:nvSpPr>
            <p:spPr>
              <a:xfrm>
                <a:off x="6671738" y="4157807"/>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7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7" y="16273"/>
                    </a:lnTo>
                    <a:cubicBezTo>
                      <a:pt x="30792" y="11042"/>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6" y="23829"/>
                      <a:pt x="41249" y="24410"/>
                      <a:pt x="38344" y="26153"/>
                    </a:cubicBezTo>
                    <a:cubicBezTo>
                      <a:pt x="35439" y="27897"/>
                      <a:pt x="33115" y="29640"/>
                      <a:pt x="31372" y="31965"/>
                    </a:cubicBezTo>
                    <a:cubicBezTo>
                      <a:pt x="29630" y="34290"/>
                      <a:pt x="28468" y="37777"/>
                      <a:pt x="28468" y="41264"/>
                    </a:cubicBezTo>
                    <a:cubicBezTo>
                      <a:pt x="28468" y="44751"/>
                      <a:pt x="27887" y="48819"/>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718" name="Freeform 717">
                <a:extLst>
                  <a:ext uri="{FF2B5EF4-FFF2-40B4-BE49-F238E27FC236}">
                    <a16:creationId xmlns:a16="http://schemas.microsoft.com/office/drawing/2014/main" id="{F80EE595-022A-DB49-AC5C-67B413BF091F}"/>
                  </a:ext>
                </a:extLst>
              </p:cNvPr>
              <p:cNvSpPr/>
              <p:nvPr/>
            </p:nvSpPr>
            <p:spPr>
              <a:xfrm>
                <a:off x="6744359" y="4135141"/>
                <a:ext cx="68554" cy="115656"/>
              </a:xfrm>
              <a:custGeom>
                <a:avLst/>
                <a:gdLst>
                  <a:gd name="connsiteX0" fmla="*/ 67973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4" y="47076"/>
                    </a:lnTo>
                    <a:lnTo>
                      <a:pt x="44154" y="76717"/>
                    </a:lnTo>
                    <a:cubicBezTo>
                      <a:pt x="44154" y="79041"/>
                      <a:pt x="44154" y="81366"/>
                      <a:pt x="44735" y="83110"/>
                    </a:cubicBezTo>
                    <a:cubicBezTo>
                      <a:pt x="44735" y="84853"/>
                      <a:pt x="45316" y="86597"/>
                      <a:pt x="46477" y="88340"/>
                    </a:cubicBezTo>
                    <a:cubicBezTo>
                      <a:pt x="47059" y="89503"/>
                      <a:pt x="48801" y="90665"/>
                      <a:pt x="50544" y="91827"/>
                    </a:cubicBezTo>
                    <a:cubicBezTo>
                      <a:pt x="52287" y="92409"/>
                      <a:pt x="54611" y="92990"/>
                      <a:pt x="57516" y="92990"/>
                    </a:cubicBezTo>
                    <a:cubicBezTo>
                      <a:pt x="59259" y="92990"/>
                      <a:pt x="61002" y="92990"/>
                      <a:pt x="63326" y="92409"/>
                    </a:cubicBezTo>
                    <a:cubicBezTo>
                      <a:pt x="65650" y="91827"/>
                      <a:pt x="67392" y="91246"/>
                      <a:pt x="68554" y="90084"/>
                    </a:cubicBezTo>
                    <a:lnTo>
                      <a:pt x="68554" y="112750"/>
                    </a:lnTo>
                    <a:cubicBezTo>
                      <a:pt x="65650" y="113912"/>
                      <a:pt x="62164" y="114494"/>
                      <a:pt x="59259" y="115075"/>
                    </a:cubicBezTo>
                    <a:cubicBezTo>
                      <a:pt x="55773" y="115656"/>
                      <a:pt x="52868" y="115656"/>
                      <a:pt x="49382" y="115656"/>
                    </a:cubicBezTo>
                    <a:cubicBezTo>
                      <a:pt x="44735" y="115656"/>
                      <a:pt x="40668" y="115075"/>
                      <a:pt x="36601" y="114494"/>
                    </a:cubicBezTo>
                    <a:cubicBezTo>
                      <a:pt x="32534" y="113331"/>
                      <a:pt x="29630" y="112169"/>
                      <a:pt x="26725"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3E369E41-2604-1A44-B237-B627F47FE652}"/>
                  </a:ext>
                </a:extLst>
              </p:cNvPr>
              <p:cNvSpPr/>
              <p:nvPr/>
            </p:nvSpPr>
            <p:spPr>
              <a:xfrm>
                <a:off x="6830923" y="4116543"/>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8 w 31372"/>
                  <a:gd name="connsiteY7" fmla="*/ 26735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3" y="29641"/>
                      <a:pt x="4648" y="26735"/>
                    </a:cubicBezTo>
                    <a:cubicBezTo>
                      <a:pt x="1743" y="23829"/>
                      <a:pt x="0" y="20342"/>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ABFEA689-CCE8-7742-AEE7-3AD63ECE53A4}"/>
                  </a:ext>
                </a:extLst>
              </p:cNvPr>
              <p:cNvSpPr/>
              <p:nvPr/>
            </p:nvSpPr>
            <p:spPr>
              <a:xfrm>
                <a:off x="6886696"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B4193A00-C128-1240-BBAF-852DA923F6C1}"/>
                  </a:ext>
                </a:extLst>
              </p:cNvPr>
              <p:cNvSpPr/>
              <p:nvPr/>
            </p:nvSpPr>
            <p:spPr>
              <a:xfrm>
                <a:off x="6993594" y="4156064"/>
                <a:ext cx="96440" cy="135416"/>
              </a:xfrm>
              <a:custGeom>
                <a:avLst/>
                <a:gdLst>
                  <a:gd name="connsiteX0" fmla="*/ 96440 w 96440"/>
                  <a:gd name="connsiteY0" fmla="*/ 84853 h 135416"/>
                  <a:gd name="connsiteX1" fmla="*/ 83659 w 96440"/>
                  <a:gd name="connsiteY1" fmla="*/ 122631 h 135416"/>
                  <a:gd name="connsiteX2" fmla="*/ 45316 w 96440"/>
                  <a:gd name="connsiteY2" fmla="*/ 135417 h 135416"/>
                  <a:gd name="connsiteX3" fmla="*/ 22077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6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5 w 96440"/>
                  <a:gd name="connsiteY12" fmla="*/ 88922 h 135416"/>
                  <a:gd name="connsiteX13" fmla="*/ 43573 w 96440"/>
                  <a:gd name="connsiteY13" fmla="*/ 91828 h 135416"/>
                  <a:gd name="connsiteX14" fmla="*/ 25563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9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7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50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50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7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1"/>
                    </a:cubicBezTo>
                    <a:cubicBezTo>
                      <a:pt x="75526" y="131348"/>
                      <a:pt x="62745" y="135417"/>
                      <a:pt x="45316" y="135417"/>
                    </a:cubicBezTo>
                    <a:cubicBezTo>
                      <a:pt x="37182" y="135417"/>
                      <a:pt x="29629" y="134835"/>
                      <a:pt x="22077" y="132511"/>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6" y="104614"/>
                    </a:cubicBezTo>
                    <a:cubicBezTo>
                      <a:pt x="67392" y="100546"/>
                      <a:pt x="69135" y="95315"/>
                      <a:pt x="69135" y="88922"/>
                    </a:cubicBezTo>
                    <a:lnTo>
                      <a:pt x="69135" y="80204"/>
                    </a:lnTo>
                    <a:lnTo>
                      <a:pt x="68554" y="80204"/>
                    </a:lnTo>
                    <a:cubicBezTo>
                      <a:pt x="65650" y="84272"/>
                      <a:pt x="61582" y="87178"/>
                      <a:pt x="56935" y="88922"/>
                    </a:cubicBezTo>
                    <a:cubicBezTo>
                      <a:pt x="52287" y="90665"/>
                      <a:pt x="47639" y="91828"/>
                      <a:pt x="43573" y="91828"/>
                    </a:cubicBezTo>
                    <a:cubicBezTo>
                      <a:pt x="37182" y="91828"/>
                      <a:pt x="31372" y="90665"/>
                      <a:pt x="25563" y="88340"/>
                    </a:cubicBezTo>
                    <a:cubicBezTo>
                      <a:pt x="20334" y="86016"/>
                      <a:pt x="15686" y="83110"/>
                      <a:pt x="11619" y="79042"/>
                    </a:cubicBezTo>
                    <a:cubicBezTo>
                      <a:pt x="7553" y="74973"/>
                      <a:pt x="4648" y="70324"/>
                      <a:pt x="2905" y="64512"/>
                    </a:cubicBezTo>
                    <a:cubicBezTo>
                      <a:pt x="581" y="58700"/>
                      <a:pt x="0" y="52888"/>
                      <a:pt x="0" y="45914"/>
                    </a:cubicBezTo>
                    <a:cubicBezTo>
                      <a:pt x="0" y="40102"/>
                      <a:pt x="1162" y="34290"/>
                      <a:pt x="2905" y="29059"/>
                    </a:cubicBezTo>
                    <a:cubicBezTo>
                      <a:pt x="4648" y="23247"/>
                      <a:pt x="7553" y="18598"/>
                      <a:pt x="11039" y="14530"/>
                    </a:cubicBezTo>
                    <a:cubicBezTo>
                      <a:pt x="14524" y="10462"/>
                      <a:pt x="18591" y="6974"/>
                      <a:pt x="23820" y="4068"/>
                    </a:cubicBezTo>
                    <a:cubicBezTo>
                      <a:pt x="29048" y="1162"/>
                      <a:pt x="34277" y="0"/>
                      <a:pt x="40668" y="0"/>
                    </a:cubicBezTo>
                    <a:cubicBezTo>
                      <a:pt x="44734" y="0"/>
                      <a:pt x="48221" y="581"/>
                      <a:pt x="51125" y="1162"/>
                    </a:cubicBezTo>
                    <a:cubicBezTo>
                      <a:pt x="54611" y="1744"/>
                      <a:pt x="56935" y="2906"/>
                      <a:pt x="59840"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7" y="47657"/>
                    </a:moveTo>
                    <a:cubicBezTo>
                      <a:pt x="27887" y="50563"/>
                      <a:pt x="28468" y="53469"/>
                      <a:pt x="29629" y="55794"/>
                    </a:cubicBezTo>
                    <a:cubicBezTo>
                      <a:pt x="30792"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50"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50"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2" y="36615"/>
                      <a:pt x="29629" y="39521"/>
                    </a:cubicBezTo>
                    <a:cubicBezTo>
                      <a:pt x="28468" y="41845"/>
                      <a:pt x="27887" y="44751"/>
                      <a:pt x="27887" y="47657"/>
                    </a:cubicBezTo>
                    <a:close/>
                  </a:path>
                </a:pathLst>
              </a:custGeom>
              <a:solidFill>
                <a:srgbClr val="0576AE"/>
              </a:solidFill>
              <a:ln w="5806" cap="flat">
                <a:noFill/>
                <a:prstDash val="solid"/>
                <a:miter/>
              </a:ln>
            </p:spPr>
            <p:txBody>
              <a:bodyPr rtlCol="0" anchor="ctr"/>
              <a:lstStyle/>
              <a:p>
                <a:endParaRPr lang="en-US"/>
              </a:p>
            </p:txBody>
          </p:sp>
          <p:sp>
            <p:nvSpPr>
              <p:cNvPr id="722" name="Freeform 721">
                <a:extLst>
                  <a:ext uri="{FF2B5EF4-FFF2-40B4-BE49-F238E27FC236}">
                    <a16:creationId xmlns:a16="http://schemas.microsoft.com/office/drawing/2014/main" id="{97DC1F47-E3AA-064E-A9F4-D7E613AE2ADB}"/>
                  </a:ext>
                </a:extLst>
              </p:cNvPr>
              <p:cNvSpPr/>
              <p:nvPr/>
            </p:nvSpPr>
            <p:spPr>
              <a:xfrm>
                <a:off x="7178923" y="4157807"/>
                <a:ext cx="140013" cy="91245"/>
              </a:xfrm>
              <a:custGeom>
                <a:avLst/>
                <a:gdLst>
                  <a:gd name="connsiteX0" fmla="*/ 0 w 140013"/>
                  <a:gd name="connsiteY0" fmla="*/ 2325 h 91245"/>
                  <a:gd name="connsiteX1" fmla="*/ 26144 w 140013"/>
                  <a:gd name="connsiteY1" fmla="*/ 2325 h 91245"/>
                  <a:gd name="connsiteX2" fmla="*/ 26144 w 140013"/>
                  <a:gd name="connsiteY2" fmla="*/ 14530 h 91245"/>
                  <a:gd name="connsiteX3" fmla="*/ 26724 w 140013"/>
                  <a:gd name="connsiteY3" fmla="*/ 14530 h 91245"/>
                  <a:gd name="connsiteX4" fmla="*/ 30210 w 140013"/>
                  <a:gd name="connsiteY4" fmla="*/ 9299 h 91245"/>
                  <a:gd name="connsiteX5" fmla="*/ 36020 w 140013"/>
                  <a:gd name="connsiteY5" fmla="*/ 4649 h 91245"/>
                  <a:gd name="connsiteX6" fmla="*/ 43573 w 140013"/>
                  <a:gd name="connsiteY6" fmla="*/ 1162 h 91245"/>
                  <a:gd name="connsiteX7" fmla="*/ 52868 w 140013"/>
                  <a:gd name="connsiteY7" fmla="*/ 0 h 91245"/>
                  <a:gd name="connsiteX8" fmla="*/ 69135 w 140013"/>
                  <a:gd name="connsiteY8" fmla="*/ 4068 h 91245"/>
                  <a:gd name="connsiteX9" fmla="*/ 80173 w 140013"/>
                  <a:gd name="connsiteY9" fmla="*/ 16273 h 91245"/>
                  <a:gd name="connsiteX10" fmla="*/ 91792 w 140013"/>
                  <a:gd name="connsiteY10" fmla="*/ 4068 h 91245"/>
                  <a:gd name="connsiteX11" fmla="*/ 108060 w 140013"/>
                  <a:gd name="connsiteY11" fmla="*/ 581 h 91245"/>
                  <a:gd name="connsiteX12" fmla="*/ 123165 w 140013"/>
                  <a:gd name="connsiteY12" fmla="*/ 3487 h 91245"/>
                  <a:gd name="connsiteX13" fmla="*/ 133042 w 140013"/>
                  <a:gd name="connsiteY13" fmla="*/ 11624 h 91245"/>
                  <a:gd name="connsiteX14" fmla="*/ 138270 w 140013"/>
                  <a:gd name="connsiteY14" fmla="*/ 23829 h 91245"/>
                  <a:gd name="connsiteX15" fmla="*/ 140013 w 140013"/>
                  <a:gd name="connsiteY15" fmla="*/ 38939 h 91245"/>
                  <a:gd name="connsiteX16" fmla="*/ 140013 w 140013"/>
                  <a:gd name="connsiteY16" fmla="*/ 91246 h 91245"/>
                  <a:gd name="connsiteX17" fmla="*/ 112708 w 140013"/>
                  <a:gd name="connsiteY17" fmla="*/ 91246 h 91245"/>
                  <a:gd name="connsiteX18" fmla="*/ 112708 w 140013"/>
                  <a:gd name="connsiteY18" fmla="*/ 40102 h 91245"/>
                  <a:gd name="connsiteX19" fmla="*/ 109803 w 140013"/>
                  <a:gd name="connsiteY19" fmla="*/ 29640 h 91245"/>
                  <a:gd name="connsiteX20" fmla="*/ 100507 w 140013"/>
                  <a:gd name="connsiteY20" fmla="*/ 24991 h 91245"/>
                  <a:gd name="connsiteX21" fmla="*/ 92374 w 140013"/>
                  <a:gd name="connsiteY21" fmla="*/ 26734 h 91245"/>
                  <a:gd name="connsiteX22" fmla="*/ 87145 w 140013"/>
                  <a:gd name="connsiteY22" fmla="*/ 30803 h 91245"/>
                  <a:gd name="connsiteX23" fmla="*/ 84240 w 140013"/>
                  <a:gd name="connsiteY23" fmla="*/ 37196 h 91245"/>
                  <a:gd name="connsiteX24" fmla="*/ 83659 w 140013"/>
                  <a:gd name="connsiteY24" fmla="*/ 44751 h 91245"/>
                  <a:gd name="connsiteX25" fmla="*/ 83659 w 140013"/>
                  <a:gd name="connsiteY25" fmla="*/ 91246 h 91245"/>
                  <a:gd name="connsiteX26" fmla="*/ 56354 w 140013"/>
                  <a:gd name="connsiteY26" fmla="*/ 91246 h 91245"/>
                  <a:gd name="connsiteX27" fmla="*/ 56354 w 140013"/>
                  <a:gd name="connsiteY27" fmla="*/ 44751 h 91245"/>
                  <a:gd name="connsiteX28" fmla="*/ 56354 w 140013"/>
                  <a:gd name="connsiteY28" fmla="*/ 38939 h 91245"/>
                  <a:gd name="connsiteX29" fmla="*/ 55192 w 140013"/>
                  <a:gd name="connsiteY29" fmla="*/ 32546 h 91245"/>
                  <a:gd name="connsiteX30" fmla="*/ 51706 w 140013"/>
                  <a:gd name="connsiteY30" fmla="*/ 27315 h 91245"/>
                  <a:gd name="connsiteX31" fmla="*/ 44734 w 140013"/>
                  <a:gd name="connsiteY31" fmla="*/ 24991 h 91245"/>
                  <a:gd name="connsiteX32" fmla="*/ 36020 w 140013"/>
                  <a:gd name="connsiteY32" fmla="*/ 26734 h 91245"/>
                  <a:gd name="connsiteX33" fmla="*/ 30791 w 140013"/>
                  <a:gd name="connsiteY33" fmla="*/ 31965 h 91245"/>
                  <a:gd name="connsiteX34" fmla="*/ 28468 w 140013"/>
                  <a:gd name="connsiteY34" fmla="*/ 38939 h 91245"/>
                  <a:gd name="connsiteX35" fmla="*/ 27886 w 140013"/>
                  <a:gd name="connsiteY35" fmla="*/ 47076 h 91245"/>
                  <a:gd name="connsiteX36" fmla="*/ 27886 w 140013"/>
                  <a:gd name="connsiteY36" fmla="*/ 91246 h 91245"/>
                  <a:gd name="connsiteX37" fmla="*/ 581 w 140013"/>
                  <a:gd name="connsiteY37" fmla="*/ 91246 h 91245"/>
                  <a:gd name="connsiteX38" fmla="*/ 581 w 140013"/>
                  <a:gd name="connsiteY38" fmla="*/ 2325 h 9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5">
                    <a:moveTo>
                      <a:pt x="0" y="2325"/>
                    </a:moveTo>
                    <a:lnTo>
                      <a:pt x="26144" y="2325"/>
                    </a:lnTo>
                    <a:lnTo>
                      <a:pt x="26144" y="14530"/>
                    </a:lnTo>
                    <a:lnTo>
                      <a:pt x="26724" y="14530"/>
                    </a:lnTo>
                    <a:cubicBezTo>
                      <a:pt x="27305" y="12786"/>
                      <a:pt x="29048" y="11042"/>
                      <a:pt x="30210" y="9299"/>
                    </a:cubicBezTo>
                    <a:cubicBezTo>
                      <a:pt x="31953" y="7555"/>
                      <a:pt x="33696" y="5812"/>
                      <a:pt x="36020" y="4649"/>
                    </a:cubicBezTo>
                    <a:cubicBezTo>
                      <a:pt x="38344" y="3487"/>
                      <a:pt x="40668" y="2325"/>
                      <a:pt x="43573" y="1162"/>
                    </a:cubicBezTo>
                    <a:cubicBezTo>
                      <a:pt x="46477" y="581"/>
                      <a:pt x="49382" y="0"/>
                      <a:pt x="52868" y="0"/>
                    </a:cubicBezTo>
                    <a:cubicBezTo>
                      <a:pt x="59258" y="0"/>
                      <a:pt x="64487" y="1162"/>
                      <a:pt x="69135" y="4068"/>
                    </a:cubicBezTo>
                    <a:cubicBezTo>
                      <a:pt x="73783" y="6974"/>
                      <a:pt x="77268" y="10461"/>
                      <a:pt x="80173" y="16273"/>
                    </a:cubicBezTo>
                    <a:cubicBezTo>
                      <a:pt x="83078" y="10461"/>
                      <a:pt x="87145" y="6393"/>
                      <a:pt x="91792" y="4068"/>
                    </a:cubicBezTo>
                    <a:cubicBezTo>
                      <a:pt x="96440" y="1743"/>
                      <a:pt x="101669" y="581"/>
                      <a:pt x="108060" y="581"/>
                    </a:cubicBezTo>
                    <a:cubicBezTo>
                      <a:pt x="113869" y="581"/>
                      <a:pt x="119098" y="1743"/>
                      <a:pt x="123165" y="3487"/>
                    </a:cubicBezTo>
                    <a:cubicBezTo>
                      <a:pt x="127232" y="5230"/>
                      <a:pt x="130137" y="8136"/>
                      <a:pt x="133042" y="11624"/>
                    </a:cubicBezTo>
                    <a:cubicBezTo>
                      <a:pt x="135365" y="15111"/>
                      <a:pt x="137108" y="19179"/>
                      <a:pt x="138270" y="23829"/>
                    </a:cubicBezTo>
                    <a:cubicBezTo>
                      <a:pt x="139432" y="28478"/>
                      <a:pt x="140013" y="33709"/>
                      <a:pt x="140013" y="38939"/>
                    </a:cubicBezTo>
                    <a:lnTo>
                      <a:pt x="140013" y="91246"/>
                    </a:lnTo>
                    <a:lnTo>
                      <a:pt x="112708" y="91246"/>
                    </a:lnTo>
                    <a:lnTo>
                      <a:pt x="112708" y="40102"/>
                    </a:lnTo>
                    <a:cubicBezTo>
                      <a:pt x="112708" y="36033"/>
                      <a:pt x="111545" y="32546"/>
                      <a:pt x="109803" y="29640"/>
                    </a:cubicBezTo>
                    <a:cubicBezTo>
                      <a:pt x="108060" y="26734"/>
                      <a:pt x="105155" y="24991"/>
                      <a:pt x="100507" y="24991"/>
                    </a:cubicBezTo>
                    <a:cubicBezTo>
                      <a:pt x="97602" y="24991"/>
                      <a:pt x="94697" y="25572"/>
                      <a:pt x="92374" y="26734"/>
                    </a:cubicBezTo>
                    <a:cubicBezTo>
                      <a:pt x="90050" y="27897"/>
                      <a:pt x="88307" y="29059"/>
                      <a:pt x="87145" y="30803"/>
                    </a:cubicBezTo>
                    <a:cubicBezTo>
                      <a:pt x="85983" y="32546"/>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39"/>
                    </a:cubicBezTo>
                    <a:cubicBezTo>
                      <a:pt x="56354" y="36615"/>
                      <a:pt x="55773" y="34290"/>
                      <a:pt x="55192" y="32546"/>
                    </a:cubicBezTo>
                    <a:cubicBezTo>
                      <a:pt x="54611" y="30221"/>
                      <a:pt x="53449" y="28478"/>
                      <a:pt x="51706" y="27315"/>
                    </a:cubicBezTo>
                    <a:cubicBezTo>
                      <a:pt x="49963" y="26153"/>
                      <a:pt x="47639" y="24991"/>
                      <a:pt x="44734" y="24991"/>
                    </a:cubicBezTo>
                    <a:cubicBezTo>
                      <a:pt x="41249" y="24991"/>
                      <a:pt x="38344" y="25572"/>
                      <a:pt x="36020" y="26734"/>
                    </a:cubicBezTo>
                    <a:cubicBezTo>
                      <a:pt x="33696" y="27897"/>
                      <a:pt x="31953" y="29640"/>
                      <a:pt x="30791" y="31965"/>
                    </a:cubicBezTo>
                    <a:cubicBezTo>
                      <a:pt x="29629" y="34290"/>
                      <a:pt x="29048" y="36615"/>
                      <a:pt x="28468" y="38939"/>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D3D9F693-2DDC-FB4B-B0DA-A68A4DE2993F}"/>
                  </a:ext>
                </a:extLst>
              </p:cNvPr>
              <p:cNvSpPr/>
              <p:nvPr/>
            </p:nvSpPr>
            <p:spPr>
              <a:xfrm>
                <a:off x="7341593" y="4116543"/>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7 w 31372"/>
                  <a:gd name="connsiteY7" fmla="*/ 26735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2" y="29641"/>
                      <a:pt x="4647" y="26735"/>
                    </a:cubicBezTo>
                    <a:cubicBezTo>
                      <a:pt x="1162" y="23829"/>
                      <a:pt x="0" y="20342"/>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11ADA90A-0BB8-ED4F-8AD4-D35D8ACD8553}"/>
                  </a:ext>
                </a:extLst>
              </p:cNvPr>
              <p:cNvSpPr/>
              <p:nvPr/>
            </p:nvSpPr>
            <p:spPr>
              <a:xfrm>
                <a:off x="7393300" y="4156064"/>
                <a:ext cx="96440" cy="135416"/>
              </a:xfrm>
              <a:custGeom>
                <a:avLst/>
                <a:gdLst>
                  <a:gd name="connsiteX0" fmla="*/ 96440 w 96440"/>
                  <a:gd name="connsiteY0" fmla="*/ 84853 h 135416"/>
                  <a:gd name="connsiteX1" fmla="*/ 83659 w 96440"/>
                  <a:gd name="connsiteY1" fmla="*/ 122631 h 135416"/>
                  <a:gd name="connsiteX2" fmla="*/ 45315 w 96440"/>
                  <a:gd name="connsiteY2" fmla="*/ 135417 h 135416"/>
                  <a:gd name="connsiteX3" fmla="*/ 22076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4 w 96440"/>
                  <a:gd name="connsiteY12" fmla="*/ 88922 h 135416"/>
                  <a:gd name="connsiteX13" fmla="*/ 43573 w 96440"/>
                  <a:gd name="connsiteY13" fmla="*/ 91828 h 135416"/>
                  <a:gd name="connsiteX14" fmla="*/ 25562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1"/>
                    </a:cubicBezTo>
                    <a:cubicBezTo>
                      <a:pt x="75526" y="131348"/>
                      <a:pt x="62744" y="135417"/>
                      <a:pt x="45315" y="135417"/>
                    </a:cubicBezTo>
                    <a:cubicBezTo>
                      <a:pt x="37181" y="135417"/>
                      <a:pt x="29629" y="134835"/>
                      <a:pt x="22076" y="132511"/>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6"/>
                      <a:pt x="69135" y="95315"/>
                      <a:pt x="69135" y="88922"/>
                    </a:cubicBezTo>
                    <a:lnTo>
                      <a:pt x="69135" y="80204"/>
                    </a:lnTo>
                    <a:lnTo>
                      <a:pt x="68554" y="80204"/>
                    </a:lnTo>
                    <a:cubicBezTo>
                      <a:pt x="65649" y="84272"/>
                      <a:pt x="61582" y="87178"/>
                      <a:pt x="56934" y="88922"/>
                    </a:cubicBezTo>
                    <a:cubicBezTo>
                      <a:pt x="52287" y="90665"/>
                      <a:pt x="47639" y="91828"/>
                      <a:pt x="43573" y="91828"/>
                    </a:cubicBezTo>
                    <a:cubicBezTo>
                      <a:pt x="37181" y="91828"/>
                      <a:pt x="31372" y="90665"/>
                      <a:pt x="25562" y="88340"/>
                    </a:cubicBezTo>
                    <a:cubicBezTo>
                      <a:pt x="20334" y="86016"/>
                      <a:pt x="15686" y="83110"/>
                      <a:pt x="11619" y="79042"/>
                    </a:cubicBezTo>
                    <a:cubicBezTo>
                      <a:pt x="7552" y="74973"/>
                      <a:pt x="4647" y="70324"/>
                      <a:pt x="2905" y="64512"/>
                    </a:cubicBezTo>
                    <a:cubicBezTo>
                      <a:pt x="581" y="58700"/>
                      <a:pt x="0" y="52888"/>
                      <a:pt x="0" y="45914"/>
                    </a:cubicBezTo>
                    <a:cubicBezTo>
                      <a:pt x="0" y="40102"/>
                      <a:pt x="1162" y="34290"/>
                      <a:pt x="2905" y="29059"/>
                    </a:cubicBezTo>
                    <a:cubicBezTo>
                      <a:pt x="4647" y="23247"/>
                      <a:pt x="7552" y="18598"/>
                      <a:pt x="11038" y="14530"/>
                    </a:cubicBezTo>
                    <a:cubicBezTo>
                      <a:pt x="14524" y="10462"/>
                      <a:pt x="18591" y="6974"/>
                      <a:pt x="23820" y="4068"/>
                    </a:cubicBezTo>
                    <a:cubicBezTo>
                      <a:pt x="29048" y="1162"/>
                      <a:pt x="34277" y="0"/>
                      <a:pt x="40668" y="0"/>
                    </a:cubicBezTo>
                    <a:cubicBezTo>
                      <a:pt x="44734" y="0"/>
                      <a:pt x="48220" y="581"/>
                      <a:pt x="51125" y="1162"/>
                    </a:cubicBezTo>
                    <a:cubicBezTo>
                      <a:pt x="54610" y="1744"/>
                      <a:pt x="56934" y="2906"/>
                      <a:pt x="59839"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725" name="Freeform 724">
                <a:extLst>
                  <a:ext uri="{FF2B5EF4-FFF2-40B4-BE49-F238E27FC236}">
                    <a16:creationId xmlns:a16="http://schemas.microsoft.com/office/drawing/2014/main" id="{FF7F3640-ABBB-0649-9D16-1AE05B612A05}"/>
                  </a:ext>
                </a:extLst>
              </p:cNvPr>
              <p:cNvSpPr/>
              <p:nvPr/>
            </p:nvSpPr>
            <p:spPr>
              <a:xfrm>
                <a:off x="7518208" y="4157807"/>
                <a:ext cx="62163" cy="90083"/>
              </a:xfrm>
              <a:custGeom>
                <a:avLst/>
                <a:gdLst>
                  <a:gd name="connsiteX0" fmla="*/ 0 w 62163"/>
                  <a:gd name="connsiteY0" fmla="*/ 2325 h 90083"/>
                  <a:gd name="connsiteX1" fmla="*/ 27305 w 62163"/>
                  <a:gd name="connsiteY1" fmla="*/ 2325 h 90083"/>
                  <a:gd name="connsiteX2" fmla="*/ 27305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3 w 62163"/>
                  <a:gd name="connsiteY7" fmla="*/ 581 h 90083"/>
                  <a:gd name="connsiteX8" fmla="*/ 62163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7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5" y="2325"/>
                    </a:lnTo>
                    <a:lnTo>
                      <a:pt x="27305" y="16273"/>
                    </a:lnTo>
                    <a:lnTo>
                      <a:pt x="27886" y="16273"/>
                    </a:lnTo>
                    <a:cubicBezTo>
                      <a:pt x="30791" y="11042"/>
                      <a:pt x="34277" y="6974"/>
                      <a:pt x="38344" y="4068"/>
                    </a:cubicBezTo>
                    <a:cubicBezTo>
                      <a:pt x="42410" y="1162"/>
                      <a:pt x="47639" y="0"/>
                      <a:pt x="53449" y="0"/>
                    </a:cubicBezTo>
                    <a:cubicBezTo>
                      <a:pt x="55192" y="0"/>
                      <a:pt x="56354" y="0"/>
                      <a:pt x="58097" y="0"/>
                    </a:cubicBezTo>
                    <a:cubicBezTo>
                      <a:pt x="59839" y="0"/>
                      <a:pt x="61002" y="581"/>
                      <a:pt x="62163" y="581"/>
                    </a:cubicBezTo>
                    <a:lnTo>
                      <a:pt x="62163" y="25572"/>
                    </a:lnTo>
                    <a:cubicBezTo>
                      <a:pt x="60420" y="24991"/>
                      <a:pt x="58097" y="24410"/>
                      <a:pt x="56354" y="24410"/>
                    </a:cubicBezTo>
                    <a:cubicBezTo>
                      <a:pt x="54610" y="23829"/>
                      <a:pt x="52287" y="23829"/>
                      <a:pt x="50544" y="23829"/>
                    </a:cubicBezTo>
                    <a:cubicBezTo>
                      <a:pt x="45315" y="23829"/>
                      <a:pt x="41249" y="24410"/>
                      <a:pt x="38344" y="26153"/>
                    </a:cubicBezTo>
                    <a:cubicBezTo>
                      <a:pt x="35439" y="27897"/>
                      <a:pt x="33115" y="29640"/>
                      <a:pt x="31372" y="31965"/>
                    </a:cubicBezTo>
                    <a:cubicBezTo>
                      <a:pt x="29629" y="34290"/>
                      <a:pt x="28467" y="37777"/>
                      <a:pt x="28467" y="41264"/>
                    </a:cubicBezTo>
                    <a:cubicBezTo>
                      <a:pt x="28467" y="44751"/>
                      <a:pt x="27886" y="48819"/>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48D7717B-19DD-044C-B640-2CF74653C5DF}"/>
                  </a:ext>
                </a:extLst>
              </p:cNvPr>
              <p:cNvSpPr/>
              <p:nvPr/>
            </p:nvSpPr>
            <p:spPr>
              <a:xfrm>
                <a:off x="7595476" y="4157807"/>
                <a:ext cx="84821" cy="92408"/>
              </a:xfrm>
              <a:custGeom>
                <a:avLst/>
                <a:gdLst>
                  <a:gd name="connsiteX0" fmla="*/ 58678 w 84821"/>
                  <a:gd name="connsiteY0" fmla="*/ 79622 h 92408"/>
                  <a:gd name="connsiteX1" fmla="*/ 58678 w 84821"/>
                  <a:gd name="connsiteY1" fmla="*/ 79622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6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2 h 92408"/>
                  <a:gd name="connsiteX28" fmla="*/ 51706 w 84821"/>
                  <a:gd name="connsiteY28" fmla="*/ 51725 h 92408"/>
                  <a:gd name="connsiteX29" fmla="*/ 44153 w 84821"/>
                  <a:gd name="connsiteY29" fmla="*/ 51725 h 92408"/>
                  <a:gd name="connsiteX30" fmla="*/ 35439 w 84821"/>
                  <a:gd name="connsiteY30" fmla="*/ 53469 h 92408"/>
                  <a:gd name="connsiteX31" fmla="*/ 28468 w 84821"/>
                  <a:gd name="connsiteY31" fmla="*/ 57537 h 92408"/>
                  <a:gd name="connsiteX32" fmla="*/ 25563 w 84821"/>
                  <a:gd name="connsiteY32" fmla="*/ 64512 h 92408"/>
                  <a:gd name="connsiteX33" fmla="*/ 29629 w 84821"/>
                  <a:gd name="connsiteY33" fmla="*/ 71486 h 92408"/>
                  <a:gd name="connsiteX34" fmla="*/ 38344 w 84821"/>
                  <a:gd name="connsiteY34" fmla="*/ 73810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7 h 92408"/>
                  <a:gd name="connsiteX39" fmla="*/ 58678 w 84821"/>
                  <a:gd name="connsiteY39" fmla="*/ 51725 h 92408"/>
                  <a:gd name="connsiteX40" fmla="*/ 51706 w 84821"/>
                  <a:gd name="connsiteY40" fmla="*/ 51725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2"/>
                    </a:moveTo>
                    <a:lnTo>
                      <a:pt x="58678" y="79622"/>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6"/>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3"/>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2"/>
                    </a:lnTo>
                    <a:close/>
                    <a:moveTo>
                      <a:pt x="51706" y="51725"/>
                    </a:moveTo>
                    <a:cubicBezTo>
                      <a:pt x="49382" y="51725"/>
                      <a:pt x="47058" y="51725"/>
                      <a:pt x="44153" y="51725"/>
                    </a:cubicBezTo>
                    <a:cubicBezTo>
                      <a:pt x="41249" y="51725"/>
                      <a:pt x="38344" y="52307"/>
                      <a:pt x="35439" y="53469"/>
                    </a:cubicBezTo>
                    <a:cubicBezTo>
                      <a:pt x="32534" y="54050"/>
                      <a:pt x="30211" y="55794"/>
                      <a:pt x="28468" y="57537"/>
                    </a:cubicBezTo>
                    <a:cubicBezTo>
                      <a:pt x="26724" y="59281"/>
                      <a:pt x="25563" y="61606"/>
                      <a:pt x="25563" y="64512"/>
                    </a:cubicBezTo>
                    <a:cubicBezTo>
                      <a:pt x="25563" y="67999"/>
                      <a:pt x="26724" y="70323"/>
                      <a:pt x="29629" y="71486"/>
                    </a:cubicBezTo>
                    <a:cubicBezTo>
                      <a:pt x="32534" y="73229"/>
                      <a:pt x="35439" y="73810"/>
                      <a:pt x="38344" y="73810"/>
                    </a:cubicBezTo>
                    <a:cubicBezTo>
                      <a:pt x="41249" y="73810"/>
                      <a:pt x="43573" y="73229"/>
                      <a:pt x="45897" y="72648"/>
                    </a:cubicBezTo>
                    <a:cubicBezTo>
                      <a:pt x="48221" y="72067"/>
                      <a:pt x="50545" y="70904"/>
                      <a:pt x="52287" y="69742"/>
                    </a:cubicBezTo>
                    <a:cubicBezTo>
                      <a:pt x="54030" y="68580"/>
                      <a:pt x="55773" y="66836"/>
                      <a:pt x="56935" y="64512"/>
                    </a:cubicBezTo>
                    <a:cubicBezTo>
                      <a:pt x="58097" y="62187"/>
                      <a:pt x="58678" y="59862"/>
                      <a:pt x="58678" y="57537"/>
                    </a:cubicBezTo>
                    <a:lnTo>
                      <a:pt x="58678" y="51725"/>
                    </a:lnTo>
                    <a:lnTo>
                      <a:pt x="51706" y="51725"/>
                    </a:lnTo>
                    <a:close/>
                  </a:path>
                </a:pathLst>
              </a:custGeom>
              <a:solidFill>
                <a:srgbClr val="0576AE"/>
              </a:solidFill>
              <a:ln w="5806" cap="flat">
                <a:no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97A17B5F-BB73-964C-9EF1-C69242D377F2}"/>
                  </a:ext>
                </a:extLst>
              </p:cNvPr>
              <p:cNvSpPr/>
              <p:nvPr/>
            </p:nvSpPr>
            <p:spPr>
              <a:xfrm>
                <a:off x="7702955"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69489A75-E603-1345-81DC-64FFBB12DA81}"/>
                  </a:ext>
                </a:extLst>
              </p:cNvPr>
              <p:cNvSpPr/>
              <p:nvPr/>
            </p:nvSpPr>
            <p:spPr>
              <a:xfrm>
                <a:off x="7805787" y="4135141"/>
                <a:ext cx="68553" cy="115656"/>
              </a:xfrm>
              <a:custGeom>
                <a:avLst/>
                <a:gdLst>
                  <a:gd name="connsiteX0" fmla="*/ 67973 w 68553"/>
                  <a:gd name="connsiteY0" fmla="*/ 47076 h 115656"/>
                  <a:gd name="connsiteX1" fmla="*/ 44153 w 68553"/>
                  <a:gd name="connsiteY1" fmla="*/ 47076 h 115656"/>
                  <a:gd name="connsiteX2" fmla="*/ 44153 w 68553"/>
                  <a:gd name="connsiteY2" fmla="*/ 76717 h 115656"/>
                  <a:gd name="connsiteX3" fmla="*/ 44734 w 68553"/>
                  <a:gd name="connsiteY3" fmla="*/ 83110 h 115656"/>
                  <a:gd name="connsiteX4" fmla="*/ 46477 w 68553"/>
                  <a:gd name="connsiteY4" fmla="*/ 88340 h 115656"/>
                  <a:gd name="connsiteX5" fmla="*/ 50544 w 68553"/>
                  <a:gd name="connsiteY5" fmla="*/ 91827 h 115656"/>
                  <a:gd name="connsiteX6" fmla="*/ 57515 w 68553"/>
                  <a:gd name="connsiteY6" fmla="*/ 92990 h 115656"/>
                  <a:gd name="connsiteX7" fmla="*/ 63325 w 68553"/>
                  <a:gd name="connsiteY7" fmla="*/ 92409 h 115656"/>
                  <a:gd name="connsiteX8" fmla="*/ 68554 w 68553"/>
                  <a:gd name="connsiteY8" fmla="*/ 90084 h 115656"/>
                  <a:gd name="connsiteX9" fmla="*/ 68554 w 68553"/>
                  <a:gd name="connsiteY9" fmla="*/ 112750 h 115656"/>
                  <a:gd name="connsiteX10" fmla="*/ 59258 w 68553"/>
                  <a:gd name="connsiteY10" fmla="*/ 115075 h 115656"/>
                  <a:gd name="connsiteX11" fmla="*/ 49382 w 68553"/>
                  <a:gd name="connsiteY11" fmla="*/ 115656 h 115656"/>
                  <a:gd name="connsiteX12" fmla="*/ 36601 w 68553"/>
                  <a:gd name="connsiteY12" fmla="*/ 114494 h 115656"/>
                  <a:gd name="connsiteX13" fmla="*/ 26724 w 68553"/>
                  <a:gd name="connsiteY13" fmla="*/ 109844 h 115656"/>
                  <a:gd name="connsiteX14" fmla="*/ 19752 w 68553"/>
                  <a:gd name="connsiteY14" fmla="*/ 101708 h 115656"/>
                  <a:gd name="connsiteX15" fmla="*/ 17429 w 68553"/>
                  <a:gd name="connsiteY15" fmla="*/ 89503 h 115656"/>
                  <a:gd name="connsiteX16" fmla="*/ 17429 w 68553"/>
                  <a:gd name="connsiteY16" fmla="*/ 47657 h 115656"/>
                  <a:gd name="connsiteX17" fmla="*/ 0 w 68553"/>
                  <a:gd name="connsiteY17" fmla="*/ 47657 h 115656"/>
                  <a:gd name="connsiteX18" fmla="*/ 0 w 68553"/>
                  <a:gd name="connsiteY18" fmla="*/ 26153 h 115656"/>
                  <a:gd name="connsiteX19" fmla="*/ 17429 w 68553"/>
                  <a:gd name="connsiteY19" fmla="*/ 26153 h 115656"/>
                  <a:gd name="connsiteX20" fmla="*/ 17429 w 68553"/>
                  <a:gd name="connsiteY20" fmla="*/ 0 h 115656"/>
                  <a:gd name="connsiteX21" fmla="*/ 44734 w 68553"/>
                  <a:gd name="connsiteY21" fmla="*/ 0 h 115656"/>
                  <a:gd name="connsiteX22" fmla="*/ 44734 w 68553"/>
                  <a:gd name="connsiteY22" fmla="*/ 26153 h 115656"/>
                  <a:gd name="connsiteX23" fmla="*/ 68554 w 68553"/>
                  <a:gd name="connsiteY23" fmla="*/ 26153 h 115656"/>
                  <a:gd name="connsiteX24" fmla="*/ 68554 w 68553"/>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5656">
                    <a:moveTo>
                      <a:pt x="67973" y="47076"/>
                    </a:moveTo>
                    <a:lnTo>
                      <a:pt x="44153" y="47076"/>
                    </a:lnTo>
                    <a:lnTo>
                      <a:pt x="44153" y="76717"/>
                    </a:lnTo>
                    <a:cubicBezTo>
                      <a:pt x="44153" y="79041"/>
                      <a:pt x="44153" y="81366"/>
                      <a:pt x="44734" y="83110"/>
                    </a:cubicBezTo>
                    <a:cubicBezTo>
                      <a:pt x="45315" y="84853"/>
                      <a:pt x="45315" y="86597"/>
                      <a:pt x="46477" y="88340"/>
                    </a:cubicBezTo>
                    <a:cubicBezTo>
                      <a:pt x="47058" y="89503"/>
                      <a:pt x="48801" y="90665"/>
                      <a:pt x="50544" y="91827"/>
                    </a:cubicBezTo>
                    <a:cubicBezTo>
                      <a:pt x="52287" y="92409"/>
                      <a:pt x="54610" y="92990"/>
                      <a:pt x="57515" y="92990"/>
                    </a:cubicBezTo>
                    <a:cubicBezTo>
                      <a:pt x="59258" y="92990"/>
                      <a:pt x="61002" y="92990"/>
                      <a:pt x="63325" y="92409"/>
                    </a:cubicBezTo>
                    <a:cubicBezTo>
                      <a:pt x="65649" y="91827"/>
                      <a:pt x="67392" y="91246"/>
                      <a:pt x="68554" y="90084"/>
                    </a:cubicBezTo>
                    <a:lnTo>
                      <a:pt x="68554" y="112750"/>
                    </a:lnTo>
                    <a:cubicBezTo>
                      <a:pt x="65649" y="113912"/>
                      <a:pt x="62163" y="114494"/>
                      <a:pt x="59258" y="115075"/>
                    </a:cubicBezTo>
                    <a:cubicBezTo>
                      <a:pt x="55773" y="115656"/>
                      <a:pt x="52868" y="115656"/>
                      <a:pt x="49382" y="115656"/>
                    </a:cubicBezTo>
                    <a:cubicBezTo>
                      <a:pt x="44734" y="115656"/>
                      <a:pt x="40668" y="115075"/>
                      <a:pt x="36601" y="114494"/>
                    </a:cubicBezTo>
                    <a:cubicBezTo>
                      <a:pt x="32534" y="113331"/>
                      <a:pt x="29629" y="112169"/>
                      <a:pt x="26724" y="109844"/>
                    </a:cubicBezTo>
                    <a:cubicBezTo>
                      <a:pt x="23820" y="107519"/>
                      <a:pt x="21496" y="105195"/>
                      <a:pt x="19752" y="101708"/>
                    </a:cubicBezTo>
                    <a:cubicBezTo>
                      <a:pt x="18010" y="98221"/>
                      <a:pt x="17429" y="94152"/>
                      <a:pt x="17429" y="89503"/>
                    </a:cubicBezTo>
                    <a:lnTo>
                      <a:pt x="17429" y="47657"/>
                    </a:lnTo>
                    <a:lnTo>
                      <a:pt x="0" y="47657"/>
                    </a:lnTo>
                    <a:lnTo>
                      <a:pt x="0" y="26153"/>
                    </a:lnTo>
                    <a:lnTo>
                      <a:pt x="17429" y="26153"/>
                    </a:lnTo>
                    <a:lnTo>
                      <a:pt x="17429" y="0"/>
                    </a:lnTo>
                    <a:lnTo>
                      <a:pt x="44734" y="0"/>
                    </a:lnTo>
                    <a:lnTo>
                      <a:pt x="44734"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A4926C16-2BF8-2542-A275-9339AC6FA198}"/>
                  </a:ext>
                </a:extLst>
              </p:cNvPr>
              <p:cNvSpPr/>
              <p:nvPr/>
            </p:nvSpPr>
            <p:spPr>
              <a:xfrm>
                <a:off x="6107618" y="4365291"/>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9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9 h 92408"/>
                  <a:gd name="connsiteX11" fmla="*/ 34277 w 84821"/>
                  <a:gd name="connsiteY11" fmla="*/ 35453 h 92408"/>
                  <a:gd name="connsiteX12" fmla="*/ 47639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0 w 84821"/>
                  <a:gd name="connsiteY16" fmla="*/ 21504 h 92408"/>
                  <a:gd name="connsiteX17" fmla="*/ 20334 w 84821"/>
                  <a:gd name="connsiteY17" fmla="*/ 29059 h 92408"/>
                  <a:gd name="connsiteX18" fmla="*/ 5810 w 84821"/>
                  <a:gd name="connsiteY18" fmla="*/ 13949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1726 h 92408"/>
                  <a:gd name="connsiteX29" fmla="*/ 44153 w 84821"/>
                  <a:gd name="connsiteY29" fmla="*/ 51726 h 92408"/>
                  <a:gd name="connsiteX30" fmla="*/ 35439 w 84821"/>
                  <a:gd name="connsiteY30" fmla="*/ 53469 h 92408"/>
                  <a:gd name="connsiteX31" fmla="*/ 28468 w 84821"/>
                  <a:gd name="connsiteY31" fmla="*/ 57538 h 92408"/>
                  <a:gd name="connsiteX32" fmla="*/ 25563 w 84821"/>
                  <a:gd name="connsiteY32" fmla="*/ 64512 h 92408"/>
                  <a:gd name="connsiteX33" fmla="*/ 29629 w 84821"/>
                  <a:gd name="connsiteY33" fmla="*/ 71486 h 92408"/>
                  <a:gd name="connsiteX34" fmla="*/ 38344 w 84821"/>
                  <a:gd name="connsiteY34" fmla="*/ 73811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8 h 92408"/>
                  <a:gd name="connsiteX39" fmla="*/ 58678 w 84821"/>
                  <a:gd name="connsiteY39" fmla="*/ 51726 h 92408"/>
                  <a:gd name="connsiteX40" fmla="*/ 51706 w 84821"/>
                  <a:gd name="connsiteY40" fmla="*/ 51726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8"/>
                      <a:pt x="36020" y="92409"/>
                      <a:pt x="30791" y="92409"/>
                    </a:cubicBezTo>
                    <a:cubicBezTo>
                      <a:pt x="26724" y="92409"/>
                      <a:pt x="22658" y="91828"/>
                      <a:pt x="19172" y="90665"/>
                    </a:cubicBezTo>
                    <a:cubicBezTo>
                      <a:pt x="15105" y="89503"/>
                      <a:pt x="12200" y="87759"/>
                      <a:pt x="9295" y="85434"/>
                    </a:cubicBezTo>
                    <a:cubicBezTo>
                      <a:pt x="6391" y="83110"/>
                      <a:pt x="4067" y="80204"/>
                      <a:pt x="2324" y="76717"/>
                    </a:cubicBezTo>
                    <a:cubicBezTo>
                      <a:pt x="581" y="73230"/>
                      <a:pt x="0" y="69161"/>
                      <a:pt x="0" y="65093"/>
                    </a:cubicBezTo>
                    <a:cubicBezTo>
                      <a:pt x="0" y="59862"/>
                      <a:pt x="1162" y="55794"/>
                      <a:pt x="2905" y="52307"/>
                    </a:cubicBezTo>
                    <a:cubicBezTo>
                      <a:pt x="4648" y="48820"/>
                      <a:pt x="7553" y="45914"/>
                      <a:pt x="10457" y="43589"/>
                    </a:cubicBezTo>
                    <a:cubicBezTo>
                      <a:pt x="13362" y="41264"/>
                      <a:pt x="17429" y="39521"/>
                      <a:pt x="21496" y="38359"/>
                    </a:cubicBezTo>
                    <a:cubicBezTo>
                      <a:pt x="25563" y="37196"/>
                      <a:pt x="29629" y="36034"/>
                      <a:pt x="34277" y="35453"/>
                    </a:cubicBezTo>
                    <a:cubicBezTo>
                      <a:pt x="38925" y="34871"/>
                      <a:pt x="42992" y="34290"/>
                      <a:pt x="47639" y="34290"/>
                    </a:cubicBezTo>
                    <a:cubicBezTo>
                      <a:pt x="52287" y="34290"/>
                      <a:pt x="56354" y="34290"/>
                      <a:pt x="59840" y="34290"/>
                    </a:cubicBezTo>
                    <a:cubicBezTo>
                      <a:pt x="59840" y="29641"/>
                      <a:pt x="58097" y="25572"/>
                      <a:pt x="54611" y="22666"/>
                    </a:cubicBezTo>
                    <a:cubicBezTo>
                      <a:pt x="51125" y="19760"/>
                      <a:pt x="47058" y="18598"/>
                      <a:pt x="42411" y="18598"/>
                    </a:cubicBezTo>
                    <a:cubicBezTo>
                      <a:pt x="37763" y="18598"/>
                      <a:pt x="33696" y="19760"/>
                      <a:pt x="30210" y="21504"/>
                    </a:cubicBezTo>
                    <a:cubicBezTo>
                      <a:pt x="26724" y="23247"/>
                      <a:pt x="23239" y="26153"/>
                      <a:pt x="20334" y="29059"/>
                    </a:cubicBezTo>
                    <a:lnTo>
                      <a:pt x="5810" y="13949"/>
                    </a:lnTo>
                    <a:cubicBezTo>
                      <a:pt x="11039" y="9299"/>
                      <a:pt x="16848" y="5812"/>
                      <a:pt x="23820" y="3487"/>
                    </a:cubicBezTo>
                    <a:cubicBezTo>
                      <a:pt x="30791" y="1162"/>
                      <a:pt x="37763" y="0"/>
                      <a:pt x="44735" y="0"/>
                    </a:cubicBezTo>
                    <a:cubicBezTo>
                      <a:pt x="52868" y="0"/>
                      <a:pt x="59259" y="1162"/>
                      <a:pt x="64487" y="2906"/>
                    </a:cubicBezTo>
                    <a:cubicBezTo>
                      <a:pt x="69716" y="4650"/>
                      <a:pt x="73783" y="7556"/>
                      <a:pt x="76688" y="11624"/>
                    </a:cubicBezTo>
                    <a:cubicBezTo>
                      <a:pt x="79593" y="15692"/>
                      <a:pt x="81916" y="20342"/>
                      <a:pt x="83078" y="26153"/>
                    </a:cubicBezTo>
                    <a:cubicBezTo>
                      <a:pt x="84240" y="31965"/>
                      <a:pt x="84821" y="38359"/>
                      <a:pt x="84821" y="45914"/>
                    </a:cubicBezTo>
                    <a:lnTo>
                      <a:pt x="84821" y="90665"/>
                    </a:lnTo>
                    <a:lnTo>
                      <a:pt x="59840" y="90665"/>
                    </a:lnTo>
                    <a:lnTo>
                      <a:pt x="59840" y="79623"/>
                    </a:lnTo>
                    <a:close/>
                    <a:moveTo>
                      <a:pt x="51706" y="51726"/>
                    </a:moveTo>
                    <a:cubicBezTo>
                      <a:pt x="49382" y="51726"/>
                      <a:pt x="47058" y="51726"/>
                      <a:pt x="44153" y="51726"/>
                    </a:cubicBezTo>
                    <a:cubicBezTo>
                      <a:pt x="41249" y="51726"/>
                      <a:pt x="38344" y="52307"/>
                      <a:pt x="35439" y="53469"/>
                    </a:cubicBezTo>
                    <a:cubicBezTo>
                      <a:pt x="32534" y="54051"/>
                      <a:pt x="30210" y="55794"/>
                      <a:pt x="28468" y="57538"/>
                    </a:cubicBezTo>
                    <a:cubicBezTo>
                      <a:pt x="26724" y="59281"/>
                      <a:pt x="25563" y="61606"/>
                      <a:pt x="25563" y="64512"/>
                    </a:cubicBezTo>
                    <a:cubicBezTo>
                      <a:pt x="25563" y="67999"/>
                      <a:pt x="26724" y="70324"/>
                      <a:pt x="29629" y="71486"/>
                    </a:cubicBezTo>
                    <a:cubicBezTo>
                      <a:pt x="32534" y="73230"/>
                      <a:pt x="35439" y="73811"/>
                      <a:pt x="38344" y="73811"/>
                    </a:cubicBezTo>
                    <a:cubicBezTo>
                      <a:pt x="41249" y="73811"/>
                      <a:pt x="43573" y="73230"/>
                      <a:pt x="45897" y="72648"/>
                    </a:cubicBezTo>
                    <a:cubicBezTo>
                      <a:pt x="48220" y="72067"/>
                      <a:pt x="50544" y="70905"/>
                      <a:pt x="52287" y="69742"/>
                    </a:cubicBezTo>
                    <a:cubicBezTo>
                      <a:pt x="54030" y="68580"/>
                      <a:pt x="55773" y="66836"/>
                      <a:pt x="56935" y="64512"/>
                    </a:cubicBezTo>
                    <a:cubicBezTo>
                      <a:pt x="58097" y="62187"/>
                      <a:pt x="58678" y="59862"/>
                      <a:pt x="58678" y="57538"/>
                    </a:cubicBezTo>
                    <a:lnTo>
                      <a:pt x="58678" y="51726"/>
                    </a:lnTo>
                    <a:lnTo>
                      <a:pt x="51706" y="51726"/>
                    </a:lnTo>
                    <a:close/>
                  </a:path>
                </a:pathLst>
              </a:custGeom>
              <a:solidFill>
                <a:srgbClr val="0576AE"/>
              </a:solidFill>
              <a:ln w="5806" cap="flat">
                <a:noFill/>
                <a:prstDash val="solid"/>
                <a:miter/>
              </a:ln>
            </p:spPr>
            <p:txBody>
              <a:bodyPr rtlCol="0" anchor="ctr"/>
              <a:lstStyle/>
              <a:p>
                <a:endParaRPr lang="en-US"/>
              </a:p>
            </p:txBody>
          </p:sp>
          <p:sp>
            <p:nvSpPr>
              <p:cNvPr id="730" name="Freeform 729">
                <a:extLst>
                  <a:ext uri="{FF2B5EF4-FFF2-40B4-BE49-F238E27FC236}">
                    <a16:creationId xmlns:a16="http://schemas.microsoft.com/office/drawing/2014/main" id="{A1FC272D-A008-6D4E-940F-449F2DC17C3A}"/>
                  </a:ext>
                </a:extLst>
              </p:cNvPr>
              <p:cNvSpPr/>
              <p:nvPr/>
            </p:nvSpPr>
            <p:spPr>
              <a:xfrm>
                <a:off x="6215097"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0 w 85402"/>
                  <a:gd name="connsiteY4" fmla="*/ 9299 h 90083"/>
                  <a:gd name="connsiteX5" fmla="*/ 36020 w 85402"/>
                  <a:gd name="connsiteY5" fmla="*/ 4650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2 w 85402"/>
                  <a:gd name="connsiteY11" fmla="*/ 41264 h 90083"/>
                  <a:gd name="connsiteX12" fmla="*/ 85402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0 w 85402"/>
                  <a:gd name="connsiteY20" fmla="*/ 30222 h 90083"/>
                  <a:gd name="connsiteX21" fmla="*/ 27886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3"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31" name="Freeform 730">
                <a:extLst>
                  <a:ext uri="{FF2B5EF4-FFF2-40B4-BE49-F238E27FC236}">
                    <a16:creationId xmlns:a16="http://schemas.microsoft.com/office/drawing/2014/main" id="{6DCAB6D2-37DC-3849-BBAF-523E8321E311}"/>
                  </a:ext>
                </a:extLst>
              </p:cNvPr>
              <p:cNvSpPr/>
              <p:nvPr/>
            </p:nvSpPr>
            <p:spPr>
              <a:xfrm>
                <a:off x="6322576" y="4318215"/>
                <a:ext cx="96440" cy="140065"/>
              </a:xfrm>
              <a:custGeom>
                <a:avLst/>
                <a:gdLst>
                  <a:gd name="connsiteX0" fmla="*/ 95860 w 96440"/>
                  <a:gd name="connsiteY0" fmla="*/ 137741 h 140065"/>
                  <a:gd name="connsiteX1" fmla="*/ 70878 w 96440"/>
                  <a:gd name="connsiteY1" fmla="*/ 137741 h 140065"/>
                  <a:gd name="connsiteX2" fmla="*/ 70878 w 96440"/>
                  <a:gd name="connsiteY2" fmla="*/ 126118 h 140065"/>
                  <a:gd name="connsiteX3" fmla="*/ 70297 w 96440"/>
                  <a:gd name="connsiteY3" fmla="*/ 126118 h 140065"/>
                  <a:gd name="connsiteX4" fmla="*/ 66230 w 96440"/>
                  <a:gd name="connsiteY4" fmla="*/ 130767 h 140065"/>
                  <a:gd name="connsiteX5" fmla="*/ 59840 w 96440"/>
                  <a:gd name="connsiteY5" fmla="*/ 135416 h 140065"/>
                  <a:gd name="connsiteX6" fmla="*/ 52287 w 96440"/>
                  <a:gd name="connsiteY6" fmla="*/ 138904 h 140065"/>
                  <a:gd name="connsiteX7" fmla="*/ 43573 w 96440"/>
                  <a:gd name="connsiteY7" fmla="*/ 140066 h 140065"/>
                  <a:gd name="connsiteX8" fmla="*/ 25563 w 96440"/>
                  <a:gd name="connsiteY8" fmla="*/ 136579 h 140065"/>
                  <a:gd name="connsiteX9" fmla="*/ 11619 w 96440"/>
                  <a:gd name="connsiteY9" fmla="*/ 127280 h 140065"/>
                  <a:gd name="connsiteX10" fmla="*/ 2905 w 96440"/>
                  <a:gd name="connsiteY10" fmla="*/ 112750 h 140065"/>
                  <a:gd name="connsiteX11" fmla="*/ 0 w 96440"/>
                  <a:gd name="connsiteY11" fmla="*/ 94152 h 140065"/>
                  <a:gd name="connsiteX12" fmla="*/ 2905 w 96440"/>
                  <a:gd name="connsiteY12" fmla="*/ 76717 h 140065"/>
                  <a:gd name="connsiteX13" fmla="*/ 11039 w 96440"/>
                  <a:gd name="connsiteY13" fmla="*/ 61606 h 140065"/>
                  <a:gd name="connsiteX14" fmla="*/ 23820 w 96440"/>
                  <a:gd name="connsiteY14" fmla="*/ 51144 h 140065"/>
                  <a:gd name="connsiteX15" fmla="*/ 40668 w 96440"/>
                  <a:gd name="connsiteY15" fmla="*/ 47076 h 140065"/>
                  <a:gd name="connsiteX16" fmla="*/ 56354 w 96440"/>
                  <a:gd name="connsiteY16" fmla="*/ 49982 h 140065"/>
                  <a:gd name="connsiteX17" fmla="*/ 68554 w 96440"/>
                  <a:gd name="connsiteY17" fmla="*/ 58700 h 140065"/>
                  <a:gd name="connsiteX18" fmla="*/ 69135 w 96440"/>
                  <a:gd name="connsiteY18" fmla="*/ 58700 h 140065"/>
                  <a:gd name="connsiteX19" fmla="*/ 69135 w 96440"/>
                  <a:gd name="connsiteY19" fmla="*/ 0 h 140065"/>
                  <a:gd name="connsiteX20" fmla="*/ 96440 w 96440"/>
                  <a:gd name="connsiteY20" fmla="*/ 0 h 140065"/>
                  <a:gd name="connsiteX21" fmla="*/ 96440 w 96440"/>
                  <a:gd name="connsiteY21" fmla="*/ 137741 h 140065"/>
                  <a:gd name="connsiteX22" fmla="*/ 70878 w 96440"/>
                  <a:gd name="connsiteY22" fmla="*/ 93571 h 140065"/>
                  <a:gd name="connsiteX23" fmla="*/ 65068 w 96440"/>
                  <a:gd name="connsiteY23" fmla="*/ 77298 h 140065"/>
                  <a:gd name="connsiteX24" fmla="*/ 48801 w 96440"/>
                  <a:gd name="connsiteY24" fmla="*/ 70905 h 140065"/>
                  <a:gd name="connsiteX25" fmla="*/ 32534 w 96440"/>
                  <a:gd name="connsiteY25" fmla="*/ 77298 h 140065"/>
                  <a:gd name="connsiteX26" fmla="*/ 26724 w 96440"/>
                  <a:gd name="connsiteY26" fmla="*/ 93571 h 140065"/>
                  <a:gd name="connsiteX27" fmla="*/ 32534 w 96440"/>
                  <a:gd name="connsiteY27" fmla="*/ 109844 h 140065"/>
                  <a:gd name="connsiteX28" fmla="*/ 48801 w 96440"/>
                  <a:gd name="connsiteY28" fmla="*/ 116237 h 140065"/>
                  <a:gd name="connsiteX29" fmla="*/ 65068 w 96440"/>
                  <a:gd name="connsiteY29" fmla="*/ 109844 h 140065"/>
                  <a:gd name="connsiteX30" fmla="*/ 70878 w 96440"/>
                  <a:gd name="connsiteY30" fmla="*/ 93571 h 140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5">
                    <a:moveTo>
                      <a:pt x="95860" y="137741"/>
                    </a:moveTo>
                    <a:lnTo>
                      <a:pt x="70878" y="137741"/>
                    </a:lnTo>
                    <a:lnTo>
                      <a:pt x="70878" y="126118"/>
                    </a:lnTo>
                    <a:lnTo>
                      <a:pt x="70297" y="126118"/>
                    </a:lnTo>
                    <a:cubicBezTo>
                      <a:pt x="69135" y="127861"/>
                      <a:pt x="67973" y="129023"/>
                      <a:pt x="66230" y="130767"/>
                    </a:cubicBezTo>
                    <a:cubicBezTo>
                      <a:pt x="64487" y="132510"/>
                      <a:pt x="62164" y="133673"/>
                      <a:pt x="59840" y="135416"/>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7"/>
                      <a:pt x="2905" y="76717"/>
                    </a:cubicBezTo>
                    <a:cubicBezTo>
                      <a:pt x="4648" y="70905"/>
                      <a:pt x="7553" y="66255"/>
                      <a:pt x="11039" y="61606"/>
                    </a:cubicBezTo>
                    <a:cubicBezTo>
                      <a:pt x="14524" y="57538"/>
                      <a:pt x="18591" y="54050"/>
                      <a:pt x="23820" y="51144"/>
                    </a:cubicBezTo>
                    <a:cubicBezTo>
                      <a:pt x="29048" y="48820"/>
                      <a:pt x="34277" y="47076"/>
                      <a:pt x="40668" y="47076"/>
                    </a:cubicBezTo>
                    <a:cubicBezTo>
                      <a:pt x="46477" y="47076"/>
                      <a:pt x="51706" y="48238"/>
                      <a:pt x="56354" y="49982"/>
                    </a:cubicBezTo>
                    <a:cubicBezTo>
                      <a:pt x="61002" y="51726"/>
                      <a:pt x="65068" y="54632"/>
                      <a:pt x="68554" y="58700"/>
                    </a:cubicBezTo>
                    <a:lnTo>
                      <a:pt x="69135" y="58700"/>
                    </a:lnTo>
                    <a:lnTo>
                      <a:pt x="69135" y="0"/>
                    </a:lnTo>
                    <a:lnTo>
                      <a:pt x="96440" y="0"/>
                    </a:lnTo>
                    <a:lnTo>
                      <a:pt x="96440" y="137741"/>
                    </a:lnTo>
                    <a:close/>
                    <a:moveTo>
                      <a:pt x="70878" y="93571"/>
                    </a:moveTo>
                    <a:cubicBezTo>
                      <a:pt x="70878" y="87178"/>
                      <a:pt x="69135" y="81366"/>
                      <a:pt x="65068" y="77298"/>
                    </a:cubicBezTo>
                    <a:cubicBezTo>
                      <a:pt x="61002" y="73229"/>
                      <a:pt x="55773" y="70905"/>
                      <a:pt x="48801" y="70905"/>
                    </a:cubicBezTo>
                    <a:cubicBezTo>
                      <a:pt x="41830" y="70905"/>
                      <a:pt x="36601" y="73229"/>
                      <a:pt x="32534" y="77298"/>
                    </a:cubicBezTo>
                    <a:cubicBezTo>
                      <a:pt x="28468" y="81366"/>
                      <a:pt x="26724" y="86597"/>
                      <a:pt x="26724" y="93571"/>
                    </a:cubicBezTo>
                    <a:cubicBezTo>
                      <a:pt x="26724" y="99964"/>
                      <a:pt x="28468" y="105776"/>
                      <a:pt x="32534" y="109844"/>
                    </a:cubicBezTo>
                    <a:cubicBezTo>
                      <a:pt x="36601" y="113912"/>
                      <a:pt x="41830" y="116237"/>
                      <a:pt x="48801" y="116237"/>
                    </a:cubicBezTo>
                    <a:cubicBezTo>
                      <a:pt x="55773" y="116237"/>
                      <a:pt x="61002" y="113912"/>
                      <a:pt x="65068" y="109844"/>
                    </a:cubicBezTo>
                    <a:cubicBezTo>
                      <a:pt x="68554" y="105776"/>
                      <a:pt x="70878" y="99964"/>
                      <a:pt x="70878" y="93571"/>
                    </a:cubicBezTo>
                    <a:close/>
                  </a:path>
                </a:pathLst>
              </a:custGeom>
              <a:solidFill>
                <a:srgbClr val="0576AE"/>
              </a:solidFill>
              <a:ln w="5806"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9DFC3ABC-D7A0-E845-8170-A6F0A19943BA}"/>
                  </a:ext>
                </a:extLst>
              </p:cNvPr>
              <p:cNvSpPr/>
              <p:nvPr/>
            </p:nvSpPr>
            <p:spPr>
              <a:xfrm>
                <a:off x="6507324"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5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3 w 140013"/>
                  <a:gd name="connsiteY10" fmla="*/ 4068 h 91246"/>
                  <a:gd name="connsiteX11" fmla="*/ 108060 w 140013"/>
                  <a:gd name="connsiteY11" fmla="*/ 581 h 91246"/>
                  <a:gd name="connsiteX12" fmla="*/ 123165 w 140013"/>
                  <a:gd name="connsiteY12" fmla="*/ 3487 h 91246"/>
                  <a:gd name="connsiteX13" fmla="*/ 133042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8 w 140013"/>
                  <a:gd name="connsiteY17" fmla="*/ 91246 h 91246"/>
                  <a:gd name="connsiteX18" fmla="*/ 112708 w 140013"/>
                  <a:gd name="connsiteY18" fmla="*/ 40102 h 91246"/>
                  <a:gd name="connsiteX19" fmla="*/ 109803 w 140013"/>
                  <a:gd name="connsiteY19" fmla="*/ 29641 h 91246"/>
                  <a:gd name="connsiteX20" fmla="*/ 100507 w 140013"/>
                  <a:gd name="connsiteY20" fmla="*/ 24991 h 91246"/>
                  <a:gd name="connsiteX21" fmla="*/ 92374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5 w 140013"/>
                  <a:gd name="connsiteY31" fmla="*/ 24991 h 91246"/>
                  <a:gd name="connsiteX32" fmla="*/ 36020 w 140013"/>
                  <a:gd name="connsiteY32" fmla="*/ 26735 h 91246"/>
                  <a:gd name="connsiteX33" fmla="*/ 30791 w 140013"/>
                  <a:gd name="connsiteY33" fmla="*/ 31965 h 91246"/>
                  <a:gd name="connsiteX34" fmla="*/ 28468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5"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9" y="0"/>
                      <a:pt x="64488" y="1162"/>
                      <a:pt x="69135" y="4068"/>
                    </a:cubicBezTo>
                    <a:cubicBezTo>
                      <a:pt x="73783" y="6393"/>
                      <a:pt x="77269" y="10462"/>
                      <a:pt x="80173" y="16274"/>
                    </a:cubicBezTo>
                    <a:cubicBezTo>
                      <a:pt x="83078" y="10462"/>
                      <a:pt x="87145" y="6393"/>
                      <a:pt x="91793" y="4068"/>
                    </a:cubicBezTo>
                    <a:cubicBezTo>
                      <a:pt x="96441" y="1744"/>
                      <a:pt x="101669" y="581"/>
                      <a:pt x="108060" y="581"/>
                    </a:cubicBezTo>
                    <a:cubicBezTo>
                      <a:pt x="113870" y="581"/>
                      <a:pt x="119098" y="1744"/>
                      <a:pt x="123165" y="3487"/>
                    </a:cubicBezTo>
                    <a:cubicBezTo>
                      <a:pt x="127232" y="5231"/>
                      <a:pt x="130137" y="8137"/>
                      <a:pt x="133042" y="11624"/>
                    </a:cubicBezTo>
                    <a:cubicBezTo>
                      <a:pt x="135365" y="15111"/>
                      <a:pt x="137109" y="19179"/>
                      <a:pt x="138270" y="23829"/>
                    </a:cubicBezTo>
                    <a:cubicBezTo>
                      <a:pt x="139432" y="28478"/>
                      <a:pt x="140013" y="33709"/>
                      <a:pt x="140013" y="38940"/>
                    </a:cubicBezTo>
                    <a:lnTo>
                      <a:pt x="140013" y="91246"/>
                    </a:lnTo>
                    <a:lnTo>
                      <a:pt x="112708" y="91246"/>
                    </a:lnTo>
                    <a:lnTo>
                      <a:pt x="112708" y="40102"/>
                    </a:lnTo>
                    <a:cubicBezTo>
                      <a:pt x="112708" y="36034"/>
                      <a:pt x="111546" y="32547"/>
                      <a:pt x="109803" y="29641"/>
                    </a:cubicBezTo>
                    <a:cubicBezTo>
                      <a:pt x="108060" y="26735"/>
                      <a:pt x="105155" y="24991"/>
                      <a:pt x="100507" y="24991"/>
                    </a:cubicBezTo>
                    <a:cubicBezTo>
                      <a:pt x="97602" y="24991"/>
                      <a:pt x="94698" y="25572"/>
                      <a:pt x="92374"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1" y="30222"/>
                      <a:pt x="53449" y="28478"/>
                      <a:pt x="51706" y="27316"/>
                    </a:cubicBezTo>
                    <a:cubicBezTo>
                      <a:pt x="49963" y="26153"/>
                      <a:pt x="47639" y="24991"/>
                      <a:pt x="44735" y="24991"/>
                    </a:cubicBezTo>
                    <a:cubicBezTo>
                      <a:pt x="41249" y="24991"/>
                      <a:pt x="38344" y="25572"/>
                      <a:pt x="36020" y="26735"/>
                    </a:cubicBezTo>
                    <a:cubicBezTo>
                      <a:pt x="33696" y="27897"/>
                      <a:pt x="31953" y="29641"/>
                      <a:pt x="30791" y="31965"/>
                    </a:cubicBezTo>
                    <a:cubicBezTo>
                      <a:pt x="29630" y="34290"/>
                      <a:pt x="29048" y="36615"/>
                      <a:pt x="28468"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733" name="Freeform 732">
                <a:extLst>
                  <a:ext uri="{FF2B5EF4-FFF2-40B4-BE49-F238E27FC236}">
                    <a16:creationId xmlns:a16="http://schemas.microsoft.com/office/drawing/2014/main" id="{E99A974E-CAC0-6143-9C6F-191BF7A891A4}"/>
                  </a:ext>
                </a:extLst>
              </p:cNvPr>
              <p:cNvSpPr/>
              <p:nvPr/>
            </p:nvSpPr>
            <p:spPr>
              <a:xfrm>
                <a:off x="6669995" y="4324027"/>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6" y="31384"/>
                    </a:cubicBezTo>
                    <a:cubicBezTo>
                      <a:pt x="11619" y="31384"/>
                      <a:pt x="7553" y="29640"/>
                      <a:pt x="4648" y="26734"/>
                    </a:cubicBezTo>
                    <a:cubicBezTo>
                      <a:pt x="1162" y="23829"/>
                      <a:pt x="0" y="20342"/>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734" name="Freeform 733">
                <a:extLst>
                  <a:ext uri="{FF2B5EF4-FFF2-40B4-BE49-F238E27FC236}">
                    <a16:creationId xmlns:a16="http://schemas.microsoft.com/office/drawing/2014/main" id="{9435FEF7-4D8E-BD47-AB63-8211A8FA578C}"/>
                  </a:ext>
                </a:extLst>
              </p:cNvPr>
              <p:cNvSpPr/>
              <p:nvPr/>
            </p:nvSpPr>
            <p:spPr>
              <a:xfrm>
                <a:off x="67257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7" y="34871"/>
                      <a:pt x="27886"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BB13BB95-6931-7D47-B56D-6351F596CA76}"/>
                  </a:ext>
                </a:extLst>
              </p:cNvPr>
              <p:cNvSpPr/>
              <p:nvPr/>
            </p:nvSpPr>
            <p:spPr>
              <a:xfrm>
                <a:off x="6833247" y="4365291"/>
                <a:ext cx="98764" cy="92989"/>
              </a:xfrm>
              <a:custGeom>
                <a:avLst/>
                <a:gdLst>
                  <a:gd name="connsiteX0" fmla="*/ 0 w 98764"/>
                  <a:gd name="connsiteY0" fmla="*/ 46495 h 92989"/>
                  <a:gd name="connsiteX1" fmla="*/ 4066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7 w 98764"/>
                  <a:gd name="connsiteY7" fmla="*/ 27316 h 92989"/>
                  <a:gd name="connsiteX8" fmla="*/ 98764 w 98764"/>
                  <a:gd name="connsiteY8" fmla="*/ 46495 h 92989"/>
                  <a:gd name="connsiteX9" fmla="*/ 94697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6 w 98764"/>
                  <a:gd name="connsiteY15" fmla="*/ 65674 h 92989"/>
                  <a:gd name="connsiteX16" fmla="*/ 0 w 98764"/>
                  <a:gd name="connsiteY16" fmla="*/ 46495 h 92989"/>
                  <a:gd name="connsiteX17" fmla="*/ 27305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6354" y="0"/>
                      <a:pt x="62744" y="1162"/>
                      <a:pt x="68554" y="3487"/>
                    </a:cubicBezTo>
                    <a:cubicBezTo>
                      <a:pt x="74363" y="5812"/>
                      <a:pt x="79592" y="8718"/>
                      <a:pt x="84240" y="12786"/>
                    </a:cubicBezTo>
                    <a:cubicBezTo>
                      <a:pt x="88888" y="16855"/>
                      <a:pt x="92374" y="21504"/>
                      <a:pt x="94697" y="27316"/>
                    </a:cubicBezTo>
                    <a:cubicBezTo>
                      <a:pt x="97021" y="33128"/>
                      <a:pt x="98764" y="39521"/>
                      <a:pt x="98764" y="46495"/>
                    </a:cubicBezTo>
                    <a:cubicBezTo>
                      <a:pt x="98764" y="53469"/>
                      <a:pt x="97602" y="59862"/>
                      <a:pt x="94697" y="65674"/>
                    </a:cubicBezTo>
                    <a:cubicBezTo>
                      <a:pt x="92374" y="71486"/>
                      <a:pt x="88888" y="76136"/>
                      <a:pt x="84240" y="80204"/>
                    </a:cubicBezTo>
                    <a:cubicBezTo>
                      <a:pt x="79592" y="84272"/>
                      <a:pt x="74363" y="87178"/>
                      <a:pt x="68554" y="89503"/>
                    </a:cubicBezTo>
                    <a:cubicBezTo>
                      <a:pt x="62744" y="91828"/>
                      <a:pt x="56354" y="92990"/>
                      <a:pt x="49382" y="92990"/>
                    </a:cubicBezTo>
                    <a:cubicBezTo>
                      <a:pt x="42411" y="92990"/>
                      <a:pt x="36020" y="91828"/>
                      <a:pt x="30210" y="89503"/>
                    </a:cubicBezTo>
                    <a:cubicBezTo>
                      <a:pt x="24400" y="87178"/>
                      <a:pt x="19172" y="84272"/>
                      <a:pt x="14524" y="80204"/>
                    </a:cubicBezTo>
                    <a:cubicBezTo>
                      <a:pt x="9876" y="76136"/>
                      <a:pt x="6391" y="71486"/>
                      <a:pt x="4066" y="65674"/>
                    </a:cubicBezTo>
                    <a:cubicBezTo>
                      <a:pt x="1162" y="59862"/>
                      <a:pt x="0" y="53469"/>
                      <a:pt x="0" y="46495"/>
                    </a:cubicBezTo>
                    <a:close/>
                    <a:moveTo>
                      <a:pt x="27305" y="46495"/>
                    </a:moveTo>
                    <a:cubicBezTo>
                      <a:pt x="27305"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5" y="39521"/>
                      <a:pt x="27305" y="46495"/>
                    </a:cubicBezTo>
                    <a:close/>
                  </a:path>
                </a:pathLst>
              </a:custGeom>
              <a:solidFill>
                <a:srgbClr val="0576AE"/>
              </a:solidFill>
              <a:ln w="5806" cap="flat">
                <a:noFill/>
                <a:prstDash val="solid"/>
                <a:miter/>
              </a:ln>
            </p:spPr>
            <p:txBody>
              <a:bodyPr rtlCol="0" anchor="ctr"/>
              <a:lstStyle/>
              <a:p>
                <a:endParaRPr lang="en-US"/>
              </a:p>
            </p:txBody>
          </p:sp>
          <p:sp>
            <p:nvSpPr>
              <p:cNvPr id="736" name="Freeform 735">
                <a:extLst>
                  <a:ext uri="{FF2B5EF4-FFF2-40B4-BE49-F238E27FC236}">
                    <a16:creationId xmlns:a16="http://schemas.microsoft.com/office/drawing/2014/main" id="{055E72A3-842C-1F4C-B079-75EF1470FC36}"/>
                  </a:ext>
                </a:extLst>
              </p:cNvPr>
              <p:cNvSpPr/>
              <p:nvPr/>
            </p:nvSpPr>
            <p:spPr>
              <a:xfrm>
                <a:off x="6953507" y="4365291"/>
                <a:ext cx="62163" cy="90083"/>
              </a:xfrm>
              <a:custGeom>
                <a:avLst/>
                <a:gdLst>
                  <a:gd name="connsiteX0" fmla="*/ 0 w 62163"/>
                  <a:gd name="connsiteY0" fmla="*/ 2325 h 90083"/>
                  <a:gd name="connsiteX1" fmla="*/ 27306 w 62163"/>
                  <a:gd name="connsiteY1" fmla="*/ 2325 h 90083"/>
                  <a:gd name="connsiteX2" fmla="*/ 27306 w 62163"/>
                  <a:gd name="connsiteY2" fmla="*/ 16274 h 90083"/>
                  <a:gd name="connsiteX3" fmla="*/ 27887 w 62163"/>
                  <a:gd name="connsiteY3" fmla="*/ 16274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5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4"/>
                    </a:lnTo>
                    <a:lnTo>
                      <a:pt x="27887" y="16274"/>
                    </a:lnTo>
                    <a:cubicBezTo>
                      <a:pt x="30792" y="11043"/>
                      <a:pt x="34277" y="6974"/>
                      <a:pt x="38344" y="4068"/>
                    </a:cubicBezTo>
                    <a:cubicBezTo>
                      <a:pt x="42411" y="1162"/>
                      <a:pt x="47640"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5" y="23829"/>
                    </a:cubicBezTo>
                    <a:cubicBezTo>
                      <a:pt x="45316" y="23829"/>
                      <a:pt x="41249" y="24410"/>
                      <a:pt x="38344" y="26153"/>
                    </a:cubicBezTo>
                    <a:cubicBezTo>
                      <a:pt x="35439" y="27897"/>
                      <a:pt x="33116" y="29641"/>
                      <a:pt x="31372" y="31965"/>
                    </a:cubicBezTo>
                    <a:cubicBezTo>
                      <a:pt x="29629" y="34290"/>
                      <a:pt x="28468" y="37777"/>
                      <a:pt x="28468" y="41264"/>
                    </a:cubicBezTo>
                    <a:cubicBezTo>
                      <a:pt x="27887" y="44751"/>
                      <a:pt x="27887" y="48820"/>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737" name="Freeform 736">
                <a:extLst>
                  <a:ext uri="{FF2B5EF4-FFF2-40B4-BE49-F238E27FC236}">
                    <a16:creationId xmlns:a16="http://schemas.microsoft.com/office/drawing/2014/main" id="{E595D67E-32F5-C743-B88E-D104847176F6}"/>
                  </a:ext>
                </a:extLst>
              </p:cNvPr>
              <p:cNvSpPr/>
              <p:nvPr/>
            </p:nvSpPr>
            <p:spPr>
              <a:xfrm>
                <a:off x="7032518" y="4324027"/>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30 w 31372"/>
                  <a:gd name="connsiteY10" fmla="*/ 43589 h 131929"/>
                  <a:gd name="connsiteX11" fmla="*/ 29630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7" y="31384"/>
                    </a:cubicBezTo>
                    <a:cubicBezTo>
                      <a:pt x="11619" y="31384"/>
                      <a:pt x="7553" y="29640"/>
                      <a:pt x="4648" y="26734"/>
                    </a:cubicBezTo>
                    <a:cubicBezTo>
                      <a:pt x="1743" y="23829"/>
                      <a:pt x="0" y="20342"/>
                      <a:pt x="0" y="15692"/>
                    </a:cubicBezTo>
                    <a:close/>
                    <a:moveTo>
                      <a:pt x="2324" y="43589"/>
                    </a:moveTo>
                    <a:lnTo>
                      <a:pt x="29630" y="43589"/>
                    </a:lnTo>
                    <a:lnTo>
                      <a:pt x="29630"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E761C783-E9C1-9D4F-9FD6-898ACAE0908D}"/>
                  </a:ext>
                </a:extLst>
              </p:cNvPr>
              <p:cNvSpPr/>
              <p:nvPr/>
            </p:nvSpPr>
            <p:spPr>
              <a:xfrm>
                <a:off x="7080158" y="4341462"/>
                <a:ext cx="68553" cy="116237"/>
              </a:xfrm>
              <a:custGeom>
                <a:avLst/>
                <a:gdLst>
                  <a:gd name="connsiteX0" fmla="*/ 67973 w 68553"/>
                  <a:gd name="connsiteY0" fmla="*/ 47657 h 116237"/>
                  <a:gd name="connsiteX1" fmla="*/ 44153 w 68553"/>
                  <a:gd name="connsiteY1" fmla="*/ 47657 h 116237"/>
                  <a:gd name="connsiteX2" fmla="*/ 44153 w 68553"/>
                  <a:gd name="connsiteY2" fmla="*/ 77298 h 116237"/>
                  <a:gd name="connsiteX3" fmla="*/ 44734 w 68553"/>
                  <a:gd name="connsiteY3" fmla="*/ 83691 h 116237"/>
                  <a:gd name="connsiteX4" fmla="*/ 46477 w 68553"/>
                  <a:gd name="connsiteY4" fmla="*/ 88921 h 116237"/>
                  <a:gd name="connsiteX5" fmla="*/ 50544 w 68553"/>
                  <a:gd name="connsiteY5" fmla="*/ 92409 h 116237"/>
                  <a:gd name="connsiteX6" fmla="*/ 57516 w 68553"/>
                  <a:gd name="connsiteY6" fmla="*/ 93571 h 116237"/>
                  <a:gd name="connsiteX7" fmla="*/ 63326 w 68553"/>
                  <a:gd name="connsiteY7" fmla="*/ 92990 h 116237"/>
                  <a:gd name="connsiteX8" fmla="*/ 68554 w 68553"/>
                  <a:gd name="connsiteY8" fmla="*/ 90665 h 116237"/>
                  <a:gd name="connsiteX9" fmla="*/ 68554 w 68553"/>
                  <a:gd name="connsiteY9" fmla="*/ 113331 h 116237"/>
                  <a:gd name="connsiteX10" fmla="*/ 59258 w 68553"/>
                  <a:gd name="connsiteY10" fmla="*/ 115656 h 116237"/>
                  <a:gd name="connsiteX11" fmla="*/ 49382 w 68553"/>
                  <a:gd name="connsiteY11" fmla="*/ 116237 h 116237"/>
                  <a:gd name="connsiteX12" fmla="*/ 36601 w 68553"/>
                  <a:gd name="connsiteY12" fmla="*/ 115075 h 116237"/>
                  <a:gd name="connsiteX13" fmla="*/ 26724 w 68553"/>
                  <a:gd name="connsiteY13" fmla="*/ 110425 h 116237"/>
                  <a:gd name="connsiteX14" fmla="*/ 19753 w 68553"/>
                  <a:gd name="connsiteY14" fmla="*/ 102289 h 116237"/>
                  <a:gd name="connsiteX15" fmla="*/ 17429 w 68553"/>
                  <a:gd name="connsiteY15" fmla="*/ 90084 h 116237"/>
                  <a:gd name="connsiteX16" fmla="*/ 17429 w 68553"/>
                  <a:gd name="connsiteY16" fmla="*/ 48238 h 116237"/>
                  <a:gd name="connsiteX17" fmla="*/ 0 w 68553"/>
                  <a:gd name="connsiteY17" fmla="*/ 48238 h 116237"/>
                  <a:gd name="connsiteX18" fmla="*/ 0 w 68553"/>
                  <a:gd name="connsiteY18" fmla="*/ 26734 h 116237"/>
                  <a:gd name="connsiteX19" fmla="*/ 17429 w 68553"/>
                  <a:gd name="connsiteY19" fmla="*/ 26734 h 116237"/>
                  <a:gd name="connsiteX20" fmla="*/ 17429 w 68553"/>
                  <a:gd name="connsiteY20" fmla="*/ 0 h 116237"/>
                  <a:gd name="connsiteX21" fmla="*/ 44734 w 68553"/>
                  <a:gd name="connsiteY21" fmla="*/ 0 h 116237"/>
                  <a:gd name="connsiteX22" fmla="*/ 44734 w 68553"/>
                  <a:gd name="connsiteY22" fmla="*/ 26153 h 116237"/>
                  <a:gd name="connsiteX23" fmla="*/ 68554 w 68553"/>
                  <a:gd name="connsiteY23" fmla="*/ 26153 h 116237"/>
                  <a:gd name="connsiteX24" fmla="*/ 68554 w 68553"/>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6237">
                    <a:moveTo>
                      <a:pt x="67973" y="47657"/>
                    </a:moveTo>
                    <a:lnTo>
                      <a:pt x="44153" y="47657"/>
                    </a:lnTo>
                    <a:lnTo>
                      <a:pt x="44153" y="77298"/>
                    </a:lnTo>
                    <a:cubicBezTo>
                      <a:pt x="44153" y="79623"/>
                      <a:pt x="44153" y="81947"/>
                      <a:pt x="44734" y="83691"/>
                    </a:cubicBezTo>
                    <a:cubicBezTo>
                      <a:pt x="45315" y="85434"/>
                      <a:pt x="45315" y="87178"/>
                      <a:pt x="46477" y="88921"/>
                    </a:cubicBezTo>
                    <a:cubicBezTo>
                      <a:pt x="47058" y="90084"/>
                      <a:pt x="48801" y="91246"/>
                      <a:pt x="50544" y="92409"/>
                    </a:cubicBezTo>
                    <a:cubicBezTo>
                      <a:pt x="52287" y="92990"/>
                      <a:pt x="54611" y="93571"/>
                      <a:pt x="57516" y="93571"/>
                    </a:cubicBezTo>
                    <a:cubicBezTo>
                      <a:pt x="59258" y="93571"/>
                      <a:pt x="61002" y="93571"/>
                      <a:pt x="63326" y="92990"/>
                    </a:cubicBezTo>
                    <a:cubicBezTo>
                      <a:pt x="65649" y="92409"/>
                      <a:pt x="67392" y="91827"/>
                      <a:pt x="68554" y="90665"/>
                    </a:cubicBezTo>
                    <a:lnTo>
                      <a:pt x="68554" y="113331"/>
                    </a:lnTo>
                    <a:cubicBezTo>
                      <a:pt x="65649" y="114494"/>
                      <a:pt x="62163" y="115075"/>
                      <a:pt x="59258" y="115656"/>
                    </a:cubicBezTo>
                    <a:cubicBezTo>
                      <a:pt x="55773" y="116237"/>
                      <a:pt x="52868" y="116237"/>
                      <a:pt x="49382" y="116237"/>
                    </a:cubicBezTo>
                    <a:cubicBezTo>
                      <a:pt x="44734" y="116237"/>
                      <a:pt x="40668" y="115656"/>
                      <a:pt x="36601" y="115075"/>
                    </a:cubicBezTo>
                    <a:cubicBezTo>
                      <a:pt x="32534" y="113912"/>
                      <a:pt x="29629" y="112750"/>
                      <a:pt x="26724" y="110425"/>
                    </a:cubicBezTo>
                    <a:cubicBezTo>
                      <a:pt x="23820" y="108101"/>
                      <a:pt x="21496" y="105776"/>
                      <a:pt x="19753" y="102289"/>
                    </a:cubicBezTo>
                    <a:cubicBezTo>
                      <a:pt x="18010" y="98802"/>
                      <a:pt x="17429" y="94733"/>
                      <a:pt x="17429" y="90084"/>
                    </a:cubicBezTo>
                    <a:lnTo>
                      <a:pt x="17429" y="48238"/>
                    </a:lnTo>
                    <a:lnTo>
                      <a:pt x="0" y="48238"/>
                    </a:lnTo>
                    <a:lnTo>
                      <a:pt x="0" y="26734"/>
                    </a:lnTo>
                    <a:lnTo>
                      <a:pt x="17429" y="26734"/>
                    </a:lnTo>
                    <a:lnTo>
                      <a:pt x="17429" y="0"/>
                    </a:lnTo>
                    <a:lnTo>
                      <a:pt x="44734" y="0"/>
                    </a:lnTo>
                    <a:lnTo>
                      <a:pt x="44734"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739" name="Freeform 738">
                <a:extLst>
                  <a:ext uri="{FF2B5EF4-FFF2-40B4-BE49-F238E27FC236}">
                    <a16:creationId xmlns:a16="http://schemas.microsoft.com/office/drawing/2014/main" id="{8490D0DB-A856-6740-BC33-60DC58655A7D}"/>
                  </a:ext>
                </a:extLst>
              </p:cNvPr>
              <p:cNvSpPr/>
              <p:nvPr/>
            </p:nvSpPr>
            <p:spPr>
              <a:xfrm>
                <a:off x="7159750" y="4367616"/>
                <a:ext cx="99926" cy="131929"/>
              </a:xfrm>
              <a:custGeom>
                <a:avLst/>
                <a:gdLst>
                  <a:gd name="connsiteX0" fmla="*/ 59840 w 99926"/>
                  <a:gd name="connsiteY0" fmla="*/ 102289 h 131929"/>
                  <a:gd name="connsiteX1" fmla="*/ 54611 w 99926"/>
                  <a:gd name="connsiteY1" fmla="*/ 115075 h 131929"/>
                  <a:gd name="connsiteX2" fmla="*/ 48221 w 99926"/>
                  <a:gd name="connsiteY2" fmla="*/ 124374 h 131929"/>
                  <a:gd name="connsiteX3" fmla="*/ 38344 w 99926"/>
                  <a:gd name="connsiteY3" fmla="*/ 130186 h 131929"/>
                  <a:gd name="connsiteX4" fmla="*/ 22658 w 99926"/>
                  <a:gd name="connsiteY4" fmla="*/ 131929 h 131929"/>
                  <a:gd name="connsiteX5" fmla="*/ 2324 w 99926"/>
                  <a:gd name="connsiteY5" fmla="*/ 128442 h 131929"/>
                  <a:gd name="connsiteX6" fmla="*/ 5810 w 99926"/>
                  <a:gd name="connsiteY6" fmla="*/ 106357 h 131929"/>
                  <a:gd name="connsiteX7" fmla="*/ 18591 w 99926"/>
                  <a:gd name="connsiteY7" fmla="*/ 109263 h 131929"/>
                  <a:gd name="connsiteX8" fmla="*/ 26144 w 99926"/>
                  <a:gd name="connsiteY8" fmla="*/ 108101 h 131929"/>
                  <a:gd name="connsiteX9" fmla="*/ 30792 w 99926"/>
                  <a:gd name="connsiteY9" fmla="*/ 105195 h 131929"/>
                  <a:gd name="connsiteX10" fmla="*/ 33696 w 99926"/>
                  <a:gd name="connsiteY10" fmla="*/ 100545 h 131929"/>
                  <a:gd name="connsiteX11" fmla="*/ 36601 w 99926"/>
                  <a:gd name="connsiteY11" fmla="*/ 94152 h 131929"/>
                  <a:gd name="connsiteX12" fmla="*/ 38344 w 99926"/>
                  <a:gd name="connsiteY12" fmla="*/ 88921 h 131929"/>
                  <a:gd name="connsiteX13" fmla="*/ 0 w 99926"/>
                  <a:gd name="connsiteY13" fmla="*/ 0 h 131929"/>
                  <a:gd name="connsiteX14" fmla="*/ 29629 w 99926"/>
                  <a:gd name="connsiteY14" fmla="*/ 0 h 131929"/>
                  <a:gd name="connsiteX15" fmla="*/ 52287 w 99926"/>
                  <a:gd name="connsiteY15" fmla="*/ 58119 h 131929"/>
                  <a:gd name="connsiteX16" fmla="*/ 52868 w 99926"/>
                  <a:gd name="connsiteY16" fmla="*/ 58119 h 131929"/>
                  <a:gd name="connsiteX17" fmla="*/ 72040 w 99926"/>
                  <a:gd name="connsiteY17" fmla="*/ 0 h 131929"/>
                  <a:gd name="connsiteX18" fmla="*/ 99927 w 99926"/>
                  <a:gd name="connsiteY18" fmla="*/ 0 h 131929"/>
                  <a:gd name="connsiteX19" fmla="*/ 59840 w 99926"/>
                  <a:gd name="connsiteY19" fmla="*/ 1022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926" h="131929">
                    <a:moveTo>
                      <a:pt x="59840" y="102289"/>
                    </a:moveTo>
                    <a:cubicBezTo>
                      <a:pt x="58097" y="106938"/>
                      <a:pt x="56354" y="111006"/>
                      <a:pt x="54611" y="115075"/>
                    </a:cubicBezTo>
                    <a:cubicBezTo>
                      <a:pt x="52868" y="118562"/>
                      <a:pt x="50545" y="122049"/>
                      <a:pt x="48221" y="124374"/>
                    </a:cubicBezTo>
                    <a:cubicBezTo>
                      <a:pt x="45897" y="126699"/>
                      <a:pt x="42411" y="128442"/>
                      <a:pt x="38344" y="130186"/>
                    </a:cubicBezTo>
                    <a:cubicBezTo>
                      <a:pt x="34277" y="131348"/>
                      <a:pt x="29048" y="131929"/>
                      <a:pt x="22658" y="131929"/>
                    </a:cubicBezTo>
                    <a:cubicBezTo>
                      <a:pt x="15687" y="131929"/>
                      <a:pt x="8715" y="130767"/>
                      <a:pt x="2324" y="128442"/>
                    </a:cubicBezTo>
                    <a:lnTo>
                      <a:pt x="5810" y="106357"/>
                    </a:lnTo>
                    <a:cubicBezTo>
                      <a:pt x="9877" y="108101"/>
                      <a:pt x="13943" y="109263"/>
                      <a:pt x="18591" y="109263"/>
                    </a:cubicBezTo>
                    <a:cubicBezTo>
                      <a:pt x="21496" y="109263"/>
                      <a:pt x="23820" y="108682"/>
                      <a:pt x="26144" y="108101"/>
                    </a:cubicBezTo>
                    <a:cubicBezTo>
                      <a:pt x="27887" y="107519"/>
                      <a:pt x="29629" y="106357"/>
                      <a:pt x="30792" y="105195"/>
                    </a:cubicBezTo>
                    <a:cubicBezTo>
                      <a:pt x="31953" y="104033"/>
                      <a:pt x="33116" y="102289"/>
                      <a:pt x="33696" y="100545"/>
                    </a:cubicBezTo>
                    <a:cubicBezTo>
                      <a:pt x="34277" y="98802"/>
                      <a:pt x="35439" y="96477"/>
                      <a:pt x="36601" y="94152"/>
                    </a:cubicBezTo>
                    <a:lnTo>
                      <a:pt x="38344" y="88921"/>
                    </a:lnTo>
                    <a:lnTo>
                      <a:pt x="0" y="0"/>
                    </a:lnTo>
                    <a:lnTo>
                      <a:pt x="29629" y="0"/>
                    </a:lnTo>
                    <a:lnTo>
                      <a:pt x="52287" y="58119"/>
                    </a:lnTo>
                    <a:lnTo>
                      <a:pt x="52868" y="58119"/>
                    </a:lnTo>
                    <a:lnTo>
                      <a:pt x="72040" y="0"/>
                    </a:lnTo>
                    <a:lnTo>
                      <a:pt x="99927" y="0"/>
                    </a:lnTo>
                    <a:lnTo>
                      <a:pt x="59840" y="102289"/>
                    </a:lnTo>
                    <a:close/>
                  </a:path>
                </a:pathLst>
              </a:custGeom>
              <a:solidFill>
                <a:srgbClr val="0576AE"/>
              </a:solidFill>
              <a:ln w="5806" cap="flat">
                <a:no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9D734884-3365-1D43-B351-DAFFD3D1AB84}"/>
                  </a:ext>
                </a:extLst>
              </p:cNvPr>
              <p:cNvSpPr/>
              <p:nvPr/>
            </p:nvSpPr>
            <p:spPr>
              <a:xfrm>
                <a:off x="7333460"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7196 h 92989"/>
                  <a:gd name="connsiteX23" fmla="*/ 58678 w 90630"/>
                  <a:gd name="connsiteY23" fmla="*/ 25572 h 92989"/>
                  <a:gd name="connsiteX24" fmla="*/ 46477 w 90630"/>
                  <a:gd name="connsiteY24" fmla="*/ 20923 h 92989"/>
                  <a:gd name="connsiteX25" fmla="*/ 38344 w 90630"/>
                  <a:gd name="connsiteY25" fmla="*/ 22085 h 92989"/>
                  <a:gd name="connsiteX26" fmla="*/ 32534 w 90630"/>
                  <a:gd name="connsiteY26" fmla="*/ 25572 h 92989"/>
                  <a:gd name="connsiteX27" fmla="*/ 28468 w 90630"/>
                  <a:gd name="connsiteY27" fmla="*/ 30803 h 92989"/>
                  <a:gd name="connsiteX28" fmla="*/ 26724 w 90630"/>
                  <a:gd name="connsiteY28" fmla="*/ 37196 h 92989"/>
                  <a:gd name="connsiteX29" fmla="*/ 6332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5"/>
                      <a:pt x="85983" y="21504"/>
                      <a:pt x="87726" y="27316"/>
                    </a:cubicBezTo>
                    <a:cubicBezTo>
                      <a:pt x="89469" y="33128"/>
                      <a:pt x="90631" y="39521"/>
                      <a:pt x="90631" y="46495"/>
                    </a:cubicBezTo>
                    <a:lnTo>
                      <a:pt x="90631" y="55213"/>
                    </a:lnTo>
                    <a:lnTo>
                      <a:pt x="27305" y="55213"/>
                    </a:lnTo>
                    <a:cubicBezTo>
                      <a:pt x="28468" y="60444"/>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7196"/>
                    </a:moveTo>
                    <a:cubicBezTo>
                      <a:pt x="63326" y="32546"/>
                      <a:pt x="62163" y="28478"/>
                      <a:pt x="58678" y="25572"/>
                    </a:cubicBezTo>
                    <a:cubicBezTo>
                      <a:pt x="55773" y="22085"/>
                      <a:pt x="51706" y="20923"/>
                      <a:pt x="46477" y="20923"/>
                    </a:cubicBezTo>
                    <a:cubicBezTo>
                      <a:pt x="43573" y="20923"/>
                      <a:pt x="40668" y="21504"/>
                      <a:pt x="38344" y="22085"/>
                    </a:cubicBezTo>
                    <a:cubicBezTo>
                      <a:pt x="36020" y="23247"/>
                      <a:pt x="34277" y="24410"/>
                      <a:pt x="32534" y="25572"/>
                    </a:cubicBezTo>
                    <a:cubicBezTo>
                      <a:pt x="30792" y="27316"/>
                      <a:pt x="29629" y="29059"/>
                      <a:pt x="28468" y="30803"/>
                    </a:cubicBezTo>
                    <a:cubicBezTo>
                      <a:pt x="27305" y="32546"/>
                      <a:pt x="27305" y="34871"/>
                      <a:pt x="26724" y="37196"/>
                    </a:cubicBezTo>
                    <a:lnTo>
                      <a:pt x="63326" y="37196"/>
                    </a:lnTo>
                    <a:close/>
                  </a:path>
                </a:pathLst>
              </a:custGeom>
              <a:solidFill>
                <a:srgbClr val="0576AE"/>
              </a:solidFill>
              <a:ln w="5806"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F942935C-117C-154B-9AF6-8CF4C6A9C1C2}"/>
                  </a:ext>
                </a:extLst>
              </p:cNvPr>
              <p:cNvSpPr/>
              <p:nvPr/>
            </p:nvSpPr>
            <p:spPr>
              <a:xfrm>
                <a:off x="7439196" y="4341462"/>
                <a:ext cx="68554" cy="116237"/>
              </a:xfrm>
              <a:custGeom>
                <a:avLst/>
                <a:gdLst>
                  <a:gd name="connsiteX0" fmla="*/ 67974 w 68554"/>
                  <a:gd name="connsiteY0" fmla="*/ 47657 h 116237"/>
                  <a:gd name="connsiteX1" fmla="*/ 44154 w 68554"/>
                  <a:gd name="connsiteY1" fmla="*/ 47657 h 116237"/>
                  <a:gd name="connsiteX2" fmla="*/ 44154 w 68554"/>
                  <a:gd name="connsiteY2" fmla="*/ 77298 h 116237"/>
                  <a:gd name="connsiteX3" fmla="*/ 44735 w 68554"/>
                  <a:gd name="connsiteY3" fmla="*/ 83691 h 116237"/>
                  <a:gd name="connsiteX4" fmla="*/ 46477 w 68554"/>
                  <a:gd name="connsiteY4" fmla="*/ 88921 h 116237"/>
                  <a:gd name="connsiteX5" fmla="*/ 50545 w 68554"/>
                  <a:gd name="connsiteY5" fmla="*/ 92409 h 116237"/>
                  <a:gd name="connsiteX6" fmla="*/ 57516 w 68554"/>
                  <a:gd name="connsiteY6" fmla="*/ 93571 h 116237"/>
                  <a:gd name="connsiteX7" fmla="*/ 63326 w 68554"/>
                  <a:gd name="connsiteY7" fmla="*/ 92990 h 116237"/>
                  <a:gd name="connsiteX8" fmla="*/ 68554 w 68554"/>
                  <a:gd name="connsiteY8" fmla="*/ 90665 h 116237"/>
                  <a:gd name="connsiteX9" fmla="*/ 68554 w 68554"/>
                  <a:gd name="connsiteY9" fmla="*/ 113331 h 116237"/>
                  <a:gd name="connsiteX10" fmla="*/ 59259 w 68554"/>
                  <a:gd name="connsiteY10" fmla="*/ 115656 h 116237"/>
                  <a:gd name="connsiteX11" fmla="*/ 49382 w 68554"/>
                  <a:gd name="connsiteY11" fmla="*/ 116237 h 116237"/>
                  <a:gd name="connsiteX12" fmla="*/ 36601 w 68554"/>
                  <a:gd name="connsiteY12" fmla="*/ 115075 h 116237"/>
                  <a:gd name="connsiteX13" fmla="*/ 26725 w 68554"/>
                  <a:gd name="connsiteY13" fmla="*/ 110425 h 116237"/>
                  <a:gd name="connsiteX14" fmla="*/ 19753 w 68554"/>
                  <a:gd name="connsiteY14" fmla="*/ 102289 h 116237"/>
                  <a:gd name="connsiteX15" fmla="*/ 17429 w 68554"/>
                  <a:gd name="connsiteY15" fmla="*/ 90084 h 116237"/>
                  <a:gd name="connsiteX16" fmla="*/ 17429 w 68554"/>
                  <a:gd name="connsiteY16" fmla="*/ 48238 h 116237"/>
                  <a:gd name="connsiteX17" fmla="*/ 0 w 68554"/>
                  <a:gd name="connsiteY17" fmla="*/ 48238 h 116237"/>
                  <a:gd name="connsiteX18" fmla="*/ 0 w 68554"/>
                  <a:gd name="connsiteY18" fmla="*/ 26734 h 116237"/>
                  <a:gd name="connsiteX19" fmla="*/ 17429 w 68554"/>
                  <a:gd name="connsiteY19" fmla="*/ 26734 h 116237"/>
                  <a:gd name="connsiteX20" fmla="*/ 17429 w 68554"/>
                  <a:gd name="connsiteY20" fmla="*/ 0 h 116237"/>
                  <a:gd name="connsiteX21" fmla="*/ 44735 w 68554"/>
                  <a:gd name="connsiteY21" fmla="*/ 0 h 116237"/>
                  <a:gd name="connsiteX22" fmla="*/ 44735 w 68554"/>
                  <a:gd name="connsiteY22" fmla="*/ 26153 h 116237"/>
                  <a:gd name="connsiteX23" fmla="*/ 68554 w 68554"/>
                  <a:gd name="connsiteY23" fmla="*/ 26153 h 116237"/>
                  <a:gd name="connsiteX24" fmla="*/ 68554 w 68554"/>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6237">
                    <a:moveTo>
                      <a:pt x="67974" y="47657"/>
                    </a:moveTo>
                    <a:lnTo>
                      <a:pt x="44154" y="47657"/>
                    </a:lnTo>
                    <a:lnTo>
                      <a:pt x="44154" y="77298"/>
                    </a:lnTo>
                    <a:cubicBezTo>
                      <a:pt x="44154" y="79623"/>
                      <a:pt x="44154" y="81947"/>
                      <a:pt x="44735" y="83691"/>
                    </a:cubicBezTo>
                    <a:cubicBezTo>
                      <a:pt x="45316" y="85434"/>
                      <a:pt x="45316" y="87178"/>
                      <a:pt x="46477" y="88921"/>
                    </a:cubicBezTo>
                    <a:cubicBezTo>
                      <a:pt x="47059" y="90084"/>
                      <a:pt x="48801" y="91246"/>
                      <a:pt x="50545" y="92409"/>
                    </a:cubicBezTo>
                    <a:cubicBezTo>
                      <a:pt x="52287" y="92990"/>
                      <a:pt x="54611" y="93571"/>
                      <a:pt x="57516" y="93571"/>
                    </a:cubicBezTo>
                    <a:cubicBezTo>
                      <a:pt x="59259" y="93571"/>
                      <a:pt x="61002" y="93571"/>
                      <a:pt x="63326" y="92990"/>
                    </a:cubicBezTo>
                    <a:cubicBezTo>
                      <a:pt x="65650" y="92409"/>
                      <a:pt x="67393" y="91827"/>
                      <a:pt x="68554" y="90665"/>
                    </a:cubicBezTo>
                    <a:lnTo>
                      <a:pt x="68554" y="113331"/>
                    </a:lnTo>
                    <a:cubicBezTo>
                      <a:pt x="65650" y="114494"/>
                      <a:pt x="62164" y="115075"/>
                      <a:pt x="59259" y="115656"/>
                    </a:cubicBezTo>
                    <a:cubicBezTo>
                      <a:pt x="55773" y="116237"/>
                      <a:pt x="52869" y="116237"/>
                      <a:pt x="49382" y="116237"/>
                    </a:cubicBezTo>
                    <a:cubicBezTo>
                      <a:pt x="44735" y="116237"/>
                      <a:pt x="40668" y="115656"/>
                      <a:pt x="36601" y="115075"/>
                    </a:cubicBezTo>
                    <a:cubicBezTo>
                      <a:pt x="32535" y="113912"/>
                      <a:pt x="29630" y="112750"/>
                      <a:pt x="26725" y="110425"/>
                    </a:cubicBezTo>
                    <a:cubicBezTo>
                      <a:pt x="23820" y="108101"/>
                      <a:pt x="21496" y="105776"/>
                      <a:pt x="19753" y="102289"/>
                    </a:cubicBezTo>
                    <a:cubicBezTo>
                      <a:pt x="18011" y="98802"/>
                      <a:pt x="17429" y="94733"/>
                      <a:pt x="17429" y="90084"/>
                    </a:cubicBezTo>
                    <a:lnTo>
                      <a:pt x="17429" y="48238"/>
                    </a:lnTo>
                    <a:lnTo>
                      <a:pt x="0" y="48238"/>
                    </a:lnTo>
                    <a:lnTo>
                      <a:pt x="0" y="26734"/>
                    </a:lnTo>
                    <a:lnTo>
                      <a:pt x="17429" y="26734"/>
                    </a:lnTo>
                    <a:lnTo>
                      <a:pt x="17429" y="0"/>
                    </a:lnTo>
                    <a:lnTo>
                      <a:pt x="44735" y="0"/>
                    </a:lnTo>
                    <a:lnTo>
                      <a:pt x="44735"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742" name="Freeform 741">
                <a:extLst>
                  <a:ext uri="{FF2B5EF4-FFF2-40B4-BE49-F238E27FC236}">
                    <a16:creationId xmlns:a16="http://schemas.microsoft.com/office/drawing/2014/main" id="{850B0C4B-4361-DA45-AE3C-D41839419610}"/>
                  </a:ext>
                </a:extLst>
              </p:cNvPr>
              <p:cNvSpPr/>
              <p:nvPr/>
            </p:nvSpPr>
            <p:spPr>
              <a:xfrm>
                <a:off x="7526922" y="4317634"/>
                <a:ext cx="85401" cy="137740"/>
              </a:xfrm>
              <a:custGeom>
                <a:avLst/>
                <a:gdLst>
                  <a:gd name="connsiteX0" fmla="*/ 27886 w 85401"/>
                  <a:gd name="connsiteY0" fmla="*/ 1162 h 137740"/>
                  <a:gd name="connsiteX1" fmla="*/ 27886 w 85401"/>
                  <a:gd name="connsiteY1" fmla="*/ 62187 h 137740"/>
                  <a:gd name="connsiteX2" fmla="*/ 28467 w 85401"/>
                  <a:gd name="connsiteY2" fmla="*/ 62187 h 137740"/>
                  <a:gd name="connsiteX3" fmla="*/ 31372 w 85401"/>
                  <a:gd name="connsiteY3" fmla="*/ 56956 h 137740"/>
                  <a:gd name="connsiteX4" fmla="*/ 36601 w 85401"/>
                  <a:gd name="connsiteY4" fmla="*/ 52307 h 137740"/>
                  <a:gd name="connsiteX5" fmla="*/ 43573 w 85401"/>
                  <a:gd name="connsiteY5" fmla="*/ 48819 h 137740"/>
                  <a:gd name="connsiteX6" fmla="*/ 52868 w 85401"/>
                  <a:gd name="connsiteY6" fmla="*/ 47657 h 137740"/>
                  <a:gd name="connsiteX7" fmla="*/ 69716 w 85401"/>
                  <a:gd name="connsiteY7" fmla="*/ 50563 h 137740"/>
                  <a:gd name="connsiteX8" fmla="*/ 79592 w 85401"/>
                  <a:gd name="connsiteY8" fmla="*/ 59281 h 137740"/>
                  <a:gd name="connsiteX9" fmla="*/ 84240 w 85401"/>
                  <a:gd name="connsiteY9" fmla="*/ 72648 h 137740"/>
                  <a:gd name="connsiteX10" fmla="*/ 85402 w 85401"/>
                  <a:gd name="connsiteY10" fmla="*/ 88921 h 137740"/>
                  <a:gd name="connsiteX11" fmla="*/ 85402 w 85401"/>
                  <a:gd name="connsiteY11" fmla="*/ 137741 h 137740"/>
                  <a:gd name="connsiteX12" fmla="*/ 58097 w 85401"/>
                  <a:gd name="connsiteY12" fmla="*/ 137741 h 137740"/>
                  <a:gd name="connsiteX13" fmla="*/ 58097 w 85401"/>
                  <a:gd name="connsiteY13" fmla="*/ 94733 h 137740"/>
                  <a:gd name="connsiteX14" fmla="*/ 58097 w 85401"/>
                  <a:gd name="connsiteY14" fmla="*/ 86597 h 137740"/>
                  <a:gd name="connsiteX15" fmla="*/ 56354 w 85401"/>
                  <a:gd name="connsiteY15" fmla="*/ 79041 h 137740"/>
                  <a:gd name="connsiteX16" fmla="*/ 52287 w 85401"/>
                  <a:gd name="connsiteY16" fmla="*/ 73229 h 137740"/>
                  <a:gd name="connsiteX17" fmla="*/ 44153 w 85401"/>
                  <a:gd name="connsiteY17" fmla="*/ 70904 h 137740"/>
                  <a:gd name="connsiteX18" fmla="*/ 35439 w 85401"/>
                  <a:gd name="connsiteY18" fmla="*/ 72648 h 137740"/>
                  <a:gd name="connsiteX19" fmla="*/ 30210 w 85401"/>
                  <a:gd name="connsiteY19" fmla="*/ 77879 h 137740"/>
                  <a:gd name="connsiteX20" fmla="*/ 27886 w 85401"/>
                  <a:gd name="connsiteY20" fmla="*/ 84853 h 137740"/>
                  <a:gd name="connsiteX21" fmla="*/ 27305 w 85401"/>
                  <a:gd name="connsiteY21" fmla="*/ 92990 h 137740"/>
                  <a:gd name="connsiteX22" fmla="*/ 27305 w 85401"/>
                  <a:gd name="connsiteY22" fmla="*/ 137160 h 137740"/>
                  <a:gd name="connsiteX23" fmla="*/ 0 w 85401"/>
                  <a:gd name="connsiteY23" fmla="*/ 137160 h 137740"/>
                  <a:gd name="connsiteX24" fmla="*/ 0 w 85401"/>
                  <a:gd name="connsiteY24" fmla="*/ 0 h 137740"/>
                  <a:gd name="connsiteX25" fmla="*/ 27886 w 85401"/>
                  <a:gd name="connsiteY25" fmla="*/ 0 h 13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137740">
                    <a:moveTo>
                      <a:pt x="27886" y="1162"/>
                    </a:moveTo>
                    <a:lnTo>
                      <a:pt x="27886" y="62187"/>
                    </a:lnTo>
                    <a:lnTo>
                      <a:pt x="28467" y="62187"/>
                    </a:lnTo>
                    <a:cubicBezTo>
                      <a:pt x="29048" y="60443"/>
                      <a:pt x="30210" y="58700"/>
                      <a:pt x="31372" y="56956"/>
                    </a:cubicBezTo>
                    <a:cubicBezTo>
                      <a:pt x="33115" y="55213"/>
                      <a:pt x="34858" y="53469"/>
                      <a:pt x="36601" y="52307"/>
                    </a:cubicBezTo>
                    <a:cubicBezTo>
                      <a:pt x="38925" y="51144"/>
                      <a:pt x="41249" y="49982"/>
                      <a:pt x="43573" y="48819"/>
                    </a:cubicBezTo>
                    <a:cubicBezTo>
                      <a:pt x="46477" y="48238"/>
                      <a:pt x="49382" y="47657"/>
                      <a:pt x="52868" y="47657"/>
                    </a:cubicBezTo>
                    <a:cubicBezTo>
                      <a:pt x="59839" y="47657"/>
                      <a:pt x="65068" y="48819"/>
                      <a:pt x="69716" y="50563"/>
                    </a:cubicBezTo>
                    <a:cubicBezTo>
                      <a:pt x="73783" y="52888"/>
                      <a:pt x="77268" y="55794"/>
                      <a:pt x="79592" y="59281"/>
                    </a:cubicBezTo>
                    <a:cubicBezTo>
                      <a:pt x="81916" y="62768"/>
                      <a:pt x="83659" y="67417"/>
                      <a:pt x="84240" y="72648"/>
                    </a:cubicBezTo>
                    <a:cubicBezTo>
                      <a:pt x="84821" y="77879"/>
                      <a:pt x="85402" y="83110"/>
                      <a:pt x="85402" y="88921"/>
                    </a:cubicBezTo>
                    <a:lnTo>
                      <a:pt x="85402" y="137741"/>
                    </a:lnTo>
                    <a:lnTo>
                      <a:pt x="58097" y="137741"/>
                    </a:lnTo>
                    <a:lnTo>
                      <a:pt x="58097" y="94733"/>
                    </a:lnTo>
                    <a:cubicBezTo>
                      <a:pt x="58097" y="92408"/>
                      <a:pt x="58097" y="89503"/>
                      <a:pt x="58097" y="86597"/>
                    </a:cubicBezTo>
                    <a:cubicBezTo>
                      <a:pt x="58097" y="83691"/>
                      <a:pt x="57515" y="81366"/>
                      <a:pt x="56354" y="79041"/>
                    </a:cubicBezTo>
                    <a:cubicBezTo>
                      <a:pt x="55192" y="76716"/>
                      <a:pt x="54030" y="74973"/>
                      <a:pt x="52287" y="73229"/>
                    </a:cubicBezTo>
                    <a:cubicBezTo>
                      <a:pt x="50544" y="72067"/>
                      <a:pt x="47639" y="70904"/>
                      <a:pt x="44153" y="70904"/>
                    </a:cubicBezTo>
                    <a:cubicBezTo>
                      <a:pt x="40668" y="70904"/>
                      <a:pt x="37763" y="71486"/>
                      <a:pt x="35439" y="72648"/>
                    </a:cubicBezTo>
                    <a:cubicBezTo>
                      <a:pt x="33115" y="73810"/>
                      <a:pt x="31372" y="75554"/>
                      <a:pt x="30210" y="77879"/>
                    </a:cubicBezTo>
                    <a:cubicBezTo>
                      <a:pt x="29048" y="80204"/>
                      <a:pt x="28467" y="82528"/>
                      <a:pt x="27886" y="84853"/>
                    </a:cubicBezTo>
                    <a:cubicBezTo>
                      <a:pt x="27305" y="87759"/>
                      <a:pt x="27305" y="90084"/>
                      <a:pt x="27305" y="92990"/>
                    </a:cubicBezTo>
                    <a:lnTo>
                      <a:pt x="27305"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743" name="Freeform 742">
                <a:extLst>
                  <a:ext uri="{FF2B5EF4-FFF2-40B4-BE49-F238E27FC236}">
                    <a16:creationId xmlns:a16="http://schemas.microsoft.com/office/drawing/2014/main" id="{8023F779-DCB4-D945-99D4-E3FDF879E360}"/>
                  </a:ext>
                </a:extLst>
              </p:cNvPr>
              <p:cNvSpPr/>
              <p:nvPr/>
            </p:nvSpPr>
            <p:spPr>
              <a:xfrm>
                <a:off x="76384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7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7"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05481F72-109C-6946-B2FB-CAEDC7627852}"/>
                  </a:ext>
                </a:extLst>
              </p:cNvPr>
              <p:cNvSpPr/>
              <p:nvPr/>
            </p:nvSpPr>
            <p:spPr>
              <a:xfrm>
                <a:off x="7747690" y="4324027"/>
                <a:ext cx="31371" cy="131929"/>
              </a:xfrm>
              <a:custGeom>
                <a:avLst/>
                <a:gdLst>
                  <a:gd name="connsiteX0" fmla="*/ 0 w 31371"/>
                  <a:gd name="connsiteY0" fmla="*/ 15692 h 131929"/>
                  <a:gd name="connsiteX1" fmla="*/ 4647 w 31371"/>
                  <a:gd name="connsiteY1" fmla="*/ 4649 h 131929"/>
                  <a:gd name="connsiteX2" fmla="*/ 15686 w 31371"/>
                  <a:gd name="connsiteY2" fmla="*/ 0 h 131929"/>
                  <a:gd name="connsiteX3" fmla="*/ 26724 w 31371"/>
                  <a:gd name="connsiteY3" fmla="*/ 4649 h 131929"/>
                  <a:gd name="connsiteX4" fmla="*/ 31372 w 31371"/>
                  <a:gd name="connsiteY4" fmla="*/ 15692 h 131929"/>
                  <a:gd name="connsiteX5" fmla="*/ 26724 w 31371"/>
                  <a:gd name="connsiteY5" fmla="*/ 26734 h 131929"/>
                  <a:gd name="connsiteX6" fmla="*/ 15686 w 31371"/>
                  <a:gd name="connsiteY6" fmla="*/ 31384 h 131929"/>
                  <a:gd name="connsiteX7" fmla="*/ 4647 w 31371"/>
                  <a:gd name="connsiteY7" fmla="*/ 26734 h 131929"/>
                  <a:gd name="connsiteX8" fmla="*/ 0 w 31371"/>
                  <a:gd name="connsiteY8" fmla="*/ 15692 h 131929"/>
                  <a:gd name="connsiteX9" fmla="*/ 2323 w 31371"/>
                  <a:gd name="connsiteY9" fmla="*/ 43589 h 131929"/>
                  <a:gd name="connsiteX10" fmla="*/ 29629 w 31371"/>
                  <a:gd name="connsiteY10" fmla="*/ 43589 h 131929"/>
                  <a:gd name="connsiteX11" fmla="*/ 29629 w 31371"/>
                  <a:gd name="connsiteY11" fmla="*/ 131929 h 131929"/>
                  <a:gd name="connsiteX12" fmla="*/ 2323 w 31371"/>
                  <a:gd name="connsiteY12" fmla="*/ 131929 h 131929"/>
                  <a:gd name="connsiteX13" fmla="*/ 2323 w 31371"/>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131929">
                    <a:moveTo>
                      <a:pt x="0" y="15692"/>
                    </a:moveTo>
                    <a:cubicBezTo>
                      <a:pt x="0" y="11624"/>
                      <a:pt x="1742" y="7555"/>
                      <a:pt x="4647" y="4649"/>
                    </a:cubicBezTo>
                    <a:cubicBezTo>
                      <a:pt x="7552" y="1743"/>
                      <a:pt x="11619" y="0"/>
                      <a:pt x="15686" y="0"/>
                    </a:cubicBezTo>
                    <a:cubicBezTo>
                      <a:pt x="19752" y="0"/>
                      <a:pt x="23820" y="1743"/>
                      <a:pt x="26724" y="4649"/>
                    </a:cubicBezTo>
                    <a:cubicBezTo>
                      <a:pt x="29629" y="7555"/>
                      <a:pt x="31372" y="11624"/>
                      <a:pt x="31372" y="15692"/>
                    </a:cubicBezTo>
                    <a:cubicBezTo>
                      <a:pt x="31372" y="19760"/>
                      <a:pt x="29629" y="23829"/>
                      <a:pt x="26724" y="26734"/>
                    </a:cubicBezTo>
                    <a:cubicBezTo>
                      <a:pt x="23820" y="29640"/>
                      <a:pt x="19752" y="31384"/>
                      <a:pt x="15686" y="31384"/>
                    </a:cubicBezTo>
                    <a:cubicBezTo>
                      <a:pt x="11619" y="31384"/>
                      <a:pt x="7552" y="29640"/>
                      <a:pt x="4647" y="26734"/>
                    </a:cubicBezTo>
                    <a:cubicBezTo>
                      <a:pt x="1742" y="23829"/>
                      <a:pt x="0" y="20342"/>
                      <a:pt x="0" y="15692"/>
                    </a:cubicBezTo>
                    <a:close/>
                    <a:moveTo>
                      <a:pt x="2323" y="43589"/>
                    </a:moveTo>
                    <a:lnTo>
                      <a:pt x="29629" y="43589"/>
                    </a:lnTo>
                    <a:lnTo>
                      <a:pt x="29629" y="131929"/>
                    </a:lnTo>
                    <a:lnTo>
                      <a:pt x="2323" y="131929"/>
                    </a:lnTo>
                    <a:lnTo>
                      <a:pt x="2323" y="43589"/>
                    </a:lnTo>
                    <a:close/>
                  </a:path>
                </a:pathLst>
              </a:custGeom>
              <a:solidFill>
                <a:srgbClr val="0576AE"/>
              </a:solidFill>
              <a:ln w="5806" cap="flat">
                <a:no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886E9A90-5E5B-1547-98C2-DB3511FB0E42}"/>
                  </a:ext>
                </a:extLst>
              </p:cNvPr>
              <p:cNvSpPr/>
              <p:nvPr/>
            </p:nvSpPr>
            <p:spPr>
              <a:xfrm>
                <a:off x="7800558" y="4366453"/>
                <a:ext cx="80754" cy="92989"/>
              </a:xfrm>
              <a:custGeom>
                <a:avLst/>
                <a:gdLst>
                  <a:gd name="connsiteX0" fmla="*/ 62744 w 80754"/>
                  <a:gd name="connsiteY0" fmla="*/ 29641 h 92989"/>
                  <a:gd name="connsiteX1" fmla="*/ 56934 w 80754"/>
                  <a:gd name="connsiteY1" fmla="*/ 24991 h 92989"/>
                  <a:gd name="connsiteX2" fmla="*/ 49382 w 80754"/>
                  <a:gd name="connsiteY2" fmla="*/ 23247 h 92989"/>
                  <a:gd name="connsiteX3" fmla="*/ 33115 w 80754"/>
                  <a:gd name="connsiteY3" fmla="*/ 29641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1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1"/>
                    </a:moveTo>
                    <a:cubicBezTo>
                      <a:pt x="61582" y="27897"/>
                      <a:pt x="59258" y="26153"/>
                      <a:pt x="56934" y="24991"/>
                    </a:cubicBezTo>
                    <a:cubicBezTo>
                      <a:pt x="54611" y="23829"/>
                      <a:pt x="51706" y="23247"/>
                      <a:pt x="49382" y="23247"/>
                    </a:cubicBezTo>
                    <a:cubicBezTo>
                      <a:pt x="42410" y="23247"/>
                      <a:pt x="37182" y="25572"/>
                      <a:pt x="33115" y="29641"/>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6"/>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1"/>
                    </a:lnTo>
                    <a:close/>
                  </a:path>
                </a:pathLst>
              </a:custGeom>
              <a:solidFill>
                <a:srgbClr val="0576AE"/>
              </a:solidFill>
              <a:ln w="5806" cap="flat">
                <a:noFill/>
                <a:prstDash val="solid"/>
                <a:miter/>
              </a:ln>
            </p:spPr>
            <p:txBody>
              <a:bodyPr rtlCol="0" anchor="ctr"/>
              <a:lstStyle/>
              <a:p>
                <a:endParaRPr lang="en-US"/>
              </a:p>
            </p:txBody>
          </p:sp>
          <p:sp>
            <p:nvSpPr>
              <p:cNvPr id="746" name="Freeform 745">
                <a:extLst>
                  <a:ext uri="{FF2B5EF4-FFF2-40B4-BE49-F238E27FC236}">
                    <a16:creationId xmlns:a16="http://schemas.microsoft.com/office/drawing/2014/main" id="{46BB8C4D-8661-904F-89CD-C1A0FAB584F1}"/>
                  </a:ext>
                </a:extLst>
              </p:cNvPr>
              <p:cNvSpPr/>
              <p:nvPr/>
            </p:nvSpPr>
            <p:spPr>
              <a:xfrm>
                <a:off x="7947542" y="4367616"/>
                <a:ext cx="152794" cy="88340"/>
              </a:xfrm>
              <a:custGeom>
                <a:avLst/>
                <a:gdLst>
                  <a:gd name="connsiteX0" fmla="*/ 0 w 152794"/>
                  <a:gd name="connsiteY0" fmla="*/ 0 h 88340"/>
                  <a:gd name="connsiteX1" fmla="*/ 29048 w 152794"/>
                  <a:gd name="connsiteY1" fmla="*/ 0 h 88340"/>
                  <a:gd name="connsiteX2" fmla="*/ 47059 w 152794"/>
                  <a:gd name="connsiteY2" fmla="*/ 55213 h 88340"/>
                  <a:gd name="connsiteX3" fmla="*/ 47640 w 152794"/>
                  <a:gd name="connsiteY3" fmla="*/ 55213 h 88340"/>
                  <a:gd name="connsiteX4" fmla="*/ 62745 w 152794"/>
                  <a:gd name="connsiteY4" fmla="*/ 0 h 88340"/>
                  <a:gd name="connsiteX5" fmla="*/ 92374 w 152794"/>
                  <a:gd name="connsiteY5" fmla="*/ 0 h 88340"/>
                  <a:gd name="connsiteX6" fmla="*/ 108641 w 152794"/>
                  <a:gd name="connsiteY6" fmla="*/ 55213 h 88340"/>
                  <a:gd name="connsiteX7" fmla="*/ 109222 w 152794"/>
                  <a:gd name="connsiteY7" fmla="*/ 55213 h 88340"/>
                  <a:gd name="connsiteX8" fmla="*/ 125490 w 152794"/>
                  <a:gd name="connsiteY8" fmla="*/ 0 h 88340"/>
                  <a:gd name="connsiteX9" fmla="*/ 152795 w 152794"/>
                  <a:gd name="connsiteY9" fmla="*/ 0 h 88340"/>
                  <a:gd name="connsiteX10" fmla="*/ 121422 w 152794"/>
                  <a:gd name="connsiteY10" fmla="*/ 88340 h 88340"/>
                  <a:gd name="connsiteX11" fmla="*/ 94698 w 152794"/>
                  <a:gd name="connsiteY11" fmla="*/ 88340 h 88340"/>
                  <a:gd name="connsiteX12" fmla="*/ 76107 w 152794"/>
                  <a:gd name="connsiteY12" fmla="*/ 29640 h 88340"/>
                  <a:gd name="connsiteX13" fmla="*/ 75526 w 152794"/>
                  <a:gd name="connsiteY13" fmla="*/ 29640 h 88340"/>
                  <a:gd name="connsiteX14" fmla="*/ 59259 w 152794"/>
                  <a:gd name="connsiteY14" fmla="*/ 88340 h 88340"/>
                  <a:gd name="connsiteX15" fmla="*/ 31953 w 152794"/>
                  <a:gd name="connsiteY15" fmla="*/ 88340 h 88340"/>
                  <a:gd name="connsiteX16" fmla="*/ 0 w 152794"/>
                  <a:gd name="connsiteY16" fmla="*/ 0 h 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794" h="88340">
                    <a:moveTo>
                      <a:pt x="0" y="0"/>
                    </a:moveTo>
                    <a:lnTo>
                      <a:pt x="29048" y="0"/>
                    </a:lnTo>
                    <a:lnTo>
                      <a:pt x="47059" y="55213"/>
                    </a:lnTo>
                    <a:lnTo>
                      <a:pt x="47640" y="55213"/>
                    </a:lnTo>
                    <a:lnTo>
                      <a:pt x="62745" y="0"/>
                    </a:lnTo>
                    <a:lnTo>
                      <a:pt x="92374" y="0"/>
                    </a:lnTo>
                    <a:lnTo>
                      <a:pt x="108641" y="55213"/>
                    </a:lnTo>
                    <a:lnTo>
                      <a:pt x="109222" y="55213"/>
                    </a:lnTo>
                    <a:lnTo>
                      <a:pt x="125490" y="0"/>
                    </a:lnTo>
                    <a:lnTo>
                      <a:pt x="152795" y="0"/>
                    </a:lnTo>
                    <a:lnTo>
                      <a:pt x="121422" y="88340"/>
                    </a:lnTo>
                    <a:lnTo>
                      <a:pt x="94698" y="88340"/>
                    </a:lnTo>
                    <a:lnTo>
                      <a:pt x="76107" y="29640"/>
                    </a:lnTo>
                    <a:lnTo>
                      <a:pt x="75526" y="29640"/>
                    </a:lnTo>
                    <a:lnTo>
                      <a:pt x="59259" y="88340"/>
                    </a:lnTo>
                    <a:lnTo>
                      <a:pt x="31953" y="88340"/>
                    </a:lnTo>
                    <a:lnTo>
                      <a:pt x="0" y="0"/>
                    </a:lnTo>
                    <a:close/>
                  </a:path>
                </a:pathLst>
              </a:custGeom>
              <a:solidFill>
                <a:srgbClr val="0576AE"/>
              </a:solidFill>
              <a:ln w="5806"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2E41290F-EA3C-0740-A5FC-1B64BE8E9AF9}"/>
                  </a:ext>
                </a:extLst>
              </p:cNvPr>
              <p:cNvSpPr/>
              <p:nvPr/>
            </p:nvSpPr>
            <p:spPr>
              <a:xfrm>
                <a:off x="8112537" y="4365291"/>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6 w 98764"/>
                  <a:gd name="connsiteY18" fmla="*/ 62768 h 92989"/>
                  <a:gd name="connsiteX19" fmla="*/ 49382 w 98764"/>
                  <a:gd name="connsiteY19" fmla="*/ 69161 h 92989"/>
                  <a:gd name="connsiteX20" fmla="*/ 65650 w 98764"/>
                  <a:gd name="connsiteY20" fmla="*/ 62768 h 92989"/>
                  <a:gd name="connsiteX21" fmla="*/ 71459 w 98764"/>
                  <a:gd name="connsiteY21" fmla="*/ 46495 h 92989"/>
                  <a:gd name="connsiteX22" fmla="*/ 65650 w 98764"/>
                  <a:gd name="connsiteY22" fmla="*/ 30222 h 92989"/>
                  <a:gd name="connsiteX23" fmla="*/ 49382 w 98764"/>
                  <a:gd name="connsiteY23" fmla="*/ 23829 h 92989"/>
                  <a:gd name="connsiteX24" fmla="*/ 33116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8"/>
                      <a:pt x="56354" y="92990"/>
                      <a:pt x="49382" y="92990"/>
                    </a:cubicBezTo>
                    <a:cubicBezTo>
                      <a:pt x="42411" y="92990"/>
                      <a:pt x="36020" y="91828"/>
                      <a:pt x="30211"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6" y="62768"/>
                    </a:cubicBezTo>
                    <a:cubicBezTo>
                      <a:pt x="37182" y="66836"/>
                      <a:pt x="42411" y="69161"/>
                      <a:pt x="49382" y="69161"/>
                    </a:cubicBezTo>
                    <a:cubicBezTo>
                      <a:pt x="56354" y="69161"/>
                      <a:pt x="61582" y="66836"/>
                      <a:pt x="65650" y="62768"/>
                    </a:cubicBezTo>
                    <a:cubicBezTo>
                      <a:pt x="69716" y="58700"/>
                      <a:pt x="71459" y="53469"/>
                      <a:pt x="71459" y="46495"/>
                    </a:cubicBezTo>
                    <a:cubicBezTo>
                      <a:pt x="71459" y="40102"/>
                      <a:pt x="69716" y="34290"/>
                      <a:pt x="65650" y="30222"/>
                    </a:cubicBezTo>
                    <a:cubicBezTo>
                      <a:pt x="61582" y="26153"/>
                      <a:pt x="56354" y="23829"/>
                      <a:pt x="49382" y="23829"/>
                    </a:cubicBezTo>
                    <a:cubicBezTo>
                      <a:pt x="42411" y="23829"/>
                      <a:pt x="37182" y="26153"/>
                      <a:pt x="33116"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748" name="Freeform 747">
                <a:extLst>
                  <a:ext uri="{FF2B5EF4-FFF2-40B4-BE49-F238E27FC236}">
                    <a16:creationId xmlns:a16="http://schemas.microsoft.com/office/drawing/2014/main" id="{8A1156A3-12C0-F14A-8ADC-937DDFA3DE5C}"/>
                  </a:ext>
                </a:extLst>
              </p:cNvPr>
              <p:cNvSpPr/>
              <p:nvPr/>
            </p:nvSpPr>
            <p:spPr>
              <a:xfrm>
                <a:off x="8232798"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4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2 w 140013"/>
                  <a:gd name="connsiteY10" fmla="*/ 4068 h 91246"/>
                  <a:gd name="connsiteX11" fmla="*/ 108060 w 140013"/>
                  <a:gd name="connsiteY11" fmla="*/ 581 h 91246"/>
                  <a:gd name="connsiteX12" fmla="*/ 123165 w 140013"/>
                  <a:gd name="connsiteY12" fmla="*/ 3487 h 91246"/>
                  <a:gd name="connsiteX13" fmla="*/ 133041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7 w 140013"/>
                  <a:gd name="connsiteY17" fmla="*/ 91246 h 91246"/>
                  <a:gd name="connsiteX18" fmla="*/ 112707 w 140013"/>
                  <a:gd name="connsiteY18" fmla="*/ 40102 h 91246"/>
                  <a:gd name="connsiteX19" fmla="*/ 109802 w 140013"/>
                  <a:gd name="connsiteY19" fmla="*/ 29641 h 91246"/>
                  <a:gd name="connsiteX20" fmla="*/ 100507 w 140013"/>
                  <a:gd name="connsiteY20" fmla="*/ 24991 h 91246"/>
                  <a:gd name="connsiteX21" fmla="*/ 92373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4 w 140013"/>
                  <a:gd name="connsiteY31" fmla="*/ 24991 h 91246"/>
                  <a:gd name="connsiteX32" fmla="*/ 36020 w 140013"/>
                  <a:gd name="connsiteY32" fmla="*/ 26735 h 91246"/>
                  <a:gd name="connsiteX33" fmla="*/ 30791 w 140013"/>
                  <a:gd name="connsiteY33" fmla="*/ 31965 h 91246"/>
                  <a:gd name="connsiteX34" fmla="*/ 28467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8" y="0"/>
                      <a:pt x="64487" y="1162"/>
                      <a:pt x="69135" y="4068"/>
                    </a:cubicBezTo>
                    <a:cubicBezTo>
                      <a:pt x="73783" y="6393"/>
                      <a:pt x="77268" y="10462"/>
                      <a:pt x="80173" y="16274"/>
                    </a:cubicBezTo>
                    <a:cubicBezTo>
                      <a:pt x="83078" y="10462"/>
                      <a:pt x="87145" y="6393"/>
                      <a:pt x="91792" y="4068"/>
                    </a:cubicBezTo>
                    <a:cubicBezTo>
                      <a:pt x="96440" y="1744"/>
                      <a:pt x="101669" y="581"/>
                      <a:pt x="108060" y="581"/>
                    </a:cubicBezTo>
                    <a:cubicBezTo>
                      <a:pt x="113869" y="581"/>
                      <a:pt x="119098" y="1744"/>
                      <a:pt x="123165" y="3487"/>
                    </a:cubicBezTo>
                    <a:cubicBezTo>
                      <a:pt x="127231" y="5231"/>
                      <a:pt x="130136" y="8137"/>
                      <a:pt x="133041" y="11624"/>
                    </a:cubicBezTo>
                    <a:cubicBezTo>
                      <a:pt x="135365" y="15111"/>
                      <a:pt x="137108" y="19179"/>
                      <a:pt x="138270" y="23829"/>
                    </a:cubicBezTo>
                    <a:cubicBezTo>
                      <a:pt x="139432" y="28478"/>
                      <a:pt x="140013" y="33709"/>
                      <a:pt x="140013" y="38940"/>
                    </a:cubicBezTo>
                    <a:lnTo>
                      <a:pt x="140013" y="91246"/>
                    </a:lnTo>
                    <a:lnTo>
                      <a:pt x="112707" y="91246"/>
                    </a:lnTo>
                    <a:lnTo>
                      <a:pt x="112707" y="40102"/>
                    </a:lnTo>
                    <a:cubicBezTo>
                      <a:pt x="112707" y="36034"/>
                      <a:pt x="111545" y="32547"/>
                      <a:pt x="109802" y="29641"/>
                    </a:cubicBezTo>
                    <a:cubicBezTo>
                      <a:pt x="108060" y="26735"/>
                      <a:pt x="105155" y="24991"/>
                      <a:pt x="100507" y="24991"/>
                    </a:cubicBezTo>
                    <a:cubicBezTo>
                      <a:pt x="97602" y="24991"/>
                      <a:pt x="94697" y="25572"/>
                      <a:pt x="92373"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0" y="30222"/>
                      <a:pt x="53449" y="28478"/>
                      <a:pt x="51706" y="27316"/>
                    </a:cubicBezTo>
                    <a:cubicBezTo>
                      <a:pt x="49963" y="26153"/>
                      <a:pt x="47639" y="24991"/>
                      <a:pt x="44734" y="24991"/>
                    </a:cubicBezTo>
                    <a:cubicBezTo>
                      <a:pt x="41249" y="24991"/>
                      <a:pt x="38344" y="25572"/>
                      <a:pt x="36020" y="26735"/>
                    </a:cubicBezTo>
                    <a:cubicBezTo>
                      <a:pt x="33696" y="27897"/>
                      <a:pt x="31953" y="29641"/>
                      <a:pt x="30791" y="31965"/>
                    </a:cubicBezTo>
                    <a:cubicBezTo>
                      <a:pt x="29629" y="34290"/>
                      <a:pt x="29048" y="36615"/>
                      <a:pt x="28467"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2A36616F-12E3-E842-985F-CDF5E123A89C}"/>
                  </a:ext>
                </a:extLst>
              </p:cNvPr>
              <p:cNvSpPr/>
              <p:nvPr/>
            </p:nvSpPr>
            <p:spPr>
              <a:xfrm>
                <a:off x="8394306"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1 w 90630"/>
                  <a:gd name="connsiteY3" fmla="*/ 89503 h 92989"/>
                  <a:gd name="connsiteX4" fmla="*/ 14524 w 90630"/>
                  <a:gd name="connsiteY4" fmla="*/ 80204 h 92989"/>
                  <a:gd name="connsiteX5" fmla="*/ 4067 w 90630"/>
                  <a:gd name="connsiteY5" fmla="*/ 65674 h 92989"/>
                  <a:gd name="connsiteX6" fmla="*/ 0 w 90630"/>
                  <a:gd name="connsiteY6" fmla="*/ 46495 h 92989"/>
                  <a:gd name="connsiteX7" fmla="*/ 4067 w 90630"/>
                  <a:gd name="connsiteY7" fmla="*/ 27316 h 92989"/>
                  <a:gd name="connsiteX8" fmla="*/ 14524 w 90630"/>
                  <a:gd name="connsiteY8" fmla="*/ 12786 h 92989"/>
                  <a:gd name="connsiteX9" fmla="*/ 30211 w 90630"/>
                  <a:gd name="connsiteY9" fmla="*/ 3487 h 92989"/>
                  <a:gd name="connsiteX10" fmla="*/ 49382 w 90630"/>
                  <a:gd name="connsiteY10" fmla="*/ 0 h 92989"/>
                  <a:gd name="connsiteX11" fmla="*/ 66811 w 90630"/>
                  <a:gd name="connsiteY11" fmla="*/ 3487 h 92989"/>
                  <a:gd name="connsiteX12" fmla="*/ 79593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6 w 90630"/>
                  <a:gd name="connsiteY16" fmla="*/ 55213 h 92989"/>
                  <a:gd name="connsiteX17" fmla="*/ 34277 w 90630"/>
                  <a:gd name="connsiteY17" fmla="*/ 67417 h 92989"/>
                  <a:gd name="connsiteX18" fmla="*/ 47640 w 90630"/>
                  <a:gd name="connsiteY18" fmla="*/ 72067 h 92989"/>
                  <a:gd name="connsiteX19" fmla="*/ 59259 w 90630"/>
                  <a:gd name="connsiteY19" fmla="*/ 69161 h 92989"/>
                  <a:gd name="connsiteX20" fmla="*/ 67392 w 90630"/>
                  <a:gd name="connsiteY20" fmla="*/ 61606 h 92989"/>
                  <a:gd name="connsiteX21" fmla="*/ 86564 w 90630"/>
                  <a:gd name="connsiteY21" fmla="*/ 75554 h 92989"/>
                  <a:gd name="connsiteX22" fmla="*/ 63906 w 90630"/>
                  <a:gd name="connsiteY22" fmla="*/ 37196 h 92989"/>
                  <a:gd name="connsiteX23" fmla="*/ 59259 w 90630"/>
                  <a:gd name="connsiteY23" fmla="*/ 25572 h 92989"/>
                  <a:gd name="connsiteX24" fmla="*/ 47058 w 90630"/>
                  <a:gd name="connsiteY24" fmla="*/ 20923 h 92989"/>
                  <a:gd name="connsiteX25" fmla="*/ 38925 w 90630"/>
                  <a:gd name="connsiteY25" fmla="*/ 22085 h 92989"/>
                  <a:gd name="connsiteX26" fmla="*/ 33116 w 90630"/>
                  <a:gd name="connsiteY26" fmla="*/ 25572 h 92989"/>
                  <a:gd name="connsiteX27" fmla="*/ 29048 w 90630"/>
                  <a:gd name="connsiteY27" fmla="*/ 30803 h 92989"/>
                  <a:gd name="connsiteX28" fmla="*/ 27306 w 90630"/>
                  <a:gd name="connsiteY28" fmla="*/ 37196 h 92989"/>
                  <a:gd name="connsiteX29" fmla="*/ 6390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8" y="81366"/>
                      <a:pt x="76688" y="85434"/>
                      <a:pt x="70297" y="88340"/>
                    </a:cubicBezTo>
                    <a:cubicBezTo>
                      <a:pt x="63906" y="91246"/>
                      <a:pt x="56935" y="92990"/>
                      <a:pt x="49382" y="92990"/>
                    </a:cubicBezTo>
                    <a:cubicBezTo>
                      <a:pt x="42411" y="92990"/>
                      <a:pt x="36020" y="91827"/>
                      <a:pt x="30211" y="89503"/>
                    </a:cubicBezTo>
                    <a:cubicBezTo>
                      <a:pt x="24401" y="87178"/>
                      <a:pt x="19172" y="84272"/>
                      <a:pt x="14524" y="80204"/>
                    </a:cubicBezTo>
                    <a:cubicBezTo>
                      <a:pt x="9877" y="76135"/>
                      <a:pt x="6391" y="71486"/>
                      <a:pt x="4067" y="65674"/>
                    </a:cubicBezTo>
                    <a:cubicBezTo>
                      <a:pt x="1743" y="59862"/>
                      <a:pt x="0" y="53469"/>
                      <a:pt x="0" y="46495"/>
                    </a:cubicBez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5773" y="0"/>
                      <a:pt x="61582" y="1162"/>
                      <a:pt x="66811" y="3487"/>
                    </a:cubicBezTo>
                    <a:cubicBezTo>
                      <a:pt x="72040" y="5812"/>
                      <a:pt x="76107" y="8718"/>
                      <a:pt x="79593" y="12786"/>
                    </a:cubicBezTo>
                    <a:cubicBezTo>
                      <a:pt x="83079" y="16855"/>
                      <a:pt x="85983" y="21504"/>
                      <a:pt x="87726" y="27316"/>
                    </a:cubicBezTo>
                    <a:cubicBezTo>
                      <a:pt x="89469" y="33128"/>
                      <a:pt x="90631" y="39521"/>
                      <a:pt x="90631" y="46495"/>
                    </a:cubicBezTo>
                    <a:lnTo>
                      <a:pt x="90631" y="55213"/>
                    </a:lnTo>
                    <a:lnTo>
                      <a:pt x="27306" y="55213"/>
                    </a:lnTo>
                    <a:cubicBezTo>
                      <a:pt x="28468" y="60444"/>
                      <a:pt x="30792" y="64512"/>
                      <a:pt x="34277" y="67417"/>
                    </a:cubicBezTo>
                    <a:cubicBezTo>
                      <a:pt x="37763" y="70323"/>
                      <a:pt x="42411" y="72067"/>
                      <a:pt x="47640" y="72067"/>
                    </a:cubicBezTo>
                    <a:cubicBezTo>
                      <a:pt x="52287" y="72067"/>
                      <a:pt x="55773" y="70905"/>
                      <a:pt x="59259" y="69161"/>
                    </a:cubicBezTo>
                    <a:cubicBezTo>
                      <a:pt x="62164" y="67417"/>
                      <a:pt x="65069" y="64512"/>
                      <a:pt x="67392" y="61606"/>
                    </a:cubicBezTo>
                    <a:lnTo>
                      <a:pt x="86564" y="75554"/>
                    </a:lnTo>
                    <a:close/>
                    <a:moveTo>
                      <a:pt x="63906" y="37196"/>
                    </a:moveTo>
                    <a:cubicBezTo>
                      <a:pt x="63906" y="32546"/>
                      <a:pt x="62745" y="28478"/>
                      <a:pt x="59259" y="25572"/>
                    </a:cubicBezTo>
                    <a:cubicBezTo>
                      <a:pt x="56354" y="22085"/>
                      <a:pt x="52287" y="20923"/>
                      <a:pt x="47058" y="20923"/>
                    </a:cubicBezTo>
                    <a:cubicBezTo>
                      <a:pt x="44153" y="20923"/>
                      <a:pt x="41249" y="21504"/>
                      <a:pt x="38925" y="22085"/>
                    </a:cubicBezTo>
                    <a:cubicBezTo>
                      <a:pt x="36601" y="23247"/>
                      <a:pt x="34858" y="24410"/>
                      <a:pt x="33116" y="25572"/>
                    </a:cubicBezTo>
                    <a:cubicBezTo>
                      <a:pt x="31372" y="27316"/>
                      <a:pt x="30211" y="29059"/>
                      <a:pt x="29048" y="30803"/>
                    </a:cubicBezTo>
                    <a:cubicBezTo>
                      <a:pt x="27887" y="32546"/>
                      <a:pt x="27887" y="34871"/>
                      <a:pt x="27306" y="37196"/>
                    </a:cubicBezTo>
                    <a:lnTo>
                      <a:pt x="63906" y="37196"/>
                    </a:lnTo>
                    <a:close/>
                  </a:path>
                </a:pathLst>
              </a:custGeom>
              <a:solidFill>
                <a:srgbClr val="0576AE"/>
              </a:solidFill>
              <a:ln w="5806"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5260238C-F59C-6D48-BE97-05E30F77EF78}"/>
                  </a:ext>
                </a:extLst>
              </p:cNvPr>
              <p:cNvSpPr/>
              <p:nvPr/>
            </p:nvSpPr>
            <p:spPr>
              <a:xfrm>
                <a:off x="8508176"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5 w 85402"/>
                  <a:gd name="connsiteY3" fmla="*/ 14530 h 90083"/>
                  <a:gd name="connsiteX4" fmla="*/ 30211 w 85402"/>
                  <a:gd name="connsiteY4" fmla="*/ 9299 h 90083"/>
                  <a:gd name="connsiteX5" fmla="*/ 36020 w 85402"/>
                  <a:gd name="connsiteY5" fmla="*/ 4650 h 90083"/>
                  <a:gd name="connsiteX6" fmla="*/ 43573 w 85402"/>
                  <a:gd name="connsiteY6" fmla="*/ 1162 h 90083"/>
                  <a:gd name="connsiteX7" fmla="*/ 52869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4 w 85402"/>
                  <a:gd name="connsiteY18" fmla="*/ 23247 h 90083"/>
                  <a:gd name="connsiteX19" fmla="*/ 35440 w 85402"/>
                  <a:gd name="connsiteY19" fmla="*/ 24991 h 90083"/>
                  <a:gd name="connsiteX20" fmla="*/ 30211 w 85402"/>
                  <a:gd name="connsiteY20" fmla="*/ 30222 h 90083"/>
                  <a:gd name="connsiteX21" fmla="*/ 27887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5" y="14530"/>
                    </a:lnTo>
                    <a:cubicBezTo>
                      <a:pt x="27306" y="12786"/>
                      <a:pt x="29048" y="11043"/>
                      <a:pt x="30211" y="9299"/>
                    </a:cubicBezTo>
                    <a:cubicBezTo>
                      <a:pt x="31953" y="7556"/>
                      <a:pt x="33696" y="5812"/>
                      <a:pt x="36020" y="4650"/>
                    </a:cubicBezTo>
                    <a:cubicBezTo>
                      <a:pt x="38344" y="3487"/>
                      <a:pt x="40668" y="2325"/>
                      <a:pt x="43573" y="1162"/>
                    </a:cubicBezTo>
                    <a:cubicBezTo>
                      <a:pt x="46477" y="581"/>
                      <a:pt x="49382" y="0"/>
                      <a:pt x="52869" y="0"/>
                    </a:cubicBezTo>
                    <a:cubicBezTo>
                      <a:pt x="59840" y="0"/>
                      <a:pt x="65069" y="1162"/>
                      <a:pt x="69716" y="2906"/>
                    </a:cubicBezTo>
                    <a:cubicBezTo>
                      <a:pt x="73783" y="5231"/>
                      <a:pt x="77269" y="8137"/>
                      <a:pt x="79593" y="11624"/>
                    </a:cubicBezTo>
                    <a:cubicBezTo>
                      <a:pt x="81917" y="15111"/>
                      <a:pt x="83659" y="19760"/>
                      <a:pt x="84240" y="24991"/>
                    </a:cubicBezTo>
                    <a:cubicBezTo>
                      <a:pt x="84822" y="30222"/>
                      <a:pt x="85403" y="35453"/>
                      <a:pt x="85403" y="41264"/>
                    </a:cubicBezTo>
                    <a:lnTo>
                      <a:pt x="85403"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5" y="24410"/>
                      <a:pt x="47640" y="23247"/>
                      <a:pt x="44154" y="23247"/>
                    </a:cubicBezTo>
                    <a:cubicBezTo>
                      <a:pt x="40668" y="23247"/>
                      <a:pt x="37763" y="23829"/>
                      <a:pt x="35440" y="24991"/>
                    </a:cubicBezTo>
                    <a:cubicBezTo>
                      <a:pt x="33116" y="26153"/>
                      <a:pt x="31372" y="27897"/>
                      <a:pt x="30211" y="30222"/>
                    </a:cubicBezTo>
                    <a:cubicBezTo>
                      <a:pt x="29048" y="32547"/>
                      <a:pt x="28468" y="34871"/>
                      <a:pt x="27887"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151234D7-4359-544D-970E-8C46D8972019}"/>
                  </a:ext>
                </a:extLst>
              </p:cNvPr>
              <p:cNvSpPr/>
              <p:nvPr/>
            </p:nvSpPr>
            <p:spPr>
              <a:xfrm>
                <a:off x="6102971" y="4549527"/>
                <a:ext cx="68554" cy="115656"/>
              </a:xfrm>
              <a:custGeom>
                <a:avLst/>
                <a:gdLst>
                  <a:gd name="connsiteX0" fmla="*/ 67973 w 68554"/>
                  <a:gd name="connsiteY0" fmla="*/ 47076 h 115656"/>
                  <a:gd name="connsiteX1" fmla="*/ 44153 w 68554"/>
                  <a:gd name="connsiteY1" fmla="*/ 47076 h 115656"/>
                  <a:gd name="connsiteX2" fmla="*/ 44153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5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4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3" y="47076"/>
                    </a:lnTo>
                    <a:lnTo>
                      <a:pt x="44153" y="76717"/>
                    </a:lnTo>
                    <a:cubicBezTo>
                      <a:pt x="44153" y="79042"/>
                      <a:pt x="44153" y="81366"/>
                      <a:pt x="44735" y="83110"/>
                    </a:cubicBezTo>
                    <a:cubicBezTo>
                      <a:pt x="44735" y="84853"/>
                      <a:pt x="45315" y="86597"/>
                      <a:pt x="46477" y="88340"/>
                    </a:cubicBezTo>
                    <a:cubicBezTo>
                      <a:pt x="47058" y="89503"/>
                      <a:pt x="48801" y="90665"/>
                      <a:pt x="50544" y="91827"/>
                    </a:cubicBezTo>
                    <a:cubicBezTo>
                      <a:pt x="52287" y="92409"/>
                      <a:pt x="54611" y="92990"/>
                      <a:pt x="57516" y="92990"/>
                    </a:cubicBezTo>
                    <a:cubicBezTo>
                      <a:pt x="59259" y="92990"/>
                      <a:pt x="61002" y="92990"/>
                      <a:pt x="63325" y="92409"/>
                    </a:cubicBezTo>
                    <a:cubicBezTo>
                      <a:pt x="65649" y="91827"/>
                      <a:pt x="67392" y="91246"/>
                      <a:pt x="68554" y="90084"/>
                    </a:cubicBezTo>
                    <a:lnTo>
                      <a:pt x="68554" y="112750"/>
                    </a:lnTo>
                    <a:cubicBezTo>
                      <a:pt x="65649" y="113913"/>
                      <a:pt x="62164" y="114494"/>
                      <a:pt x="59259" y="115075"/>
                    </a:cubicBezTo>
                    <a:cubicBezTo>
                      <a:pt x="55773" y="115656"/>
                      <a:pt x="52868" y="115656"/>
                      <a:pt x="49382" y="115656"/>
                    </a:cubicBezTo>
                    <a:cubicBezTo>
                      <a:pt x="44735" y="115656"/>
                      <a:pt x="40668" y="115075"/>
                      <a:pt x="36601" y="114494"/>
                    </a:cubicBezTo>
                    <a:cubicBezTo>
                      <a:pt x="32534" y="113331"/>
                      <a:pt x="29629" y="112169"/>
                      <a:pt x="26724"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52" name="Freeform 751">
                <a:extLst>
                  <a:ext uri="{FF2B5EF4-FFF2-40B4-BE49-F238E27FC236}">
                    <a16:creationId xmlns:a16="http://schemas.microsoft.com/office/drawing/2014/main" id="{DA0C354A-1365-0646-BD2F-FD6479B0AE7D}"/>
                  </a:ext>
                </a:extLst>
              </p:cNvPr>
              <p:cNvSpPr/>
              <p:nvPr/>
            </p:nvSpPr>
            <p:spPr>
              <a:xfrm>
                <a:off x="6190697"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B4ADC704-4B30-4D40-93CC-7AA03DDBC46D}"/>
                  </a:ext>
                </a:extLst>
              </p:cNvPr>
              <p:cNvSpPr/>
              <p:nvPr/>
            </p:nvSpPr>
            <p:spPr>
              <a:xfrm>
                <a:off x="6302242" y="4572774"/>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6" y="16273"/>
                    </a:lnTo>
                    <a:cubicBezTo>
                      <a:pt x="30791" y="11043"/>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5" y="23829"/>
                      <a:pt x="41249" y="24410"/>
                      <a:pt x="38344" y="26153"/>
                    </a:cubicBezTo>
                    <a:cubicBezTo>
                      <a:pt x="35439" y="27897"/>
                      <a:pt x="33115" y="29641"/>
                      <a:pt x="31372" y="31965"/>
                    </a:cubicBezTo>
                    <a:cubicBezTo>
                      <a:pt x="29629" y="34290"/>
                      <a:pt x="28468" y="37777"/>
                      <a:pt x="28468" y="41264"/>
                    </a:cubicBezTo>
                    <a:cubicBezTo>
                      <a:pt x="27886" y="44751"/>
                      <a:pt x="27886" y="48820"/>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754" name="Freeform 753">
                <a:extLst>
                  <a:ext uri="{FF2B5EF4-FFF2-40B4-BE49-F238E27FC236}">
                    <a16:creationId xmlns:a16="http://schemas.microsoft.com/office/drawing/2014/main" id="{639BB6D7-155D-E84B-8AA0-219D1A76B277}"/>
                  </a:ext>
                </a:extLst>
              </p:cNvPr>
              <p:cNvSpPr/>
              <p:nvPr/>
            </p:nvSpPr>
            <p:spPr>
              <a:xfrm>
                <a:off x="6376025"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2" y="59862"/>
                      <a:pt x="94698" y="65674"/>
                    </a:cubicBezTo>
                    <a:cubicBezTo>
                      <a:pt x="92374" y="71486"/>
                      <a:pt x="88888" y="76136"/>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79496747-8BAE-9040-9543-612CA4871C14}"/>
                  </a:ext>
                </a:extLst>
              </p:cNvPr>
              <p:cNvSpPr/>
              <p:nvPr/>
            </p:nvSpPr>
            <p:spPr>
              <a:xfrm>
                <a:off x="6496286"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6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6"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3"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8C434AF6-6B5E-ED49-94E7-9E87336D8182}"/>
                  </a:ext>
                </a:extLst>
              </p:cNvPr>
              <p:cNvSpPr/>
              <p:nvPr/>
            </p:nvSpPr>
            <p:spPr>
              <a:xfrm>
                <a:off x="6603765"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7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5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0"/>
                    </a:cubicBezTo>
                    <a:cubicBezTo>
                      <a:pt x="75526" y="131348"/>
                      <a:pt x="62744" y="135416"/>
                      <a:pt x="45315" y="135416"/>
                    </a:cubicBezTo>
                    <a:cubicBezTo>
                      <a:pt x="37182" y="135416"/>
                      <a:pt x="29629" y="134835"/>
                      <a:pt x="22077" y="132510"/>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5" y="88921"/>
                    </a:cubicBezTo>
                    <a:cubicBezTo>
                      <a:pt x="52287" y="90665"/>
                      <a:pt x="47639" y="91827"/>
                      <a:pt x="43573" y="91827"/>
                    </a:cubicBezTo>
                    <a:cubicBezTo>
                      <a:pt x="37182" y="91827"/>
                      <a:pt x="31372" y="90665"/>
                      <a:pt x="25562" y="88340"/>
                    </a:cubicBezTo>
                    <a:cubicBezTo>
                      <a:pt x="20334" y="86016"/>
                      <a:pt x="15686" y="83110"/>
                      <a:pt x="11619" y="79041"/>
                    </a:cubicBezTo>
                    <a:cubicBezTo>
                      <a:pt x="7553" y="74973"/>
                      <a:pt x="4648" y="70323"/>
                      <a:pt x="2905" y="64512"/>
                    </a:cubicBezTo>
                    <a:cubicBezTo>
                      <a:pt x="581" y="58700"/>
                      <a:pt x="0" y="52888"/>
                      <a:pt x="0" y="45914"/>
                    </a:cubicBezTo>
                    <a:cubicBezTo>
                      <a:pt x="0" y="40102"/>
                      <a:pt x="1162" y="34290"/>
                      <a:pt x="2905" y="29059"/>
                    </a:cubicBezTo>
                    <a:cubicBezTo>
                      <a:pt x="4648" y="23247"/>
                      <a:pt x="7553" y="18598"/>
                      <a:pt x="11038" y="14530"/>
                    </a:cubicBezTo>
                    <a:cubicBezTo>
                      <a:pt x="14524" y="10461"/>
                      <a:pt x="18591" y="6974"/>
                      <a:pt x="23820" y="4068"/>
                    </a:cubicBezTo>
                    <a:cubicBezTo>
                      <a:pt x="29048" y="1162"/>
                      <a:pt x="34277" y="0"/>
                      <a:pt x="40668" y="0"/>
                    </a:cubicBezTo>
                    <a:cubicBezTo>
                      <a:pt x="44734" y="0"/>
                      <a:pt x="48220" y="581"/>
                      <a:pt x="51125" y="1162"/>
                    </a:cubicBezTo>
                    <a:cubicBezTo>
                      <a:pt x="54611" y="1743"/>
                      <a:pt x="56935" y="2906"/>
                      <a:pt x="59840"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2427"/>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757" name="Freeform 756">
                <a:extLst>
                  <a:ext uri="{FF2B5EF4-FFF2-40B4-BE49-F238E27FC236}">
                    <a16:creationId xmlns:a16="http://schemas.microsoft.com/office/drawing/2014/main" id="{A8C2C7B1-8842-2949-B670-C6842FAF1431}"/>
                  </a:ext>
                </a:extLst>
              </p:cNvPr>
              <p:cNvSpPr/>
              <p:nvPr/>
            </p:nvSpPr>
            <p:spPr>
              <a:xfrm>
                <a:off x="6728092"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758" name="Freeform 757">
                <a:extLst>
                  <a:ext uri="{FF2B5EF4-FFF2-40B4-BE49-F238E27FC236}">
                    <a16:creationId xmlns:a16="http://schemas.microsoft.com/office/drawing/2014/main" id="{EBFF8B9B-6CDF-3B42-89BB-7212FBF807F1}"/>
                  </a:ext>
                </a:extLst>
              </p:cNvPr>
              <p:cNvSpPr/>
              <p:nvPr/>
            </p:nvSpPr>
            <p:spPr>
              <a:xfrm>
                <a:off x="6896572"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2 w 96440"/>
                  <a:gd name="connsiteY8" fmla="*/ 136579 h 140066"/>
                  <a:gd name="connsiteX9" fmla="*/ 11620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8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1 w 96440"/>
                  <a:gd name="connsiteY20" fmla="*/ 0 h 140066"/>
                  <a:gd name="connsiteX21" fmla="*/ 96441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5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8" y="132511"/>
                      <a:pt x="62164" y="133673"/>
                      <a:pt x="59840" y="135417"/>
                    </a:cubicBezTo>
                    <a:cubicBezTo>
                      <a:pt x="57516" y="136579"/>
                      <a:pt x="54611" y="137741"/>
                      <a:pt x="52287" y="138904"/>
                    </a:cubicBezTo>
                    <a:cubicBezTo>
                      <a:pt x="49383" y="139485"/>
                      <a:pt x="46478" y="140066"/>
                      <a:pt x="43573" y="140066"/>
                    </a:cubicBezTo>
                    <a:cubicBezTo>
                      <a:pt x="37182" y="140066"/>
                      <a:pt x="31372" y="138904"/>
                      <a:pt x="25562" y="136579"/>
                    </a:cubicBezTo>
                    <a:cubicBezTo>
                      <a:pt x="20334" y="134254"/>
                      <a:pt x="15686" y="131348"/>
                      <a:pt x="11620"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8" y="61606"/>
                    </a:cubicBezTo>
                    <a:cubicBezTo>
                      <a:pt x="14525" y="57538"/>
                      <a:pt x="18591" y="54051"/>
                      <a:pt x="23820" y="51145"/>
                    </a:cubicBezTo>
                    <a:cubicBezTo>
                      <a:pt x="29049" y="48239"/>
                      <a:pt x="34277" y="47076"/>
                      <a:pt x="40668" y="47076"/>
                    </a:cubicBezTo>
                    <a:cubicBezTo>
                      <a:pt x="46478" y="47076"/>
                      <a:pt x="51706" y="48239"/>
                      <a:pt x="56354" y="49982"/>
                    </a:cubicBezTo>
                    <a:cubicBezTo>
                      <a:pt x="61002" y="51726"/>
                      <a:pt x="65068" y="54632"/>
                      <a:pt x="68554" y="58700"/>
                    </a:cubicBezTo>
                    <a:lnTo>
                      <a:pt x="69135" y="58700"/>
                    </a:lnTo>
                    <a:lnTo>
                      <a:pt x="69135" y="0"/>
                    </a:lnTo>
                    <a:lnTo>
                      <a:pt x="96441" y="0"/>
                    </a:lnTo>
                    <a:lnTo>
                      <a:pt x="96441" y="137741"/>
                    </a:lnTo>
                    <a:close/>
                    <a:moveTo>
                      <a:pt x="70878" y="94152"/>
                    </a:moveTo>
                    <a:cubicBezTo>
                      <a:pt x="70878" y="87759"/>
                      <a:pt x="69135" y="81948"/>
                      <a:pt x="65068" y="77879"/>
                    </a:cubicBezTo>
                    <a:cubicBezTo>
                      <a:pt x="61002" y="73811"/>
                      <a:pt x="55773" y="71486"/>
                      <a:pt x="48801" y="71486"/>
                    </a:cubicBezTo>
                    <a:cubicBezTo>
                      <a:pt x="41830" y="71486"/>
                      <a:pt x="36601" y="73811"/>
                      <a:pt x="32534" y="77879"/>
                    </a:cubicBezTo>
                    <a:cubicBezTo>
                      <a:pt x="28467" y="81948"/>
                      <a:pt x="26725" y="87178"/>
                      <a:pt x="26725" y="94152"/>
                    </a:cubicBezTo>
                    <a:cubicBezTo>
                      <a:pt x="26725" y="100546"/>
                      <a:pt x="28467" y="106357"/>
                      <a:pt x="32534" y="110425"/>
                    </a:cubicBezTo>
                    <a:cubicBezTo>
                      <a:pt x="36601" y="114494"/>
                      <a:pt x="41830" y="116819"/>
                      <a:pt x="48801" y="116819"/>
                    </a:cubicBezTo>
                    <a:cubicBezTo>
                      <a:pt x="55773" y="116819"/>
                      <a:pt x="61002" y="114494"/>
                      <a:pt x="65068" y="110425"/>
                    </a:cubicBezTo>
                    <a:cubicBezTo>
                      <a:pt x="68554"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F2BC3509-4BF6-AF49-8239-4D75F5B98AC9}"/>
                  </a:ext>
                </a:extLst>
              </p:cNvPr>
              <p:cNvSpPr/>
              <p:nvPr/>
            </p:nvSpPr>
            <p:spPr>
              <a:xfrm>
                <a:off x="7019157" y="4531510"/>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7 w 31372"/>
                  <a:gd name="connsiteY7" fmla="*/ 26734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2" y="29640"/>
                      <a:pt x="4647" y="26734"/>
                    </a:cubicBezTo>
                    <a:cubicBezTo>
                      <a:pt x="1162" y="23829"/>
                      <a:pt x="0" y="19760"/>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760" name="Freeform 759">
                <a:extLst>
                  <a:ext uri="{FF2B5EF4-FFF2-40B4-BE49-F238E27FC236}">
                    <a16:creationId xmlns:a16="http://schemas.microsoft.com/office/drawing/2014/main" id="{DECFFC34-4893-2D43-BCCB-C058FC54AC09}"/>
                  </a:ext>
                </a:extLst>
              </p:cNvPr>
              <p:cNvSpPr/>
              <p:nvPr/>
            </p:nvSpPr>
            <p:spPr>
              <a:xfrm>
                <a:off x="7070863"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6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4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0"/>
                    </a:cubicBezTo>
                    <a:cubicBezTo>
                      <a:pt x="75526" y="131348"/>
                      <a:pt x="62744" y="135416"/>
                      <a:pt x="45315" y="135416"/>
                    </a:cubicBezTo>
                    <a:cubicBezTo>
                      <a:pt x="37181" y="135416"/>
                      <a:pt x="29629" y="134835"/>
                      <a:pt x="22076" y="132510"/>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4" y="88921"/>
                    </a:cubicBezTo>
                    <a:cubicBezTo>
                      <a:pt x="52287" y="90665"/>
                      <a:pt x="47639" y="91827"/>
                      <a:pt x="43573" y="91827"/>
                    </a:cubicBezTo>
                    <a:cubicBezTo>
                      <a:pt x="37181" y="91827"/>
                      <a:pt x="31372" y="90665"/>
                      <a:pt x="25562" y="88340"/>
                    </a:cubicBezTo>
                    <a:cubicBezTo>
                      <a:pt x="20334" y="86016"/>
                      <a:pt x="15686" y="83110"/>
                      <a:pt x="11619" y="79041"/>
                    </a:cubicBezTo>
                    <a:cubicBezTo>
                      <a:pt x="7552" y="74973"/>
                      <a:pt x="4647" y="70323"/>
                      <a:pt x="2905" y="64512"/>
                    </a:cubicBezTo>
                    <a:cubicBezTo>
                      <a:pt x="581" y="58700"/>
                      <a:pt x="0" y="52888"/>
                      <a:pt x="0" y="45914"/>
                    </a:cubicBezTo>
                    <a:cubicBezTo>
                      <a:pt x="0" y="40102"/>
                      <a:pt x="1162" y="34290"/>
                      <a:pt x="2905" y="29059"/>
                    </a:cubicBezTo>
                    <a:cubicBezTo>
                      <a:pt x="4647" y="23247"/>
                      <a:pt x="7552" y="18598"/>
                      <a:pt x="11038" y="14530"/>
                    </a:cubicBezTo>
                    <a:cubicBezTo>
                      <a:pt x="14524" y="10461"/>
                      <a:pt x="18591" y="6974"/>
                      <a:pt x="23820" y="4068"/>
                    </a:cubicBezTo>
                    <a:cubicBezTo>
                      <a:pt x="29048" y="1743"/>
                      <a:pt x="34277" y="0"/>
                      <a:pt x="40668" y="0"/>
                    </a:cubicBezTo>
                    <a:cubicBezTo>
                      <a:pt x="44734" y="0"/>
                      <a:pt x="48220" y="581"/>
                      <a:pt x="51125" y="1162"/>
                    </a:cubicBezTo>
                    <a:cubicBezTo>
                      <a:pt x="54610" y="1743"/>
                      <a:pt x="56934" y="2906"/>
                      <a:pt x="59839"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761" name="Freeform 760">
                <a:extLst>
                  <a:ext uri="{FF2B5EF4-FFF2-40B4-BE49-F238E27FC236}">
                    <a16:creationId xmlns:a16="http://schemas.microsoft.com/office/drawing/2014/main" id="{BC6A66A2-7AF7-904C-9B6A-B6403487843F}"/>
                  </a:ext>
                </a:extLst>
              </p:cNvPr>
              <p:cNvSpPr/>
              <p:nvPr/>
            </p:nvSpPr>
            <p:spPr>
              <a:xfrm>
                <a:off x="7194028" y="4531510"/>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3" y="29640"/>
                      <a:pt x="4648" y="26734"/>
                    </a:cubicBezTo>
                    <a:cubicBezTo>
                      <a:pt x="1743" y="23829"/>
                      <a:pt x="0" y="19760"/>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A992FD27-ED63-D74D-809B-52FB738FEBFC}"/>
                  </a:ext>
                </a:extLst>
              </p:cNvPr>
              <p:cNvSpPr/>
              <p:nvPr/>
            </p:nvSpPr>
            <p:spPr>
              <a:xfrm>
                <a:off x="7241667"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63" name="Freeform 762">
                <a:extLst>
                  <a:ext uri="{FF2B5EF4-FFF2-40B4-BE49-F238E27FC236}">
                    <a16:creationId xmlns:a16="http://schemas.microsoft.com/office/drawing/2014/main" id="{4F61FA94-75E9-EE45-96A0-DAC5F7D8F733}"/>
                  </a:ext>
                </a:extLst>
              </p:cNvPr>
              <p:cNvSpPr/>
              <p:nvPr/>
            </p:nvSpPr>
            <p:spPr>
              <a:xfrm>
                <a:off x="7326488"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8 h 92408"/>
                  <a:gd name="connsiteX4" fmla="*/ 19172 w 84821"/>
                  <a:gd name="connsiteY4" fmla="*/ 90665 h 92408"/>
                  <a:gd name="connsiteX5" fmla="*/ 9295 w 84821"/>
                  <a:gd name="connsiteY5" fmla="*/ 85434 h 92408"/>
                  <a:gd name="connsiteX6" fmla="*/ 2323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8 h 92408"/>
                  <a:gd name="connsiteX11" fmla="*/ 34277 w 84821"/>
                  <a:gd name="connsiteY11" fmla="*/ 35452 h 92408"/>
                  <a:gd name="connsiteX12" fmla="*/ 47639 w 84821"/>
                  <a:gd name="connsiteY12" fmla="*/ 34290 h 92408"/>
                  <a:gd name="connsiteX13" fmla="*/ 59839 w 84821"/>
                  <a:gd name="connsiteY13" fmla="*/ 34290 h 92408"/>
                  <a:gd name="connsiteX14" fmla="*/ 54610 w 84821"/>
                  <a:gd name="connsiteY14" fmla="*/ 22666 h 92408"/>
                  <a:gd name="connsiteX15" fmla="*/ 42410 w 84821"/>
                  <a:gd name="connsiteY15" fmla="*/ 18598 h 92408"/>
                  <a:gd name="connsiteX16" fmla="*/ 30210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4 w 84821"/>
                  <a:gd name="connsiteY20" fmla="*/ 0 h 92408"/>
                  <a:gd name="connsiteX21" fmla="*/ 64487 w 84821"/>
                  <a:gd name="connsiteY21" fmla="*/ 2906 h 92408"/>
                  <a:gd name="connsiteX22" fmla="*/ 76687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39 w 84821"/>
                  <a:gd name="connsiteY26" fmla="*/ 90665 h 92408"/>
                  <a:gd name="connsiteX27" fmla="*/ 59839 w 84821"/>
                  <a:gd name="connsiteY27" fmla="*/ 79623 h 92408"/>
                  <a:gd name="connsiteX28" fmla="*/ 52287 w 84821"/>
                  <a:gd name="connsiteY28" fmla="*/ 52307 h 92408"/>
                  <a:gd name="connsiteX29" fmla="*/ 44734 w 84821"/>
                  <a:gd name="connsiteY29" fmla="*/ 52307 h 92408"/>
                  <a:gd name="connsiteX30" fmla="*/ 36020 w 84821"/>
                  <a:gd name="connsiteY30" fmla="*/ 54050 h 92408"/>
                  <a:gd name="connsiteX31" fmla="*/ 29048 w 84821"/>
                  <a:gd name="connsiteY31" fmla="*/ 58119 h 92408"/>
                  <a:gd name="connsiteX32" fmla="*/ 26144 w 84821"/>
                  <a:gd name="connsiteY32" fmla="*/ 65093 h 92408"/>
                  <a:gd name="connsiteX33" fmla="*/ 30210 w 84821"/>
                  <a:gd name="connsiteY33" fmla="*/ 72067 h 92408"/>
                  <a:gd name="connsiteX34" fmla="*/ 38925 w 84821"/>
                  <a:gd name="connsiteY34" fmla="*/ 74392 h 92408"/>
                  <a:gd name="connsiteX35" fmla="*/ 46477 w 84821"/>
                  <a:gd name="connsiteY35" fmla="*/ 73229 h 92408"/>
                  <a:gd name="connsiteX36" fmla="*/ 52868 w 84821"/>
                  <a:gd name="connsiteY36" fmla="*/ 70323 h 92408"/>
                  <a:gd name="connsiteX37" fmla="*/ 57515 w 84821"/>
                  <a:gd name="connsiteY37" fmla="*/ 65093 h 92408"/>
                  <a:gd name="connsiteX38" fmla="*/ 59258 w 84821"/>
                  <a:gd name="connsiteY38" fmla="*/ 58119 h 92408"/>
                  <a:gd name="connsiteX39" fmla="*/ 59258 w 84821"/>
                  <a:gd name="connsiteY39" fmla="*/ 52307 h 92408"/>
                  <a:gd name="connsiteX40" fmla="*/ 52287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1" y="92408"/>
                    </a:cubicBezTo>
                    <a:cubicBezTo>
                      <a:pt x="26724" y="92408"/>
                      <a:pt x="22657" y="91827"/>
                      <a:pt x="19172" y="90665"/>
                    </a:cubicBezTo>
                    <a:cubicBezTo>
                      <a:pt x="15105" y="89503"/>
                      <a:pt x="12200" y="87759"/>
                      <a:pt x="9295" y="85434"/>
                    </a:cubicBezTo>
                    <a:cubicBezTo>
                      <a:pt x="6391" y="83110"/>
                      <a:pt x="4066" y="80204"/>
                      <a:pt x="2323" y="76717"/>
                    </a:cubicBezTo>
                    <a:cubicBezTo>
                      <a:pt x="581" y="73229"/>
                      <a:pt x="0" y="69161"/>
                      <a:pt x="0" y="65093"/>
                    </a:cubicBezTo>
                    <a:cubicBezTo>
                      <a:pt x="0" y="59862"/>
                      <a:pt x="1162" y="55794"/>
                      <a:pt x="2905" y="52307"/>
                    </a:cubicBezTo>
                    <a:cubicBezTo>
                      <a:pt x="4647" y="48819"/>
                      <a:pt x="7552" y="45914"/>
                      <a:pt x="10457" y="43589"/>
                    </a:cubicBezTo>
                    <a:cubicBezTo>
                      <a:pt x="13943" y="41264"/>
                      <a:pt x="17429" y="39521"/>
                      <a:pt x="21496" y="38358"/>
                    </a:cubicBezTo>
                    <a:cubicBezTo>
                      <a:pt x="25562" y="37196"/>
                      <a:pt x="29629" y="36034"/>
                      <a:pt x="34277" y="35452"/>
                    </a:cubicBezTo>
                    <a:cubicBezTo>
                      <a:pt x="38925" y="34871"/>
                      <a:pt x="42991" y="34290"/>
                      <a:pt x="47639" y="34290"/>
                    </a:cubicBezTo>
                    <a:cubicBezTo>
                      <a:pt x="52287" y="34290"/>
                      <a:pt x="56354" y="34290"/>
                      <a:pt x="59839" y="34290"/>
                    </a:cubicBezTo>
                    <a:cubicBezTo>
                      <a:pt x="59839" y="29640"/>
                      <a:pt x="58097" y="25572"/>
                      <a:pt x="54610" y="22666"/>
                    </a:cubicBezTo>
                    <a:cubicBezTo>
                      <a:pt x="51125" y="19760"/>
                      <a:pt x="47058" y="18598"/>
                      <a:pt x="42410" y="18598"/>
                    </a:cubicBezTo>
                    <a:cubicBezTo>
                      <a:pt x="37763" y="18598"/>
                      <a:pt x="33696" y="19760"/>
                      <a:pt x="30210" y="21504"/>
                    </a:cubicBezTo>
                    <a:cubicBezTo>
                      <a:pt x="26724" y="23247"/>
                      <a:pt x="23239" y="26153"/>
                      <a:pt x="20334" y="29059"/>
                    </a:cubicBezTo>
                    <a:lnTo>
                      <a:pt x="5810" y="13948"/>
                    </a:lnTo>
                    <a:cubicBezTo>
                      <a:pt x="11038" y="9299"/>
                      <a:pt x="16847" y="5812"/>
                      <a:pt x="23820" y="3487"/>
                    </a:cubicBezTo>
                    <a:cubicBezTo>
                      <a:pt x="30791" y="1162"/>
                      <a:pt x="37763" y="0"/>
                      <a:pt x="44734" y="0"/>
                    </a:cubicBezTo>
                    <a:cubicBezTo>
                      <a:pt x="52868" y="0"/>
                      <a:pt x="59258" y="1162"/>
                      <a:pt x="64487" y="2906"/>
                    </a:cubicBezTo>
                    <a:cubicBezTo>
                      <a:pt x="69716" y="4649"/>
                      <a:pt x="73783" y="7555"/>
                      <a:pt x="76687" y="11624"/>
                    </a:cubicBezTo>
                    <a:cubicBezTo>
                      <a:pt x="79592" y="15692"/>
                      <a:pt x="81916" y="20342"/>
                      <a:pt x="83078" y="26153"/>
                    </a:cubicBezTo>
                    <a:cubicBezTo>
                      <a:pt x="84240" y="31965"/>
                      <a:pt x="84821" y="38358"/>
                      <a:pt x="84821" y="45914"/>
                    </a:cubicBezTo>
                    <a:lnTo>
                      <a:pt x="84821" y="90665"/>
                    </a:lnTo>
                    <a:lnTo>
                      <a:pt x="59839" y="90665"/>
                    </a:lnTo>
                    <a:lnTo>
                      <a:pt x="59839" y="79623"/>
                    </a:lnTo>
                    <a:close/>
                    <a:moveTo>
                      <a:pt x="52287" y="52307"/>
                    </a:moveTo>
                    <a:cubicBezTo>
                      <a:pt x="49963" y="52307"/>
                      <a:pt x="47639" y="52307"/>
                      <a:pt x="44734" y="52307"/>
                    </a:cubicBezTo>
                    <a:cubicBezTo>
                      <a:pt x="41829" y="52307"/>
                      <a:pt x="38925" y="52888"/>
                      <a:pt x="36020" y="54050"/>
                    </a:cubicBezTo>
                    <a:cubicBezTo>
                      <a:pt x="33115" y="54631"/>
                      <a:pt x="30791" y="56375"/>
                      <a:pt x="29048" y="58119"/>
                    </a:cubicBezTo>
                    <a:cubicBezTo>
                      <a:pt x="27305" y="59862"/>
                      <a:pt x="26144" y="62187"/>
                      <a:pt x="26144" y="65093"/>
                    </a:cubicBezTo>
                    <a:cubicBezTo>
                      <a:pt x="26144" y="68580"/>
                      <a:pt x="27305" y="70905"/>
                      <a:pt x="30210" y="72067"/>
                    </a:cubicBezTo>
                    <a:cubicBezTo>
                      <a:pt x="33115" y="73811"/>
                      <a:pt x="36020" y="74392"/>
                      <a:pt x="38925" y="74392"/>
                    </a:cubicBezTo>
                    <a:cubicBezTo>
                      <a:pt x="41829" y="74392"/>
                      <a:pt x="44153" y="73811"/>
                      <a:pt x="46477" y="73229"/>
                    </a:cubicBezTo>
                    <a:cubicBezTo>
                      <a:pt x="48801" y="72648"/>
                      <a:pt x="51125" y="71486"/>
                      <a:pt x="52868" y="70323"/>
                    </a:cubicBezTo>
                    <a:cubicBezTo>
                      <a:pt x="54610" y="69161"/>
                      <a:pt x="56354" y="67417"/>
                      <a:pt x="57515" y="65093"/>
                    </a:cubicBezTo>
                    <a:cubicBezTo>
                      <a:pt x="58678" y="62768"/>
                      <a:pt x="59258" y="60443"/>
                      <a:pt x="59258" y="58119"/>
                    </a:cubicBezTo>
                    <a:lnTo>
                      <a:pt x="59258" y="52307"/>
                    </a:lnTo>
                    <a:lnTo>
                      <a:pt x="52287" y="52307"/>
                    </a:lnTo>
                    <a:close/>
                  </a:path>
                </a:pathLst>
              </a:custGeom>
              <a:solidFill>
                <a:srgbClr val="0576AE"/>
              </a:solidFill>
              <a:ln w="5806" cap="flat">
                <a:noFill/>
                <a:prstDash val="solid"/>
                <a:miter/>
              </a:ln>
            </p:spPr>
            <p:txBody>
              <a:bodyPr rtlCol="0" anchor="ctr"/>
              <a:lstStyle/>
              <a:p>
                <a:endParaRPr lang="en-US"/>
              </a:p>
            </p:txBody>
          </p:sp>
          <p:sp>
            <p:nvSpPr>
              <p:cNvPr id="764" name="Freeform 763">
                <a:extLst>
                  <a:ext uri="{FF2B5EF4-FFF2-40B4-BE49-F238E27FC236}">
                    <a16:creationId xmlns:a16="http://schemas.microsoft.com/office/drawing/2014/main" id="{8FD6CD86-DD64-A846-9B4C-C2B8E5B844D4}"/>
                  </a:ext>
                </a:extLst>
              </p:cNvPr>
              <p:cNvSpPr/>
              <p:nvPr/>
            </p:nvSpPr>
            <p:spPr>
              <a:xfrm>
                <a:off x="7434548" y="4525698"/>
                <a:ext cx="27305" cy="137159"/>
              </a:xfrm>
              <a:custGeom>
                <a:avLst/>
                <a:gdLst>
                  <a:gd name="connsiteX0" fmla="*/ 0 w 27305"/>
                  <a:gd name="connsiteY0" fmla="*/ 0 h 137159"/>
                  <a:gd name="connsiteX1" fmla="*/ 27305 w 27305"/>
                  <a:gd name="connsiteY1" fmla="*/ 0 h 137159"/>
                  <a:gd name="connsiteX2" fmla="*/ 27305 w 27305"/>
                  <a:gd name="connsiteY2" fmla="*/ 137160 h 137159"/>
                  <a:gd name="connsiteX3" fmla="*/ 0 w 27305"/>
                  <a:gd name="connsiteY3" fmla="*/ 137160 h 137159"/>
                  <a:gd name="connsiteX4" fmla="*/ 0 w 27305"/>
                  <a:gd name="connsiteY4" fmla="*/ 0 h 13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 h="137159">
                    <a:moveTo>
                      <a:pt x="0" y="0"/>
                    </a:moveTo>
                    <a:lnTo>
                      <a:pt x="27305" y="0"/>
                    </a:lnTo>
                    <a:lnTo>
                      <a:pt x="27305" y="137160"/>
                    </a:lnTo>
                    <a:lnTo>
                      <a:pt x="0" y="137160"/>
                    </a:lnTo>
                    <a:lnTo>
                      <a:pt x="0" y="0"/>
                    </a:lnTo>
                    <a:close/>
                  </a:path>
                </a:pathLst>
              </a:custGeom>
              <a:solidFill>
                <a:srgbClr val="0576AE"/>
              </a:solidFill>
              <a:ln w="5806"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321FF1C6-3292-A047-B23C-3F06672575FA}"/>
                  </a:ext>
                </a:extLst>
              </p:cNvPr>
              <p:cNvSpPr/>
              <p:nvPr/>
            </p:nvSpPr>
            <p:spPr>
              <a:xfrm>
                <a:off x="7545513" y="4572193"/>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6615 h 92989"/>
                  <a:gd name="connsiteX23" fmla="*/ 58678 w 90630"/>
                  <a:gd name="connsiteY23" fmla="*/ 24991 h 92989"/>
                  <a:gd name="connsiteX24" fmla="*/ 46477 w 90630"/>
                  <a:gd name="connsiteY24" fmla="*/ 20342 h 92989"/>
                  <a:gd name="connsiteX25" fmla="*/ 38344 w 90630"/>
                  <a:gd name="connsiteY25" fmla="*/ 21504 h 92989"/>
                  <a:gd name="connsiteX26" fmla="*/ 32534 w 90630"/>
                  <a:gd name="connsiteY26" fmla="*/ 24991 h 92989"/>
                  <a:gd name="connsiteX27" fmla="*/ 28468 w 90630"/>
                  <a:gd name="connsiteY27" fmla="*/ 30222 h 92989"/>
                  <a:gd name="connsiteX28" fmla="*/ 26724 w 90630"/>
                  <a:gd name="connsiteY28" fmla="*/ 36615 h 92989"/>
                  <a:gd name="connsiteX29" fmla="*/ 63326 w 90630"/>
                  <a:gd name="connsiteY29" fmla="*/ 3661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4"/>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4"/>
                      <a:pt x="85983" y="21504"/>
                      <a:pt x="87726" y="27316"/>
                    </a:cubicBezTo>
                    <a:cubicBezTo>
                      <a:pt x="89469" y="33128"/>
                      <a:pt x="90631" y="39521"/>
                      <a:pt x="90631" y="46495"/>
                    </a:cubicBezTo>
                    <a:lnTo>
                      <a:pt x="90631" y="55213"/>
                    </a:lnTo>
                    <a:lnTo>
                      <a:pt x="27305" y="55213"/>
                    </a:lnTo>
                    <a:cubicBezTo>
                      <a:pt x="28468" y="60443"/>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6615"/>
                    </a:moveTo>
                    <a:cubicBezTo>
                      <a:pt x="63326" y="31965"/>
                      <a:pt x="62163" y="27897"/>
                      <a:pt x="58678" y="24991"/>
                    </a:cubicBezTo>
                    <a:cubicBezTo>
                      <a:pt x="55773" y="21504"/>
                      <a:pt x="51706" y="20342"/>
                      <a:pt x="46477" y="20342"/>
                    </a:cubicBezTo>
                    <a:cubicBezTo>
                      <a:pt x="43573" y="20342"/>
                      <a:pt x="40668" y="20923"/>
                      <a:pt x="38344" y="21504"/>
                    </a:cubicBezTo>
                    <a:cubicBezTo>
                      <a:pt x="36020" y="22666"/>
                      <a:pt x="34277" y="23829"/>
                      <a:pt x="32534" y="24991"/>
                    </a:cubicBezTo>
                    <a:cubicBezTo>
                      <a:pt x="30792" y="26734"/>
                      <a:pt x="29629" y="28478"/>
                      <a:pt x="28468" y="30222"/>
                    </a:cubicBezTo>
                    <a:cubicBezTo>
                      <a:pt x="27305" y="31965"/>
                      <a:pt x="27305" y="34290"/>
                      <a:pt x="26724" y="36615"/>
                    </a:cubicBezTo>
                    <a:lnTo>
                      <a:pt x="63326" y="36615"/>
                    </a:lnTo>
                    <a:close/>
                  </a:path>
                </a:pathLst>
              </a:custGeom>
              <a:solidFill>
                <a:srgbClr val="0576AE"/>
              </a:solidFill>
              <a:ln w="5806" cap="flat">
                <a:no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674514CB-9F35-A047-9A66-74C0433FEDC8}"/>
                  </a:ext>
                </a:extLst>
              </p:cNvPr>
              <p:cNvSpPr/>
              <p:nvPr/>
            </p:nvSpPr>
            <p:spPr>
              <a:xfrm>
                <a:off x="7655897"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3 w 96440"/>
                  <a:gd name="connsiteY8" fmla="*/ 136579 h 140066"/>
                  <a:gd name="connsiteX9" fmla="*/ 11619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9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0 w 96440"/>
                  <a:gd name="connsiteY20" fmla="*/ 0 h 140066"/>
                  <a:gd name="connsiteX21" fmla="*/ 96440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4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7" y="132511"/>
                      <a:pt x="62163" y="133673"/>
                      <a:pt x="59840" y="135417"/>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9" y="61606"/>
                    </a:cubicBezTo>
                    <a:cubicBezTo>
                      <a:pt x="14524" y="57538"/>
                      <a:pt x="18591" y="54051"/>
                      <a:pt x="23820" y="51145"/>
                    </a:cubicBezTo>
                    <a:cubicBezTo>
                      <a:pt x="29048" y="48239"/>
                      <a:pt x="34277" y="47076"/>
                      <a:pt x="40668" y="47076"/>
                    </a:cubicBezTo>
                    <a:cubicBezTo>
                      <a:pt x="46477" y="47076"/>
                      <a:pt x="51706" y="48239"/>
                      <a:pt x="56354" y="49982"/>
                    </a:cubicBezTo>
                    <a:cubicBezTo>
                      <a:pt x="61002" y="51726"/>
                      <a:pt x="65068" y="54632"/>
                      <a:pt x="68554" y="58700"/>
                    </a:cubicBezTo>
                    <a:lnTo>
                      <a:pt x="69135" y="58700"/>
                    </a:lnTo>
                    <a:lnTo>
                      <a:pt x="69135" y="0"/>
                    </a:lnTo>
                    <a:lnTo>
                      <a:pt x="96440" y="0"/>
                    </a:lnTo>
                    <a:lnTo>
                      <a:pt x="96440" y="137741"/>
                    </a:lnTo>
                    <a:close/>
                    <a:moveTo>
                      <a:pt x="70878" y="94152"/>
                    </a:moveTo>
                    <a:cubicBezTo>
                      <a:pt x="70878" y="87759"/>
                      <a:pt x="69135" y="81948"/>
                      <a:pt x="65068" y="77879"/>
                    </a:cubicBezTo>
                    <a:cubicBezTo>
                      <a:pt x="61002" y="73811"/>
                      <a:pt x="55773" y="71486"/>
                      <a:pt x="48801" y="71486"/>
                    </a:cubicBezTo>
                    <a:cubicBezTo>
                      <a:pt x="41829" y="71486"/>
                      <a:pt x="36601" y="73811"/>
                      <a:pt x="32534" y="77879"/>
                    </a:cubicBezTo>
                    <a:cubicBezTo>
                      <a:pt x="28468" y="81948"/>
                      <a:pt x="26724" y="87178"/>
                      <a:pt x="26724" y="94152"/>
                    </a:cubicBezTo>
                    <a:cubicBezTo>
                      <a:pt x="26724" y="100546"/>
                      <a:pt x="28468" y="106357"/>
                      <a:pt x="32534" y="110425"/>
                    </a:cubicBezTo>
                    <a:cubicBezTo>
                      <a:pt x="36601" y="114494"/>
                      <a:pt x="41829" y="116819"/>
                      <a:pt x="48801" y="116819"/>
                    </a:cubicBezTo>
                    <a:cubicBezTo>
                      <a:pt x="55773" y="116819"/>
                      <a:pt x="61002" y="114494"/>
                      <a:pt x="65068" y="110425"/>
                    </a:cubicBezTo>
                    <a:cubicBezTo>
                      <a:pt x="69135"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8D387098-D546-FC4A-BDF6-0A4F17BA0616}"/>
                  </a:ext>
                </a:extLst>
              </p:cNvPr>
              <p:cNvSpPr/>
              <p:nvPr/>
            </p:nvSpPr>
            <p:spPr>
              <a:xfrm>
                <a:off x="7779643"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5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5"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2"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4" y="55213"/>
                      <a:pt x="57515"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737606AE-F94C-464B-A157-27F7CCC570C0}"/>
                  </a:ext>
                </a:extLst>
              </p:cNvPr>
              <p:cNvSpPr/>
              <p:nvPr/>
            </p:nvSpPr>
            <p:spPr>
              <a:xfrm>
                <a:off x="7887703" y="4573937"/>
                <a:ext cx="80754" cy="92989"/>
              </a:xfrm>
              <a:custGeom>
                <a:avLst/>
                <a:gdLst>
                  <a:gd name="connsiteX0" fmla="*/ 62744 w 80754"/>
                  <a:gd name="connsiteY0" fmla="*/ 29640 h 92989"/>
                  <a:gd name="connsiteX1" fmla="*/ 56934 w 80754"/>
                  <a:gd name="connsiteY1" fmla="*/ 24991 h 92989"/>
                  <a:gd name="connsiteX2" fmla="*/ 49382 w 80754"/>
                  <a:gd name="connsiteY2" fmla="*/ 23247 h 92989"/>
                  <a:gd name="connsiteX3" fmla="*/ 33115 w 80754"/>
                  <a:gd name="connsiteY3" fmla="*/ 29640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0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0"/>
                    </a:moveTo>
                    <a:cubicBezTo>
                      <a:pt x="61582" y="27897"/>
                      <a:pt x="59258" y="26153"/>
                      <a:pt x="56934" y="24991"/>
                    </a:cubicBezTo>
                    <a:cubicBezTo>
                      <a:pt x="54611" y="23829"/>
                      <a:pt x="51706" y="23247"/>
                      <a:pt x="49382" y="23247"/>
                    </a:cubicBezTo>
                    <a:cubicBezTo>
                      <a:pt x="42410" y="23247"/>
                      <a:pt x="37182" y="25572"/>
                      <a:pt x="33115" y="29640"/>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5"/>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0"/>
                    </a:lnTo>
                    <a:close/>
                  </a:path>
                </a:pathLst>
              </a:custGeom>
              <a:solidFill>
                <a:srgbClr val="0576AE"/>
              </a:solidFill>
              <a:ln w="5806" cap="flat">
                <a:noFill/>
                <a:prstDash val="solid"/>
                <a:miter/>
              </a:ln>
            </p:spPr>
            <p:txBody>
              <a:bodyPr rtlCol="0" anchor="ctr"/>
              <a:lstStyle/>
              <a:p>
                <a:endParaRPr lang="en-US"/>
              </a:p>
            </p:txBody>
          </p:sp>
          <p:sp>
            <p:nvSpPr>
              <p:cNvPr id="769" name="Freeform 768">
                <a:extLst>
                  <a:ext uri="{FF2B5EF4-FFF2-40B4-BE49-F238E27FC236}">
                    <a16:creationId xmlns:a16="http://schemas.microsoft.com/office/drawing/2014/main" id="{1C21BCE0-77BA-C841-91BF-1A644C92E67B}"/>
                  </a:ext>
                </a:extLst>
              </p:cNvPr>
              <p:cNvSpPr/>
              <p:nvPr/>
            </p:nvSpPr>
            <p:spPr>
              <a:xfrm>
                <a:off x="7981819"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2307 h 92408"/>
                  <a:gd name="connsiteX29" fmla="*/ 44153 w 84821"/>
                  <a:gd name="connsiteY29" fmla="*/ 52307 h 92408"/>
                  <a:gd name="connsiteX30" fmla="*/ 35439 w 84821"/>
                  <a:gd name="connsiteY30" fmla="*/ 54050 h 92408"/>
                  <a:gd name="connsiteX31" fmla="*/ 28468 w 84821"/>
                  <a:gd name="connsiteY31" fmla="*/ 58119 h 92408"/>
                  <a:gd name="connsiteX32" fmla="*/ 25563 w 84821"/>
                  <a:gd name="connsiteY32" fmla="*/ 65093 h 92408"/>
                  <a:gd name="connsiteX33" fmla="*/ 29629 w 84821"/>
                  <a:gd name="connsiteY33" fmla="*/ 72067 h 92408"/>
                  <a:gd name="connsiteX34" fmla="*/ 38344 w 84821"/>
                  <a:gd name="connsiteY34" fmla="*/ 74392 h 92408"/>
                  <a:gd name="connsiteX35" fmla="*/ 45897 w 84821"/>
                  <a:gd name="connsiteY35" fmla="*/ 73229 h 92408"/>
                  <a:gd name="connsiteX36" fmla="*/ 52287 w 84821"/>
                  <a:gd name="connsiteY36" fmla="*/ 70323 h 92408"/>
                  <a:gd name="connsiteX37" fmla="*/ 56935 w 84821"/>
                  <a:gd name="connsiteY37" fmla="*/ 65093 h 92408"/>
                  <a:gd name="connsiteX38" fmla="*/ 58678 w 84821"/>
                  <a:gd name="connsiteY38" fmla="*/ 58119 h 92408"/>
                  <a:gd name="connsiteX39" fmla="*/ 58678 w 84821"/>
                  <a:gd name="connsiteY39" fmla="*/ 52307 h 92408"/>
                  <a:gd name="connsiteX40" fmla="*/ 51706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7"/>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4"/>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3"/>
                    </a:lnTo>
                    <a:close/>
                    <a:moveTo>
                      <a:pt x="51706" y="52307"/>
                    </a:moveTo>
                    <a:cubicBezTo>
                      <a:pt x="49382" y="52307"/>
                      <a:pt x="47058" y="52307"/>
                      <a:pt x="44153" y="52307"/>
                    </a:cubicBezTo>
                    <a:cubicBezTo>
                      <a:pt x="41249" y="52307"/>
                      <a:pt x="38344" y="52888"/>
                      <a:pt x="35439" y="54050"/>
                    </a:cubicBezTo>
                    <a:cubicBezTo>
                      <a:pt x="32534" y="54631"/>
                      <a:pt x="30211" y="56375"/>
                      <a:pt x="28468" y="58119"/>
                    </a:cubicBezTo>
                    <a:cubicBezTo>
                      <a:pt x="26724" y="59862"/>
                      <a:pt x="25563" y="62187"/>
                      <a:pt x="25563" y="65093"/>
                    </a:cubicBezTo>
                    <a:cubicBezTo>
                      <a:pt x="25563" y="68580"/>
                      <a:pt x="26724" y="70905"/>
                      <a:pt x="29629" y="72067"/>
                    </a:cubicBezTo>
                    <a:cubicBezTo>
                      <a:pt x="32534" y="73811"/>
                      <a:pt x="35439" y="74392"/>
                      <a:pt x="38344" y="74392"/>
                    </a:cubicBezTo>
                    <a:cubicBezTo>
                      <a:pt x="41249" y="74392"/>
                      <a:pt x="43573" y="73811"/>
                      <a:pt x="45897" y="73229"/>
                    </a:cubicBezTo>
                    <a:cubicBezTo>
                      <a:pt x="48221" y="72648"/>
                      <a:pt x="50545" y="71486"/>
                      <a:pt x="52287" y="70323"/>
                    </a:cubicBezTo>
                    <a:cubicBezTo>
                      <a:pt x="54030" y="69161"/>
                      <a:pt x="55773" y="67417"/>
                      <a:pt x="56935" y="65093"/>
                    </a:cubicBezTo>
                    <a:cubicBezTo>
                      <a:pt x="58097" y="62768"/>
                      <a:pt x="58678" y="60443"/>
                      <a:pt x="58678" y="58119"/>
                    </a:cubicBezTo>
                    <a:lnTo>
                      <a:pt x="58678" y="52307"/>
                    </a:lnTo>
                    <a:lnTo>
                      <a:pt x="51706" y="52307"/>
                    </a:lnTo>
                    <a:close/>
                  </a:path>
                </a:pathLst>
              </a:custGeom>
              <a:solidFill>
                <a:srgbClr val="0576AE"/>
              </a:solidFill>
              <a:ln w="5806" cap="flat">
                <a:no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BB7E547A-30C2-B94A-9AC1-9E9805E1225C}"/>
                  </a:ext>
                </a:extLst>
              </p:cNvPr>
              <p:cNvSpPr/>
              <p:nvPr/>
            </p:nvSpPr>
            <p:spPr>
              <a:xfrm>
                <a:off x="8081165"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6B5DA008-C678-DB40-9641-663998CFAB09}"/>
                  </a:ext>
                </a:extLst>
              </p:cNvPr>
              <p:cNvSpPr/>
              <p:nvPr/>
            </p:nvSpPr>
            <p:spPr>
              <a:xfrm>
                <a:off x="8167729" y="4531510"/>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7" y="31384"/>
                    </a:cubicBezTo>
                    <a:cubicBezTo>
                      <a:pt x="11619" y="31384"/>
                      <a:pt x="7553" y="29640"/>
                      <a:pt x="4648" y="26734"/>
                    </a:cubicBezTo>
                    <a:cubicBezTo>
                      <a:pt x="1743" y="23829"/>
                      <a:pt x="0" y="19760"/>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36FE104A-151F-7742-9019-66F2C11F040E}"/>
                  </a:ext>
                </a:extLst>
              </p:cNvPr>
              <p:cNvSpPr/>
              <p:nvPr/>
            </p:nvSpPr>
            <p:spPr>
              <a:xfrm>
                <a:off x="8220597"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6725 w 98764"/>
                  <a:gd name="connsiteY17" fmla="*/ 46495 h 92989"/>
                  <a:gd name="connsiteX18" fmla="*/ 32535 w 98764"/>
                  <a:gd name="connsiteY18" fmla="*/ 62768 h 92989"/>
                  <a:gd name="connsiteX19" fmla="*/ 48801 w 98764"/>
                  <a:gd name="connsiteY19" fmla="*/ 69161 h 92989"/>
                  <a:gd name="connsiteX20" fmla="*/ 65069 w 98764"/>
                  <a:gd name="connsiteY20" fmla="*/ 62768 h 92989"/>
                  <a:gd name="connsiteX21" fmla="*/ 70878 w 98764"/>
                  <a:gd name="connsiteY21" fmla="*/ 46495 h 92989"/>
                  <a:gd name="connsiteX22" fmla="*/ 65069 w 98764"/>
                  <a:gd name="connsiteY22" fmla="*/ 30222 h 92989"/>
                  <a:gd name="connsiteX23" fmla="*/ 48801 w 98764"/>
                  <a:gd name="connsiteY23" fmla="*/ 23829 h 92989"/>
                  <a:gd name="connsiteX24" fmla="*/ 32535 w 98764"/>
                  <a:gd name="connsiteY24" fmla="*/ 30222 h 92989"/>
                  <a:gd name="connsiteX25" fmla="*/ 2672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7"/>
                      <a:pt x="56354" y="92990"/>
                      <a:pt x="49382" y="92990"/>
                    </a:cubicBezTo>
                    <a:cubicBezTo>
                      <a:pt x="42411" y="92990"/>
                      <a:pt x="36020" y="91827"/>
                      <a:pt x="30211" y="89503"/>
                    </a:cubicBezTo>
                    <a:cubicBezTo>
                      <a:pt x="24401" y="87178"/>
                      <a:pt x="19172" y="84272"/>
                      <a:pt x="14524" y="80204"/>
                    </a:cubicBezTo>
                    <a:cubicBezTo>
                      <a:pt x="9877" y="76136"/>
                      <a:pt x="6391" y="71486"/>
                      <a:pt x="4067" y="65674"/>
                    </a:cubicBezTo>
                    <a:cubicBezTo>
                      <a:pt x="1162" y="59862"/>
                      <a:pt x="0" y="53469"/>
                      <a:pt x="0" y="46495"/>
                    </a:cubicBezTo>
                    <a:close/>
                    <a:moveTo>
                      <a:pt x="26725" y="46495"/>
                    </a:moveTo>
                    <a:cubicBezTo>
                      <a:pt x="26725" y="52888"/>
                      <a:pt x="28468" y="58700"/>
                      <a:pt x="32535" y="62768"/>
                    </a:cubicBezTo>
                    <a:cubicBezTo>
                      <a:pt x="36601" y="66836"/>
                      <a:pt x="41830" y="69161"/>
                      <a:pt x="48801" y="69161"/>
                    </a:cubicBezTo>
                    <a:cubicBezTo>
                      <a:pt x="55773" y="69161"/>
                      <a:pt x="61002" y="66836"/>
                      <a:pt x="65069" y="62768"/>
                    </a:cubicBezTo>
                    <a:cubicBezTo>
                      <a:pt x="69135" y="58700"/>
                      <a:pt x="70878" y="53469"/>
                      <a:pt x="70878" y="46495"/>
                    </a:cubicBezTo>
                    <a:cubicBezTo>
                      <a:pt x="70878" y="40102"/>
                      <a:pt x="69135" y="34290"/>
                      <a:pt x="65069" y="30222"/>
                    </a:cubicBezTo>
                    <a:cubicBezTo>
                      <a:pt x="61002" y="26153"/>
                      <a:pt x="55773" y="23829"/>
                      <a:pt x="48801" y="23829"/>
                    </a:cubicBezTo>
                    <a:cubicBezTo>
                      <a:pt x="41830" y="23829"/>
                      <a:pt x="36601" y="26153"/>
                      <a:pt x="32535" y="30222"/>
                    </a:cubicBezTo>
                    <a:cubicBezTo>
                      <a:pt x="29048" y="34290"/>
                      <a:pt x="26725" y="39521"/>
                      <a:pt x="26725" y="46495"/>
                    </a:cubicBezTo>
                    <a:close/>
                  </a:path>
                </a:pathLst>
              </a:custGeom>
              <a:solidFill>
                <a:srgbClr val="0576AE"/>
              </a:solidFill>
              <a:ln w="5806" cap="flat">
                <a:no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1961D8A8-AEEC-AA40-AE93-AAB45192CABD}"/>
                  </a:ext>
                </a:extLst>
              </p:cNvPr>
              <p:cNvSpPr/>
              <p:nvPr/>
            </p:nvSpPr>
            <p:spPr>
              <a:xfrm>
                <a:off x="8340858" y="4572774"/>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49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2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5"/>
                      <a:pt x="33696" y="5812"/>
                      <a:pt x="36020" y="4649"/>
                    </a:cubicBezTo>
                    <a:cubicBezTo>
                      <a:pt x="38344" y="3487"/>
                      <a:pt x="40668" y="2325"/>
                      <a:pt x="43573" y="1162"/>
                    </a:cubicBezTo>
                    <a:cubicBezTo>
                      <a:pt x="46477" y="581"/>
                      <a:pt x="49382" y="0"/>
                      <a:pt x="52868" y="0"/>
                    </a:cubicBezTo>
                    <a:cubicBezTo>
                      <a:pt x="59839" y="0"/>
                      <a:pt x="65068" y="1162"/>
                      <a:pt x="69716" y="2906"/>
                    </a:cubicBezTo>
                    <a:cubicBezTo>
                      <a:pt x="73783" y="5231"/>
                      <a:pt x="77268"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5" y="40102"/>
                      <a:pt x="27305" y="42427"/>
                      <a:pt x="27305" y="45332"/>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grpSp>
      </p:grpSp>
      <p:sp>
        <p:nvSpPr>
          <p:cNvPr id="855" name="Graphic 6">
            <a:extLst>
              <a:ext uri="{FF2B5EF4-FFF2-40B4-BE49-F238E27FC236}">
                <a16:creationId xmlns:a16="http://schemas.microsoft.com/office/drawing/2014/main" id="{43E041C6-66C4-2B43-B581-110C5925B59F}"/>
              </a:ext>
            </a:extLst>
          </p:cNvPr>
          <p:cNvSpPr/>
          <p:nvPr userDrawn="1"/>
        </p:nvSpPr>
        <p:spPr>
          <a:xfrm rot="5400000">
            <a:off x="1231095" y="7449378"/>
            <a:ext cx="434929" cy="2950396"/>
          </a:xfrm>
          <a:custGeom>
            <a:avLst/>
            <a:gdLst>
              <a:gd name="connsiteX0" fmla="*/ 0 w 101407"/>
              <a:gd name="connsiteY0" fmla="*/ 0 h 618290"/>
              <a:gd name="connsiteX1" fmla="*/ 101407 w 101407"/>
              <a:gd name="connsiteY1" fmla="*/ 0 h 618290"/>
              <a:gd name="connsiteX2" fmla="*/ 101407 w 101407"/>
              <a:gd name="connsiteY2" fmla="*/ 618291 h 618290"/>
              <a:gd name="connsiteX3" fmla="*/ 0 w 101407"/>
              <a:gd name="connsiteY3" fmla="*/ 618291 h 618290"/>
            </a:gdLst>
            <a:ahLst/>
            <a:cxnLst>
              <a:cxn ang="0">
                <a:pos x="connsiteX0" y="connsiteY0"/>
              </a:cxn>
              <a:cxn ang="0">
                <a:pos x="connsiteX1" y="connsiteY1"/>
              </a:cxn>
              <a:cxn ang="0">
                <a:pos x="connsiteX2" y="connsiteY2"/>
              </a:cxn>
              <a:cxn ang="0">
                <a:pos x="connsiteX3" y="connsiteY3"/>
              </a:cxn>
            </a:cxnLst>
            <a:rect l="l" t="t" r="r" b="b"/>
            <a:pathLst>
              <a:path w="101407" h="618290">
                <a:moveTo>
                  <a:pt x="0" y="0"/>
                </a:moveTo>
                <a:lnTo>
                  <a:pt x="101407" y="0"/>
                </a:lnTo>
                <a:lnTo>
                  <a:pt x="101407" y="618291"/>
                </a:lnTo>
                <a:lnTo>
                  <a:pt x="0" y="618291"/>
                </a:lnTo>
                <a:close/>
              </a:path>
            </a:pathLst>
          </a:custGeom>
          <a:solidFill>
            <a:srgbClr val="F8A36A"/>
          </a:solidFill>
          <a:ln w="2971"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856" name="Graphic 4">
            <a:extLst>
              <a:ext uri="{FF2B5EF4-FFF2-40B4-BE49-F238E27FC236}">
                <a16:creationId xmlns:a16="http://schemas.microsoft.com/office/drawing/2014/main" id="{E2731C64-0964-7745-9BCF-347874014E74}"/>
              </a:ext>
            </a:extLst>
          </p:cNvPr>
          <p:cNvGrpSpPr/>
          <p:nvPr userDrawn="1"/>
        </p:nvGrpSpPr>
        <p:grpSpPr>
          <a:xfrm>
            <a:off x="407245" y="8805486"/>
            <a:ext cx="2206050" cy="238178"/>
            <a:chOff x="4963693" y="3179089"/>
            <a:chExt cx="2147837" cy="231893"/>
          </a:xfrm>
          <a:solidFill>
            <a:schemeClr val="bg1"/>
          </a:solidFill>
        </p:grpSpPr>
        <p:sp>
          <p:nvSpPr>
            <p:cNvPr id="857" name="Freeform 856">
              <a:extLst>
                <a:ext uri="{FF2B5EF4-FFF2-40B4-BE49-F238E27FC236}">
                  <a16:creationId xmlns:a16="http://schemas.microsoft.com/office/drawing/2014/main" id="{DB6ACF06-34A3-A64A-9B5E-0F04DC4F5970}"/>
                </a:ext>
              </a:extLst>
            </p:cNvPr>
            <p:cNvSpPr/>
            <p:nvPr/>
          </p:nvSpPr>
          <p:spPr>
            <a:xfrm>
              <a:off x="4963693" y="3245926"/>
              <a:ext cx="162090" cy="108681"/>
            </a:xfrm>
            <a:custGeom>
              <a:avLst/>
              <a:gdLst>
                <a:gd name="connsiteX0" fmla="*/ 19172 w 162090"/>
                <a:gd name="connsiteY0" fmla="*/ 0 h 108681"/>
                <a:gd name="connsiteX1" fmla="*/ 44154 w 162090"/>
                <a:gd name="connsiteY1" fmla="*/ 88340 h 108681"/>
                <a:gd name="connsiteX2" fmla="*/ 44735 w 162090"/>
                <a:gd name="connsiteY2" fmla="*/ 88340 h 108681"/>
                <a:gd name="connsiteX3" fmla="*/ 73783 w 162090"/>
                <a:gd name="connsiteY3" fmla="*/ 0 h 108681"/>
                <a:gd name="connsiteX4" fmla="*/ 89469 w 162090"/>
                <a:gd name="connsiteY4" fmla="*/ 0 h 108681"/>
                <a:gd name="connsiteX5" fmla="*/ 118518 w 162090"/>
                <a:gd name="connsiteY5" fmla="*/ 88340 h 108681"/>
                <a:gd name="connsiteX6" fmla="*/ 119098 w 162090"/>
                <a:gd name="connsiteY6" fmla="*/ 88340 h 108681"/>
                <a:gd name="connsiteX7" fmla="*/ 144080 w 162090"/>
                <a:gd name="connsiteY7" fmla="*/ 0 h 108681"/>
                <a:gd name="connsiteX8" fmla="*/ 162090 w 162090"/>
                <a:gd name="connsiteY8" fmla="*/ 0 h 108681"/>
                <a:gd name="connsiteX9" fmla="*/ 127813 w 162090"/>
                <a:gd name="connsiteY9" fmla="*/ 108682 h 108681"/>
                <a:gd name="connsiteX10" fmla="*/ 110384 w 162090"/>
                <a:gd name="connsiteY10" fmla="*/ 108682 h 108681"/>
                <a:gd name="connsiteX11" fmla="*/ 81335 w 162090"/>
                <a:gd name="connsiteY11" fmla="*/ 19179 h 108681"/>
                <a:gd name="connsiteX12" fmla="*/ 80755 w 162090"/>
                <a:gd name="connsiteY12" fmla="*/ 19179 h 108681"/>
                <a:gd name="connsiteX13" fmla="*/ 51706 w 162090"/>
                <a:gd name="connsiteY13" fmla="*/ 108682 h 108681"/>
                <a:gd name="connsiteX14" fmla="*/ 34277 w 162090"/>
                <a:gd name="connsiteY14" fmla="*/ 108682 h 108681"/>
                <a:gd name="connsiteX15" fmla="*/ 0 w 162090"/>
                <a:gd name="connsiteY15" fmla="*/ 0 h 108681"/>
                <a:gd name="connsiteX16" fmla="*/ 19172 w 162090"/>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090" h="108681">
                  <a:moveTo>
                    <a:pt x="19172" y="0"/>
                  </a:moveTo>
                  <a:lnTo>
                    <a:pt x="44154" y="88340"/>
                  </a:lnTo>
                  <a:lnTo>
                    <a:pt x="44735" y="88340"/>
                  </a:lnTo>
                  <a:lnTo>
                    <a:pt x="73783" y="0"/>
                  </a:lnTo>
                  <a:lnTo>
                    <a:pt x="89469" y="0"/>
                  </a:lnTo>
                  <a:lnTo>
                    <a:pt x="118518" y="88340"/>
                  </a:lnTo>
                  <a:lnTo>
                    <a:pt x="119098" y="88340"/>
                  </a:lnTo>
                  <a:lnTo>
                    <a:pt x="144080" y="0"/>
                  </a:lnTo>
                  <a:lnTo>
                    <a:pt x="162090" y="0"/>
                  </a:lnTo>
                  <a:lnTo>
                    <a:pt x="127813" y="108682"/>
                  </a:lnTo>
                  <a:lnTo>
                    <a:pt x="110384" y="108682"/>
                  </a:lnTo>
                  <a:lnTo>
                    <a:pt x="81335" y="19179"/>
                  </a:lnTo>
                  <a:lnTo>
                    <a:pt x="80755" y="19179"/>
                  </a:lnTo>
                  <a:lnTo>
                    <a:pt x="51706" y="108682"/>
                  </a:lnTo>
                  <a:lnTo>
                    <a:pt x="34277" y="108682"/>
                  </a:lnTo>
                  <a:lnTo>
                    <a:pt x="0" y="0"/>
                  </a:lnTo>
                  <a:lnTo>
                    <a:pt x="19172" y="0"/>
                  </a:lnTo>
                  <a:close/>
                </a:path>
              </a:pathLst>
            </a:custGeom>
            <a:grpFill/>
            <a:ln w="5806"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DF70FBE4-879B-8447-87E5-E8339BCD8CA2}"/>
                </a:ext>
              </a:extLst>
            </p:cNvPr>
            <p:cNvSpPr/>
            <p:nvPr/>
          </p:nvSpPr>
          <p:spPr>
            <a:xfrm>
              <a:off x="5132174" y="3245926"/>
              <a:ext cx="161509" cy="108681"/>
            </a:xfrm>
            <a:custGeom>
              <a:avLst/>
              <a:gdLst>
                <a:gd name="connsiteX0" fmla="*/ 18591 w 161509"/>
                <a:gd name="connsiteY0" fmla="*/ 0 h 108681"/>
                <a:gd name="connsiteX1" fmla="*/ 43573 w 161509"/>
                <a:gd name="connsiteY1" fmla="*/ 88340 h 108681"/>
                <a:gd name="connsiteX2" fmla="*/ 44154 w 161509"/>
                <a:gd name="connsiteY2" fmla="*/ 88340 h 108681"/>
                <a:gd name="connsiteX3" fmla="*/ 73202 w 161509"/>
                <a:gd name="connsiteY3" fmla="*/ 0 h 108681"/>
                <a:gd name="connsiteX4" fmla="*/ 88888 w 161509"/>
                <a:gd name="connsiteY4" fmla="*/ 0 h 108681"/>
                <a:gd name="connsiteX5" fmla="*/ 117937 w 161509"/>
                <a:gd name="connsiteY5" fmla="*/ 88340 h 108681"/>
                <a:gd name="connsiteX6" fmla="*/ 118518 w 161509"/>
                <a:gd name="connsiteY6" fmla="*/ 88340 h 108681"/>
                <a:gd name="connsiteX7" fmla="*/ 143499 w 161509"/>
                <a:gd name="connsiteY7" fmla="*/ 0 h 108681"/>
                <a:gd name="connsiteX8" fmla="*/ 161509 w 161509"/>
                <a:gd name="connsiteY8" fmla="*/ 0 h 108681"/>
                <a:gd name="connsiteX9" fmla="*/ 127232 w 161509"/>
                <a:gd name="connsiteY9" fmla="*/ 108682 h 108681"/>
                <a:gd name="connsiteX10" fmla="*/ 109803 w 161509"/>
                <a:gd name="connsiteY10" fmla="*/ 108682 h 108681"/>
                <a:gd name="connsiteX11" fmla="*/ 80755 w 161509"/>
                <a:gd name="connsiteY11" fmla="*/ 19179 h 108681"/>
                <a:gd name="connsiteX12" fmla="*/ 80755 w 161509"/>
                <a:gd name="connsiteY12" fmla="*/ 19179 h 108681"/>
                <a:gd name="connsiteX13" fmla="*/ 51706 w 161509"/>
                <a:gd name="connsiteY13" fmla="*/ 108682 h 108681"/>
                <a:gd name="connsiteX14" fmla="*/ 34277 w 161509"/>
                <a:gd name="connsiteY14" fmla="*/ 108682 h 108681"/>
                <a:gd name="connsiteX15" fmla="*/ 0 w 161509"/>
                <a:gd name="connsiteY15" fmla="*/ 0 h 108681"/>
                <a:gd name="connsiteX16" fmla="*/ 18591 w 161509"/>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09" h="108681">
                  <a:moveTo>
                    <a:pt x="18591" y="0"/>
                  </a:moveTo>
                  <a:lnTo>
                    <a:pt x="43573" y="88340"/>
                  </a:lnTo>
                  <a:lnTo>
                    <a:pt x="44154" y="88340"/>
                  </a:lnTo>
                  <a:lnTo>
                    <a:pt x="73202" y="0"/>
                  </a:lnTo>
                  <a:lnTo>
                    <a:pt x="88888" y="0"/>
                  </a:lnTo>
                  <a:lnTo>
                    <a:pt x="117937" y="88340"/>
                  </a:lnTo>
                  <a:lnTo>
                    <a:pt x="118518" y="88340"/>
                  </a:lnTo>
                  <a:lnTo>
                    <a:pt x="143499" y="0"/>
                  </a:lnTo>
                  <a:lnTo>
                    <a:pt x="161509" y="0"/>
                  </a:lnTo>
                  <a:lnTo>
                    <a:pt x="127232" y="108682"/>
                  </a:lnTo>
                  <a:lnTo>
                    <a:pt x="109803" y="108682"/>
                  </a:lnTo>
                  <a:lnTo>
                    <a:pt x="80755" y="19179"/>
                  </a:lnTo>
                  <a:lnTo>
                    <a:pt x="80755" y="19179"/>
                  </a:lnTo>
                  <a:lnTo>
                    <a:pt x="51706" y="108682"/>
                  </a:lnTo>
                  <a:lnTo>
                    <a:pt x="34277" y="108682"/>
                  </a:lnTo>
                  <a:lnTo>
                    <a:pt x="0" y="0"/>
                  </a:lnTo>
                  <a:lnTo>
                    <a:pt x="18591" y="0"/>
                  </a:lnTo>
                  <a:close/>
                </a:path>
              </a:pathLst>
            </a:custGeom>
            <a:grpFill/>
            <a:ln w="5806" cap="flat">
              <a:no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5F05D5FA-A7CD-4245-A30B-D7241AF35814}"/>
                </a:ext>
              </a:extLst>
            </p:cNvPr>
            <p:cNvSpPr/>
            <p:nvPr/>
          </p:nvSpPr>
          <p:spPr>
            <a:xfrm>
              <a:off x="5298911" y="3245926"/>
              <a:ext cx="162090" cy="108681"/>
            </a:xfrm>
            <a:custGeom>
              <a:avLst/>
              <a:gdLst>
                <a:gd name="connsiteX0" fmla="*/ 19172 w 162090"/>
                <a:gd name="connsiteY0" fmla="*/ 0 h 108681"/>
                <a:gd name="connsiteX1" fmla="*/ 44154 w 162090"/>
                <a:gd name="connsiteY1" fmla="*/ 88340 h 108681"/>
                <a:gd name="connsiteX2" fmla="*/ 44735 w 162090"/>
                <a:gd name="connsiteY2" fmla="*/ 88340 h 108681"/>
                <a:gd name="connsiteX3" fmla="*/ 73783 w 162090"/>
                <a:gd name="connsiteY3" fmla="*/ 0 h 108681"/>
                <a:gd name="connsiteX4" fmla="*/ 89469 w 162090"/>
                <a:gd name="connsiteY4" fmla="*/ 0 h 108681"/>
                <a:gd name="connsiteX5" fmla="*/ 118518 w 162090"/>
                <a:gd name="connsiteY5" fmla="*/ 88340 h 108681"/>
                <a:gd name="connsiteX6" fmla="*/ 119098 w 162090"/>
                <a:gd name="connsiteY6" fmla="*/ 88340 h 108681"/>
                <a:gd name="connsiteX7" fmla="*/ 144080 w 162090"/>
                <a:gd name="connsiteY7" fmla="*/ 0 h 108681"/>
                <a:gd name="connsiteX8" fmla="*/ 162090 w 162090"/>
                <a:gd name="connsiteY8" fmla="*/ 0 h 108681"/>
                <a:gd name="connsiteX9" fmla="*/ 127813 w 162090"/>
                <a:gd name="connsiteY9" fmla="*/ 108682 h 108681"/>
                <a:gd name="connsiteX10" fmla="*/ 110384 w 162090"/>
                <a:gd name="connsiteY10" fmla="*/ 108682 h 108681"/>
                <a:gd name="connsiteX11" fmla="*/ 81335 w 162090"/>
                <a:gd name="connsiteY11" fmla="*/ 19179 h 108681"/>
                <a:gd name="connsiteX12" fmla="*/ 80755 w 162090"/>
                <a:gd name="connsiteY12" fmla="*/ 19179 h 108681"/>
                <a:gd name="connsiteX13" fmla="*/ 51706 w 162090"/>
                <a:gd name="connsiteY13" fmla="*/ 108682 h 108681"/>
                <a:gd name="connsiteX14" fmla="*/ 34277 w 162090"/>
                <a:gd name="connsiteY14" fmla="*/ 108682 h 108681"/>
                <a:gd name="connsiteX15" fmla="*/ 0 w 162090"/>
                <a:gd name="connsiteY15" fmla="*/ 0 h 108681"/>
                <a:gd name="connsiteX16" fmla="*/ 19172 w 162090"/>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090" h="108681">
                  <a:moveTo>
                    <a:pt x="19172" y="0"/>
                  </a:moveTo>
                  <a:lnTo>
                    <a:pt x="44154" y="88340"/>
                  </a:lnTo>
                  <a:lnTo>
                    <a:pt x="44735" y="88340"/>
                  </a:lnTo>
                  <a:lnTo>
                    <a:pt x="73783" y="0"/>
                  </a:lnTo>
                  <a:lnTo>
                    <a:pt x="89469" y="0"/>
                  </a:lnTo>
                  <a:lnTo>
                    <a:pt x="118518" y="88340"/>
                  </a:lnTo>
                  <a:lnTo>
                    <a:pt x="119098" y="88340"/>
                  </a:lnTo>
                  <a:lnTo>
                    <a:pt x="144080" y="0"/>
                  </a:lnTo>
                  <a:lnTo>
                    <a:pt x="162090" y="0"/>
                  </a:lnTo>
                  <a:lnTo>
                    <a:pt x="127813" y="108682"/>
                  </a:lnTo>
                  <a:lnTo>
                    <a:pt x="110384" y="108682"/>
                  </a:lnTo>
                  <a:lnTo>
                    <a:pt x="81335" y="19179"/>
                  </a:lnTo>
                  <a:lnTo>
                    <a:pt x="80755" y="19179"/>
                  </a:lnTo>
                  <a:lnTo>
                    <a:pt x="51706" y="108682"/>
                  </a:lnTo>
                  <a:lnTo>
                    <a:pt x="34277" y="108682"/>
                  </a:lnTo>
                  <a:lnTo>
                    <a:pt x="0" y="0"/>
                  </a:lnTo>
                  <a:lnTo>
                    <a:pt x="19172" y="0"/>
                  </a:lnTo>
                  <a:close/>
                </a:path>
              </a:pathLst>
            </a:custGeom>
            <a:grpFill/>
            <a:ln w="5806" cap="flat">
              <a:noFill/>
              <a:prstDash val="solid"/>
              <a:miter/>
            </a:ln>
          </p:spPr>
          <p:txBody>
            <a:bodyPr rtlCol="0" anchor="ctr"/>
            <a:lstStyle/>
            <a:p>
              <a:endParaRPr lang="en-US"/>
            </a:p>
          </p:txBody>
        </p:sp>
        <p:sp>
          <p:nvSpPr>
            <p:cNvPr id="860" name="Freeform 859">
              <a:extLst>
                <a:ext uri="{FF2B5EF4-FFF2-40B4-BE49-F238E27FC236}">
                  <a16:creationId xmlns:a16="http://schemas.microsoft.com/office/drawing/2014/main" id="{CB8179DF-2613-A34F-94A1-283C085D3CA0}"/>
                </a:ext>
              </a:extLst>
            </p:cNvPr>
            <p:cNvSpPr/>
            <p:nvPr/>
          </p:nvSpPr>
          <p:spPr>
            <a:xfrm>
              <a:off x="5470878" y="3330779"/>
              <a:ext cx="25562" cy="25572"/>
            </a:xfrm>
            <a:custGeom>
              <a:avLst/>
              <a:gdLst>
                <a:gd name="connsiteX0" fmla="*/ 25562 w 25562"/>
                <a:gd name="connsiteY0" fmla="*/ 12786 h 25572"/>
                <a:gd name="connsiteX1" fmla="*/ 22077 w 25562"/>
                <a:gd name="connsiteY1" fmla="*/ 21504 h 25572"/>
                <a:gd name="connsiteX2" fmla="*/ 12781 w 25562"/>
                <a:gd name="connsiteY2" fmla="*/ 25572 h 25572"/>
                <a:gd name="connsiteX3" fmla="*/ 3486 w 25562"/>
                <a:gd name="connsiteY3" fmla="*/ 21504 h 25572"/>
                <a:gd name="connsiteX4" fmla="*/ 0 w 25562"/>
                <a:gd name="connsiteY4" fmla="*/ 12786 h 25572"/>
                <a:gd name="connsiteX5" fmla="*/ 3486 w 25562"/>
                <a:gd name="connsiteY5" fmla="*/ 4068 h 25572"/>
                <a:gd name="connsiteX6" fmla="*/ 12781 w 25562"/>
                <a:gd name="connsiteY6" fmla="*/ 0 h 25572"/>
                <a:gd name="connsiteX7" fmla="*/ 22077 w 25562"/>
                <a:gd name="connsiteY7" fmla="*/ 4068 h 25572"/>
                <a:gd name="connsiteX8" fmla="*/ 25562 w 25562"/>
                <a:gd name="connsiteY8" fmla="*/ 12786 h 2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2" h="25572">
                  <a:moveTo>
                    <a:pt x="25562" y="12786"/>
                  </a:moveTo>
                  <a:cubicBezTo>
                    <a:pt x="25562" y="16274"/>
                    <a:pt x="24400" y="19179"/>
                    <a:pt x="22077" y="21504"/>
                  </a:cubicBezTo>
                  <a:cubicBezTo>
                    <a:pt x="19753" y="23829"/>
                    <a:pt x="16848" y="25572"/>
                    <a:pt x="12781" y="25572"/>
                  </a:cubicBezTo>
                  <a:cubicBezTo>
                    <a:pt x="9295" y="25572"/>
                    <a:pt x="5810" y="24410"/>
                    <a:pt x="3486" y="21504"/>
                  </a:cubicBezTo>
                  <a:cubicBezTo>
                    <a:pt x="1162" y="19179"/>
                    <a:pt x="0" y="16274"/>
                    <a:pt x="0" y="12786"/>
                  </a:cubicBezTo>
                  <a:cubicBezTo>
                    <a:pt x="0" y="9299"/>
                    <a:pt x="1162" y="6393"/>
                    <a:pt x="3486" y="4068"/>
                  </a:cubicBezTo>
                  <a:cubicBezTo>
                    <a:pt x="5810" y="1744"/>
                    <a:pt x="8715" y="0"/>
                    <a:pt x="12781" y="0"/>
                  </a:cubicBezTo>
                  <a:cubicBezTo>
                    <a:pt x="16267" y="0"/>
                    <a:pt x="19753" y="1162"/>
                    <a:pt x="22077" y="4068"/>
                  </a:cubicBezTo>
                  <a:cubicBezTo>
                    <a:pt x="24400" y="6974"/>
                    <a:pt x="25562" y="9880"/>
                    <a:pt x="25562" y="12786"/>
                  </a:cubicBezTo>
                  <a:close/>
                </a:path>
              </a:pathLst>
            </a:custGeom>
            <a:grpFill/>
            <a:ln w="5806"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9DE02BDA-5AAF-354E-A32A-4D8E88760B05}"/>
                </a:ext>
              </a:extLst>
            </p:cNvPr>
            <p:cNvSpPr/>
            <p:nvPr/>
          </p:nvSpPr>
          <p:spPr>
            <a:xfrm>
              <a:off x="5519098" y="3208730"/>
              <a:ext cx="87725" cy="148783"/>
            </a:xfrm>
            <a:custGeom>
              <a:avLst/>
              <a:gdLst>
                <a:gd name="connsiteX0" fmla="*/ 86564 w 87725"/>
                <a:gd name="connsiteY0" fmla="*/ 61025 h 148783"/>
                <a:gd name="connsiteX1" fmla="*/ 55773 w 87725"/>
                <a:gd name="connsiteY1" fmla="*/ 61025 h 148783"/>
                <a:gd name="connsiteX2" fmla="*/ 55773 w 87725"/>
                <a:gd name="connsiteY2" fmla="*/ 98802 h 148783"/>
                <a:gd name="connsiteX3" fmla="*/ 56354 w 87725"/>
                <a:gd name="connsiteY3" fmla="*/ 107519 h 148783"/>
                <a:gd name="connsiteX4" fmla="*/ 58678 w 87725"/>
                <a:gd name="connsiteY4" fmla="*/ 113913 h 148783"/>
                <a:gd name="connsiteX5" fmla="*/ 63906 w 87725"/>
                <a:gd name="connsiteY5" fmla="*/ 117981 h 148783"/>
                <a:gd name="connsiteX6" fmla="*/ 72621 w 87725"/>
                <a:gd name="connsiteY6" fmla="*/ 119725 h 148783"/>
                <a:gd name="connsiteX7" fmla="*/ 80173 w 87725"/>
                <a:gd name="connsiteY7" fmla="*/ 119143 h 148783"/>
                <a:gd name="connsiteX8" fmla="*/ 87145 w 87725"/>
                <a:gd name="connsiteY8" fmla="*/ 116237 h 148783"/>
                <a:gd name="connsiteX9" fmla="*/ 87145 w 87725"/>
                <a:gd name="connsiteY9" fmla="*/ 145297 h 148783"/>
                <a:gd name="connsiteX10" fmla="*/ 74945 w 87725"/>
                <a:gd name="connsiteY10" fmla="*/ 148203 h 148783"/>
                <a:gd name="connsiteX11" fmla="*/ 62744 w 87725"/>
                <a:gd name="connsiteY11" fmla="*/ 148784 h 148783"/>
                <a:gd name="connsiteX12" fmla="*/ 46477 w 87725"/>
                <a:gd name="connsiteY12" fmla="*/ 147040 h 148783"/>
                <a:gd name="connsiteX13" fmla="*/ 33696 w 87725"/>
                <a:gd name="connsiteY13" fmla="*/ 141229 h 148783"/>
                <a:gd name="connsiteX14" fmla="*/ 24982 w 87725"/>
                <a:gd name="connsiteY14" fmla="*/ 130767 h 148783"/>
                <a:gd name="connsiteX15" fmla="*/ 22077 w 87725"/>
                <a:gd name="connsiteY15" fmla="*/ 115075 h 148783"/>
                <a:gd name="connsiteX16" fmla="*/ 22077 w 87725"/>
                <a:gd name="connsiteY16" fmla="*/ 61606 h 148783"/>
                <a:gd name="connsiteX17" fmla="*/ 0 w 87725"/>
                <a:gd name="connsiteY17" fmla="*/ 61606 h 148783"/>
                <a:gd name="connsiteX18" fmla="*/ 0 w 87725"/>
                <a:gd name="connsiteY18" fmla="*/ 33709 h 148783"/>
                <a:gd name="connsiteX19" fmla="*/ 22077 w 87725"/>
                <a:gd name="connsiteY19" fmla="*/ 33709 h 148783"/>
                <a:gd name="connsiteX20" fmla="*/ 22077 w 87725"/>
                <a:gd name="connsiteY20" fmla="*/ 0 h 148783"/>
                <a:gd name="connsiteX21" fmla="*/ 56935 w 87725"/>
                <a:gd name="connsiteY21" fmla="*/ 0 h 148783"/>
                <a:gd name="connsiteX22" fmla="*/ 56935 w 87725"/>
                <a:gd name="connsiteY22" fmla="*/ 33709 h 148783"/>
                <a:gd name="connsiteX23" fmla="*/ 87726 w 87725"/>
                <a:gd name="connsiteY23" fmla="*/ 33709 h 148783"/>
                <a:gd name="connsiteX24" fmla="*/ 87726 w 87725"/>
                <a:gd name="connsiteY24" fmla="*/ 61025 h 14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725" h="148783">
                  <a:moveTo>
                    <a:pt x="86564" y="61025"/>
                  </a:moveTo>
                  <a:lnTo>
                    <a:pt x="55773" y="61025"/>
                  </a:lnTo>
                  <a:lnTo>
                    <a:pt x="55773" y="98802"/>
                  </a:lnTo>
                  <a:cubicBezTo>
                    <a:pt x="55773" y="101708"/>
                    <a:pt x="55773" y="104614"/>
                    <a:pt x="56354" y="107519"/>
                  </a:cubicBezTo>
                  <a:cubicBezTo>
                    <a:pt x="56935" y="109844"/>
                    <a:pt x="57516" y="112169"/>
                    <a:pt x="58678" y="113913"/>
                  </a:cubicBezTo>
                  <a:cubicBezTo>
                    <a:pt x="59840" y="115656"/>
                    <a:pt x="61582" y="117400"/>
                    <a:pt x="63906" y="117981"/>
                  </a:cubicBezTo>
                  <a:cubicBezTo>
                    <a:pt x="66230" y="119143"/>
                    <a:pt x="69135" y="119725"/>
                    <a:pt x="72621" y="119725"/>
                  </a:cubicBezTo>
                  <a:cubicBezTo>
                    <a:pt x="74364" y="119725"/>
                    <a:pt x="76688" y="119725"/>
                    <a:pt x="80173" y="119143"/>
                  </a:cubicBezTo>
                  <a:cubicBezTo>
                    <a:pt x="83078" y="118562"/>
                    <a:pt x="85402" y="117981"/>
                    <a:pt x="87145" y="116237"/>
                  </a:cubicBezTo>
                  <a:lnTo>
                    <a:pt x="87145" y="145297"/>
                  </a:lnTo>
                  <a:cubicBezTo>
                    <a:pt x="83078" y="146459"/>
                    <a:pt x="79011" y="147622"/>
                    <a:pt x="74945" y="148203"/>
                  </a:cubicBezTo>
                  <a:cubicBezTo>
                    <a:pt x="70878" y="148784"/>
                    <a:pt x="66811" y="148784"/>
                    <a:pt x="62744" y="148784"/>
                  </a:cubicBezTo>
                  <a:cubicBezTo>
                    <a:pt x="56935" y="148784"/>
                    <a:pt x="51706" y="148203"/>
                    <a:pt x="46477" y="147040"/>
                  </a:cubicBezTo>
                  <a:cubicBezTo>
                    <a:pt x="41249" y="145878"/>
                    <a:pt x="37182" y="143553"/>
                    <a:pt x="33696" y="141229"/>
                  </a:cubicBezTo>
                  <a:cubicBezTo>
                    <a:pt x="30210" y="138904"/>
                    <a:pt x="27306" y="134835"/>
                    <a:pt x="24982" y="130767"/>
                  </a:cubicBezTo>
                  <a:cubicBezTo>
                    <a:pt x="22658" y="126699"/>
                    <a:pt x="22077" y="120887"/>
                    <a:pt x="22077" y="115075"/>
                  </a:cubicBezTo>
                  <a:lnTo>
                    <a:pt x="22077" y="61606"/>
                  </a:lnTo>
                  <a:lnTo>
                    <a:pt x="0" y="61606"/>
                  </a:lnTo>
                  <a:lnTo>
                    <a:pt x="0" y="33709"/>
                  </a:lnTo>
                  <a:lnTo>
                    <a:pt x="22077" y="33709"/>
                  </a:lnTo>
                  <a:lnTo>
                    <a:pt x="22077" y="0"/>
                  </a:lnTo>
                  <a:lnTo>
                    <a:pt x="56935" y="0"/>
                  </a:lnTo>
                  <a:lnTo>
                    <a:pt x="56935" y="33709"/>
                  </a:lnTo>
                  <a:lnTo>
                    <a:pt x="87726" y="33709"/>
                  </a:lnTo>
                  <a:lnTo>
                    <a:pt x="87726" y="61025"/>
                  </a:lnTo>
                  <a:close/>
                </a:path>
              </a:pathLst>
            </a:custGeom>
            <a:grpFill/>
            <a:ln w="5806" cap="flat">
              <a:no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4B7DA770-EBE6-A74A-929F-355F131E0550}"/>
                </a:ext>
              </a:extLst>
            </p:cNvPr>
            <p:cNvSpPr/>
            <p:nvPr/>
          </p:nvSpPr>
          <p:spPr>
            <a:xfrm>
              <a:off x="5620186" y="3238951"/>
              <a:ext cx="115031" cy="118562"/>
            </a:xfrm>
            <a:custGeom>
              <a:avLst/>
              <a:gdLst>
                <a:gd name="connsiteX0" fmla="*/ 109803 w 115031"/>
                <a:gd name="connsiteY0" fmla="*/ 96477 h 118562"/>
                <a:gd name="connsiteX1" fmla="*/ 88888 w 115031"/>
                <a:gd name="connsiteY1" fmla="*/ 112750 h 118562"/>
                <a:gd name="connsiteX2" fmla="*/ 62164 w 115031"/>
                <a:gd name="connsiteY2" fmla="*/ 118562 h 118562"/>
                <a:gd name="connsiteX3" fmla="*/ 37763 w 115031"/>
                <a:gd name="connsiteY3" fmla="*/ 114494 h 118562"/>
                <a:gd name="connsiteX4" fmla="*/ 18010 w 115031"/>
                <a:gd name="connsiteY4" fmla="*/ 102289 h 118562"/>
                <a:gd name="connsiteX5" fmla="*/ 4648 w 115031"/>
                <a:gd name="connsiteY5" fmla="*/ 83691 h 118562"/>
                <a:gd name="connsiteX6" fmla="*/ 0 w 115031"/>
                <a:gd name="connsiteY6" fmla="*/ 59281 h 118562"/>
                <a:gd name="connsiteX7" fmla="*/ 4648 w 115031"/>
                <a:gd name="connsiteY7" fmla="*/ 34871 h 118562"/>
                <a:gd name="connsiteX8" fmla="*/ 18010 w 115031"/>
                <a:gd name="connsiteY8" fmla="*/ 16273 h 118562"/>
                <a:gd name="connsiteX9" fmla="*/ 37763 w 115031"/>
                <a:gd name="connsiteY9" fmla="*/ 4068 h 118562"/>
                <a:gd name="connsiteX10" fmla="*/ 62164 w 115031"/>
                <a:gd name="connsiteY10" fmla="*/ 0 h 118562"/>
                <a:gd name="connsiteX11" fmla="*/ 84240 w 115031"/>
                <a:gd name="connsiteY11" fmla="*/ 4068 h 118562"/>
                <a:gd name="connsiteX12" fmla="*/ 101088 w 115031"/>
                <a:gd name="connsiteY12" fmla="*/ 16273 h 118562"/>
                <a:gd name="connsiteX13" fmla="*/ 111546 w 115031"/>
                <a:gd name="connsiteY13" fmla="*/ 34871 h 118562"/>
                <a:gd name="connsiteX14" fmla="*/ 115032 w 115031"/>
                <a:gd name="connsiteY14" fmla="*/ 59281 h 118562"/>
                <a:gd name="connsiteX15" fmla="*/ 115032 w 115031"/>
                <a:gd name="connsiteY15" fmla="*/ 70324 h 118562"/>
                <a:gd name="connsiteX16" fmla="*/ 34277 w 115031"/>
                <a:gd name="connsiteY16" fmla="*/ 70324 h 118562"/>
                <a:gd name="connsiteX17" fmla="*/ 43573 w 115031"/>
                <a:gd name="connsiteY17" fmla="*/ 86016 h 118562"/>
                <a:gd name="connsiteX18" fmla="*/ 61002 w 115031"/>
                <a:gd name="connsiteY18" fmla="*/ 91827 h 118562"/>
                <a:gd name="connsiteX19" fmla="*/ 75526 w 115031"/>
                <a:gd name="connsiteY19" fmla="*/ 87759 h 118562"/>
                <a:gd name="connsiteX20" fmla="*/ 85983 w 115031"/>
                <a:gd name="connsiteY20" fmla="*/ 77879 h 118562"/>
                <a:gd name="connsiteX21" fmla="*/ 109803 w 115031"/>
                <a:gd name="connsiteY21" fmla="*/ 96477 h 118562"/>
                <a:gd name="connsiteX22" fmla="*/ 80174 w 115031"/>
                <a:gd name="connsiteY22" fmla="*/ 46495 h 118562"/>
                <a:gd name="connsiteX23" fmla="*/ 74364 w 115031"/>
                <a:gd name="connsiteY23" fmla="*/ 31384 h 118562"/>
                <a:gd name="connsiteX24" fmla="*/ 58678 w 115031"/>
                <a:gd name="connsiteY24" fmla="*/ 24991 h 118562"/>
                <a:gd name="connsiteX25" fmla="*/ 48221 w 115031"/>
                <a:gd name="connsiteY25" fmla="*/ 26735 h 118562"/>
                <a:gd name="connsiteX26" fmla="*/ 40668 w 115031"/>
                <a:gd name="connsiteY26" fmla="*/ 31384 h 118562"/>
                <a:gd name="connsiteX27" fmla="*/ 36020 w 115031"/>
                <a:gd name="connsiteY27" fmla="*/ 38359 h 118562"/>
                <a:gd name="connsiteX28" fmla="*/ 34277 w 115031"/>
                <a:gd name="connsiteY28" fmla="*/ 46495 h 118562"/>
                <a:gd name="connsiteX29" fmla="*/ 80174 w 115031"/>
                <a:gd name="connsiteY29" fmla="*/ 46495 h 1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031" h="118562">
                  <a:moveTo>
                    <a:pt x="109803" y="96477"/>
                  </a:moveTo>
                  <a:cubicBezTo>
                    <a:pt x="103993" y="103451"/>
                    <a:pt x="97022" y="109263"/>
                    <a:pt x="88888" y="112750"/>
                  </a:cubicBezTo>
                  <a:cubicBezTo>
                    <a:pt x="80755" y="116237"/>
                    <a:pt x="71459" y="118562"/>
                    <a:pt x="62164" y="118562"/>
                  </a:cubicBezTo>
                  <a:cubicBezTo>
                    <a:pt x="53449" y="118562"/>
                    <a:pt x="45316" y="117400"/>
                    <a:pt x="37763" y="114494"/>
                  </a:cubicBezTo>
                  <a:cubicBezTo>
                    <a:pt x="30210" y="111588"/>
                    <a:pt x="23239" y="107519"/>
                    <a:pt x="18010" y="102289"/>
                  </a:cubicBezTo>
                  <a:cubicBezTo>
                    <a:pt x="12201" y="97058"/>
                    <a:pt x="8134" y="90665"/>
                    <a:pt x="4648" y="83691"/>
                  </a:cubicBezTo>
                  <a:cubicBezTo>
                    <a:pt x="1162" y="76136"/>
                    <a:pt x="0" y="67999"/>
                    <a:pt x="0" y="59281"/>
                  </a:cubicBezTo>
                  <a:cubicBezTo>
                    <a:pt x="0" y="50563"/>
                    <a:pt x="1743" y="42427"/>
                    <a:pt x="4648" y="34871"/>
                  </a:cubicBezTo>
                  <a:cubicBezTo>
                    <a:pt x="8134" y="27316"/>
                    <a:pt x="12201" y="21504"/>
                    <a:pt x="18010" y="16273"/>
                  </a:cubicBezTo>
                  <a:cubicBezTo>
                    <a:pt x="23820" y="11043"/>
                    <a:pt x="30210" y="6974"/>
                    <a:pt x="37763" y="4068"/>
                  </a:cubicBezTo>
                  <a:cubicBezTo>
                    <a:pt x="45316" y="1162"/>
                    <a:pt x="53449" y="0"/>
                    <a:pt x="62164" y="0"/>
                  </a:cubicBezTo>
                  <a:cubicBezTo>
                    <a:pt x="70297" y="0"/>
                    <a:pt x="77269" y="1162"/>
                    <a:pt x="84240" y="4068"/>
                  </a:cubicBezTo>
                  <a:cubicBezTo>
                    <a:pt x="90631" y="6974"/>
                    <a:pt x="96441" y="11043"/>
                    <a:pt x="101088" y="16273"/>
                  </a:cubicBezTo>
                  <a:cubicBezTo>
                    <a:pt x="105736" y="21504"/>
                    <a:pt x="109222" y="27897"/>
                    <a:pt x="111546" y="34871"/>
                  </a:cubicBezTo>
                  <a:cubicBezTo>
                    <a:pt x="113870" y="42427"/>
                    <a:pt x="115032" y="50563"/>
                    <a:pt x="115032" y="59281"/>
                  </a:cubicBezTo>
                  <a:lnTo>
                    <a:pt x="115032" y="70324"/>
                  </a:lnTo>
                  <a:lnTo>
                    <a:pt x="34277" y="70324"/>
                  </a:lnTo>
                  <a:cubicBezTo>
                    <a:pt x="35439" y="76717"/>
                    <a:pt x="38925" y="82529"/>
                    <a:pt x="43573" y="86016"/>
                  </a:cubicBezTo>
                  <a:cubicBezTo>
                    <a:pt x="48221" y="89503"/>
                    <a:pt x="54030" y="91827"/>
                    <a:pt x="61002" y="91827"/>
                  </a:cubicBezTo>
                  <a:cubicBezTo>
                    <a:pt x="66811" y="91827"/>
                    <a:pt x="71459" y="90665"/>
                    <a:pt x="75526" y="87759"/>
                  </a:cubicBezTo>
                  <a:cubicBezTo>
                    <a:pt x="79593" y="84853"/>
                    <a:pt x="83079" y="81948"/>
                    <a:pt x="85983" y="77879"/>
                  </a:cubicBezTo>
                  <a:lnTo>
                    <a:pt x="109803" y="96477"/>
                  </a:lnTo>
                  <a:close/>
                  <a:moveTo>
                    <a:pt x="80174" y="46495"/>
                  </a:moveTo>
                  <a:cubicBezTo>
                    <a:pt x="80174" y="40683"/>
                    <a:pt x="78431" y="35453"/>
                    <a:pt x="74364" y="31384"/>
                  </a:cubicBezTo>
                  <a:cubicBezTo>
                    <a:pt x="70297" y="27316"/>
                    <a:pt x="65068" y="24991"/>
                    <a:pt x="58678" y="24991"/>
                  </a:cubicBezTo>
                  <a:cubicBezTo>
                    <a:pt x="54611" y="24991"/>
                    <a:pt x="51125" y="25572"/>
                    <a:pt x="48221" y="26735"/>
                  </a:cubicBezTo>
                  <a:cubicBezTo>
                    <a:pt x="45316" y="27897"/>
                    <a:pt x="42992" y="29641"/>
                    <a:pt x="40668" y="31384"/>
                  </a:cubicBezTo>
                  <a:cubicBezTo>
                    <a:pt x="38344" y="33128"/>
                    <a:pt x="37182" y="35453"/>
                    <a:pt x="36020" y="38359"/>
                  </a:cubicBezTo>
                  <a:cubicBezTo>
                    <a:pt x="34858" y="40683"/>
                    <a:pt x="34277" y="43589"/>
                    <a:pt x="34277" y="46495"/>
                  </a:cubicBezTo>
                  <a:lnTo>
                    <a:pt x="80174" y="46495"/>
                  </a:lnTo>
                  <a:close/>
                </a:path>
              </a:pathLst>
            </a:custGeom>
            <a:grpFill/>
            <a:ln w="5806" cap="flat">
              <a:noFill/>
              <a:prstDash val="solid"/>
              <a:miter/>
            </a:ln>
          </p:spPr>
          <p:txBody>
            <a:bodyPr rtlCol="0" anchor="ctr"/>
            <a:lstStyle/>
            <a:p>
              <a:endParaRPr lang="en-US"/>
            </a:p>
          </p:txBody>
        </p:sp>
        <p:sp>
          <p:nvSpPr>
            <p:cNvPr id="863" name="Freeform 862">
              <a:extLst>
                <a:ext uri="{FF2B5EF4-FFF2-40B4-BE49-F238E27FC236}">
                  <a16:creationId xmlns:a16="http://schemas.microsoft.com/office/drawing/2014/main" id="{21C9CD78-5C0B-8E49-84FA-CE1FEB8ADB42}"/>
                </a:ext>
              </a:extLst>
            </p:cNvPr>
            <p:cNvSpPr/>
            <p:nvPr/>
          </p:nvSpPr>
          <p:spPr>
            <a:xfrm>
              <a:off x="5751485" y="3240114"/>
              <a:ext cx="107478" cy="117399"/>
            </a:xfrm>
            <a:custGeom>
              <a:avLst/>
              <a:gdLst>
                <a:gd name="connsiteX0" fmla="*/ 76107 w 107478"/>
                <a:gd name="connsiteY0" fmla="*/ 100545 h 117399"/>
                <a:gd name="connsiteX1" fmla="*/ 76107 w 107478"/>
                <a:gd name="connsiteY1" fmla="*/ 100545 h 117399"/>
                <a:gd name="connsiteX2" fmla="*/ 60420 w 107478"/>
                <a:gd name="connsiteY2" fmla="*/ 113331 h 117399"/>
                <a:gd name="connsiteX3" fmla="*/ 40087 w 107478"/>
                <a:gd name="connsiteY3" fmla="*/ 117400 h 117399"/>
                <a:gd name="connsiteX4" fmla="*/ 24982 w 107478"/>
                <a:gd name="connsiteY4" fmla="*/ 115075 h 117399"/>
                <a:gd name="connsiteX5" fmla="*/ 12200 w 107478"/>
                <a:gd name="connsiteY5" fmla="*/ 108682 h 117399"/>
                <a:gd name="connsiteX6" fmla="*/ 3486 w 107478"/>
                <a:gd name="connsiteY6" fmla="*/ 97639 h 117399"/>
                <a:gd name="connsiteX7" fmla="*/ 0 w 107478"/>
                <a:gd name="connsiteY7" fmla="*/ 82529 h 117399"/>
                <a:gd name="connsiteX8" fmla="*/ 3486 w 107478"/>
                <a:gd name="connsiteY8" fmla="*/ 66255 h 117399"/>
                <a:gd name="connsiteX9" fmla="*/ 13362 w 107478"/>
                <a:gd name="connsiteY9" fmla="*/ 55213 h 117399"/>
                <a:gd name="connsiteX10" fmla="*/ 27306 w 107478"/>
                <a:gd name="connsiteY10" fmla="*/ 48238 h 117399"/>
                <a:gd name="connsiteX11" fmla="*/ 43573 w 107478"/>
                <a:gd name="connsiteY11" fmla="*/ 44751 h 117399"/>
                <a:gd name="connsiteX12" fmla="*/ 60420 w 107478"/>
                <a:gd name="connsiteY12" fmla="*/ 43589 h 117399"/>
                <a:gd name="connsiteX13" fmla="*/ 76107 w 107478"/>
                <a:gd name="connsiteY13" fmla="*/ 43589 h 117399"/>
                <a:gd name="connsiteX14" fmla="*/ 69716 w 107478"/>
                <a:gd name="connsiteY14" fmla="*/ 29059 h 117399"/>
                <a:gd name="connsiteX15" fmla="*/ 54030 w 107478"/>
                <a:gd name="connsiteY15" fmla="*/ 23829 h 117399"/>
                <a:gd name="connsiteX16" fmla="*/ 38344 w 107478"/>
                <a:gd name="connsiteY16" fmla="*/ 27316 h 117399"/>
                <a:gd name="connsiteX17" fmla="*/ 25562 w 107478"/>
                <a:gd name="connsiteY17" fmla="*/ 37196 h 117399"/>
                <a:gd name="connsiteX18" fmla="*/ 6972 w 107478"/>
                <a:gd name="connsiteY18" fmla="*/ 18017 h 117399"/>
                <a:gd name="connsiteX19" fmla="*/ 29629 w 107478"/>
                <a:gd name="connsiteY19" fmla="*/ 4649 h 117399"/>
                <a:gd name="connsiteX20" fmla="*/ 56354 w 107478"/>
                <a:gd name="connsiteY20" fmla="*/ 0 h 117399"/>
                <a:gd name="connsiteX21" fmla="*/ 81335 w 107478"/>
                <a:gd name="connsiteY21" fmla="*/ 4068 h 117399"/>
                <a:gd name="connsiteX22" fmla="*/ 97022 w 107478"/>
                <a:gd name="connsiteY22" fmla="*/ 15111 h 117399"/>
                <a:gd name="connsiteX23" fmla="*/ 105155 w 107478"/>
                <a:gd name="connsiteY23" fmla="*/ 33128 h 117399"/>
                <a:gd name="connsiteX24" fmla="*/ 107479 w 107478"/>
                <a:gd name="connsiteY24" fmla="*/ 58119 h 117399"/>
                <a:gd name="connsiteX25" fmla="*/ 107479 w 107478"/>
                <a:gd name="connsiteY25" fmla="*/ 115656 h 117399"/>
                <a:gd name="connsiteX26" fmla="*/ 75526 w 107478"/>
                <a:gd name="connsiteY26" fmla="*/ 115656 h 117399"/>
                <a:gd name="connsiteX27" fmla="*/ 75526 w 107478"/>
                <a:gd name="connsiteY27" fmla="*/ 100545 h 117399"/>
                <a:gd name="connsiteX28" fmla="*/ 67392 w 107478"/>
                <a:gd name="connsiteY28" fmla="*/ 65093 h 117399"/>
                <a:gd name="connsiteX29" fmla="*/ 57516 w 107478"/>
                <a:gd name="connsiteY29" fmla="*/ 65674 h 117399"/>
                <a:gd name="connsiteX30" fmla="*/ 45896 w 107478"/>
                <a:gd name="connsiteY30" fmla="*/ 67417 h 117399"/>
                <a:gd name="connsiteX31" fmla="*/ 36601 w 107478"/>
                <a:gd name="connsiteY31" fmla="*/ 72067 h 117399"/>
                <a:gd name="connsiteX32" fmla="*/ 32534 w 107478"/>
                <a:gd name="connsiteY32" fmla="*/ 81366 h 117399"/>
                <a:gd name="connsiteX33" fmla="*/ 37763 w 107478"/>
                <a:gd name="connsiteY33" fmla="*/ 90665 h 117399"/>
                <a:gd name="connsiteX34" fmla="*/ 48801 w 107478"/>
                <a:gd name="connsiteY34" fmla="*/ 93571 h 117399"/>
                <a:gd name="connsiteX35" fmla="*/ 58678 w 107478"/>
                <a:gd name="connsiteY35" fmla="*/ 92409 h 117399"/>
                <a:gd name="connsiteX36" fmla="*/ 67392 w 107478"/>
                <a:gd name="connsiteY36" fmla="*/ 88340 h 117399"/>
                <a:gd name="connsiteX37" fmla="*/ 73202 w 107478"/>
                <a:gd name="connsiteY37" fmla="*/ 81947 h 117399"/>
                <a:gd name="connsiteX38" fmla="*/ 75526 w 107478"/>
                <a:gd name="connsiteY38" fmla="*/ 72648 h 117399"/>
                <a:gd name="connsiteX39" fmla="*/ 75526 w 107478"/>
                <a:gd name="connsiteY39" fmla="*/ 65093 h 117399"/>
                <a:gd name="connsiteX40" fmla="*/ 67392 w 107478"/>
                <a:gd name="connsiteY40" fmla="*/ 65093 h 11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478" h="117399">
                  <a:moveTo>
                    <a:pt x="76107" y="100545"/>
                  </a:moveTo>
                  <a:lnTo>
                    <a:pt x="76107" y="100545"/>
                  </a:lnTo>
                  <a:cubicBezTo>
                    <a:pt x="72040" y="106357"/>
                    <a:pt x="66811" y="111006"/>
                    <a:pt x="60420" y="113331"/>
                  </a:cubicBezTo>
                  <a:cubicBezTo>
                    <a:pt x="54030" y="116237"/>
                    <a:pt x="47058" y="117400"/>
                    <a:pt x="40087" y="117400"/>
                  </a:cubicBezTo>
                  <a:cubicBezTo>
                    <a:pt x="34858" y="117400"/>
                    <a:pt x="29629" y="116818"/>
                    <a:pt x="24982" y="115075"/>
                  </a:cubicBezTo>
                  <a:cubicBezTo>
                    <a:pt x="20334" y="113331"/>
                    <a:pt x="15686" y="111588"/>
                    <a:pt x="12200" y="108682"/>
                  </a:cubicBezTo>
                  <a:cubicBezTo>
                    <a:pt x="8715" y="105776"/>
                    <a:pt x="5810" y="102289"/>
                    <a:pt x="3486" y="97639"/>
                  </a:cubicBezTo>
                  <a:cubicBezTo>
                    <a:pt x="1162" y="93571"/>
                    <a:pt x="0" y="88340"/>
                    <a:pt x="0" y="82529"/>
                  </a:cubicBezTo>
                  <a:cubicBezTo>
                    <a:pt x="0" y="76135"/>
                    <a:pt x="1162" y="70323"/>
                    <a:pt x="3486" y="66255"/>
                  </a:cubicBezTo>
                  <a:cubicBezTo>
                    <a:pt x="5810" y="62187"/>
                    <a:pt x="9295" y="58119"/>
                    <a:pt x="13362" y="55213"/>
                  </a:cubicBezTo>
                  <a:cubicBezTo>
                    <a:pt x="17429" y="52307"/>
                    <a:pt x="22077" y="49982"/>
                    <a:pt x="27306" y="48238"/>
                  </a:cubicBezTo>
                  <a:cubicBezTo>
                    <a:pt x="32534" y="46495"/>
                    <a:pt x="37763" y="45332"/>
                    <a:pt x="43573" y="44751"/>
                  </a:cubicBezTo>
                  <a:cubicBezTo>
                    <a:pt x="49382" y="44170"/>
                    <a:pt x="54611" y="43589"/>
                    <a:pt x="60420" y="43589"/>
                  </a:cubicBezTo>
                  <a:cubicBezTo>
                    <a:pt x="66230" y="43589"/>
                    <a:pt x="71459" y="43589"/>
                    <a:pt x="76107" y="43589"/>
                  </a:cubicBezTo>
                  <a:cubicBezTo>
                    <a:pt x="76107" y="37196"/>
                    <a:pt x="73783" y="32546"/>
                    <a:pt x="69716" y="29059"/>
                  </a:cubicBezTo>
                  <a:cubicBezTo>
                    <a:pt x="65068" y="25572"/>
                    <a:pt x="59840" y="23829"/>
                    <a:pt x="54030" y="23829"/>
                  </a:cubicBezTo>
                  <a:cubicBezTo>
                    <a:pt x="48220" y="23829"/>
                    <a:pt x="42991" y="24991"/>
                    <a:pt x="38344" y="27316"/>
                  </a:cubicBezTo>
                  <a:cubicBezTo>
                    <a:pt x="33696" y="29640"/>
                    <a:pt x="29629" y="33128"/>
                    <a:pt x="25562" y="37196"/>
                  </a:cubicBezTo>
                  <a:lnTo>
                    <a:pt x="6972" y="18017"/>
                  </a:lnTo>
                  <a:cubicBezTo>
                    <a:pt x="13362" y="12205"/>
                    <a:pt x="20915" y="7555"/>
                    <a:pt x="29629" y="4649"/>
                  </a:cubicBezTo>
                  <a:cubicBezTo>
                    <a:pt x="38344" y="1743"/>
                    <a:pt x="47058" y="0"/>
                    <a:pt x="56354" y="0"/>
                  </a:cubicBezTo>
                  <a:cubicBezTo>
                    <a:pt x="66811" y="0"/>
                    <a:pt x="74945" y="1162"/>
                    <a:pt x="81335" y="4068"/>
                  </a:cubicBezTo>
                  <a:cubicBezTo>
                    <a:pt x="87726" y="6974"/>
                    <a:pt x="92955" y="10461"/>
                    <a:pt x="97022" y="15111"/>
                  </a:cubicBezTo>
                  <a:cubicBezTo>
                    <a:pt x="101088" y="19760"/>
                    <a:pt x="103993" y="26153"/>
                    <a:pt x="105155" y="33128"/>
                  </a:cubicBezTo>
                  <a:cubicBezTo>
                    <a:pt x="106317" y="40102"/>
                    <a:pt x="107479" y="48820"/>
                    <a:pt x="107479" y="58119"/>
                  </a:cubicBezTo>
                  <a:lnTo>
                    <a:pt x="107479" y="115656"/>
                  </a:lnTo>
                  <a:lnTo>
                    <a:pt x="75526" y="115656"/>
                  </a:lnTo>
                  <a:lnTo>
                    <a:pt x="75526" y="100545"/>
                  </a:lnTo>
                  <a:close/>
                  <a:moveTo>
                    <a:pt x="67392" y="65093"/>
                  </a:moveTo>
                  <a:cubicBezTo>
                    <a:pt x="64487" y="65093"/>
                    <a:pt x="61582" y="65093"/>
                    <a:pt x="57516" y="65674"/>
                  </a:cubicBezTo>
                  <a:cubicBezTo>
                    <a:pt x="53449" y="65674"/>
                    <a:pt x="49963" y="66836"/>
                    <a:pt x="45896" y="67417"/>
                  </a:cubicBezTo>
                  <a:cubicBezTo>
                    <a:pt x="42411" y="68580"/>
                    <a:pt x="38925" y="70323"/>
                    <a:pt x="36601" y="72067"/>
                  </a:cubicBezTo>
                  <a:cubicBezTo>
                    <a:pt x="34277" y="74392"/>
                    <a:pt x="32534" y="77298"/>
                    <a:pt x="32534" y="81366"/>
                  </a:cubicBezTo>
                  <a:cubicBezTo>
                    <a:pt x="32534" y="85434"/>
                    <a:pt x="34277" y="88921"/>
                    <a:pt x="37763" y="90665"/>
                  </a:cubicBezTo>
                  <a:cubicBezTo>
                    <a:pt x="41249" y="92409"/>
                    <a:pt x="45315" y="93571"/>
                    <a:pt x="48801" y="93571"/>
                  </a:cubicBezTo>
                  <a:cubicBezTo>
                    <a:pt x="52287" y="93571"/>
                    <a:pt x="55773" y="92990"/>
                    <a:pt x="58678" y="92409"/>
                  </a:cubicBezTo>
                  <a:cubicBezTo>
                    <a:pt x="61582" y="91246"/>
                    <a:pt x="64487" y="90084"/>
                    <a:pt x="67392" y="88340"/>
                  </a:cubicBezTo>
                  <a:cubicBezTo>
                    <a:pt x="70297" y="86597"/>
                    <a:pt x="72040" y="84272"/>
                    <a:pt x="73202" y="81947"/>
                  </a:cubicBezTo>
                  <a:cubicBezTo>
                    <a:pt x="74364" y="79623"/>
                    <a:pt x="75526" y="76135"/>
                    <a:pt x="75526" y="72648"/>
                  </a:cubicBezTo>
                  <a:lnTo>
                    <a:pt x="75526" y="65093"/>
                  </a:lnTo>
                  <a:lnTo>
                    <a:pt x="67392" y="65093"/>
                  </a:lnTo>
                  <a:close/>
                </a:path>
              </a:pathLst>
            </a:custGeom>
            <a:grpFill/>
            <a:ln w="5806"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E66FA549-4488-0F41-9C45-16B0EDF52EF2}"/>
                </a:ext>
              </a:extLst>
            </p:cNvPr>
            <p:cNvSpPr/>
            <p:nvPr/>
          </p:nvSpPr>
          <p:spPr>
            <a:xfrm>
              <a:off x="5878717" y="3240695"/>
              <a:ext cx="102250" cy="118562"/>
            </a:xfrm>
            <a:custGeom>
              <a:avLst/>
              <a:gdLst>
                <a:gd name="connsiteX0" fmla="*/ 79012 w 102250"/>
                <a:gd name="connsiteY0" fmla="*/ 37777 h 118562"/>
                <a:gd name="connsiteX1" fmla="*/ 72040 w 102250"/>
                <a:gd name="connsiteY1" fmla="*/ 31384 h 118562"/>
                <a:gd name="connsiteX2" fmla="*/ 62164 w 102250"/>
                <a:gd name="connsiteY2" fmla="*/ 29059 h 118562"/>
                <a:gd name="connsiteX3" fmla="*/ 41830 w 102250"/>
                <a:gd name="connsiteY3" fmla="*/ 37196 h 118562"/>
                <a:gd name="connsiteX4" fmla="*/ 34277 w 102250"/>
                <a:gd name="connsiteY4" fmla="*/ 58119 h 118562"/>
                <a:gd name="connsiteX5" fmla="*/ 41830 w 102250"/>
                <a:gd name="connsiteY5" fmla="*/ 79042 h 118562"/>
                <a:gd name="connsiteX6" fmla="*/ 62164 w 102250"/>
                <a:gd name="connsiteY6" fmla="*/ 87178 h 118562"/>
                <a:gd name="connsiteX7" fmla="*/ 72040 w 102250"/>
                <a:gd name="connsiteY7" fmla="*/ 84853 h 118562"/>
                <a:gd name="connsiteX8" fmla="*/ 79012 w 102250"/>
                <a:gd name="connsiteY8" fmla="*/ 79042 h 118562"/>
                <a:gd name="connsiteX9" fmla="*/ 102250 w 102250"/>
                <a:gd name="connsiteY9" fmla="*/ 103451 h 118562"/>
                <a:gd name="connsiteX10" fmla="*/ 83079 w 102250"/>
                <a:gd name="connsiteY10" fmla="*/ 115075 h 118562"/>
                <a:gd name="connsiteX11" fmla="*/ 62164 w 102250"/>
                <a:gd name="connsiteY11" fmla="*/ 118562 h 118562"/>
                <a:gd name="connsiteX12" fmla="*/ 37763 w 102250"/>
                <a:gd name="connsiteY12" fmla="*/ 114494 h 118562"/>
                <a:gd name="connsiteX13" fmla="*/ 18010 w 102250"/>
                <a:gd name="connsiteY13" fmla="*/ 102289 h 118562"/>
                <a:gd name="connsiteX14" fmla="*/ 4648 w 102250"/>
                <a:gd name="connsiteY14" fmla="*/ 83691 h 118562"/>
                <a:gd name="connsiteX15" fmla="*/ 0 w 102250"/>
                <a:gd name="connsiteY15" fmla="*/ 59281 h 118562"/>
                <a:gd name="connsiteX16" fmla="*/ 4648 w 102250"/>
                <a:gd name="connsiteY16" fmla="*/ 34871 h 118562"/>
                <a:gd name="connsiteX17" fmla="*/ 18010 w 102250"/>
                <a:gd name="connsiteY17" fmla="*/ 16274 h 118562"/>
                <a:gd name="connsiteX18" fmla="*/ 37763 w 102250"/>
                <a:gd name="connsiteY18" fmla="*/ 4068 h 118562"/>
                <a:gd name="connsiteX19" fmla="*/ 62164 w 102250"/>
                <a:gd name="connsiteY19" fmla="*/ 0 h 118562"/>
                <a:gd name="connsiteX20" fmla="*/ 83079 w 102250"/>
                <a:gd name="connsiteY20" fmla="*/ 3487 h 118562"/>
                <a:gd name="connsiteX21" fmla="*/ 102250 w 102250"/>
                <a:gd name="connsiteY21" fmla="*/ 15111 h 118562"/>
                <a:gd name="connsiteX22" fmla="*/ 79012 w 102250"/>
                <a:gd name="connsiteY22" fmla="*/ 37777 h 1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250" h="118562">
                  <a:moveTo>
                    <a:pt x="79012" y="37777"/>
                  </a:moveTo>
                  <a:cubicBezTo>
                    <a:pt x="77269" y="35453"/>
                    <a:pt x="74945" y="33128"/>
                    <a:pt x="72040" y="31384"/>
                  </a:cubicBezTo>
                  <a:cubicBezTo>
                    <a:pt x="69135" y="29641"/>
                    <a:pt x="65650" y="29059"/>
                    <a:pt x="62164" y="29059"/>
                  </a:cubicBezTo>
                  <a:cubicBezTo>
                    <a:pt x="53449" y="29059"/>
                    <a:pt x="46477" y="31965"/>
                    <a:pt x="41830" y="37196"/>
                  </a:cubicBezTo>
                  <a:cubicBezTo>
                    <a:pt x="37182" y="42427"/>
                    <a:pt x="34277" y="49401"/>
                    <a:pt x="34277" y="58119"/>
                  </a:cubicBezTo>
                  <a:cubicBezTo>
                    <a:pt x="34277" y="66836"/>
                    <a:pt x="36601" y="73811"/>
                    <a:pt x="41830" y="79042"/>
                  </a:cubicBezTo>
                  <a:cubicBezTo>
                    <a:pt x="47059" y="84272"/>
                    <a:pt x="53449" y="87178"/>
                    <a:pt x="62164" y="87178"/>
                  </a:cubicBezTo>
                  <a:cubicBezTo>
                    <a:pt x="66230" y="87178"/>
                    <a:pt x="69135" y="86597"/>
                    <a:pt x="72040" y="84853"/>
                  </a:cubicBezTo>
                  <a:cubicBezTo>
                    <a:pt x="74945" y="83110"/>
                    <a:pt x="77269" y="81366"/>
                    <a:pt x="79012" y="79042"/>
                  </a:cubicBezTo>
                  <a:lnTo>
                    <a:pt x="102250" y="103451"/>
                  </a:lnTo>
                  <a:cubicBezTo>
                    <a:pt x="97022" y="109263"/>
                    <a:pt x="90631" y="112750"/>
                    <a:pt x="83079" y="115075"/>
                  </a:cubicBezTo>
                  <a:cubicBezTo>
                    <a:pt x="75526" y="117400"/>
                    <a:pt x="68554" y="118562"/>
                    <a:pt x="62164" y="118562"/>
                  </a:cubicBezTo>
                  <a:cubicBezTo>
                    <a:pt x="53449" y="118562"/>
                    <a:pt x="45316" y="117400"/>
                    <a:pt x="37763" y="114494"/>
                  </a:cubicBezTo>
                  <a:cubicBezTo>
                    <a:pt x="30210" y="111588"/>
                    <a:pt x="23239" y="107519"/>
                    <a:pt x="18010" y="102289"/>
                  </a:cubicBezTo>
                  <a:cubicBezTo>
                    <a:pt x="12201" y="97058"/>
                    <a:pt x="8134" y="90665"/>
                    <a:pt x="4648" y="83691"/>
                  </a:cubicBezTo>
                  <a:cubicBezTo>
                    <a:pt x="1162" y="76136"/>
                    <a:pt x="0" y="67999"/>
                    <a:pt x="0" y="59281"/>
                  </a:cubicBezTo>
                  <a:cubicBezTo>
                    <a:pt x="0" y="50563"/>
                    <a:pt x="1743" y="42427"/>
                    <a:pt x="4648" y="34871"/>
                  </a:cubicBezTo>
                  <a:cubicBezTo>
                    <a:pt x="8134" y="27316"/>
                    <a:pt x="12201" y="21504"/>
                    <a:pt x="18010" y="16274"/>
                  </a:cubicBezTo>
                  <a:cubicBezTo>
                    <a:pt x="23820" y="11043"/>
                    <a:pt x="30210" y="6974"/>
                    <a:pt x="37763" y="4068"/>
                  </a:cubicBezTo>
                  <a:cubicBezTo>
                    <a:pt x="45316" y="1162"/>
                    <a:pt x="53449" y="0"/>
                    <a:pt x="62164" y="0"/>
                  </a:cubicBezTo>
                  <a:cubicBezTo>
                    <a:pt x="68554" y="0"/>
                    <a:pt x="76107" y="1162"/>
                    <a:pt x="83079" y="3487"/>
                  </a:cubicBezTo>
                  <a:cubicBezTo>
                    <a:pt x="90631" y="5812"/>
                    <a:pt x="97022" y="9880"/>
                    <a:pt x="102250" y="15111"/>
                  </a:cubicBezTo>
                  <a:lnTo>
                    <a:pt x="79012" y="37777"/>
                  </a:lnTo>
                  <a:close/>
                </a:path>
              </a:pathLst>
            </a:custGeom>
            <a:grpFill/>
            <a:ln w="5806" cap="flat">
              <a:no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2CA25547-47E3-E640-9CFC-A86BD99A565C}"/>
                </a:ext>
              </a:extLst>
            </p:cNvPr>
            <p:cNvSpPr/>
            <p:nvPr/>
          </p:nvSpPr>
          <p:spPr>
            <a:xfrm>
              <a:off x="5993749" y="3179089"/>
              <a:ext cx="109221" cy="174936"/>
            </a:xfrm>
            <a:custGeom>
              <a:avLst/>
              <a:gdLst>
                <a:gd name="connsiteX0" fmla="*/ 34277 w 109221"/>
                <a:gd name="connsiteY0" fmla="*/ 0 h 174936"/>
                <a:gd name="connsiteX1" fmla="*/ 34277 w 109221"/>
                <a:gd name="connsiteY1" fmla="*/ 77879 h 174936"/>
                <a:gd name="connsiteX2" fmla="*/ 34858 w 109221"/>
                <a:gd name="connsiteY2" fmla="*/ 77879 h 174936"/>
                <a:gd name="connsiteX3" fmla="*/ 38925 w 109221"/>
                <a:gd name="connsiteY3" fmla="*/ 71486 h 174936"/>
                <a:gd name="connsiteX4" fmla="*/ 45896 w 109221"/>
                <a:gd name="connsiteY4" fmla="*/ 65674 h 174936"/>
                <a:gd name="connsiteX5" fmla="*/ 55192 w 109221"/>
                <a:gd name="connsiteY5" fmla="*/ 61606 h 174936"/>
                <a:gd name="connsiteX6" fmla="*/ 66811 w 109221"/>
                <a:gd name="connsiteY6" fmla="*/ 59862 h 174936"/>
                <a:gd name="connsiteX7" fmla="*/ 88307 w 109221"/>
                <a:gd name="connsiteY7" fmla="*/ 63931 h 174936"/>
                <a:gd name="connsiteX8" fmla="*/ 101088 w 109221"/>
                <a:gd name="connsiteY8" fmla="*/ 74973 h 174936"/>
                <a:gd name="connsiteX9" fmla="*/ 107479 w 109221"/>
                <a:gd name="connsiteY9" fmla="*/ 91827 h 174936"/>
                <a:gd name="connsiteX10" fmla="*/ 109222 w 109221"/>
                <a:gd name="connsiteY10" fmla="*/ 112750 h 174936"/>
                <a:gd name="connsiteX11" fmla="*/ 109222 w 109221"/>
                <a:gd name="connsiteY11" fmla="*/ 174937 h 174936"/>
                <a:gd name="connsiteX12" fmla="*/ 74364 w 109221"/>
                <a:gd name="connsiteY12" fmla="*/ 174937 h 174936"/>
                <a:gd name="connsiteX13" fmla="*/ 74364 w 109221"/>
                <a:gd name="connsiteY13" fmla="*/ 119724 h 174936"/>
                <a:gd name="connsiteX14" fmla="*/ 73783 w 109221"/>
                <a:gd name="connsiteY14" fmla="*/ 109844 h 174936"/>
                <a:gd name="connsiteX15" fmla="*/ 71459 w 109221"/>
                <a:gd name="connsiteY15" fmla="*/ 99964 h 174936"/>
                <a:gd name="connsiteX16" fmla="*/ 66230 w 109221"/>
                <a:gd name="connsiteY16" fmla="*/ 92990 h 174936"/>
                <a:gd name="connsiteX17" fmla="*/ 55773 w 109221"/>
                <a:gd name="connsiteY17" fmla="*/ 90084 h 174936"/>
                <a:gd name="connsiteX18" fmla="*/ 44734 w 109221"/>
                <a:gd name="connsiteY18" fmla="*/ 92409 h 174936"/>
                <a:gd name="connsiteX19" fmla="*/ 38344 w 109221"/>
                <a:gd name="connsiteY19" fmla="*/ 98802 h 174936"/>
                <a:gd name="connsiteX20" fmla="*/ 35439 w 109221"/>
                <a:gd name="connsiteY20" fmla="*/ 108101 h 174936"/>
                <a:gd name="connsiteX21" fmla="*/ 34858 w 109221"/>
                <a:gd name="connsiteY21" fmla="*/ 118562 h 174936"/>
                <a:gd name="connsiteX22" fmla="*/ 34858 w 109221"/>
                <a:gd name="connsiteY22" fmla="*/ 174937 h 174936"/>
                <a:gd name="connsiteX23" fmla="*/ 0 w 109221"/>
                <a:gd name="connsiteY23" fmla="*/ 174937 h 174936"/>
                <a:gd name="connsiteX24" fmla="*/ 0 w 109221"/>
                <a:gd name="connsiteY24" fmla="*/ 0 h 174936"/>
                <a:gd name="connsiteX25" fmla="*/ 34277 w 109221"/>
                <a:gd name="connsiteY25" fmla="*/ 0 h 17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21" h="174936">
                  <a:moveTo>
                    <a:pt x="34277" y="0"/>
                  </a:moveTo>
                  <a:lnTo>
                    <a:pt x="34277" y="77879"/>
                  </a:lnTo>
                  <a:lnTo>
                    <a:pt x="34858" y="77879"/>
                  </a:lnTo>
                  <a:cubicBezTo>
                    <a:pt x="35439" y="75554"/>
                    <a:pt x="37182" y="73811"/>
                    <a:pt x="38925" y="71486"/>
                  </a:cubicBezTo>
                  <a:cubicBezTo>
                    <a:pt x="40668" y="69161"/>
                    <a:pt x="42991" y="67417"/>
                    <a:pt x="45896" y="65674"/>
                  </a:cubicBezTo>
                  <a:cubicBezTo>
                    <a:pt x="48801" y="63931"/>
                    <a:pt x="51706" y="62768"/>
                    <a:pt x="55192" y="61606"/>
                  </a:cubicBezTo>
                  <a:cubicBezTo>
                    <a:pt x="58678" y="60444"/>
                    <a:pt x="62744" y="59862"/>
                    <a:pt x="66811" y="59862"/>
                  </a:cubicBezTo>
                  <a:cubicBezTo>
                    <a:pt x="75526" y="59862"/>
                    <a:pt x="82497" y="61025"/>
                    <a:pt x="88307" y="63931"/>
                  </a:cubicBezTo>
                  <a:cubicBezTo>
                    <a:pt x="93536" y="66836"/>
                    <a:pt x="98183" y="70323"/>
                    <a:pt x="101088" y="74973"/>
                  </a:cubicBezTo>
                  <a:cubicBezTo>
                    <a:pt x="103993" y="79623"/>
                    <a:pt x="106317" y="85434"/>
                    <a:pt x="107479" y="91827"/>
                  </a:cubicBezTo>
                  <a:cubicBezTo>
                    <a:pt x="108641" y="98221"/>
                    <a:pt x="109222" y="105195"/>
                    <a:pt x="109222" y="112750"/>
                  </a:cubicBezTo>
                  <a:lnTo>
                    <a:pt x="109222" y="174937"/>
                  </a:lnTo>
                  <a:lnTo>
                    <a:pt x="74364" y="174937"/>
                  </a:lnTo>
                  <a:lnTo>
                    <a:pt x="74364" y="119724"/>
                  </a:lnTo>
                  <a:cubicBezTo>
                    <a:pt x="74364" y="116237"/>
                    <a:pt x="74364" y="113331"/>
                    <a:pt x="73783" y="109844"/>
                  </a:cubicBezTo>
                  <a:cubicBezTo>
                    <a:pt x="73202" y="106357"/>
                    <a:pt x="72621" y="102870"/>
                    <a:pt x="71459" y="99964"/>
                  </a:cubicBezTo>
                  <a:cubicBezTo>
                    <a:pt x="70297" y="97058"/>
                    <a:pt x="68554" y="94733"/>
                    <a:pt x="66230" y="92990"/>
                  </a:cubicBezTo>
                  <a:cubicBezTo>
                    <a:pt x="63906" y="91246"/>
                    <a:pt x="60420" y="90084"/>
                    <a:pt x="55773" y="90084"/>
                  </a:cubicBezTo>
                  <a:cubicBezTo>
                    <a:pt x="51125" y="90084"/>
                    <a:pt x="47639" y="90665"/>
                    <a:pt x="44734" y="92409"/>
                  </a:cubicBezTo>
                  <a:cubicBezTo>
                    <a:pt x="41829" y="94152"/>
                    <a:pt x="40087" y="96477"/>
                    <a:pt x="38344" y="98802"/>
                  </a:cubicBezTo>
                  <a:cubicBezTo>
                    <a:pt x="36601" y="101708"/>
                    <a:pt x="36020" y="104614"/>
                    <a:pt x="35439" y="108101"/>
                  </a:cubicBezTo>
                  <a:cubicBezTo>
                    <a:pt x="34858" y="111588"/>
                    <a:pt x="34858" y="115075"/>
                    <a:pt x="34858" y="118562"/>
                  </a:cubicBezTo>
                  <a:lnTo>
                    <a:pt x="34858" y="174937"/>
                  </a:lnTo>
                  <a:lnTo>
                    <a:pt x="0" y="174937"/>
                  </a:lnTo>
                  <a:lnTo>
                    <a:pt x="0" y="0"/>
                  </a:lnTo>
                  <a:lnTo>
                    <a:pt x="34277" y="0"/>
                  </a:lnTo>
                  <a:close/>
                </a:path>
              </a:pathLst>
            </a:custGeom>
            <a:grpFill/>
            <a:ln w="5806" cap="flat">
              <a:noFill/>
              <a:prstDash val="solid"/>
              <a:miter/>
            </a:ln>
          </p:spPr>
          <p:txBody>
            <a:bodyPr rtlCol="0" anchor="ctr"/>
            <a:lstStyle/>
            <a:p>
              <a:endParaRPr lang="en-US"/>
            </a:p>
          </p:txBody>
        </p:sp>
        <p:sp>
          <p:nvSpPr>
            <p:cNvPr id="866" name="Freeform 865">
              <a:extLst>
                <a:ext uri="{FF2B5EF4-FFF2-40B4-BE49-F238E27FC236}">
                  <a16:creationId xmlns:a16="http://schemas.microsoft.com/office/drawing/2014/main" id="{55198030-D9E3-3347-8FF0-5608D6408E64}"/>
                </a:ext>
              </a:extLst>
            </p:cNvPr>
            <p:cNvSpPr/>
            <p:nvPr/>
          </p:nvSpPr>
          <p:spPr>
            <a:xfrm>
              <a:off x="6123305" y="3179089"/>
              <a:ext cx="123165" cy="179005"/>
            </a:xfrm>
            <a:custGeom>
              <a:avLst/>
              <a:gdLst>
                <a:gd name="connsiteX0" fmla="*/ 122003 w 123165"/>
                <a:gd name="connsiteY0" fmla="*/ 176099 h 179005"/>
                <a:gd name="connsiteX1" fmla="*/ 90050 w 123165"/>
                <a:gd name="connsiteY1" fmla="*/ 176099 h 179005"/>
                <a:gd name="connsiteX2" fmla="*/ 90050 w 123165"/>
                <a:gd name="connsiteY2" fmla="*/ 160989 h 179005"/>
                <a:gd name="connsiteX3" fmla="*/ 89469 w 123165"/>
                <a:gd name="connsiteY3" fmla="*/ 160989 h 179005"/>
                <a:gd name="connsiteX4" fmla="*/ 84240 w 123165"/>
                <a:gd name="connsiteY4" fmla="*/ 167382 h 179005"/>
                <a:gd name="connsiteX5" fmla="*/ 76107 w 123165"/>
                <a:gd name="connsiteY5" fmla="*/ 173193 h 179005"/>
                <a:gd name="connsiteX6" fmla="*/ 66230 w 123165"/>
                <a:gd name="connsiteY6" fmla="*/ 177262 h 179005"/>
                <a:gd name="connsiteX7" fmla="*/ 55192 w 123165"/>
                <a:gd name="connsiteY7" fmla="*/ 179005 h 179005"/>
                <a:gd name="connsiteX8" fmla="*/ 32534 w 123165"/>
                <a:gd name="connsiteY8" fmla="*/ 174937 h 179005"/>
                <a:gd name="connsiteX9" fmla="*/ 15105 w 123165"/>
                <a:gd name="connsiteY9" fmla="*/ 162732 h 179005"/>
                <a:gd name="connsiteX10" fmla="*/ 4067 w 123165"/>
                <a:gd name="connsiteY10" fmla="*/ 144134 h 179005"/>
                <a:gd name="connsiteX11" fmla="*/ 0 w 123165"/>
                <a:gd name="connsiteY11" fmla="*/ 120887 h 179005"/>
                <a:gd name="connsiteX12" fmla="*/ 3486 w 123165"/>
                <a:gd name="connsiteY12" fmla="*/ 98221 h 179005"/>
                <a:gd name="connsiteX13" fmla="*/ 13943 w 123165"/>
                <a:gd name="connsiteY13" fmla="*/ 79041 h 179005"/>
                <a:gd name="connsiteX14" fmla="*/ 30210 w 123165"/>
                <a:gd name="connsiteY14" fmla="*/ 65674 h 179005"/>
                <a:gd name="connsiteX15" fmla="*/ 51706 w 123165"/>
                <a:gd name="connsiteY15" fmla="*/ 60444 h 179005"/>
                <a:gd name="connsiteX16" fmla="*/ 72040 w 123165"/>
                <a:gd name="connsiteY16" fmla="*/ 63931 h 179005"/>
                <a:gd name="connsiteX17" fmla="*/ 87726 w 123165"/>
                <a:gd name="connsiteY17" fmla="*/ 75554 h 179005"/>
                <a:gd name="connsiteX18" fmla="*/ 88307 w 123165"/>
                <a:gd name="connsiteY18" fmla="*/ 75554 h 179005"/>
                <a:gd name="connsiteX19" fmla="*/ 88307 w 123165"/>
                <a:gd name="connsiteY19" fmla="*/ 0 h 179005"/>
                <a:gd name="connsiteX20" fmla="*/ 123165 w 123165"/>
                <a:gd name="connsiteY20" fmla="*/ 0 h 179005"/>
                <a:gd name="connsiteX21" fmla="*/ 123165 w 123165"/>
                <a:gd name="connsiteY21" fmla="*/ 176099 h 179005"/>
                <a:gd name="connsiteX22" fmla="*/ 89469 w 123165"/>
                <a:gd name="connsiteY22" fmla="*/ 119143 h 179005"/>
                <a:gd name="connsiteX23" fmla="*/ 81916 w 123165"/>
                <a:gd name="connsiteY23" fmla="*/ 98221 h 179005"/>
                <a:gd name="connsiteX24" fmla="*/ 61582 w 123165"/>
                <a:gd name="connsiteY24" fmla="*/ 90084 h 179005"/>
                <a:gd name="connsiteX25" fmla="*/ 41249 w 123165"/>
                <a:gd name="connsiteY25" fmla="*/ 98221 h 179005"/>
                <a:gd name="connsiteX26" fmla="*/ 33696 w 123165"/>
                <a:gd name="connsiteY26" fmla="*/ 119143 h 179005"/>
                <a:gd name="connsiteX27" fmla="*/ 41249 w 123165"/>
                <a:gd name="connsiteY27" fmla="*/ 140066 h 179005"/>
                <a:gd name="connsiteX28" fmla="*/ 61582 w 123165"/>
                <a:gd name="connsiteY28" fmla="*/ 148203 h 179005"/>
                <a:gd name="connsiteX29" fmla="*/ 81916 w 123165"/>
                <a:gd name="connsiteY29" fmla="*/ 140066 h 179005"/>
                <a:gd name="connsiteX30" fmla="*/ 89469 w 123165"/>
                <a:gd name="connsiteY30" fmla="*/ 119143 h 17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165" h="179005">
                  <a:moveTo>
                    <a:pt x="122003" y="176099"/>
                  </a:moveTo>
                  <a:lnTo>
                    <a:pt x="90050" y="176099"/>
                  </a:lnTo>
                  <a:lnTo>
                    <a:pt x="90050" y="160989"/>
                  </a:lnTo>
                  <a:lnTo>
                    <a:pt x="89469" y="160989"/>
                  </a:lnTo>
                  <a:cubicBezTo>
                    <a:pt x="88307" y="162732"/>
                    <a:pt x="85983" y="165057"/>
                    <a:pt x="84240" y="167382"/>
                  </a:cubicBezTo>
                  <a:cubicBezTo>
                    <a:pt x="81916" y="169707"/>
                    <a:pt x="79593" y="171450"/>
                    <a:pt x="76107" y="173193"/>
                  </a:cubicBezTo>
                  <a:cubicBezTo>
                    <a:pt x="73202" y="174937"/>
                    <a:pt x="69716" y="176099"/>
                    <a:pt x="66230" y="177262"/>
                  </a:cubicBezTo>
                  <a:cubicBezTo>
                    <a:pt x="62744" y="178424"/>
                    <a:pt x="58678" y="179005"/>
                    <a:pt x="55192" y="179005"/>
                  </a:cubicBezTo>
                  <a:cubicBezTo>
                    <a:pt x="47058" y="179005"/>
                    <a:pt x="39506" y="177843"/>
                    <a:pt x="32534" y="174937"/>
                  </a:cubicBezTo>
                  <a:cubicBezTo>
                    <a:pt x="25562" y="172031"/>
                    <a:pt x="19753" y="167963"/>
                    <a:pt x="15105" y="162732"/>
                  </a:cubicBezTo>
                  <a:cubicBezTo>
                    <a:pt x="10457" y="157501"/>
                    <a:pt x="6391" y="151108"/>
                    <a:pt x="4067" y="144134"/>
                  </a:cubicBezTo>
                  <a:cubicBezTo>
                    <a:pt x="1743" y="137160"/>
                    <a:pt x="0" y="129023"/>
                    <a:pt x="0" y="120887"/>
                  </a:cubicBezTo>
                  <a:cubicBezTo>
                    <a:pt x="0" y="112750"/>
                    <a:pt x="1162" y="105195"/>
                    <a:pt x="3486" y="98221"/>
                  </a:cubicBezTo>
                  <a:cubicBezTo>
                    <a:pt x="5810" y="91246"/>
                    <a:pt x="9295" y="84853"/>
                    <a:pt x="13943" y="79041"/>
                  </a:cubicBezTo>
                  <a:cubicBezTo>
                    <a:pt x="18591" y="73229"/>
                    <a:pt x="23820" y="69161"/>
                    <a:pt x="30210" y="65674"/>
                  </a:cubicBezTo>
                  <a:cubicBezTo>
                    <a:pt x="36601" y="62187"/>
                    <a:pt x="43573" y="60444"/>
                    <a:pt x="51706" y="60444"/>
                  </a:cubicBezTo>
                  <a:cubicBezTo>
                    <a:pt x="59259" y="60444"/>
                    <a:pt x="65649" y="61606"/>
                    <a:pt x="72040" y="63931"/>
                  </a:cubicBezTo>
                  <a:cubicBezTo>
                    <a:pt x="78431" y="66255"/>
                    <a:pt x="83659" y="69742"/>
                    <a:pt x="87726" y="75554"/>
                  </a:cubicBezTo>
                  <a:lnTo>
                    <a:pt x="88307" y="75554"/>
                  </a:lnTo>
                  <a:lnTo>
                    <a:pt x="88307" y="0"/>
                  </a:lnTo>
                  <a:lnTo>
                    <a:pt x="123165" y="0"/>
                  </a:lnTo>
                  <a:lnTo>
                    <a:pt x="123165" y="176099"/>
                  </a:lnTo>
                  <a:close/>
                  <a:moveTo>
                    <a:pt x="89469" y="119143"/>
                  </a:moveTo>
                  <a:cubicBezTo>
                    <a:pt x="89469" y="110425"/>
                    <a:pt x="87145" y="103451"/>
                    <a:pt x="81916" y="98221"/>
                  </a:cubicBezTo>
                  <a:cubicBezTo>
                    <a:pt x="76688" y="92990"/>
                    <a:pt x="70297" y="90084"/>
                    <a:pt x="61582" y="90084"/>
                  </a:cubicBezTo>
                  <a:cubicBezTo>
                    <a:pt x="52868" y="90084"/>
                    <a:pt x="45896" y="92990"/>
                    <a:pt x="41249" y="98221"/>
                  </a:cubicBezTo>
                  <a:cubicBezTo>
                    <a:pt x="36601" y="103451"/>
                    <a:pt x="33696" y="110425"/>
                    <a:pt x="33696" y="119143"/>
                  </a:cubicBezTo>
                  <a:cubicBezTo>
                    <a:pt x="33696" y="127861"/>
                    <a:pt x="36020" y="134835"/>
                    <a:pt x="41249" y="140066"/>
                  </a:cubicBezTo>
                  <a:cubicBezTo>
                    <a:pt x="46477" y="145297"/>
                    <a:pt x="52868" y="148203"/>
                    <a:pt x="61582" y="148203"/>
                  </a:cubicBezTo>
                  <a:cubicBezTo>
                    <a:pt x="70297" y="148203"/>
                    <a:pt x="77269" y="145297"/>
                    <a:pt x="81916" y="140066"/>
                  </a:cubicBezTo>
                  <a:cubicBezTo>
                    <a:pt x="86564" y="134835"/>
                    <a:pt x="89469" y="127861"/>
                    <a:pt x="89469" y="119143"/>
                  </a:cubicBezTo>
                  <a:close/>
                </a:path>
              </a:pathLst>
            </a:custGeom>
            <a:grpFill/>
            <a:ln w="5806"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745F30C9-4390-7F45-9F61-30D1DFE441C2}"/>
                </a:ext>
              </a:extLst>
            </p:cNvPr>
            <p:cNvSpPr/>
            <p:nvPr/>
          </p:nvSpPr>
          <p:spPr>
            <a:xfrm>
              <a:off x="6270870" y="3186064"/>
              <a:ext cx="40667" cy="168544"/>
            </a:xfrm>
            <a:custGeom>
              <a:avLst/>
              <a:gdLst>
                <a:gd name="connsiteX0" fmla="*/ 0 w 40667"/>
                <a:gd name="connsiteY0" fmla="*/ 20342 h 168544"/>
                <a:gd name="connsiteX1" fmla="*/ 5810 w 40667"/>
                <a:gd name="connsiteY1" fmla="*/ 5812 h 168544"/>
                <a:gd name="connsiteX2" fmla="*/ 20334 w 40667"/>
                <a:gd name="connsiteY2" fmla="*/ 0 h 168544"/>
                <a:gd name="connsiteX3" fmla="*/ 34858 w 40667"/>
                <a:gd name="connsiteY3" fmla="*/ 5812 h 168544"/>
                <a:gd name="connsiteX4" fmla="*/ 40668 w 40667"/>
                <a:gd name="connsiteY4" fmla="*/ 20342 h 168544"/>
                <a:gd name="connsiteX5" fmla="*/ 34858 w 40667"/>
                <a:gd name="connsiteY5" fmla="*/ 34871 h 168544"/>
                <a:gd name="connsiteX6" fmla="*/ 20334 w 40667"/>
                <a:gd name="connsiteY6" fmla="*/ 40683 h 168544"/>
                <a:gd name="connsiteX7" fmla="*/ 5810 w 40667"/>
                <a:gd name="connsiteY7" fmla="*/ 34871 h 168544"/>
                <a:gd name="connsiteX8" fmla="*/ 0 w 40667"/>
                <a:gd name="connsiteY8" fmla="*/ 20342 h 168544"/>
                <a:gd name="connsiteX9" fmla="*/ 2324 w 40667"/>
                <a:gd name="connsiteY9" fmla="*/ 55794 h 168544"/>
                <a:gd name="connsiteX10" fmla="*/ 37182 w 40667"/>
                <a:gd name="connsiteY10" fmla="*/ 55794 h 168544"/>
                <a:gd name="connsiteX11" fmla="*/ 37182 w 40667"/>
                <a:gd name="connsiteY11" fmla="*/ 168544 h 168544"/>
                <a:gd name="connsiteX12" fmla="*/ 2324 w 40667"/>
                <a:gd name="connsiteY12" fmla="*/ 168544 h 168544"/>
                <a:gd name="connsiteX13" fmla="*/ 2324 w 40667"/>
                <a:gd name="connsiteY13" fmla="*/ 55794 h 16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7" h="168544">
                  <a:moveTo>
                    <a:pt x="0" y="20342"/>
                  </a:moveTo>
                  <a:cubicBezTo>
                    <a:pt x="0" y="14530"/>
                    <a:pt x="1743" y="9880"/>
                    <a:pt x="5810" y="5812"/>
                  </a:cubicBezTo>
                  <a:cubicBezTo>
                    <a:pt x="9877" y="1743"/>
                    <a:pt x="14524" y="0"/>
                    <a:pt x="20334" y="0"/>
                  </a:cubicBezTo>
                  <a:cubicBezTo>
                    <a:pt x="26144" y="0"/>
                    <a:pt x="30792" y="1743"/>
                    <a:pt x="34858" y="5812"/>
                  </a:cubicBezTo>
                  <a:cubicBezTo>
                    <a:pt x="38925" y="9880"/>
                    <a:pt x="40668" y="14530"/>
                    <a:pt x="40668" y="20342"/>
                  </a:cubicBezTo>
                  <a:cubicBezTo>
                    <a:pt x="40668" y="26153"/>
                    <a:pt x="38925" y="30803"/>
                    <a:pt x="34858" y="34871"/>
                  </a:cubicBezTo>
                  <a:cubicBezTo>
                    <a:pt x="30792" y="38940"/>
                    <a:pt x="26144" y="40683"/>
                    <a:pt x="20334" y="40683"/>
                  </a:cubicBezTo>
                  <a:cubicBezTo>
                    <a:pt x="14524" y="40683"/>
                    <a:pt x="9877" y="38940"/>
                    <a:pt x="5810" y="34871"/>
                  </a:cubicBezTo>
                  <a:cubicBezTo>
                    <a:pt x="1743" y="30803"/>
                    <a:pt x="0" y="26153"/>
                    <a:pt x="0" y="20342"/>
                  </a:cubicBezTo>
                  <a:close/>
                  <a:moveTo>
                    <a:pt x="2324" y="55794"/>
                  </a:moveTo>
                  <a:lnTo>
                    <a:pt x="37182" y="55794"/>
                  </a:lnTo>
                  <a:lnTo>
                    <a:pt x="37182" y="168544"/>
                  </a:lnTo>
                  <a:lnTo>
                    <a:pt x="2324" y="168544"/>
                  </a:lnTo>
                  <a:lnTo>
                    <a:pt x="2324" y="55794"/>
                  </a:lnTo>
                  <a:close/>
                </a:path>
              </a:pathLst>
            </a:custGeom>
            <a:grpFill/>
            <a:ln w="5806" cap="flat">
              <a:no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193D12AD-1AB5-0548-A6EB-BBAC9562AF33}"/>
                </a:ext>
              </a:extLst>
            </p:cNvPr>
            <p:cNvSpPr/>
            <p:nvPr/>
          </p:nvSpPr>
          <p:spPr>
            <a:xfrm>
              <a:off x="6329548" y="3238951"/>
              <a:ext cx="122584" cy="172031"/>
            </a:xfrm>
            <a:custGeom>
              <a:avLst/>
              <a:gdLst>
                <a:gd name="connsiteX0" fmla="*/ 122584 w 122584"/>
                <a:gd name="connsiteY0" fmla="*/ 106357 h 172031"/>
                <a:gd name="connsiteX1" fmla="*/ 106317 w 122584"/>
                <a:gd name="connsiteY1" fmla="*/ 155177 h 172031"/>
                <a:gd name="connsiteX2" fmla="*/ 56935 w 122584"/>
                <a:gd name="connsiteY2" fmla="*/ 172031 h 172031"/>
                <a:gd name="connsiteX3" fmla="*/ 27306 w 122584"/>
                <a:gd name="connsiteY3" fmla="*/ 168544 h 172031"/>
                <a:gd name="connsiteX4" fmla="*/ 581 w 122584"/>
                <a:gd name="connsiteY4" fmla="*/ 155177 h 172031"/>
                <a:gd name="connsiteX5" fmla="*/ 19753 w 122584"/>
                <a:gd name="connsiteY5" fmla="*/ 126118 h 172031"/>
                <a:gd name="connsiteX6" fmla="*/ 36601 w 122584"/>
                <a:gd name="connsiteY6" fmla="*/ 136579 h 172031"/>
                <a:gd name="connsiteX7" fmla="*/ 56354 w 122584"/>
                <a:gd name="connsiteY7" fmla="*/ 140647 h 172031"/>
                <a:gd name="connsiteX8" fmla="*/ 80173 w 122584"/>
                <a:gd name="connsiteY8" fmla="*/ 133092 h 172031"/>
                <a:gd name="connsiteX9" fmla="*/ 87726 w 122584"/>
                <a:gd name="connsiteY9" fmla="*/ 113331 h 172031"/>
                <a:gd name="connsiteX10" fmla="*/ 87726 w 122584"/>
                <a:gd name="connsiteY10" fmla="*/ 102289 h 172031"/>
                <a:gd name="connsiteX11" fmla="*/ 87145 w 122584"/>
                <a:gd name="connsiteY11" fmla="*/ 102289 h 172031"/>
                <a:gd name="connsiteX12" fmla="*/ 72040 w 122584"/>
                <a:gd name="connsiteY12" fmla="*/ 113913 h 172031"/>
                <a:gd name="connsiteX13" fmla="*/ 55192 w 122584"/>
                <a:gd name="connsiteY13" fmla="*/ 117400 h 172031"/>
                <a:gd name="connsiteX14" fmla="*/ 32534 w 122584"/>
                <a:gd name="connsiteY14" fmla="*/ 113331 h 172031"/>
                <a:gd name="connsiteX15" fmla="*/ 15105 w 122584"/>
                <a:gd name="connsiteY15" fmla="*/ 101127 h 172031"/>
                <a:gd name="connsiteX16" fmla="*/ 4067 w 122584"/>
                <a:gd name="connsiteY16" fmla="*/ 82529 h 172031"/>
                <a:gd name="connsiteX17" fmla="*/ 0 w 122584"/>
                <a:gd name="connsiteY17" fmla="*/ 59281 h 172031"/>
                <a:gd name="connsiteX18" fmla="*/ 3486 w 122584"/>
                <a:gd name="connsiteY18" fmla="*/ 37196 h 172031"/>
                <a:gd name="connsiteX19" fmla="*/ 13943 w 122584"/>
                <a:gd name="connsiteY19" fmla="*/ 18598 h 172031"/>
                <a:gd name="connsiteX20" fmla="*/ 30210 w 122584"/>
                <a:gd name="connsiteY20" fmla="*/ 5231 h 172031"/>
                <a:gd name="connsiteX21" fmla="*/ 51706 w 122584"/>
                <a:gd name="connsiteY21" fmla="*/ 0 h 172031"/>
                <a:gd name="connsiteX22" fmla="*/ 65068 w 122584"/>
                <a:gd name="connsiteY22" fmla="*/ 1743 h 172031"/>
                <a:gd name="connsiteX23" fmla="*/ 76107 w 122584"/>
                <a:gd name="connsiteY23" fmla="*/ 5812 h 172031"/>
                <a:gd name="connsiteX24" fmla="*/ 84240 w 122584"/>
                <a:gd name="connsiteY24" fmla="*/ 11624 h 172031"/>
                <a:gd name="connsiteX25" fmla="*/ 90050 w 122584"/>
                <a:gd name="connsiteY25" fmla="*/ 18017 h 172031"/>
                <a:gd name="connsiteX26" fmla="*/ 90631 w 122584"/>
                <a:gd name="connsiteY26" fmla="*/ 18017 h 172031"/>
                <a:gd name="connsiteX27" fmla="*/ 90631 w 122584"/>
                <a:gd name="connsiteY27" fmla="*/ 2906 h 172031"/>
                <a:gd name="connsiteX28" fmla="*/ 122584 w 122584"/>
                <a:gd name="connsiteY28" fmla="*/ 2906 h 172031"/>
                <a:gd name="connsiteX29" fmla="*/ 122584 w 122584"/>
                <a:gd name="connsiteY29" fmla="*/ 106357 h 172031"/>
                <a:gd name="connsiteX30" fmla="*/ 34277 w 122584"/>
                <a:gd name="connsiteY30" fmla="*/ 58700 h 172031"/>
                <a:gd name="connsiteX31" fmla="*/ 36601 w 122584"/>
                <a:gd name="connsiteY31" fmla="*/ 69161 h 172031"/>
                <a:gd name="connsiteX32" fmla="*/ 42411 w 122584"/>
                <a:gd name="connsiteY32" fmla="*/ 77879 h 172031"/>
                <a:gd name="connsiteX33" fmla="*/ 51125 w 122584"/>
                <a:gd name="connsiteY33" fmla="*/ 84272 h 172031"/>
                <a:gd name="connsiteX34" fmla="*/ 62164 w 122584"/>
                <a:gd name="connsiteY34" fmla="*/ 86597 h 172031"/>
                <a:gd name="connsiteX35" fmla="*/ 73202 w 122584"/>
                <a:gd name="connsiteY35" fmla="*/ 84272 h 172031"/>
                <a:gd name="connsiteX36" fmla="*/ 81916 w 122584"/>
                <a:gd name="connsiteY36" fmla="*/ 77879 h 172031"/>
                <a:gd name="connsiteX37" fmla="*/ 87726 w 122584"/>
                <a:gd name="connsiteY37" fmla="*/ 69161 h 172031"/>
                <a:gd name="connsiteX38" fmla="*/ 90050 w 122584"/>
                <a:gd name="connsiteY38" fmla="*/ 58700 h 172031"/>
                <a:gd name="connsiteX39" fmla="*/ 87726 w 122584"/>
                <a:gd name="connsiteY39" fmla="*/ 48238 h 172031"/>
                <a:gd name="connsiteX40" fmla="*/ 81916 w 122584"/>
                <a:gd name="connsiteY40" fmla="*/ 39521 h 172031"/>
                <a:gd name="connsiteX41" fmla="*/ 73202 w 122584"/>
                <a:gd name="connsiteY41" fmla="*/ 33128 h 172031"/>
                <a:gd name="connsiteX42" fmla="*/ 62164 w 122584"/>
                <a:gd name="connsiteY42" fmla="*/ 30803 h 172031"/>
                <a:gd name="connsiteX43" fmla="*/ 51125 w 122584"/>
                <a:gd name="connsiteY43" fmla="*/ 33128 h 172031"/>
                <a:gd name="connsiteX44" fmla="*/ 42411 w 122584"/>
                <a:gd name="connsiteY44" fmla="*/ 39521 h 172031"/>
                <a:gd name="connsiteX45" fmla="*/ 36601 w 122584"/>
                <a:gd name="connsiteY45" fmla="*/ 48238 h 172031"/>
                <a:gd name="connsiteX46" fmla="*/ 34277 w 122584"/>
                <a:gd name="connsiteY46" fmla="*/ 58700 h 17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584" h="172031">
                  <a:moveTo>
                    <a:pt x="122584" y="106357"/>
                  </a:moveTo>
                  <a:cubicBezTo>
                    <a:pt x="122584" y="127861"/>
                    <a:pt x="117356" y="144134"/>
                    <a:pt x="106317" y="155177"/>
                  </a:cubicBezTo>
                  <a:cubicBezTo>
                    <a:pt x="95278" y="166220"/>
                    <a:pt x="79011" y="172031"/>
                    <a:pt x="56935" y="172031"/>
                  </a:cubicBezTo>
                  <a:cubicBezTo>
                    <a:pt x="47058" y="172031"/>
                    <a:pt x="37182" y="170869"/>
                    <a:pt x="27306" y="168544"/>
                  </a:cubicBezTo>
                  <a:cubicBezTo>
                    <a:pt x="17429" y="166220"/>
                    <a:pt x="8715" y="162151"/>
                    <a:pt x="581" y="155177"/>
                  </a:cubicBezTo>
                  <a:lnTo>
                    <a:pt x="19753" y="126118"/>
                  </a:lnTo>
                  <a:cubicBezTo>
                    <a:pt x="24982" y="130767"/>
                    <a:pt x="30791" y="134254"/>
                    <a:pt x="36601" y="136579"/>
                  </a:cubicBezTo>
                  <a:cubicBezTo>
                    <a:pt x="42411" y="139485"/>
                    <a:pt x="49382" y="140647"/>
                    <a:pt x="56354" y="140647"/>
                  </a:cubicBezTo>
                  <a:cubicBezTo>
                    <a:pt x="66811" y="140647"/>
                    <a:pt x="74945" y="138322"/>
                    <a:pt x="80173" y="133092"/>
                  </a:cubicBezTo>
                  <a:cubicBezTo>
                    <a:pt x="85402" y="127861"/>
                    <a:pt x="87726" y="121468"/>
                    <a:pt x="87726" y="113331"/>
                  </a:cubicBezTo>
                  <a:lnTo>
                    <a:pt x="87726" y="102289"/>
                  </a:lnTo>
                  <a:lnTo>
                    <a:pt x="87145" y="102289"/>
                  </a:lnTo>
                  <a:cubicBezTo>
                    <a:pt x="83078" y="107519"/>
                    <a:pt x="77849" y="111588"/>
                    <a:pt x="72040" y="113913"/>
                  </a:cubicBezTo>
                  <a:cubicBezTo>
                    <a:pt x="66230" y="116237"/>
                    <a:pt x="60420" y="117400"/>
                    <a:pt x="55192" y="117400"/>
                  </a:cubicBezTo>
                  <a:cubicBezTo>
                    <a:pt x="47058" y="117400"/>
                    <a:pt x="39506" y="116237"/>
                    <a:pt x="32534" y="113331"/>
                  </a:cubicBezTo>
                  <a:cubicBezTo>
                    <a:pt x="25562" y="110425"/>
                    <a:pt x="19753" y="106357"/>
                    <a:pt x="15105" y="101127"/>
                  </a:cubicBezTo>
                  <a:cubicBezTo>
                    <a:pt x="10457" y="95896"/>
                    <a:pt x="6391" y="89503"/>
                    <a:pt x="4067" y="82529"/>
                  </a:cubicBezTo>
                  <a:cubicBezTo>
                    <a:pt x="1162" y="75554"/>
                    <a:pt x="0" y="67418"/>
                    <a:pt x="0" y="59281"/>
                  </a:cubicBezTo>
                  <a:cubicBezTo>
                    <a:pt x="0" y="51726"/>
                    <a:pt x="1162" y="44751"/>
                    <a:pt x="3486" y="37196"/>
                  </a:cubicBezTo>
                  <a:cubicBezTo>
                    <a:pt x="5810" y="30222"/>
                    <a:pt x="9295" y="23829"/>
                    <a:pt x="13943" y="18598"/>
                  </a:cubicBezTo>
                  <a:cubicBezTo>
                    <a:pt x="18591" y="13367"/>
                    <a:pt x="23820" y="8718"/>
                    <a:pt x="30210" y="5231"/>
                  </a:cubicBezTo>
                  <a:cubicBezTo>
                    <a:pt x="36601" y="1743"/>
                    <a:pt x="43573" y="0"/>
                    <a:pt x="51706" y="0"/>
                  </a:cubicBezTo>
                  <a:cubicBezTo>
                    <a:pt x="56935" y="0"/>
                    <a:pt x="61002" y="581"/>
                    <a:pt x="65068" y="1743"/>
                  </a:cubicBezTo>
                  <a:cubicBezTo>
                    <a:pt x="69135" y="2906"/>
                    <a:pt x="72621" y="4068"/>
                    <a:pt x="76107" y="5812"/>
                  </a:cubicBezTo>
                  <a:cubicBezTo>
                    <a:pt x="79593" y="7555"/>
                    <a:pt x="81916" y="9299"/>
                    <a:pt x="84240" y="11624"/>
                  </a:cubicBezTo>
                  <a:cubicBezTo>
                    <a:pt x="86564" y="13949"/>
                    <a:pt x="88307" y="15692"/>
                    <a:pt x="90050" y="18017"/>
                  </a:cubicBezTo>
                  <a:lnTo>
                    <a:pt x="90631" y="18017"/>
                  </a:lnTo>
                  <a:lnTo>
                    <a:pt x="90631" y="2906"/>
                  </a:lnTo>
                  <a:lnTo>
                    <a:pt x="122584" y="2906"/>
                  </a:lnTo>
                  <a:lnTo>
                    <a:pt x="122584" y="106357"/>
                  </a:lnTo>
                  <a:close/>
                  <a:moveTo>
                    <a:pt x="34277" y="58700"/>
                  </a:moveTo>
                  <a:cubicBezTo>
                    <a:pt x="34277" y="62187"/>
                    <a:pt x="34858" y="65674"/>
                    <a:pt x="36601" y="69161"/>
                  </a:cubicBezTo>
                  <a:cubicBezTo>
                    <a:pt x="37763" y="72648"/>
                    <a:pt x="40087" y="75554"/>
                    <a:pt x="42411" y="77879"/>
                  </a:cubicBezTo>
                  <a:cubicBezTo>
                    <a:pt x="44735" y="80204"/>
                    <a:pt x="47639" y="82529"/>
                    <a:pt x="51125" y="84272"/>
                  </a:cubicBezTo>
                  <a:cubicBezTo>
                    <a:pt x="54611" y="86016"/>
                    <a:pt x="58097" y="86597"/>
                    <a:pt x="62164" y="86597"/>
                  </a:cubicBezTo>
                  <a:cubicBezTo>
                    <a:pt x="66230" y="86597"/>
                    <a:pt x="69716" y="86016"/>
                    <a:pt x="73202" y="84272"/>
                  </a:cubicBezTo>
                  <a:cubicBezTo>
                    <a:pt x="76688" y="82529"/>
                    <a:pt x="79593" y="80785"/>
                    <a:pt x="81916" y="77879"/>
                  </a:cubicBezTo>
                  <a:cubicBezTo>
                    <a:pt x="84240" y="75554"/>
                    <a:pt x="86564" y="72648"/>
                    <a:pt x="87726" y="69161"/>
                  </a:cubicBezTo>
                  <a:cubicBezTo>
                    <a:pt x="88888" y="65674"/>
                    <a:pt x="90050" y="62187"/>
                    <a:pt x="90050" y="58700"/>
                  </a:cubicBezTo>
                  <a:cubicBezTo>
                    <a:pt x="90050" y="55213"/>
                    <a:pt x="89469" y="51726"/>
                    <a:pt x="87726" y="48238"/>
                  </a:cubicBezTo>
                  <a:cubicBezTo>
                    <a:pt x="86564" y="44751"/>
                    <a:pt x="84240" y="41845"/>
                    <a:pt x="81916" y="39521"/>
                  </a:cubicBezTo>
                  <a:cubicBezTo>
                    <a:pt x="79593" y="37196"/>
                    <a:pt x="76107" y="34871"/>
                    <a:pt x="73202" y="33128"/>
                  </a:cubicBezTo>
                  <a:cubicBezTo>
                    <a:pt x="69716" y="31384"/>
                    <a:pt x="66230" y="30803"/>
                    <a:pt x="62164" y="30803"/>
                  </a:cubicBezTo>
                  <a:cubicBezTo>
                    <a:pt x="58097" y="30803"/>
                    <a:pt x="54611" y="31384"/>
                    <a:pt x="51125" y="33128"/>
                  </a:cubicBezTo>
                  <a:cubicBezTo>
                    <a:pt x="47639" y="34871"/>
                    <a:pt x="44735" y="36615"/>
                    <a:pt x="42411" y="39521"/>
                  </a:cubicBezTo>
                  <a:cubicBezTo>
                    <a:pt x="40087" y="41845"/>
                    <a:pt x="37763" y="44751"/>
                    <a:pt x="36601" y="48238"/>
                  </a:cubicBezTo>
                  <a:cubicBezTo>
                    <a:pt x="35439" y="51726"/>
                    <a:pt x="34277" y="55213"/>
                    <a:pt x="34277" y="58700"/>
                  </a:cubicBezTo>
                  <a:close/>
                </a:path>
              </a:pathLst>
            </a:custGeom>
            <a:grpFill/>
            <a:ln w="5806" cap="flat">
              <a:noFill/>
              <a:prstDash val="solid"/>
              <a:miter/>
            </a:ln>
          </p:spPr>
          <p:txBody>
            <a:bodyPr rtlCol="0" anchor="ctr"/>
            <a:lstStyle/>
            <a:p>
              <a:endParaRPr lang="en-US"/>
            </a:p>
          </p:txBody>
        </p:sp>
        <p:sp>
          <p:nvSpPr>
            <p:cNvPr id="869" name="Freeform 868">
              <a:extLst>
                <a:ext uri="{FF2B5EF4-FFF2-40B4-BE49-F238E27FC236}">
                  <a16:creationId xmlns:a16="http://schemas.microsoft.com/office/drawing/2014/main" id="{EE8114CD-BB77-344E-A12A-EC0210759A81}"/>
                </a:ext>
              </a:extLst>
            </p:cNvPr>
            <p:cNvSpPr/>
            <p:nvPr/>
          </p:nvSpPr>
          <p:spPr>
            <a:xfrm>
              <a:off x="6477695" y="3186064"/>
              <a:ext cx="40667" cy="168544"/>
            </a:xfrm>
            <a:custGeom>
              <a:avLst/>
              <a:gdLst>
                <a:gd name="connsiteX0" fmla="*/ 0 w 40667"/>
                <a:gd name="connsiteY0" fmla="*/ 20342 h 168544"/>
                <a:gd name="connsiteX1" fmla="*/ 5810 w 40667"/>
                <a:gd name="connsiteY1" fmla="*/ 5812 h 168544"/>
                <a:gd name="connsiteX2" fmla="*/ 20334 w 40667"/>
                <a:gd name="connsiteY2" fmla="*/ 0 h 168544"/>
                <a:gd name="connsiteX3" fmla="*/ 34858 w 40667"/>
                <a:gd name="connsiteY3" fmla="*/ 5812 h 168544"/>
                <a:gd name="connsiteX4" fmla="*/ 40668 w 40667"/>
                <a:gd name="connsiteY4" fmla="*/ 20342 h 168544"/>
                <a:gd name="connsiteX5" fmla="*/ 34858 w 40667"/>
                <a:gd name="connsiteY5" fmla="*/ 34871 h 168544"/>
                <a:gd name="connsiteX6" fmla="*/ 20334 w 40667"/>
                <a:gd name="connsiteY6" fmla="*/ 40683 h 168544"/>
                <a:gd name="connsiteX7" fmla="*/ 5810 w 40667"/>
                <a:gd name="connsiteY7" fmla="*/ 34871 h 168544"/>
                <a:gd name="connsiteX8" fmla="*/ 0 w 40667"/>
                <a:gd name="connsiteY8" fmla="*/ 20342 h 168544"/>
                <a:gd name="connsiteX9" fmla="*/ 2324 w 40667"/>
                <a:gd name="connsiteY9" fmla="*/ 55794 h 168544"/>
                <a:gd name="connsiteX10" fmla="*/ 37182 w 40667"/>
                <a:gd name="connsiteY10" fmla="*/ 55794 h 168544"/>
                <a:gd name="connsiteX11" fmla="*/ 37182 w 40667"/>
                <a:gd name="connsiteY11" fmla="*/ 168544 h 168544"/>
                <a:gd name="connsiteX12" fmla="*/ 2324 w 40667"/>
                <a:gd name="connsiteY12" fmla="*/ 168544 h 168544"/>
                <a:gd name="connsiteX13" fmla="*/ 2324 w 40667"/>
                <a:gd name="connsiteY13" fmla="*/ 55794 h 16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7" h="168544">
                  <a:moveTo>
                    <a:pt x="0" y="20342"/>
                  </a:moveTo>
                  <a:cubicBezTo>
                    <a:pt x="0" y="14530"/>
                    <a:pt x="1743" y="9880"/>
                    <a:pt x="5810" y="5812"/>
                  </a:cubicBezTo>
                  <a:cubicBezTo>
                    <a:pt x="9877" y="1743"/>
                    <a:pt x="14524" y="0"/>
                    <a:pt x="20334" y="0"/>
                  </a:cubicBezTo>
                  <a:cubicBezTo>
                    <a:pt x="26144" y="0"/>
                    <a:pt x="30791" y="1743"/>
                    <a:pt x="34858" y="5812"/>
                  </a:cubicBezTo>
                  <a:cubicBezTo>
                    <a:pt x="38925" y="9880"/>
                    <a:pt x="40668" y="14530"/>
                    <a:pt x="40668" y="20342"/>
                  </a:cubicBezTo>
                  <a:cubicBezTo>
                    <a:pt x="40668" y="26153"/>
                    <a:pt x="38925" y="30803"/>
                    <a:pt x="34858" y="34871"/>
                  </a:cubicBezTo>
                  <a:cubicBezTo>
                    <a:pt x="30791" y="38940"/>
                    <a:pt x="26144" y="40683"/>
                    <a:pt x="20334" y="40683"/>
                  </a:cubicBezTo>
                  <a:cubicBezTo>
                    <a:pt x="14524" y="40683"/>
                    <a:pt x="9877" y="38940"/>
                    <a:pt x="5810" y="34871"/>
                  </a:cubicBezTo>
                  <a:cubicBezTo>
                    <a:pt x="1743" y="30803"/>
                    <a:pt x="0" y="26153"/>
                    <a:pt x="0" y="20342"/>
                  </a:cubicBezTo>
                  <a:close/>
                  <a:moveTo>
                    <a:pt x="2324" y="55794"/>
                  </a:moveTo>
                  <a:lnTo>
                    <a:pt x="37182" y="55794"/>
                  </a:lnTo>
                  <a:lnTo>
                    <a:pt x="37182" y="168544"/>
                  </a:lnTo>
                  <a:lnTo>
                    <a:pt x="2324" y="168544"/>
                  </a:lnTo>
                  <a:lnTo>
                    <a:pt x="2324" y="55794"/>
                  </a:lnTo>
                  <a:close/>
                </a:path>
              </a:pathLst>
            </a:custGeom>
            <a:grpFill/>
            <a:ln w="5806"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0E943069-1510-4A4A-AF02-970A210EE8A2}"/>
                </a:ext>
              </a:extLst>
            </p:cNvPr>
            <p:cNvSpPr/>
            <p:nvPr/>
          </p:nvSpPr>
          <p:spPr>
            <a:xfrm>
              <a:off x="6530563" y="3208730"/>
              <a:ext cx="87726" cy="148783"/>
            </a:xfrm>
            <a:custGeom>
              <a:avLst/>
              <a:gdLst>
                <a:gd name="connsiteX0" fmla="*/ 86564 w 87726"/>
                <a:gd name="connsiteY0" fmla="*/ 61025 h 148783"/>
                <a:gd name="connsiteX1" fmla="*/ 55773 w 87726"/>
                <a:gd name="connsiteY1" fmla="*/ 61025 h 148783"/>
                <a:gd name="connsiteX2" fmla="*/ 55773 w 87726"/>
                <a:gd name="connsiteY2" fmla="*/ 98802 h 148783"/>
                <a:gd name="connsiteX3" fmla="*/ 56354 w 87726"/>
                <a:gd name="connsiteY3" fmla="*/ 107519 h 148783"/>
                <a:gd name="connsiteX4" fmla="*/ 58678 w 87726"/>
                <a:gd name="connsiteY4" fmla="*/ 113913 h 148783"/>
                <a:gd name="connsiteX5" fmla="*/ 63906 w 87726"/>
                <a:gd name="connsiteY5" fmla="*/ 117981 h 148783"/>
                <a:gd name="connsiteX6" fmla="*/ 72621 w 87726"/>
                <a:gd name="connsiteY6" fmla="*/ 119725 h 148783"/>
                <a:gd name="connsiteX7" fmla="*/ 80173 w 87726"/>
                <a:gd name="connsiteY7" fmla="*/ 119143 h 148783"/>
                <a:gd name="connsiteX8" fmla="*/ 87145 w 87726"/>
                <a:gd name="connsiteY8" fmla="*/ 116237 h 148783"/>
                <a:gd name="connsiteX9" fmla="*/ 87145 w 87726"/>
                <a:gd name="connsiteY9" fmla="*/ 145297 h 148783"/>
                <a:gd name="connsiteX10" fmla="*/ 74945 w 87726"/>
                <a:gd name="connsiteY10" fmla="*/ 148203 h 148783"/>
                <a:gd name="connsiteX11" fmla="*/ 62744 w 87726"/>
                <a:gd name="connsiteY11" fmla="*/ 148784 h 148783"/>
                <a:gd name="connsiteX12" fmla="*/ 46477 w 87726"/>
                <a:gd name="connsiteY12" fmla="*/ 147040 h 148783"/>
                <a:gd name="connsiteX13" fmla="*/ 33696 w 87726"/>
                <a:gd name="connsiteY13" fmla="*/ 141229 h 148783"/>
                <a:gd name="connsiteX14" fmla="*/ 24982 w 87726"/>
                <a:gd name="connsiteY14" fmla="*/ 130767 h 148783"/>
                <a:gd name="connsiteX15" fmla="*/ 22077 w 87726"/>
                <a:gd name="connsiteY15" fmla="*/ 115075 h 148783"/>
                <a:gd name="connsiteX16" fmla="*/ 22077 w 87726"/>
                <a:gd name="connsiteY16" fmla="*/ 61606 h 148783"/>
                <a:gd name="connsiteX17" fmla="*/ 0 w 87726"/>
                <a:gd name="connsiteY17" fmla="*/ 61606 h 148783"/>
                <a:gd name="connsiteX18" fmla="*/ 0 w 87726"/>
                <a:gd name="connsiteY18" fmla="*/ 33709 h 148783"/>
                <a:gd name="connsiteX19" fmla="*/ 22077 w 87726"/>
                <a:gd name="connsiteY19" fmla="*/ 33709 h 148783"/>
                <a:gd name="connsiteX20" fmla="*/ 22077 w 87726"/>
                <a:gd name="connsiteY20" fmla="*/ 0 h 148783"/>
                <a:gd name="connsiteX21" fmla="*/ 56935 w 87726"/>
                <a:gd name="connsiteY21" fmla="*/ 0 h 148783"/>
                <a:gd name="connsiteX22" fmla="*/ 56935 w 87726"/>
                <a:gd name="connsiteY22" fmla="*/ 33709 h 148783"/>
                <a:gd name="connsiteX23" fmla="*/ 87726 w 87726"/>
                <a:gd name="connsiteY23" fmla="*/ 33709 h 148783"/>
                <a:gd name="connsiteX24" fmla="*/ 87726 w 87726"/>
                <a:gd name="connsiteY24" fmla="*/ 61025 h 14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726" h="148783">
                  <a:moveTo>
                    <a:pt x="86564" y="61025"/>
                  </a:moveTo>
                  <a:lnTo>
                    <a:pt x="55773" y="61025"/>
                  </a:lnTo>
                  <a:lnTo>
                    <a:pt x="55773" y="98802"/>
                  </a:lnTo>
                  <a:cubicBezTo>
                    <a:pt x="55773" y="101708"/>
                    <a:pt x="55773" y="104614"/>
                    <a:pt x="56354" y="107519"/>
                  </a:cubicBezTo>
                  <a:cubicBezTo>
                    <a:pt x="56935" y="109844"/>
                    <a:pt x="57516" y="112169"/>
                    <a:pt x="58678" y="113913"/>
                  </a:cubicBezTo>
                  <a:cubicBezTo>
                    <a:pt x="59840" y="115656"/>
                    <a:pt x="61583" y="117400"/>
                    <a:pt x="63906" y="117981"/>
                  </a:cubicBezTo>
                  <a:cubicBezTo>
                    <a:pt x="66230" y="119143"/>
                    <a:pt x="69135" y="119725"/>
                    <a:pt x="72621" y="119725"/>
                  </a:cubicBezTo>
                  <a:cubicBezTo>
                    <a:pt x="74364" y="119725"/>
                    <a:pt x="76688" y="119725"/>
                    <a:pt x="80173" y="119143"/>
                  </a:cubicBezTo>
                  <a:cubicBezTo>
                    <a:pt x="83078" y="118562"/>
                    <a:pt x="85402" y="117981"/>
                    <a:pt x="87145" y="116237"/>
                  </a:cubicBezTo>
                  <a:lnTo>
                    <a:pt x="87145" y="145297"/>
                  </a:lnTo>
                  <a:cubicBezTo>
                    <a:pt x="83078" y="146459"/>
                    <a:pt x="79012" y="147622"/>
                    <a:pt x="74945" y="148203"/>
                  </a:cubicBezTo>
                  <a:cubicBezTo>
                    <a:pt x="70878" y="148784"/>
                    <a:pt x="66811" y="148784"/>
                    <a:pt x="62744" y="148784"/>
                  </a:cubicBezTo>
                  <a:cubicBezTo>
                    <a:pt x="56935" y="148784"/>
                    <a:pt x="51706" y="148203"/>
                    <a:pt x="46477" y="147040"/>
                  </a:cubicBezTo>
                  <a:cubicBezTo>
                    <a:pt x="41249" y="145878"/>
                    <a:pt x="37182" y="143553"/>
                    <a:pt x="33696" y="141229"/>
                  </a:cubicBezTo>
                  <a:cubicBezTo>
                    <a:pt x="30210" y="138904"/>
                    <a:pt x="27306" y="134835"/>
                    <a:pt x="24982" y="130767"/>
                  </a:cubicBezTo>
                  <a:cubicBezTo>
                    <a:pt x="22658" y="126699"/>
                    <a:pt x="22077" y="120887"/>
                    <a:pt x="22077" y="115075"/>
                  </a:cubicBezTo>
                  <a:lnTo>
                    <a:pt x="22077" y="61606"/>
                  </a:lnTo>
                  <a:lnTo>
                    <a:pt x="0" y="61606"/>
                  </a:lnTo>
                  <a:lnTo>
                    <a:pt x="0" y="33709"/>
                  </a:lnTo>
                  <a:lnTo>
                    <a:pt x="22077" y="33709"/>
                  </a:lnTo>
                  <a:lnTo>
                    <a:pt x="22077" y="0"/>
                  </a:lnTo>
                  <a:lnTo>
                    <a:pt x="56935" y="0"/>
                  </a:lnTo>
                  <a:lnTo>
                    <a:pt x="56935" y="33709"/>
                  </a:lnTo>
                  <a:lnTo>
                    <a:pt x="87726" y="33709"/>
                  </a:lnTo>
                  <a:lnTo>
                    <a:pt x="87726" y="61025"/>
                  </a:lnTo>
                  <a:close/>
                </a:path>
              </a:pathLst>
            </a:custGeom>
            <a:grpFill/>
            <a:ln w="5806" cap="flat">
              <a:no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4B27BF54-2A2E-0C4F-A6F2-5C93119C581A}"/>
                </a:ext>
              </a:extLst>
            </p:cNvPr>
            <p:cNvSpPr/>
            <p:nvPr/>
          </p:nvSpPr>
          <p:spPr>
            <a:xfrm>
              <a:off x="6629327" y="3240114"/>
              <a:ext cx="107478" cy="117399"/>
            </a:xfrm>
            <a:custGeom>
              <a:avLst/>
              <a:gdLst>
                <a:gd name="connsiteX0" fmla="*/ 76107 w 107478"/>
                <a:gd name="connsiteY0" fmla="*/ 100545 h 117399"/>
                <a:gd name="connsiteX1" fmla="*/ 76107 w 107478"/>
                <a:gd name="connsiteY1" fmla="*/ 100545 h 117399"/>
                <a:gd name="connsiteX2" fmla="*/ 60421 w 107478"/>
                <a:gd name="connsiteY2" fmla="*/ 113331 h 117399"/>
                <a:gd name="connsiteX3" fmla="*/ 40087 w 107478"/>
                <a:gd name="connsiteY3" fmla="*/ 117400 h 117399"/>
                <a:gd name="connsiteX4" fmla="*/ 24982 w 107478"/>
                <a:gd name="connsiteY4" fmla="*/ 115075 h 117399"/>
                <a:gd name="connsiteX5" fmla="*/ 12201 w 107478"/>
                <a:gd name="connsiteY5" fmla="*/ 108682 h 117399"/>
                <a:gd name="connsiteX6" fmla="*/ 3486 w 107478"/>
                <a:gd name="connsiteY6" fmla="*/ 97639 h 117399"/>
                <a:gd name="connsiteX7" fmla="*/ 0 w 107478"/>
                <a:gd name="connsiteY7" fmla="*/ 82529 h 117399"/>
                <a:gd name="connsiteX8" fmla="*/ 3486 w 107478"/>
                <a:gd name="connsiteY8" fmla="*/ 66255 h 117399"/>
                <a:gd name="connsiteX9" fmla="*/ 13362 w 107478"/>
                <a:gd name="connsiteY9" fmla="*/ 55213 h 117399"/>
                <a:gd name="connsiteX10" fmla="*/ 27306 w 107478"/>
                <a:gd name="connsiteY10" fmla="*/ 48238 h 117399"/>
                <a:gd name="connsiteX11" fmla="*/ 43573 w 107478"/>
                <a:gd name="connsiteY11" fmla="*/ 44751 h 117399"/>
                <a:gd name="connsiteX12" fmla="*/ 60421 w 107478"/>
                <a:gd name="connsiteY12" fmla="*/ 43589 h 117399"/>
                <a:gd name="connsiteX13" fmla="*/ 76107 w 107478"/>
                <a:gd name="connsiteY13" fmla="*/ 43589 h 117399"/>
                <a:gd name="connsiteX14" fmla="*/ 69716 w 107478"/>
                <a:gd name="connsiteY14" fmla="*/ 29059 h 117399"/>
                <a:gd name="connsiteX15" fmla="*/ 54030 w 107478"/>
                <a:gd name="connsiteY15" fmla="*/ 23829 h 117399"/>
                <a:gd name="connsiteX16" fmla="*/ 38344 w 107478"/>
                <a:gd name="connsiteY16" fmla="*/ 27316 h 117399"/>
                <a:gd name="connsiteX17" fmla="*/ 25563 w 107478"/>
                <a:gd name="connsiteY17" fmla="*/ 37196 h 117399"/>
                <a:gd name="connsiteX18" fmla="*/ 6972 w 107478"/>
                <a:gd name="connsiteY18" fmla="*/ 18017 h 117399"/>
                <a:gd name="connsiteX19" fmla="*/ 29630 w 107478"/>
                <a:gd name="connsiteY19" fmla="*/ 4649 h 117399"/>
                <a:gd name="connsiteX20" fmla="*/ 56354 w 107478"/>
                <a:gd name="connsiteY20" fmla="*/ 0 h 117399"/>
                <a:gd name="connsiteX21" fmla="*/ 81335 w 107478"/>
                <a:gd name="connsiteY21" fmla="*/ 4068 h 117399"/>
                <a:gd name="connsiteX22" fmla="*/ 97022 w 107478"/>
                <a:gd name="connsiteY22" fmla="*/ 15111 h 117399"/>
                <a:gd name="connsiteX23" fmla="*/ 105155 w 107478"/>
                <a:gd name="connsiteY23" fmla="*/ 33128 h 117399"/>
                <a:gd name="connsiteX24" fmla="*/ 107479 w 107478"/>
                <a:gd name="connsiteY24" fmla="*/ 58119 h 117399"/>
                <a:gd name="connsiteX25" fmla="*/ 107479 w 107478"/>
                <a:gd name="connsiteY25" fmla="*/ 115656 h 117399"/>
                <a:gd name="connsiteX26" fmla="*/ 75526 w 107478"/>
                <a:gd name="connsiteY26" fmla="*/ 115656 h 117399"/>
                <a:gd name="connsiteX27" fmla="*/ 75526 w 107478"/>
                <a:gd name="connsiteY27" fmla="*/ 100545 h 117399"/>
                <a:gd name="connsiteX28" fmla="*/ 67392 w 107478"/>
                <a:gd name="connsiteY28" fmla="*/ 65093 h 117399"/>
                <a:gd name="connsiteX29" fmla="*/ 57516 w 107478"/>
                <a:gd name="connsiteY29" fmla="*/ 65674 h 117399"/>
                <a:gd name="connsiteX30" fmla="*/ 45897 w 107478"/>
                <a:gd name="connsiteY30" fmla="*/ 67417 h 117399"/>
                <a:gd name="connsiteX31" fmla="*/ 36601 w 107478"/>
                <a:gd name="connsiteY31" fmla="*/ 72067 h 117399"/>
                <a:gd name="connsiteX32" fmla="*/ 32534 w 107478"/>
                <a:gd name="connsiteY32" fmla="*/ 81366 h 117399"/>
                <a:gd name="connsiteX33" fmla="*/ 37763 w 107478"/>
                <a:gd name="connsiteY33" fmla="*/ 90665 h 117399"/>
                <a:gd name="connsiteX34" fmla="*/ 48801 w 107478"/>
                <a:gd name="connsiteY34" fmla="*/ 93571 h 117399"/>
                <a:gd name="connsiteX35" fmla="*/ 58678 w 107478"/>
                <a:gd name="connsiteY35" fmla="*/ 92409 h 117399"/>
                <a:gd name="connsiteX36" fmla="*/ 67392 w 107478"/>
                <a:gd name="connsiteY36" fmla="*/ 88340 h 117399"/>
                <a:gd name="connsiteX37" fmla="*/ 73202 w 107478"/>
                <a:gd name="connsiteY37" fmla="*/ 81947 h 117399"/>
                <a:gd name="connsiteX38" fmla="*/ 75526 w 107478"/>
                <a:gd name="connsiteY38" fmla="*/ 72648 h 117399"/>
                <a:gd name="connsiteX39" fmla="*/ 75526 w 107478"/>
                <a:gd name="connsiteY39" fmla="*/ 65093 h 117399"/>
                <a:gd name="connsiteX40" fmla="*/ 67392 w 107478"/>
                <a:gd name="connsiteY40" fmla="*/ 65093 h 11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478" h="117399">
                  <a:moveTo>
                    <a:pt x="76107" y="100545"/>
                  </a:moveTo>
                  <a:lnTo>
                    <a:pt x="76107" y="100545"/>
                  </a:lnTo>
                  <a:cubicBezTo>
                    <a:pt x="72040" y="106357"/>
                    <a:pt x="66811" y="111006"/>
                    <a:pt x="60421" y="113331"/>
                  </a:cubicBezTo>
                  <a:cubicBezTo>
                    <a:pt x="54030" y="116237"/>
                    <a:pt x="47059" y="117400"/>
                    <a:pt x="40087" y="117400"/>
                  </a:cubicBezTo>
                  <a:cubicBezTo>
                    <a:pt x="34858" y="117400"/>
                    <a:pt x="29630" y="116818"/>
                    <a:pt x="24982" y="115075"/>
                  </a:cubicBezTo>
                  <a:cubicBezTo>
                    <a:pt x="20334" y="113331"/>
                    <a:pt x="15686" y="111588"/>
                    <a:pt x="12201" y="108682"/>
                  </a:cubicBezTo>
                  <a:cubicBezTo>
                    <a:pt x="8715" y="105776"/>
                    <a:pt x="5810" y="102289"/>
                    <a:pt x="3486" y="97639"/>
                  </a:cubicBezTo>
                  <a:cubicBezTo>
                    <a:pt x="1162" y="93571"/>
                    <a:pt x="0" y="88340"/>
                    <a:pt x="0" y="82529"/>
                  </a:cubicBezTo>
                  <a:cubicBezTo>
                    <a:pt x="0" y="76135"/>
                    <a:pt x="1162" y="70323"/>
                    <a:pt x="3486" y="66255"/>
                  </a:cubicBezTo>
                  <a:cubicBezTo>
                    <a:pt x="5810" y="62187"/>
                    <a:pt x="9296" y="58119"/>
                    <a:pt x="13362" y="55213"/>
                  </a:cubicBezTo>
                  <a:cubicBezTo>
                    <a:pt x="17429" y="52307"/>
                    <a:pt x="22077" y="49982"/>
                    <a:pt x="27306" y="48238"/>
                  </a:cubicBezTo>
                  <a:cubicBezTo>
                    <a:pt x="32534" y="46495"/>
                    <a:pt x="37763" y="45332"/>
                    <a:pt x="43573" y="44751"/>
                  </a:cubicBezTo>
                  <a:cubicBezTo>
                    <a:pt x="49382" y="44170"/>
                    <a:pt x="54611" y="43589"/>
                    <a:pt x="60421" y="43589"/>
                  </a:cubicBezTo>
                  <a:cubicBezTo>
                    <a:pt x="66230" y="43589"/>
                    <a:pt x="71459" y="43589"/>
                    <a:pt x="76107" y="43589"/>
                  </a:cubicBezTo>
                  <a:cubicBezTo>
                    <a:pt x="76107" y="37196"/>
                    <a:pt x="73783" y="32546"/>
                    <a:pt x="69716" y="29059"/>
                  </a:cubicBezTo>
                  <a:cubicBezTo>
                    <a:pt x="65068" y="25572"/>
                    <a:pt x="59840" y="23829"/>
                    <a:pt x="54030" y="23829"/>
                  </a:cubicBezTo>
                  <a:cubicBezTo>
                    <a:pt x="48220" y="23829"/>
                    <a:pt x="42992" y="24991"/>
                    <a:pt x="38344" y="27316"/>
                  </a:cubicBezTo>
                  <a:cubicBezTo>
                    <a:pt x="33696" y="29640"/>
                    <a:pt x="29630" y="33128"/>
                    <a:pt x="25563" y="37196"/>
                  </a:cubicBezTo>
                  <a:lnTo>
                    <a:pt x="6972" y="18017"/>
                  </a:lnTo>
                  <a:cubicBezTo>
                    <a:pt x="13362" y="12205"/>
                    <a:pt x="20915" y="7555"/>
                    <a:pt x="29630" y="4649"/>
                  </a:cubicBezTo>
                  <a:cubicBezTo>
                    <a:pt x="38344" y="1743"/>
                    <a:pt x="47059" y="0"/>
                    <a:pt x="56354" y="0"/>
                  </a:cubicBezTo>
                  <a:cubicBezTo>
                    <a:pt x="66811" y="0"/>
                    <a:pt x="74945" y="1162"/>
                    <a:pt x="81335" y="4068"/>
                  </a:cubicBezTo>
                  <a:cubicBezTo>
                    <a:pt x="87726" y="6974"/>
                    <a:pt x="92955" y="10461"/>
                    <a:pt x="97022" y="15111"/>
                  </a:cubicBezTo>
                  <a:cubicBezTo>
                    <a:pt x="101088" y="19760"/>
                    <a:pt x="103993" y="26153"/>
                    <a:pt x="105155" y="33128"/>
                  </a:cubicBezTo>
                  <a:cubicBezTo>
                    <a:pt x="106317" y="40102"/>
                    <a:pt x="107479" y="48820"/>
                    <a:pt x="107479" y="58119"/>
                  </a:cubicBezTo>
                  <a:lnTo>
                    <a:pt x="107479" y="115656"/>
                  </a:lnTo>
                  <a:lnTo>
                    <a:pt x="75526" y="115656"/>
                  </a:lnTo>
                  <a:lnTo>
                    <a:pt x="75526" y="100545"/>
                  </a:lnTo>
                  <a:close/>
                  <a:moveTo>
                    <a:pt x="67392" y="65093"/>
                  </a:moveTo>
                  <a:cubicBezTo>
                    <a:pt x="64488" y="65093"/>
                    <a:pt x="61583" y="65093"/>
                    <a:pt x="57516" y="65674"/>
                  </a:cubicBezTo>
                  <a:cubicBezTo>
                    <a:pt x="53449" y="65674"/>
                    <a:pt x="49963" y="66836"/>
                    <a:pt x="45897" y="67417"/>
                  </a:cubicBezTo>
                  <a:cubicBezTo>
                    <a:pt x="42411" y="68580"/>
                    <a:pt x="38925" y="70323"/>
                    <a:pt x="36601" y="72067"/>
                  </a:cubicBezTo>
                  <a:cubicBezTo>
                    <a:pt x="34277" y="74392"/>
                    <a:pt x="32534" y="77298"/>
                    <a:pt x="32534" y="81366"/>
                  </a:cubicBezTo>
                  <a:cubicBezTo>
                    <a:pt x="32534" y="85434"/>
                    <a:pt x="34277" y="88921"/>
                    <a:pt x="37763" y="90665"/>
                  </a:cubicBezTo>
                  <a:cubicBezTo>
                    <a:pt x="41249" y="92409"/>
                    <a:pt x="45315" y="93571"/>
                    <a:pt x="48801" y="93571"/>
                  </a:cubicBezTo>
                  <a:cubicBezTo>
                    <a:pt x="52287" y="93571"/>
                    <a:pt x="55773" y="92990"/>
                    <a:pt x="58678" y="92409"/>
                  </a:cubicBezTo>
                  <a:cubicBezTo>
                    <a:pt x="61583" y="91246"/>
                    <a:pt x="64488" y="90084"/>
                    <a:pt x="67392" y="88340"/>
                  </a:cubicBezTo>
                  <a:cubicBezTo>
                    <a:pt x="70297" y="86597"/>
                    <a:pt x="72040" y="84272"/>
                    <a:pt x="73202" y="81947"/>
                  </a:cubicBezTo>
                  <a:cubicBezTo>
                    <a:pt x="74364" y="79623"/>
                    <a:pt x="75526" y="76135"/>
                    <a:pt x="75526" y="72648"/>
                  </a:cubicBezTo>
                  <a:lnTo>
                    <a:pt x="75526" y="65093"/>
                  </a:lnTo>
                  <a:lnTo>
                    <a:pt x="67392" y="65093"/>
                  </a:lnTo>
                  <a:close/>
                </a:path>
              </a:pathLst>
            </a:custGeom>
            <a:grpFill/>
            <a:ln w="5806" cap="flat">
              <a:noFill/>
              <a:prstDash val="solid"/>
              <a:miter/>
            </a:ln>
          </p:spPr>
          <p:txBody>
            <a:bodyPr rtlCol="0" anchor="ctr"/>
            <a:lstStyle/>
            <a:p>
              <a:endParaRPr lang="en-US"/>
            </a:p>
          </p:txBody>
        </p:sp>
        <p:sp>
          <p:nvSpPr>
            <p:cNvPr id="872" name="Freeform 871">
              <a:extLst>
                <a:ext uri="{FF2B5EF4-FFF2-40B4-BE49-F238E27FC236}">
                  <a16:creationId xmlns:a16="http://schemas.microsoft.com/office/drawing/2014/main" id="{71EDF6BD-EE39-6F49-BC3E-F4E504910F51}"/>
                </a:ext>
              </a:extLst>
            </p:cNvPr>
            <p:cNvSpPr/>
            <p:nvPr/>
          </p:nvSpPr>
          <p:spPr>
            <a:xfrm>
              <a:off x="6760045" y="3179089"/>
              <a:ext cx="34858" cy="175518"/>
            </a:xfrm>
            <a:custGeom>
              <a:avLst/>
              <a:gdLst>
                <a:gd name="connsiteX0" fmla="*/ 0 w 34858"/>
                <a:gd name="connsiteY0" fmla="*/ 0 h 175518"/>
                <a:gd name="connsiteX1" fmla="*/ 34858 w 34858"/>
                <a:gd name="connsiteY1" fmla="*/ 0 h 175518"/>
                <a:gd name="connsiteX2" fmla="*/ 34858 w 34858"/>
                <a:gd name="connsiteY2" fmla="*/ 175518 h 175518"/>
                <a:gd name="connsiteX3" fmla="*/ 0 w 34858"/>
                <a:gd name="connsiteY3" fmla="*/ 175518 h 175518"/>
                <a:gd name="connsiteX4" fmla="*/ 0 w 34858"/>
                <a:gd name="connsiteY4" fmla="*/ 0 h 17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8" h="175518">
                  <a:moveTo>
                    <a:pt x="0" y="0"/>
                  </a:moveTo>
                  <a:lnTo>
                    <a:pt x="34858" y="0"/>
                  </a:lnTo>
                  <a:lnTo>
                    <a:pt x="34858" y="175518"/>
                  </a:lnTo>
                  <a:lnTo>
                    <a:pt x="0" y="175518"/>
                  </a:lnTo>
                  <a:lnTo>
                    <a:pt x="0" y="0"/>
                  </a:lnTo>
                  <a:close/>
                </a:path>
              </a:pathLst>
            </a:custGeom>
            <a:grpFill/>
            <a:ln w="5806"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C803E6DE-B449-B048-9945-0A9B7B7A952B}"/>
                </a:ext>
              </a:extLst>
            </p:cNvPr>
            <p:cNvSpPr/>
            <p:nvPr/>
          </p:nvSpPr>
          <p:spPr>
            <a:xfrm>
              <a:off x="6826856" y="3330779"/>
              <a:ext cx="25562" cy="25572"/>
            </a:xfrm>
            <a:custGeom>
              <a:avLst/>
              <a:gdLst>
                <a:gd name="connsiteX0" fmla="*/ 25563 w 25562"/>
                <a:gd name="connsiteY0" fmla="*/ 12786 h 25572"/>
                <a:gd name="connsiteX1" fmla="*/ 22077 w 25562"/>
                <a:gd name="connsiteY1" fmla="*/ 21504 h 25572"/>
                <a:gd name="connsiteX2" fmla="*/ 12781 w 25562"/>
                <a:gd name="connsiteY2" fmla="*/ 25572 h 25572"/>
                <a:gd name="connsiteX3" fmla="*/ 3486 w 25562"/>
                <a:gd name="connsiteY3" fmla="*/ 21504 h 25572"/>
                <a:gd name="connsiteX4" fmla="*/ 0 w 25562"/>
                <a:gd name="connsiteY4" fmla="*/ 12786 h 25572"/>
                <a:gd name="connsiteX5" fmla="*/ 3486 w 25562"/>
                <a:gd name="connsiteY5" fmla="*/ 4068 h 25572"/>
                <a:gd name="connsiteX6" fmla="*/ 12781 w 25562"/>
                <a:gd name="connsiteY6" fmla="*/ 0 h 25572"/>
                <a:gd name="connsiteX7" fmla="*/ 22077 w 25562"/>
                <a:gd name="connsiteY7" fmla="*/ 4068 h 25572"/>
                <a:gd name="connsiteX8" fmla="*/ 25563 w 25562"/>
                <a:gd name="connsiteY8" fmla="*/ 12786 h 2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2" h="25572">
                  <a:moveTo>
                    <a:pt x="25563" y="12786"/>
                  </a:moveTo>
                  <a:cubicBezTo>
                    <a:pt x="25563" y="16274"/>
                    <a:pt x="24401" y="19179"/>
                    <a:pt x="22077" y="21504"/>
                  </a:cubicBezTo>
                  <a:cubicBezTo>
                    <a:pt x="19753" y="23829"/>
                    <a:pt x="16848" y="25572"/>
                    <a:pt x="12781" y="25572"/>
                  </a:cubicBezTo>
                  <a:cubicBezTo>
                    <a:pt x="8715" y="25572"/>
                    <a:pt x="5810" y="24410"/>
                    <a:pt x="3486" y="21504"/>
                  </a:cubicBezTo>
                  <a:cubicBezTo>
                    <a:pt x="1162" y="19179"/>
                    <a:pt x="0" y="16274"/>
                    <a:pt x="0" y="12786"/>
                  </a:cubicBezTo>
                  <a:cubicBezTo>
                    <a:pt x="0" y="9299"/>
                    <a:pt x="1162" y="6393"/>
                    <a:pt x="3486" y="4068"/>
                  </a:cubicBezTo>
                  <a:cubicBezTo>
                    <a:pt x="5810" y="1744"/>
                    <a:pt x="8715" y="0"/>
                    <a:pt x="12781" y="0"/>
                  </a:cubicBezTo>
                  <a:cubicBezTo>
                    <a:pt x="16848" y="0"/>
                    <a:pt x="19753" y="1162"/>
                    <a:pt x="22077" y="4068"/>
                  </a:cubicBezTo>
                  <a:cubicBezTo>
                    <a:pt x="24401" y="6974"/>
                    <a:pt x="25563" y="9880"/>
                    <a:pt x="25563" y="12786"/>
                  </a:cubicBezTo>
                  <a:close/>
                </a:path>
              </a:pathLst>
            </a:custGeom>
            <a:grpFill/>
            <a:ln w="5806" cap="flat">
              <a:no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969D338F-209F-3B48-86C2-7DF1228DE4F6}"/>
                </a:ext>
              </a:extLst>
            </p:cNvPr>
            <p:cNvSpPr/>
            <p:nvPr/>
          </p:nvSpPr>
          <p:spPr>
            <a:xfrm>
              <a:off x="6883210" y="3242439"/>
              <a:ext cx="106317" cy="113912"/>
            </a:xfrm>
            <a:custGeom>
              <a:avLst/>
              <a:gdLst>
                <a:gd name="connsiteX0" fmla="*/ 16267 w 106317"/>
                <a:gd name="connsiteY0" fmla="*/ 62187 h 113912"/>
                <a:gd name="connsiteX1" fmla="*/ 20334 w 106317"/>
                <a:gd name="connsiteY1" fmla="*/ 77298 h 113912"/>
                <a:gd name="connsiteX2" fmla="*/ 29048 w 106317"/>
                <a:gd name="connsiteY2" fmla="*/ 89503 h 113912"/>
                <a:gd name="connsiteX3" fmla="*/ 41249 w 106317"/>
                <a:gd name="connsiteY3" fmla="*/ 97639 h 113912"/>
                <a:gd name="connsiteX4" fmla="*/ 56354 w 106317"/>
                <a:gd name="connsiteY4" fmla="*/ 100545 h 113912"/>
                <a:gd name="connsiteX5" fmla="*/ 77850 w 106317"/>
                <a:gd name="connsiteY5" fmla="*/ 94733 h 113912"/>
                <a:gd name="connsiteX6" fmla="*/ 91212 w 106317"/>
                <a:gd name="connsiteY6" fmla="*/ 81366 h 113912"/>
                <a:gd name="connsiteX7" fmla="*/ 102831 w 106317"/>
                <a:gd name="connsiteY7" fmla="*/ 91246 h 113912"/>
                <a:gd name="connsiteX8" fmla="*/ 81335 w 106317"/>
                <a:gd name="connsiteY8" fmla="*/ 108682 h 113912"/>
                <a:gd name="connsiteX9" fmla="*/ 56354 w 106317"/>
                <a:gd name="connsiteY9" fmla="*/ 113912 h 113912"/>
                <a:gd name="connsiteX10" fmla="*/ 33696 w 106317"/>
                <a:gd name="connsiteY10" fmla="*/ 109844 h 113912"/>
                <a:gd name="connsiteX11" fmla="*/ 15686 w 106317"/>
                <a:gd name="connsiteY11" fmla="*/ 97639 h 113912"/>
                <a:gd name="connsiteX12" fmla="*/ 4067 w 106317"/>
                <a:gd name="connsiteY12" fmla="*/ 79622 h 113912"/>
                <a:gd name="connsiteX13" fmla="*/ 0 w 106317"/>
                <a:gd name="connsiteY13" fmla="*/ 56956 h 113912"/>
                <a:gd name="connsiteX14" fmla="*/ 4067 w 106317"/>
                <a:gd name="connsiteY14" fmla="*/ 34290 h 113912"/>
                <a:gd name="connsiteX15" fmla="*/ 15686 w 106317"/>
                <a:gd name="connsiteY15" fmla="*/ 16273 h 113912"/>
                <a:gd name="connsiteX16" fmla="*/ 33115 w 106317"/>
                <a:gd name="connsiteY16" fmla="*/ 4068 h 113912"/>
                <a:gd name="connsiteX17" fmla="*/ 54611 w 106317"/>
                <a:gd name="connsiteY17" fmla="*/ 0 h 113912"/>
                <a:gd name="connsiteX18" fmla="*/ 76687 w 106317"/>
                <a:gd name="connsiteY18" fmla="*/ 4649 h 113912"/>
                <a:gd name="connsiteX19" fmla="*/ 92955 w 106317"/>
                <a:gd name="connsiteY19" fmla="*/ 16273 h 113912"/>
                <a:gd name="connsiteX20" fmla="*/ 102831 w 106317"/>
                <a:gd name="connsiteY20" fmla="*/ 33709 h 113912"/>
                <a:gd name="connsiteX21" fmla="*/ 106317 w 106317"/>
                <a:gd name="connsiteY21" fmla="*/ 54631 h 113912"/>
                <a:gd name="connsiteX22" fmla="*/ 106317 w 106317"/>
                <a:gd name="connsiteY22" fmla="*/ 61606 h 113912"/>
                <a:gd name="connsiteX23" fmla="*/ 16267 w 106317"/>
                <a:gd name="connsiteY23" fmla="*/ 61606 h 113912"/>
                <a:gd name="connsiteX24" fmla="*/ 90050 w 106317"/>
                <a:gd name="connsiteY24" fmla="*/ 49982 h 113912"/>
                <a:gd name="connsiteX25" fmla="*/ 80755 w 106317"/>
                <a:gd name="connsiteY25" fmla="*/ 24991 h 113912"/>
                <a:gd name="connsiteX26" fmla="*/ 54611 w 106317"/>
                <a:gd name="connsiteY26" fmla="*/ 15111 h 113912"/>
                <a:gd name="connsiteX27" fmla="*/ 40087 w 106317"/>
                <a:gd name="connsiteY27" fmla="*/ 18017 h 113912"/>
                <a:gd name="connsiteX28" fmla="*/ 27887 w 106317"/>
                <a:gd name="connsiteY28" fmla="*/ 25572 h 113912"/>
                <a:gd name="connsiteX29" fmla="*/ 19753 w 106317"/>
                <a:gd name="connsiteY29" fmla="*/ 36615 h 113912"/>
                <a:gd name="connsiteX30" fmla="*/ 16848 w 106317"/>
                <a:gd name="connsiteY30" fmla="*/ 49401 h 113912"/>
                <a:gd name="connsiteX31" fmla="*/ 90050 w 106317"/>
                <a:gd name="connsiteY31" fmla="*/ 49401 h 1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317" h="113912">
                  <a:moveTo>
                    <a:pt x="16267" y="62187"/>
                  </a:moveTo>
                  <a:cubicBezTo>
                    <a:pt x="16848" y="67417"/>
                    <a:pt x="18010" y="72648"/>
                    <a:pt x="20334" y="77298"/>
                  </a:cubicBezTo>
                  <a:cubicBezTo>
                    <a:pt x="22658" y="81947"/>
                    <a:pt x="25563" y="86016"/>
                    <a:pt x="29048" y="89503"/>
                  </a:cubicBezTo>
                  <a:cubicBezTo>
                    <a:pt x="32534" y="92990"/>
                    <a:pt x="36601" y="95896"/>
                    <a:pt x="41249" y="97639"/>
                  </a:cubicBezTo>
                  <a:cubicBezTo>
                    <a:pt x="45897" y="99383"/>
                    <a:pt x="51125" y="100545"/>
                    <a:pt x="56354" y="100545"/>
                  </a:cubicBezTo>
                  <a:cubicBezTo>
                    <a:pt x="64487" y="100545"/>
                    <a:pt x="71459" y="98802"/>
                    <a:pt x="77850" y="94733"/>
                  </a:cubicBezTo>
                  <a:cubicBezTo>
                    <a:pt x="83659" y="90665"/>
                    <a:pt x="88307" y="86597"/>
                    <a:pt x="91212" y="81366"/>
                  </a:cubicBezTo>
                  <a:lnTo>
                    <a:pt x="102831" y="91246"/>
                  </a:lnTo>
                  <a:cubicBezTo>
                    <a:pt x="96440" y="99383"/>
                    <a:pt x="88888" y="105195"/>
                    <a:pt x="81335" y="108682"/>
                  </a:cubicBezTo>
                  <a:cubicBezTo>
                    <a:pt x="73783" y="112169"/>
                    <a:pt x="65068" y="113912"/>
                    <a:pt x="56354" y="113912"/>
                  </a:cubicBezTo>
                  <a:cubicBezTo>
                    <a:pt x="48221" y="113912"/>
                    <a:pt x="40668" y="112750"/>
                    <a:pt x="33696" y="109844"/>
                  </a:cubicBezTo>
                  <a:cubicBezTo>
                    <a:pt x="26724" y="106938"/>
                    <a:pt x="20915" y="102870"/>
                    <a:pt x="15686" y="97639"/>
                  </a:cubicBezTo>
                  <a:cubicBezTo>
                    <a:pt x="10457" y="92408"/>
                    <a:pt x="6972" y="86597"/>
                    <a:pt x="4067" y="79622"/>
                  </a:cubicBezTo>
                  <a:cubicBezTo>
                    <a:pt x="1162" y="72648"/>
                    <a:pt x="0" y="65093"/>
                    <a:pt x="0" y="56956"/>
                  </a:cubicBezTo>
                  <a:cubicBezTo>
                    <a:pt x="0" y="48819"/>
                    <a:pt x="1162" y="41264"/>
                    <a:pt x="4067" y="34290"/>
                  </a:cubicBezTo>
                  <a:cubicBezTo>
                    <a:pt x="6972" y="27315"/>
                    <a:pt x="10457" y="21504"/>
                    <a:pt x="15686" y="16273"/>
                  </a:cubicBezTo>
                  <a:cubicBezTo>
                    <a:pt x="20915" y="11042"/>
                    <a:pt x="26724" y="6974"/>
                    <a:pt x="33115" y="4068"/>
                  </a:cubicBezTo>
                  <a:cubicBezTo>
                    <a:pt x="39506" y="1162"/>
                    <a:pt x="47058" y="0"/>
                    <a:pt x="54611" y="0"/>
                  </a:cubicBezTo>
                  <a:cubicBezTo>
                    <a:pt x="62745" y="0"/>
                    <a:pt x="70297" y="1743"/>
                    <a:pt x="76687" y="4649"/>
                  </a:cubicBezTo>
                  <a:cubicBezTo>
                    <a:pt x="83079" y="7555"/>
                    <a:pt x="88888" y="11624"/>
                    <a:pt x="92955" y="16273"/>
                  </a:cubicBezTo>
                  <a:cubicBezTo>
                    <a:pt x="97603" y="20923"/>
                    <a:pt x="100508" y="26734"/>
                    <a:pt x="102831" y="33709"/>
                  </a:cubicBezTo>
                  <a:cubicBezTo>
                    <a:pt x="105155" y="40102"/>
                    <a:pt x="106317" y="47076"/>
                    <a:pt x="106317" y="54631"/>
                  </a:cubicBezTo>
                  <a:lnTo>
                    <a:pt x="106317" y="61606"/>
                  </a:lnTo>
                  <a:lnTo>
                    <a:pt x="16267" y="61606"/>
                  </a:lnTo>
                  <a:close/>
                  <a:moveTo>
                    <a:pt x="90050" y="49982"/>
                  </a:moveTo>
                  <a:cubicBezTo>
                    <a:pt x="90050" y="39521"/>
                    <a:pt x="87145" y="31384"/>
                    <a:pt x="80755" y="24991"/>
                  </a:cubicBezTo>
                  <a:cubicBezTo>
                    <a:pt x="74364" y="18598"/>
                    <a:pt x="65650" y="15111"/>
                    <a:pt x="54611" y="15111"/>
                  </a:cubicBezTo>
                  <a:cubicBezTo>
                    <a:pt x="49382" y="15111"/>
                    <a:pt x="44734" y="16273"/>
                    <a:pt x="40087" y="18017"/>
                  </a:cubicBezTo>
                  <a:cubicBezTo>
                    <a:pt x="35439" y="19760"/>
                    <a:pt x="31372" y="22666"/>
                    <a:pt x="27887" y="25572"/>
                  </a:cubicBezTo>
                  <a:cubicBezTo>
                    <a:pt x="24400" y="29059"/>
                    <a:pt x="21496" y="32546"/>
                    <a:pt x="19753" y="36615"/>
                  </a:cubicBezTo>
                  <a:cubicBezTo>
                    <a:pt x="17429" y="40683"/>
                    <a:pt x="16848" y="45332"/>
                    <a:pt x="16848" y="49401"/>
                  </a:cubicBezTo>
                  <a:lnTo>
                    <a:pt x="90050" y="49401"/>
                  </a:lnTo>
                  <a:close/>
                </a:path>
              </a:pathLst>
            </a:custGeom>
            <a:grpFill/>
            <a:ln w="5806" cap="flat">
              <a:noFill/>
              <a:prstDash val="solid"/>
              <a:miter/>
            </a:ln>
          </p:spPr>
          <p:txBody>
            <a:bodyPr rtlCol="0" anchor="ctr"/>
            <a:lstStyle/>
            <a:p>
              <a:endParaRPr lang="en-US"/>
            </a:p>
          </p:txBody>
        </p:sp>
        <p:sp>
          <p:nvSpPr>
            <p:cNvPr id="875" name="Freeform 874">
              <a:extLst>
                <a:ext uri="{FF2B5EF4-FFF2-40B4-BE49-F238E27FC236}">
                  <a16:creationId xmlns:a16="http://schemas.microsoft.com/office/drawing/2014/main" id="{8D19C5A2-CAD0-BD4F-BFBD-A87545E4F5C6}"/>
                </a:ext>
              </a:extLst>
            </p:cNvPr>
            <p:cNvSpPr/>
            <p:nvPr/>
          </p:nvSpPr>
          <p:spPr>
            <a:xfrm>
              <a:off x="7017994" y="3245926"/>
              <a:ext cx="93536" cy="112168"/>
            </a:xfrm>
            <a:custGeom>
              <a:avLst/>
              <a:gdLst>
                <a:gd name="connsiteX0" fmla="*/ 78431 w 93536"/>
                <a:gd name="connsiteY0" fmla="*/ 109263 h 112168"/>
                <a:gd name="connsiteX1" fmla="*/ 77850 w 93536"/>
                <a:gd name="connsiteY1" fmla="*/ 100545 h 112168"/>
                <a:gd name="connsiteX2" fmla="*/ 77850 w 93536"/>
                <a:gd name="connsiteY2" fmla="*/ 91827 h 112168"/>
                <a:gd name="connsiteX3" fmla="*/ 77269 w 93536"/>
                <a:gd name="connsiteY3" fmla="*/ 91827 h 112168"/>
                <a:gd name="connsiteX4" fmla="*/ 70878 w 93536"/>
                <a:gd name="connsiteY4" fmla="*/ 99964 h 112168"/>
                <a:gd name="connsiteX5" fmla="*/ 62164 w 93536"/>
                <a:gd name="connsiteY5" fmla="*/ 106357 h 112168"/>
                <a:gd name="connsiteX6" fmla="*/ 51706 w 93536"/>
                <a:gd name="connsiteY6" fmla="*/ 110425 h 112168"/>
                <a:gd name="connsiteX7" fmla="*/ 40668 w 93536"/>
                <a:gd name="connsiteY7" fmla="*/ 112169 h 112168"/>
                <a:gd name="connsiteX8" fmla="*/ 9877 w 93536"/>
                <a:gd name="connsiteY8" fmla="*/ 101127 h 112168"/>
                <a:gd name="connsiteX9" fmla="*/ 0 w 93536"/>
                <a:gd name="connsiteY9" fmla="*/ 69742 h 112168"/>
                <a:gd name="connsiteX10" fmla="*/ 0 w 93536"/>
                <a:gd name="connsiteY10" fmla="*/ 581 h 112168"/>
                <a:gd name="connsiteX11" fmla="*/ 15106 w 93536"/>
                <a:gd name="connsiteY11" fmla="*/ 581 h 112168"/>
                <a:gd name="connsiteX12" fmla="*/ 15106 w 93536"/>
                <a:gd name="connsiteY12" fmla="*/ 61025 h 112168"/>
                <a:gd name="connsiteX13" fmla="*/ 16267 w 93536"/>
                <a:gd name="connsiteY13" fmla="*/ 77298 h 112168"/>
                <a:gd name="connsiteX14" fmla="*/ 20915 w 93536"/>
                <a:gd name="connsiteY14" fmla="*/ 88921 h 112168"/>
                <a:gd name="connsiteX15" fmla="*/ 30211 w 93536"/>
                <a:gd name="connsiteY15" fmla="*/ 95896 h 112168"/>
                <a:gd name="connsiteX16" fmla="*/ 44735 w 93536"/>
                <a:gd name="connsiteY16" fmla="*/ 98221 h 112168"/>
                <a:gd name="connsiteX17" fmla="*/ 51125 w 93536"/>
                <a:gd name="connsiteY17" fmla="*/ 97058 h 112168"/>
                <a:gd name="connsiteX18" fmla="*/ 62164 w 93536"/>
                <a:gd name="connsiteY18" fmla="*/ 91827 h 112168"/>
                <a:gd name="connsiteX19" fmla="*/ 72621 w 93536"/>
                <a:gd name="connsiteY19" fmla="*/ 79041 h 112168"/>
                <a:gd name="connsiteX20" fmla="*/ 77269 w 93536"/>
                <a:gd name="connsiteY20" fmla="*/ 55794 h 112168"/>
                <a:gd name="connsiteX21" fmla="*/ 77269 w 93536"/>
                <a:gd name="connsiteY21" fmla="*/ 0 h 112168"/>
                <a:gd name="connsiteX22" fmla="*/ 92374 w 93536"/>
                <a:gd name="connsiteY22" fmla="*/ 0 h 112168"/>
                <a:gd name="connsiteX23" fmla="*/ 92374 w 93536"/>
                <a:gd name="connsiteY23" fmla="*/ 84853 h 112168"/>
                <a:gd name="connsiteX24" fmla="*/ 92955 w 93536"/>
                <a:gd name="connsiteY24" fmla="*/ 95896 h 112168"/>
                <a:gd name="connsiteX25" fmla="*/ 93536 w 93536"/>
                <a:gd name="connsiteY25" fmla="*/ 108682 h 112168"/>
                <a:gd name="connsiteX26" fmla="*/ 78431 w 93536"/>
                <a:gd name="connsiteY26" fmla="*/ 108682 h 11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536" h="112168">
                  <a:moveTo>
                    <a:pt x="78431" y="109263"/>
                  </a:moveTo>
                  <a:cubicBezTo>
                    <a:pt x="77850" y="106357"/>
                    <a:pt x="77850" y="103451"/>
                    <a:pt x="77850" y="100545"/>
                  </a:cubicBezTo>
                  <a:cubicBezTo>
                    <a:pt x="77850" y="97639"/>
                    <a:pt x="77850" y="94733"/>
                    <a:pt x="77850" y="91827"/>
                  </a:cubicBezTo>
                  <a:lnTo>
                    <a:pt x="77269" y="91827"/>
                  </a:lnTo>
                  <a:cubicBezTo>
                    <a:pt x="75526" y="94733"/>
                    <a:pt x="73202" y="97639"/>
                    <a:pt x="70878" y="99964"/>
                  </a:cubicBezTo>
                  <a:cubicBezTo>
                    <a:pt x="67974" y="102289"/>
                    <a:pt x="65069" y="104614"/>
                    <a:pt x="62164" y="106357"/>
                  </a:cubicBezTo>
                  <a:cubicBezTo>
                    <a:pt x="58678" y="108101"/>
                    <a:pt x="55192" y="109263"/>
                    <a:pt x="51706" y="110425"/>
                  </a:cubicBezTo>
                  <a:cubicBezTo>
                    <a:pt x="48221" y="111588"/>
                    <a:pt x="44735" y="112169"/>
                    <a:pt x="40668" y="112169"/>
                  </a:cubicBezTo>
                  <a:cubicBezTo>
                    <a:pt x="26725" y="112169"/>
                    <a:pt x="16267" y="108682"/>
                    <a:pt x="9877" y="101127"/>
                  </a:cubicBezTo>
                  <a:cubicBezTo>
                    <a:pt x="3486" y="93571"/>
                    <a:pt x="0" y="83110"/>
                    <a:pt x="0" y="69742"/>
                  </a:cubicBezTo>
                  <a:lnTo>
                    <a:pt x="0" y="581"/>
                  </a:lnTo>
                  <a:lnTo>
                    <a:pt x="15106" y="581"/>
                  </a:lnTo>
                  <a:lnTo>
                    <a:pt x="15106" y="61025"/>
                  </a:lnTo>
                  <a:cubicBezTo>
                    <a:pt x="15106" y="66836"/>
                    <a:pt x="15687" y="72648"/>
                    <a:pt x="16267" y="77298"/>
                  </a:cubicBezTo>
                  <a:cubicBezTo>
                    <a:pt x="17429" y="81947"/>
                    <a:pt x="18591" y="86016"/>
                    <a:pt x="20915" y="88921"/>
                  </a:cubicBezTo>
                  <a:cubicBezTo>
                    <a:pt x="23239" y="91827"/>
                    <a:pt x="26144" y="94733"/>
                    <a:pt x="30211" y="95896"/>
                  </a:cubicBezTo>
                  <a:cubicBezTo>
                    <a:pt x="34277" y="97639"/>
                    <a:pt x="38925" y="98221"/>
                    <a:pt x="44735" y="98221"/>
                  </a:cubicBezTo>
                  <a:cubicBezTo>
                    <a:pt x="45316" y="98221"/>
                    <a:pt x="47640" y="97639"/>
                    <a:pt x="51125" y="97058"/>
                  </a:cubicBezTo>
                  <a:cubicBezTo>
                    <a:pt x="54611" y="96477"/>
                    <a:pt x="58678" y="94733"/>
                    <a:pt x="62164" y="91827"/>
                  </a:cubicBezTo>
                  <a:cubicBezTo>
                    <a:pt x="66230" y="88921"/>
                    <a:pt x="69716" y="84853"/>
                    <a:pt x="72621" y="79041"/>
                  </a:cubicBezTo>
                  <a:cubicBezTo>
                    <a:pt x="75526" y="73229"/>
                    <a:pt x="77269" y="65674"/>
                    <a:pt x="77269" y="55794"/>
                  </a:cubicBezTo>
                  <a:lnTo>
                    <a:pt x="77269" y="0"/>
                  </a:lnTo>
                  <a:lnTo>
                    <a:pt x="92374" y="0"/>
                  </a:lnTo>
                  <a:lnTo>
                    <a:pt x="92374" y="84853"/>
                  </a:lnTo>
                  <a:cubicBezTo>
                    <a:pt x="92374" y="87759"/>
                    <a:pt x="92374" y="91246"/>
                    <a:pt x="92955" y="95896"/>
                  </a:cubicBezTo>
                  <a:cubicBezTo>
                    <a:pt x="92955" y="100545"/>
                    <a:pt x="93536" y="104614"/>
                    <a:pt x="93536" y="108682"/>
                  </a:cubicBezTo>
                  <a:lnTo>
                    <a:pt x="78431" y="108682"/>
                  </a:lnTo>
                  <a:close/>
                </a:path>
              </a:pathLst>
            </a:custGeom>
            <a:grpFill/>
            <a:ln w="5806" cap="flat">
              <a:noFill/>
              <a:prstDash val="solid"/>
              <a:miter/>
            </a:ln>
          </p:spPr>
          <p:txBody>
            <a:bodyPr rtlCol="0" anchor="ctr"/>
            <a:lstStyle/>
            <a:p>
              <a:endParaRPr lang="en-US"/>
            </a:p>
          </p:txBody>
        </p:sp>
      </p:grpSp>
      <p:pic>
        <p:nvPicPr>
          <p:cNvPr id="3" name="Picture 2">
            <a:extLst>
              <a:ext uri="{FF2B5EF4-FFF2-40B4-BE49-F238E27FC236}">
                <a16:creationId xmlns:a16="http://schemas.microsoft.com/office/drawing/2014/main" id="{6BD445ED-2F9A-1C42-BD8C-91B6CD4003B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59686" y="9367716"/>
            <a:ext cx="2950397" cy="1214440"/>
          </a:xfrm>
          <a:prstGeom prst="rect">
            <a:avLst/>
          </a:prstGeom>
        </p:spPr>
      </p:pic>
      <p:sp>
        <p:nvSpPr>
          <p:cNvPr id="877" name="Text Placeholder 32">
            <a:extLst>
              <a:ext uri="{FF2B5EF4-FFF2-40B4-BE49-F238E27FC236}">
                <a16:creationId xmlns:a16="http://schemas.microsoft.com/office/drawing/2014/main" id="{0C2466D6-1218-B641-99A6-661C3336C850}"/>
              </a:ext>
            </a:extLst>
          </p:cNvPr>
          <p:cNvSpPr>
            <a:spLocks noGrp="1"/>
          </p:cNvSpPr>
          <p:nvPr>
            <p:ph type="body" sz="quarter" idx="30" hasCustomPrompt="1"/>
          </p:nvPr>
        </p:nvSpPr>
        <p:spPr>
          <a:xfrm>
            <a:off x="452888" y="686092"/>
            <a:ext cx="2581124" cy="429543"/>
          </a:xfrm>
          <a:prstGeom prst="rect">
            <a:avLst/>
          </a:prstGeom>
        </p:spPr>
        <p:txBody>
          <a:bodyPr>
            <a:noAutofit/>
          </a:bodyPr>
          <a:lstStyle>
            <a:lvl1pPr marL="0" indent="0" algn="l">
              <a:buNone/>
              <a:defRPr sz="2400" b="1" i="0">
                <a:solidFill>
                  <a:schemeClr val="bg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Title</a:t>
            </a:r>
            <a:endParaRPr lang="en-US" dirty="0"/>
          </a:p>
        </p:txBody>
      </p:sp>
      <p:sp>
        <p:nvSpPr>
          <p:cNvPr id="879" name="Text Placeholder 32">
            <a:extLst>
              <a:ext uri="{FF2B5EF4-FFF2-40B4-BE49-F238E27FC236}">
                <a16:creationId xmlns:a16="http://schemas.microsoft.com/office/drawing/2014/main" id="{E40B9ECA-541C-BE46-B79A-3613368FC2F1}"/>
              </a:ext>
            </a:extLst>
          </p:cNvPr>
          <p:cNvSpPr>
            <a:spLocks noGrp="1"/>
          </p:cNvSpPr>
          <p:nvPr>
            <p:ph type="body" sz="quarter" idx="43" hasCustomPrompt="1"/>
          </p:nvPr>
        </p:nvSpPr>
        <p:spPr>
          <a:xfrm>
            <a:off x="4131475" y="3125295"/>
            <a:ext cx="2845366" cy="2804450"/>
          </a:xfrm>
          <a:prstGeom prst="rect">
            <a:avLst/>
          </a:prstGeom>
        </p:spPr>
        <p:txBody>
          <a:bodyPr numCol="1" spcCol="288000" anchor="t">
            <a:noAutofit/>
          </a:bodyPr>
          <a:lstStyle>
            <a:lvl1pPr marL="0" indent="0" algn="r">
              <a:lnSpc>
                <a:spcPct val="100000"/>
              </a:lnSpc>
              <a:spcBef>
                <a:spcPts val="0"/>
              </a:spcBef>
              <a:buNone/>
              <a:defRPr sz="1400" b="0" i="0">
                <a:solidFill>
                  <a:schemeClr val="tx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a:t>
            </a:r>
            <a:endParaRPr lang="en-US" dirty="0"/>
          </a:p>
        </p:txBody>
      </p:sp>
    </p:spTree>
    <p:extLst>
      <p:ext uri="{BB962C8B-B14F-4D97-AF65-F5344CB8AC3E}">
        <p14:creationId xmlns:p14="http://schemas.microsoft.com/office/powerpoint/2010/main" val="358799308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Comparison">
    <p:spTree>
      <p:nvGrpSpPr>
        <p:cNvPr id="1" name=""/>
        <p:cNvGrpSpPr/>
        <p:nvPr/>
      </p:nvGrpSpPr>
      <p:grpSpPr>
        <a:xfrm>
          <a:off x="0" y="0"/>
          <a:ext cx="0" cy="0"/>
          <a:chOff x="0" y="0"/>
          <a:chExt cx="0" cy="0"/>
        </a:xfrm>
      </p:grpSpPr>
      <p:sp>
        <p:nvSpPr>
          <p:cNvPr id="321" name="Rectangle 320">
            <a:extLst>
              <a:ext uri="{FF2B5EF4-FFF2-40B4-BE49-F238E27FC236}">
                <a16:creationId xmlns:a16="http://schemas.microsoft.com/office/drawing/2014/main" id="{DAFE97B0-644B-C64D-A4CD-10ECACA09145}"/>
              </a:ext>
            </a:extLst>
          </p:cNvPr>
          <p:cNvSpPr/>
          <p:nvPr userDrawn="1"/>
        </p:nvSpPr>
        <p:spPr>
          <a:xfrm flipV="1">
            <a:off x="-26637" y="887167"/>
            <a:ext cx="3700956" cy="8002846"/>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grpSp>
        <p:nvGrpSpPr>
          <p:cNvPr id="13" name="Graphic 76">
            <a:extLst>
              <a:ext uri="{FF2B5EF4-FFF2-40B4-BE49-F238E27FC236}">
                <a16:creationId xmlns:a16="http://schemas.microsoft.com/office/drawing/2014/main" id="{35C9C850-DF4D-AB47-B97B-4C0C151A8766}"/>
              </a:ext>
            </a:extLst>
          </p:cNvPr>
          <p:cNvGrpSpPr/>
          <p:nvPr userDrawn="1"/>
        </p:nvGrpSpPr>
        <p:grpSpPr>
          <a:xfrm>
            <a:off x="4623349" y="10100010"/>
            <a:ext cx="2526982" cy="234917"/>
            <a:chOff x="6923246" y="4898421"/>
            <a:chExt cx="1763327" cy="163925"/>
          </a:xfrm>
        </p:grpSpPr>
        <p:grpSp>
          <p:nvGrpSpPr>
            <p:cNvPr id="14" name="Graphic 76">
              <a:extLst>
                <a:ext uri="{FF2B5EF4-FFF2-40B4-BE49-F238E27FC236}">
                  <a16:creationId xmlns:a16="http://schemas.microsoft.com/office/drawing/2014/main" id="{DAEFC05D-5EDD-914D-A0E5-446F028F1433}"/>
                </a:ext>
              </a:extLst>
            </p:cNvPr>
            <p:cNvGrpSpPr/>
            <p:nvPr/>
          </p:nvGrpSpPr>
          <p:grpSpPr>
            <a:xfrm>
              <a:off x="7942326" y="4900231"/>
              <a:ext cx="744247" cy="162115"/>
              <a:chOff x="7942326" y="4900231"/>
              <a:chExt cx="744247" cy="162115"/>
            </a:xfrm>
          </p:grpSpPr>
          <p:sp>
            <p:nvSpPr>
              <p:cNvPr id="219" name="Freeform 218">
                <a:extLst>
                  <a:ext uri="{FF2B5EF4-FFF2-40B4-BE49-F238E27FC236}">
                    <a16:creationId xmlns:a16="http://schemas.microsoft.com/office/drawing/2014/main" id="{67ED3DD5-10B3-1F47-969B-D58EA263F3CE}"/>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2BD2C5C5-A769-F24E-AD6C-110DABE361C0}"/>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C3F19D0-71D9-884F-9B42-17BB3B124AA0}"/>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FA5716B5-093D-4741-8D3C-628C31A9D4C6}"/>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CA43EDC3-E2AC-544E-B219-9E085F392692}"/>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DE2AC1A7-E7B4-404F-9E94-FEC309238A87}"/>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CE1AD4E2-49E7-0445-B44C-F03FDC9B4508}"/>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6618555D-5D35-C442-87F2-BB9CBAC0F96E}"/>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285C2CAA-430A-9C41-9668-40E103715FC6}"/>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C97C791E-E21E-3547-A62A-D6AA421CA9D1}"/>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9198CE99-4246-3549-B5C8-A9A7D19DE066}"/>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ABF6278D-BD96-3C43-83C4-7B4B4EE4768E}"/>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19B34DDA-0221-594A-B009-0AD1962C022F}"/>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3B61B2BF-61E7-C642-A988-C79C50DE5D6B}"/>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772AB71F-DD8F-9142-82FC-F651A429393B}"/>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560F2954-771D-BA4F-99A3-1CCD9C9B16B6}"/>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9EBA9DC9-A3A1-4943-9DA2-A6A5DABDFB67}"/>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385A225C-D608-A947-A160-4CB020516B6E}"/>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C23B5017-FA35-FF48-850F-EADD05114760}"/>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DC4EC3C5-5D2D-FC4E-A7AD-3E35732D77DF}"/>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0EF450CE-8388-3F4B-92F4-F9EAEBE4519B}"/>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AE2D9F40-7CC4-6A44-B24D-7C0B0ACF34B8}"/>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DA14F908-415F-554C-B147-2F7EBE503BA1}"/>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35CB431F-F685-A74E-9F34-0510429333AA}"/>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14E7F840-53EB-EA4D-9E30-2936A7811B24}"/>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44" name="Graphic 76">
                <a:extLst>
                  <a:ext uri="{FF2B5EF4-FFF2-40B4-BE49-F238E27FC236}">
                    <a16:creationId xmlns:a16="http://schemas.microsoft.com/office/drawing/2014/main" id="{2A135762-D577-0E40-9FC8-B9EA09C80AEF}"/>
                  </a:ext>
                </a:extLst>
              </p:cNvPr>
              <p:cNvGrpSpPr/>
              <p:nvPr/>
            </p:nvGrpSpPr>
            <p:grpSpPr>
              <a:xfrm>
                <a:off x="8206877" y="4909375"/>
                <a:ext cx="365840" cy="45338"/>
                <a:chOff x="8206877" y="4909375"/>
                <a:chExt cx="365840" cy="45338"/>
              </a:xfrm>
              <a:solidFill>
                <a:srgbClr val="23509E"/>
              </a:solidFill>
            </p:grpSpPr>
            <p:sp>
              <p:nvSpPr>
                <p:cNvPr id="282" name="Freeform 281">
                  <a:extLst>
                    <a:ext uri="{FF2B5EF4-FFF2-40B4-BE49-F238E27FC236}">
                      <a16:creationId xmlns:a16="http://schemas.microsoft.com/office/drawing/2014/main" id="{194C4E14-14F3-6E44-88AE-CBF85A8D0D4A}"/>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9F888627-8D5F-D245-8317-98DAD75B5517}"/>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07E056F4-DDB2-9E42-A5EF-DC6CB678B70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285" name="Freeform 284">
                  <a:extLst>
                    <a:ext uri="{FF2B5EF4-FFF2-40B4-BE49-F238E27FC236}">
                      <a16:creationId xmlns:a16="http://schemas.microsoft.com/office/drawing/2014/main" id="{7455F6E8-E150-BA47-93BA-F75161D3EF96}"/>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C2A5389C-BF14-5944-B194-0BDD63CE56BF}"/>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3D1E8332-8C9A-3741-B0FD-95C6F1068C1C}"/>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238D5B00-2518-264E-BEE6-84974A0E5DBC}"/>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EF028828-8A18-C647-A96B-5AF6206F8828}"/>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1839F9A0-32F6-7D49-8367-64C26F9035FC}"/>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4B4378AC-D972-5A4D-92CD-BC0223AF320F}"/>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2403A105-DC54-F84E-91BC-95AA4F33B216}"/>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E6850B26-FF70-FC4A-A380-58417061D141}"/>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152FAE47-647B-7D42-8F66-21B1B67F0965}"/>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A439A0A5-3C82-C742-8B37-1341B714BAEB}"/>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45" name="Graphic 76">
                <a:extLst>
                  <a:ext uri="{FF2B5EF4-FFF2-40B4-BE49-F238E27FC236}">
                    <a16:creationId xmlns:a16="http://schemas.microsoft.com/office/drawing/2014/main" id="{A2B54044-720D-F542-9358-AFFBCC88C017}"/>
                  </a:ext>
                </a:extLst>
              </p:cNvPr>
              <p:cNvGrpSpPr/>
              <p:nvPr/>
            </p:nvGrpSpPr>
            <p:grpSpPr>
              <a:xfrm>
                <a:off x="8208210" y="4964049"/>
                <a:ext cx="478363" cy="44672"/>
                <a:chOff x="8208210" y="4964049"/>
                <a:chExt cx="478363" cy="44672"/>
              </a:xfrm>
              <a:solidFill>
                <a:srgbClr val="23509E"/>
              </a:solidFill>
            </p:grpSpPr>
            <p:sp>
              <p:nvSpPr>
                <p:cNvPr id="265" name="Freeform 264">
                  <a:extLst>
                    <a:ext uri="{FF2B5EF4-FFF2-40B4-BE49-F238E27FC236}">
                      <a16:creationId xmlns:a16="http://schemas.microsoft.com/office/drawing/2014/main" id="{B8682E29-72F6-534B-9D9D-5EF9CE39A71F}"/>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A41F76AA-F571-3946-BAB3-C320F3BBD927}"/>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9BCC3E8E-FD04-854D-864D-E1AA4EA1701D}"/>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2C7048F9-6DCD-7944-9D57-E9C45F3DF3D5}"/>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5043E2A9-E4FB-984B-86DA-98498078B286}"/>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5447C532-7727-9741-BB45-5331BC05FD23}"/>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A3D58A83-9C54-BC46-B189-32DDF030F268}"/>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AEAF27F2-8A1F-974F-8AA9-87E6F1CD1C78}"/>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D8A1BE80-2E47-6742-B0F6-2D5B94418157}"/>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FCD68FC5-3310-A04D-A3DA-1D5369225623}"/>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AD1F5330-DC86-9C49-983D-D832654E5AB9}"/>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6" name="Freeform 275">
                  <a:extLst>
                    <a:ext uri="{FF2B5EF4-FFF2-40B4-BE49-F238E27FC236}">
                      <a16:creationId xmlns:a16="http://schemas.microsoft.com/office/drawing/2014/main" id="{68965254-FCE5-6F43-B827-698D48B5C770}"/>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277" name="Freeform 276">
                  <a:extLst>
                    <a:ext uri="{FF2B5EF4-FFF2-40B4-BE49-F238E27FC236}">
                      <a16:creationId xmlns:a16="http://schemas.microsoft.com/office/drawing/2014/main" id="{5775B500-AA28-A340-87F9-B6A2E2196869}"/>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8" name="Freeform 277">
                  <a:extLst>
                    <a:ext uri="{FF2B5EF4-FFF2-40B4-BE49-F238E27FC236}">
                      <a16:creationId xmlns:a16="http://schemas.microsoft.com/office/drawing/2014/main" id="{FE2C0E85-A071-AF4F-B214-4227496B43A1}"/>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059AE733-580E-D44B-A326-26898D386C0C}"/>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56262986-36EC-E74B-8CD6-8876C507AA0F}"/>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C32BCC4F-B293-484D-9D1C-291E924AAA15}"/>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46" name="Graphic 76">
                <a:extLst>
                  <a:ext uri="{FF2B5EF4-FFF2-40B4-BE49-F238E27FC236}">
                    <a16:creationId xmlns:a16="http://schemas.microsoft.com/office/drawing/2014/main" id="{19811985-20A9-6F42-8F29-7F1B50A120C5}"/>
                  </a:ext>
                </a:extLst>
              </p:cNvPr>
              <p:cNvGrpSpPr/>
              <p:nvPr/>
            </p:nvGrpSpPr>
            <p:grpSpPr>
              <a:xfrm>
                <a:off x="8206020" y="5017579"/>
                <a:ext cx="478077" cy="44767"/>
                <a:chOff x="8206020" y="5017579"/>
                <a:chExt cx="478077" cy="44767"/>
              </a:xfrm>
              <a:solidFill>
                <a:srgbClr val="23509E"/>
              </a:solidFill>
            </p:grpSpPr>
            <p:sp>
              <p:nvSpPr>
                <p:cNvPr id="247" name="Freeform 246">
                  <a:extLst>
                    <a:ext uri="{FF2B5EF4-FFF2-40B4-BE49-F238E27FC236}">
                      <a16:creationId xmlns:a16="http://schemas.microsoft.com/office/drawing/2014/main" id="{8BDCFC34-B331-1C4F-9E66-20FCDDC82655}"/>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2A888024-6F64-B94B-9390-579234777A55}"/>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49" name="Freeform 248">
                  <a:extLst>
                    <a:ext uri="{FF2B5EF4-FFF2-40B4-BE49-F238E27FC236}">
                      <a16:creationId xmlns:a16="http://schemas.microsoft.com/office/drawing/2014/main" id="{26521F3E-7187-BA44-8048-D9330A8D993C}"/>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50" name="Freeform 249">
                  <a:extLst>
                    <a:ext uri="{FF2B5EF4-FFF2-40B4-BE49-F238E27FC236}">
                      <a16:creationId xmlns:a16="http://schemas.microsoft.com/office/drawing/2014/main" id="{26C36BDC-701A-AB4E-B586-7F2D3EAA3664}"/>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3439AE86-515C-3B4A-B93C-7BAC4EA53CBE}"/>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52" name="Freeform 251">
                  <a:extLst>
                    <a:ext uri="{FF2B5EF4-FFF2-40B4-BE49-F238E27FC236}">
                      <a16:creationId xmlns:a16="http://schemas.microsoft.com/office/drawing/2014/main" id="{904BFDCF-C01E-E04E-AE0D-3F5D825AF80E}"/>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07070A9A-1E6C-3D43-AED5-3DFDF7BD1D55}"/>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10D5BD27-7592-7D43-81F8-8D2F1CD4FF5E}"/>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094555F6-0CC2-7546-8BE0-0F4FAD6D8AAC}"/>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4B48B67D-042C-4A4A-8386-29DF655E75F0}"/>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DFB67E42-608C-7F48-8DC6-5F420784E20D}"/>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85CEED57-6641-8A4A-962C-F9FD3ED487FC}"/>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59" name="Freeform 258">
                  <a:extLst>
                    <a:ext uri="{FF2B5EF4-FFF2-40B4-BE49-F238E27FC236}">
                      <a16:creationId xmlns:a16="http://schemas.microsoft.com/office/drawing/2014/main" id="{72D82D67-47E4-5549-8742-A3C61E7B6C76}"/>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60" name="Freeform 259">
                  <a:extLst>
                    <a:ext uri="{FF2B5EF4-FFF2-40B4-BE49-F238E27FC236}">
                      <a16:creationId xmlns:a16="http://schemas.microsoft.com/office/drawing/2014/main" id="{A5E670AA-AFAD-3A47-96A7-02B84AEBC9E9}"/>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61" name="Freeform 260">
                  <a:extLst>
                    <a:ext uri="{FF2B5EF4-FFF2-40B4-BE49-F238E27FC236}">
                      <a16:creationId xmlns:a16="http://schemas.microsoft.com/office/drawing/2014/main" id="{5A211AD8-E3E4-C444-873D-6B15548DF41D}"/>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99B77A87-1688-6C49-B0C7-1AA3B017BDC9}"/>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63" name="Freeform 262">
                  <a:extLst>
                    <a:ext uri="{FF2B5EF4-FFF2-40B4-BE49-F238E27FC236}">
                      <a16:creationId xmlns:a16="http://schemas.microsoft.com/office/drawing/2014/main" id="{3CCA82E5-DF61-D240-BD64-9465D0DA0B5F}"/>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3647931F-0B98-C64C-BA76-B863B29A7F5C}"/>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15" name="Graphic 76">
              <a:extLst>
                <a:ext uri="{FF2B5EF4-FFF2-40B4-BE49-F238E27FC236}">
                  <a16:creationId xmlns:a16="http://schemas.microsoft.com/office/drawing/2014/main" id="{253E29B5-EECA-1E42-BDDB-1858EDEAD7A2}"/>
                </a:ext>
              </a:extLst>
            </p:cNvPr>
            <p:cNvGrpSpPr/>
            <p:nvPr/>
          </p:nvGrpSpPr>
          <p:grpSpPr>
            <a:xfrm>
              <a:off x="6923246" y="4898421"/>
              <a:ext cx="951775" cy="153542"/>
              <a:chOff x="6923246" y="4898421"/>
              <a:chExt cx="951775" cy="153542"/>
            </a:xfrm>
            <a:solidFill>
              <a:srgbClr val="231F20"/>
            </a:solidFill>
          </p:grpSpPr>
          <p:sp>
            <p:nvSpPr>
              <p:cNvPr id="16" name="Freeform 15">
                <a:extLst>
                  <a:ext uri="{FF2B5EF4-FFF2-40B4-BE49-F238E27FC236}">
                    <a16:creationId xmlns:a16="http://schemas.microsoft.com/office/drawing/2014/main" id="{6309F47C-DB89-7B46-A8C3-BF7FA8F2F362}"/>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292A9DE-85C9-BC46-81AE-6081B55C796F}"/>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1F6EA53-7F24-7B4D-81E6-54F25C6CBCE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4B72AA7-1C80-1344-BB42-0A392E2DB27A}"/>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20A2E87-F327-664E-9294-6F7503B14BC1}"/>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01A851E-A26F-0949-97EA-257E6ED7ED6F}"/>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09DC0BF0-182E-7A45-83BB-6190597B35DB}"/>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4C148140-609D-844D-ABA8-A99B7EA24ED6}"/>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F4FE5D85-9B46-4B40-9636-C6E7C5DD26C7}"/>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834929F-51C1-3443-A41F-F05DA5355D42}"/>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F50A5626-39A0-F04A-B0FE-20FB41684657}"/>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D265896-652F-3748-AE38-9E610D2C7295}"/>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83A6641-CFE1-8E4F-9A5E-ACC35FEB4EE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A841BF2-93A4-2E44-A193-D55233F0ED96}"/>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8FC291E8-A8FE-F64D-818D-7148CC53AC1F}"/>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7BF3156A-191B-8B4B-AC32-13270EEAD189}"/>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9509884-DA81-C943-8B25-CB651A7AA038}"/>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0628FE19-0FEF-9F42-BF78-6347C1F7749B}"/>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2596687-3A23-DE42-A188-A23A5EFEEC3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6B005A80-5E3B-C449-8C26-EB3A6413CC0D}"/>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C9F840D-54CE-C44F-9D4C-C24CEB0D4751}"/>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B597A79-92D6-1D4A-9F7B-8EC3AE707FDC}"/>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772C71A-5E1A-4F40-8720-F07A9A1328F5}"/>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5BA3639-4118-2B40-8DD3-49DBBE2CCF5E}"/>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C386126-E304-6D4D-AD9B-0CCD2CD51F5D}"/>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CB25CC19-3C5A-A540-9F82-1942ABF80F1E}"/>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9E856B0-1981-0243-81CD-A6863E64304C}"/>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2E01CEE-8D66-F448-A59B-BF598B7A67AB}"/>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48E5953-F578-E749-85C7-99F8B287DEE3}"/>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5A39095-022D-3B4D-A4AB-A27D28C5D27F}"/>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5476EED-BDDF-6F43-B2A9-9EF21B404A46}"/>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0AA7186-5436-A14B-BBEE-059CB4C3DA5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45B130A-5D4C-8146-A3D5-089E6AF80B4B}"/>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4089E2F-8C2C-0340-926F-251949E51241}"/>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16A7018D-B834-504C-A594-6D154717DCA5}"/>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B0AD688-E586-E349-9A13-59F6051F8B9C}"/>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C313DF6-29B2-F84C-B504-76B27D8FDEA1}"/>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FF7193B-6A01-DA4A-8A39-15378367DEA4}"/>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CBE0D1B-6CDE-5842-BE92-4DD30440C742}"/>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95AB887-EDA3-264F-ACE1-443E958EBD5B}"/>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C23FEC8-5DD2-D24B-9F80-4F8BC6600BD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B326F4C-7208-F741-8A18-B7F14739F513}"/>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BF3D144-62B9-D047-97F6-FC2C5C9A6459}"/>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B9BD3B5-DE6C-2747-93BF-9ACD73188DC4}"/>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BBDA50E7-C772-B842-8D94-9A1C3F6E3733}"/>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62E5887-A681-3040-AC7B-D22F71ACE2A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38C6DA6-06C0-5349-A7B9-68EA3EA16B74}"/>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8CF38F0D-1B3C-284B-949E-AC5B2EE660AD}"/>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B14E4C40-07C1-EA4F-AEE5-431A472AC3B8}"/>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4609827-7ECC-9443-977A-71C52918808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CB85E70-48A4-7440-88A1-7AD2D0114FA0}"/>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7FB5403-1B00-7042-B7AE-C272094E9F95}"/>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6AFC8870-F71B-4E40-A96D-6B8EB1B7C621}"/>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BECE65B8-1421-C742-8FB1-9ABA64494C3C}"/>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DD6B75C0-9E2A-F949-93FE-DBAED135C31B}"/>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5FDA7D9-286E-204C-9A13-8B67FDA9E283}"/>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DD8D1B6-09F7-3C49-AE1E-9ACC7A57EF64}"/>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445CF8AE-FC57-474A-9917-ADD83F363772}"/>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C47B3F-6E45-134D-93F3-CF13FC39C727}"/>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68E9A045-B2F0-B944-8639-23BDB29A9DFE}"/>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57E9516-C501-494D-86B1-481DB34E2A3C}"/>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0EF333-3994-D64A-9D1E-FE71390A260B}"/>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3C43F00-0843-EB46-B4B4-B67459BBE188}"/>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CEEB613-5B22-C746-B2C9-D5630F042704}"/>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50C597E-405E-BF49-A0B1-4391ACA15777}"/>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F9102521-0947-B64D-8F6D-E73956AEDC87}"/>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D21D7CF-591D-454F-8A67-36FA31E215E5}"/>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EE5C6B6A-799D-C34B-87E9-A6F7FD19DE27}"/>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0A1F397-7768-554F-8E05-F4C9C1A1A282}"/>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0D31353-BA58-BF42-AFF1-8480D51D752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10A2B4AF-D7B4-0446-83E4-BDF54D501470}"/>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513466BF-59C0-C642-A227-4B1905B2CEE2}"/>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2C866FE2-F97B-6D48-BC33-85B37234D951}"/>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5CC93F1D-54C1-C743-B214-AC5B2AF8B4DB}"/>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846CFFCF-9989-AF46-9460-0B5D0102186C}"/>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9424037A-59A5-FE42-B83E-00ED258C81B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D300364-6C75-8D41-921C-57DACBE24E9B}"/>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C8A7CEC2-ED0C-CF4F-AAAB-B5F1A4D370FC}"/>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36BBA6-BC70-214D-A2CA-0AF4E958D6CA}"/>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2483C2DD-CEE3-6944-8798-110AC3833229}"/>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3EBAA5D-15B2-4B43-A218-3CBFDD41DB62}"/>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D76B5E9-86A5-4F4F-9113-D6C1D3D646FF}"/>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9C8CBBC1-28FD-4842-AA3F-A23B5363AA34}"/>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71253F3D-72FE-E94D-AC86-2C7BD9A8BD96}"/>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777BA46C-1181-524B-ADA6-02C2EC920AE3}"/>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2A5B2654-76F2-684D-8D27-BA22504F0CE6}"/>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BFBE7AB9-9DF2-3247-A311-7A69F70BCFCB}"/>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FCC62C68-4D2F-BB47-8420-6F1058A258C8}"/>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D085A17D-D834-1A4F-B00F-EB4B58248BBD}"/>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ADF766A7-3DC9-A24D-A55B-337BC2416616}"/>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C1A8B8DF-09BD-4849-BF3F-3360DA68553C}"/>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9DCB2DDB-BE1B-CE48-9864-5831927DD5FE}"/>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47468A9E-2AB1-464A-82D0-0445C59C2234}"/>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8C9D0C0D-2EDC-E340-B879-FF9AEF98B593}"/>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6BC6C113-2B2C-9043-814D-D2731B3C8DFA}"/>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3659309F-7735-6248-9CA2-2743F6ED8796}"/>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726F23FD-B1E3-5E4D-A446-91B78ECAF623}"/>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04377986-1B98-5446-BC7D-9329E8FAA85D}"/>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D2BD7C1F-D983-5845-86D7-7C566728F20F}"/>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31F22BC2-CD8C-FB40-8EC1-D774E3B9056E}"/>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FB036A14-539D-B848-8FA4-1F042E8839A8}"/>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BD7FF91D-EA04-4D48-8997-BCEF33AE6D6F}"/>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3AAE32CE-4650-C54A-A7D5-9DA2410265B0}"/>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EA5FF548-EE1B-1F49-85BB-77C7A965BB7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5893FE6B-AA1D-5549-8E7E-2EA498B03BC2}"/>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6A10BF5D-B8B6-494B-B0F8-A274C12CB7E5}"/>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422428FA-4363-EA40-B8DE-0D2B46A02F00}"/>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21B79C90-E469-4E47-9235-E58630433F34}"/>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662CF222-AC92-DD4B-AD5C-A73278CB580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F477E4B6-8A1A-274C-980D-60556814DE72}"/>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C6A2D0B5-B94F-4B49-9DF6-1CFBA74246CC}"/>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DA0D0829-82D7-9749-AC97-3D430D78C4D3}"/>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C46B0DBD-BDB3-6F45-B924-EA762C9E0736}"/>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46CC0DFC-3A1E-C748-BE74-9195CF9D2DA5}"/>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6A382F17-C1BF-4B4F-9970-65A4280DA101}"/>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0DDF4B04-AF0F-7747-9A75-B0F4E40CDD6F}"/>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BC796381-F93E-504F-B1C8-F26483799463}"/>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92962D5B-F61C-4A42-8BC0-C60647657B00}"/>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705EDDB8-FBF5-3047-805C-4F9B3796EC66}"/>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788A3154-767F-CD40-8B41-4CE992F01D3A}"/>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DA5D88B3-106C-AD4F-984B-AF6EFD21EC28}"/>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79142F98-0D77-4A41-B284-BCA47BA39D5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51869227-DD8E-8343-82F4-09F658633A96}"/>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11A5D79D-46F9-8944-BEC9-A31B1A02F099}"/>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631E7CDC-56FB-2E47-9DE6-62B0BA49AED3}"/>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E2714B27-2BF9-4A4F-93EB-131FDB464329}"/>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B97C9503-34E8-0E4F-A162-B65091C0BEB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53A57956-4F2F-0E44-A799-9D40C8FD0E70}"/>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A86F6AB4-6726-A347-9323-737D1BC8B8E6}"/>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C2FFC2E8-0ED2-1D45-B1EF-A4ADD2183F83}"/>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7ABABA26-5C0A-4542-BEA6-126346C89453}"/>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4E3A10E6-8A46-F147-A720-FAC57E317F35}"/>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B26F7DB9-0501-9644-904E-E9C4C39245FF}"/>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35FB452D-7618-354C-A9FE-1367C3638459}"/>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EB14538D-00A5-814B-8F67-7183E79BF79E}"/>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86B2DB34-F296-0841-B1B3-16F25D39B749}"/>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BC3F8844-B69B-084B-9EB7-86F34E0D0392}"/>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6DA6A8C0-540C-AD4C-A969-526939C5F378}"/>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2C69FBC0-8243-D24D-A067-19C7C341BF37}"/>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F02ED35A-F2E0-1C4A-8355-CF75F58A44DA}"/>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847FE40D-E63F-6748-B55F-C49EC451A0CF}"/>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20B79C36-290E-CD4A-94B3-C435709569D6}"/>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DED72256-ECF4-8248-B800-86A0AEED6FCC}"/>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E40A859B-1BFC-7744-AB98-9C05D401FEE8}"/>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58732CEE-BBB4-164D-A2F4-BAB48BB75B75}"/>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DD8EFE56-729F-2043-8656-8FA3F0881D53}"/>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486EB506-C951-0349-8B81-A53FB796BB3F}"/>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D878F0C8-5A47-BD44-A51B-16C7F92D22A0}"/>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0C0FA020-68C2-0648-B83E-2D1E179E980B}"/>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84D5CD4F-2564-DC49-AAE9-178F8BBED13F}"/>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3CFA77F3-41AA-814F-94CE-EE562F696542}"/>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ABDA854D-4B60-4F49-9C30-98B981EE75EB}"/>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18D9594B-8464-7A4D-ADEE-98E890DF8B86}"/>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98CF0612-E274-3F45-B883-CC170CDE2EF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0C5BB3A0-C2EC-2441-8379-B89459F68773}"/>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66B945F2-4B8A-F141-A90C-D5823DB1063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B8539042-596C-594C-8FC6-8344E2C62462}"/>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68A836BE-40CE-0740-BAA2-82F4A98224FA}"/>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8117C7EA-ED9A-5646-AC09-A6A80BD0054F}"/>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1F5492A7-4DB6-204B-A387-28E307242156}"/>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FB184AF4-4FFE-CB4F-A682-19DC9846E828}"/>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430B635C-110E-F849-9AD7-E6CD3C5D613F}"/>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BA4897DC-5ED9-F544-8BAA-1FDCD2917014}"/>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0ADE6C33-20FC-5745-94BA-6892797ED87C}"/>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C46AB1DA-6F42-0743-91DC-E4551072D665}"/>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564AA361-AC09-1149-BC82-A4DCBC9844A0}"/>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DCB32C15-4A8B-0B49-AA04-D02FFC82FAC3}"/>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161B83C8-DF87-4944-BCD6-1A19E826FA82}"/>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DB59C8AB-C9B4-B443-995E-4E531FCF03D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75E3A628-2356-AD40-BD04-188D86E1C828}"/>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CBC591FA-077F-8846-8297-3E6AC0B72CD2}"/>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F01D9BCA-D0C9-A743-A604-10DFB19851FD}"/>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141826E5-82E1-CF4E-826F-AEDD06941E27}"/>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6C2352DF-8361-874D-BB93-3DB672B33AC6}"/>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344A77AA-A6A1-4D47-9721-D8C4F9952BD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9C6DEC6F-D1EB-1A4D-8BA1-3015664C99A7}"/>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C667864-4E6B-A649-AFB3-A5C0B492BC1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2F972D0D-EAD2-4847-9ED1-3CF0889AFA6D}"/>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A5AB067-96E6-A446-BF8C-294CB84DC3F1}"/>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1A11C6BF-3A8D-1946-A62D-9E9F3B6D25A1}"/>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1B755A1C-610B-D948-953B-F0CAB6DDA04C}"/>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C68D73CF-3F8C-9B4C-8AD5-AC88B967A5FB}"/>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935939B-8C50-394B-BD7F-4ECF49B016EC}"/>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8BA9067-9AAD-6C40-9438-2A08BF1BD7CE}"/>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ED93F863-0487-3741-A11E-7F2CD39B1FD2}"/>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7107B9C-BEE7-7B4E-AE3F-93406EAC54B5}"/>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BAFC7BB9-75EE-4A47-B808-2AF56075F21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57CEA8F8-8647-B74B-BBD8-C4CAD7641888}"/>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9EFFE8B6-2CB3-E84B-B63D-E7C31EB38512}"/>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B53127C3-E16E-6848-8737-B9CB0FC711E2}"/>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58A0D2A-F0F4-2046-83E5-4799E71207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1E5A89A8-5369-BC4E-AB3F-06CC0B0D9F3D}"/>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13FAE5E-1D82-2C47-A190-3CAB0CAF6AB8}"/>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41E2933-D148-964D-8E0F-EC0C2F4CEC97}"/>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8F05ABAE-384C-6D4B-963A-0FBC29CA788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F3BDE6-CF86-C94C-935B-11981F737287}"/>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7A7F30B-8D74-4546-AF9A-3726F3D3C2D4}"/>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1D771AC7-E0FF-7741-B3A8-82DF9852D9FC}"/>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7938EF78-8FE6-E84D-A20B-60658596797F}"/>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1E4A5D72-2D32-664B-83E8-B8B957723907}"/>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3C62E993-BB24-1546-87BE-7295AABCED5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8C2B834B-3751-A44A-A570-7304294722A7}"/>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AD87A188-71EA-3947-B4B6-55A350E33A4B}"/>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grpSp>
        <p:nvGrpSpPr>
          <p:cNvPr id="695" name="Graphic 4">
            <a:extLst>
              <a:ext uri="{FF2B5EF4-FFF2-40B4-BE49-F238E27FC236}">
                <a16:creationId xmlns:a16="http://schemas.microsoft.com/office/drawing/2014/main" id="{FB309AA1-75E5-9340-B0CE-357C9C66C3E0}"/>
              </a:ext>
            </a:extLst>
          </p:cNvPr>
          <p:cNvGrpSpPr/>
          <p:nvPr userDrawn="1"/>
        </p:nvGrpSpPr>
        <p:grpSpPr>
          <a:xfrm>
            <a:off x="4045066" y="887167"/>
            <a:ext cx="2948547" cy="1536745"/>
            <a:chOff x="3597839" y="2127142"/>
            <a:chExt cx="4995739" cy="2603715"/>
          </a:xfrm>
        </p:grpSpPr>
        <p:sp>
          <p:nvSpPr>
            <p:cNvPr id="696" name="Freeform 695">
              <a:extLst>
                <a:ext uri="{FF2B5EF4-FFF2-40B4-BE49-F238E27FC236}">
                  <a16:creationId xmlns:a16="http://schemas.microsoft.com/office/drawing/2014/main" id="{D8BE2B6D-FE24-D844-81CD-4C3CB7F59F95}"/>
                </a:ext>
              </a:extLst>
            </p:cNvPr>
            <p:cNvSpPr/>
            <p:nvPr/>
          </p:nvSpPr>
          <p:spPr>
            <a:xfrm>
              <a:off x="5648654" y="2253841"/>
              <a:ext cx="672760" cy="673013"/>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F8A36A"/>
            </a:solidFill>
            <a:ln w="5806" cap="flat">
              <a:noFill/>
              <a:prstDash val="solid"/>
              <a:miter/>
            </a:ln>
          </p:spPr>
          <p:txBody>
            <a:bodyPr rtlCol="0" anchor="ctr"/>
            <a:lstStyle/>
            <a:p>
              <a:endParaRPr lang="en-US"/>
            </a:p>
          </p:txBody>
        </p:sp>
        <p:sp>
          <p:nvSpPr>
            <p:cNvPr id="697" name="Freeform 696">
              <a:extLst>
                <a:ext uri="{FF2B5EF4-FFF2-40B4-BE49-F238E27FC236}">
                  <a16:creationId xmlns:a16="http://schemas.microsoft.com/office/drawing/2014/main" id="{0F37A13B-837B-0841-AE80-75B334D41505}"/>
                </a:ext>
              </a:extLst>
            </p:cNvPr>
            <p:cNvSpPr/>
            <p:nvPr/>
          </p:nvSpPr>
          <p:spPr>
            <a:xfrm>
              <a:off x="5048515" y="3753883"/>
              <a:ext cx="936519" cy="936872"/>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698" name="Graphic 4">
              <a:extLst>
                <a:ext uri="{FF2B5EF4-FFF2-40B4-BE49-F238E27FC236}">
                  <a16:creationId xmlns:a16="http://schemas.microsoft.com/office/drawing/2014/main" id="{3BCD2FA8-2E83-3843-B4EC-9D2766F4583C}"/>
                </a:ext>
              </a:extLst>
            </p:cNvPr>
            <p:cNvGrpSpPr/>
            <p:nvPr/>
          </p:nvGrpSpPr>
          <p:grpSpPr>
            <a:xfrm>
              <a:off x="4503567" y="3664961"/>
              <a:ext cx="1064913" cy="1065896"/>
              <a:chOff x="4503567" y="3664961"/>
              <a:chExt cx="1064913" cy="1065896"/>
            </a:xfrm>
            <a:solidFill>
              <a:srgbClr val="F8A36A"/>
            </a:solidFill>
          </p:grpSpPr>
          <p:sp>
            <p:nvSpPr>
              <p:cNvPr id="811" name="Freeform 810">
                <a:extLst>
                  <a:ext uri="{FF2B5EF4-FFF2-40B4-BE49-F238E27FC236}">
                    <a16:creationId xmlns:a16="http://schemas.microsoft.com/office/drawing/2014/main" id="{ACB73538-189C-8B4B-A1DE-E771709346B7}"/>
                  </a:ext>
                </a:extLst>
              </p:cNvPr>
              <p:cNvSpPr/>
              <p:nvPr/>
            </p:nvSpPr>
            <p:spPr>
              <a:xfrm>
                <a:off x="4579093" y="3768994"/>
                <a:ext cx="140593" cy="154595"/>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812" name="Freeform 811">
                <a:extLst>
                  <a:ext uri="{FF2B5EF4-FFF2-40B4-BE49-F238E27FC236}">
                    <a16:creationId xmlns:a16="http://schemas.microsoft.com/office/drawing/2014/main" id="{ADFD49E3-5E4D-0F49-8429-4C549BB04061}"/>
                  </a:ext>
                </a:extLst>
              </p:cNvPr>
              <p:cNvSpPr/>
              <p:nvPr/>
            </p:nvSpPr>
            <p:spPr>
              <a:xfrm>
                <a:off x="4522739" y="3700414"/>
                <a:ext cx="321855" cy="35452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B31552E5-0891-5944-9E21-FBEBDBB962D0}"/>
                  </a:ext>
                </a:extLst>
              </p:cNvPr>
              <p:cNvSpPr/>
              <p:nvPr/>
            </p:nvSpPr>
            <p:spPr>
              <a:xfrm>
                <a:off x="4505891" y="3675423"/>
                <a:ext cx="423525" cy="466692"/>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814" name="Freeform 813">
                <a:extLst>
                  <a:ext uri="{FF2B5EF4-FFF2-40B4-BE49-F238E27FC236}">
                    <a16:creationId xmlns:a16="http://schemas.microsoft.com/office/drawing/2014/main" id="{016A29EB-E279-514E-BEAB-77F6CB36E357}"/>
                  </a:ext>
                </a:extLst>
              </p:cNvPr>
              <p:cNvSpPr/>
              <p:nvPr/>
            </p:nvSpPr>
            <p:spPr>
              <a:xfrm>
                <a:off x="4503567" y="3665542"/>
                <a:ext cx="497888" cy="548058"/>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815" name="Freeform 814">
                <a:extLst>
                  <a:ext uri="{FF2B5EF4-FFF2-40B4-BE49-F238E27FC236}">
                    <a16:creationId xmlns:a16="http://schemas.microsoft.com/office/drawing/2014/main" id="{F07BC9AF-E622-E843-8675-B9F57CFB5087}"/>
                  </a:ext>
                </a:extLst>
              </p:cNvPr>
              <p:cNvSpPr/>
              <p:nvPr/>
            </p:nvSpPr>
            <p:spPr>
              <a:xfrm>
                <a:off x="4505310" y="3664961"/>
                <a:ext cx="558890" cy="611989"/>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90C657F9-78D7-0743-BC14-ADAE89795901}"/>
                  </a:ext>
                </a:extLst>
              </p:cNvPr>
              <p:cNvSpPr/>
              <p:nvPr/>
            </p:nvSpPr>
            <p:spPr>
              <a:xfrm>
                <a:off x="4514025" y="3667867"/>
                <a:ext cx="607691" cy="666039"/>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817" name="Freeform 816">
                <a:extLst>
                  <a:ext uri="{FF2B5EF4-FFF2-40B4-BE49-F238E27FC236}">
                    <a16:creationId xmlns:a16="http://schemas.microsoft.com/office/drawing/2014/main" id="{6FF472A6-CD4F-1841-B827-99BAF2FC8224}"/>
                  </a:ext>
                </a:extLst>
              </p:cNvPr>
              <p:cNvSpPr/>
              <p:nvPr/>
            </p:nvSpPr>
            <p:spPr>
              <a:xfrm>
                <a:off x="4527968" y="3676004"/>
                <a:ext cx="646035" cy="708466"/>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818" name="Freeform 817">
                <a:extLst>
                  <a:ext uri="{FF2B5EF4-FFF2-40B4-BE49-F238E27FC236}">
                    <a16:creationId xmlns:a16="http://schemas.microsoft.com/office/drawing/2014/main" id="{CFEF6319-DA77-5649-A93B-2D7FCAD925F0}"/>
                  </a:ext>
                </a:extLst>
              </p:cNvPr>
              <p:cNvSpPr/>
              <p:nvPr/>
            </p:nvSpPr>
            <p:spPr>
              <a:xfrm>
                <a:off x="4545978" y="3689371"/>
                <a:ext cx="676827" cy="741594"/>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A6707717-3688-A54B-8A62-8B6CCDD222DB}"/>
                  </a:ext>
                </a:extLst>
              </p:cNvPr>
              <p:cNvSpPr/>
              <p:nvPr/>
            </p:nvSpPr>
            <p:spPr>
              <a:xfrm>
                <a:off x="4567474" y="3706807"/>
                <a:ext cx="700065" cy="767747"/>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820" name="Freeform 819">
                <a:extLst>
                  <a:ext uri="{FF2B5EF4-FFF2-40B4-BE49-F238E27FC236}">
                    <a16:creationId xmlns:a16="http://schemas.microsoft.com/office/drawing/2014/main" id="{B7190CF8-D760-9342-8B18-57760D3AA452}"/>
                  </a:ext>
                </a:extLst>
              </p:cNvPr>
              <p:cNvSpPr/>
              <p:nvPr/>
            </p:nvSpPr>
            <p:spPr>
              <a:xfrm>
                <a:off x="4593036" y="3727729"/>
                <a:ext cx="717494" cy="786345"/>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821" name="Freeform 820">
                <a:extLst>
                  <a:ext uri="{FF2B5EF4-FFF2-40B4-BE49-F238E27FC236}">
                    <a16:creationId xmlns:a16="http://schemas.microsoft.com/office/drawing/2014/main" id="{C0926634-E7BD-2740-BC00-B58981ECBBF4}"/>
                  </a:ext>
                </a:extLst>
              </p:cNvPr>
              <p:cNvSpPr/>
              <p:nvPr/>
            </p:nvSpPr>
            <p:spPr>
              <a:xfrm>
                <a:off x="4620922" y="3752139"/>
                <a:ext cx="727952" cy="798550"/>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A4B89598-8C7F-0B42-9C4D-6B398E117832}"/>
                  </a:ext>
                </a:extLst>
              </p:cNvPr>
              <p:cNvSpPr/>
              <p:nvPr/>
            </p:nvSpPr>
            <p:spPr>
              <a:xfrm>
                <a:off x="4651714" y="3779455"/>
                <a:ext cx="733761" cy="804362"/>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DF7C1C2A-720C-3D46-939E-AEF2BEE3AF7F}"/>
                  </a:ext>
                </a:extLst>
              </p:cNvPr>
              <p:cNvSpPr/>
              <p:nvPr/>
            </p:nvSpPr>
            <p:spPr>
              <a:xfrm>
                <a:off x="4685410" y="3809677"/>
                <a:ext cx="733181" cy="804943"/>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032568E9-00B8-5E4C-8672-07E8590F11A1}"/>
                  </a:ext>
                </a:extLst>
              </p:cNvPr>
              <p:cNvSpPr/>
              <p:nvPr/>
            </p:nvSpPr>
            <p:spPr>
              <a:xfrm>
                <a:off x="4721430" y="3843385"/>
                <a:ext cx="728533" cy="798550"/>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A7D8005B-5287-F545-9FED-2B369F3117F9}"/>
                  </a:ext>
                </a:extLst>
              </p:cNvPr>
              <p:cNvSpPr/>
              <p:nvPr/>
            </p:nvSpPr>
            <p:spPr>
              <a:xfrm>
                <a:off x="4760355" y="3879419"/>
                <a:ext cx="718076" cy="786926"/>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826" name="Freeform 825">
                <a:extLst>
                  <a:ext uri="{FF2B5EF4-FFF2-40B4-BE49-F238E27FC236}">
                    <a16:creationId xmlns:a16="http://schemas.microsoft.com/office/drawing/2014/main" id="{833103F8-975F-594C-BFD6-ABACDBB39F3A}"/>
                  </a:ext>
                </a:extLst>
              </p:cNvPr>
              <p:cNvSpPr/>
              <p:nvPr/>
            </p:nvSpPr>
            <p:spPr>
              <a:xfrm>
                <a:off x="4802184" y="3918940"/>
                <a:ext cx="701227" cy="768328"/>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827" name="Freeform 826">
                <a:extLst>
                  <a:ext uri="{FF2B5EF4-FFF2-40B4-BE49-F238E27FC236}">
                    <a16:creationId xmlns:a16="http://schemas.microsoft.com/office/drawing/2014/main" id="{A2631383-F61D-034A-85ED-4DA560ECBA5A}"/>
                  </a:ext>
                </a:extLst>
              </p:cNvPr>
              <p:cNvSpPr/>
              <p:nvPr/>
            </p:nvSpPr>
            <p:spPr>
              <a:xfrm>
                <a:off x="4847500" y="3961948"/>
                <a:ext cx="677408" cy="743337"/>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E59B6751-9819-8B4A-8D5F-992C77ED1E33}"/>
                  </a:ext>
                </a:extLst>
              </p:cNvPr>
              <p:cNvSpPr/>
              <p:nvPr/>
            </p:nvSpPr>
            <p:spPr>
              <a:xfrm>
                <a:off x="4895720" y="4008442"/>
                <a:ext cx="647197" cy="710209"/>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97FD95CF-E8E8-D043-9C40-C58166131EB4}"/>
                  </a:ext>
                </a:extLst>
              </p:cNvPr>
              <p:cNvSpPr/>
              <p:nvPr/>
            </p:nvSpPr>
            <p:spPr>
              <a:xfrm>
                <a:off x="4948007" y="4059587"/>
                <a:ext cx="608853" cy="667201"/>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30" name="Freeform 829">
                <a:extLst>
                  <a:ext uri="{FF2B5EF4-FFF2-40B4-BE49-F238E27FC236}">
                    <a16:creationId xmlns:a16="http://schemas.microsoft.com/office/drawing/2014/main" id="{8C441450-A51E-7549-B138-32352C8880A6}"/>
                  </a:ext>
                </a:extLst>
              </p:cNvPr>
              <p:cNvSpPr/>
              <p:nvPr/>
            </p:nvSpPr>
            <p:spPr>
              <a:xfrm>
                <a:off x="5004942" y="4115962"/>
                <a:ext cx="560633" cy="614895"/>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D834A2C5-3E76-7D42-A170-21F94343DCA4}"/>
                  </a:ext>
                </a:extLst>
              </p:cNvPr>
              <p:cNvSpPr/>
              <p:nvPr/>
            </p:nvSpPr>
            <p:spPr>
              <a:xfrm>
                <a:off x="5067687" y="4178149"/>
                <a:ext cx="500794" cy="550964"/>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1C7316B3-F766-144D-8B1D-4AF028F0850C}"/>
                  </a:ext>
                </a:extLst>
              </p:cNvPr>
              <p:cNvSpPr/>
              <p:nvPr/>
            </p:nvSpPr>
            <p:spPr>
              <a:xfrm>
                <a:off x="5138565" y="4249635"/>
                <a:ext cx="427011" cy="470179"/>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B3133701-B172-FF43-9FFC-613205ECB4C0}"/>
                  </a:ext>
                </a:extLst>
              </p:cNvPr>
              <p:cNvSpPr/>
              <p:nvPr/>
            </p:nvSpPr>
            <p:spPr>
              <a:xfrm>
                <a:off x="5223386" y="4336231"/>
                <a:ext cx="326503" cy="359754"/>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92032626-5AED-0C4D-BD62-510B5DB6E5A2}"/>
                  </a:ext>
                </a:extLst>
              </p:cNvPr>
              <p:cNvSpPr/>
              <p:nvPr/>
            </p:nvSpPr>
            <p:spPr>
              <a:xfrm>
                <a:off x="5344808" y="4463511"/>
                <a:ext cx="152213" cy="167381"/>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699" name="Freeform 698">
              <a:extLst>
                <a:ext uri="{FF2B5EF4-FFF2-40B4-BE49-F238E27FC236}">
                  <a16:creationId xmlns:a16="http://schemas.microsoft.com/office/drawing/2014/main" id="{9C34E1FE-DB5F-334A-BB2B-13D8D75964C8}"/>
                </a:ext>
              </a:extLst>
            </p:cNvPr>
            <p:cNvSpPr/>
            <p:nvPr/>
          </p:nvSpPr>
          <p:spPr>
            <a:xfrm>
              <a:off x="3597839" y="3318574"/>
              <a:ext cx="929548" cy="929898"/>
            </a:xfrm>
            <a:custGeom>
              <a:avLst/>
              <a:gdLst>
                <a:gd name="connsiteX0" fmla="*/ 464774 w 929548"/>
                <a:gd name="connsiteY0" fmla="*/ 929898 h 929898"/>
                <a:gd name="connsiteX1" fmla="*/ 0 w 929548"/>
                <a:gd name="connsiteY1" fmla="*/ 464949 h 929898"/>
                <a:gd name="connsiteX2" fmla="*/ 464774 w 929548"/>
                <a:gd name="connsiteY2" fmla="*/ 0 h 929898"/>
                <a:gd name="connsiteX3" fmla="*/ 929548 w 929548"/>
                <a:gd name="connsiteY3" fmla="*/ 464949 h 929898"/>
                <a:gd name="connsiteX4" fmla="*/ 464774 w 929548"/>
                <a:gd name="connsiteY4" fmla="*/ 929898 h 929898"/>
                <a:gd name="connsiteX5" fmla="*/ 464774 w 929548"/>
                <a:gd name="connsiteY5" fmla="*/ 12786 h 929898"/>
                <a:gd name="connsiteX6" fmla="*/ 12781 w 929548"/>
                <a:gd name="connsiteY6" fmla="*/ 464949 h 929898"/>
                <a:gd name="connsiteX7" fmla="*/ 464774 w 929548"/>
                <a:gd name="connsiteY7" fmla="*/ 917112 h 929898"/>
                <a:gd name="connsiteX8" fmla="*/ 916767 w 929548"/>
                <a:gd name="connsiteY8" fmla="*/ 464949 h 929898"/>
                <a:gd name="connsiteX9" fmla="*/ 464774 w 929548"/>
                <a:gd name="connsiteY9" fmla="*/ 12786 h 92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8" h="929898">
                  <a:moveTo>
                    <a:pt x="464774" y="929898"/>
                  </a:moveTo>
                  <a:cubicBezTo>
                    <a:pt x="208567" y="929898"/>
                    <a:pt x="0" y="721252"/>
                    <a:pt x="0" y="464949"/>
                  </a:cubicBezTo>
                  <a:cubicBezTo>
                    <a:pt x="0" y="208646"/>
                    <a:pt x="208567" y="0"/>
                    <a:pt x="464774" y="0"/>
                  </a:cubicBezTo>
                  <a:cubicBezTo>
                    <a:pt x="720981" y="0"/>
                    <a:pt x="929548" y="208646"/>
                    <a:pt x="929548" y="464949"/>
                  </a:cubicBezTo>
                  <a:cubicBezTo>
                    <a:pt x="929548" y="721252"/>
                    <a:pt x="720981" y="929898"/>
                    <a:pt x="464774" y="929898"/>
                  </a:cubicBezTo>
                  <a:close/>
                  <a:moveTo>
                    <a:pt x="464774" y="12786"/>
                  </a:moveTo>
                  <a:cubicBezTo>
                    <a:pt x="215539" y="12786"/>
                    <a:pt x="12781" y="215620"/>
                    <a:pt x="12781" y="464949"/>
                  </a:cubicBezTo>
                  <a:cubicBezTo>
                    <a:pt x="12781" y="714278"/>
                    <a:pt x="215539" y="917112"/>
                    <a:pt x="464774" y="917112"/>
                  </a:cubicBezTo>
                  <a:cubicBezTo>
                    <a:pt x="714009" y="917112"/>
                    <a:pt x="916767" y="714278"/>
                    <a:pt x="916767" y="464949"/>
                  </a:cubicBezTo>
                  <a:cubicBezTo>
                    <a:pt x="916767" y="215620"/>
                    <a:pt x="714009" y="12786"/>
                    <a:pt x="464774" y="12786"/>
                  </a:cubicBezTo>
                  <a:close/>
                </a:path>
              </a:pathLst>
            </a:custGeom>
            <a:solidFill>
              <a:srgbClr val="F8A36A"/>
            </a:solidFill>
            <a:ln w="5806" cap="flat">
              <a:no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F17AD668-C83C-4340-AC8F-C8586C8BFA56}"/>
                </a:ext>
              </a:extLst>
            </p:cNvPr>
            <p:cNvSpPr/>
            <p:nvPr/>
          </p:nvSpPr>
          <p:spPr>
            <a:xfrm>
              <a:off x="3744243" y="3079125"/>
              <a:ext cx="1240946" cy="1241414"/>
            </a:xfrm>
            <a:custGeom>
              <a:avLst/>
              <a:gdLst>
                <a:gd name="connsiteX0" fmla="*/ 1240947 w 1240946"/>
                <a:gd name="connsiteY0" fmla="*/ 620707 h 1241414"/>
                <a:gd name="connsiteX1" fmla="*/ 620473 w 1240946"/>
                <a:gd name="connsiteY1" fmla="*/ 1241414 h 1241414"/>
                <a:gd name="connsiteX2" fmla="*/ 0 w 1240946"/>
                <a:gd name="connsiteY2" fmla="*/ 620707 h 1241414"/>
                <a:gd name="connsiteX3" fmla="*/ 620473 w 1240946"/>
                <a:gd name="connsiteY3" fmla="*/ 0 h 1241414"/>
                <a:gd name="connsiteX4" fmla="*/ 1240947 w 1240946"/>
                <a:gd name="connsiteY4" fmla="*/ 620707 h 124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946" h="1241414">
                  <a:moveTo>
                    <a:pt x="1240947" y="620707"/>
                  </a:moveTo>
                  <a:cubicBezTo>
                    <a:pt x="1240947" y="963514"/>
                    <a:pt x="963151" y="1241414"/>
                    <a:pt x="620473" y="1241414"/>
                  </a:cubicBezTo>
                  <a:cubicBezTo>
                    <a:pt x="277795" y="1241414"/>
                    <a:pt x="0" y="963514"/>
                    <a:pt x="0" y="620707"/>
                  </a:cubicBezTo>
                  <a:cubicBezTo>
                    <a:pt x="0" y="277900"/>
                    <a:pt x="277795" y="0"/>
                    <a:pt x="620473" y="0"/>
                  </a:cubicBezTo>
                  <a:cubicBezTo>
                    <a:pt x="963151" y="0"/>
                    <a:pt x="1240947" y="277900"/>
                    <a:pt x="1240947" y="620707"/>
                  </a:cubicBezTo>
                  <a:close/>
                </a:path>
              </a:pathLst>
            </a:custGeom>
            <a:solidFill>
              <a:srgbClr val="0576AE"/>
            </a:solidFill>
            <a:ln w="5806" cap="flat">
              <a:no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400D10A3-0626-704C-9893-221C18C3417F}"/>
                </a:ext>
              </a:extLst>
            </p:cNvPr>
            <p:cNvSpPr/>
            <p:nvPr/>
          </p:nvSpPr>
          <p:spPr>
            <a:xfrm>
              <a:off x="5730570" y="2670841"/>
              <a:ext cx="1193743" cy="119123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7AB5E1"/>
            </a:solidFill>
            <a:ln w="5806"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E9730DCE-5491-CB43-8E70-0D30088223BA}"/>
                </a:ext>
              </a:extLst>
            </p:cNvPr>
            <p:cNvSpPr/>
            <p:nvPr/>
          </p:nvSpPr>
          <p:spPr>
            <a:xfrm>
              <a:off x="4254913" y="3535450"/>
              <a:ext cx="701227" cy="700110"/>
            </a:xfrm>
            <a:custGeom>
              <a:avLst/>
              <a:gdLst>
                <a:gd name="connsiteX0" fmla="*/ 701228 w 701227"/>
                <a:gd name="connsiteY0" fmla="*/ 350944 h 700110"/>
                <a:gd name="connsiteX1" fmla="*/ 701228 w 701227"/>
                <a:gd name="connsiteY1" fmla="*/ 350944 h 700110"/>
                <a:gd name="connsiteX2" fmla="*/ 701228 w 701227"/>
                <a:gd name="connsiteY2" fmla="*/ 355012 h 700110"/>
                <a:gd name="connsiteX3" fmla="*/ 701228 w 701227"/>
                <a:gd name="connsiteY3" fmla="*/ 350944 h 700110"/>
                <a:gd name="connsiteX4" fmla="*/ 701228 w 701227"/>
                <a:gd name="connsiteY4" fmla="*/ 350944 h 700110"/>
                <a:gd name="connsiteX5" fmla="*/ 581 w 701227"/>
                <a:gd name="connsiteY5" fmla="*/ 331765 h 700110"/>
                <a:gd name="connsiteX6" fmla="*/ 4067 w 701227"/>
                <a:gd name="connsiteY6" fmla="*/ 336414 h 700110"/>
                <a:gd name="connsiteX7" fmla="*/ 0 w 701227"/>
                <a:gd name="connsiteY7" fmla="*/ 339901 h 700110"/>
                <a:gd name="connsiteX8" fmla="*/ 0 w 701227"/>
                <a:gd name="connsiteY8" fmla="*/ 339901 h 700110"/>
                <a:gd name="connsiteX9" fmla="*/ 581 w 701227"/>
                <a:gd name="connsiteY9" fmla="*/ 331765 h 700110"/>
                <a:gd name="connsiteX10" fmla="*/ 581 w 701227"/>
                <a:gd name="connsiteY10" fmla="*/ 331765 h 700110"/>
                <a:gd name="connsiteX11" fmla="*/ 581 w 701227"/>
                <a:gd name="connsiteY11" fmla="*/ 331765 h 700110"/>
                <a:gd name="connsiteX12" fmla="*/ 13943 w 701227"/>
                <a:gd name="connsiteY12" fmla="*/ 250980 h 700110"/>
                <a:gd name="connsiteX13" fmla="*/ 16848 w 701227"/>
                <a:gd name="connsiteY13" fmla="*/ 255629 h 700110"/>
                <a:gd name="connsiteX14" fmla="*/ 12201 w 701227"/>
                <a:gd name="connsiteY14" fmla="*/ 256210 h 700110"/>
                <a:gd name="connsiteX15" fmla="*/ 13943 w 701227"/>
                <a:gd name="connsiteY15" fmla="*/ 250980 h 700110"/>
                <a:gd name="connsiteX16" fmla="*/ 13943 w 701227"/>
                <a:gd name="connsiteY16" fmla="*/ 250980 h 700110"/>
                <a:gd name="connsiteX17" fmla="*/ 16267 w 701227"/>
                <a:gd name="connsiteY17" fmla="*/ 313167 h 700110"/>
                <a:gd name="connsiteX18" fmla="*/ 8715 w 701227"/>
                <a:gd name="connsiteY18" fmla="*/ 314329 h 700110"/>
                <a:gd name="connsiteX19" fmla="*/ 8715 w 701227"/>
                <a:gd name="connsiteY19" fmla="*/ 309679 h 700110"/>
                <a:gd name="connsiteX20" fmla="*/ 16267 w 701227"/>
                <a:gd name="connsiteY20" fmla="*/ 313167 h 700110"/>
                <a:gd name="connsiteX21" fmla="*/ 16267 w 701227"/>
                <a:gd name="connsiteY21" fmla="*/ 313167 h 700110"/>
                <a:gd name="connsiteX22" fmla="*/ 26144 w 701227"/>
                <a:gd name="connsiteY22" fmla="*/ 226570 h 700110"/>
                <a:gd name="connsiteX23" fmla="*/ 30210 w 701227"/>
                <a:gd name="connsiteY23" fmla="*/ 231800 h 700110"/>
                <a:gd name="connsiteX24" fmla="*/ 24982 w 701227"/>
                <a:gd name="connsiteY24" fmla="*/ 235869 h 700110"/>
                <a:gd name="connsiteX25" fmla="*/ 26144 w 701227"/>
                <a:gd name="connsiteY25" fmla="*/ 226570 h 700110"/>
                <a:gd name="connsiteX26" fmla="*/ 26144 w 701227"/>
                <a:gd name="connsiteY26" fmla="*/ 226570 h 700110"/>
                <a:gd name="connsiteX27" fmla="*/ 15105 w 701227"/>
                <a:gd name="connsiteY27" fmla="*/ 370704 h 700110"/>
                <a:gd name="connsiteX28" fmla="*/ 7553 w 701227"/>
                <a:gd name="connsiteY28" fmla="*/ 373029 h 700110"/>
                <a:gd name="connsiteX29" fmla="*/ 15105 w 701227"/>
                <a:gd name="connsiteY29" fmla="*/ 370704 h 700110"/>
                <a:gd name="connsiteX30" fmla="*/ 15105 w 701227"/>
                <a:gd name="connsiteY30" fmla="*/ 370704 h 700110"/>
                <a:gd name="connsiteX31" fmla="*/ 23820 w 701227"/>
                <a:gd name="connsiteY31" fmla="*/ 285851 h 700110"/>
                <a:gd name="connsiteX32" fmla="*/ 29048 w 701227"/>
                <a:gd name="connsiteY32" fmla="*/ 292244 h 700110"/>
                <a:gd name="connsiteX33" fmla="*/ 23820 w 701227"/>
                <a:gd name="connsiteY33" fmla="*/ 294569 h 700110"/>
                <a:gd name="connsiteX34" fmla="*/ 23820 w 701227"/>
                <a:gd name="connsiteY34" fmla="*/ 285851 h 700110"/>
                <a:gd name="connsiteX35" fmla="*/ 23820 w 701227"/>
                <a:gd name="connsiteY35" fmla="*/ 285851 h 700110"/>
                <a:gd name="connsiteX36" fmla="*/ 11619 w 701227"/>
                <a:gd name="connsiteY36" fmla="*/ 428822 h 700110"/>
                <a:gd name="connsiteX37" fmla="*/ 9877 w 701227"/>
                <a:gd name="connsiteY37" fmla="*/ 433472 h 700110"/>
                <a:gd name="connsiteX38" fmla="*/ 8715 w 701227"/>
                <a:gd name="connsiteY38" fmla="*/ 427660 h 700110"/>
                <a:gd name="connsiteX39" fmla="*/ 11619 w 701227"/>
                <a:gd name="connsiteY39" fmla="*/ 428822 h 700110"/>
                <a:gd name="connsiteX40" fmla="*/ 11619 w 701227"/>
                <a:gd name="connsiteY40" fmla="*/ 428822 h 700110"/>
                <a:gd name="connsiteX41" fmla="*/ 42411 w 701227"/>
                <a:gd name="connsiteY41" fmla="*/ 207972 h 700110"/>
                <a:gd name="connsiteX42" fmla="*/ 34858 w 701227"/>
                <a:gd name="connsiteY42" fmla="*/ 209134 h 700110"/>
                <a:gd name="connsiteX43" fmla="*/ 42411 w 701227"/>
                <a:gd name="connsiteY43" fmla="*/ 207972 h 700110"/>
                <a:gd name="connsiteX44" fmla="*/ 42411 w 701227"/>
                <a:gd name="connsiteY44" fmla="*/ 207972 h 700110"/>
                <a:gd name="connsiteX45" fmla="*/ 24401 w 701227"/>
                <a:gd name="connsiteY45" fmla="*/ 343969 h 700110"/>
                <a:gd name="connsiteX46" fmla="*/ 29048 w 701227"/>
                <a:gd name="connsiteY46" fmla="*/ 349200 h 700110"/>
                <a:gd name="connsiteX47" fmla="*/ 23239 w 701227"/>
                <a:gd name="connsiteY47" fmla="*/ 353268 h 700110"/>
                <a:gd name="connsiteX48" fmla="*/ 18010 w 701227"/>
                <a:gd name="connsiteY48" fmla="*/ 347456 h 700110"/>
                <a:gd name="connsiteX49" fmla="*/ 24401 w 701227"/>
                <a:gd name="connsiteY49" fmla="*/ 343969 h 700110"/>
                <a:gd name="connsiteX50" fmla="*/ 24401 w 701227"/>
                <a:gd name="connsiteY50" fmla="*/ 343969 h 700110"/>
                <a:gd name="connsiteX51" fmla="*/ 41830 w 701227"/>
                <a:gd name="connsiteY51" fmla="*/ 266090 h 700110"/>
                <a:gd name="connsiteX52" fmla="*/ 36020 w 701227"/>
                <a:gd name="connsiteY52" fmla="*/ 273065 h 700110"/>
                <a:gd name="connsiteX53" fmla="*/ 32534 w 701227"/>
                <a:gd name="connsiteY53" fmla="*/ 264928 h 700110"/>
                <a:gd name="connsiteX54" fmla="*/ 41830 w 701227"/>
                <a:gd name="connsiteY54" fmla="*/ 266090 h 700110"/>
                <a:gd name="connsiteX55" fmla="*/ 41830 w 701227"/>
                <a:gd name="connsiteY55" fmla="*/ 266090 h 700110"/>
                <a:gd name="connsiteX56" fmla="*/ 54030 w 701227"/>
                <a:gd name="connsiteY56" fmla="*/ 183562 h 700110"/>
                <a:gd name="connsiteX57" fmla="*/ 51125 w 701227"/>
                <a:gd name="connsiteY57" fmla="*/ 188793 h 700110"/>
                <a:gd name="connsiteX58" fmla="*/ 47059 w 701227"/>
                <a:gd name="connsiteY58" fmla="*/ 183562 h 700110"/>
                <a:gd name="connsiteX59" fmla="*/ 54030 w 701227"/>
                <a:gd name="connsiteY59" fmla="*/ 183562 h 700110"/>
                <a:gd name="connsiteX60" fmla="*/ 54030 w 701227"/>
                <a:gd name="connsiteY60" fmla="*/ 183562 h 700110"/>
                <a:gd name="connsiteX61" fmla="*/ 22658 w 701227"/>
                <a:gd name="connsiteY61" fmla="*/ 401507 h 700110"/>
                <a:gd name="connsiteX62" fmla="*/ 26725 w 701227"/>
                <a:gd name="connsiteY62" fmla="*/ 407900 h 700110"/>
                <a:gd name="connsiteX63" fmla="*/ 22077 w 701227"/>
                <a:gd name="connsiteY63" fmla="*/ 411968 h 700110"/>
                <a:gd name="connsiteX64" fmla="*/ 18010 w 701227"/>
                <a:gd name="connsiteY64" fmla="*/ 405575 h 700110"/>
                <a:gd name="connsiteX65" fmla="*/ 22658 w 701227"/>
                <a:gd name="connsiteY65" fmla="*/ 401507 h 700110"/>
                <a:gd name="connsiteX66" fmla="*/ 22658 w 701227"/>
                <a:gd name="connsiteY66" fmla="*/ 401507 h 700110"/>
                <a:gd name="connsiteX67" fmla="*/ 39506 w 701227"/>
                <a:gd name="connsiteY67" fmla="*/ 321884 h 700110"/>
                <a:gd name="connsiteX68" fmla="*/ 32534 w 701227"/>
                <a:gd name="connsiteY68" fmla="*/ 328859 h 700110"/>
                <a:gd name="connsiteX69" fmla="*/ 39506 w 701227"/>
                <a:gd name="connsiteY69" fmla="*/ 321884 h 700110"/>
                <a:gd name="connsiteX70" fmla="*/ 39506 w 701227"/>
                <a:gd name="connsiteY70" fmla="*/ 321884 h 700110"/>
                <a:gd name="connsiteX71" fmla="*/ 53449 w 701227"/>
                <a:gd name="connsiteY71" fmla="*/ 241099 h 700110"/>
                <a:gd name="connsiteX72" fmla="*/ 44735 w 701227"/>
                <a:gd name="connsiteY72" fmla="*/ 245749 h 700110"/>
                <a:gd name="connsiteX73" fmla="*/ 53449 w 701227"/>
                <a:gd name="connsiteY73" fmla="*/ 241099 h 700110"/>
                <a:gd name="connsiteX74" fmla="*/ 53449 w 701227"/>
                <a:gd name="connsiteY74" fmla="*/ 241099 h 700110"/>
                <a:gd name="connsiteX75" fmla="*/ 21496 w 701227"/>
                <a:gd name="connsiteY75" fmla="*/ 461950 h 700110"/>
                <a:gd name="connsiteX76" fmla="*/ 23239 w 701227"/>
                <a:gd name="connsiteY76" fmla="*/ 468343 h 700110"/>
                <a:gd name="connsiteX77" fmla="*/ 20915 w 701227"/>
                <a:gd name="connsiteY77" fmla="*/ 468343 h 700110"/>
                <a:gd name="connsiteX78" fmla="*/ 18591 w 701227"/>
                <a:gd name="connsiteY78" fmla="*/ 462532 h 700110"/>
                <a:gd name="connsiteX79" fmla="*/ 21496 w 701227"/>
                <a:gd name="connsiteY79" fmla="*/ 461950 h 700110"/>
                <a:gd name="connsiteX80" fmla="*/ 21496 w 701227"/>
                <a:gd name="connsiteY80" fmla="*/ 461950 h 700110"/>
                <a:gd name="connsiteX81" fmla="*/ 66811 w 701227"/>
                <a:gd name="connsiteY81" fmla="*/ 160315 h 700110"/>
                <a:gd name="connsiteX82" fmla="*/ 59840 w 701227"/>
                <a:gd name="connsiteY82" fmla="*/ 162639 h 700110"/>
                <a:gd name="connsiteX83" fmla="*/ 66811 w 701227"/>
                <a:gd name="connsiteY83" fmla="*/ 160315 h 700110"/>
                <a:gd name="connsiteX84" fmla="*/ 66811 w 701227"/>
                <a:gd name="connsiteY84" fmla="*/ 160315 h 700110"/>
                <a:gd name="connsiteX85" fmla="*/ 38925 w 701227"/>
                <a:gd name="connsiteY85" fmla="*/ 383490 h 700110"/>
                <a:gd name="connsiteX86" fmla="*/ 29048 w 701227"/>
                <a:gd name="connsiteY86" fmla="*/ 384652 h 700110"/>
                <a:gd name="connsiteX87" fmla="*/ 38925 w 701227"/>
                <a:gd name="connsiteY87" fmla="*/ 383490 h 700110"/>
                <a:gd name="connsiteX88" fmla="*/ 38925 w 701227"/>
                <a:gd name="connsiteY88" fmla="*/ 383490 h 700110"/>
                <a:gd name="connsiteX89" fmla="*/ 52868 w 701227"/>
                <a:gd name="connsiteY89" fmla="*/ 299218 h 700110"/>
                <a:gd name="connsiteX90" fmla="*/ 47059 w 701227"/>
                <a:gd name="connsiteY90" fmla="*/ 307355 h 700110"/>
                <a:gd name="connsiteX91" fmla="*/ 44735 w 701227"/>
                <a:gd name="connsiteY91" fmla="*/ 297474 h 700110"/>
                <a:gd name="connsiteX92" fmla="*/ 52868 w 701227"/>
                <a:gd name="connsiteY92" fmla="*/ 299218 h 700110"/>
                <a:gd name="connsiteX93" fmla="*/ 52868 w 701227"/>
                <a:gd name="connsiteY93" fmla="*/ 299218 h 700110"/>
                <a:gd name="connsiteX94" fmla="*/ 66230 w 701227"/>
                <a:gd name="connsiteY94" fmla="*/ 218433 h 700110"/>
                <a:gd name="connsiteX95" fmla="*/ 57516 w 701227"/>
                <a:gd name="connsiteY95" fmla="*/ 223664 h 700110"/>
                <a:gd name="connsiteX96" fmla="*/ 66230 w 701227"/>
                <a:gd name="connsiteY96" fmla="*/ 218433 h 700110"/>
                <a:gd name="connsiteX97" fmla="*/ 66230 w 701227"/>
                <a:gd name="connsiteY97" fmla="*/ 218433 h 700110"/>
                <a:gd name="connsiteX98" fmla="*/ 29630 w 701227"/>
                <a:gd name="connsiteY98" fmla="*/ 438703 h 700110"/>
                <a:gd name="connsiteX99" fmla="*/ 35439 w 701227"/>
                <a:gd name="connsiteY99" fmla="*/ 446258 h 700110"/>
                <a:gd name="connsiteX100" fmla="*/ 29630 w 701227"/>
                <a:gd name="connsiteY100" fmla="*/ 438703 h 700110"/>
                <a:gd name="connsiteX101" fmla="*/ 29630 w 701227"/>
                <a:gd name="connsiteY101" fmla="*/ 438703 h 700110"/>
                <a:gd name="connsiteX102" fmla="*/ 76107 w 701227"/>
                <a:gd name="connsiteY102" fmla="*/ 134161 h 700110"/>
                <a:gd name="connsiteX103" fmla="*/ 74945 w 701227"/>
                <a:gd name="connsiteY103" fmla="*/ 143460 h 700110"/>
                <a:gd name="connsiteX104" fmla="*/ 70878 w 701227"/>
                <a:gd name="connsiteY104" fmla="*/ 138229 h 700110"/>
                <a:gd name="connsiteX105" fmla="*/ 71459 w 701227"/>
                <a:gd name="connsiteY105" fmla="*/ 137648 h 700110"/>
                <a:gd name="connsiteX106" fmla="*/ 76107 w 701227"/>
                <a:gd name="connsiteY106" fmla="*/ 134161 h 700110"/>
                <a:gd name="connsiteX107" fmla="*/ 76107 w 701227"/>
                <a:gd name="connsiteY107" fmla="*/ 134161 h 700110"/>
                <a:gd name="connsiteX108" fmla="*/ 51706 w 701227"/>
                <a:gd name="connsiteY108" fmla="*/ 359080 h 700110"/>
                <a:gd name="connsiteX109" fmla="*/ 47639 w 701227"/>
                <a:gd name="connsiteY109" fmla="*/ 366054 h 700110"/>
                <a:gd name="connsiteX110" fmla="*/ 41830 w 701227"/>
                <a:gd name="connsiteY110" fmla="*/ 357337 h 700110"/>
                <a:gd name="connsiteX111" fmla="*/ 51706 w 701227"/>
                <a:gd name="connsiteY111" fmla="*/ 359080 h 700110"/>
                <a:gd name="connsiteX112" fmla="*/ 51706 w 701227"/>
                <a:gd name="connsiteY112" fmla="*/ 359080 h 700110"/>
                <a:gd name="connsiteX113" fmla="*/ 33696 w 701227"/>
                <a:gd name="connsiteY113" fmla="*/ 499727 h 700110"/>
                <a:gd name="connsiteX114" fmla="*/ 34277 w 701227"/>
                <a:gd name="connsiteY114" fmla="*/ 501471 h 700110"/>
                <a:gd name="connsiteX115" fmla="*/ 33696 w 701227"/>
                <a:gd name="connsiteY115" fmla="*/ 499727 h 700110"/>
                <a:gd name="connsiteX116" fmla="*/ 33696 w 701227"/>
                <a:gd name="connsiteY116" fmla="*/ 499727 h 700110"/>
                <a:gd name="connsiteX117" fmla="*/ 63906 w 701227"/>
                <a:gd name="connsiteY117" fmla="*/ 274227 h 700110"/>
                <a:gd name="connsiteX118" fmla="*/ 62164 w 701227"/>
                <a:gd name="connsiteY118" fmla="*/ 284688 h 700110"/>
                <a:gd name="connsiteX119" fmla="*/ 52868 w 701227"/>
                <a:gd name="connsiteY119" fmla="*/ 278295 h 700110"/>
                <a:gd name="connsiteX120" fmla="*/ 63906 w 701227"/>
                <a:gd name="connsiteY120" fmla="*/ 274227 h 700110"/>
                <a:gd name="connsiteX121" fmla="*/ 63906 w 701227"/>
                <a:gd name="connsiteY121" fmla="*/ 274227 h 700110"/>
                <a:gd name="connsiteX122" fmla="*/ 49382 w 701227"/>
                <a:gd name="connsiteY122" fmla="*/ 416618 h 700110"/>
                <a:gd name="connsiteX123" fmla="*/ 41249 w 701227"/>
                <a:gd name="connsiteY123" fmla="*/ 423011 h 700110"/>
                <a:gd name="connsiteX124" fmla="*/ 49382 w 701227"/>
                <a:gd name="connsiteY124" fmla="*/ 416618 h 700110"/>
                <a:gd name="connsiteX125" fmla="*/ 49382 w 701227"/>
                <a:gd name="connsiteY125" fmla="*/ 416618 h 700110"/>
                <a:gd name="connsiteX126" fmla="*/ 79593 w 701227"/>
                <a:gd name="connsiteY126" fmla="*/ 197510 h 700110"/>
                <a:gd name="connsiteX127" fmla="*/ 70878 w 701227"/>
                <a:gd name="connsiteY127" fmla="*/ 201579 h 700110"/>
                <a:gd name="connsiteX128" fmla="*/ 73202 w 701227"/>
                <a:gd name="connsiteY128" fmla="*/ 192280 h 700110"/>
                <a:gd name="connsiteX129" fmla="*/ 79593 w 701227"/>
                <a:gd name="connsiteY129" fmla="*/ 197510 h 700110"/>
                <a:gd name="connsiteX130" fmla="*/ 79593 w 701227"/>
                <a:gd name="connsiteY130" fmla="*/ 197510 h 700110"/>
                <a:gd name="connsiteX131" fmla="*/ 90631 w 701227"/>
                <a:gd name="connsiteY131" fmla="*/ 115563 h 700110"/>
                <a:gd name="connsiteX132" fmla="*/ 86564 w 701227"/>
                <a:gd name="connsiteY132" fmla="*/ 118469 h 700110"/>
                <a:gd name="connsiteX133" fmla="*/ 90050 w 701227"/>
                <a:gd name="connsiteY133" fmla="*/ 114401 h 700110"/>
                <a:gd name="connsiteX134" fmla="*/ 90631 w 701227"/>
                <a:gd name="connsiteY134" fmla="*/ 115563 h 700110"/>
                <a:gd name="connsiteX135" fmla="*/ 90631 w 701227"/>
                <a:gd name="connsiteY135" fmla="*/ 115563 h 700110"/>
                <a:gd name="connsiteX136" fmla="*/ 64488 w 701227"/>
                <a:gd name="connsiteY136" fmla="*/ 336414 h 700110"/>
                <a:gd name="connsiteX137" fmla="*/ 52868 w 701227"/>
                <a:gd name="connsiteY137" fmla="*/ 340482 h 700110"/>
                <a:gd name="connsiteX138" fmla="*/ 64488 w 701227"/>
                <a:gd name="connsiteY138" fmla="*/ 336414 h 700110"/>
                <a:gd name="connsiteX139" fmla="*/ 64488 w 701227"/>
                <a:gd name="connsiteY139" fmla="*/ 336414 h 700110"/>
                <a:gd name="connsiteX140" fmla="*/ 78431 w 701227"/>
                <a:gd name="connsiteY140" fmla="*/ 253885 h 700110"/>
                <a:gd name="connsiteX141" fmla="*/ 66811 w 701227"/>
                <a:gd name="connsiteY141" fmla="*/ 259116 h 700110"/>
                <a:gd name="connsiteX142" fmla="*/ 78431 w 701227"/>
                <a:gd name="connsiteY142" fmla="*/ 253885 h 700110"/>
                <a:gd name="connsiteX143" fmla="*/ 78431 w 701227"/>
                <a:gd name="connsiteY143" fmla="*/ 253885 h 700110"/>
                <a:gd name="connsiteX144" fmla="*/ 48221 w 701227"/>
                <a:gd name="connsiteY144" fmla="*/ 476480 h 700110"/>
                <a:gd name="connsiteX145" fmla="*/ 46477 w 701227"/>
                <a:gd name="connsiteY145" fmla="*/ 481711 h 700110"/>
                <a:gd name="connsiteX146" fmla="*/ 40668 w 701227"/>
                <a:gd name="connsiteY146" fmla="*/ 476480 h 700110"/>
                <a:gd name="connsiteX147" fmla="*/ 48221 w 701227"/>
                <a:gd name="connsiteY147" fmla="*/ 476480 h 700110"/>
                <a:gd name="connsiteX148" fmla="*/ 48221 w 701227"/>
                <a:gd name="connsiteY148" fmla="*/ 476480 h 700110"/>
                <a:gd name="connsiteX149" fmla="*/ 59259 w 701227"/>
                <a:gd name="connsiteY149" fmla="*/ 391045 h 700110"/>
                <a:gd name="connsiteX150" fmla="*/ 57516 w 701227"/>
                <a:gd name="connsiteY150" fmla="*/ 402669 h 700110"/>
                <a:gd name="connsiteX151" fmla="*/ 49963 w 701227"/>
                <a:gd name="connsiteY151" fmla="*/ 395695 h 700110"/>
                <a:gd name="connsiteX152" fmla="*/ 59259 w 701227"/>
                <a:gd name="connsiteY152" fmla="*/ 391045 h 700110"/>
                <a:gd name="connsiteX153" fmla="*/ 59259 w 701227"/>
                <a:gd name="connsiteY153" fmla="*/ 391045 h 700110"/>
                <a:gd name="connsiteX154" fmla="*/ 91212 w 701227"/>
                <a:gd name="connsiteY154" fmla="*/ 174263 h 700110"/>
                <a:gd name="connsiteX155" fmla="*/ 81335 w 701227"/>
                <a:gd name="connsiteY155" fmla="*/ 173100 h 700110"/>
                <a:gd name="connsiteX156" fmla="*/ 91212 w 701227"/>
                <a:gd name="connsiteY156" fmla="*/ 174263 h 700110"/>
                <a:gd name="connsiteX157" fmla="*/ 91212 w 701227"/>
                <a:gd name="connsiteY157" fmla="*/ 174263 h 700110"/>
                <a:gd name="connsiteX158" fmla="*/ 74945 w 701227"/>
                <a:gd name="connsiteY158" fmla="*/ 308517 h 700110"/>
                <a:gd name="connsiteX159" fmla="*/ 77269 w 701227"/>
                <a:gd name="connsiteY159" fmla="*/ 316654 h 700110"/>
                <a:gd name="connsiteX160" fmla="*/ 65068 w 701227"/>
                <a:gd name="connsiteY160" fmla="*/ 317816 h 700110"/>
                <a:gd name="connsiteX161" fmla="*/ 68554 w 701227"/>
                <a:gd name="connsiteY161" fmla="*/ 307936 h 700110"/>
                <a:gd name="connsiteX162" fmla="*/ 74945 w 701227"/>
                <a:gd name="connsiteY162" fmla="*/ 308517 h 700110"/>
                <a:gd name="connsiteX163" fmla="*/ 74945 w 701227"/>
                <a:gd name="connsiteY163" fmla="*/ 308517 h 700110"/>
                <a:gd name="connsiteX164" fmla="*/ 90631 w 701227"/>
                <a:gd name="connsiteY164" fmla="*/ 230638 h 700110"/>
                <a:gd name="connsiteX165" fmla="*/ 78431 w 701227"/>
                <a:gd name="connsiteY165" fmla="*/ 234125 h 700110"/>
                <a:gd name="connsiteX166" fmla="*/ 90631 w 701227"/>
                <a:gd name="connsiteY166" fmla="*/ 230638 h 700110"/>
                <a:gd name="connsiteX167" fmla="*/ 90631 w 701227"/>
                <a:gd name="connsiteY167" fmla="*/ 230638 h 700110"/>
                <a:gd name="connsiteX168" fmla="*/ 61002 w 701227"/>
                <a:gd name="connsiteY168" fmla="*/ 454395 h 700110"/>
                <a:gd name="connsiteX169" fmla="*/ 51125 w 701227"/>
                <a:gd name="connsiteY169" fmla="*/ 456720 h 700110"/>
                <a:gd name="connsiteX170" fmla="*/ 61002 w 701227"/>
                <a:gd name="connsiteY170" fmla="*/ 454395 h 700110"/>
                <a:gd name="connsiteX171" fmla="*/ 61002 w 701227"/>
                <a:gd name="connsiteY171" fmla="*/ 454395 h 700110"/>
                <a:gd name="connsiteX172" fmla="*/ 103413 w 701227"/>
                <a:gd name="connsiteY172" fmla="*/ 149272 h 700110"/>
                <a:gd name="connsiteX173" fmla="*/ 94698 w 701227"/>
                <a:gd name="connsiteY173" fmla="*/ 154503 h 700110"/>
                <a:gd name="connsiteX174" fmla="*/ 98764 w 701227"/>
                <a:gd name="connsiteY174" fmla="*/ 145204 h 700110"/>
                <a:gd name="connsiteX175" fmla="*/ 103413 w 701227"/>
                <a:gd name="connsiteY175" fmla="*/ 149272 h 700110"/>
                <a:gd name="connsiteX176" fmla="*/ 103413 w 701227"/>
                <a:gd name="connsiteY176" fmla="*/ 149272 h 700110"/>
                <a:gd name="connsiteX177" fmla="*/ 74364 w 701227"/>
                <a:gd name="connsiteY177" fmla="*/ 368379 h 700110"/>
                <a:gd name="connsiteX178" fmla="*/ 68554 w 701227"/>
                <a:gd name="connsiteY178" fmla="*/ 380003 h 700110"/>
                <a:gd name="connsiteX179" fmla="*/ 62745 w 701227"/>
                <a:gd name="connsiteY179" fmla="*/ 375354 h 700110"/>
                <a:gd name="connsiteX180" fmla="*/ 63906 w 701227"/>
                <a:gd name="connsiteY180" fmla="*/ 369542 h 700110"/>
                <a:gd name="connsiteX181" fmla="*/ 74364 w 701227"/>
                <a:gd name="connsiteY181" fmla="*/ 368379 h 700110"/>
                <a:gd name="connsiteX182" fmla="*/ 74364 w 701227"/>
                <a:gd name="connsiteY182" fmla="*/ 368379 h 700110"/>
                <a:gd name="connsiteX183" fmla="*/ 55773 w 701227"/>
                <a:gd name="connsiteY183" fmla="*/ 509608 h 700110"/>
                <a:gd name="connsiteX184" fmla="*/ 54611 w 701227"/>
                <a:gd name="connsiteY184" fmla="*/ 518325 h 700110"/>
                <a:gd name="connsiteX185" fmla="*/ 55773 w 701227"/>
                <a:gd name="connsiteY185" fmla="*/ 509608 h 700110"/>
                <a:gd name="connsiteX186" fmla="*/ 55773 w 701227"/>
                <a:gd name="connsiteY186" fmla="*/ 509608 h 700110"/>
                <a:gd name="connsiteX187" fmla="*/ 89469 w 701227"/>
                <a:gd name="connsiteY187" fmla="*/ 289338 h 700110"/>
                <a:gd name="connsiteX188" fmla="*/ 78431 w 701227"/>
                <a:gd name="connsiteY188" fmla="*/ 297474 h 700110"/>
                <a:gd name="connsiteX189" fmla="*/ 78431 w 701227"/>
                <a:gd name="connsiteY189" fmla="*/ 286432 h 700110"/>
                <a:gd name="connsiteX190" fmla="*/ 89469 w 701227"/>
                <a:gd name="connsiteY190" fmla="*/ 289338 h 700110"/>
                <a:gd name="connsiteX191" fmla="*/ 89469 w 701227"/>
                <a:gd name="connsiteY191" fmla="*/ 289338 h 700110"/>
                <a:gd name="connsiteX192" fmla="*/ 97022 w 701227"/>
                <a:gd name="connsiteY192" fmla="*/ 202741 h 700110"/>
                <a:gd name="connsiteX193" fmla="*/ 101088 w 701227"/>
                <a:gd name="connsiteY193" fmla="*/ 214946 h 700110"/>
                <a:gd name="connsiteX194" fmla="*/ 91212 w 701227"/>
                <a:gd name="connsiteY194" fmla="*/ 213783 h 700110"/>
                <a:gd name="connsiteX195" fmla="*/ 97022 w 701227"/>
                <a:gd name="connsiteY195" fmla="*/ 202741 h 700110"/>
                <a:gd name="connsiteX196" fmla="*/ 97022 w 701227"/>
                <a:gd name="connsiteY196" fmla="*/ 202741 h 700110"/>
                <a:gd name="connsiteX197" fmla="*/ 73783 w 701227"/>
                <a:gd name="connsiteY197" fmla="*/ 429404 h 700110"/>
                <a:gd name="connsiteX198" fmla="*/ 67392 w 701227"/>
                <a:gd name="connsiteY198" fmla="*/ 437540 h 700110"/>
                <a:gd name="connsiteX199" fmla="*/ 63326 w 701227"/>
                <a:gd name="connsiteY199" fmla="*/ 427660 h 700110"/>
                <a:gd name="connsiteX200" fmla="*/ 73783 w 701227"/>
                <a:gd name="connsiteY200" fmla="*/ 429404 h 700110"/>
                <a:gd name="connsiteX201" fmla="*/ 73783 w 701227"/>
                <a:gd name="connsiteY201" fmla="*/ 429404 h 700110"/>
                <a:gd name="connsiteX202" fmla="*/ 111546 w 701227"/>
                <a:gd name="connsiteY202" fmla="*/ 122537 h 700110"/>
                <a:gd name="connsiteX203" fmla="*/ 113289 w 701227"/>
                <a:gd name="connsiteY203" fmla="*/ 131836 h 700110"/>
                <a:gd name="connsiteX204" fmla="*/ 105736 w 701227"/>
                <a:gd name="connsiteY204" fmla="*/ 126605 h 700110"/>
                <a:gd name="connsiteX205" fmla="*/ 111546 w 701227"/>
                <a:gd name="connsiteY205" fmla="*/ 122537 h 700110"/>
                <a:gd name="connsiteX206" fmla="*/ 111546 w 701227"/>
                <a:gd name="connsiteY206" fmla="*/ 122537 h 700110"/>
                <a:gd name="connsiteX207" fmla="*/ 88888 w 701227"/>
                <a:gd name="connsiteY207" fmla="*/ 349200 h 700110"/>
                <a:gd name="connsiteX208" fmla="*/ 76107 w 701227"/>
                <a:gd name="connsiteY208" fmla="*/ 355012 h 700110"/>
                <a:gd name="connsiteX209" fmla="*/ 80755 w 701227"/>
                <a:gd name="connsiteY209" fmla="*/ 342807 h 700110"/>
                <a:gd name="connsiteX210" fmla="*/ 88888 w 701227"/>
                <a:gd name="connsiteY210" fmla="*/ 349200 h 700110"/>
                <a:gd name="connsiteX211" fmla="*/ 88888 w 701227"/>
                <a:gd name="connsiteY211" fmla="*/ 349200 h 700110"/>
                <a:gd name="connsiteX212" fmla="*/ 71459 w 701227"/>
                <a:gd name="connsiteY212" fmla="*/ 488685 h 700110"/>
                <a:gd name="connsiteX213" fmla="*/ 61583 w 701227"/>
                <a:gd name="connsiteY213" fmla="*/ 491591 h 700110"/>
                <a:gd name="connsiteX214" fmla="*/ 71459 w 701227"/>
                <a:gd name="connsiteY214" fmla="*/ 488685 h 700110"/>
                <a:gd name="connsiteX215" fmla="*/ 71459 w 701227"/>
                <a:gd name="connsiteY215" fmla="*/ 488685 h 700110"/>
                <a:gd name="connsiteX216" fmla="*/ 102831 w 701227"/>
                <a:gd name="connsiteY216" fmla="*/ 266090 h 700110"/>
                <a:gd name="connsiteX217" fmla="*/ 91212 w 701227"/>
                <a:gd name="connsiteY217" fmla="*/ 273646 h 700110"/>
                <a:gd name="connsiteX218" fmla="*/ 91793 w 701227"/>
                <a:gd name="connsiteY218" fmla="*/ 262022 h 700110"/>
                <a:gd name="connsiteX219" fmla="*/ 102831 w 701227"/>
                <a:gd name="connsiteY219" fmla="*/ 266090 h 700110"/>
                <a:gd name="connsiteX220" fmla="*/ 102831 w 701227"/>
                <a:gd name="connsiteY220" fmla="*/ 266090 h 700110"/>
                <a:gd name="connsiteX221" fmla="*/ 115613 w 701227"/>
                <a:gd name="connsiteY221" fmla="*/ 185887 h 700110"/>
                <a:gd name="connsiteX222" fmla="*/ 103413 w 701227"/>
                <a:gd name="connsiteY222" fmla="*/ 187630 h 700110"/>
                <a:gd name="connsiteX223" fmla="*/ 115613 w 701227"/>
                <a:gd name="connsiteY223" fmla="*/ 185887 h 700110"/>
                <a:gd name="connsiteX224" fmla="*/ 115613 w 701227"/>
                <a:gd name="connsiteY224" fmla="*/ 185887 h 700110"/>
                <a:gd name="connsiteX225" fmla="*/ 120260 w 701227"/>
                <a:gd name="connsiteY225" fmla="*/ 101615 h 700110"/>
                <a:gd name="connsiteX226" fmla="*/ 128394 w 701227"/>
                <a:gd name="connsiteY226" fmla="*/ 105102 h 700110"/>
                <a:gd name="connsiteX227" fmla="*/ 122003 w 701227"/>
                <a:gd name="connsiteY227" fmla="*/ 109751 h 700110"/>
                <a:gd name="connsiteX228" fmla="*/ 120260 w 701227"/>
                <a:gd name="connsiteY228" fmla="*/ 101615 h 700110"/>
                <a:gd name="connsiteX229" fmla="*/ 120260 w 701227"/>
                <a:gd name="connsiteY229" fmla="*/ 101615 h 700110"/>
                <a:gd name="connsiteX230" fmla="*/ 86564 w 701227"/>
                <a:gd name="connsiteY230" fmla="*/ 404994 h 700110"/>
                <a:gd name="connsiteX231" fmla="*/ 76688 w 701227"/>
                <a:gd name="connsiteY231" fmla="*/ 414293 h 700110"/>
                <a:gd name="connsiteX232" fmla="*/ 77269 w 701227"/>
                <a:gd name="connsiteY232" fmla="*/ 402088 h 700110"/>
                <a:gd name="connsiteX233" fmla="*/ 86564 w 701227"/>
                <a:gd name="connsiteY233" fmla="*/ 404994 h 700110"/>
                <a:gd name="connsiteX234" fmla="*/ 86564 w 701227"/>
                <a:gd name="connsiteY234" fmla="*/ 404994 h 700110"/>
                <a:gd name="connsiteX235" fmla="*/ 68554 w 701227"/>
                <a:gd name="connsiteY235" fmla="*/ 548547 h 700110"/>
                <a:gd name="connsiteX236" fmla="*/ 64488 w 701227"/>
                <a:gd name="connsiteY236" fmla="*/ 552615 h 700110"/>
                <a:gd name="connsiteX237" fmla="*/ 61583 w 701227"/>
                <a:gd name="connsiteY237" fmla="*/ 548547 h 700110"/>
                <a:gd name="connsiteX238" fmla="*/ 68554 w 701227"/>
                <a:gd name="connsiteY238" fmla="*/ 548547 h 700110"/>
                <a:gd name="connsiteX239" fmla="*/ 68554 w 701227"/>
                <a:gd name="connsiteY239" fmla="*/ 548547 h 700110"/>
                <a:gd name="connsiteX240" fmla="*/ 91793 w 701227"/>
                <a:gd name="connsiteY240" fmla="*/ 318978 h 700110"/>
                <a:gd name="connsiteX241" fmla="*/ 102831 w 701227"/>
                <a:gd name="connsiteY241" fmla="*/ 327696 h 700110"/>
                <a:gd name="connsiteX242" fmla="*/ 90050 w 701227"/>
                <a:gd name="connsiteY242" fmla="*/ 332927 h 700110"/>
                <a:gd name="connsiteX243" fmla="*/ 91793 w 701227"/>
                <a:gd name="connsiteY243" fmla="*/ 318978 h 700110"/>
                <a:gd name="connsiteX244" fmla="*/ 91793 w 701227"/>
                <a:gd name="connsiteY244" fmla="*/ 318978 h 700110"/>
                <a:gd name="connsiteX245" fmla="*/ 84240 w 701227"/>
                <a:gd name="connsiteY245" fmla="*/ 464275 h 700110"/>
                <a:gd name="connsiteX246" fmla="*/ 73783 w 701227"/>
                <a:gd name="connsiteY246" fmla="*/ 470668 h 700110"/>
                <a:gd name="connsiteX247" fmla="*/ 84240 w 701227"/>
                <a:gd name="connsiteY247" fmla="*/ 464275 h 700110"/>
                <a:gd name="connsiteX248" fmla="*/ 84240 w 701227"/>
                <a:gd name="connsiteY248" fmla="*/ 464275 h 700110"/>
                <a:gd name="connsiteX249" fmla="*/ 114451 w 701227"/>
                <a:gd name="connsiteY249" fmla="*/ 242262 h 700110"/>
                <a:gd name="connsiteX250" fmla="*/ 106898 w 701227"/>
                <a:gd name="connsiteY250" fmla="*/ 252142 h 700110"/>
                <a:gd name="connsiteX251" fmla="*/ 102831 w 701227"/>
                <a:gd name="connsiteY251" fmla="*/ 239356 h 700110"/>
                <a:gd name="connsiteX252" fmla="*/ 114451 w 701227"/>
                <a:gd name="connsiteY252" fmla="*/ 242262 h 700110"/>
                <a:gd name="connsiteX253" fmla="*/ 114451 w 701227"/>
                <a:gd name="connsiteY253" fmla="*/ 242262 h 700110"/>
                <a:gd name="connsiteX254" fmla="*/ 126070 w 701227"/>
                <a:gd name="connsiteY254" fmla="*/ 159733 h 700110"/>
                <a:gd name="connsiteX255" fmla="*/ 116775 w 701227"/>
                <a:gd name="connsiteY255" fmla="*/ 167289 h 700110"/>
                <a:gd name="connsiteX256" fmla="*/ 126070 w 701227"/>
                <a:gd name="connsiteY256" fmla="*/ 159733 h 700110"/>
                <a:gd name="connsiteX257" fmla="*/ 126070 w 701227"/>
                <a:gd name="connsiteY257" fmla="*/ 159733 h 700110"/>
                <a:gd name="connsiteX258" fmla="*/ 138851 w 701227"/>
                <a:gd name="connsiteY258" fmla="*/ 81273 h 700110"/>
                <a:gd name="connsiteX259" fmla="*/ 135366 w 701227"/>
                <a:gd name="connsiteY259" fmla="*/ 86504 h 700110"/>
                <a:gd name="connsiteX260" fmla="*/ 131299 w 701227"/>
                <a:gd name="connsiteY260" fmla="*/ 81273 h 700110"/>
                <a:gd name="connsiteX261" fmla="*/ 134785 w 701227"/>
                <a:gd name="connsiteY261" fmla="*/ 77205 h 700110"/>
                <a:gd name="connsiteX262" fmla="*/ 138851 w 701227"/>
                <a:gd name="connsiteY262" fmla="*/ 81273 h 700110"/>
                <a:gd name="connsiteX263" fmla="*/ 138851 w 701227"/>
                <a:gd name="connsiteY263" fmla="*/ 81273 h 700110"/>
                <a:gd name="connsiteX264" fmla="*/ 99926 w 701227"/>
                <a:gd name="connsiteY264" fmla="*/ 382328 h 700110"/>
                <a:gd name="connsiteX265" fmla="*/ 89469 w 701227"/>
                <a:gd name="connsiteY265" fmla="*/ 392208 h 700110"/>
                <a:gd name="connsiteX266" fmla="*/ 89469 w 701227"/>
                <a:gd name="connsiteY266" fmla="*/ 378841 h 700110"/>
                <a:gd name="connsiteX267" fmla="*/ 99926 w 701227"/>
                <a:gd name="connsiteY267" fmla="*/ 382328 h 700110"/>
                <a:gd name="connsiteX268" fmla="*/ 99926 w 701227"/>
                <a:gd name="connsiteY268" fmla="*/ 382328 h 700110"/>
                <a:gd name="connsiteX269" fmla="*/ 82497 w 701227"/>
                <a:gd name="connsiteY269" fmla="*/ 524137 h 700110"/>
                <a:gd name="connsiteX270" fmla="*/ 76688 w 701227"/>
                <a:gd name="connsiteY270" fmla="*/ 531111 h 700110"/>
                <a:gd name="connsiteX271" fmla="*/ 72621 w 701227"/>
                <a:gd name="connsiteY271" fmla="*/ 524718 h 700110"/>
                <a:gd name="connsiteX272" fmla="*/ 78431 w 701227"/>
                <a:gd name="connsiteY272" fmla="*/ 520650 h 700110"/>
                <a:gd name="connsiteX273" fmla="*/ 82497 w 701227"/>
                <a:gd name="connsiteY273" fmla="*/ 524137 h 700110"/>
                <a:gd name="connsiteX274" fmla="*/ 82497 w 701227"/>
                <a:gd name="connsiteY274" fmla="*/ 524137 h 700110"/>
                <a:gd name="connsiteX275" fmla="*/ 113870 w 701227"/>
                <a:gd name="connsiteY275" fmla="*/ 300380 h 700110"/>
                <a:gd name="connsiteX276" fmla="*/ 102831 w 701227"/>
                <a:gd name="connsiteY276" fmla="*/ 310842 h 700110"/>
                <a:gd name="connsiteX277" fmla="*/ 101669 w 701227"/>
                <a:gd name="connsiteY277" fmla="*/ 296893 h 700110"/>
                <a:gd name="connsiteX278" fmla="*/ 113870 w 701227"/>
                <a:gd name="connsiteY278" fmla="*/ 300380 h 700110"/>
                <a:gd name="connsiteX279" fmla="*/ 113870 w 701227"/>
                <a:gd name="connsiteY279" fmla="*/ 300380 h 700110"/>
                <a:gd name="connsiteX280" fmla="*/ 96441 w 701227"/>
                <a:gd name="connsiteY280" fmla="*/ 439865 h 700110"/>
                <a:gd name="connsiteX281" fmla="*/ 92955 w 701227"/>
                <a:gd name="connsiteY281" fmla="*/ 450326 h 700110"/>
                <a:gd name="connsiteX282" fmla="*/ 84240 w 701227"/>
                <a:gd name="connsiteY282" fmla="*/ 441028 h 700110"/>
                <a:gd name="connsiteX283" fmla="*/ 96441 w 701227"/>
                <a:gd name="connsiteY283" fmla="*/ 439865 h 700110"/>
                <a:gd name="connsiteX284" fmla="*/ 96441 w 701227"/>
                <a:gd name="connsiteY284" fmla="*/ 439865 h 700110"/>
                <a:gd name="connsiteX285" fmla="*/ 127232 w 701227"/>
                <a:gd name="connsiteY285" fmla="*/ 219595 h 700110"/>
                <a:gd name="connsiteX286" fmla="*/ 115032 w 701227"/>
                <a:gd name="connsiteY286" fmla="*/ 227151 h 700110"/>
                <a:gd name="connsiteX287" fmla="*/ 116775 w 701227"/>
                <a:gd name="connsiteY287" fmla="*/ 214946 h 700110"/>
                <a:gd name="connsiteX288" fmla="*/ 127232 w 701227"/>
                <a:gd name="connsiteY288" fmla="*/ 219595 h 700110"/>
                <a:gd name="connsiteX289" fmla="*/ 127232 w 701227"/>
                <a:gd name="connsiteY289" fmla="*/ 219595 h 700110"/>
                <a:gd name="connsiteX290" fmla="*/ 134785 w 701227"/>
                <a:gd name="connsiteY290" fmla="*/ 132999 h 700110"/>
                <a:gd name="connsiteX291" fmla="*/ 140013 w 701227"/>
                <a:gd name="connsiteY291" fmla="*/ 142298 h 700110"/>
                <a:gd name="connsiteX292" fmla="*/ 131880 w 701227"/>
                <a:gd name="connsiteY292" fmla="*/ 145785 h 700110"/>
                <a:gd name="connsiteX293" fmla="*/ 127232 w 701227"/>
                <a:gd name="connsiteY293" fmla="*/ 138811 h 700110"/>
                <a:gd name="connsiteX294" fmla="*/ 134785 w 701227"/>
                <a:gd name="connsiteY294" fmla="*/ 132999 h 700110"/>
                <a:gd name="connsiteX295" fmla="*/ 134785 w 701227"/>
                <a:gd name="connsiteY295" fmla="*/ 132999 h 700110"/>
                <a:gd name="connsiteX296" fmla="*/ 111546 w 701227"/>
                <a:gd name="connsiteY296" fmla="*/ 357918 h 700110"/>
                <a:gd name="connsiteX297" fmla="*/ 107479 w 701227"/>
                <a:gd name="connsiteY297" fmla="*/ 370123 h 700110"/>
                <a:gd name="connsiteX298" fmla="*/ 97022 w 701227"/>
                <a:gd name="connsiteY298" fmla="*/ 359080 h 700110"/>
                <a:gd name="connsiteX299" fmla="*/ 111546 w 701227"/>
                <a:gd name="connsiteY299" fmla="*/ 357918 h 700110"/>
                <a:gd name="connsiteX300" fmla="*/ 111546 w 701227"/>
                <a:gd name="connsiteY300" fmla="*/ 357918 h 700110"/>
                <a:gd name="connsiteX301" fmla="*/ 94117 w 701227"/>
                <a:gd name="connsiteY301" fmla="*/ 499146 h 700110"/>
                <a:gd name="connsiteX302" fmla="*/ 84821 w 701227"/>
                <a:gd name="connsiteY302" fmla="*/ 506121 h 700110"/>
                <a:gd name="connsiteX303" fmla="*/ 94117 w 701227"/>
                <a:gd name="connsiteY303" fmla="*/ 499146 h 700110"/>
                <a:gd name="connsiteX304" fmla="*/ 94117 w 701227"/>
                <a:gd name="connsiteY304" fmla="*/ 499146 h 700110"/>
                <a:gd name="connsiteX305" fmla="*/ 126651 w 701227"/>
                <a:gd name="connsiteY305" fmla="*/ 277714 h 700110"/>
                <a:gd name="connsiteX306" fmla="*/ 113870 w 701227"/>
                <a:gd name="connsiteY306" fmla="*/ 287013 h 700110"/>
                <a:gd name="connsiteX307" fmla="*/ 114451 w 701227"/>
                <a:gd name="connsiteY307" fmla="*/ 273065 h 700110"/>
                <a:gd name="connsiteX308" fmla="*/ 126651 w 701227"/>
                <a:gd name="connsiteY308" fmla="*/ 277714 h 700110"/>
                <a:gd name="connsiteX309" fmla="*/ 126651 w 701227"/>
                <a:gd name="connsiteY309" fmla="*/ 277714 h 700110"/>
                <a:gd name="connsiteX310" fmla="*/ 138851 w 701227"/>
                <a:gd name="connsiteY310" fmla="*/ 195186 h 700110"/>
                <a:gd name="connsiteX311" fmla="*/ 134204 w 701227"/>
                <a:gd name="connsiteY311" fmla="*/ 205647 h 700110"/>
                <a:gd name="connsiteX312" fmla="*/ 124908 w 701227"/>
                <a:gd name="connsiteY312" fmla="*/ 196348 h 700110"/>
                <a:gd name="connsiteX313" fmla="*/ 138851 w 701227"/>
                <a:gd name="connsiteY313" fmla="*/ 195186 h 700110"/>
                <a:gd name="connsiteX314" fmla="*/ 138851 w 701227"/>
                <a:gd name="connsiteY314" fmla="*/ 195186 h 700110"/>
                <a:gd name="connsiteX315" fmla="*/ 146985 w 701227"/>
                <a:gd name="connsiteY315" fmla="*/ 110332 h 700110"/>
                <a:gd name="connsiteX316" fmla="*/ 151633 w 701227"/>
                <a:gd name="connsiteY316" fmla="*/ 117888 h 700110"/>
                <a:gd name="connsiteX317" fmla="*/ 145242 w 701227"/>
                <a:gd name="connsiteY317" fmla="*/ 123700 h 700110"/>
                <a:gd name="connsiteX318" fmla="*/ 139432 w 701227"/>
                <a:gd name="connsiteY318" fmla="*/ 116144 h 700110"/>
                <a:gd name="connsiteX319" fmla="*/ 146985 w 701227"/>
                <a:gd name="connsiteY319" fmla="*/ 110332 h 700110"/>
                <a:gd name="connsiteX320" fmla="*/ 146985 w 701227"/>
                <a:gd name="connsiteY320" fmla="*/ 110332 h 700110"/>
                <a:gd name="connsiteX321" fmla="*/ 105155 w 701227"/>
                <a:gd name="connsiteY321" fmla="*/ 412549 h 700110"/>
                <a:gd name="connsiteX322" fmla="*/ 112127 w 701227"/>
                <a:gd name="connsiteY322" fmla="*/ 423011 h 700110"/>
                <a:gd name="connsiteX323" fmla="*/ 102831 w 701227"/>
                <a:gd name="connsiteY323" fmla="*/ 429985 h 700110"/>
                <a:gd name="connsiteX324" fmla="*/ 96441 w 701227"/>
                <a:gd name="connsiteY324" fmla="*/ 418943 h 700110"/>
                <a:gd name="connsiteX325" fmla="*/ 105155 w 701227"/>
                <a:gd name="connsiteY325" fmla="*/ 412549 h 700110"/>
                <a:gd name="connsiteX326" fmla="*/ 105155 w 701227"/>
                <a:gd name="connsiteY326" fmla="*/ 412549 h 700110"/>
                <a:gd name="connsiteX327" fmla="*/ 91793 w 701227"/>
                <a:gd name="connsiteY327" fmla="*/ 559008 h 700110"/>
                <a:gd name="connsiteX328" fmla="*/ 87726 w 701227"/>
                <a:gd name="connsiteY328" fmla="*/ 565983 h 700110"/>
                <a:gd name="connsiteX329" fmla="*/ 84240 w 701227"/>
                <a:gd name="connsiteY329" fmla="*/ 559589 h 700110"/>
                <a:gd name="connsiteX330" fmla="*/ 91793 w 701227"/>
                <a:gd name="connsiteY330" fmla="*/ 559008 h 700110"/>
                <a:gd name="connsiteX331" fmla="*/ 91793 w 701227"/>
                <a:gd name="connsiteY331" fmla="*/ 559008 h 700110"/>
                <a:gd name="connsiteX332" fmla="*/ 125489 w 701227"/>
                <a:gd name="connsiteY332" fmla="*/ 335252 h 700110"/>
                <a:gd name="connsiteX333" fmla="*/ 114451 w 701227"/>
                <a:gd name="connsiteY333" fmla="*/ 347456 h 700110"/>
                <a:gd name="connsiteX334" fmla="*/ 112127 w 701227"/>
                <a:gd name="connsiteY334" fmla="*/ 332346 h 700110"/>
                <a:gd name="connsiteX335" fmla="*/ 125489 w 701227"/>
                <a:gd name="connsiteY335" fmla="*/ 335252 h 700110"/>
                <a:gd name="connsiteX336" fmla="*/ 125489 w 701227"/>
                <a:gd name="connsiteY336" fmla="*/ 335252 h 700110"/>
                <a:gd name="connsiteX337" fmla="*/ 108641 w 701227"/>
                <a:gd name="connsiteY337" fmla="*/ 477061 h 700110"/>
                <a:gd name="connsiteX338" fmla="*/ 100508 w 701227"/>
                <a:gd name="connsiteY338" fmla="*/ 485779 h 700110"/>
                <a:gd name="connsiteX339" fmla="*/ 97022 w 701227"/>
                <a:gd name="connsiteY339" fmla="*/ 475317 h 700110"/>
                <a:gd name="connsiteX340" fmla="*/ 108641 w 701227"/>
                <a:gd name="connsiteY340" fmla="*/ 477061 h 700110"/>
                <a:gd name="connsiteX341" fmla="*/ 108641 w 701227"/>
                <a:gd name="connsiteY341" fmla="*/ 477061 h 700110"/>
                <a:gd name="connsiteX342" fmla="*/ 138851 w 701227"/>
                <a:gd name="connsiteY342" fmla="*/ 255048 h 700110"/>
                <a:gd name="connsiteX343" fmla="*/ 125489 w 701227"/>
                <a:gd name="connsiteY343" fmla="*/ 264347 h 700110"/>
                <a:gd name="connsiteX344" fmla="*/ 126651 w 701227"/>
                <a:gd name="connsiteY344" fmla="*/ 249817 h 700110"/>
                <a:gd name="connsiteX345" fmla="*/ 138851 w 701227"/>
                <a:gd name="connsiteY345" fmla="*/ 255048 h 700110"/>
                <a:gd name="connsiteX346" fmla="*/ 138851 w 701227"/>
                <a:gd name="connsiteY346" fmla="*/ 255048 h 700110"/>
                <a:gd name="connsiteX347" fmla="*/ 151633 w 701227"/>
                <a:gd name="connsiteY347" fmla="*/ 172519 h 700110"/>
                <a:gd name="connsiteX348" fmla="*/ 142918 w 701227"/>
                <a:gd name="connsiteY348" fmla="*/ 182400 h 700110"/>
                <a:gd name="connsiteX349" fmla="*/ 139432 w 701227"/>
                <a:gd name="connsiteY349" fmla="*/ 170776 h 700110"/>
                <a:gd name="connsiteX350" fmla="*/ 151633 w 701227"/>
                <a:gd name="connsiteY350" fmla="*/ 172519 h 700110"/>
                <a:gd name="connsiteX351" fmla="*/ 151633 w 701227"/>
                <a:gd name="connsiteY351" fmla="*/ 172519 h 700110"/>
                <a:gd name="connsiteX352" fmla="*/ 163833 w 701227"/>
                <a:gd name="connsiteY352" fmla="*/ 92316 h 700110"/>
                <a:gd name="connsiteX353" fmla="*/ 155118 w 701227"/>
                <a:gd name="connsiteY353" fmla="*/ 96965 h 700110"/>
                <a:gd name="connsiteX354" fmla="*/ 159766 w 701227"/>
                <a:gd name="connsiteY354" fmla="*/ 87666 h 700110"/>
                <a:gd name="connsiteX355" fmla="*/ 163833 w 701227"/>
                <a:gd name="connsiteY355" fmla="*/ 92316 h 700110"/>
                <a:gd name="connsiteX356" fmla="*/ 163833 w 701227"/>
                <a:gd name="connsiteY356" fmla="*/ 92316 h 700110"/>
                <a:gd name="connsiteX357" fmla="*/ 119680 w 701227"/>
                <a:gd name="connsiteY357" fmla="*/ 389883 h 700110"/>
                <a:gd name="connsiteX358" fmla="*/ 124327 w 701227"/>
                <a:gd name="connsiteY358" fmla="*/ 396857 h 700110"/>
                <a:gd name="connsiteX359" fmla="*/ 113289 w 701227"/>
                <a:gd name="connsiteY359" fmla="*/ 406156 h 700110"/>
                <a:gd name="connsiteX360" fmla="*/ 107479 w 701227"/>
                <a:gd name="connsiteY360" fmla="*/ 394533 h 700110"/>
                <a:gd name="connsiteX361" fmla="*/ 113870 w 701227"/>
                <a:gd name="connsiteY361" fmla="*/ 388721 h 700110"/>
                <a:gd name="connsiteX362" fmla="*/ 119680 w 701227"/>
                <a:gd name="connsiteY362" fmla="*/ 389883 h 700110"/>
                <a:gd name="connsiteX363" fmla="*/ 119680 w 701227"/>
                <a:gd name="connsiteY363" fmla="*/ 389883 h 700110"/>
                <a:gd name="connsiteX364" fmla="*/ 105155 w 701227"/>
                <a:gd name="connsiteY364" fmla="*/ 535180 h 700110"/>
                <a:gd name="connsiteX365" fmla="*/ 99346 w 701227"/>
                <a:gd name="connsiteY365" fmla="*/ 543316 h 700110"/>
                <a:gd name="connsiteX366" fmla="*/ 96441 w 701227"/>
                <a:gd name="connsiteY366" fmla="*/ 535180 h 700110"/>
                <a:gd name="connsiteX367" fmla="*/ 105155 w 701227"/>
                <a:gd name="connsiteY367" fmla="*/ 535180 h 700110"/>
                <a:gd name="connsiteX368" fmla="*/ 105155 w 701227"/>
                <a:gd name="connsiteY368" fmla="*/ 535180 h 700110"/>
                <a:gd name="connsiteX369" fmla="*/ 127232 w 701227"/>
                <a:gd name="connsiteY369" fmla="*/ 306192 h 700110"/>
                <a:gd name="connsiteX370" fmla="*/ 138271 w 701227"/>
                <a:gd name="connsiteY370" fmla="*/ 317816 h 700110"/>
                <a:gd name="connsiteX371" fmla="*/ 120842 w 701227"/>
                <a:gd name="connsiteY371" fmla="*/ 318978 h 700110"/>
                <a:gd name="connsiteX372" fmla="*/ 127232 w 701227"/>
                <a:gd name="connsiteY372" fmla="*/ 306192 h 700110"/>
                <a:gd name="connsiteX373" fmla="*/ 127232 w 701227"/>
                <a:gd name="connsiteY373" fmla="*/ 306192 h 700110"/>
                <a:gd name="connsiteX374" fmla="*/ 101669 w 701227"/>
                <a:gd name="connsiteY374" fmla="*/ 595623 h 700110"/>
                <a:gd name="connsiteX375" fmla="*/ 102250 w 701227"/>
                <a:gd name="connsiteY375" fmla="*/ 597367 h 700110"/>
                <a:gd name="connsiteX376" fmla="*/ 99346 w 701227"/>
                <a:gd name="connsiteY376" fmla="*/ 593880 h 700110"/>
                <a:gd name="connsiteX377" fmla="*/ 101669 w 701227"/>
                <a:gd name="connsiteY377" fmla="*/ 595623 h 700110"/>
                <a:gd name="connsiteX378" fmla="*/ 101669 w 701227"/>
                <a:gd name="connsiteY378" fmla="*/ 595623 h 700110"/>
                <a:gd name="connsiteX379" fmla="*/ 118518 w 701227"/>
                <a:gd name="connsiteY379" fmla="*/ 449745 h 700110"/>
                <a:gd name="connsiteX380" fmla="*/ 116194 w 701227"/>
                <a:gd name="connsiteY380" fmla="*/ 463694 h 700110"/>
                <a:gd name="connsiteX381" fmla="*/ 106317 w 701227"/>
                <a:gd name="connsiteY381" fmla="*/ 455557 h 700110"/>
                <a:gd name="connsiteX382" fmla="*/ 118518 w 701227"/>
                <a:gd name="connsiteY382" fmla="*/ 449745 h 700110"/>
                <a:gd name="connsiteX383" fmla="*/ 118518 w 701227"/>
                <a:gd name="connsiteY383" fmla="*/ 449745 h 700110"/>
                <a:gd name="connsiteX384" fmla="*/ 151633 w 701227"/>
                <a:gd name="connsiteY384" fmla="*/ 232381 h 700110"/>
                <a:gd name="connsiteX385" fmla="*/ 141756 w 701227"/>
                <a:gd name="connsiteY385" fmla="*/ 242843 h 700110"/>
                <a:gd name="connsiteX386" fmla="*/ 137109 w 701227"/>
                <a:gd name="connsiteY386" fmla="*/ 228313 h 700110"/>
                <a:gd name="connsiteX387" fmla="*/ 151633 w 701227"/>
                <a:gd name="connsiteY387" fmla="*/ 232381 h 700110"/>
                <a:gd name="connsiteX388" fmla="*/ 151633 w 701227"/>
                <a:gd name="connsiteY388" fmla="*/ 232381 h 700110"/>
                <a:gd name="connsiteX389" fmla="*/ 163252 w 701227"/>
                <a:gd name="connsiteY389" fmla="*/ 151597 h 700110"/>
                <a:gd name="connsiteX390" fmla="*/ 152214 w 701227"/>
                <a:gd name="connsiteY390" fmla="*/ 158571 h 700110"/>
                <a:gd name="connsiteX391" fmla="*/ 152214 w 701227"/>
                <a:gd name="connsiteY391" fmla="*/ 147528 h 700110"/>
                <a:gd name="connsiteX392" fmla="*/ 163252 w 701227"/>
                <a:gd name="connsiteY392" fmla="*/ 151597 h 700110"/>
                <a:gd name="connsiteX393" fmla="*/ 163252 w 701227"/>
                <a:gd name="connsiteY393" fmla="*/ 151597 h 700110"/>
                <a:gd name="connsiteX394" fmla="*/ 174871 w 701227"/>
                <a:gd name="connsiteY394" fmla="*/ 69068 h 700110"/>
                <a:gd name="connsiteX395" fmla="*/ 166738 w 701227"/>
                <a:gd name="connsiteY395" fmla="*/ 70812 h 700110"/>
                <a:gd name="connsiteX396" fmla="*/ 174871 w 701227"/>
                <a:gd name="connsiteY396" fmla="*/ 69068 h 700110"/>
                <a:gd name="connsiteX397" fmla="*/ 174871 w 701227"/>
                <a:gd name="connsiteY397" fmla="*/ 69068 h 700110"/>
                <a:gd name="connsiteX398" fmla="*/ 136527 w 701227"/>
                <a:gd name="connsiteY398" fmla="*/ 370704 h 700110"/>
                <a:gd name="connsiteX399" fmla="*/ 129556 w 701227"/>
                <a:gd name="connsiteY399" fmla="*/ 383490 h 700110"/>
                <a:gd name="connsiteX400" fmla="*/ 120260 w 701227"/>
                <a:gd name="connsiteY400" fmla="*/ 370123 h 700110"/>
                <a:gd name="connsiteX401" fmla="*/ 136527 w 701227"/>
                <a:gd name="connsiteY401" fmla="*/ 370704 h 700110"/>
                <a:gd name="connsiteX402" fmla="*/ 136527 w 701227"/>
                <a:gd name="connsiteY402" fmla="*/ 370704 h 700110"/>
                <a:gd name="connsiteX403" fmla="*/ 119098 w 701227"/>
                <a:gd name="connsiteY403" fmla="*/ 512513 h 700110"/>
                <a:gd name="connsiteX404" fmla="*/ 110965 w 701227"/>
                <a:gd name="connsiteY404" fmla="*/ 520650 h 700110"/>
                <a:gd name="connsiteX405" fmla="*/ 108641 w 701227"/>
                <a:gd name="connsiteY405" fmla="*/ 510770 h 700110"/>
                <a:gd name="connsiteX406" fmla="*/ 119098 w 701227"/>
                <a:gd name="connsiteY406" fmla="*/ 512513 h 700110"/>
                <a:gd name="connsiteX407" fmla="*/ 119098 w 701227"/>
                <a:gd name="connsiteY407" fmla="*/ 512513 h 700110"/>
                <a:gd name="connsiteX408" fmla="*/ 151052 w 701227"/>
                <a:gd name="connsiteY408" fmla="*/ 290500 h 700110"/>
                <a:gd name="connsiteX409" fmla="*/ 137689 w 701227"/>
                <a:gd name="connsiteY409" fmla="*/ 300961 h 700110"/>
                <a:gd name="connsiteX410" fmla="*/ 135947 w 701227"/>
                <a:gd name="connsiteY410" fmla="*/ 285851 h 700110"/>
                <a:gd name="connsiteX411" fmla="*/ 151052 w 701227"/>
                <a:gd name="connsiteY411" fmla="*/ 290500 h 700110"/>
                <a:gd name="connsiteX412" fmla="*/ 151052 w 701227"/>
                <a:gd name="connsiteY412" fmla="*/ 290500 h 700110"/>
                <a:gd name="connsiteX413" fmla="*/ 163252 w 701227"/>
                <a:gd name="connsiteY413" fmla="*/ 207972 h 700110"/>
                <a:gd name="connsiteX414" fmla="*/ 154538 w 701227"/>
                <a:gd name="connsiteY414" fmla="*/ 219595 h 700110"/>
                <a:gd name="connsiteX415" fmla="*/ 149309 w 701227"/>
                <a:gd name="connsiteY415" fmla="*/ 205647 h 700110"/>
                <a:gd name="connsiteX416" fmla="*/ 163252 w 701227"/>
                <a:gd name="connsiteY416" fmla="*/ 207972 h 700110"/>
                <a:gd name="connsiteX417" fmla="*/ 163252 w 701227"/>
                <a:gd name="connsiteY417" fmla="*/ 207972 h 700110"/>
                <a:gd name="connsiteX418" fmla="*/ 164995 w 701227"/>
                <a:gd name="connsiteY418" fmla="*/ 124281 h 700110"/>
                <a:gd name="connsiteX419" fmla="*/ 176033 w 701227"/>
                <a:gd name="connsiteY419" fmla="*/ 130674 h 700110"/>
                <a:gd name="connsiteX420" fmla="*/ 167900 w 701227"/>
                <a:gd name="connsiteY420" fmla="*/ 137067 h 700110"/>
                <a:gd name="connsiteX421" fmla="*/ 164995 w 701227"/>
                <a:gd name="connsiteY421" fmla="*/ 124281 h 700110"/>
                <a:gd name="connsiteX422" fmla="*/ 164995 w 701227"/>
                <a:gd name="connsiteY422" fmla="*/ 124281 h 700110"/>
                <a:gd name="connsiteX423" fmla="*/ 184167 w 701227"/>
                <a:gd name="connsiteY423" fmla="*/ 43496 h 700110"/>
                <a:gd name="connsiteX424" fmla="*/ 181843 w 701227"/>
                <a:gd name="connsiteY424" fmla="*/ 51051 h 700110"/>
                <a:gd name="connsiteX425" fmla="*/ 184167 w 701227"/>
                <a:gd name="connsiteY425" fmla="*/ 43496 h 700110"/>
                <a:gd name="connsiteX426" fmla="*/ 184167 w 701227"/>
                <a:gd name="connsiteY426" fmla="*/ 43496 h 700110"/>
                <a:gd name="connsiteX427" fmla="*/ 127813 w 701227"/>
                <a:gd name="connsiteY427" fmla="*/ 424754 h 700110"/>
                <a:gd name="connsiteX428" fmla="*/ 131299 w 701227"/>
                <a:gd name="connsiteY428" fmla="*/ 440446 h 700110"/>
                <a:gd name="connsiteX429" fmla="*/ 117937 w 701227"/>
                <a:gd name="connsiteY429" fmla="*/ 435216 h 700110"/>
                <a:gd name="connsiteX430" fmla="*/ 127813 w 701227"/>
                <a:gd name="connsiteY430" fmla="*/ 424754 h 700110"/>
                <a:gd name="connsiteX431" fmla="*/ 127813 w 701227"/>
                <a:gd name="connsiteY431" fmla="*/ 424754 h 700110"/>
                <a:gd name="connsiteX432" fmla="*/ 110384 w 701227"/>
                <a:gd name="connsiteY432" fmla="*/ 570051 h 700110"/>
                <a:gd name="connsiteX433" fmla="*/ 117356 w 701227"/>
                <a:gd name="connsiteY433" fmla="*/ 575282 h 700110"/>
                <a:gd name="connsiteX434" fmla="*/ 109222 w 701227"/>
                <a:gd name="connsiteY434" fmla="*/ 577606 h 700110"/>
                <a:gd name="connsiteX435" fmla="*/ 110384 w 701227"/>
                <a:gd name="connsiteY435" fmla="*/ 570051 h 700110"/>
                <a:gd name="connsiteX436" fmla="*/ 110384 w 701227"/>
                <a:gd name="connsiteY436" fmla="*/ 570051 h 700110"/>
                <a:gd name="connsiteX437" fmla="*/ 148728 w 701227"/>
                <a:gd name="connsiteY437" fmla="*/ 346294 h 700110"/>
                <a:gd name="connsiteX438" fmla="*/ 131880 w 701227"/>
                <a:gd name="connsiteY438" fmla="*/ 346875 h 700110"/>
                <a:gd name="connsiteX439" fmla="*/ 142918 w 701227"/>
                <a:gd name="connsiteY439" fmla="*/ 360243 h 700110"/>
                <a:gd name="connsiteX440" fmla="*/ 148728 w 701227"/>
                <a:gd name="connsiteY440" fmla="*/ 346294 h 700110"/>
                <a:gd name="connsiteX441" fmla="*/ 148728 w 701227"/>
                <a:gd name="connsiteY441" fmla="*/ 346294 h 700110"/>
                <a:gd name="connsiteX442" fmla="*/ 132461 w 701227"/>
                <a:gd name="connsiteY442" fmla="*/ 490428 h 700110"/>
                <a:gd name="connsiteX443" fmla="*/ 124327 w 701227"/>
                <a:gd name="connsiteY443" fmla="*/ 499727 h 700110"/>
                <a:gd name="connsiteX444" fmla="*/ 120260 w 701227"/>
                <a:gd name="connsiteY444" fmla="*/ 486941 h 700110"/>
                <a:gd name="connsiteX445" fmla="*/ 132461 w 701227"/>
                <a:gd name="connsiteY445" fmla="*/ 490428 h 700110"/>
                <a:gd name="connsiteX446" fmla="*/ 132461 w 701227"/>
                <a:gd name="connsiteY446" fmla="*/ 490428 h 700110"/>
                <a:gd name="connsiteX447" fmla="*/ 163252 w 701227"/>
                <a:gd name="connsiteY447" fmla="*/ 267834 h 700110"/>
                <a:gd name="connsiteX448" fmla="*/ 149890 w 701227"/>
                <a:gd name="connsiteY448" fmla="*/ 260860 h 700110"/>
                <a:gd name="connsiteX449" fmla="*/ 148147 w 701227"/>
                <a:gd name="connsiteY449" fmla="*/ 277714 h 700110"/>
                <a:gd name="connsiteX450" fmla="*/ 163252 w 701227"/>
                <a:gd name="connsiteY450" fmla="*/ 267834 h 700110"/>
                <a:gd name="connsiteX451" fmla="*/ 163252 w 701227"/>
                <a:gd name="connsiteY451" fmla="*/ 267834 h 700110"/>
                <a:gd name="connsiteX452" fmla="*/ 175452 w 701227"/>
                <a:gd name="connsiteY452" fmla="*/ 184724 h 700110"/>
                <a:gd name="connsiteX453" fmla="*/ 162671 w 701227"/>
                <a:gd name="connsiteY453" fmla="*/ 194023 h 700110"/>
                <a:gd name="connsiteX454" fmla="*/ 164414 w 701227"/>
                <a:gd name="connsiteY454" fmla="*/ 179494 h 700110"/>
                <a:gd name="connsiteX455" fmla="*/ 175452 w 701227"/>
                <a:gd name="connsiteY455" fmla="*/ 184724 h 700110"/>
                <a:gd name="connsiteX456" fmla="*/ 175452 w 701227"/>
                <a:gd name="connsiteY456" fmla="*/ 184724 h 700110"/>
                <a:gd name="connsiteX457" fmla="*/ 186491 w 701227"/>
                <a:gd name="connsiteY457" fmla="*/ 102777 h 700110"/>
                <a:gd name="connsiteX458" fmla="*/ 177195 w 701227"/>
                <a:gd name="connsiteY458" fmla="*/ 110332 h 700110"/>
                <a:gd name="connsiteX459" fmla="*/ 186491 w 701227"/>
                <a:gd name="connsiteY459" fmla="*/ 102777 h 700110"/>
                <a:gd name="connsiteX460" fmla="*/ 186491 w 701227"/>
                <a:gd name="connsiteY460" fmla="*/ 102777 h 700110"/>
                <a:gd name="connsiteX461" fmla="*/ 128975 w 701227"/>
                <a:gd name="connsiteY461" fmla="*/ 547385 h 700110"/>
                <a:gd name="connsiteX462" fmla="*/ 126070 w 701227"/>
                <a:gd name="connsiteY462" fmla="*/ 555521 h 700110"/>
                <a:gd name="connsiteX463" fmla="*/ 120260 w 701227"/>
                <a:gd name="connsiteY463" fmla="*/ 546222 h 700110"/>
                <a:gd name="connsiteX464" fmla="*/ 128975 w 701227"/>
                <a:gd name="connsiteY464" fmla="*/ 547385 h 700110"/>
                <a:gd name="connsiteX465" fmla="*/ 128975 w 701227"/>
                <a:gd name="connsiteY465" fmla="*/ 547385 h 700110"/>
                <a:gd name="connsiteX466" fmla="*/ 148147 w 701227"/>
                <a:gd name="connsiteY466" fmla="*/ 407900 h 700110"/>
                <a:gd name="connsiteX467" fmla="*/ 133623 w 701227"/>
                <a:gd name="connsiteY467" fmla="*/ 417199 h 700110"/>
                <a:gd name="connsiteX468" fmla="*/ 133623 w 701227"/>
                <a:gd name="connsiteY468" fmla="*/ 402088 h 700110"/>
                <a:gd name="connsiteX469" fmla="*/ 148147 w 701227"/>
                <a:gd name="connsiteY469" fmla="*/ 407900 h 700110"/>
                <a:gd name="connsiteX470" fmla="*/ 148147 w 701227"/>
                <a:gd name="connsiteY470" fmla="*/ 407900 h 700110"/>
                <a:gd name="connsiteX471" fmla="*/ 162090 w 701227"/>
                <a:gd name="connsiteY471" fmla="*/ 323628 h 700110"/>
                <a:gd name="connsiteX472" fmla="*/ 144661 w 701227"/>
                <a:gd name="connsiteY472" fmla="*/ 322465 h 700110"/>
                <a:gd name="connsiteX473" fmla="*/ 155118 w 701227"/>
                <a:gd name="connsiteY473" fmla="*/ 337576 h 700110"/>
                <a:gd name="connsiteX474" fmla="*/ 162090 w 701227"/>
                <a:gd name="connsiteY474" fmla="*/ 323628 h 700110"/>
                <a:gd name="connsiteX475" fmla="*/ 162090 w 701227"/>
                <a:gd name="connsiteY475" fmla="*/ 323628 h 700110"/>
                <a:gd name="connsiteX476" fmla="*/ 174871 w 701227"/>
                <a:gd name="connsiteY476" fmla="*/ 241099 h 700110"/>
                <a:gd name="connsiteX477" fmla="*/ 169062 w 701227"/>
                <a:gd name="connsiteY477" fmla="*/ 255048 h 700110"/>
                <a:gd name="connsiteX478" fmla="*/ 158023 w 701227"/>
                <a:gd name="connsiteY478" fmla="*/ 241681 h 700110"/>
                <a:gd name="connsiteX479" fmla="*/ 174871 w 701227"/>
                <a:gd name="connsiteY479" fmla="*/ 241099 h 700110"/>
                <a:gd name="connsiteX480" fmla="*/ 174871 w 701227"/>
                <a:gd name="connsiteY480" fmla="*/ 241099 h 700110"/>
                <a:gd name="connsiteX481" fmla="*/ 126070 w 701227"/>
                <a:gd name="connsiteY481" fmla="*/ 608990 h 700110"/>
                <a:gd name="connsiteX482" fmla="*/ 119098 w 701227"/>
                <a:gd name="connsiteY482" fmla="*/ 608990 h 700110"/>
                <a:gd name="connsiteX483" fmla="*/ 126070 w 701227"/>
                <a:gd name="connsiteY483" fmla="*/ 608990 h 700110"/>
                <a:gd name="connsiteX484" fmla="*/ 126070 w 701227"/>
                <a:gd name="connsiteY484" fmla="*/ 608990 h 700110"/>
                <a:gd name="connsiteX485" fmla="*/ 138271 w 701227"/>
                <a:gd name="connsiteY485" fmla="*/ 460207 h 700110"/>
                <a:gd name="connsiteX486" fmla="*/ 146985 w 701227"/>
                <a:gd name="connsiteY486" fmla="*/ 470087 h 700110"/>
                <a:gd name="connsiteX487" fmla="*/ 135947 w 701227"/>
                <a:gd name="connsiteY487" fmla="*/ 477061 h 700110"/>
                <a:gd name="connsiteX488" fmla="*/ 128975 w 701227"/>
                <a:gd name="connsiteY488" fmla="*/ 467762 h 700110"/>
                <a:gd name="connsiteX489" fmla="*/ 138271 w 701227"/>
                <a:gd name="connsiteY489" fmla="*/ 460207 h 700110"/>
                <a:gd name="connsiteX490" fmla="*/ 138271 w 701227"/>
                <a:gd name="connsiteY490" fmla="*/ 460207 h 700110"/>
                <a:gd name="connsiteX491" fmla="*/ 187653 w 701227"/>
                <a:gd name="connsiteY491" fmla="*/ 162639 h 700110"/>
                <a:gd name="connsiteX492" fmla="*/ 177776 w 701227"/>
                <a:gd name="connsiteY492" fmla="*/ 172519 h 700110"/>
                <a:gd name="connsiteX493" fmla="*/ 174290 w 701227"/>
                <a:gd name="connsiteY493" fmla="*/ 159152 h 700110"/>
                <a:gd name="connsiteX494" fmla="*/ 187653 w 701227"/>
                <a:gd name="connsiteY494" fmla="*/ 162639 h 700110"/>
                <a:gd name="connsiteX495" fmla="*/ 187653 w 701227"/>
                <a:gd name="connsiteY495" fmla="*/ 162639 h 700110"/>
                <a:gd name="connsiteX496" fmla="*/ 196948 w 701227"/>
                <a:gd name="connsiteY496" fmla="*/ 78367 h 700110"/>
                <a:gd name="connsiteX497" fmla="*/ 193462 w 701227"/>
                <a:gd name="connsiteY497" fmla="*/ 88247 h 700110"/>
                <a:gd name="connsiteX498" fmla="*/ 187653 w 701227"/>
                <a:gd name="connsiteY498" fmla="*/ 81273 h 700110"/>
                <a:gd name="connsiteX499" fmla="*/ 196948 w 701227"/>
                <a:gd name="connsiteY499" fmla="*/ 78367 h 700110"/>
                <a:gd name="connsiteX500" fmla="*/ 196948 w 701227"/>
                <a:gd name="connsiteY500" fmla="*/ 78367 h 700110"/>
                <a:gd name="connsiteX501" fmla="*/ 160928 w 701227"/>
                <a:gd name="connsiteY501" fmla="*/ 385233 h 700110"/>
                <a:gd name="connsiteX502" fmla="*/ 145242 w 701227"/>
                <a:gd name="connsiteY502" fmla="*/ 379422 h 700110"/>
                <a:gd name="connsiteX503" fmla="*/ 148147 w 701227"/>
                <a:gd name="connsiteY503" fmla="*/ 396857 h 700110"/>
                <a:gd name="connsiteX504" fmla="*/ 160928 w 701227"/>
                <a:gd name="connsiteY504" fmla="*/ 385233 h 700110"/>
                <a:gd name="connsiteX505" fmla="*/ 160928 w 701227"/>
                <a:gd name="connsiteY505" fmla="*/ 385233 h 700110"/>
                <a:gd name="connsiteX506" fmla="*/ 142337 w 701227"/>
                <a:gd name="connsiteY506" fmla="*/ 525300 h 700110"/>
                <a:gd name="connsiteX507" fmla="*/ 133042 w 701227"/>
                <a:gd name="connsiteY507" fmla="*/ 533436 h 700110"/>
                <a:gd name="connsiteX508" fmla="*/ 133042 w 701227"/>
                <a:gd name="connsiteY508" fmla="*/ 521231 h 700110"/>
                <a:gd name="connsiteX509" fmla="*/ 142337 w 701227"/>
                <a:gd name="connsiteY509" fmla="*/ 525300 h 700110"/>
                <a:gd name="connsiteX510" fmla="*/ 142337 w 701227"/>
                <a:gd name="connsiteY510" fmla="*/ 525300 h 700110"/>
                <a:gd name="connsiteX511" fmla="*/ 162671 w 701227"/>
                <a:gd name="connsiteY511" fmla="*/ 295150 h 700110"/>
                <a:gd name="connsiteX512" fmla="*/ 155700 w 701227"/>
                <a:gd name="connsiteY512" fmla="*/ 308517 h 700110"/>
                <a:gd name="connsiteX513" fmla="*/ 163833 w 701227"/>
                <a:gd name="connsiteY513" fmla="*/ 316072 h 700110"/>
                <a:gd name="connsiteX514" fmla="*/ 174871 w 701227"/>
                <a:gd name="connsiteY514" fmla="*/ 310261 h 700110"/>
                <a:gd name="connsiteX515" fmla="*/ 162671 w 701227"/>
                <a:gd name="connsiteY515" fmla="*/ 295150 h 700110"/>
                <a:gd name="connsiteX516" fmla="*/ 162671 w 701227"/>
                <a:gd name="connsiteY516" fmla="*/ 295150 h 700110"/>
                <a:gd name="connsiteX517" fmla="*/ 180100 w 701227"/>
                <a:gd name="connsiteY517" fmla="*/ 212621 h 700110"/>
                <a:gd name="connsiteX518" fmla="*/ 187072 w 701227"/>
                <a:gd name="connsiteY518" fmla="*/ 227151 h 700110"/>
                <a:gd name="connsiteX519" fmla="*/ 177195 w 701227"/>
                <a:gd name="connsiteY519" fmla="*/ 232963 h 700110"/>
                <a:gd name="connsiteX520" fmla="*/ 168481 w 701227"/>
                <a:gd name="connsiteY520" fmla="*/ 221339 h 700110"/>
                <a:gd name="connsiteX521" fmla="*/ 180100 w 701227"/>
                <a:gd name="connsiteY521" fmla="*/ 212621 h 700110"/>
                <a:gd name="connsiteX522" fmla="*/ 180100 w 701227"/>
                <a:gd name="connsiteY522" fmla="*/ 212621 h 700110"/>
                <a:gd name="connsiteX523" fmla="*/ 158023 w 701227"/>
                <a:gd name="connsiteY523" fmla="*/ 441028 h 700110"/>
                <a:gd name="connsiteX524" fmla="*/ 149890 w 701227"/>
                <a:gd name="connsiteY524" fmla="*/ 454395 h 700110"/>
                <a:gd name="connsiteX525" fmla="*/ 141175 w 701227"/>
                <a:gd name="connsiteY525" fmla="*/ 443352 h 700110"/>
                <a:gd name="connsiteX526" fmla="*/ 158023 w 701227"/>
                <a:gd name="connsiteY526" fmla="*/ 441028 h 700110"/>
                <a:gd name="connsiteX527" fmla="*/ 158023 w 701227"/>
                <a:gd name="connsiteY527" fmla="*/ 441028 h 700110"/>
                <a:gd name="connsiteX528" fmla="*/ 199853 w 701227"/>
                <a:gd name="connsiteY528" fmla="*/ 139973 h 700110"/>
                <a:gd name="connsiteX529" fmla="*/ 188234 w 701227"/>
                <a:gd name="connsiteY529" fmla="*/ 147528 h 700110"/>
                <a:gd name="connsiteX530" fmla="*/ 188814 w 701227"/>
                <a:gd name="connsiteY530" fmla="*/ 134161 h 700110"/>
                <a:gd name="connsiteX531" fmla="*/ 199853 w 701227"/>
                <a:gd name="connsiteY531" fmla="*/ 139973 h 700110"/>
                <a:gd name="connsiteX532" fmla="*/ 199853 w 701227"/>
                <a:gd name="connsiteY532" fmla="*/ 139973 h 700110"/>
                <a:gd name="connsiteX533" fmla="*/ 210891 w 701227"/>
                <a:gd name="connsiteY533" fmla="*/ 59188 h 700110"/>
                <a:gd name="connsiteX534" fmla="*/ 201596 w 701227"/>
                <a:gd name="connsiteY534" fmla="*/ 60350 h 700110"/>
                <a:gd name="connsiteX535" fmla="*/ 210891 w 701227"/>
                <a:gd name="connsiteY535" fmla="*/ 59188 h 700110"/>
                <a:gd name="connsiteX536" fmla="*/ 210891 w 701227"/>
                <a:gd name="connsiteY536" fmla="*/ 59188 h 700110"/>
                <a:gd name="connsiteX537" fmla="*/ 139432 w 701227"/>
                <a:gd name="connsiteY537" fmla="*/ 584581 h 700110"/>
                <a:gd name="connsiteX538" fmla="*/ 130137 w 701227"/>
                <a:gd name="connsiteY538" fmla="*/ 585743 h 700110"/>
                <a:gd name="connsiteX539" fmla="*/ 139432 w 701227"/>
                <a:gd name="connsiteY539" fmla="*/ 584581 h 700110"/>
                <a:gd name="connsiteX540" fmla="*/ 139432 w 701227"/>
                <a:gd name="connsiteY540" fmla="*/ 584581 h 700110"/>
                <a:gd name="connsiteX541" fmla="*/ 173129 w 701227"/>
                <a:gd name="connsiteY541" fmla="*/ 360824 h 700110"/>
                <a:gd name="connsiteX542" fmla="*/ 160928 w 701227"/>
                <a:gd name="connsiteY542" fmla="*/ 373610 h 700110"/>
                <a:gd name="connsiteX543" fmla="*/ 156280 w 701227"/>
                <a:gd name="connsiteY543" fmla="*/ 356174 h 700110"/>
                <a:gd name="connsiteX544" fmla="*/ 173129 w 701227"/>
                <a:gd name="connsiteY544" fmla="*/ 360824 h 700110"/>
                <a:gd name="connsiteX545" fmla="*/ 173129 w 701227"/>
                <a:gd name="connsiteY545" fmla="*/ 360824 h 700110"/>
                <a:gd name="connsiteX546" fmla="*/ 156861 w 701227"/>
                <a:gd name="connsiteY546" fmla="*/ 502052 h 700110"/>
                <a:gd name="connsiteX547" fmla="*/ 149890 w 701227"/>
                <a:gd name="connsiteY547" fmla="*/ 511932 h 700110"/>
                <a:gd name="connsiteX548" fmla="*/ 142918 w 701227"/>
                <a:gd name="connsiteY548" fmla="*/ 498565 h 700110"/>
                <a:gd name="connsiteX549" fmla="*/ 156861 w 701227"/>
                <a:gd name="connsiteY549" fmla="*/ 502052 h 700110"/>
                <a:gd name="connsiteX550" fmla="*/ 156861 w 701227"/>
                <a:gd name="connsiteY550" fmla="*/ 502052 h 700110"/>
                <a:gd name="connsiteX551" fmla="*/ 187072 w 701227"/>
                <a:gd name="connsiteY551" fmla="*/ 278295 h 700110"/>
                <a:gd name="connsiteX552" fmla="*/ 176033 w 701227"/>
                <a:gd name="connsiteY552" fmla="*/ 292244 h 700110"/>
                <a:gd name="connsiteX553" fmla="*/ 169062 w 701227"/>
                <a:gd name="connsiteY553" fmla="*/ 275389 h 700110"/>
                <a:gd name="connsiteX554" fmla="*/ 187072 w 701227"/>
                <a:gd name="connsiteY554" fmla="*/ 278295 h 700110"/>
                <a:gd name="connsiteX555" fmla="*/ 187072 w 701227"/>
                <a:gd name="connsiteY555" fmla="*/ 278295 h 700110"/>
                <a:gd name="connsiteX556" fmla="*/ 200434 w 701227"/>
                <a:gd name="connsiteY556" fmla="*/ 197510 h 700110"/>
                <a:gd name="connsiteX557" fmla="*/ 188234 w 701227"/>
                <a:gd name="connsiteY557" fmla="*/ 191117 h 700110"/>
                <a:gd name="connsiteX558" fmla="*/ 186491 w 701227"/>
                <a:gd name="connsiteY558" fmla="*/ 207391 h 700110"/>
                <a:gd name="connsiteX559" fmla="*/ 200434 w 701227"/>
                <a:gd name="connsiteY559" fmla="*/ 197510 h 700110"/>
                <a:gd name="connsiteX560" fmla="*/ 200434 w 701227"/>
                <a:gd name="connsiteY560" fmla="*/ 197510 h 700110"/>
                <a:gd name="connsiteX561" fmla="*/ 211472 w 701227"/>
                <a:gd name="connsiteY561" fmla="*/ 116726 h 700110"/>
                <a:gd name="connsiteX562" fmla="*/ 199272 w 701227"/>
                <a:gd name="connsiteY562" fmla="*/ 122537 h 700110"/>
                <a:gd name="connsiteX563" fmla="*/ 201596 w 701227"/>
                <a:gd name="connsiteY563" fmla="*/ 110914 h 700110"/>
                <a:gd name="connsiteX564" fmla="*/ 211472 w 701227"/>
                <a:gd name="connsiteY564" fmla="*/ 116726 h 700110"/>
                <a:gd name="connsiteX565" fmla="*/ 211472 w 701227"/>
                <a:gd name="connsiteY565" fmla="*/ 116726 h 700110"/>
                <a:gd name="connsiteX566" fmla="*/ 221930 w 701227"/>
                <a:gd name="connsiteY566" fmla="*/ 34197 h 700110"/>
                <a:gd name="connsiteX567" fmla="*/ 214958 w 701227"/>
                <a:gd name="connsiteY567" fmla="*/ 38265 h 700110"/>
                <a:gd name="connsiteX568" fmla="*/ 221930 w 701227"/>
                <a:gd name="connsiteY568" fmla="*/ 34197 h 700110"/>
                <a:gd name="connsiteX569" fmla="*/ 221930 w 701227"/>
                <a:gd name="connsiteY569" fmla="*/ 34197 h 700110"/>
                <a:gd name="connsiteX570" fmla="*/ 171385 w 701227"/>
                <a:gd name="connsiteY570" fmla="*/ 418361 h 700110"/>
                <a:gd name="connsiteX571" fmla="*/ 153956 w 701227"/>
                <a:gd name="connsiteY571" fmla="*/ 416037 h 700110"/>
                <a:gd name="connsiteX572" fmla="*/ 160347 w 701227"/>
                <a:gd name="connsiteY572" fmla="*/ 431147 h 700110"/>
                <a:gd name="connsiteX573" fmla="*/ 171385 w 701227"/>
                <a:gd name="connsiteY573" fmla="*/ 418361 h 700110"/>
                <a:gd name="connsiteX574" fmla="*/ 171385 w 701227"/>
                <a:gd name="connsiteY574" fmla="*/ 418361 h 700110"/>
                <a:gd name="connsiteX575" fmla="*/ 152795 w 701227"/>
                <a:gd name="connsiteY575" fmla="*/ 560171 h 700110"/>
                <a:gd name="connsiteX576" fmla="*/ 141175 w 701227"/>
                <a:gd name="connsiteY576" fmla="*/ 564239 h 700110"/>
                <a:gd name="connsiteX577" fmla="*/ 152795 w 701227"/>
                <a:gd name="connsiteY577" fmla="*/ 560171 h 700110"/>
                <a:gd name="connsiteX578" fmla="*/ 152795 w 701227"/>
                <a:gd name="connsiteY578" fmla="*/ 560171 h 700110"/>
                <a:gd name="connsiteX579" fmla="*/ 185910 w 701227"/>
                <a:gd name="connsiteY579" fmla="*/ 336414 h 700110"/>
                <a:gd name="connsiteX580" fmla="*/ 170224 w 701227"/>
                <a:gd name="connsiteY580" fmla="*/ 349781 h 700110"/>
                <a:gd name="connsiteX581" fmla="*/ 167319 w 701227"/>
                <a:gd name="connsiteY581" fmla="*/ 333508 h 700110"/>
                <a:gd name="connsiteX582" fmla="*/ 185910 w 701227"/>
                <a:gd name="connsiteY582" fmla="*/ 336414 h 700110"/>
                <a:gd name="connsiteX583" fmla="*/ 185910 w 701227"/>
                <a:gd name="connsiteY583" fmla="*/ 336414 h 700110"/>
                <a:gd name="connsiteX584" fmla="*/ 148147 w 701227"/>
                <a:gd name="connsiteY584" fmla="*/ 619452 h 700110"/>
                <a:gd name="connsiteX585" fmla="*/ 141756 w 701227"/>
                <a:gd name="connsiteY585" fmla="*/ 622939 h 700110"/>
                <a:gd name="connsiteX586" fmla="*/ 148147 w 701227"/>
                <a:gd name="connsiteY586" fmla="*/ 619452 h 700110"/>
                <a:gd name="connsiteX587" fmla="*/ 148147 w 701227"/>
                <a:gd name="connsiteY587" fmla="*/ 619452 h 700110"/>
                <a:gd name="connsiteX588" fmla="*/ 168481 w 701227"/>
                <a:gd name="connsiteY588" fmla="*/ 476480 h 700110"/>
                <a:gd name="connsiteX589" fmla="*/ 160347 w 701227"/>
                <a:gd name="connsiteY589" fmla="*/ 489847 h 700110"/>
                <a:gd name="connsiteX590" fmla="*/ 153956 w 701227"/>
                <a:gd name="connsiteY590" fmla="*/ 476480 h 700110"/>
                <a:gd name="connsiteX591" fmla="*/ 168481 w 701227"/>
                <a:gd name="connsiteY591" fmla="*/ 476480 h 700110"/>
                <a:gd name="connsiteX592" fmla="*/ 168481 w 701227"/>
                <a:gd name="connsiteY592" fmla="*/ 476480 h 700110"/>
                <a:gd name="connsiteX593" fmla="*/ 199272 w 701227"/>
                <a:gd name="connsiteY593" fmla="*/ 253885 h 700110"/>
                <a:gd name="connsiteX594" fmla="*/ 181262 w 701227"/>
                <a:gd name="connsiteY594" fmla="*/ 252142 h 700110"/>
                <a:gd name="connsiteX595" fmla="*/ 188814 w 701227"/>
                <a:gd name="connsiteY595" fmla="*/ 268996 h 700110"/>
                <a:gd name="connsiteX596" fmla="*/ 199272 w 701227"/>
                <a:gd name="connsiteY596" fmla="*/ 253885 h 700110"/>
                <a:gd name="connsiteX597" fmla="*/ 199272 w 701227"/>
                <a:gd name="connsiteY597" fmla="*/ 253885 h 700110"/>
                <a:gd name="connsiteX598" fmla="*/ 221930 w 701227"/>
                <a:gd name="connsiteY598" fmla="*/ 90572 h 700110"/>
                <a:gd name="connsiteX599" fmla="*/ 211472 w 701227"/>
                <a:gd name="connsiteY599" fmla="*/ 98128 h 700110"/>
                <a:gd name="connsiteX600" fmla="*/ 221930 w 701227"/>
                <a:gd name="connsiteY600" fmla="*/ 90572 h 700110"/>
                <a:gd name="connsiteX601" fmla="*/ 221930 w 701227"/>
                <a:gd name="connsiteY601" fmla="*/ 90572 h 700110"/>
                <a:gd name="connsiteX602" fmla="*/ 200434 w 701227"/>
                <a:gd name="connsiteY602" fmla="*/ 168451 h 700110"/>
                <a:gd name="connsiteX603" fmla="*/ 212053 w 701227"/>
                <a:gd name="connsiteY603" fmla="*/ 176588 h 700110"/>
                <a:gd name="connsiteX604" fmla="*/ 198110 w 701227"/>
                <a:gd name="connsiteY604" fmla="*/ 184724 h 700110"/>
                <a:gd name="connsiteX605" fmla="*/ 192881 w 701227"/>
                <a:gd name="connsiteY605" fmla="*/ 176006 h 700110"/>
                <a:gd name="connsiteX606" fmla="*/ 200434 w 701227"/>
                <a:gd name="connsiteY606" fmla="*/ 168451 h 700110"/>
                <a:gd name="connsiteX607" fmla="*/ 200434 w 701227"/>
                <a:gd name="connsiteY607" fmla="*/ 168451 h 700110"/>
                <a:gd name="connsiteX608" fmla="*/ 184167 w 701227"/>
                <a:gd name="connsiteY608" fmla="*/ 394533 h 700110"/>
                <a:gd name="connsiteX609" fmla="*/ 173129 w 701227"/>
                <a:gd name="connsiteY609" fmla="*/ 409643 h 700110"/>
                <a:gd name="connsiteX610" fmla="*/ 168481 w 701227"/>
                <a:gd name="connsiteY610" fmla="*/ 391627 h 700110"/>
                <a:gd name="connsiteX611" fmla="*/ 184167 w 701227"/>
                <a:gd name="connsiteY611" fmla="*/ 394533 h 700110"/>
                <a:gd name="connsiteX612" fmla="*/ 184167 w 701227"/>
                <a:gd name="connsiteY612" fmla="*/ 394533 h 700110"/>
                <a:gd name="connsiteX613" fmla="*/ 165576 w 701227"/>
                <a:gd name="connsiteY613" fmla="*/ 535761 h 700110"/>
                <a:gd name="connsiteX614" fmla="*/ 155700 w 701227"/>
                <a:gd name="connsiteY614" fmla="*/ 545641 h 700110"/>
                <a:gd name="connsiteX615" fmla="*/ 156280 w 701227"/>
                <a:gd name="connsiteY615" fmla="*/ 532855 h 700110"/>
                <a:gd name="connsiteX616" fmla="*/ 165576 w 701227"/>
                <a:gd name="connsiteY616" fmla="*/ 535761 h 700110"/>
                <a:gd name="connsiteX617" fmla="*/ 165576 w 701227"/>
                <a:gd name="connsiteY617" fmla="*/ 535761 h 700110"/>
                <a:gd name="connsiteX618" fmla="*/ 198691 w 701227"/>
                <a:gd name="connsiteY618" fmla="*/ 315491 h 700110"/>
                <a:gd name="connsiteX619" fmla="*/ 182424 w 701227"/>
                <a:gd name="connsiteY619" fmla="*/ 327115 h 700110"/>
                <a:gd name="connsiteX620" fmla="*/ 181843 w 701227"/>
                <a:gd name="connsiteY620" fmla="*/ 307936 h 700110"/>
                <a:gd name="connsiteX621" fmla="*/ 198691 w 701227"/>
                <a:gd name="connsiteY621" fmla="*/ 315491 h 700110"/>
                <a:gd name="connsiteX622" fmla="*/ 198691 w 701227"/>
                <a:gd name="connsiteY622" fmla="*/ 315491 h 700110"/>
                <a:gd name="connsiteX623" fmla="*/ 212053 w 701227"/>
                <a:gd name="connsiteY623" fmla="*/ 232963 h 700110"/>
                <a:gd name="connsiteX624" fmla="*/ 194624 w 701227"/>
                <a:gd name="connsiteY624" fmla="*/ 228313 h 700110"/>
                <a:gd name="connsiteX625" fmla="*/ 199853 w 701227"/>
                <a:gd name="connsiteY625" fmla="*/ 245749 h 700110"/>
                <a:gd name="connsiteX626" fmla="*/ 212053 w 701227"/>
                <a:gd name="connsiteY626" fmla="*/ 232963 h 700110"/>
                <a:gd name="connsiteX627" fmla="*/ 212053 w 701227"/>
                <a:gd name="connsiteY627" fmla="*/ 232963 h 700110"/>
                <a:gd name="connsiteX628" fmla="*/ 223673 w 701227"/>
                <a:gd name="connsiteY628" fmla="*/ 150434 h 700110"/>
                <a:gd name="connsiteX629" fmla="*/ 214958 w 701227"/>
                <a:gd name="connsiteY629" fmla="*/ 162058 h 700110"/>
                <a:gd name="connsiteX630" fmla="*/ 208567 w 701227"/>
                <a:gd name="connsiteY630" fmla="*/ 148691 h 700110"/>
                <a:gd name="connsiteX631" fmla="*/ 223673 w 701227"/>
                <a:gd name="connsiteY631" fmla="*/ 150434 h 700110"/>
                <a:gd name="connsiteX632" fmla="*/ 223673 w 701227"/>
                <a:gd name="connsiteY632" fmla="*/ 150434 h 700110"/>
                <a:gd name="connsiteX633" fmla="*/ 234711 w 701227"/>
                <a:gd name="connsiteY633" fmla="*/ 71393 h 700110"/>
                <a:gd name="connsiteX634" fmla="*/ 224835 w 701227"/>
                <a:gd name="connsiteY634" fmla="*/ 75461 h 700110"/>
                <a:gd name="connsiteX635" fmla="*/ 227159 w 701227"/>
                <a:gd name="connsiteY635" fmla="*/ 66743 h 700110"/>
                <a:gd name="connsiteX636" fmla="*/ 234711 w 701227"/>
                <a:gd name="connsiteY636" fmla="*/ 71393 h 700110"/>
                <a:gd name="connsiteX637" fmla="*/ 234711 w 701227"/>
                <a:gd name="connsiteY637" fmla="*/ 71393 h 700110"/>
                <a:gd name="connsiteX638" fmla="*/ 163252 w 701227"/>
                <a:gd name="connsiteY638" fmla="*/ 597367 h 700110"/>
                <a:gd name="connsiteX639" fmla="*/ 153956 w 701227"/>
                <a:gd name="connsiteY639" fmla="*/ 600854 h 700110"/>
                <a:gd name="connsiteX640" fmla="*/ 163252 w 701227"/>
                <a:gd name="connsiteY640" fmla="*/ 597367 h 700110"/>
                <a:gd name="connsiteX641" fmla="*/ 163252 w 701227"/>
                <a:gd name="connsiteY641" fmla="*/ 597367 h 700110"/>
                <a:gd name="connsiteX642" fmla="*/ 178357 w 701227"/>
                <a:gd name="connsiteY642" fmla="*/ 449164 h 700110"/>
                <a:gd name="connsiteX643" fmla="*/ 164995 w 701227"/>
                <a:gd name="connsiteY643" fmla="*/ 452651 h 700110"/>
                <a:gd name="connsiteX644" fmla="*/ 176033 w 701227"/>
                <a:gd name="connsiteY644" fmla="*/ 466600 h 700110"/>
                <a:gd name="connsiteX645" fmla="*/ 184167 w 701227"/>
                <a:gd name="connsiteY645" fmla="*/ 458463 h 700110"/>
                <a:gd name="connsiteX646" fmla="*/ 178357 w 701227"/>
                <a:gd name="connsiteY646" fmla="*/ 449164 h 700110"/>
                <a:gd name="connsiteX647" fmla="*/ 178357 w 701227"/>
                <a:gd name="connsiteY647" fmla="*/ 449164 h 700110"/>
                <a:gd name="connsiteX648" fmla="*/ 197529 w 701227"/>
                <a:gd name="connsiteY648" fmla="*/ 373610 h 700110"/>
                <a:gd name="connsiteX649" fmla="*/ 179519 w 701227"/>
                <a:gd name="connsiteY649" fmla="*/ 367217 h 700110"/>
                <a:gd name="connsiteX650" fmla="*/ 180681 w 701227"/>
                <a:gd name="connsiteY650" fmla="*/ 384652 h 700110"/>
                <a:gd name="connsiteX651" fmla="*/ 197529 w 701227"/>
                <a:gd name="connsiteY651" fmla="*/ 373610 h 700110"/>
                <a:gd name="connsiteX652" fmla="*/ 197529 w 701227"/>
                <a:gd name="connsiteY652" fmla="*/ 373610 h 700110"/>
                <a:gd name="connsiteX653" fmla="*/ 179519 w 701227"/>
                <a:gd name="connsiteY653" fmla="*/ 515419 h 700110"/>
                <a:gd name="connsiteX654" fmla="*/ 166157 w 701227"/>
                <a:gd name="connsiteY654" fmla="*/ 522975 h 700110"/>
                <a:gd name="connsiteX655" fmla="*/ 168481 w 701227"/>
                <a:gd name="connsiteY655" fmla="*/ 509026 h 700110"/>
                <a:gd name="connsiteX656" fmla="*/ 179519 w 701227"/>
                <a:gd name="connsiteY656" fmla="*/ 515419 h 700110"/>
                <a:gd name="connsiteX657" fmla="*/ 179519 w 701227"/>
                <a:gd name="connsiteY657" fmla="*/ 515419 h 700110"/>
                <a:gd name="connsiteX658" fmla="*/ 211472 w 701227"/>
                <a:gd name="connsiteY658" fmla="*/ 291082 h 700110"/>
                <a:gd name="connsiteX659" fmla="*/ 194624 w 701227"/>
                <a:gd name="connsiteY659" fmla="*/ 284688 h 700110"/>
                <a:gd name="connsiteX660" fmla="*/ 196367 w 701227"/>
                <a:gd name="connsiteY660" fmla="*/ 304449 h 700110"/>
                <a:gd name="connsiteX661" fmla="*/ 211472 w 701227"/>
                <a:gd name="connsiteY661" fmla="*/ 291082 h 700110"/>
                <a:gd name="connsiteX662" fmla="*/ 211472 w 701227"/>
                <a:gd name="connsiteY662" fmla="*/ 291082 h 700110"/>
                <a:gd name="connsiteX663" fmla="*/ 216701 w 701227"/>
                <a:gd name="connsiteY663" fmla="*/ 202160 h 700110"/>
                <a:gd name="connsiteX664" fmla="*/ 225416 w 701227"/>
                <a:gd name="connsiteY664" fmla="*/ 213783 h 700110"/>
                <a:gd name="connsiteX665" fmla="*/ 212053 w 701227"/>
                <a:gd name="connsiteY665" fmla="*/ 222501 h 700110"/>
                <a:gd name="connsiteX666" fmla="*/ 203339 w 701227"/>
                <a:gd name="connsiteY666" fmla="*/ 210878 h 700110"/>
                <a:gd name="connsiteX667" fmla="*/ 216701 w 701227"/>
                <a:gd name="connsiteY667" fmla="*/ 202160 h 700110"/>
                <a:gd name="connsiteX668" fmla="*/ 216701 w 701227"/>
                <a:gd name="connsiteY668" fmla="*/ 202160 h 700110"/>
                <a:gd name="connsiteX669" fmla="*/ 235292 w 701227"/>
                <a:gd name="connsiteY669" fmla="*/ 128349 h 700110"/>
                <a:gd name="connsiteX670" fmla="*/ 223673 w 701227"/>
                <a:gd name="connsiteY670" fmla="*/ 138229 h 700110"/>
                <a:gd name="connsiteX671" fmla="*/ 224254 w 701227"/>
                <a:gd name="connsiteY671" fmla="*/ 123700 h 700110"/>
                <a:gd name="connsiteX672" fmla="*/ 235292 w 701227"/>
                <a:gd name="connsiteY672" fmla="*/ 128349 h 700110"/>
                <a:gd name="connsiteX673" fmla="*/ 235292 w 701227"/>
                <a:gd name="connsiteY673" fmla="*/ 128349 h 700110"/>
                <a:gd name="connsiteX674" fmla="*/ 246911 w 701227"/>
                <a:gd name="connsiteY674" fmla="*/ 47564 h 700110"/>
                <a:gd name="connsiteX675" fmla="*/ 238197 w 701227"/>
                <a:gd name="connsiteY675" fmla="*/ 52795 h 700110"/>
                <a:gd name="connsiteX676" fmla="*/ 242845 w 701227"/>
                <a:gd name="connsiteY676" fmla="*/ 43496 h 700110"/>
                <a:gd name="connsiteX677" fmla="*/ 246911 w 701227"/>
                <a:gd name="connsiteY677" fmla="*/ 47564 h 700110"/>
                <a:gd name="connsiteX678" fmla="*/ 246911 w 701227"/>
                <a:gd name="connsiteY678" fmla="*/ 47564 h 700110"/>
                <a:gd name="connsiteX679" fmla="*/ 176033 w 701227"/>
                <a:gd name="connsiteY679" fmla="*/ 572957 h 700110"/>
                <a:gd name="connsiteX680" fmla="*/ 167900 w 701227"/>
                <a:gd name="connsiteY680" fmla="*/ 581093 h 700110"/>
                <a:gd name="connsiteX681" fmla="*/ 165576 w 701227"/>
                <a:gd name="connsiteY681" fmla="*/ 571213 h 700110"/>
                <a:gd name="connsiteX682" fmla="*/ 176033 w 701227"/>
                <a:gd name="connsiteY682" fmla="*/ 572957 h 700110"/>
                <a:gd name="connsiteX683" fmla="*/ 176033 w 701227"/>
                <a:gd name="connsiteY683" fmla="*/ 572957 h 700110"/>
                <a:gd name="connsiteX684" fmla="*/ 195205 w 701227"/>
                <a:gd name="connsiteY684" fmla="*/ 431147 h 700110"/>
                <a:gd name="connsiteX685" fmla="*/ 183005 w 701227"/>
                <a:gd name="connsiteY685" fmla="*/ 443934 h 700110"/>
                <a:gd name="connsiteX686" fmla="*/ 178357 w 701227"/>
                <a:gd name="connsiteY686" fmla="*/ 426498 h 700110"/>
                <a:gd name="connsiteX687" fmla="*/ 195205 w 701227"/>
                <a:gd name="connsiteY687" fmla="*/ 431147 h 700110"/>
                <a:gd name="connsiteX688" fmla="*/ 195205 w 701227"/>
                <a:gd name="connsiteY688" fmla="*/ 431147 h 700110"/>
                <a:gd name="connsiteX689" fmla="*/ 210310 w 701227"/>
                <a:gd name="connsiteY689" fmla="*/ 350944 h 700110"/>
                <a:gd name="connsiteX690" fmla="*/ 193462 w 701227"/>
                <a:gd name="connsiteY690" fmla="*/ 342807 h 700110"/>
                <a:gd name="connsiteX691" fmla="*/ 191719 w 701227"/>
                <a:gd name="connsiteY691" fmla="*/ 361986 h 700110"/>
                <a:gd name="connsiteX692" fmla="*/ 210310 w 701227"/>
                <a:gd name="connsiteY692" fmla="*/ 350944 h 700110"/>
                <a:gd name="connsiteX693" fmla="*/ 210310 w 701227"/>
                <a:gd name="connsiteY693" fmla="*/ 350944 h 700110"/>
                <a:gd name="connsiteX694" fmla="*/ 170224 w 701227"/>
                <a:gd name="connsiteY694" fmla="*/ 628751 h 700110"/>
                <a:gd name="connsiteX695" fmla="*/ 167900 w 701227"/>
                <a:gd name="connsiteY695" fmla="*/ 637469 h 700110"/>
                <a:gd name="connsiteX696" fmla="*/ 170224 w 701227"/>
                <a:gd name="connsiteY696" fmla="*/ 628751 h 700110"/>
                <a:gd name="connsiteX697" fmla="*/ 170224 w 701227"/>
                <a:gd name="connsiteY697" fmla="*/ 628751 h 700110"/>
                <a:gd name="connsiteX698" fmla="*/ 184748 w 701227"/>
                <a:gd name="connsiteY698" fmla="*/ 484617 h 700110"/>
                <a:gd name="connsiteX699" fmla="*/ 176033 w 701227"/>
                <a:gd name="connsiteY699" fmla="*/ 498565 h 700110"/>
                <a:gd name="connsiteX700" fmla="*/ 185910 w 701227"/>
                <a:gd name="connsiteY700" fmla="*/ 503215 h 700110"/>
                <a:gd name="connsiteX701" fmla="*/ 192300 w 701227"/>
                <a:gd name="connsiteY701" fmla="*/ 497984 h 700110"/>
                <a:gd name="connsiteX702" fmla="*/ 184748 w 701227"/>
                <a:gd name="connsiteY702" fmla="*/ 484617 h 700110"/>
                <a:gd name="connsiteX703" fmla="*/ 184748 w 701227"/>
                <a:gd name="connsiteY703" fmla="*/ 484617 h 700110"/>
                <a:gd name="connsiteX704" fmla="*/ 223092 w 701227"/>
                <a:gd name="connsiteY704" fmla="*/ 266672 h 700110"/>
                <a:gd name="connsiteX705" fmla="*/ 213215 w 701227"/>
                <a:gd name="connsiteY705" fmla="*/ 281782 h 700110"/>
                <a:gd name="connsiteX706" fmla="*/ 203339 w 701227"/>
                <a:gd name="connsiteY706" fmla="*/ 263766 h 700110"/>
                <a:gd name="connsiteX707" fmla="*/ 223092 w 701227"/>
                <a:gd name="connsiteY707" fmla="*/ 266672 h 700110"/>
                <a:gd name="connsiteX708" fmla="*/ 223092 w 701227"/>
                <a:gd name="connsiteY708" fmla="*/ 266672 h 700110"/>
                <a:gd name="connsiteX709" fmla="*/ 235873 w 701227"/>
                <a:gd name="connsiteY709" fmla="*/ 185887 h 700110"/>
                <a:gd name="connsiteX710" fmla="*/ 228321 w 701227"/>
                <a:gd name="connsiteY710" fmla="*/ 198673 h 700110"/>
                <a:gd name="connsiteX711" fmla="*/ 218444 w 701227"/>
                <a:gd name="connsiteY711" fmla="*/ 183562 h 700110"/>
                <a:gd name="connsiteX712" fmla="*/ 235873 w 701227"/>
                <a:gd name="connsiteY712" fmla="*/ 185887 h 700110"/>
                <a:gd name="connsiteX713" fmla="*/ 235873 w 701227"/>
                <a:gd name="connsiteY713" fmla="*/ 185887 h 700110"/>
                <a:gd name="connsiteX714" fmla="*/ 246330 w 701227"/>
                <a:gd name="connsiteY714" fmla="*/ 103358 h 700110"/>
                <a:gd name="connsiteX715" fmla="*/ 238197 w 701227"/>
                <a:gd name="connsiteY715" fmla="*/ 114401 h 700110"/>
                <a:gd name="connsiteX716" fmla="*/ 235873 w 701227"/>
                <a:gd name="connsiteY716" fmla="*/ 101034 h 700110"/>
                <a:gd name="connsiteX717" fmla="*/ 246330 w 701227"/>
                <a:gd name="connsiteY717" fmla="*/ 103358 h 700110"/>
                <a:gd name="connsiteX718" fmla="*/ 246330 w 701227"/>
                <a:gd name="connsiteY718" fmla="*/ 103358 h 700110"/>
                <a:gd name="connsiteX719" fmla="*/ 250978 w 701227"/>
                <a:gd name="connsiteY719" fmla="*/ 22573 h 700110"/>
                <a:gd name="connsiteX720" fmla="*/ 257950 w 701227"/>
                <a:gd name="connsiteY720" fmla="*/ 25479 h 700110"/>
                <a:gd name="connsiteX721" fmla="*/ 253302 w 701227"/>
                <a:gd name="connsiteY721" fmla="*/ 30129 h 700110"/>
                <a:gd name="connsiteX722" fmla="*/ 250978 w 701227"/>
                <a:gd name="connsiteY722" fmla="*/ 22573 h 700110"/>
                <a:gd name="connsiteX723" fmla="*/ 250978 w 701227"/>
                <a:gd name="connsiteY723" fmla="*/ 22573 h 700110"/>
                <a:gd name="connsiteX724" fmla="*/ 208567 w 701227"/>
                <a:gd name="connsiteY724" fmla="*/ 408481 h 700110"/>
                <a:gd name="connsiteX725" fmla="*/ 189396 w 701227"/>
                <a:gd name="connsiteY725" fmla="*/ 404413 h 700110"/>
                <a:gd name="connsiteX726" fmla="*/ 195786 w 701227"/>
                <a:gd name="connsiteY726" fmla="*/ 422430 h 700110"/>
                <a:gd name="connsiteX727" fmla="*/ 208567 w 701227"/>
                <a:gd name="connsiteY727" fmla="*/ 408481 h 700110"/>
                <a:gd name="connsiteX728" fmla="*/ 208567 w 701227"/>
                <a:gd name="connsiteY728" fmla="*/ 408481 h 700110"/>
                <a:gd name="connsiteX729" fmla="*/ 189976 w 701227"/>
                <a:gd name="connsiteY729" fmla="*/ 550291 h 700110"/>
                <a:gd name="connsiteX730" fmla="*/ 180100 w 701227"/>
                <a:gd name="connsiteY730" fmla="*/ 559008 h 700110"/>
                <a:gd name="connsiteX731" fmla="*/ 177776 w 701227"/>
                <a:gd name="connsiteY731" fmla="*/ 546222 h 700110"/>
                <a:gd name="connsiteX732" fmla="*/ 189976 w 701227"/>
                <a:gd name="connsiteY732" fmla="*/ 550291 h 700110"/>
                <a:gd name="connsiteX733" fmla="*/ 189976 w 701227"/>
                <a:gd name="connsiteY733" fmla="*/ 550291 h 700110"/>
                <a:gd name="connsiteX734" fmla="*/ 222511 w 701227"/>
                <a:gd name="connsiteY734" fmla="*/ 326534 h 700110"/>
                <a:gd name="connsiteX735" fmla="*/ 203920 w 701227"/>
                <a:gd name="connsiteY735" fmla="*/ 319559 h 700110"/>
                <a:gd name="connsiteX736" fmla="*/ 203920 w 701227"/>
                <a:gd name="connsiteY736" fmla="*/ 338739 h 700110"/>
                <a:gd name="connsiteX737" fmla="*/ 222511 w 701227"/>
                <a:gd name="connsiteY737" fmla="*/ 326534 h 700110"/>
                <a:gd name="connsiteX738" fmla="*/ 222511 w 701227"/>
                <a:gd name="connsiteY738" fmla="*/ 326534 h 700110"/>
                <a:gd name="connsiteX739" fmla="*/ 185910 w 701227"/>
                <a:gd name="connsiteY739" fmla="*/ 607828 h 700110"/>
                <a:gd name="connsiteX740" fmla="*/ 176614 w 701227"/>
                <a:gd name="connsiteY740" fmla="*/ 613059 h 700110"/>
                <a:gd name="connsiteX741" fmla="*/ 185910 w 701227"/>
                <a:gd name="connsiteY741" fmla="*/ 607828 h 700110"/>
                <a:gd name="connsiteX742" fmla="*/ 185910 w 701227"/>
                <a:gd name="connsiteY742" fmla="*/ 607828 h 700110"/>
                <a:gd name="connsiteX743" fmla="*/ 205082 w 701227"/>
                <a:gd name="connsiteY743" fmla="*/ 466600 h 700110"/>
                <a:gd name="connsiteX744" fmla="*/ 196367 w 701227"/>
                <a:gd name="connsiteY744" fmla="*/ 480548 h 700110"/>
                <a:gd name="connsiteX745" fmla="*/ 187072 w 701227"/>
                <a:gd name="connsiteY745" fmla="*/ 465437 h 700110"/>
                <a:gd name="connsiteX746" fmla="*/ 205082 w 701227"/>
                <a:gd name="connsiteY746" fmla="*/ 466600 h 700110"/>
                <a:gd name="connsiteX747" fmla="*/ 205082 w 701227"/>
                <a:gd name="connsiteY747" fmla="*/ 466600 h 700110"/>
                <a:gd name="connsiteX748" fmla="*/ 235873 w 701227"/>
                <a:gd name="connsiteY748" fmla="*/ 244587 h 700110"/>
                <a:gd name="connsiteX749" fmla="*/ 219025 w 701227"/>
                <a:gd name="connsiteY749" fmla="*/ 257372 h 700110"/>
                <a:gd name="connsiteX750" fmla="*/ 220768 w 701227"/>
                <a:gd name="connsiteY750" fmla="*/ 237612 h 700110"/>
                <a:gd name="connsiteX751" fmla="*/ 235873 w 701227"/>
                <a:gd name="connsiteY751" fmla="*/ 244587 h 700110"/>
                <a:gd name="connsiteX752" fmla="*/ 235873 w 701227"/>
                <a:gd name="connsiteY752" fmla="*/ 244587 h 700110"/>
                <a:gd name="connsiteX753" fmla="*/ 248073 w 701227"/>
                <a:gd name="connsiteY753" fmla="*/ 163221 h 700110"/>
                <a:gd name="connsiteX754" fmla="*/ 231225 w 701227"/>
                <a:gd name="connsiteY754" fmla="*/ 160315 h 700110"/>
                <a:gd name="connsiteX755" fmla="*/ 235292 w 701227"/>
                <a:gd name="connsiteY755" fmla="*/ 174844 h 700110"/>
                <a:gd name="connsiteX756" fmla="*/ 248073 w 701227"/>
                <a:gd name="connsiteY756" fmla="*/ 163221 h 700110"/>
                <a:gd name="connsiteX757" fmla="*/ 248073 w 701227"/>
                <a:gd name="connsiteY757" fmla="*/ 163221 h 700110"/>
                <a:gd name="connsiteX758" fmla="*/ 258531 w 701227"/>
                <a:gd name="connsiteY758" fmla="*/ 82435 h 700110"/>
                <a:gd name="connsiteX759" fmla="*/ 245750 w 701227"/>
                <a:gd name="connsiteY759" fmla="*/ 86504 h 700110"/>
                <a:gd name="connsiteX760" fmla="*/ 258531 w 701227"/>
                <a:gd name="connsiteY760" fmla="*/ 82435 h 700110"/>
                <a:gd name="connsiteX761" fmla="*/ 258531 w 701227"/>
                <a:gd name="connsiteY761" fmla="*/ 82435 h 700110"/>
                <a:gd name="connsiteX762" fmla="*/ 220187 w 701227"/>
                <a:gd name="connsiteY762" fmla="*/ 382909 h 700110"/>
                <a:gd name="connsiteX763" fmla="*/ 209729 w 701227"/>
                <a:gd name="connsiteY763" fmla="*/ 399763 h 700110"/>
                <a:gd name="connsiteX764" fmla="*/ 199272 w 701227"/>
                <a:gd name="connsiteY764" fmla="*/ 382909 h 700110"/>
                <a:gd name="connsiteX765" fmla="*/ 220187 w 701227"/>
                <a:gd name="connsiteY765" fmla="*/ 382909 h 700110"/>
                <a:gd name="connsiteX766" fmla="*/ 220187 w 701227"/>
                <a:gd name="connsiteY766" fmla="*/ 382909 h 700110"/>
                <a:gd name="connsiteX767" fmla="*/ 198691 w 701227"/>
                <a:gd name="connsiteY767" fmla="*/ 520650 h 700110"/>
                <a:gd name="connsiteX768" fmla="*/ 202177 w 701227"/>
                <a:gd name="connsiteY768" fmla="*/ 532274 h 700110"/>
                <a:gd name="connsiteX769" fmla="*/ 186491 w 701227"/>
                <a:gd name="connsiteY769" fmla="*/ 529949 h 700110"/>
                <a:gd name="connsiteX770" fmla="*/ 192881 w 701227"/>
                <a:gd name="connsiteY770" fmla="*/ 519488 h 700110"/>
                <a:gd name="connsiteX771" fmla="*/ 198691 w 701227"/>
                <a:gd name="connsiteY771" fmla="*/ 520650 h 700110"/>
                <a:gd name="connsiteX772" fmla="*/ 198691 w 701227"/>
                <a:gd name="connsiteY772" fmla="*/ 520650 h 700110"/>
                <a:gd name="connsiteX773" fmla="*/ 221349 w 701227"/>
                <a:gd name="connsiteY773" fmla="*/ 294569 h 700110"/>
                <a:gd name="connsiteX774" fmla="*/ 235873 w 701227"/>
                <a:gd name="connsiteY774" fmla="*/ 309098 h 700110"/>
                <a:gd name="connsiteX775" fmla="*/ 217863 w 701227"/>
                <a:gd name="connsiteY775" fmla="*/ 317235 h 700110"/>
                <a:gd name="connsiteX776" fmla="*/ 210891 w 701227"/>
                <a:gd name="connsiteY776" fmla="*/ 305611 h 700110"/>
                <a:gd name="connsiteX777" fmla="*/ 221349 w 701227"/>
                <a:gd name="connsiteY777" fmla="*/ 294569 h 700110"/>
                <a:gd name="connsiteX778" fmla="*/ 221349 w 701227"/>
                <a:gd name="connsiteY778" fmla="*/ 294569 h 700110"/>
                <a:gd name="connsiteX779" fmla="*/ 247492 w 701227"/>
                <a:gd name="connsiteY779" fmla="*/ 221339 h 700110"/>
                <a:gd name="connsiteX780" fmla="*/ 230063 w 701227"/>
                <a:gd name="connsiteY780" fmla="*/ 216689 h 700110"/>
                <a:gd name="connsiteX781" fmla="*/ 234711 w 701227"/>
                <a:gd name="connsiteY781" fmla="*/ 235869 h 700110"/>
                <a:gd name="connsiteX782" fmla="*/ 247492 w 701227"/>
                <a:gd name="connsiteY782" fmla="*/ 221339 h 700110"/>
                <a:gd name="connsiteX783" fmla="*/ 247492 w 701227"/>
                <a:gd name="connsiteY783" fmla="*/ 221339 h 700110"/>
                <a:gd name="connsiteX784" fmla="*/ 248654 w 701227"/>
                <a:gd name="connsiteY784" fmla="*/ 134161 h 700110"/>
                <a:gd name="connsiteX785" fmla="*/ 258531 w 701227"/>
                <a:gd name="connsiteY785" fmla="*/ 147528 h 700110"/>
                <a:gd name="connsiteX786" fmla="*/ 246330 w 701227"/>
                <a:gd name="connsiteY786" fmla="*/ 151015 h 700110"/>
                <a:gd name="connsiteX787" fmla="*/ 241102 w 701227"/>
                <a:gd name="connsiteY787" fmla="*/ 141717 h 700110"/>
                <a:gd name="connsiteX788" fmla="*/ 248654 w 701227"/>
                <a:gd name="connsiteY788" fmla="*/ 134161 h 700110"/>
                <a:gd name="connsiteX789" fmla="*/ 248654 w 701227"/>
                <a:gd name="connsiteY789" fmla="*/ 134161 h 700110"/>
                <a:gd name="connsiteX790" fmla="*/ 265502 w 701227"/>
                <a:gd name="connsiteY790" fmla="*/ 53957 h 700110"/>
                <a:gd name="connsiteX791" fmla="*/ 270731 w 701227"/>
                <a:gd name="connsiteY791" fmla="*/ 60931 h 700110"/>
                <a:gd name="connsiteX792" fmla="*/ 263759 w 701227"/>
                <a:gd name="connsiteY792" fmla="*/ 67325 h 700110"/>
                <a:gd name="connsiteX793" fmla="*/ 257950 w 701227"/>
                <a:gd name="connsiteY793" fmla="*/ 59188 h 700110"/>
                <a:gd name="connsiteX794" fmla="*/ 265502 w 701227"/>
                <a:gd name="connsiteY794" fmla="*/ 53957 h 700110"/>
                <a:gd name="connsiteX795" fmla="*/ 265502 w 701227"/>
                <a:gd name="connsiteY795" fmla="*/ 53957 h 700110"/>
                <a:gd name="connsiteX796" fmla="*/ 199272 w 701227"/>
                <a:gd name="connsiteY796" fmla="*/ 584581 h 700110"/>
                <a:gd name="connsiteX797" fmla="*/ 193462 w 701227"/>
                <a:gd name="connsiteY797" fmla="*/ 593299 h 700110"/>
                <a:gd name="connsiteX798" fmla="*/ 188814 w 701227"/>
                <a:gd name="connsiteY798" fmla="*/ 581675 h 700110"/>
                <a:gd name="connsiteX799" fmla="*/ 199272 w 701227"/>
                <a:gd name="connsiteY799" fmla="*/ 584581 h 700110"/>
                <a:gd name="connsiteX800" fmla="*/ 199272 w 701227"/>
                <a:gd name="connsiteY800" fmla="*/ 584581 h 700110"/>
                <a:gd name="connsiteX801" fmla="*/ 219025 w 701227"/>
                <a:gd name="connsiteY801" fmla="*/ 443934 h 700110"/>
                <a:gd name="connsiteX802" fmla="*/ 202758 w 701227"/>
                <a:gd name="connsiteY802" fmla="*/ 437540 h 700110"/>
                <a:gd name="connsiteX803" fmla="*/ 203339 w 701227"/>
                <a:gd name="connsiteY803" fmla="*/ 456138 h 700110"/>
                <a:gd name="connsiteX804" fmla="*/ 219025 w 701227"/>
                <a:gd name="connsiteY804" fmla="*/ 443934 h 700110"/>
                <a:gd name="connsiteX805" fmla="*/ 219025 w 701227"/>
                <a:gd name="connsiteY805" fmla="*/ 443934 h 700110"/>
                <a:gd name="connsiteX806" fmla="*/ 227739 w 701227"/>
                <a:gd name="connsiteY806" fmla="*/ 353850 h 700110"/>
                <a:gd name="connsiteX807" fmla="*/ 234130 w 701227"/>
                <a:gd name="connsiteY807" fmla="*/ 366636 h 700110"/>
                <a:gd name="connsiteX808" fmla="*/ 213796 w 701227"/>
                <a:gd name="connsiteY808" fmla="*/ 374191 h 700110"/>
                <a:gd name="connsiteX809" fmla="*/ 214377 w 701227"/>
                <a:gd name="connsiteY809" fmla="*/ 355593 h 700110"/>
                <a:gd name="connsiteX810" fmla="*/ 227739 w 701227"/>
                <a:gd name="connsiteY810" fmla="*/ 353850 h 700110"/>
                <a:gd name="connsiteX811" fmla="*/ 227739 w 701227"/>
                <a:gd name="connsiteY811" fmla="*/ 353850 h 700110"/>
                <a:gd name="connsiteX812" fmla="*/ 192300 w 701227"/>
                <a:gd name="connsiteY812" fmla="*/ 640956 h 700110"/>
                <a:gd name="connsiteX813" fmla="*/ 196948 w 701227"/>
                <a:gd name="connsiteY813" fmla="*/ 646186 h 700110"/>
                <a:gd name="connsiteX814" fmla="*/ 188814 w 701227"/>
                <a:gd name="connsiteY814" fmla="*/ 647930 h 700110"/>
                <a:gd name="connsiteX815" fmla="*/ 192300 w 701227"/>
                <a:gd name="connsiteY815" fmla="*/ 640956 h 700110"/>
                <a:gd name="connsiteX816" fmla="*/ 192300 w 701227"/>
                <a:gd name="connsiteY816" fmla="*/ 640956 h 700110"/>
                <a:gd name="connsiteX817" fmla="*/ 216120 w 701227"/>
                <a:gd name="connsiteY817" fmla="*/ 501471 h 700110"/>
                <a:gd name="connsiteX818" fmla="*/ 202177 w 701227"/>
                <a:gd name="connsiteY818" fmla="*/ 513676 h 700110"/>
                <a:gd name="connsiteX819" fmla="*/ 204501 w 701227"/>
                <a:gd name="connsiteY819" fmla="*/ 496821 h 700110"/>
                <a:gd name="connsiteX820" fmla="*/ 216120 w 701227"/>
                <a:gd name="connsiteY820" fmla="*/ 501471 h 700110"/>
                <a:gd name="connsiteX821" fmla="*/ 216120 w 701227"/>
                <a:gd name="connsiteY821" fmla="*/ 501471 h 700110"/>
                <a:gd name="connsiteX822" fmla="*/ 241683 w 701227"/>
                <a:gd name="connsiteY822" fmla="*/ 273065 h 700110"/>
                <a:gd name="connsiteX823" fmla="*/ 224254 w 701227"/>
                <a:gd name="connsiteY823" fmla="*/ 286432 h 700110"/>
                <a:gd name="connsiteX824" fmla="*/ 234130 w 701227"/>
                <a:gd name="connsiteY824" fmla="*/ 296312 h 700110"/>
                <a:gd name="connsiteX825" fmla="*/ 245750 w 701227"/>
                <a:gd name="connsiteY825" fmla="*/ 291082 h 700110"/>
                <a:gd name="connsiteX826" fmla="*/ 241683 w 701227"/>
                <a:gd name="connsiteY826" fmla="*/ 273065 h 700110"/>
                <a:gd name="connsiteX827" fmla="*/ 241683 w 701227"/>
                <a:gd name="connsiteY827" fmla="*/ 273065 h 700110"/>
                <a:gd name="connsiteX828" fmla="*/ 259693 w 701227"/>
                <a:gd name="connsiteY828" fmla="*/ 198673 h 700110"/>
                <a:gd name="connsiteX829" fmla="*/ 242264 w 701227"/>
                <a:gd name="connsiteY829" fmla="*/ 194023 h 700110"/>
                <a:gd name="connsiteX830" fmla="*/ 245168 w 701227"/>
                <a:gd name="connsiteY830" fmla="*/ 212040 h 700110"/>
                <a:gd name="connsiteX831" fmla="*/ 259693 w 701227"/>
                <a:gd name="connsiteY831" fmla="*/ 198673 h 700110"/>
                <a:gd name="connsiteX832" fmla="*/ 259693 w 701227"/>
                <a:gd name="connsiteY832" fmla="*/ 198673 h 700110"/>
                <a:gd name="connsiteX833" fmla="*/ 261435 w 701227"/>
                <a:gd name="connsiteY833" fmla="*/ 112076 h 700110"/>
                <a:gd name="connsiteX834" fmla="*/ 271312 w 701227"/>
                <a:gd name="connsiteY834" fmla="*/ 123119 h 700110"/>
                <a:gd name="connsiteX835" fmla="*/ 259112 w 701227"/>
                <a:gd name="connsiteY835" fmla="*/ 127187 h 700110"/>
                <a:gd name="connsiteX836" fmla="*/ 254464 w 701227"/>
                <a:gd name="connsiteY836" fmla="*/ 119050 h 700110"/>
                <a:gd name="connsiteX837" fmla="*/ 261435 w 701227"/>
                <a:gd name="connsiteY837" fmla="*/ 112076 h 700110"/>
                <a:gd name="connsiteX838" fmla="*/ 261435 w 701227"/>
                <a:gd name="connsiteY838" fmla="*/ 112076 h 700110"/>
                <a:gd name="connsiteX839" fmla="*/ 281769 w 701227"/>
                <a:gd name="connsiteY839" fmla="*/ 35360 h 700110"/>
                <a:gd name="connsiteX840" fmla="*/ 281188 w 701227"/>
                <a:gd name="connsiteY840" fmla="*/ 40590 h 700110"/>
                <a:gd name="connsiteX841" fmla="*/ 274217 w 701227"/>
                <a:gd name="connsiteY841" fmla="*/ 41171 h 700110"/>
                <a:gd name="connsiteX842" fmla="*/ 276541 w 701227"/>
                <a:gd name="connsiteY842" fmla="*/ 32454 h 700110"/>
                <a:gd name="connsiteX843" fmla="*/ 281769 w 701227"/>
                <a:gd name="connsiteY843" fmla="*/ 35360 h 700110"/>
                <a:gd name="connsiteX844" fmla="*/ 281769 w 701227"/>
                <a:gd name="connsiteY844" fmla="*/ 35360 h 700110"/>
                <a:gd name="connsiteX845" fmla="*/ 212053 w 701227"/>
                <a:gd name="connsiteY845" fmla="*/ 559589 h 700110"/>
                <a:gd name="connsiteX846" fmla="*/ 207987 w 701227"/>
                <a:gd name="connsiteY846" fmla="*/ 571213 h 700110"/>
                <a:gd name="connsiteX847" fmla="*/ 198691 w 701227"/>
                <a:gd name="connsiteY847" fmla="*/ 560752 h 700110"/>
                <a:gd name="connsiteX848" fmla="*/ 212053 w 701227"/>
                <a:gd name="connsiteY848" fmla="*/ 559589 h 700110"/>
                <a:gd name="connsiteX849" fmla="*/ 212053 w 701227"/>
                <a:gd name="connsiteY849" fmla="*/ 559589 h 700110"/>
                <a:gd name="connsiteX850" fmla="*/ 231806 w 701227"/>
                <a:gd name="connsiteY850" fmla="*/ 421267 h 700110"/>
                <a:gd name="connsiteX851" fmla="*/ 214377 w 701227"/>
                <a:gd name="connsiteY851" fmla="*/ 433472 h 700110"/>
                <a:gd name="connsiteX852" fmla="*/ 214377 w 701227"/>
                <a:gd name="connsiteY852" fmla="*/ 413712 h 700110"/>
                <a:gd name="connsiteX853" fmla="*/ 231806 w 701227"/>
                <a:gd name="connsiteY853" fmla="*/ 421267 h 700110"/>
                <a:gd name="connsiteX854" fmla="*/ 231806 w 701227"/>
                <a:gd name="connsiteY854" fmla="*/ 421267 h 700110"/>
                <a:gd name="connsiteX855" fmla="*/ 245750 w 701227"/>
                <a:gd name="connsiteY855" fmla="*/ 337576 h 700110"/>
                <a:gd name="connsiteX856" fmla="*/ 228901 w 701227"/>
                <a:gd name="connsiteY856" fmla="*/ 353268 h 700110"/>
                <a:gd name="connsiteX857" fmla="*/ 227159 w 701227"/>
                <a:gd name="connsiteY857" fmla="*/ 331183 h 700110"/>
                <a:gd name="connsiteX858" fmla="*/ 245750 w 701227"/>
                <a:gd name="connsiteY858" fmla="*/ 337576 h 700110"/>
                <a:gd name="connsiteX859" fmla="*/ 245750 w 701227"/>
                <a:gd name="connsiteY859" fmla="*/ 337576 h 700110"/>
                <a:gd name="connsiteX860" fmla="*/ 208567 w 701227"/>
                <a:gd name="connsiteY860" fmla="*/ 620033 h 700110"/>
                <a:gd name="connsiteX861" fmla="*/ 200434 w 701227"/>
                <a:gd name="connsiteY861" fmla="*/ 626426 h 700110"/>
                <a:gd name="connsiteX862" fmla="*/ 208567 w 701227"/>
                <a:gd name="connsiteY862" fmla="*/ 620033 h 700110"/>
                <a:gd name="connsiteX863" fmla="*/ 208567 w 701227"/>
                <a:gd name="connsiteY863" fmla="*/ 620033 h 700110"/>
                <a:gd name="connsiteX864" fmla="*/ 255626 w 701227"/>
                <a:gd name="connsiteY864" fmla="*/ 250980 h 700110"/>
                <a:gd name="connsiteX865" fmla="*/ 237035 w 701227"/>
                <a:gd name="connsiteY865" fmla="*/ 255048 h 700110"/>
                <a:gd name="connsiteX866" fmla="*/ 249816 w 701227"/>
                <a:gd name="connsiteY866" fmla="*/ 271902 h 700110"/>
                <a:gd name="connsiteX867" fmla="*/ 259112 w 701227"/>
                <a:gd name="connsiteY867" fmla="*/ 266672 h 700110"/>
                <a:gd name="connsiteX868" fmla="*/ 255626 w 701227"/>
                <a:gd name="connsiteY868" fmla="*/ 250980 h 700110"/>
                <a:gd name="connsiteX869" fmla="*/ 255626 w 701227"/>
                <a:gd name="connsiteY869" fmla="*/ 250980 h 700110"/>
                <a:gd name="connsiteX870" fmla="*/ 282350 w 701227"/>
                <a:gd name="connsiteY870" fmla="*/ 93478 h 700110"/>
                <a:gd name="connsiteX871" fmla="*/ 272474 w 701227"/>
                <a:gd name="connsiteY871" fmla="*/ 103939 h 700110"/>
                <a:gd name="connsiteX872" fmla="*/ 270150 w 701227"/>
                <a:gd name="connsiteY872" fmla="*/ 91734 h 700110"/>
                <a:gd name="connsiteX873" fmla="*/ 282350 w 701227"/>
                <a:gd name="connsiteY873" fmla="*/ 93478 h 700110"/>
                <a:gd name="connsiteX874" fmla="*/ 282350 w 701227"/>
                <a:gd name="connsiteY874" fmla="*/ 93478 h 700110"/>
                <a:gd name="connsiteX875" fmla="*/ 292808 w 701227"/>
                <a:gd name="connsiteY875" fmla="*/ 12693 h 700110"/>
                <a:gd name="connsiteX876" fmla="*/ 286417 w 701227"/>
                <a:gd name="connsiteY876" fmla="*/ 17343 h 700110"/>
                <a:gd name="connsiteX877" fmla="*/ 292808 w 701227"/>
                <a:gd name="connsiteY877" fmla="*/ 12693 h 700110"/>
                <a:gd name="connsiteX878" fmla="*/ 292808 w 701227"/>
                <a:gd name="connsiteY878" fmla="*/ 12693 h 700110"/>
                <a:gd name="connsiteX879" fmla="*/ 229482 w 701227"/>
                <a:gd name="connsiteY879" fmla="*/ 479386 h 700110"/>
                <a:gd name="connsiteX880" fmla="*/ 212634 w 701227"/>
                <a:gd name="connsiteY880" fmla="*/ 474155 h 700110"/>
                <a:gd name="connsiteX881" fmla="*/ 217863 w 701227"/>
                <a:gd name="connsiteY881" fmla="*/ 492172 h 700110"/>
                <a:gd name="connsiteX882" fmla="*/ 229482 w 701227"/>
                <a:gd name="connsiteY882" fmla="*/ 479386 h 700110"/>
                <a:gd name="connsiteX883" fmla="*/ 229482 w 701227"/>
                <a:gd name="connsiteY883" fmla="*/ 479386 h 700110"/>
                <a:gd name="connsiteX884" fmla="*/ 271312 w 701227"/>
                <a:gd name="connsiteY884" fmla="*/ 176006 h 700110"/>
                <a:gd name="connsiteX885" fmla="*/ 255626 w 701227"/>
                <a:gd name="connsiteY885" fmla="*/ 186468 h 700110"/>
                <a:gd name="connsiteX886" fmla="*/ 256788 w 701227"/>
                <a:gd name="connsiteY886" fmla="*/ 169032 h 700110"/>
                <a:gd name="connsiteX887" fmla="*/ 271312 w 701227"/>
                <a:gd name="connsiteY887" fmla="*/ 176006 h 700110"/>
                <a:gd name="connsiteX888" fmla="*/ 271312 w 701227"/>
                <a:gd name="connsiteY888" fmla="*/ 176006 h 700110"/>
                <a:gd name="connsiteX889" fmla="*/ 225416 w 701227"/>
                <a:gd name="connsiteY889" fmla="*/ 536923 h 700110"/>
                <a:gd name="connsiteX890" fmla="*/ 219025 w 701227"/>
                <a:gd name="connsiteY890" fmla="*/ 549710 h 700110"/>
                <a:gd name="connsiteX891" fmla="*/ 210310 w 701227"/>
                <a:gd name="connsiteY891" fmla="*/ 537504 h 700110"/>
                <a:gd name="connsiteX892" fmla="*/ 225416 w 701227"/>
                <a:gd name="connsiteY892" fmla="*/ 536923 h 700110"/>
                <a:gd name="connsiteX893" fmla="*/ 225416 w 701227"/>
                <a:gd name="connsiteY893" fmla="*/ 536923 h 700110"/>
                <a:gd name="connsiteX894" fmla="*/ 244588 w 701227"/>
                <a:gd name="connsiteY894" fmla="*/ 397439 h 700110"/>
                <a:gd name="connsiteX895" fmla="*/ 224835 w 701227"/>
                <a:gd name="connsiteY895" fmla="*/ 391627 h 700110"/>
                <a:gd name="connsiteX896" fmla="*/ 226577 w 701227"/>
                <a:gd name="connsiteY896" fmla="*/ 411387 h 700110"/>
                <a:gd name="connsiteX897" fmla="*/ 244588 w 701227"/>
                <a:gd name="connsiteY897" fmla="*/ 397439 h 700110"/>
                <a:gd name="connsiteX898" fmla="*/ 244588 w 701227"/>
                <a:gd name="connsiteY898" fmla="*/ 397439 h 700110"/>
                <a:gd name="connsiteX899" fmla="*/ 271893 w 701227"/>
                <a:gd name="connsiteY899" fmla="*/ 234125 h 700110"/>
                <a:gd name="connsiteX900" fmla="*/ 254464 w 701227"/>
                <a:gd name="connsiteY900" fmla="*/ 246911 h 700110"/>
                <a:gd name="connsiteX901" fmla="*/ 254464 w 701227"/>
                <a:gd name="connsiteY901" fmla="*/ 227151 h 700110"/>
                <a:gd name="connsiteX902" fmla="*/ 271893 w 701227"/>
                <a:gd name="connsiteY902" fmla="*/ 234125 h 700110"/>
                <a:gd name="connsiteX903" fmla="*/ 271893 w 701227"/>
                <a:gd name="connsiteY903" fmla="*/ 234125 h 700110"/>
                <a:gd name="connsiteX904" fmla="*/ 271893 w 701227"/>
                <a:gd name="connsiteY904" fmla="*/ 145785 h 700110"/>
                <a:gd name="connsiteX905" fmla="*/ 263759 w 701227"/>
                <a:gd name="connsiteY905" fmla="*/ 153921 h 700110"/>
                <a:gd name="connsiteX906" fmla="*/ 269569 w 701227"/>
                <a:gd name="connsiteY906" fmla="*/ 163802 h 700110"/>
                <a:gd name="connsiteX907" fmla="*/ 282931 w 701227"/>
                <a:gd name="connsiteY907" fmla="*/ 160315 h 700110"/>
                <a:gd name="connsiteX908" fmla="*/ 271893 w 701227"/>
                <a:gd name="connsiteY908" fmla="*/ 145785 h 700110"/>
                <a:gd name="connsiteX909" fmla="*/ 271893 w 701227"/>
                <a:gd name="connsiteY909" fmla="*/ 145785 h 700110"/>
                <a:gd name="connsiteX910" fmla="*/ 291646 w 701227"/>
                <a:gd name="connsiteY910" fmla="*/ 67325 h 700110"/>
                <a:gd name="connsiteX911" fmla="*/ 292808 w 701227"/>
                <a:gd name="connsiteY911" fmla="*/ 77786 h 700110"/>
                <a:gd name="connsiteX912" fmla="*/ 281188 w 701227"/>
                <a:gd name="connsiteY912" fmla="*/ 73718 h 700110"/>
                <a:gd name="connsiteX913" fmla="*/ 285836 w 701227"/>
                <a:gd name="connsiteY913" fmla="*/ 66743 h 700110"/>
                <a:gd name="connsiteX914" fmla="*/ 291646 w 701227"/>
                <a:gd name="connsiteY914" fmla="*/ 67325 h 700110"/>
                <a:gd name="connsiteX915" fmla="*/ 291646 w 701227"/>
                <a:gd name="connsiteY915" fmla="*/ 67325 h 700110"/>
                <a:gd name="connsiteX916" fmla="*/ 223092 w 701227"/>
                <a:gd name="connsiteY916" fmla="*/ 597948 h 700110"/>
                <a:gd name="connsiteX917" fmla="*/ 216701 w 701227"/>
                <a:gd name="connsiteY917" fmla="*/ 606666 h 700110"/>
                <a:gd name="connsiteX918" fmla="*/ 212053 w 701227"/>
                <a:gd name="connsiteY918" fmla="*/ 595042 h 700110"/>
                <a:gd name="connsiteX919" fmla="*/ 223092 w 701227"/>
                <a:gd name="connsiteY919" fmla="*/ 597948 h 700110"/>
                <a:gd name="connsiteX920" fmla="*/ 223092 w 701227"/>
                <a:gd name="connsiteY920" fmla="*/ 597948 h 700110"/>
                <a:gd name="connsiteX921" fmla="*/ 242264 w 701227"/>
                <a:gd name="connsiteY921" fmla="*/ 454976 h 700110"/>
                <a:gd name="connsiteX922" fmla="*/ 228321 w 701227"/>
                <a:gd name="connsiteY922" fmla="*/ 469506 h 700110"/>
                <a:gd name="connsiteX923" fmla="*/ 225416 w 701227"/>
                <a:gd name="connsiteY923" fmla="*/ 449745 h 700110"/>
                <a:gd name="connsiteX924" fmla="*/ 242264 w 701227"/>
                <a:gd name="connsiteY924" fmla="*/ 454976 h 700110"/>
                <a:gd name="connsiteX925" fmla="*/ 242264 w 701227"/>
                <a:gd name="connsiteY925" fmla="*/ 454976 h 700110"/>
                <a:gd name="connsiteX926" fmla="*/ 218444 w 701227"/>
                <a:gd name="connsiteY926" fmla="*/ 655485 h 700110"/>
                <a:gd name="connsiteX927" fmla="*/ 212053 w 701227"/>
                <a:gd name="connsiteY927" fmla="*/ 660135 h 700110"/>
                <a:gd name="connsiteX928" fmla="*/ 218444 w 701227"/>
                <a:gd name="connsiteY928" fmla="*/ 655485 h 700110"/>
                <a:gd name="connsiteX929" fmla="*/ 218444 w 701227"/>
                <a:gd name="connsiteY929" fmla="*/ 655485 h 700110"/>
                <a:gd name="connsiteX930" fmla="*/ 235292 w 701227"/>
                <a:gd name="connsiteY930" fmla="*/ 509608 h 700110"/>
                <a:gd name="connsiteX931" fmla="*/ 221930 w 701227"/>
                <a:gd name="connsiteY931" fmla="*/ 513094 h 700110"/>
                <a:gd name="connsiteX932" fmla="*/ 232968 w 701227"/>
                <a:gd name="connsiteY932" fmla="*/ 527043 h 700110"/>
                <a:gd name="connsiteX933" fmla="*/ 241102 w 701227"/>
                <a:gd name="connsiteY933" fmla="*/ 518906 h 700110"/>
                <a:gd name="connsiteX934" fmla="*/ 235292 w 701227"/>
                <a:gd name="connsiteY934" fmla="*/ 509608 h 700110"/>
                <a:gd name="connsiteX935" fmla="*/ 235292 w 701227"/>
                <a:gd name="connsiteY935" fmla="*/ 509608 h 700110"/>
                <a:gd name="connsiteX936" fmla="*/ 287579 w 701227"/>
                <a:gd name="connsiteY936" fmla="*/ 122537 h 700110"/>
                <a:gd name="connsiteX937" fmla="*/ 294551 w 701227"/>
                <a:gd name="connsiteY937" fmla="*/ 135323 h 700110"/>
                <a:gd name="connsiteX938" fmla="*/ 285255 w 701227"/>
                <a:gd name="connsiteY938" fmla="*/ 141717 h 700110"/>
                <a:gd name="connsiteX939" fmla="*/ 277703 w 701227"/>
                <a:gd name="connsiteY939" fmla="*/ 134161 h 700110"/>
                <a:gd name="connsiteX940" fmla="*/ 287579 w 701227"/>
                <a:gd name="connsiteY940" fmla="*/ 122537 h 700110"/>
                <a:gd name="connsiteX941" fmla="*/ 287579 w 701227"/>
                <a:gd name="connsiteY941" fmla="*/ 122537 h 700110"/>
                <a:gd name="connsiteX942" fmla="*/ 305008 w 701227"/>
                <a:gd name="connsiteY942" fmla="*/ 47564 h 700110"/>
                <a:gd name="connsiteX943" fmla="*/ 296293 w 701227"/>
                <a:gd name="connsiteY943" fmla="*/ 54539 h 700110"/>
                <a:gd name="connsiteX944" fmla="*/ 298617 w 701227"/>
                <a:gd name="connsiteY944" fmla="*/ 44658 h 700110"/>
                <a:gd name="connsiteX945" fmla="*/ 305008 w 701227"/>
                <a:gd name="connsiteY945" fmla="*/ 47564 h 700110"/>
                <a:gd name="connsiteX946" fmla="*/ 305008 w 701227"/>
                <a:gd name="connsiteY946" fmla="*/ 47564 h 700110"/>
                <a:gd name="connsiteX947" fmla="*/ 284093 w 701227"/>
                <a:gd name="connsiteY947" fmla="*/ 213202 h 700110"/>
                <a:gd name="connsiteX948" fmla="*/ 266664 w 701227"/>
                <a:gd name="connsiteY948" fmla="*/ 223083 h 700110"/>
                <a:gd name="connsiteX949" fmla="*/ 266664 w 701227"/>
                <a:gd name="connsiteY949" fmla="*/ 203904 h 700110"/>
                <a:gd name="connsiteX950" fmla="*/ 284093 w 701227"/>
                <a:gd name="connsiteY950" fmla="*/ 213202 h 700110"/>
                <a:gd name="connsiteX951" fmla="*/ 284093 w 701227"/>
                <a:gd name="connsiteY951" fmla="*/ 213202 h 700110"/>
                <a:gd name="connsiteX952" fmla="*/ 235292 w 701227"/>
                <a:gd name="connsiteY952" fmla="*/ 571795 h 700110"/>
                <a:gd name="connsiteX953" fmla="*/ 225416 w 701227"/>
                <a:gd name="connsiteY953" fmla="*/ 582837 h 700110"/>
                <a:gd name="connsiteX954" fmla="*/ 226577 w 701227"/>
                <a:gd name="connsiteY954" fmla="*/ 568889 h 700110"/>
                <a:gd name="connsiteX955" fmla="*/ 235292 w 701227"/>
                <a:gd name="connsiteY955" fmla="*/ 571795 h 700110"/>
                <a:gd name="connsiteX956" fmla="*/ 235292 w 701227"/>
                <a:gd name="connsiteY956" fmla="*/ 571795 h 700110"/>
                <a:gd name="connsiteX957" fmla="*/ 255045 w 701227"/>
                <a:gd name="connsiteY957" fmla="*/ 432310 h 700110"/>
                <a:gd name="connsiteX958" fmla="*/ 235292 w 701227"/>
                <a:gd name="connsiteY958" fmla="*/ 428241 h 700110"/>
                <a:gd name="connsiteX959" fmla="*/ 244006 w 701227"/>
                <a:gd name="connsiteY959" fmla="*/ 448583 h 700110"/>
                <a:gd name="connsiteX960" fmla="*/ 255045 w 701227"/>
                <a:gd name="connsiteY960" fmla="*/ 432310 h 700110"/>
                <a:gd name="connsiteX961" fmla="*/ 255045 w 701227"/>
                <a:gd name="connsiteY961" fmla="*/ 432310 h 700110"/>
                <a:gd name="connsiteX962" fmla="*/ 230063 w 701227"/>
                <a:gd name="connsiteY962" fmla="*/ 630494 h 700110"/>
                <a:gd name="connsiteX963" fmla="*/ 228901 w 701227"/>
                <a:gd name="connsiteY963" fmla="*/ 639793 h 700110"/>
                <a:gd name="connsiteX964" fmla="*/ 220768 w 701227"/>
                <a:gd name="connsiteY964" fmla="*/ 634563 h 700110"/>
                <a:gd name="connsiteX965" fmla="*/ 230063 w 701227"/>
                <a:gd name="connsiteY965" fmla="*/ 630494 h 700110"/>
                <a:gd name="connsiteX966" fmla="*/ 230063 w 701227"/>
                <a:gd name="connsiteY966" fmla="*/ 630494 h 700110"/>
                <a:gd name="connsiteX967" fmla="*/ 252721 w 701227"/>
                <a:gd name="connsiteY967" fmla="*/ 491591 h 700110"/>
                <a:gd name="connsiteX968" fmla="*/ 240521 w 701227"/>
                <a:gd name="connsiteY968" fmla="*/ 504958 h 700110"/>
                <a:gd name="connsiteX969" fmla="*/ 235292 w 701227"/>
                <a:gd name="connsiteY969" fmla="*/ 486941 h 700110"/>
                <a:gd name="connsiteX970" fmla="*/ 252721 w 701227"/>
                <a:gd name="connsiteY970" fmla="*/ 491591 h 700110"/>
                <a:gd name="connsiteX971" fmla="*/ 252721 w 701227"/>
                <a:gd name="connsiteY971" fmla="*/ 491591 h 700110"/>
                <a:gd name="connsiteX972" fmla="*/ 295132 w 701227"/>
                <a:gd name="connsiteY972" fmla="*/ 187049 h 700110"/>
                <a:gd name="connsiteX973" fmla="*/ 277703 w 701227"/>
                <a:gd name="connsiteY973" fmla="*/ 182400 h 700110"/>
                <a:gd name="connsiteX974" fmla="*/ 280026 w 701227"/>
                <a:gd name="connsiteY974" fmla="*/ 200416 h 700110"/>
                <a:gd name="connsiteX975" fmla="*/ 295132 w 701227"/>
                <a:gd name="connsiteY975" fmla="*/ 187049 h 700110"/>
                <a:gd name="connsiteX976" fmla="*/ 295132 w 701227"/>
                <a:gd name="connsiteY976" fmla="*/ 187049 h 700110"/>
                <a:gd name="connsiteX977" fmla="*/ 306170 w 701227"/>
                <a:gd name="connsiteY977" fmla="*/ 105683 h 700110"/>
                <a:gd name="connsiteX978" fmla="*/ 294551 w 701227"/>
                <a:gd name="connsiteY978" fmla="*/ 115563 h 700110"/>
                <a:gd name="connsiteX979" fmla="*/ 295132 w 701227"/>
                <a:gd name="connsiteY979" fmla="*/ 101034 h 700110"/>
                <a:gd name="connsiteX980" fmla="*/ 306170 w 701227"/>
                <a:gd name="connsiteY980" fmla="*/ 105683 h 700110"/>
                <a:gd name="connsiteX981" fmla="*/ 306170 w 701227"/>
                <a:gd name="connsiteY981" fmla="*/ 105683 h 700110"/>
                <a:gd name="connsiteX982" fmla="*/ 311399 w 701227"/>
                <a:gd name="connsiteY982" fmla="*/ 22573 h 700110"/>
                <a:gd name="connsiteX983" fmla="*/ 318370 w 701227"/>
                <a:gd name="connsiteY983" fmla="*/ 26642 h 700110"/>
                <a:gd name="connsiteX984" fmla="*/ 310237 w 701227"/>
                <a:gd name="connsiteY984" fmla="*/ 30710 h 700110"/>
                <a:gd name="connsiteX985" fmla="*/ 311399 w 701227"/>
                <a:gd name="connsiteY985" fmla="*/ 22573 h 700110"/>
                <a:gd name="connsiteX986" fmla="*/ 311399 w 701227"/>
                <a:gd name="connsiteY986" fmla="*/ 22573 h 700110"/>
                <a:gd name="connsiteX987" fmla="*/ 249235 w 701227"/>
                <a:gd name="connsiteY987" fmla="*/ 549710 h 700110"/>
                <a:gd name="connsiteX988" fmla="*/ 237035 w 701227"/>
                <a:gd name="connsiteY988" fmla="*/ 560752 h 700110"/>
                <a:gd name="connsiteX989" fmla="*/ 238197 w 701227"/>
                <a:gd name="connsiteY989" fmla="*/ 545060 h 700110"/>
                <a:gd name="connsiteX990" fmla="*/ 249235 w 701227"/>
                <a:gd name="connsiteY990" fmla="*/ 549710 h 700110"/>
                <a:gd name="connsiteX991" fmla="*/ 249235 w 701227"/>
                <a:gd name="connsiteY991" fmla="*/ 549710 h 700110"/>
                <a:gd name="connsiteX992" fmla="*/ 325923 w 701227"/>
                <a:gd name="connsiteY992" fmla="*/ 488 h 700110"/>
                <a:gd name="connsiteX993" fmla="*/ 325923 w 701227"/>
                <a:gd name="connsiteY993" fmla="*/ 6300 h 700110"/>
                <a:gd name="connsiteX994" fmla="*/ 320113 w 701227"/>
                <a:gd name="connsiteY994" fmla="*/ 2232 h 700110"/>
                <a:gd name="connsiteX995" fmla="*/ 325923 w 701227"/>
                <a:gd name="connsiteY995" fmla="*/ 488 h 700110"/>
                <a:gd name="connsiteX996" fmla="*/ 325923 w 701227"/>
                <a:gd name="connsiteY996" fmla="*/ 488 h 700110"/>
                <a:gd name="connsiteX997" fmla="*/ 245750 w 701227"/>
                <a:gd name="connsiteY997" fmla="*/ 608409 h 700110"/>
                <a:gd name="connsiteX998" fmla="*/ 235873 w 701227"/>
                <a:gd name="connsiteY998" fmla="*/ 615965 h 700110"/>
                <a:gd name="connsiteX999" fmla="*/ 238197 w 701227"/>
                <a:gd name="connsiteY999" fmla="*/ 604922 h 700110"/>
                <a:gd name="connsiteX1000" fmla="*/ 245750 w 701227"/>
                <a:gd name="connsiteY1000" fmla="*/ 608409 h 700110"/>
                <a:gd name="connsiteX1001" fmla="*/ 245750 w 701227"/>
                <a:gd name="connsiteY1001" fmla="*/ 608409 h 700110"/>
                <a:gd name="connsiteX1002" fmla="*/ 265502 w 701227"/>
                <a:gd name="connsiteY1002" fmla="*/ 467181 h 700110"/>
                <a:gd name="connsiteX1003" fmla="*/ 248073 w 701227"/>
                <a:gd name="connsiteY1003" fmla="*/ 462532 h 700110"/>
                <a:gd name="connsiteX1004" fmla="*/ 250978 w 701227"/>
                <a:gd name="connsiteY1004" fmla="*/ 482292 h 700110"/>
                <a:gd name="connsiteX1005" fmla="*/ 265502 w 701227"/>
                <a:gd name="connsiteY1005" fmla="*/ 467181 h 700110"/>
                <a:gd name="connsiteX1006" fmla="*/ 265502 w 701227"/>
                <a:gd name="connsiteY1006" fmla="*/ 467181 h 700110"/>
                <a:gd name="connsiteX1007" fmla="*/ 307332 w 701227"/>
                <a:gd name="connsiteY1007" fmla="*/ 164383 h 700110"/>
                <a:gd name="connsiteX1008" fmla="*/ 292227 w 701227"/>
                <a:gd name="connsiteY1008" fmla="*/ 176006 h 700110"/>
                <a:gd name="connsiteX1009" fmla="*/ 289903 w 701227"/>
                <a:gd name="connsiteY1009" fmla="*/ 160896 h 700110"/>
                <a:gd name="connsiteX1010" fmla="*/ 307332 w 701227"/>
                <a:gd name="connsiteY1010" fmla="*/ 164383 h 700110"/>
                <a:gd name="connsiteX1011" fmla="*/ 307332 w 701227"/>
                <a:gd name="connsiteY1011" fmla="*/ 164383 h 700110"/>
                <a:gd name="connsiteX1012" fmla="*/ 318370 w 701227"/>
                <a:gd name="connsiteY1012" fmla="*/ 83598 h 700110"/>
                <a:gd name="connsiteX1013" fmla="*/ 309075 w 701227"/>
                <a:gd name="connsiteY1013" fmla="*/ 92897 h 700110"/>
                <a:gd name="connsiteX1014" fmla="*/ 306170 w 701227"/>
                <a:gd name="connsiteY1014" fmla="*/ 80692 h 700110"/>
                <a:gd name="connsiteX1015" fmla="*/ 318370 w 701227"/>
                <a:gd name="connsiteY1015" fmla="*/ 83598 h 700110"/>
                <a:gd name="connsiteX1016" fmla="*/ 318370 w 701227"/>
                <a:gd name="connsiteY1016" fmla="*/ 83598 h 700110"/>
                <a:gd name="connsiteX1017" fmla="*/ 242264 w 701227"/>
                <a:gd name="connsiteY1017" fmla="*/ 669434 h 700110"/>
                <a:gd name="connsiteX1018" fmla="*/ 235292 w 701227"/>
                <a:gd name="connsiteY1018" fmla="*/ 672340 h 700110"/>
                <a:gd name="connsiteX1019" fmla="*/ 242264 w 701227"/>
                <a:gd name="connsiteY1019" fmla="*/ 669434 h 700110"/>
                <a:gd name="connsiteX1020" fmla="*/ 242264 w 701227"/>
                <a:gd name="connsiteY1020" fmla="*/ 669434 h 700110"/>
                <a:gd name="connsiteX1021" fmla="*/ 262597 w 701227"/>
                <a:gd name="connsiteY1021" fmla="*/ 527043 h 700110"/>
                <a:gd name="connsiteX1022" fmla="*/ 251559 w 701227"/>
                <a:gd name="connsiteY1022" fmla="*/ 539829 h 700110"/>
                <a:gd name="connsiteX1023" fmla="*/ 245750 w 701227"/>
                <a:gd name="connsiteY1023" fmla="*/ 523556 h 700110"/>
                <a:gd name="connsiteX1024" fmla="*/ 262597 w 701227"/>
                <a:gd name="connsiteY1024" fmla="*/ 527043 h 700110"/>
                <a:gd name="connsiteX1025" fmla="*/ 262597 w 701227"/>
                <a:gd name="connsiteY1025" fmla="*/ 527043 h 700110"/>
                <a:gd name="connsiteX1026" fmla="*/ 310237 w 701227"/>
                <a:gd name="connsiteY1026" fmla="*/ 134161 h 700110"/>
                <a:gd name="connsiteX1027" fmla="*/ 300941 w 701227"/>
                <a:gd name="connsiteY1027" fmla="*/ 149272 h 700110"/>
                <a:gd name="connsiteX1028" fmla="*/ 318951 w 701227"/>
                <a:gd name="connsiteY1028" fmla="*/ 146366 h 700110"/>
                <a:gd name="connsiteX1029" fmla="*/ 310237 w 701227"/>
                <a:gd name="connsiteY1029" fmla="*/ 134161 h 700110"/>
                <a:gd name="connsiteX1030" fmla="*/ 310237 w 701227"/>
                <a:gd name="connsiteY1030" fmla="*/ 134161 h 700110"/>
                <a:gd name="connsiteX1031" fmla="*/ 328828 w 701227"/>
                <a:gd name="connsiteY1031" fmla="*/ 58026 h 700110"/>
                <a:gd name="connsiteX1032" fmla="*/ 324761 w 701227"/>
                <a:gd name="connsiteY1032" fmla="*/ 68487 h 700110"/>
                <a:gd name="connsiteX1033" fmla="*/ 315466 w 701227"/>
                <a:gd name="connsiteY1033" fmla="*/ 61513 h 700110"/>
                <a:gd name="connsiteX1034" fmla="*/ 328828 w 701227"/>
                <a:gd name="connsiteY1034" fmla="*/ 58026 h 700110"/>
                <a:gd name="connsiteX1035" fmla="*/ 328828 w 701227"/>
                <a:gd name="connsiteY1035" fmla="*/ 58026 h 700110"/>
                <a:gd name="connsiteX1036" fmla="*/ 258531 w 701227"/>
                <a:gd name="connsiteY1036" fmla="*/ 584581 h 700110"/>
                <a:gd name="connsiteX1037" fmla="*/ 255045 w 701227"/>
                <a:gd name="connsiteY1037" fmla="*/ 595623 h 700110"/>
                <a:gd name="connsiteX1038" fmla="*/ 245168 w 701227"/>
                <a:gd name="connsiteY1038" fmla="*/ 585743 h 700110"/>
                <a:gd name="connsiteX1039" fmla="*/ 258531 w 701227"/>
                <a:gd name="connsiteY1039" fmla="*/ 584581 h 700110"/>
                <a:gd name="connsiteX1040" fmla="*/ 258531 w 701227"/>
                <a:gd name="connsiteY1040" fmla="*/ 584581 h 700110"/>
                <a:gd name="connsiteX1041" fmla="*/ 256788 w 701227"/>
                <a:gd name="connsiteY1041" fmla="*/ 441609 h 700110"/>
                <a:gd name="connsiteX1042" fmla="*/ 278284 w 701227"/>
                <a:gd name="connsiteY1042" fmla="*/ 444515 h 700110"/>
                <a:gd name="connsiteX1043" fmla="*/ 264340 w 701227"/>
                <a:gd name="connsiteY1043" fmla="*/ 460788 h 700110"/>
                <a:gd name="connsiteX1044" fmla="*/ 256788 w 701227"/>
                <a:gd name="connsiteY1044" fmla="*/ 441609 h 700110"/>
                <a:gd name="connsiteX1045" fmla="*/ 256788 w 701227"/>
                <a:gd name="connsiteY1045" fmla="*/ 441609 h 700110"/>
                <a:gd name="connsiteX1046" fmla="*/ 307913 w 701227"/>
                <a:gd name="connsiteY1046" fmla="*/ 224245 h 700110"/>
                <a:gd name="connsiteX1047" fmla="*/ 286417 w 701227"/>
                <a:gd name="connsiteY1047" fmla="*/ 219014 h 700110"/>
                <a:gd name="connsiteX1048" fmla="*/ 294551 w 701227"/>
                <a:gd name="connsiteY1048" fmla="*/ 238775 h 700110"/>
                <a:gd name="connsiteX1049" fmla="*/ 307913 w 701227"/>
                <a:gd name="connsiteY1049" fmla="*/ 224245 h 700110"/>
                <a:gd name="connsiteX1050" fmla="*/ 307913 w 701227"/>
                <a:gd name="connsiteY1050" fmla="*/ 224245 h 700110"/>
                <a:gd name="connsiteX1051" fmla="*/ 250978 w 701227"/>
                <a:gd name="connsiteY1051" fmla="*/ 641537 h 700110"/>
                <a:gd name="connsiteX1052" fmla="*/ 254464 w 701227"/>
                <a:gd name="connsiteY1052" fmla="*/ 650255 h 700110"/>
                <a:gd name="connsiteX1053" fmla="*/ 245168 w 701227"/>
                <a:gd name="connsiteY1053" fmla="*/ 647349 h 700110"/>
                <a:gd name="connsiteX1054" fmla="*/ 250978 w 701227"/>
                <a:gd name="connsiteY1054" fmla="*/ 641537 h 700110"/>
                <a:gd name="connsiteX1055" fmla="*/ 250978 w 701227"/>
                <a:gd name="connsiteY1055" fmla="*/ 641537 h 700110"/>
                <a:gd name="connsiteX1056" fmla="*/ 275379 w 701227"/>
                <a:gd name="connsiteY1056" fmla="*/ 502633 h 700110"/>
                <a:gd name="connsiteX1057" fmla="*/ 255626 w 701227"/>
                <a:gd name="connsiteY1057" fmla="*/ 503215 h 700110"/>
                <a:gd name="connsiteX1058" fmla="*/ 267826 w 701227"/>
                <a:gd name="connsiteY1058" fmla="*/ 517163 h 700110"/>
                <a:gd name="connsiteX1059" fmla="*/ 275379 w 701227"/>
                <a:gd name="connsiteY1059" fmla="*/ 502633 h 700110"/>
                <a:gd name="connsiteX1060" fmla="*/ 275379 w 701227"/>
                <a:gd name="connsiteY1060" fmla="*/ 502633 h 700110"/>
                <a:gd name="connsiteX1061" fmla="*/ 339866 w 701227"/>
                <a:gd name="connsiteY1061" fmla="*/ 36522 h 700110"/>
                <a:gd name="connsiteX1062" fmla="*/ 334056 w 701227"/>
                <a:gd name="connsiteY1062" fmla="*/ 45239 h 700110"/>
                <a:gd name="connsiteX1063" fmla="*/ 330571 w 701227"/>
                <a:gd name="connsiteY1063" fmla="*/ 37684 h 700110"/>
                <a:gd name="connsiteX1064" fmla="*/ 339866 w 701227"/>
                <a:gd name="connsiteY1064" fmla="*/ 36522 h 700110"/>
                <a:gd name="connsiteX1065" fmla="*/ 339866 w 701227"/>
                <a:gd name="connsiteY1065" fmla="*/ 36522 h 700110"/>
                <a:gd name="connsiteX1066" fmla="*/ 314304 w 701227"/>
                <a:gd name="connsiteY1066" fmla="*/ 193442 h 700110"/>
                <a:gd name="connsiteX1067" fmla="*/ 320113 w 701227"/>
                <a:gd name="connsiteY1067" fmla="*/ 204485 h 700110"/>
                <a:gd name="connsiteX1068" fmla="*/ 311399 w 701227"/>
                <a:gd name="connsiteY1068" fmla="*/ 213783 h 700110"/>
                <a:gd name="connsiteX1069" fmla="*/ 297455 w 701227"/>
                <a:gd name="connsiteY1069" fmla="*/ 197510 h 700110"/>
                <a:gd name="connsiteX1070" fmla="*/ 314304 w 701227"/>
                <a:gd name="connsiteY1070" fmla="*/ 193442 h 700110"/>
                <a:gd name="connsiteX1071" fmla="*/ 314304 w 701227"/>
                <a:gd name="connsiteY1071" fmla="*/ 193442 h 700110"/>
                <a:gd name="connsiteX1072" fmla="*/ 330571 w 701227"/>
                <a:gd name="connsiteY1072" fmla="*/ 119050 h 700110"/>
                <a:gd name="connsiteX1073" fmla="*/ 316627 w 701227"/>
                <a:gd name="connsiteY1073" fmla="*/ 128349 h 700110"/>
                <a:gd name="connsiteX1074" fmla="*/ 317208 w 701227"/>
                <a:gd name="connsiteY1074" fmla="*/ 114401 h 700110"/>
                <a:gd name="connsiteX1075" fmla="*/ 330571 w 701227"/>
                <a:gd name="connsiteY1075" fmla="*/ 119050 h 700110"/>
                <a:gd name="connsiteX1076" fmla="*/ 330571 w 701227"/>
                <a:gd name="connsiteY1076" fmla="*/ 119050 h 700110"/>
                <a:gd name="connsiteX1077" fmla="*/ 272474 w 701227"/>
                <a:gd name="connsiteY1077" fmla="*/ 563658 h 700110"/>
                <a:gd name="connsiteX1078" fmla="*/ 262017 w 701227"/>
                <a:gd name="connsiteY1078" fmla="*/ 574119 h 700110"/>
                <a:gd name="connsiteX1079" fmla="*/ 257369 w 701227"/>
                <a:gd name="connsiteY1079" fmla="*/ 560171 h 700110"/>
                <a:gd name="connsiteX1080" fmla="*/ 272474 w 701227"/>
                <a:gd name="connsiteY1080" fmla="*/ 563658 h 700110"/>
                <a:gd name="connsiteX1081" fmla="*/ 272474 w 701227"/>
                <a:gd name="connsiteY1081" fmla="*/ 563658 h 700110"/>
                <a:gd name="connsiteX1082" fmla="*/ 268407 w 701227"/>
                <a:gd name="connsiteY1082" fmla="*/ 621195 h 700110"/>
                <a:gd name="connsiteX1083" fmla="*/ 264340 w 701227"/>
                <a:gd name="connsiteY1083" fmla="*/ 629913 h 700110"/>
                <a:gd name="connsiteX1084" fmla="*/ 257369 w 701227"/>
                <a:gd name="connsiteY1084" fmla="*/ 620614 h 700110"/>
                <a:gd name="connsiteX1085" fmla="*/ 268407 w 701227"/>
                <a:gd name="connsiteY1085" fmla="*/ 621195 h 700110"/>
                <a:gd name="connsiteX1086" fmla="*/ 268407 w 701227"/>
                <a:gd name="connsiteY1086" fmla="*/ 621195 h 700110"/>
                <a:gd name="connsiteX1087" fmla="*/ 329409 w 701227"/>
                <a:gd name="connsiteY1087" fmla="*/ 91734 h 700110"/>
                <a:gd name="connsiteX1088" fmla="*/ 340447 w 701227"/>
                <a:gd name="connsiteY1088" fmla="*/ 102777 h 700110"/>
                <a:gd name="connsiteX1089" fmla="*/ 329409 w 701227"/>
                <a:gd name="connsiteY1089" fmla="*/ 105683 h 700110"/>
                <a:gd name="connsiteX1090" fmla="*/ 329409 w 701227"/>
                <a:gd name="connsiteY1090" fmla="*/ 91734 h 700110"/>
                <a:gd name="connsiteX1091" fmla="*/ 329409 w 701227"/>
                <a:gd name="connsiteY1091" fmla="*/ 91734 h 700110"/>
                <a:gd name="connsiteX1092" fmla="*/ 352067 w 701227"/>
                <a:gd name="connsiteY1092" fmla="*/ 13856 h 700110"/>
                <a:gd name="connsiteX1093" fmla="*/ 348000 w 701227"/>
                <a:gd name="connsiteY1093" fmla="*/ 20248 h 700110"/>
                <a:gd name="connsiteX1094" fmla="*/ 345095 w 701227"/>
                <a:gd name="connsiteY1094" fmla="*/ 12693 h 700110"/>
                <a:gd name="connsiteX1095" fmla="*/ 352067 w 701227"/>
                <a:gd name="connsiteY1095" fmla="*/ 13856 h 700110"/>
                <a:gd name="connsiteX1096" fmla="*/ 352067 w 701227"/>
                <a:gd name="connsiteY1096" fmla="*/ 13856 h 700110"/>
                <a:gd name="connsiteX1097" fmla="*/ 280026 w 701227"/>
                <a:gd name="connsiteY1097" fmla="*/ 471830 h 700110"/>
                <a:gd name="connsiteX1098" fmla="*/ 290484 w 701227"/>
                <a:gd name="connsiteY1098" fmla="*/ 485198 h 700110"/>
                <a:gd name="connsiteX1099" fmla="*/ 277122 w 701227"/>
                <a:gd name="connsiteY1099" fmla="*/ 496240 h 700110"/>
                <a:gd name="connsiteX1100" fmla="*/ 267826 w 701227"/>
                <a:gd name="connsiteY1100" fmla="*/ 479967 h 700110"/>
                <a:gd name="connsiteX1101" fmla="*/ 280026 w 701227"/>
                <a:gd name="connsiteY1101" fmla="*/ 471830 h 700110"/>
                <a:gd name="connsiteX1102" fmla="*/ 280026 w 701227"/>
                <a:gd name="connsiteY1102" fmla="*/ 471830 h 700110"/>
                <a:gd name="connsiteX1103" fmla="*/ 318951 w 701227"/>
                <a:gd name="connsiteY1103" fmla="*/ 169032 h 700110"/>
                <a:gd name="connsiteX1104" fmla="*/ 310237 w 701227"/>
                <a:gd name="connsiteY1104" fmla="*/ 182981 h 700110"/>
                <a:gd name="connsiteX1105" fmla="*/ 319532 w 701227"/>
                <a:gd name="connsiteY1105" fmla="*/ 191698 h 700110"/>
                <a:gd name="connsiteX1106" fmla="*/ 330571 w 701227"/>
                <a:gd name="connsiteY1106" fmla="*/ 184724 h 700110"/>
                <a:gd name="connsiteX1107" fmla="*/ 318951 w 701227"/>
                <a:gd name="connsiteY1107" fmla="*/ 169032 h 700110"/>
                <a:gd name="connsiteX1108" fmla="*/ 318951 w 701227"/>
                <a:gd name="connsiteY1108" fmla="*/ 169032 h 700110"/>
                <a:gd name="connsiteX1109" fmla="*/ 263759 w 701227"/>
                <a:gd name="connsiteY1109" fmla="*/ 680476 h 700110"/>
                <a:gd name="connsiteX1110" fmla="*/ 261435 w 701227"/>
                <a:gd name="connsiteY1110" fmla="*/ 686869 h 700110"/>
                <a:gd name="connsiteX1111" fmla="*/ 256788 w 701227"/>
                <a:gd name="connsiteY1111" fmla="*/ 683382 h 700110"/>
                <a:gd name="connsiteX1112" fmla="*/ 263759 w 701227"/>
                <a:gd name="connsiteY1112" fmla="*/ 680476 h 700110"/>
                <a:gd name="connsiteX1113" fmla="*/ 263759 w 701227"/>
                <a:gd name="connsiteY1113" fmla="*/ 680476 h 700110"/>
                <a:gd name="connsiteX1114" fmla="*/ 277703 w 701227"/>
                <a:gd name="connsiteY1114" fmla="*/ 532274 h 700110"/>
                <a:gd name="connsiteX1115" fmla="*/ 268407 w 701227"/>
                <a:gd name="connsiteY1115" fmla="*/ 537504 h 700110"/>
                <a:gd name="connsiteX1116" fmla="*/ 271893 w 701227"/>
                <a:gd name="connsiteY1116" fmla="*/ 550872 h 700110"/>
                <a:gd name="connsiteX1117" fmla="*/ 285836 w 701227"/>
                <a:gd name="connsiteY1117" fmla="*/ 540410 h 700110"/>
                <a:gd name="connsiteX1118" fmla="*/ 277703 w 701227"/>
                <a:gd name="connsiteY1118" fmla="*/ 532274 h 700110"/>
                <a:gd name="connsiteX1119" fmla="*/ 277703 w 701227"/>
                <a:gd name="connsiteY1119" fmla="*/ 532274 h 700110"/>
                <a:gd name="connsiteX1120" fmla="*/ 352647 w 701227"/>
                <a:gd name="connsiteY1120" fmla="*/ 71393 h 700110"/>
                <a:gd name="connsiteX1121" fmla="*/ 340447 w 701227"/>
                <a:gd name="connsiteY1121" fmla="*/ 78367 h 700110"/>
                <a:gd name="connsiteX1122" fmla="*/ 352647 w 701227"/>
                <a:gd name="connsiteY1122" fmla="*/ 71393 h 700110"/>
                <a:gd name="connsiteX1123" fmla="*/ 352647 w 701227"/>
                <a:gd name="connsiteY1123" fmla="*/ 71393 h 700110"/>
                <a:gd name="connsiteX1124" fmla="*/ 338123 w 701227"/>
                <a:gd name="connsiteY1124" fmla="*/ 147528 h 700110"/>
                <a:gd name="connsiteX1125" fmla="*/ 343933 w 701227"/>
                <a:gd name="connsiteY1125" fmla="*/ 157409 h 700110"/>
                <a:gd name="connsiteX1126" fmla="*/ 335218 w 701227"/>
                <a:gd name="connsiteY1126" fmla="*/ 166126 h 700110"/>
                <a:gd name="connsiteX1127" fmla="*/ 323599 w 701227"/>
                <a:gd name="connsiteY1127" fmla="*/ 151015 h 700110"/>
                <a:gd name="connsiteX1128" fmla="*/ 338123 w 701227"/>
                <a:gd name="connsiteY1128" fmla="*/ 147528 h 700110"/>
                <a:gd name="connsiteX1129" fmla="*/ 338123 w 701227"/>
                <a:gd name="connsiteY1129" fmla="*/ 147528 h 700110"/>
                <a:gd name="connsiteX1130" fmla="*/ 282350 w 701227"/>
                <a:gd name="connsiteY1130" fmla="*/ 599110 h 700110"/>
                <a:gd name="connsiteX1131" fmla="*/ 271312 w 701227"/>
                <a:gd name="connsiteY1131" fmla="*/ 607247 h 700110"/>
                <a:gd name="connsiteX1132" fmla="*/ 271893 w 701227"/>
                <a:gd name="connsiteY1132" fmla="*/ 594461 h 700110"/>
                <a:gd name="connsiteX1133" fmla="*/ 282350 w 701227"/>
                <a:gd name="connsiteY1133" fmla="*/ 599110 h 700110"/>
                <a:gd name="connsiteX1134" fmla="*/ 282350 w 701227"/>
                <a:gd name="connsiteY1134" fmla="*/ 599110 h 700110"/>
                <a:gd name="connsiteX1135" fmla="*/ 302103 w 701227"/>
                <a:gd name="connsiteY1135" fmla="*/ 457301 h 700110"/>
                <a:gd name="connsiteX1136" fmla="*/ 282350 w 701227"/>
                <a:gd name="connsiteY1136" fmla="*/ 451489 h 700110"/>
                <a:gd name="connsiteX1137" fmla="*/ 284674 w 701227"/>
                <a:gd name="connsiteY1137" fmla="*/ 471249 h 700110"/>
                <a:gd name="connsiteX1138" fmla="*/ 302103 w 701227"/>
                <a:gd name="connsiteY1138" fmla="*/ 457301 h 700110"/>
                <a:gd name="connsiteX1139" fmla="*/ 302103 w 701227"/>
                <a:gd name="connsiteY1139" fmla="*/ 457301 h 700110"/>
                <a:gd name="connsiteX1140" fmla="*/ 276541 w 701227"/>
                <a:gd name="connsiteY1140" fmla="*/ 654904 h 700110"/>
                <a:gd name="connsiteX1141" fmla="*/ 279446 w 701227"/>
                <a:gd name="connsiteY1141" fmla="*/ 660135 h 700110"/>
                <a:gd name="connsiteX1142" fmla="*/ 272474 w 701227"/>
                <a:gd name="connsiteY1142" fmla="*/ 664203 h 700110"/>
                <a:gd name="connsiteX1143" fmla="*/ 268407 w 701227"/>
                <a:gd name="connsiteY1143" fmla="*/ 657810 h 700110"/>
                <a:gd name="connsiteX1144" fmla="*/ 276541 w 701227"/>
                <a:gd name="connsiteY1144" fmla="*/ 654904 h 700110"/>
                <a:gd name="connsiteX1145" fmla="*/ 276541 w 701227"/>
                <a:gd name="connsiteY1145" fmla="*/ 654904 h 700110"/>
                <a:gd name="connsiteX1146" fmla="*/ 299198 w 701227"/>
                <a:gd name="connsiteY1146" fmla="*/ 517163 h 700110"/>
                <a:gd name="connsiteX1147" fmla="*/ 283512 w 701227"/>
                <a:gd name="connsiteY1147" fmla="*/ 528206 h 700110"/>
                <a:gd name="connsiteX1148" fmla="*/ 282350 w 701227"/>
                <a:gd name="connsiteY1148" fmla="*/ 510770 h 700110"/>
                <a:gd name="connsiteX1149" fmla="*/ 299198 w 701227"/>
                <a:gd name="connsiteY1149" fmla="*/ 517163 h 700110"/>
                <a:gd name="connsiteX1150" fmla="*/ 299198 w 701227"/>
                <a:gd name="connsiteY1150" fmla="*/ 517163 h 700110"/>
                <a:gd name="connsiteX1151" fmla="*/ 342190 w 701227"/>
                <a:gd name="connsiteY1151" fmla="*/ 210296 h 700110"/>
                <a:gd name="connsiteX1152" fmla="*/ 322437 w 701227"/>
                <a:gd name="connsiteY1152" fmla="*/ 206810 h 700110"/>
                <a:gd name="connsiteX1153" fmla="*/ 325923 w 701227"/>
                <a:gd name="connsiteY1153" fmla="*/ 225989 h 700110"/>
                <a:gd name="connsiteX1154" fmla="*/ 342190 w 701227"/>
                <a:gd name="connsiteY1154" fmla="*/ 210296 h 700110"/>
                <a:gd name="connsiteX1155" fmla="*/ 342190 w 701227"/>
                <a:gd name="connsiteY1155" fmla="*/ 210296 h 700110"/>
                <a:gd name="connsiteX1156" fmla="*/ 353809 w 701227"/>
                <a:gd name="connsiteY1156" fmla="*/ 129511 h 700110"/>
                <a:gd name="connsiteX1157" fmla="*/ 338123 w 701227"/>
                <a:gd name="connsiteY1157" fmla="*/ 127187 h 700110"/>
                <a:gd name="connsiteX1158" fmla="*/ 346257 w 701227"/>
                <a:gd name="connsiteY1158" fmla="*/ 142879 h 700110"/>
                <a:gd name="connsiteX1159" fmla="*/ 353809 w 701227"/>
                <a:gd name="connsiteY1159" fmla="*/ 129511 h 700110"/>
                <a:gd name="connsiteX1160" fmla="*/ 353809 w 701227"/>
                <a:gd name="connsiteY1160" fmla="*/ 129511 h 700110"/>
                <a:gd name="connsiteX1161" fmla="*/ 364267 w 701227"/>
                <a:gd name="connsiteY1161" fmla="*/ 50470 h 700110"/>
                <a:gd name="connsiteX1162" fmla="*/ 354971 w 701227"/>
                <a:gd name="connsiteY1162" fmla="*/ 56282 h 700110"/>
                <a:gd name="connsiteX1163" fmla="*/ 355552 w 701227"/>
                <a:gd name="connsiteY1163" fmla="*/ 45821 h 700110"/>
                <a:gd name="connsiteX1164" fmla="*/ 364267 w 701227"/>
                <a:gd name="connsiteY1164" fmla="*/ 50470 h 700110"/>
                <a:gd name="connsiteX1165" fmla="*/ 364267 w 701227"/>
                <a:gd name="connsiteY1165" fmla="*/ 50470 h 700110"/>
                <a:gd name="connsiteX1166" fmla="*/ 283512 w 701227"/>
                <a:gd name="connsiteY1166" fmla="*/ 570632 h 700110"/>
                <a:gd name="connsiteX1167" fmla="*/ 296875 w 701227"/>
                <a:gd name="connsiteY1167" fmla="*/ 575863 h 700110"/>
                <a:gd name="connsiteX1168" fmla="*/ 286998 w 701227"/>
                <a:gd name="connsiteY1168" fmla="*/ 586324 h 700110"/>
                <a:gd name="connsiteX1169" fmla="*/ 283512 w 701227"/>
                <a:gd name="connsiteY1169" fmla="*/ 570632 h 700110"/>
                <a:gd name="connsiteX1170" fmla="*/ 283512 w 701227"/>
                <a:gd name="connsiteY1170" fmla="*/ 570632 h 700110"/>
                <a:gd name="connsiteX1171" fmla="*/ 364848 w 701227"/>
                <a:gd name="connsiteY1171" fmla="*/ 106264 h 700110"/>
                <a:gd name="connsiteX1172" fmla="*/ 351485 w 701227"/>
                <a:gd name="connsiteY1172" fmla="*/ 103358 h 700110"/>
                <a:gd name="connsiteX1173" fmla="*/ 355552 w 701227"/>
                <a:gd name="connsiteY1173" fmla="*/ 117888 h 700110"/>
                <a:gd name="connsiteX1174" fmla="*/ 364848 w 701227"/>
                <a:gd name="connsiteY1174" fmla="*/ 106264 h 700110"/>
                <a:gd name="connsiteX1175" fmla="*/ 364848 w 701227"/>
                <a:gd name="connsiteY1175" fmla="*/ 106264 h 700110"/>
                <a:gd name="connsiteX1176" fmla="*/ 371238 w 701227"/>
                <a:gd name="connsiteY1176" fmla="*/ 23736 h 700110"/>
                <a:gd name="connsiteX1177" fmla="*/ 377048 w 701227"/>
                <a:gd name="connsiteY1177" fmla="*/ 29548 h 700110"/>
                <a:gd name="connsiteX1178" fmla="*/ 371819 w 701227"/>
                <a:gd name="connsiteY1178" fmla="*/ 33616 h 700110"/>
                <a:gd name="connsiteX1179" fmla="*/ 365429 w 701227"/>
                <a:gd name="connsiteY1179" fmla="*/ 28385 h 700110"/>
                <a:gd name="connsiteX1180" fmla="*/ 371238 w 701227"/>
                <a:gd name="connsiteY1180" fmla="*/ 23736 h 700110"/>
                <a:gd name="connsiteX1181" fmla="*/ 371238 w 701227"/>
                <a:gd name="connsiteY1181" fmla="*/ 23736 h 700110"/>
                <a:gd name="connsiteX1182" fmla="*/ 292227 w 701227"/>
                <a:gd name="connsiteY1182" fmla="*/ 633982 h 700110"/>
                <a:gd name="connsiteX1183" fmla="*/ 280608 w 701227"/>
                <a:gd name="connsiteY1183" fmla="*/ 638050 h 700110"/>
                <a:gd name="connsiteX1184" fmla="*/ 292227 w 701227"/>
                <a:gd name="connsiteY1184" fmla="*/ 633982 h 700110"/>
                <a:gd name="connsiteX1185" fmla="*/ 292227 w 701227"/>
                <a:gd name="connsiteY1185" fmla="*/ 633982 h 700110"/>
                <a:gd name="connsiteX1186" fmla="*/ 307332 w 701227"/>
                <a:gd name="connsiteY1186" fmla="*/ 486360 h 700110"/>
                <a:gd name="connsiteX1187" fmla="*/ 291065 w 701227"/>
                <a:gd name="connsiteY1187" fmla="*/ 491009 h 700110"/>
                <a:gd name="connsiteX1188" fmla="*/ 304427 w 701227"/>
                <a:gd name="connsiteY1188" fmla="*/ 506702 h 700110"/>
                <a:gd name="connsiteX1189" fmla="*/ 313142 w 701227"/>
                <a:gd name="connsiteY1189" fmla="*/ 497403 h 700110"/>
                <a:gd name="connsiteX1190" fmla="*/ 307332 w 701227"/>
                <a:gd name="connsiteY1190" fmla="*/ 486360 h 700110"/>
                <a:gd name="connsiteX1191" fmla="*/ 307332 w 701227"/>
                <a:gd name="connsiteY1191" fmla="*/ 486360 h 700110"/>
                <a:gd name="connsiteX1192" fmla="*/ 341028 w 701227"/>
                <a:gd name="connsiteY1192" fmla="*/ 180656 h 700110"/>
                <a:gd name="connsiteX1193" fmla="*/ 354390 w 701227"/>
                <a:gd name="connsiteY1193" fmla="*/ 195767 h 700110"/>
                <a:gd name="connsiteX1194" fmla="*/ 338704 w 701227"/>
                <a:gd name="connsiteY1194" fmla="*/ 201579 h 700110"/>
                <a:gd name="connsiteX1195" fmla="*/ 331733 w 701227"/>
                <a:gd name="connsiteY1195" fmla="*/ 189374 h 700110"/>
                <a:gd name="connsiteX1196" fmla="*/ 341028 w 701227"/>
                <a:gd name="connsiteY1196" fmla="*/ 180656 h 700110"/>
                <a:gd name="connsiteX1197" fmla="*/ 341028 w 701227"/>
                <a:gd name="connsiteY1197" fmla="*/ 180656 h 700110"/>
                <a:gd name="connsiteX1198" fmla="*/ 281769 w 701227"/>
                <a:gd name="connsiteY1198" fmla="*/ 693262 h 700110"/>
                <a:gd name="connsiteX1199" fmla="*/ 286998 w 701227"/>
                <a:gd name="connsiteY1199" fmla="*/ 694425 h 700110"/>
                <a:gd name="connsiteX1200" fmla="*/ 281769 w 701227"/>
                <a:gd name="connsiteY1200" fmla="*/ 693262 h 700110"/>
                <a:gd name="connsiteX1201" fmla="*/ 281769 w 701227"/>
                <a:gd name="connsiteY1201" fmla="*/ 693262 h 700110"/>
                <a:gd name="connsiteX1202" fmla="*/ 307913 w 701227"/>
                <a:gd name="connsiteY1202" fmla="*/ 550291 h 700110"/>
                <a:gd name="connsiteX1203" fmla="*/ 300941 w 701227"/>
                <a:gd name="connsiteY1203" fmla="*/ 564239 h 700110"/>
                <a:gd name="connsiteX1204" fmla="*/ 290484 w 701227"/>
                <a:gd name="connsiteY1204" fmla="*/ 551453 h 700110"/>
                <a:gd name="connsiteX1205" fmla="*/ 307913 w 701227"/>
                <a:gd name="connsiteY1205" fmla="*/ 550291 h 700110"/>
                <a:gd name="connsiteX1206" fmla="*/ 307913 w 701227"/>
                <a:gd name="connsiteY1206" fmla="*/ 550291 h 700110"/>
                <a:gd name="connsiteX1207" fmla="*/ 384020 w 701227"/>
                <a:gd name="connsiteY1207" fmla="*/ 1069 h 700110"/>
                <a:gd name="connsiteX1208" fmla="*/ 387505 w 701227"/>
                <a:gd name="connsiteY1208" fmla="*/ 5719 h 700110"/>
                <a:gd name="connsiteX1209" fmla="*/ 382858 w 701227"/>
                <a:gd name="connsiteY1209" fmla="*/ 9206 h 700110"/>
                <a:gd name="connsiteX1210" fmla="*/ 378210 w 701227"/>
                <a:gd name="connsiteY1210" fmla="*/ 4556 h 700110"/>
                <a:gd name="connsiteX1211" fmla="*/ 384020 w 701227"/>
                <a:gd name="connsiteY1211" fmla="*/ 1069 h 700110"/>
                <a:gd name="connsiteX1212" fmla="*/ 384020 w 701227"/>
                <a:gd name="connsiteY1212" fmla="*/ 1069 h 700110"/>
                <a:gd name="connsiteX1213" fmla="*/ 365429 w 701227"/>
                <a:gd name="connsiteY1213" fmla="*/ 164964 h 700110"/>
                <a:gd name="connsiteX1214" fmla="*/ 345676 w 701227"/>
                <a:gd name="connsiteY1214" fmla="*/ 165545 h 700110"/>
                <a:gd name="connsiteX1215" fmla="*/ 359038 w 701227"/>
                <a:gd name="connsiteY1215" fmla="*/ 178912 h 700110"/>
                <a:gd name="connsiteX1216" fmla="*/ 365429 w 701227"/>
                <a:gd name="connsiteY1216" fmla="*/ 164964 h 700110"/>
                <a:gd name="connsiteX1217" fmla="*/ 365429 w 701227"/>
                <a:gd name="connsiteY1217" fmla="*/ 164964 h 700110"/>
                <a:gd name="connsiteX1218" fmla="*/ 376467 w 701227"/>
                <a:gd name="connsiteY1218" fmla="*/ 84179 h 700110"/>
                <a:gd name="connsiteX1219" fmla="*/ 368334 w 701227"/>
                <a:gd name="connsiteY1219" fmla="*/ 94059 h 700110"/>
                <a:gd name="connsiteX1220" fmla="*/ 364267 w 701227"/>
                <a:gd name="connsiteY1220" fmla="*/ 81273 h 700110"/>
                <a:gd name="connsiteX1221" fmla="*/ 376467 w 701227"/>
                <a:gd name="connsiteY1221" fmla="*/ 84179 h 700110"/>
                <a:gd name="connsiteX1222" fmla="*/ 376467 w 701227"/>
                <a:gd name="connsiteY1222" fmla="*/ 84179 h 700110"/>
                <a:gd name="connsiteX1223" fmla="*/ 299198 w 701227"/>
                <a:gd name="connsiteY1223" fmla="*/ 605503 h 700110"/>
                <a:gd name="connsiteX1224" fmla="*/ 306170 w 701227"/>
                <a:gd name="connsiteY1224" fmla="*/ 614802 h 700110"/>
                <a:gd name="connsiteX1225" fmla="*/ 296875 w 701227"/>
                <a:gd name="connsiteY1225" fmla="*/ 621776 h 700110"/>
                <a:gd name="connsiteX1226" fmla="*/ 290484 w 701227"/>
                <a:gd name="connsiteY1226" fmla="*/ 612478 h 700110"/>
                <a:gd name="connsiteX1227" fmla="*/ 299198 w 701227"/>
                <a:gd name="connsiteY1227" fmla="*/ 605503 h 700110"/>
                <a:gd name="connsiteX1228" fmla="*/ 299198 w 701227"/>
                <a:gd name="connsiteY1228" fmla="*/ 605503 h 700110"/>
                <a:gd name="connsiteX1229" fmla="*/ 325342 w 701227"/>
                <a:gd name="connsiteY1229" fmla="*/ 470087 h 700110"/>
                <a:gd name="connsiteX1230" fmla="*/ 307332 w 701227"/>
                <a:gd name="connsiteY1230" fmla="*/ 483454 h 700110"/>
                <a:gd name="connsiteX1231" fmla="*/ 303846 w 701227"/>
                <a:gd name="connsiteY1231" fmla="*/ 465437 h 700110"/>
                <a:gd name="connsiteX1232" fmla="*/ 325342 w 701227"/>
                <a:gd name="connsiteY1232" fmla="*/ 470087 h 700110"/>
                <a:gd name="connsiteX1233" fmla="*/ 325342 w 701227"/>
                <a:gd name="connsiteY1233" fmla="*/ 470087 h 700110"/>
                <a:gd name="connsiteX1234" fmla="*/ 300941 w 701227"/>
                <a:gd name="connsiteY1234" fmla="*/ 670596 h 700110"/>
                <a:gd name="connsiteX1235" fmla="*/ 293389 w 701227"/>
                <a:gd name="connsiteY1235" fmla="*/ 674665 h 700110"/>
                <a:gd name="connsiteX1236" fmla="*/ 300941 w 701227"/>
                <a:gd name="connsiteY1236" fmla="*/ 670596 h 700110"/>
                <a:gd name="connsiteX1237" fmla="*/ 300941 w 701227"/>
                <a:gd name="connsiteY1237" fmla="*/ 670596 h 700110"/>
                <a:gd name="connsiteX1238" fmla="*/ 322437 w 701227"/>
                <a:gd name="connsiteY1238" fmla="*/ 529368 h 700110"/>
                <a:gd name="connsiteX1239" fmla="*/ 304427 w 701227"/>
                <a:gd name="connsiteY1239" fmla="*/ 524718 h 700110"/>
                <a:gd name="connsiteX1240" fmla="*/ 310237 w 701227"/>
                <a:gd name="connsiteY1240" fmla="*/ 541573 h 700110"/>
                <a:gd name="connsiteX1241" fmla="*/ 322437 w 701227"/>
                <a:gd name="connsiteY1241" fmla="*/ 529368 h 700110"/>
                <a:gd name="connsiteX1242" fmla="*/ 322437 w 701227"/>
                <a:gd name="connsiteY1242" fmla="*/ 529368 h 700110"/>
                <a:gd name="connsiteX1243" fmla="*/ 388087 w 701227"/>
                <a:gd name="connsiteY1243" fmla="*/ 62094 h 700110"/>
                <a:gd name="connsiteX1244" fmla="*/ 377048 w 701227"/>
                <a:gd name="connsiteY1244" fmla="*/ 68487 h 700110"/>
                <a:gd name="connsiteX1245" fmla="*/ 379372 w 701227"/>
                <a:gd name="connsiteY1245" fmla="*/ 57445 h 700110"/>
                <a:gd name="connsiteX1246" fmla="*/ 388087 w 701227"/>
                <a:gd name="connsiteY1246" fmla="*/ 62094 h 700110"/>
                <a:gd name="connsiteX1247" fmla="*/ 388087 w 701227"/>
                <a:gd name="connsiteY1247" fmla="*/ 62094 h 700110"/>
                <a:gd name="connsiteX1248" fmla="*/ 366010 w 701227"/>
                <a:gd name="connsiteY1248" fmla="*/ 223083 h 700110"/>
                <a:gd name="connsiteX1249" fmla="*/ 351485 w 701227"/>
                <a:gd name="connsiteY1249" fmla="*/ 239356 h 700110"/>
                <a:gd name="connsiteX1250" fmla="*/ 345095 w 701227"/>
                <a:gd name="connsiteY1250" fmla="*/ 219595 h 700110"/>
                <a:gd name="connsiteX1251" fmla="*/ 366010 w 701227"/>
                <a:gd name="connsiteY1251" fmla="*/ 223083 h 700110"/>
                <a:gd name="connsiteX1252" fmla="*/ 366010 w 701227"/>
                <a:gd name="connsiteY1252" fmla="*/ 223083 h 700110"/>
                <a:gd name="connsiteX1253" fmla="*/ 366591 w 701227"/>
                <a:gd name="connsiteY1253" fmla="*/ 135323 h 700110"/>
                <a:gd name="connsiteX1254" fmla="*/ 378210 w 701227"/>
                <a:gd name="connsiteY1254" fmla="*/ 146947 h 700110"/>
                <a:gd name="connsiteX1255" fmla="*/ 363686 w 701227"/>
                <a:gd name="connsiteY1255" fmla="*/ 155084 h 700110"/>
                <a:gd name="connsiteX1256" fmla="*/ 359038 w 701227"/>
                <a:gd name="connsiteY1256" fmla="*/ 144622 h 700110"/>
                <a:gd name="connsiteX1257" fmla="*/ 366591 w 701227"/>
                <a:gd name="connsiteY1257" fmla="*/ 135323 h 700110"/>
                <a:gd name="connsiteX1258" fmla="*/ 366591 w 701227"/>
                <a:gd name="connsiteY1258" fmla="*/ 135323 h 700110"/>
                <a:gd name="connsiteX1259" fmla="*/ 318370 w 701227"/>
                <a:gd name="connsiteY1259" fmla="*/ 586905 h 700110"/>
                <a:gd name="connsiteX1260" fmla="*/ 306170 w 701227"/>
                <a:gd name="connsiteY1260" fmla="*/ 597367 h 700110"/>
                <a:gd name="connsiteX1261" fmla="*/ 307332 w 701227"/>
                <a:gd name="connsiteY1261" fmla="*/ 582837 h 700110"/>
                <a:gd name="connsiteX1262" fmla="*/ 318370 w 701227"/>
                <a:gd name="connsiteY1262" fmla="*/ 586905 h 700110"/>
                <a:gd name="connsiteX1263" fmla="*/ 318370 w 701227"/>
                <a:gd name="connsiteY1263" fmla="*/ 586905 h 700110"/>
                <a:gd name="connsiteX1264" fmla="*/ 314304 w 701227"/>
                <a:gd name="connsiteY1264" fmla="*/ 646186 h 700110"/>
                <a:gd name="connsiteX1265" fmla="*/ 303846 w 701227"/>
                <a:gd name="connsiteY1265" fmla="*/ 651417 h 700110"/>
                <a:gd name="connsiteX1266" fmla="*/ 314304 w 701227"/>
                <a:gd name="connsiteY1266" fmla="*/ 646186 h 700110"/>
                <a:gd name="connsiteX1267" fmla="*/ 314304 w 701227"/>
                <a:gd name="connsiteY1267" fmla="*/ 646186 h 700110"/>
                <a:gd name="connsiteX1268" fmla="*/ 395639 w 701227"/>
                <a:gd name="connsiteY1268" fmla="*/ 34197 h 700110"/>
                <a:gd name="connsiteX1269" fmla="*/ 400287 w 701227"/>
                <a:gd name="connsiteY1269" fmla="*/ 41171 h 700110"/>
                <a:gd name="connsiteX1270" fmla="*/ 393896 w 701227"/>
                <a:gd name="connsiteY1270" fmla="*/ 46983 h 700110"/>
                <a:gd name="connsiteX1271" fmla="*/ 388087 w 701227"/>
                <a:gd name="connsiteY1271" fmla="*/ 39428 h 700110"/>
                <a:gd name="connsiteX1272" fmla="*/ 395639 w 701227"/>
                <a:gd name="connsiteY1272" fmla="*/ 34197 h 700110"/>
                <a:gd name="connsiteX1273" fmla="*/ 395639 w 701227"/>
                <a:gd name="connsiteY1273" fmla="*/ 34197 h 700110"/>
                <a:gd name="connsiteX1274" fmla="*/ 335218 w 701227"/>
                <a:gd name="connsiteY1274" fmla="*/ 506702 h 700110"/>
                <a:gd name="connsiteX1275" fmla="*/ 324180 w 701227"/>
                <a:gd name="connsiteY1275" fmla="*/ 520069 h 700110"/>
                <a:gd name="connsiteX1276" fmla="*/ 315466 w 701227"/>
                <a:gd name="connsiteY1276" fmla="*/ 501471 h 700110"/>
                <a:gd name="connsiteX1277" fmla="*/ 335218 w 701227"/>
                <a:gd name="connsiteY1277" fmla="*/ 506702 h 700110"/>
                <a:gd name="connsiteX1278" fmla="*/ 335218 w 701227"/>
                <a:gd name="connsiteY1278" fmla="*/ 506702 h 700110"/>
                <a:gd name="connsiteX1279" fmla="*/ 377629 w 701227"/>
                <a:gd name="connsiteY1279" fmla="*/ 199835 h 700110"/>
                <a:gd name="connsiteX1280" fmla="*/ 357295 w 701227"/>
                <a:gd name="connsiteY1280" fmla="*/ 196929 h 700110"/>
                <a:gd name="connsiteX1281" fmla="*/ 364848 w 701227"/>
                <a:gd name="connsiteY1281" fmla="*/ 214946 h 700110"/>
                <a:gd name="connsiteX1282" fmla="*/ 377629 w 701227"/>
                <a:gd name="connsiteY1282" fmla="*/ 199835 h 700110"/>
                <a:gd name="connsiteX1283" fmla="*/ 377629 w 701227"/>
                <a:gd name="connsiteY1283" fmla="*/ 199835 h 700110"/>
                <a:gd name="connsiteX1284" fmla="*/ 388667 w 701227"/>
                <a:gd name="connsiteY1284" fmla="*/ 119050 h 700110"/>
                <a:gd name="connsiteX1285" fmla="*/ 375305 w 701227"/>
                <a:gd name="connsiteY1285" fmla="*/ 129511 h 700110"/>
                <a:gd name="connsiteX1286" fmla="*/ 377048 w 701227"/>
                <a:gd name="connsiteY1286" fmla="*/ 114401 h 700110"/>
                <a:gd name="connsiteX1287" fmla="*/ 388667 w 701227"/>
                <a:gd name="connsiteY1287" fmla="*/ 119050 h 700110"/>
                <a:gd name="connsiteX1288" fmla="*/ 388667 w 701227"/>
                <a:gd name="connsiteY1288" fmla="*/ 119050 h 700110"/>
                <a:gd name="connsiteX1289" fmla="*/ 316046 w 701227"/>
                <a:gd name="connsiteY1289" fmla="*/ 560752 h 700110"/>
                <a:gd name="connsiteX1290" fmla="*/ 332314 w 701227"/>
                <a:gd name="connsiteY1290" fmla="*/ 567726 h 700110"/>
                <a:gd name="connsiteX1291" fmla="*/ 318370 w 701227"/>
                <a:gd name="connsiteY1291" fmla="*/ 575863 h 700110"/>
                <a:gd name="connsiteX1292" fmla="*/ 316046 w 701227"/>
                <a:gd name="connsiteY1292" fmla="*/ 560752 h 700110"/>
                <a:gd name="connsiteX1293" fmla="*/ 316046 w 701227"/>
                <a:gd name="connsiteY1293" fmla="*/ 560752 h 700110"/>
                <a:gd name="connsiteX1294" fmla="*/ 406677 w 701227"/>
                <a:gd name="connsiteY1294" fmla="*/ 12693 h 700110"/>
                <a:gd name="connsiteX1295" fmla="*/ 409582 w 701227"/>
                <a:gd name="connsiteY1295" fmla="*/ 18505 h 700110"/>
                <a:gd name="connsiteX1296" fmla="*/ 405516 w 701227"/>
                <a:gd name="connsiteY1296" fmla="*/ 22573 h 700110"/>
                <a:gd name="connsiteX1297" fmla="*/ 401449 w 701227"/>
                <a:gd name="connsiteY1297" fmla="*/ 17343 h 700110"/>
                <a:gd name="connsiteX1298" fmla="*/ 406677 w 701227"/>
                <a:gd name="connsiteY1298" fmla="*/ 12693 h 700110"/>
                <a:gd name="connsiteX1299" fmla="*/ 406677 w 701227"/>
                <a:gd name="connsiteY1299" fmla="*/ 12693 h 700110"/>
                <a:gd name="connsiteX1300" fmla="*/ 328247 w 701227"/>
                <a:gd name="connsiteY1300" fmla="*/ 623520 h 700110"/>
                <a:gd name="connsiteX1301" fmla="*/ 317208 w 701227"/>
                <a:gd name="connsiteY1301" fmla="*/ 630494 h 700110"/>
                <a:gd name="connsiteX1302" fmla="*/ 321856 w 701227"/>
                <a:gd name="connsiteY1302" fmla="*/ 618871 h 700110"/>
                <a:gd name="connsiteX1303" fmla="*/ 328247 w 701227"/>
                <a:gd name="connsiteY1303" fmla="*/ 623520 h 700110"/>
                <a:gd name="connsiteX1304" fmla="*/ 328247 w 701227"/>
                <a:gd name="connsiteY1304" fmla="*/ 623520 h 700110"/>
                <a:gd name="connsiteX1305" fmla="*/ 347419 w 701227"/>
                <a:gd name="connsiteY1305" fmla="*/ 480548 h 700110"/>
                <a:gd name="connsiteX1306" fmla="*/ 327666 w 701227"/>
                <a:gd name="connsiteY1306" fmla="*/ 477061 h 700110"/>
                <a:gd name="connsiteX1307" fmla="*/ 331151 w 701227"/>
                <a:gd name="connsiteY1307" fmla="*/ 496240 h 700110"/>
                <a:gd name="connsiteX1308" fmla="*/ 347419 w 701227"/>
                <a:gd name="connsiteY1308" fmla="*/ 480548 h 700110"/>
                <a:gd name="connsiteX1309" fmla="*/ 347419 w 701227"/>
                <a:gd name="connsiteY1309" fmla="*/ 480548 h 700110"/>
                <a:gd name="connsiteX1310" fmla="*/ 389829 w 701227"/>
                <a:gd name="connsiteY1310" fmla="*/ 178912 h 700110"/>
                <a:gd name="connsiteX1311" fmla="*/ 372400 w 701227"/>
                <a:gd name="connsiteY1311" fmla="*/ 189374 h 700110"/>
                <a:gd name="connsiteX1312" fmla="*/ 374724 w 701227"/>
                <a:gd name="connsiteY1312" fmla="*/ 170776 h 700110"/>
                <a:gd name="connsiteX1313" fmla="*/ 389829 w 701227"/>
                <a:gd name="connsiteY1313" fmla="*/ 178912 h 700110"/>
                <a:gd name="connsiteX1314" fmla="*/ 389829 w 701227"/>
                <a:gd name="connsiteY1314" fmla="*/ 178912 h 700110"/>
                <a:gd name="connsiteX1315" fmla="*/ 400868 w 701227"/>
                <a:gd name="connsiteY1315" fmla="*/ 98709 h 700110"/>
                <a:gd name="connsiteX1316" fmla="*/ 390991 w 701227"/>
                <a:gd name="connsiteY1316" fmla="*/ 106845 h 700110"/>
                <a:gd name="connsiteX1317" fmla="*/ 389248 w 701227"/>
                <a:gd name="connsiteY1317" fmla="*/ 92316 h 700110"/>
                <a:gd name="connsiteX1318" fmla="*/ 400868 w 701227"/>
                <a:gd name="connsiteY1318" fmla="*/ 98709 h 700110"/>
                <a:gd name="connsiteX1319" fmla="*/ 400868 w 701227"/>
                <a:gd name="connsiteY1319" fmla="*/ 98709 h 700110"/>
                <a:gd name="connsiteX1320" fmla="*/ 320694 w 701227"/>
                <a:gd name="connsiteY1320" fmla="*/ 679314 h 700110"/>
                <a:gd name="connsiteX1321" fmla="*/ 324761 w 701227"/>
                <a:gd name="connsiteY1321" fmla="*/ 684545 h 700110"/>
                <a:gd name="connsiteX1322" fmla="*/ 318951 w 701227"/>
                <a:gd name="connsiteY1322" fmla="*/ 688613 h 700110"/>
                <a:gd name="connsiteX1323" fmla="*/ 314304 w 701227"/>
                <a:gd name="connsiteY1323" fmla="*/ 683382 h 700110"/>
                <a:gd name="connsiteX1324" fmla="*/ 320694 w 701227"/>
                <a:gd name="connsiteY1324" fmla="*/ 679314 h 700110"/>
                <a:gd name="connsiteX1325" fmla="*/ 320694 w 701227"/>
                <a:gd name="connsiteY1325" fmla="*/ 679314 h 700110"/>
                <a:gd name="connsiteX1326" fmla="*/ 344514 w 701227"/>
                <a:gd name="connsiteY1326" fmla="*/ 540410 h 700110"/>
                <a:gd name="connsiteX1327" fmla="*/ 335800 w 701227"/>
                <a:gd name="connsiteY1327" fmla="*/ 554359 h 700110"/>
                <a:gd name="connsiteX1328" fmla="*/ 325923 w 701227"/>
                <a:gd name="connsiteY1328" fmla="*/ 539248 h 700110"/>
                <a:gd name="connsiteX1329" fmla="*/ 344514 w 701227"/>
                <a:gd name="connsiteY1329" fmla="*/ 540410 h 700110"/>
                <a:gd name="connsiteX1330" fmla="*/ 344514 w 701227"/>
                <a:gd name="connsiteY1330" fmla="*/ 540410 h 700110"/>
                <a:gd name="connsiteX1331" fmla="*/ 400287 w 701227"/>
                <a:gd name="connsiteY1331" fmla="*/ 153340 h 700110"/>
                <a:gd name="connsiteX1332" fmla="*/ 385182 w 701227"/>
                <a:gd name="connsiteY1332" fmla="*/ 149853 h 700110"/>
                <a:gd name="connsiteX1333" fmla="*/ 386925 w 701227"/>
                <a:gd name="connsiteY1333" fmla="*/ 166708 h 700110"/>
                <a:gd name="connsiteX1334" fmla="*/ 400287 w 701227"/>
                <a:gd name="connsiteY1334" fmla="*/ 153340 h 700110"/>
                <a:gd name="connsiteX1335" fmla="*/ 400287 w 701227"/>
                <a:gd name="connsiteY1335" fmla="*/ 153340 h 700110"/>
                <a:gd name="connsiteX1336" fmla="*/ 411325 w 701227"/>
                <a:gd name="connsiteY1336" fmla="*/ 73718 h 700110"/>
                <a:gd name="connsiteX1337" fmla="*/ 402030 w 701227"/>
                <a:gd name="connsiteY1337" fmla="*/ 81854 h 700110"/>
                <a:gd name="connsiteX1338" fmla="*/ 402030 w 701227"/>
                <a:gd name="connsiteY1338" fmla="*/ 69649 h 700110"/>
                <a:gd name="connsiteX1339" fmla="*/ 411325 w 701227"/>
                <a:gd name="connsiteY1339" fmla="*/ 73718 h 700110"/>
                <a:gd name="connsiteX1340" fmla="*/ 411325 w 701227"/>
                <a:gd name="connsiteY1340" fmla="*/ 73718 h 700110"/>
                <a:gd name="connsiteX1341" fmla="*/ 334638 w 701227"/>
                <a:gd name="connsiteY1341" fmla="*/ 593299 h 700110"/>
                <a:gd name="connsiteX1342" fmla="*/ 341028 w 701227"/>
                <a:gd name="connsiteY1342" fmla="*/ 604341 h 700110"/>
                <a:gd name="connsiteX1343" fmla="*/ 332314 w 701227"/>
                <a:gd name="connsiteY1343" fmla="*/ 610734 h 700110"/>
                <a:gd name="connsiteX1344" fmla="*/ 325923 w 701227"/>
                <a:gd name="connsiteY1344" fmla="*/ 602016 h 700110"/>
                <a:gd name="connsiteX1345" fmla="*/ 334638 w 701227"/>
                <a:gd name="connsiteY1345" fmla="*/ 593299 h 700110"/>
                <a:gd name="connsiteX1346" fmla="*/ 334638 w 701227"/>
                <a:gd name="connsiteY1346" fmla="*/ 593299 h 700110"/>
                <a:gd name="connsiteX1347" fmla="*/ 360200 w 701227"/>
                <a:gd name="connsiteY1347" fmla="*/ 457882 h 700110"/>
                <a:gd name="connsiteX1348" fmla="*/ 350324 w 701227"/>
                <a:gd name="connsiteY1348" fmla="*/ 474736 h 700110"/>
                <a:gd name="connsiteX1349" fmla="*/ 336961 w 701227"/>
                <a:gd name="connsiteY1349" fmla="*/ 457301 h 700110"/>
                <a:gd name="connsiteX1350" fmla="*/ 360200 w 701227"/>
                <a:gd name="connsiteY1350" fmla="*/ 457882 h 700110"/>
                <a:gd name="connsiteX1351" fmla="*/ 360200 w 701227"/>
                <a:gd name="connsiteY1351" fmla="*/ 457882 h 700110"/>
                <a:gd name="connsiteX1352" fmla="*/ 336380 w 701227"/>
                <a:gd name="connsiteY1352" fmla="*/ 658391 h 700110"/>
                <a:gd name="connsiteX1353" fmla="*/ 331151 w 701227"/>
                <a:gd name="connsiteY1353" fmla="*/ 667109 h 700110"/>
                <a:gd name="connsiteX1354" fmla="*/ 326504 w 701227"/>
                <a:gd name="connsiteY1354" fmla="*/ 660716 h 700110"/>
                <a:gd name="connsiteX1355" fmla="*/ 336380 w 701227"/>
                <a:gd name="connsiteY1355" fmla="*/ 658391 h 700110"/>
                <a:gd name="connsiteX1356" fmla="*/ 336380 w 701227"/>
                <a:gd name="connsiteY1356" fmla="*/ 658391 h 700110"/>
                <a:gd name="connsiteX1357" fmla="*/ 357876 w 701227"/>
                <a:gd name="connsiteY1357" fmla="*/ 517163 h 700110"/>
                <a:gd name="connsiteX1358" fmla="*/ 342190 w 701227"/>
                <a:gd name="connsiteY1358" fmla="*/ 510770 h 700110"/>
                <a:gd name="connsiteX1359" fmla="*/ 341609 w 701227"/>
                <a:gd name="connsiteY1359" fmla="*/ 529368 h 700110"/>
                <a:gd name="connsiteX1360" fmla="*/ 357876 w 701227"/>
                <a:gd name="connsiteY1360" fmla="*/ 517163 h 700110"/>
                <a:gd name="connsiteX1361" fmla="*/ 357876 w 701227"/>
                <a:gd name="connsiteY1361" fmla="*/ 517163 h 700110"/>
                <a:gd name="connsiteX1362" fmla="*/ 400868 w 701227"/>
                <a:gd name="connsiteY1362" fmla="*/ 212621 h 700110"/>
                <a:gd name="connsiteX1363" fmla="*/ 385182 w 701227"/>
                <a:gd name="connsiteY1363" fmla="*/ 227732 h 700110"/>
                <a:gd name="connsiteX1364" fmla="*/ 381696 w 701227"/>
                <a:gd name="connsiteY1364" fmla="*/ 207391 h 700110"/>
                <a:gd name="connsiteX1365" fmla="*/ 400868 w 701227"/>
                <a:gd name="connsiteY1365" fmla="*/ 212621 h 700110"/>
                <a:gd name="connsiteX1366" fmla="*/ 400868 w 701227"/>
                <a:gd name="connsiteY1366" fmla="*/ 212621 h 700110"/>
                <a:gd name="connsiteX1367" fmla="*/ 396801 w 701227"/>
                <a:gd name="connsiteY1367" fmla="*/ 128349 h 700110"/>
                <a:gd name="connsiteX1368" fmla="*/ 399125 w 701227"/>
                <a:gd name="connsiteY1368" fmla="*/ 142879 h 700110"/>
                <a:gd name="connsiteX1369" fmla="*/ 412487 w 701227"/>
                <a:gd name="connsiteY1369" fmla="*/ 134742 h 700110"/>
                <a:gd name="connsiteX1370" fmla="*/ 396801 w 701227"/>
                <a:gd name="connsiteY1370" fmla="*/ 128349 h 700110"/>
                <a:gd name="connsiteX1371" fmla="*/ 396801 w 701227"/>
                <a:gd name="connsiteY1371" fmla="*/ 128349 h 700110"/>
                <a:gd name="connsiteX1372" fmla="*/ 422945 w 701227"/>
                <a:gd name="connsiteY1372" fmla="*/ 51051 h 700110"/>
                <a:gd name="connsiteX1373" fmla="*/ 411906 w 701227"/>
                <a:gd name="connsiteY1373" fmla="*/ 53957 h 700110"/>
                <a:gd name="connsiteX1374" fmla="*/ 422945 w 701227"/>
                <a:gd name="connsiteY1374" fmla="*/ 51051 h 700110"/>
                <a:gd name="connsiteX1375" fmla="*/ 422945 w 701227"/>
                <a:gd name="connsiteY1375" fmla="*/ 51051 h 700110"/>
                <a:gd name="connsiteX1376" fmla="*/ 354390 w 701227"/>
                <a:gd name="connsiteY1376" fmla="*/ 577025 h 700110"/>
                <a:gd name="connsiteX1377" fmla="*/ 341028 w 701227"/>
                <a:gd name="connsiteY1377" fmla="*/ 586324 h 700110"/>
                <a:gd name="connsiteX1378" fmla="*/ 342771 w 701227"/>
                <a:gd name="connsiteY1378" fmla="*/ 570632 h 700110"/>
                <a:gd name="connsiteX1379" fmla="*/ 354390 w 701227"/>
                <a:gd name="connsiteY1379" fmla="*/ 577025 h 700110"/>
                <a:gd name="connsiteX1380" fmla="*/ 354390 w 701227"/>
                <a:gd name="connsiteY1380" fmla="*/ 577025 h 700110"/>
                <a:gd name="connsiteX1381" fmla="*/ 430497 w 701227"/>
                <a:gd name="connsiteY1381" fmla="*/ 24317 h 700110"/>
                <a:gd name="connsiteX1382" fmla="*/ 433402 w 701227"/>
                <a:gd name="connsiteY1382" fmla="*/ 31291 h 700110"/>
                <a:gd name="connsiteX1383" fmla="*/ 424687 w 701227"/>
                <a:gd name="connsiteY1383" fmla="*/ 31872 h 700110"/>
                <a:gd name="connsiteX1384" fmla="*/ 430497 w 701227"/>
                <a:gd name="connsiteY1384" fmla="*/ 24317 h 700110"/>
                <a:gd name="connsiteX1385" fmla="*/ 430497 w 701227"/>
                <a:gd name="connsiteY1385" fmla="*/ 24317 h 700110"/>
                <a:gd name="connsiteX1386" fmla="*/ 350324 w 701227"/>
                <a:gd name="connsiteY1386" fmla="*/ 636306 h 700110"/>
                <a:gd name="connsiteX1387" fmla="*/ 341028 w 701227"/>
                <a:gd name="connsiteY1387" fmla="*/ 643280 h 700110"/>
                <a:gd name="connsiteX1388" fmla="*/ 341609 w 701227"/>
                <a:gd name="connsiteY1388" fmla="*/ 632238 h 700110"/>
                <a:gd name="connsiteX1389" fmla="*/ 350324 w 701227"/>
                <a:gd name="connsiteY1389" fmla="*/ 636306 h 700110"/>
                <a:gd name="connsiteX1390" fmla="*/ 350324 w 701227"/>
                <a:gd name="connsiteY1390" fmla="*/ 636306 h 700110"/>
                <a:gd name="connsiteX1391" fmla="*/ 412487 w 701227"/>
                <a:gd name="connsiteY1391" fmla="*/ 189955 h 700110"/>
                <a:gd name="connsiteX1392" fmla="*/ 391572 w 701227"/>
                <a:gd name="connsiteY1392" fmla="*/ 190536 h 700110"/>
                <a:gd name="connsiteX1393" fmla="*/ 404934 w 701227"/>
                <a:gd name="connsiteY1393" fmla="*/ 204485 h 700110"/>
                <a:gd name="connsiteX1394" fmla="*/ 412487 w 701227"/>
                <a:gd name="connsiteY1394" fmla="*/ 189955 h 700110"/>
                <a:gd name="connsiteX1395" fmla="*/ 412487 w 701227"/>
                <a:gd name="connsiteY1395" fmla="*/ 189955 h 700110"/>
                <a:gd name="connsiteX1396" fmla="*/ 424106 w 701227"/>
                <a:gd name="connsiteY1396" fmla="*/ 109170 h 700110"/>
                <a:gd name="connsiteX1397" fmla="*/ 411906 w 701227"/>
                <a:gd name="connsiteY1397" fmla="*/ 118469 h 700110"/>
                <a:gd name="connsiteX1398" fmla="*/ 412487 w 701227"/>
                <a:gd name="connsiteY1398" fmla="*/ 103939 h 700110"/>
                <a:gd name="connsiteX1399" fmla="*/ 424106 w 701227"/>
                <a:gd name="connsiteY1399" fmla="*/ 109170 h 700110"/>
                <a:gd name="connsiteX1400" fmla="*/ 424106 w 701227"/>
                <a:gd name="connsiteY1400" fmla="*/ 109170 h 700110"/>
                <a:gd name="connsiteX1401" fmla="*/ 371238 w 701227"/>
                <a:gd name="connsiteY1401" fmla="*/ 493915 h 700110"/>
                <a:gd name="connsiteX1402" fmla="*/ 354390 w 701227"/>
                <a:gd name="connsiteY1402" fmla="*/ 507283 h 700110"/>
                <a:gd name="connsiteX1403" fmla="*/ 354390 w 701227"/>
                <a:gd name="connsiteY1403" fmla="*/ 487522 h 700110"/>
                <a:gd name="connsiteX1404" fmla="*/ 371238 w 701227"/>
                <a:gd name="connsiteY1404" fmla="*/ 493915 h 700110"/>
                <a:gd name="connsiteX1405" fmla="*/ 371238 w 701227"/>
                <a:gd name="connsiteY1405" fmla="*/ 493915 h 700110"/>
                <a:gd name="connsiteX1406" fmla="*/ 342190 w 701227"/>
                <a:gd name="connsiteY1406" fmla="*/ 693844 h 700110"/>
                <a:gd name="connsiteX1407" fmla="*/ 348000 w 701227"/>
                <a:gd name="connsiteY1407" fmla="*/ 697331 h 700110"/>
                <a:gd name="connsiteX1408" fmla="*/ 341609 w 701227"/>
                <a:gd name="connsiteY1408" fmla="*/ 699074 h 700110"/>
                <a:gd name="connsiteX1409" fmla="*/ 342190 w 701227"/>
                <a:gd name="connsiteY1409" fmla="*/ 693844 h 700110"/>
                <a:gd name="connsiteX1410" fmla="*/ 342190 w 701227"/>
                <a:gd name="connsiteY1410" fmla="*/ 693844 h 700110"/>
                <a:gd name="connsiteX1411" fmla="*/ 359619 w 701227"/>
                <a:gd name="connsiteY1411" fmla="*/ 545641 h 700110"/>
                <a:gd name="connsiteX1412" fmla="*/ 367753 w 701227"/>
                <a:gd name="connsiteY1412" fmla="*/ 557846 h 700110"/>
                <a:gd name="connsiteX1413" fmla="*/ 356714 w 701227"/>
                <a:gd name="connsiteY1413" fmla="*/ 566564 h 700110"/>
                <a:gd name="connsiteX1414" fmla="*/ 348581 w 701227"/>
                <a:gd name="connsiteY1414" fmla="*/ 555521 h 700110"/>
                <a:gd name="connsiteX1415" fmla="*/ 359619 w 701227"/>
                <a:gd name="connsiteY1415" fmla="*/ 545641 h 700110"/>
                <a:gd name="connsiteX1416" fmla="*/ 359619 w 701227"/>
                <a:gd name="connsiteY1416" fmla="*/ 545641 h 700110"/>
                <a:gd name="connsiteX1417" fmla="*/ 434564 w 701227"/>
                <a:gd name="connsiteY1417" fmla="*/ 86504 h 700110"/>
                <a:gd name="connsiteX1418" fmla="*/ 424106 w 701227"/>
                <a:gd name="connsiteY1418" fmla="*/ 94640 h 700110"/>
                <a:gd name="connsiteX1419" fmla="*/ 423525 w 701227"/>
                <a:gd name="connsiteY1419" fmla="*/ 83598 h 700110"/>
                <a:gd name="connsiteX1420" fmla="*/ 434564 w 701227"/>
                <a:gd name="connsiteY1420" fmla="*/ 86504 h 700110"/>
                <a:gd name="connsiteX1421" fmla="*/ 434564 w 701227"/>
                <a:gd name="connsiteY1421" fmla="*/ 86504 h 700110"/>
                <a:gd name="connsiteX1422" fmla="*/ 442117 w 701227"/>
                <a:gd name="connsiteY1422" fmla="*/ 10950 h 700110"/>
                <a:gd name="connsiteX1423" fmla="*/ 442117 w 701227"/>
                <a:gd name="connsiteY1423" fmla="*/ 10950 h 700110"/>
                <a:gd name="connsiteX1424" fmla="*/ 441535 w 701227"/>
                <a:gd name="connsiteY1424" fmla="*/ 10950 h 700110"/>
                <a:gd name="connsiteX1425" fmla="*/ 442117 w 701227"/>
                <a:gd name="connsiteY1425" fmla="*/ 10950 h 700110"/>
                <a:gd name="connsiteX1426" fmla="*/ 442117 w 701227"/>
                <a:gd name="connsiteY1426" fmla="*/ 10950 h 700110"/>
                <a:gd name="connsiteX1427" fmla="*/ 363105 w 701227"/>
                <a:gd name="connsiteY1427" fmla="*/ 611896 h 700110"/>
                <a:gd name="connsiteX1428" fmla="*/ 354390 w 701227"/>
                <a:gd name="connsiteY1428" fmla="*/ 621776 h 700110"/>
                <a:gd name="connsiteX1429" fmla="*/ 350324 w 701227"/>
                <a:gd name="connsiteY1429" fmla="*/ 610153 h 700110"/>
                <a:gd name="connsiteX1430" fmla="*/ 363105 w 701227"/>
                <a:gd name="connsiteY1430" fmla="*/ 611896 h 700110"/>
                <a:gd name="connsiteX1431" fmla="*/ 363105 w 701227"/>
                <a:gd name="connsiteY1431" fmla="*/ 611896 h 700110"/>
                <a:gd name="connsiteX1432" fmla="*/ 383439 w 701227"/>
                <a:gd name="connsiteY1432" fmla="*/ 470087 h 700110"/>
                <a:gd name="connsiteX1433" fmla="*/ 363686 w 701227"/>
                <a:gd name="connsiteY1433" fmla="*/ 465437 h 700110"/>
                <a:gd name="connsiteX1434" fmla="*/ 370076 w 701227"/>
                <a:gd name="connsiteY1434" fmla="*/ 486360 h 700110"/>
                <a:gd name="connsiteX1435" fmla="*/ 383439 w 701227"/>
                <a:gd name="connsiteY1435" fmla="*/ 470087 h 700110"/>
                <a:gd name="connsiteX1436" fmla="*/ 383439 w 701227"/>
                <a:gd name="connsiteY1436" fmla="*/ 470087 h 700110"/>
                <a:gd name="connsiteX1437" fmla="*/ 424106 w 701227"/>
                <a:gd name="connsiteY1437" fmla="*/ 167870 h 700110"/>
                <a:gd name="connsiteX1438" fmla="*/ 409001 w 701227"/>
                <a:gd name="connsiteY1438" fmla="*/ 179494 h 700110"/>
                <a:gd name="connsiteX1439" fmla="*/ 405516 w 701227"/>
                <a:gd name="connsiteY1439" fmla="*/ 164383 h 700110"/>
                <a:gd name="connsiteX1440" fmla="*/ 415392 w 701227"/>
                <a:gd name="connsiteY1440" fmla="*/ 159152 h 700110"/>
                <a:gd name="connsiteX1441" fmla="*/ 424106 w 701227"/>
                <a:gd name="connsiteY1441" fmla="*/ 167870 h 700110"/>
                <a:gd name="connsiteX1442" fmla="*/ 424106 w 701227"/>
                <a:gd name="connsiteY1442" fmla="*/ 167870 h 700110"/>
                <a:gd name="connsiteX1443" fmla="*/ 356133 w 701227"/>
                <a:gd name="connsiteY1443" fmla="*/ 667690 h 700110"/>
                <a:gd name="connsiteX1444" fmla="*/ 360200 w 701227"/>
                <a:gd name="connsiteY1444" fmla="*/ 674083 h 700110"/>
                <a:gd name="connsiteX1445" fmla="*/ 354390 w 701227"/>
                <a:gd name="connsiteY1445" fmla="*/ 678733 h 700110"/>
                <a:gd name="connsiteX1446" fmla="*/ 350905 w 701227"/>
                <a:gd name="connsiteY1446" fmla="*/ 671177 h 700110"/>
                <a:gd name="connsiteX1447" fmla="*/ 356133 w 701227"/>
                <a:gd name="connsiteY1447" fmla="*/ 667690 h 700110"/>
                <a:gd name="connsiteX1448" fmla="*/ 356133 w 701227"/>
                <a:gd name="connsiteY1448" fmla="*/ 667690 h 700110"/>
                <a:gd name="connsiteX1449" fmla="*/ 380534 w 701227"/>
                <a:gd name="connsiteY1449" fmla="*/ 529949 h 700110"/>
                <a:gd name="connsiteX1450" fmla="*/ 369496 w 701227"/>
                <a:gd name="connsiteY1450" fmla="*/ 543316 h 700110"/>
                <a:gd name="connsiteX1451" fmla="*/ 362524 w 701227"/>
                <a:gd name="connsiteY1451" fmla="*/ 525881 h 700110"/>
                <a:gd name="connsiteX1452" fmla="*/ 380534 w 701227"/>
                <a:gd name="connsiteY1452" fmla="*/ 529949 h 700110"/>
                <a:gd name="connsiteX1453" fmla="*/ 380534 w 701227"/>
                <a:gd name="connsiteY1453" fmla="*/ 529949 h 700110"/>
                <a:gd name="connsiteX1454" fmla="*/ 442117 w 701227"/>
                <a:gd name="connsiteY1454" fmla="*/ 58607 h 700110"/>
                <a:gd name="connsiteX1455" fmla="*/ 445602 w 701227"/>
                <a:gd name="connsiteY1455" fmla="*/ 68487 h 700110"/>
                <a:gd name="connsiteX1456" fmla="*/ 434564 w 701227"/>
                <a:gd name="connsiteY1456" fmla="*/ 66743 h 700110"/>
                <a:gd name="connsiteX1457" fmla="*/ 442117 w 701227"/>
                <a:gd name="connsiteY1457" fmla="*/ 58607 h 700110"/>
                <a:gd name="connsiteX1458" fmla="*/ 442117 w 701227"/>
                <a:gd name="connsiteY1458" fmla="*/ 58607 h 700110"/>
                <a:gd name="connsiteX1459" fmla="*/ 424106 w 701227"/>
                <a:gd name="connsiteY1459" fmla="*/ 225407 h 700110"/>
                <a:gd name="connsiteX1460" fmla="*/ 404934 w 701227"/>
                <a:gd name="connsiteY1460" fmla="*/ 220177 h 700110"/>
                <a:gd name="connsiteX1461" fmla="*/ 407839 w 701227"/>
                <a:gd name="connsiteY1461" fmla="*/ 239937 h 700110"/>
                <a:gd name="connsiteX1462" fmla="*/ 424106 w 701227"/>
                <a:gd name="connsiteY1462" fmla="*/ 225407 h 700110"/>
                <a:gd name="connsiteX1463" fmla="*/ 424106 w 701227"/>
                <a:gd name="connsiteY1463" fmla="*/ 225407 h 700110"/>
                <a:gd name="connsiteX1464" fmla="*/ 435726 w 701227"/>
                <a:gd name="connsiteY1464" fmla="*/ 144622 h 700110"/>
                <a:gd name="connsiteX1465" fmla="*/ 425268 w 701227"/>
                <a:gd name="connsiteY1465" fmla="*/ 156246 h 700110"/>
                <a:gd name="connsiteX1466" fmla="*/ 420040 w 701227"/>
                <a:gd name="connsiteY1466" fmla="*/ 140554 h 700110"/>
                <a:gd name="connsiteX1467" fmla="*/ 435726 w 701227"/>
                <a:gd name="connsiteY1467" fmla="*/ 144622 h 700110"/>
                <a:gd name="connsiteX1468" fmla="*/ 435726 w 701227"/>
                <a:gd name="connsiteY1468" fmla="*/ 144622 h 700110"/>
                <a:gd name="connsiteX1469" fmla="*/ 372981 w 701227"/>
                <a:gd name="connsiteY1469" fmla="*/ 584581 h 700110"/>
                <a:gd name="connsiteX1470" fmla="*/ 370658 w 701227"/>
                <a:gd name="connsiteY1470" fmla="*/ 599691 h 700110"/>
                <a:gd name="connsiteX1471" fmla="*/ 360200 w 701227"/>
                <a:gd name="connsiteY1471" fmla="*/ 590393 h 700110"/>
                <a:gd name="connsiteX1472" fmla="*/ 372981 w 701227"/>
                <a:gd name="connsiteY1472" fmla="*/ 584581 h 700110"/>
                <a:gd name="connsiteX1473" fmla="*/ 372981 w 701227"/>
                <a:gd name="connsiteY1473" fmla="*/ 584581 h 700110"/>
                <a:gd name="connsiteX1474" fmla="*/ 373562 w 701227"/>
                <a:gd name="connsiteY1474" fmla="*/ 648511 h 700110"/>
                <a:gd name="connsiteX1475" fmla="*/ 366591 w 701227"/>
                <a:gd name="connsiteY1475" fmla="*/ 655485 h 700110"/>
                <a:gd name="connsiteX1476" fmla="*/ 366591 w 701227"/>
                <a:gd name="connsiteY1476" fmla="*/ 644443 h 700110"/>
                <a:gd name="connsiteX1477" fmla="*/ 373562 w 701227"/>
                <a:gd name="connsiteY1477" fmla="*/ 648511 h 700110"/>
                <a:gd name="connsiteX1478" fmla="*/ 373562 w 701227"/>
                <a:gd name="connsiteY1478" fmla="*/ 648511 h 700110"/>
                <a:gd name="connsiteX1479" fmla="*/ 439212 w 701227"/>
                <a:gd name="connsiteY1479" fmla="*/ 115563 h 700110"/>
                <a:gd name="connsiteX1480" fmla="*/ 443279 w 701227"/>
                <a:gd name="connsiteY1480" fmla="*/ 131255 h 700110"/>
                <a:gd name="connsiteX1481" fmla="*/ 429916 w 701227"/>
                <a:gd name="connsiteY1481" fmla="*/ 123119 h 700110"/>
                <a:gd name="connsiteX1482" fmla="*/ 439212 w 701227"/>
                <a:gd name="connsiteY1482" fmla="*/ 115563 h 700110"/>
                <a:gd name="connsiteX1483" fmla="*/ 439212 w 701227"/>
                <a:gd name="connsiteY1483" fmla="*/ 115563 h 700110"/>
                <a:gd name="connsiteX1484" fmla="*/ 453155 w 701227"/>
                <a:gd name="connsiteY1484" fmla="*/ 37103 h 700110"/>
                <a:gd name="connsiteX1485" fmla="*/ 457803 w 701227"/>
                <a:gd name="connsiteY1485" fmla="*/ 44077 h 700110"/>
                <a:gd name="connsiteX1486" fmla="*/ 449088 w 701227"/>
                <a:gd name="connsiteY1486" fmla="*/ 45821 h 700110"/>
                <a:gd name="connsiteX1487" fmla="*/ 453155 w 701227"/>
                <a:gd name="connsiteY1487" fmla="*/ 37103 h 700110"/>
                <a:gd name="connsiteX1488" fmla="*/ 453155 w 701227"/>
                <a:gd name="connsiteY1488" fmla="*/ 37103 h 700110"/>
                <a:gd name="connsiteX1489" fmla="*/ 393896 w 701227"/>
                <a:gd name="connsiteY1489" fmla="*/ 507864 h 700110"/>
                <a:gd name="connsiteX1490" fmla="*/ 374724 w 701227"/>
                <a:gd name="connsiteY1490" fmla="*/ 502633 h 700110"/>
                <a:gd name="connsiteX1491" fmla="*/ 381696 w 701227"/>
                <a:gd name="connsiteY1491" fmla="*/ 520650 h 700110"/>
                <a:gd name="connsiteX1492" fmla="*/ 393896 w 701227"/>
                <a:gd name="connsiteY1492" fmla="*/ 507864 h 700110"/>
                <a:gd name="connsiteX1493" fmla="*/ 393896 w 701227"/>
                <a:gd name="connsiteY1493" fmla="*/ 507864 h 700110"/>
                <a:gd name="connsiteX1494" fmla="*/ 436307 w 701227"/>
                <a:gd name="connsiteY1494" fmla="*/ 203322 h 700110"/>
                <a:gd name="connsiteX1495" fmla="*/ 422363 w 701227"/>
                <a:gd name="connsiteY1495" fmla="*/ 216689 h 700110"/>
                <a:gd name="connsiteX1496" fmla="*/ 416554 w 701227"/>
                <a:gd name="connsiteY1496" fmla="*/ 198673 h 700110"/>
                <a:gd name="connsiteX1497" fmla="*/ 436307 w 701227"/>
                <a:gd name="connsiteY1497" fmla="*/ 203322 h 700110"/>
                <a:gd name="connsiteX1498" fmla="*/ 436307 w 701227"/>
                <a:gd name="connsiteY1498" fmla="*/ 203322 h 700110"/>
                <a:gd name="connsiteX1499" fmla="*/ 389829 w 701227"/>
                <a:gd name="connsiteY1499" fmla="*/ 566564 h 700110"/>
                <a:gd name="connsiteX1500" fmla="*/ 375886 w 701227"/>
                <a:gd name="connsiteY1500" fmla="*/ 575863 h 700110"/>
                <a:gd name="connsiteX1501" fmla="*/ 375886 w 701227"/>
                <a:gd name="connsiteY1501" fmla="*/ 560752 h 700110"/>
                <a:gd name="connsiteX1502" fmla="*/ 389829 w 701227"/>
                <a:gd name="connsiteY1502" fmla="*/ 566564 h 700110"/>
                <a:gd name="connsiteX1503" fmla="*/ 389829 w 701227"/>
                <a:gd name="connsiteY1503" fmla="*/ 566564 h 700110"/>
                <a:gd name="connsiteX1504" fmla="*/ 468260 w 701227"/>
                <a:gd name="connsiteY1504" fmla="*/ 19086 h 700110"/>
                <a:gd name="connsiteX1505" fmla="*/ 462450 w 701227"/>
                <a:gd name="connsiteY1505" fmla="*/ 20830 h 700110"/>
                <a:gd name="connsiteX1506" fmla="*/ 462450 w 701227"/>
                <a:gd name="connsiteY1506" fmla="*/ 17343 h 700110"/>
                <a:gd name="connsiteX1507" fmla="*/ 468260 w 701227"/>
                <a:gd name="connsiteY1507" fmla="*/ 19086 h 700110"/>
                <a:gd name="connsiteX1508" fmla="*/ 468260 w 701227"/>
                <a:gd name="connsiteY1508" fmla="*/ 19086 h 700110"/>
                <a:gd name="connsiteX1509" fmla="*/ 386343 w 701227"/>
                <a:gd name="connsiteY1509" fmla="*/ 624101 h 700110"/>
                <a:gd name="connsiteX1510" fmla="*/ 379372 w 701227"/>
                <a:gd name="connsiteY1510" fmla="*/ 633400 h 700110"/>
                <a:gd name="connsiteX1511" fmla="*/ 375305 w 701227"/>
                <a:gd name="connsiteY1511" fmla="*/ 622358 h 700110"/>
                <a:gd name="connsiteX1512" fmla="*/ 386343 w 701227"/>
                <a:gd name="connsiteY1512" fmla="*/ 624101 h 700110"/>
                <a:gd name="connsiteX1513" fmla="*/ 386343 w 701227"/>
                <a:gd name="connsiteY1513" fmla="*/ 624101 h 700110"/>
                <a:gd name="connsiteX1514" fmla="*/ 418297 w 701227"/>
                <a:gd name="connsiteY1514" fmla="*/ 253304 h 700110"/>
                <a:gd name="connsiteX1515" fmla="*/ 435726 w 701227"/>
                <a:gd name="connsiteY1515" fmla="*/ 269578 h 700110"/>
                <a:gd name="connsiteX1516" fmla="*/ 416554 w 701227"/>
                <a:gd name="connsiteY1516" fmla="*/ 274808 h 700110"/>
                <a:gd name="connsiteX1517" fmla="*/ 418297 w 701227"/>
                <a:gd name="connsiteY1517" fmla="*/ 253304 h 700110"/>
                <a:gd name="connsiteX1518" fmla="*/ 418297 w 701227"/>
                <a:gd name="connsiteY1518" fmla="*/ 253304 h 700110"/>
                <a:gd name="connsiteX1519" fmla="*/ 433402 w 701227"/>
                <a:gd name="connsiteY1519" fmla="*/ 173100 h 700110"/>
                <a:gd name="connsiteX1520" fmla="*/ 432821 w 701227"/>
                <a:gd name="connsiteY1520" fmla="*/ 191698 h 700110"/>
                <a:gd name="connsiteX1521" fmla="*/ 448507 w 701227"/>
                <a:gd name="connsiteY1521" fmla="*/ 183562 h 700110"/>
                <a:gd name="connsiteX1522" fmla="*/ 433402 w 701227"/>
                <a:gd name="connsiteY1522" fmla="*/ 173100 h 700110"/>
                <a:gd name="connsiteX1523" fmla="*/ 433402 w 701227"/>
                <a:gd name="connsiteY1523" fmla="*/ 173100 h 700110"/>
                <a:gd name="connsiteX1524" fmla="*/ 458384 w 701227"/>
                <a:gd name="connsiteY1524" fmla="*/ 99290 h 700110"/>
                <a:gd name="connsiteX1525" fmla="*/ 449088 w 701227"/>
                <a:gd name="connsiteY1525" fmla="*/ 107426 h 700110"/>
                <a:gd name="connsiteX1526" fmla="*/ 446183 w 701227"/>
                <a:gd name="connsiteY1526" fmla="*/ 95803 h 700110"/>
                <a:gd name="connsiteX1527" fmla="*/ 458384 w 701227"/>
                <a:gd name="connsiteY1527" fmla="*/ 99290 h 700110"/>
                <a:gd name="connsiteX1528" fmla="*/ 458384 w 701227"/>
                <a:gd name="connsiteY1528" fmla="*/ 99290 h 700110"/>
                <a:gd name="connsiteX1529" fmla="*/ 406677 w 701227"/>
                <a:gd name="connsiteY1529" fmla="*/ 485198 h 700110"/>
                <a:gd name="connsiteX1530" fmla="*/ 392734 w 701227"/>
                <a:gd name="connsiteY1530" fmla="*/ 497984 h 700110"/>
                <a:gd name="connsiteX1531" fmla="*/ 386925 w 701227"/>
                <a:gd name="connsiteY1531" fmla="*/ 478805 h 700110"/>
                <a:gd name="connsiteX1532" fmla="*/ 406677 w 701227"/>
                <a:gd name="connsiteY1532" fmla="*/ 485198 h 700110"/>
                <a:gd name="connsiteX1533" fmla="*/ 406677 w 701227"/>
                <a:gd name="connsiteY1533" fmla="*/ 485198 h 700110"/>
                <a:gd name="connsiteX1534" fmla="*/ 378210 w 701227"/>
                <a:gd name="connsiteY1534" fmla="*/ 680476 h 700110"/>
                <a:gd name="connsiteX1535" fmla="*/ 377629 w 701227"/>
                <a:gd name="connsiteY1535" fmla="*/ 689194 h 700110"/>
                <a:gd name="connsiteX1536" fmla="*/ 378210 w 701227"/>
                <a:gd name="connsiteY1536" fmla="*/ 680476 h 700110"/>
                <a:gd name="connsiteX1537" fmla="*/ 378210 w 701227"/>
                <a:gd name="connsiteY1537" fmla="*/ 680476 h 700110"/>
                <a:gd name="connsiteX1538" fmla="*/ 402030 w 701227"/>
                <a:gd name="connsiteY1538" fmla="*/ 539829 h 700110"/>
                <a:gd name="connsiteX1539" fmla="*/ 386343 w 701227"/>
                <a:gd name="connsiteY1539" fmla="*/ 538667 h 700110"/>
                <a:gd name="connsiteX1540" fmla="*/ 392153 w 701227"/>
                <a:gd name="connsiteY1540" fmla="*/ 554359 h 700110"/>
                <a:gd name="connsiteX1541" fmla="*/ 403192 w 701227"/>
                <a:gd name="connsiteY1541" fmla="*/ 549710 h 700110"/>
                <a:gd name="connsiteX1542" fmla="*/ 402030 w 701227"/>
                <a:gd name="connsiteY1542" fmla="*/ 539829 h 700110"/>
                <a:gd name="connsiteX1543" fmla="*/ 402030 w 701227"/>
                <a:gd name="connsiteY1543" fmla="*/ 539829 h 700110"/>
                <a:gd name="connsiteX1544" fmla="*/ 447345 w 701227"/>
                <a:gd name="connsiteY1544" fmla="*/ 235869 h 700110"/>
                <a:gd name="connsiteX1545" fmla="*/ 438050 w 701227"/>
                <a:gd name="connsiteY1545" fmla="*/ 252142 h 700110"/>
                <a:gd name="connsiteX1546" fmla="*/ 426430 w 701227"/>
                <a:gd name="connsiteY1546" fmla="*/ 234125 h 700110"/>
                <a:gd name="connsiteX1547" fmla="*/ 447345 w 701227"/>
                <a:gd name="connsiteY1547" fmla="*/ 235869 h 700110"/>
                <a:gd name="connsiteX1548" fmla="*/ 447345 w 701227"/>
                <a:gd name="connsiteY1548" fmla="*/ 235869 h 700110"/>
                <a:gd name="connsiteX1549" fmla="*/ 457803 w 701227"/>
                <a:gd name="connsiteY1549" fmla="*/ 153921 h 700110"/>
                <a:gd name="connsiteX1550" fmla="*/ 446183 w 701227"/>
                <a:gd name="connsiteY1550" fmla="*/ 167870 h 700110"/>
                <a:gd name="connsiteX1551" fmla="*/ 446183 w 701227"/>
                <a:gd name="connsiteY1551" fmla="*/ 151015 h 700110"/>
                <a:gd name="connsiteX1552" fmla="*/ 457803 w 701227"/>
                <a:gd name="connsiteY1552" fmla="*/ 153921 h 700110"/>
                <a:gd name="connsiteX1553" fmla="*/ 457803 w 701227"/>
                <a:gd name="connsiteY1553" fmla="*/ 153921 h 700110"/>
                <a:gd name="connsiteX1554" fmla="*/ 469422 w 701227"/>
                <a:gd name="connsiteY1554" fmla="*/ 76624 h 700110"/>
                <a:gd name="connsiteX1555" fmla="*/ 461869 w 701227"/>
                <a:gd name="connsiteY1555" fmla="*/ 83017 h 700110"/>
                <a:gd name="connsiteX1556" fmla="*/ 460708 w 701227"/>
                <a:gd name="connsiteY1556" fmla="*/ 71974 h 700110"/>
                <a:gd name="connsiteX1557" fmla="*/ 469422 w 701227"/>
                <a:gd name="connsiteY1557" fmla="*/ 76624 h 700110"/>
                <a:gd name="connsiteX1558" fmla="*/ 469422 w 701227"/>
                <a:gd name="connsiteY1558" fmla="*/ 76624 h 700110"/>
                <a:gd name="connsiteX1559" fmla="*/ 400287 w 701227"/>
                <a:gd name="connsiteY1559" fmla="*/ 603760 h 700110"/>
                <a:gd name="connsiteX1560" fmla="*/ 388087 w 701227"/>
                <a:gd name="connsiteY1560" fmla="*/ 610153 h 700110"/>
                <a:gd name="connsiteX1561" fmla="*/ 390410 w 701227"/>
                <a:gd name="connsiteY1561" fmla="*/ 596785 h 700110"/>
                <a:gd name="connsiteX1562" fmla="*/ 400287 w 701227"/>
                <a:gd name="connsiteY1562" fmla="*/ 603760 h 700110"/>
                <a:gd name="connsiteX1563" fmla="*/ 400287 w 701227"/>
                <a:gd name="connsiteY1563" fmla="*/ 603760 h 700110"/>
                <a:gd name="connsiteX1564" fmla="*/ 414811 w 701227"/>
                <a:gd name="connsiteY1564" fmla="*/ 453814 h 700110"/>
                <a:gd name="connsiteX1565" fmla="*/ 396801 w 701227"/>
                <a:gd name="connsiteY1565" fmla="*/ 457882 h 700110"/>
                <a:gd name="connsiteX1566" fmla="*/ 411325 w 701227"/>
                <a:gd name="connsiteY1566" fmla="*/ 474736 h 700110"/>
                <a:gd name="connsiteX1567" fmla="*/ 420040 w 701227"/>
                <a:gd name="connsiteY1567" fmla="*/ 465437 h 700110"/>
                <a:gd name="connsiteX1568" fmla="*/ 414811 w 701227"/>
                <a:gd name="connsiteY1568" fmla="*/ 453814 h 700110"/>
                <a:gd name="connsiteX1569" fmla="*/ 414811 w 701227"/>
                <a:gd name="connsiteY1569" fmla="*/ 453814 h 700110"/>
                <a:gd name="connsiteX1570" fmla="*/ 415392 w 701227"/>
                <a:gd name="connsiteY1570" fmla="*/ 518325 h 700110"/>
                <a:gd name="connsiteX1571" fmla="*/ 404354 w 701227"/>
                <a:gd name="connsiteY1571" fmla="*/ 532274 h 700110"/>
                <a:gd name="connsiteX1572" fmla="*/ 397382 w 701227"/>
                <a:gd name="connsiteY1572" fmla="*/ 514838 h 700110"/>
                <a:gd name="connsiteX1573" fmla="*/ 415392 w 701227"/>
                <a:gd name="connsiteY1573" fmla="*/ 518325 h 700110"/>
                <a:gd name="connsiteX1574" fmla="*/ 415392 w 701227"/>
                <a:gd name="connsiteY1574" fmla="*/ 518325 h 700110"/>
                <a:gd name="connsiteX1575" fmla="*/ 475813 w 701227"/>
                <a:gd name="connsiteY1575" fmla="*/ 49308 h 700110"/>
                <a:gd name="connsiteX1576" fmla="*/ 481622 w 701227"/>
                <a:gd name="connsiteY1576" fmla="*/ 54539 h 700110"/>
                <a:gd name="connsiteX1577" fmla="*/ 472327 w 701227"/>
                <a:gd name="connsiteY1577" fmla="*/ 57445 h 700110"/>
                <a:gd name="connsiteX1578" fmla="*/ 475813 w 701227"/>
                <a:gd name="connsiteY1578" fmla="*/ 49308 h 700110"/>
                <a:gd name="connsiteX1579" fmla="*/ 475813 w 701227"/>
                <a:gd name="connsiteY1579" fmla="*/ 49308 h 700110"/>
                <a:gd name="connsiteX1580" fmla="*/ 396801 w 701227"/>
                <a:gd name="connsiteY1580" fmla="*/ 662459 h 700110"/>
                <a:gd name="connsiteX1581" fmla="*/ 391572 w 701227"/>
                <a:gd name="connsiteY1581" fmla="*/ 667690 h 700110"/>
                <a:gd name="connsiteX1582" fmla="*/ 388667 w 701227"/>
                <a:gd name="connsiteY1582" fmla="*/ 658973 h 700110"/>
                <a:gd name="connsiteX1583" fmla="*/ 396801 w 701227"/>
                <a:gd name="connsiteY1583" fmla="*/ 662459 h 700110"/>
                <a:gd name="connsiteX1584" fmla="*/ 396801 w 701227"/>
                <a:gd name="connsiteY1584" fmla="*/ 662459 h 700110"/>
                <a:gd name="connsiteX1585" fmla="*/ 459546 w 701227"/>
                <a:gd name="connsiteY1585" fmla="*/ 216689 h 700110"/>
                <a:gd name="connsiteX1586" fmla="*/ 442117 w 701227"/>
                <a:gd name="connsiteY1586" fmla="*/ 209134 h 700110"/>
                <a:gd name="connsiteX1587" fmla="*/ 443279 w 701227"/>
                <a:gd name="connsiteY1587" fmla="*/ 228313 h 700110"/>
                <a:gd name="connsiteX1588" fmla="*/ 459546 w 701227"/>
                <a:gd name="connsiteY1588" fmla="*/ 216689 h 700110"/>
                <a:gd name="connsiteX1589" fmla="*/ 459546 w 701227"/>
                <a:gd name="connsiteY1589" fmla="*/ 216689 h 700110"/>
                <a:gd name="connsiteX1590" fmla="*/ 466517 w 701227"/>
                <a:gd name="connsiteY1590" fmla="*/ 129511 h 700110"/>
                <a:gd name="connsiteX1591" fmla="*/ 471165 w 701227"/>
                <a:gd name="connsiteY1591" fmla="*/ 137648 h 700110"/>
                <a:gd name="connsiteX1592" fmla="*/ 460708 w 701227"/>
                <a:gd name="connsiteY1592" fmla="*/ 145785 h 700110"/>
                <a:gd name="connsiteX1593" fmla="*/ 453736 w 701227"/>
                <a:gd name="connsiteY1593" fmla="*/ 138811 h 700110"/>
                <a:gd name="connsiteX1594" fmla="*/ 466517 w 701227"/>
                <a:gd name="connsiteY1594" fmla="*/ 129511 h 700110"/>
                <a:gd name="connsiteX1595" fmla="*/ 466517 w 701227"/>
                <a:gd name="connsiteY1595" fmla="*/ 129511 h 700110"/>
                <a:gd name="connsiteX1596" fmla="*/ 408420 w 701227"/>
                <a:gd name="connsiteY1596" fmla="*/ 572376 h 700110"/>
                <a:gd name="connsiteX1597" fmla="*/ 411906 w 701227"/>
                <a:gd name="connsiteY1597" fmla="*/ 583999 h 700110"/>
                <a:gd name="connsiteX1598" fmla="*/ 396801 w 701227"/>
                <a:gd name="connsiteY1598" fmla="*/ 583418 h 700110"/>
                <a:gd name="connsiteX1599" fmla="*/ 402611 w 701227"/>
                <a:gd name="connsiteY1599" fmla="*/ 571213 h 700110"/>
                <a:gd name="connsiteX1600" fmla="*/ 408420 w 701227"/>
                <a:gd name="connsiteY1600" fmla="*/ 572376 h 700110"/>
                <a:gd name="connsiteX1601" fmla="*/ 408420 w 701227"/>
                <a:gd name="connsiteY1601" fmla="*/ 572376 h 700110"/>
                <a:gd name="connsiteX1602" fmla="*/ 489756 w 701227"/>
                <a:gd name="connsiteY1602" fmla="*/ 27804 h 700110"/>
                <a:gd name="connsiteX1603" fmla="*/ 492080 w 701227"/>
                <a:gd name="connsiteY1603" fmla="*/ 32454 h 700110"/>
                <a:gd name="connsiteX1604" fmla="*/ 485108 w 701227"/>
                <a:gd name="connsiteY1604" fmla="*/ 33616 h 700110"/>
                <a:gd name="connsiteX1605" fmla="*/ 489756 w 701227"/>
                <a:gd name="connsiteY1605" fmla="*/ 27804 h 700110"/>
                <a:gd name="connsiteX1606" fmla="*/ 489756 w 701227"/>
                <a:gd name="connsiteY1606" fmla="*/ 27804 h 700110"/>
                <a:gd name="connsiteX1607" fmla="*/ 408420 w 701227"/>
                <a:gd name="connsiteY1607" fmla="*/ 636887 h 700110"/>
                <a:gd name="connsiteX1608" fmla="*/ 397382 w 701227"/>
                <a:gd name="connsiteY1608" fmla="*/ 642118 h 700110"/>
                <a:gd name="connsiteX1609" fmla="*/ 408420 w 701227"/>
                <a:gd name="connsiteY1609" fmla="*/ 636887 h 700110"/>
                <a:gd name="connsiteX1610" fmla="*/ 408420 w 701227"/>
                <a:gd name="connsiteY1610" fmla="*/ 636887 h 700110"/>
                <a:gd name="connsiteX1611" fmla="*/ 465936 w 701227"/>
                <a:gd name="connsiteY1611" fmla="*/ 185887 h 700110"/>
                <a:gd name="connsiteX1612" fmla="*/ 469422 w 701227"/>
                <a:gd name="connsiteY1612" fmla="*/ 200416 h 700110"/>
                <a:gd name="connsiteX1613" fmla="*/ 459546 w 701227"/>
                <a:gd name="connsiteY1613" fmla="*/ 205647 h 700110"/>
                <a:gd name="connsiteX1614" fmla="*/ 450831 w 701227"/>
                <a:gd name="connsiteY1614" fmla="*/ 197510 h 700110"/>
                <a:gd name="connsiteX1615" fmla="*/ 465936 w 701227"/>
                <a:gd name="connsiteY1615" fmla="*/ 185887 h 700110"/>
                <a:gd name="connsiteX1616" fmla="*/ 465936 w 701227"/>
                <a:gd name="connsiteY1616" fmla="*/ 185887 h 700110"/>
                <a:gd name="connsiteX1617" fmla="*/ 481622 w 701227"/>
                <a:gd name="connsiteY1617" fmla="*/ 111495 h 700110"/>
                <a:gd name="connsiteX1618" fmla="*/ 473489 w 701227"/>
                <a:gd name="connsiteY1618" fmla="*/ 120794 h 700110"/>
                <a:gd name="connsiteX1619" fmla="*/ 469422 w 701227"/>
                <a:gd name="connsiteY1619" fmla="*/ 108008 h 700110"/>
                <a:gd name="connsiteX1620" fmla="*/ 481622 w 701227"/>
                <a:gd name="connsiteY1620" fmla="*/ 111495 h 700110"/>
                <a:gd name="connsiteX1621" fmla="*/ 481622 w 701227"/>
                <a:gd name="connsiteY1621" fmla="*/ 111495 h 700110"/>
                <a:gd name="connsiteX1622" fmla="*/ 428754 w 701227"/>
                <a:gd name="connsiteY1622" fmla="*/ 496240 h 700110"/>
                <a:gd name="connsiteX1623" fmla="*/ 410163 w 701227"/>
                <a:gd name="connsiteY1623" fmla="*/ 491009 h 700110"/>
                <a:gd name="connsiteX1624" fmla="*/ 417135 w 701227"/>
                <a:gd name="connsiteY1624" fmla="*/ 509608 h 700110"/>
                <a:gd name="connsiteX1625" fmla="*/ 428754 w 701227"/>
                <a:gd name="connsiteY1625" fmla="*/ 496240 h 700110"/>
                <a:gd name="connsiteX1626" fmla="*/ 428754 w 701227"/>
                <a:gd name="connsiteY1626" fmla="*/ 496240 h 700110"/>
                <a:gd name="connsiteX1627" fmla="*/ 397963 w 701227"/>
                <a:gd name="connsiteY1627" fmla="*/ 696750 h 700110"/>
                <a:gd name="connsiteX1628" fmla="*/ 397963 w 701227"/>
                <a:gd name="connsiteY1628" fmla="*/ 696750 h 700110"/>
                <a:gd name="connsiteX1629" fmla="*/ 404354 w 701227"/>
                <a:gd name="connsiteY1629" fmla="*/ 695587 h 700110"/>
                <a:gd name="connsiteX1630" fmla="*/ 397963 w 701227"/>
                <a:gd name="connsiteY1630" fmla="*/ 696750 h 700110"/>
                <a:gd name="connsiteX1631" fmla="*/ 397963 w 701227"/>
                <a:gd name="connsiteY1631" fmla="*/ 696750 h 700110"/>
                <a:gd name="connsiteX1632" fmla="*/ 423525 w 701227"/>
                <a:gd name="connsiteY1632" fmla="*/ 551453 h 700110"/>
                <a:gd name="connsiteX1633" fmla="*/ 425849 w 701227"/>
                <a:gd name="connsiteY1633" fmla="*/ 562495 h 700110"/>
                <a:gd name="connsiteX1634" fmla="*/ 418878 w 701227"/>
                <a:gd name="connsiteY1634" fmla="*/ 567726 h 700110"/>
                <a:gd name="connsiteX1635" fmla="*/ 407839 w 701227"/>
                <a:gd name="connsiteY1635" fmla="*/ 557846 h 700110"/>
                <a:gd name="connsiteX1636" fmla="*/ 423525 w 701227"/>
                <a:gd name="connsiteY1636" fmla="*/ 551453 h 700110"/>
                <a:gd name="connsiteX1637" fmla="*/ 423525 w 701227"/>
                <a:gd name="connsiteY1637" fmla="*/ 551453 h 700110"/>
                <a:gd name="connsiteX1638" fmla="*/ 492661 w 701227"/>
                <a:gd name="connsiteY1638" fmla="*/ 88247 h 700110"/>
                <a:gd name="connsiteX1639" fmla="*/ 482784 w 701227"/>
                <a:gd name="connsiteY1639" fmla="*/ 94640 h 700110"/>
                <a:gd name="connsiteX1640" fmla="*/ 486270 w 701227"/>
                <a:gd name="connsiteY1640" fmla="*/ 83598 h 700110"/>
                <a:gd name="connsiteX1641" fmla="*/ 492661 w 701227"/>
                <a:gd name="connsiteY1641" fmla="*/ 88247 h 700110"/>
                <a:gd name="connsiteX1642" fmla="*/ 492661 w 701227"/>
                <a:gd name="connsiteY1642" fmla="*/ 88247 h 700110"/>
                <a:gd name="connsiteX1643" fmla="*/ 458384 w 701227"/>
                <a:gd name="connsiteY1643" fmla="*/ 241681 h 700110"/>
                <a:gd name="connsiteX1644" fmla="*/ 453736 w 701227"/>
                <a:gd name="connsiteY1644" fmla="*/ 263184 h 700110"/>
                <a:gd name="connsiteX1645" fmla="*/ 435726 w 701227"/>
                <a:gd name="connsiteY1645" fmla="*/ 271321 h 700110"/>
                <a:gd name="connsiteX1646" fmla="*/ 440374 w 701227"/>
                <a:gd name="connsiteY1646" fmla="*/ 288176 h 700110"/>
                <a:gd name="connsiteX1647" fmla="*/ 454898 w 701227"/>
                <a:gd name="connsiteY1647" fmla="*/ 285851 h 700110"/>
                <a:gd name="connsiteX1648" fmla="*/ 451412 w 701227"/>
                <a:gd name="connsiteY1648" fmla="*/ 264928 h 700110"/>
                <a:gd name="connsiteX1649" fmla="*/ 468841 w 701227"/>
                <a:gd name="connsiteY1649" fmla="*/ 260278 h 700110"/>
                <a:gd name="connsiteX1650" fmla="*/ 458384 w 701227"/>
                <a:gd name="connsiteY1650" fmla="*/ 241681 h 700110"/>
                <a:gd name="connsiteX1651" fmla="*/ 458384 w 701227"/>
                <a:gd name="connsiteY1651" fmla="*/ 241681 h 700110"/>
                <a:gd name="connsiteX1652" fmla="*/ 482203 w 701227"/>
                <a:gd name="connsiteY1652" fmla="*/ 170194 h 700110"/>
                <a:gd name="connsiteX1653" fmla="*/ 468841 w 701227"/>
                <a:gd name="connsiteY1653" fmla="*/ 163802 h 700110"/>
                <a:gd name="connsiteX1654" fmla="*/ 467679 w 701227"/>
                <a:gd name="connsiteY1654" fmla="*/ 179494 h 700110"/>
                <a:gd name="connsiteX1655" fmla="*/ 482203 w 701227"/>
                <a:gd name="connsiteY1655" fmla="*/ 170194 h 700110"/>
                <a:gd name="connsiteX1656" fmla="*/ 482203 w 701227"/>
                <a:gd name="connsiteY1656" fmla="*/ 170194 h 700110"/>
                <a:gd name="connsiteX1657" fmla="*/ 422363 w 701227"/>
                <a:gd name="connsiteY1657" fmla="*/ 614802 h 700110"/>
                <a:gd name="connsiteX1658" fmla="*/ 412487 w 701227"/>
                <a:gd name="connsiteY1658" fmla="*/ 622939 h 700110"/>
                <a:gd name="connsiteX1659" fmla="*/ 413068 w 701227"/>
                <a:gd name="connsiteY1659" fmla="*/ 610153 h 700110"/>
                <a:gd name="connsiteX1660" fmla="*/ 422363 w 701227"/>
                <a:gd name="connsiteY1660" fmla="*/ 614802 h 700110"/>
                <a:gd name="connsiteX1661" fmla="*/ 422363 w 701227"/>
                <a:gd name="connsiteY1661" fmla="*/ 614802 h 700110"/>
                <a:gd name="connsiteX1662" fmla="*/ 441535 w 701227"/>
                <a:gd name="connsiteY1662" fmla="*/ 473574 h 700110"/>
                <a:gd name="connsiteX1663" fmla="*/ 429335 w 701227"/>
                <a:gd name="connsiteY1663" fmla="*/ 487522 h 700110"/>
                <a:gd name="connsiteX1664" fmla="*/ 421783 w 701227"/>
                <a:gd name="connsiteY1664" fmla="*/ 467762 h 700110"/>
                <a:gd name="connsiteX1665" fmla="*/ 441535 w 701227"/>
                <a:gd name="connsiteY1665" fmla="*/ 473574 h 700110"/>
                <a:gd name="connsiteX1666" fmla="*/ 441535 w 701227"/>
                <a:gd name="connsiteY1666" fmla="*/ 473574 h 700110"/>
                <a:gd name="connsiteX1667" fmla="*/ 411325 w 701227"/>
                <a:gd name="connsiteY1667" fmla="*/ 671759 h 700110"/>
                <a:gd name="connsiteX1668" fmla="*/ 418297 w 701227"/>
                <a:gd name="connsiteY1668" fmla="*/ 676408 h 700110"/>
                <a:gd name="connsiteX1669" fmla="*/ 413649 w 701227"/>
                <a:gd name="connsiteY1669" fmla="*/ 679895 h 700110"/>
                <a:gd name="connsiteX1670" fmla="*/ 411325 w 701227"/>
                <a:gd name="connsiteY1670" fmla="*/ 671759 h 700110"/>
                <a:gd name="connsiteX1671" fmla="*/ 411325 w 701227"/>
                <a:gd name="connsiteY1671" fmla="*/ 671759 h 700110"/>
                <a:gd name="connsiteX1672" fmla="*/ 438050 w 701227"/>
                <a:gd name="connsiteY1672" fmla="*/ 530530 h 700110"/>
                <a:gd name="connsiteX1673" fmla="*/ 421201 w 701227"/>
                <a:gd name="connsiteY1673" fmla="*/ 528206 h 700110"/>
                <a:gd name="connsiteX1674" fmla="*/ 427592 w 701227"/>
                <a:gd name="connsiteY1674" fmla="*/ 543898 h 700110"/>
                <a:gd name="connsiteX1675" fmla="*/ 438050 w 701227"/>
                <a:gd name="connsiteY1675" fmla="*/ 530530 h 700110"/>
                <a:gd name="connsiteX1676" fmla="*/ 438050 w 701227"/>
                <a:gd name="connsiteY1676" fmla="*/ 530530 h 700110"/>
                <a:gd name="connsiteX1677" fmla="*/ 469422 w 701227"/>
                <a:gd name="connsiteY1677" fmla="*/ 306773 h 700110"/>
                <a:gd name="connsiteX1678" fmla="*/ 456060 w 701227"/>
                <a:gd name="connsiteY1678" fmla="*/ 324209 h 700110"/>
                <a:gd name="connsiteX1679" fmla="*/ 448507 w 701227"/>
                <a:gd name="connsiteY1679" fmla="*/ 303867 h 700110"/>
                <a:gd name="connsiteX1680" fmla="*/ 469422 w 701227"/>
                <a:gd name="connsiteY1680" fmla="*/ 306773 h 700110"/>
                <a:gd name="connsiteX1681" fmla="*/ 469422 w 701227"/>
                <a:gd name="connsiteY1681" fmla="*/ 306773 h 700110"/>
                <a:gd name="connsiteX1682" fmla="*/ 476393 w 701227"/>
                <a:gd name="connsiteY1682" fmla="*/ 220758 h 700110"/>
                <a:gd name="connsiteX1683" fmla="*/ 482784 w 701227"/>
                <a:gd name="connsiteY1683" fmla="*/ 231219 h 700110"/>
                <a:gd name="connsiteX1684" fmla="*/ 474651 w 701227"/>
                <a:gd name="connsiteY1684" fmla="*/ 240518 h 700110"/>
                <a:gd name="connsiteX1685" fmla="*/ 460708 w 701227"/>
                <a:gd name="connsiteY1685" fmla="*/ 231800 h 700110"/>
                <a:gd name="connsiteX1686" fmla="*/ 476393 w 701227"/>
                <a:gd name="connsiteY1686" fmla="*/ 220758 h 700110"/>
                <a:gd name="connsiteX1687" fmla="*/ 476393 w 701227"/>
                <a:gd name="connsiteY1687" fmla="*/ 220758 h 700110"/>
                <a:gd name="connsiteX1688" fmla="*/ 493242 w 701227"/>
                <a:gd name="connsiteY1688" fmla="*/ 146947 h 700110"/>
                <a:gd name="connsiteX1689" fmla="*/ 479298 w 701227"/>
                <a:gd name="connsiteY1689" fmla="*/ 154503 h 700110"/>
                <a:gd name="connsiteX1690" fmla="*/ 482784 w 701227"/>
                <a:gd name="connsiteY1690" fmla="*/ 141135 h 700110"/>
                <a:gd name="connsiteX1691" fmla="*/ 493242 w 701227"/>
                <a:gd name="connsiteY1691" fmla="*/ 146947 h 700110"/>
                <a:gd name="connsiteX1692" fmla="*/ 493242 w 701227"/>
                <a:gd name="connsiteY1692" fmla="*/ 146947 h 700110"/>
                <a:gd name="connsiteX1693" fmla="*/ 501375 w 701227"/>
                <a:gd name="connsiteY1693" fmla="*/ 62094 h 700110"/>
                <a:gd name="connsiteX1694" fmla="*/ 504280 w 701227"/>
                <a:gd name="connsiteY1694" fmla="*/ 69649 h 700110"/>
                <a:gd name="connsiteX1695" fmla="*/ 495566 w 701227"/>
                <a:gd name="connsiteY1695" fmla="*/ 69068 h 700110"/>
                <a:gd name="connsiteX1696" fmla="*/ 501375 w 701227"/>
                <a:gd name="connsiteY1696" fmla="*/ 62094 h 700110"/>
                <a:gd name="connsiteX1697" fmla="*/ 501375 w 701227"/>
                <a:gd name="connsiteY1697" fmla="*/ 62094 h 700110"/>
                <a:gd name="connsiteX1698" fmla="*/ 423525 w 701227"/>
                <a:gd name="connsiteY1698" fmla="*/ 586324 h 700110"/>
                <a:gd name="connsiteX1699" fmla="*/ 436307 w 701227"/>
                <a:gd name="connsiteY1699" fmla="*/ 593880 h 700110"/>
                <a:gd name="connsiteX1700" fmla="*/ 428754 w 701227"/>
                <a:gd name="connsiteY1700" fmla="*/ 600854 h 700110"/>
                <a:gd name="connsiteX1701" fmla="*/ 423525 w 701227"/>
                <a:gd name="connsiteY1701" fmla="*/ 586324 h 700110"/>
                <a:gd name="connsiteX1702" fmla="*/ 423525 w 701227"/>
                <a:gd name="connsiteY1702" fmla="*/ 586324 h 700110"/>
                <a:gd name="connsiteX1703" fmla="*/ 442117 w 701227"/>
                <a:gd name="connsiteY1703" fmla="*/ 441028 h 700110"/>
                <a:gd name="connsiteX1704" fmla="*/ 454317 w 701227"/>
                <a:gd name="connsiteY1704" fmla="*/ 456138 h 700110"/>
                <a:gd name="connsiteX1705" fmla="*/ 434564 w 701227"/>
                <a:gd name="connsiteY1705" fmla="*/ 461369 h 700110"/>
                <a:gd name="connsiteX1706" fmla="*/ 430497 w 701227"/>
                <a:gd name="connsiteY1706" fmla="*/ 445096 h 700110"/>
                <a:gd name="connsiteX1707" fmla="*/ 412487 w 701227"/>
                <a:gd name="connsiteY1707" fmla="*/ 450908 h 700110"/>
                <a:gd name="connsiteX1708" fmla="*/ 414811 w 701227"/>
                <a:gd name="connsiteY1708" fmla="*/ 429404 h 700110"/>
                <a:gd name="connsiteX1709" fmla="*/ 431659 w 701227"/>
                <a:gd name="connsiteY1709" fmla="*/ 445096 h 700110"/>
                <a:gd name="connsiteX1710" fmla="*/ 442117 w 701227"/>
                <a:gd name="connsiteY1710" fmla="*/ 441028 h 700110"/>
                <a:gd name="connsiteX1711" fmla="*/ 442117 w 701227"/>
                <a:gd name="connsiteY1711" fmla="*/ 441028 h 700110"/>
                <a:gd name="connsiteX1712" fmla="*/ 509509 w 701227"/>
                <a:gd name="connsiteY1712" fmla="*/ 40590 h 700110"/>
                <a:gd name="connsiteX1713" fmla="*/ 514737 w 701227"/>
                <a:gd name="connsiteY1713" fmla="*/ 44658 h 700110"/>
                <a:gd name="connsiteX1714" fmla="*/ 510090 w 701227"/>
                <a:gd name="connsiteY1714" fmla="*/ 47564 h 700110"/>
                <a:gd name="connsiteX1715" fmla="*/ 509509 w 701227"/>
                <a:gd name="connsiteY1715" fmla="*/ 40590 h 700110"/>
                <a:gd name="connsiteX1716" fmla="*/ 509509 w 701227"/>
                <a:gd name="connsiteY1716" fmla="*/ 40590 h 700110"/>
                <a:gd name="connsiteX1717" fmla="*/ 481622 w 701227"/>
                <a:gd name="connsiteY1717" fmla="*/ 285851 h 700110"/>
                <a:gd name="connsiteX1718" fmla="*/ 464193 w 701227"/>
                <a:gd name="connsiteY1718" fmla="*/ 299218 h 700110"/>
                <a:gd name="connsiteX1719" fmla="*/ 462450 w 701227"/>
                <a:gd name="connsiteY1719" fmla="*/ 279458 h 700110"/>
                <a:gd name="connsiteX1720" fmla="*/ 481622 w 701227"/>
                <a:gd name="connsiteY1720" fmla="*/ 285851 h 700110"/>
                <a:gd name="connsiteX1721" fmla="*/ 481622 w 701227"/>
                <a:gd name="connsiteY1721" fmla="*/ 285851 h 700110"/>
                <a:gd name="connsiteX1722" fmla="*/ 493242 w 701227"/>
                <a:gd name="connsiteY1722" fmla="*/ 203322 h 700110"/>
                <a:gd name="connsiteX1723" fmla="*/ 475813 w 701227"/>
                <a:gd name="connsiteY1723" fmla="*/ 200998 h 700110"/>
                <a:gd name="connsiteX1724" fmla="*/ 483946 w 701227"/>
                <a:gd name="connsiteY1724" fmla="*/ 217271 h 700110"/>
                <a:gd name="connsiteX1725" fmla="*/ 493242 w 701227"/>
                <a:gd name="connsiteY1725" fmla="*/ 203322 h 700110"/>
                <a:gd name="connsiteX1726" fmla="*/ 493242 w 701227"/>
                <a:gd name="connsiteY1726" fmla="*/ 203322 h 700110"/>
                <a:gd name="connsiteX1727" fmla="*/ 504280 w 701227"/>
                <a:gd name="connsiteY1727" fmla="*/ 122537 h 700110"/>
                <a:gd name="connsiteX1728" fmla="*/ 491499 w 701227"/>
                <a:gd name="connsiteY1728" fmla="*/ 129511 h 700110"/>
                <a:gd name="connsiteX1729" fmla="*/ 504280 w 701227"/>
                <a:gd name="connsiteY1729" fmla="*/ 122537 h 700110"/>
                <a:gd name="connsiteX1730" fmla="*/ 504280 w 701227"/>
                <a:gd name="connsiteY1730" fmla="*/ 122537 h 700110"/>
                <a:gd name="connsiteX1731" fmla="*/ 431659 w 701227"/>
                <a:gd name="connsiteY1731" fmla="*/ 651417 h 700110"/>
                <a:gd name="connsiteX1732" fmla="*/ 425268 w 701227"/>
                <a:gd name="connsiteY1732" fmla="*/ 656648 h 700110"/>
                <a:gd name="connsiteX1733" fmla="*/ 423525 w 701227"/>
                <a:gd name="connsiteY1733" fmla="*/ 646767 h 700110"/>
                <a:gd name="connsiteX1734" fmla="*/ 431659 w 701227"/>
                <a:gd name="connsiteY1734" fmla="*/ 651417 h 700110"/>
                <a:gd name="connsiteX1735" fmla="*/ 431659 w 701227"/>
                <a:gd name="connsiteY1735" fmla="*/ 651417 h 700110"/>
                <a:gd name="connsiteX1736" fmla="*/ 451412 w 701227"/>
                <a:gd name="connsiteY1736" fmla="*/ 508445 h 700110"/>
                <a:gd name="connsiteX1737" fmla="*/ 439792 w 701227"/>
                <a:gd name="connsiteY1737" fmla="*/ 521231 h 700110"/>
                <a:gd name="connsiteX1738" fmla="*/ 433983 w 701227"/>
                <a:gd name="connsiteY1738" fmla="*/ 503796 h 700110"/>
                <a:gd name="connsiteX1739" fmla="*/ 451412 w 701227"/>
                <a:gd name="connsiteY1739" fmla="*/ 508445 h 700110"/>
                <a:gd name="connsiteX1740" fmla="*/ 451412 w 701227"/>
                <a:gd name="connsiteY1740" fmla="*/ 508445 h 700110"/>
                <a:gd name="connsiteX1741" fmla="*/ 441535 w 701227"/>
                <a:gd name="connsiteY1741" fmla="*/ 560752 h 700110"/>
                <a:gd name="connsiteX1742" fmla="*/ 447926 w 701227"/>
                <a:gd name="connsiteY1742" fmla="*/ 567726 h 700110"/>
                <a:gd name="connsiteX1743" fmla="*/ 435726 w 701227"/>
                <a:gd name="connsiteY1743" fmla="*/ 577606 h 700110"/>
                <a:gd name="connsiteX1744" fmla="*/ 432240 w 701227"/>
                <a:gd name="connsiteY1744" fmla="*/ 565983 h 700110"/>
                <a:gd name="connsiteX1745" fmla="*/ 441535 w 701227"/>
                <a:gd name="connsiteY1745" fmla="*/ 560752 h 700110"/>
                <a:gd name="connsiteX1746" fmla="*/ 441535 w 701227"/>
                <a:gd name="connsiteY1746" fmla="*/ 560752 h 700110"/>
                <a:gd name="connsiteX1747" fmla="*/ 460126 w 701227"/>
                <a:gd name="connsiteY1747" fmla="*/ 418361 h 700110"/>
                <a:gd name="connsiteX1748" fmla="*/ 443859 w 701227"/>
                <a:gd name="connsiteY1748" fmla="*/ 432891 h 700110"/>
                <a:gd name="connsiteX1749" fmla="*/ 453736 w 701227"/>
                <a:gd name="connsiteY1749" fmla="*/ 441609 h 700110"/>
                <a:gd name="connsiteX1750" fmla="*/ 465355 w 701227"/>
                <a:gd name="connsiteY1750" fmla="*/ 435797 h 700110"/>
                <a:gd name="connsiteX1751" fmla="*/ 460126 w 701227"/>
                <a:gd name="connsiteY1751" fmla="*/ 418361 h 700110"/>
                <a:gd name="connsiteX1752" fmla="*/ 460126 w 701227"/>
                <a:gd name="connsiteY1752" fmla="*/ 418361 h 700110"/>
                <a:gd name="connsiteX1753" fmla="*/ 469422 w 701227"/>
                <a:gd name="connsiteY1753" fmla="*/ 335252 h 700110"/>
                <a:gd name="connsiteX1754" fmla="*/ 458384 w 701227"/>
                <a:gd name="connsiteY1754" fmla="*/ 339320 h 700110"/>
                <a:gd name="connsiteX1755" fmla="*/ 461869 w 701227"/>
                <a:gd name="connsiteY1755" fmla="*/ 358499 h 700110"/>
                <a:gd name="connsiteX1756" fmla="*/ 446183 w 701227"/>
                <a:gd name="connsiteY1756" fmla="*/ 362567 h 700110"/>
                <a:gd name="connsiteX1757" fmla="*/ 441535 w 701227"/>
                <a:gd name="connsiteY1757" fmla="*/ 347456 h 700110"/>
                <a:gd name="connsiteX1758" fmla="*/ 457222 w 701227"/>
                <a:gd name="connsiteY1758" fmla="*/ 331183 h 700110"/>
                <a:gd name="connsiteX1759" fmla="*/ 435145 w 701227"/>
                <a:gd name="connsiteY1759" fmla="*/ 325953 h 700110"/>
                <a:gd name="connsiteX1760" fmla="*/ 430497 w 701227"/>
                <a:gd name="connsiteY1760" fmla="*/ 312585 h 700110"/>
                <a:gd name="connsiteX1761" fmla="*/ 446183 w 701227"/>
                <a:gd name="connsiteY1761" fmla="*/ 295731 h 700110"/>
                <a:gd name="connsiteX1762" fmla="*/ 423525 w 701227"/>
                <a:gd name="connsiteY1762" fmla="*/ 291663 h 700110"/>
                <a:gd name="connsiteX1763" fmla="*/ 420040 w 701227"/>
                <a:gd name="connsiteY1763" fmla="*/ 277133 h 700110"/>
                <a:gd name="connsiteX1764" fmla="*/ 411906 w 701227"/>
                <a:gd name="connsiteY1764" fmla="*/ 273065 h 700110"/>
                <a:gd name="connsiteX1765" fmla="*/ 401449 w 701227"/>
                <a:gd name="connsiteY1765" fmla="*/ 277714 h 700110"/>
                <a:gd name="connsiteX1766" fmla="*/ 396220 w 701227"/>
                <a:gd name="connsiteY1766" fmla="*/ 264347 h 700110"/>
                <a:gd name="connsiteX1767" fmla="*/ 413649 w 701227"/>
                <a:gd name="connsiteY1767" fmla="*/ 253304 h 700110"/>
                <a:gd name="connsiteX1768" fmla="*/ 407839 w 701227"/>
                <a:gd name="connsiteY1768" fmla="*/ 242262 h 700110"/>
                <a:gd name="connsiteX1769" fmla="*/ 387505 w 701227"/>
                <a:gd name="connsiteY1769" fmla="*/ 249817 h 700110"/>
                <a:gd name="connsiteX1770" fmla="*/ 392153 w 701227"/>
                <a:gd name="connsiteY1770" fmla="*/ 262022 h 700110"/>
                <a:gd name="connsiteX1771" fmla="*/ 377048 w 701227"/>
                <a:gd name="connsiteY1771" fmla="*/ 265509 h 700110"/>
                <a:gd name="connsiteX1772" fmla="*/ 371819 w 701227"/>
                <a:gd name="connsiteY1772" fmla="*/ 250980 h 700110"/>
                <a:gd name="connsiteX1773" fmla="*/ 388087 w 701227"/>
                <a:gd name="connsiteY1773" fmla="*/ 243424 h 700110"/>
                <a:gd name="connsiteX1774" fmla="*/ 372981 w 701227"/>
                <a:gd name="connsiteY1774" fmla="*/ 226570 h 700110"/>
                <a:gd name="connsiteX1775" fmla="*/ 363105 w 701227"/>
                <a:gd name="connsiteY1775" fmla="*/ 236450 h 700110"/>
                <a:gd name="connsiteX1776" fmla="*/ 369496 w 701227"/>
                <a:gd name="connsiteY1776" fmla="*/ 249817 h 700110"/>
                <a:gd name="connsiteX1777" fmla="*/ 353229 w 701227"/>
                <a:gd name="connsiteY1777" fmla="*/ 253885 h 700110"/>
                <a:gd name="connsiteX1778" fmla="*/ 350324 w 701227"/>
                <a:gd name="connsiteY1778" fmla="*/ 242262 h 700110"/>
                <a:gd name="connsiteX1779" fmla="*/ 329990 w 701227"/>
                <a:gd name="connsiteY1779" fmla="*/ 242843 h 700110"/>
                <a:gd name="connsiteX1780" fmla="*/ 323599 w 701227"/>
                <a:gd name="connsiteY1780" fmla="*/ 227151 h 700110"/>
                <a:gd name="connsiteX1781" fmla="*/ 305008 w 701227"/>
                <a:gd name="connsiteY1781" fmla="*/ 236450 h 700110"/>
                <a:gd name="connsiteX1782" fmla="*/ 314884 w 701227"/>
                <a:gd name="connsiteY1782" fmla="*/ 250398 h 700110"/>
                <a:gd name="connsiteX1783" fmla="*/ 327666 w 701227"/>
                <a:gd name="connsiteY1783" fmla="*/ 245749 h 700110"/>
                <a:gd name="connsiteX1784" fmla="*/ 330571 w 701227"/>
                <a:gd name="connsiteY1784" fmla="*/ 260278 h 700110"/>
                <a:gd name="connsiteX1785" fmla="*/ 317208 w 701227"/>
                <a:gd name="connsiteY1785" fmla="*/ 264347 h 700110"/>
                <a:gd name="connsiteX1786" fmla="*/ 303265 w 701227"/>
                <a:gd name="connsiteY1786" fmla="*/ 248074 h 700110"/>
                <a:gd name="connsiteX1787" fmla="*/ 295713 w 701227"/>
                <a:gd name="connsiteY1787" fmla="*/ 270740 h 700110"/>
                <a:gd name="connsiteX1788" fmla="*/ 281769 w 701227"/>
                <a:gd name="connsiteY1788" fmla="*/ 275970 h 700110"/>
                <a:gd name="connsiteX1789" fmla="*/ 276541 w 701227"/>
                <a:gd name="connsiteY1789" fmla="*/ 260860 h 700110"/>
                <a:gd name="connsiteX1790" fmla="*/ 292808 w 701227"/>
                <a:gd name="connsiteY1790" fmla="*/ 255048 h 700110"/>
                <a:gd name="connsiteX1791" fmla="*/ 288160 w 701227"/>
                <a:gd name="connsiteY1791" fmla="*/ 238775 h 700110"/>
                <a:gd name="connsiteX1792" fmla="*/ 268988 w 701227"/>
                <a:gd name="connsiteY1792" fmla="*/ 247493 h 700110"/>
                <a:gd name="connsiteX1793" fmla="*/ 273636 w 701227"/>
                <a:gd name="connsiteY1793" fmla="*/ 259116 h 700110"/>
                <a:gd name="connsiteX1794" fmla="*/ 257950 w 701227"/>
                <a:gd name="connsiteY1794" fmla="*/ 277714 h 700110"/>
                <a:gd name="connsiteX1795" fmla="*/ 279446 w 701227"/>
                <a:gd name="connsiteY1795" fmla="*/ 279458 h 700110"/>
                <a:gd name="connsiteX1796" fmla="*/ 282931 w 701227"/>
                <a:gd name="connsiteY1796" fmla="*/ 293987 h 700110"/>
                <a:gd name="connsiteX1797" fmla="*/ 269569 w 701227"/>
                <a:gd name="connsiteY1797" fmla="*/ 298637 h 700110"/>
                <a:gd name="connsiteX1798" fmla="*/ 250978 w 701227"/>
                <a:gd name="connsiteY1798" fmla="*/ 283526 h 700110"/>
                <a:gd name="connsiteX1799" fmla="*/ 252721 w 701227"/>
                <a:gd name="connsiteY1799" fmla="*/ 306773 h 700110"/>
                <a:gd name="connsiteX1800" fmla="*/ 267245 w 701227"/>
                <a:gd name="connsiteY1800" fmla="*/ 303286 h 700110"/>
                <a:gd name="connsiteX1801" fmla="*/ 270150 w 701227"/>
                <a:gd name="connsiteY1801" fmla="*/ 316654 h 700110"/>
                <a:gd name="connsiteX1802" fmla="*/ 262597 w 701227"/>
                <a:gd name="connsiteY1802" fmla="*/ 317816 h 700110"/>
                <a:gd name="connsiteX1803" fmla="*/ 256788 w 701227"/>
                <a:gd name="connsiteY1803" fmla="*/ 321884 h 700110"/>
                <a:gd name="connsiteX1804" fmla="*/ 252140 w 701227"/>
                <a:gd name="connsiteY1804" fmla="*/ 306773 h 700110"/>
                <a:gd name="connsiteX1805" fmla="*/ 232387 w 701227"/>
                <a:gd name="connsiteY1805" fmla="*/ 317235 h 700110"/>
                <a:gd name="connsiteX1806" fmla="*/ 245750 w 701227"/>
                <a:gd name="connsiteY1806" fmla="*/ 330602 h 700110"/>
                <a:gd name="connsiteX1807" fmla="*/ 255045 w 701227"/>
                <a:gd name="connsiteY1807" fmla="*/ 325953 h 700110"/>
                <a:gd name="connsiteX1808" fmla="*/ 258531 w 701227"/>
                <a:gd name="connsiteY1808" fmla="*/ 339901 h 700110"/>
                <a:gd name="connsiteX1809" fmla="*/ 243426 w 701227"/>
                <a:gd name="connsiteY1809" fmla="*/ 346294 h 700110"/>
                <a:gd name="connsiteX1810" fmla="*/ 246330 w 701227"/>
                <a:gd name="connsiteY1810" fmla="*/ 363148 h 700110"/>
                <a:gd name="connsiteX1811" fmla="*/ 233549 w 701227"/>
                <a:gd name="connsiteY1811" fmla="*/ 367798 h 700110"/>
                <a:gd name="connsiteX1812" fmla="*/ 235873 w 701227"/>
                <a:gd name="connsiteY1812" fmla="*/ 386977 h 700110"/>
                <a:gd name="connsiteX1813" fmla="*/ 255626 w 701227"/>
                <a:gd name="connsiteY1813" fmla="*/ 375354 h 700110"/>
                <a:gd name="connsiteX1814" fmla="*/ 251559 w 701227"/>
                <a:gd name="connsiteY1814" fmla="*/ 366636 h 700110"/>
                <a:gd name="connsiteX1815" fmla="*/ 264921 w 701227"/>
                <a:gd name="connsiteY1815" fmla="*/ 363730 h 700110"/>
                <a:gd name="connsiteX1816" fmla="*/ 268407 w 701227"/>
                <a:gd name="connsiteY1816" fmla="*/ 375935 h 700110"/>
                <a:gd name="connsiteX1817" fmla="*/ 252721 w 701227"/>
                <a:gd name="connsiteY1817" fmla="*/ 388139 h 700110"/>
                <a:gd name="connsiteX1818" fmla="*/ 257950 w 701227"/>
                <a:gd name="connsiteY1818" fmla="*/ 400345 h 700110"/>
                <a:gd name="connsiteX1819" fmla="*/ 240521 w 701227"/>
                <a:gd name="connsiteY1819" fmla="*/ 410806 h 700110"/>
                <a:gd name="connsiteX1820" fmla="*/ 246911 w 701227"/>
                <a:gd name="connsiteY1820" fmla="*/ 423011 h 700110"/>
                <a:gd name="connsiteX1821" fmla="*/ 265502 w 701227"/>
                <a:gd name="connsiteY1821" fmla="*/ 416037 h 700110"/>
                <a:gd name="connsiteX1822" fmla="*/ 260274 w 701227"/>
                <a:gd name="connsiteY1822" fmla="*/ 401507 h 700110"/>
                <a:gd name="connsiteX1823" fmla="*/ 274798 w 701227"/>
                <a:gd name="connsiteY1823" fmla="*/ 398020 h 700110"/>
                <a:gd name="connsiteX1824" fmla="*/ 279446 w 701227"/>
                <a:gd name="connsiteY1824" fmla="*/ 411387 h 700110"/>
                <a:gd name="connsiteX1825" fmla="*/ 266083 w 701227"/>
                <a:gd name="connsiteY1825" fmla="*/ 416618 h 700110"/>
                <a:gd name="connsiteX1826" fmla="*/ 272474 w 701227"/>
                <a:gd name="connsiteY1826" fmla="*/ 436378 h 700110"/>
                <a:gd name="connsiteX1827" fmla="*/ 288741 w 701227"/>
                <a:gd name="connsiteY1827" fmla="*/ 421848 h 700110"/>
                <a:gd name="connsiteX1828" fmla="*/ 284674 w 701227"/>
                <a:gd name="connsiteY1828" fmla="*/ 414293 h 700110"/>
                <a:gd name="connsiteX1829" fmla="*/ 297455 w 701227"/>
                <a:gd name="connsiteY1829" fmla="*/ 410806 h 700110"/>
                <a:gd name="connsiteX1830" fmla="*/ 302103 w 701227"/>
                <a:gd name="connsiteY1830" fmla="*/ 424173 h 700110"/>
                <a:gd name="connsiteX1831" fmla="*/ 286998 w 701227"/>
                <a:gd name="connsiteY1831" fmla="*/ 441028 h 700110"/>
                <a:gd name="connsiteX1832" fmla="*/ 309075 w 701227"/>
                <a:gd name="connsiteY1832" fmla="*/ 445096 h 700110"/>
                <a:gd name="connsiteX1833" fmla="*/ 317208 w 701227"/>
                <a:gd name="connsiteY1833" fmla="*/ 460788 h 700110"/>
                <a:gd name="connsiteX1834" fmla="*/ 334056 w 701227"/>
                <a:gd name="connsiteY1834" fmla="*/ 449745 h 700110"/>
                <a:gd name="connsiteX1835" fmla="*/ 329409 w 701227"/>
                <a:gd name="connsiteY1835" fmla="*/ 438122 h 700110"/>
                <a:gd name="connsiteX1836" fmla="*/ 343352 w 701227"/>
                <a:gd name="connsiteY1836" fmla="*/ 434634 h 700110"/>
                <a:gd name="connsiteX1837" fmla="*/ 347419 w 701227"/>
                <a:gd name="connsiteY1837" fmla="*/ 446839 h 700110"/>
                <a:gd name="connsiteX1838" fmla="*/ 367753 w 701227"/>
                <a:gd name="connsiteY1838" fmla="*/ 445096 h 700110"/>
                <a:gd name="connsiteX1839" fmla="*/ 378210 w 701227"/>
                <a:gd name="connsiteY1839" fmla="*/ 462532 h 700110"/>
                <a:gd name="connsiteX1840" fmla="*/ 393315 w 701227"/>
                <a:gd name="connsiteY1840" fmla="*/ 451489 h 700110"/>
                <a:gd name="connsiteX1841" fmla="*/ 388667 w 701227"/>
                <a:gd name="connsiteY1841" fmla="*/ 439284 h 700110"/>
                <a:gd name="connsiteX1842" fmla="*/ 403192 w 701227"/>
                <a:gd name="connsiteY1842" fmla="*/ 432310 h 700110"/>
                <a:gd name="connsiteX1843" fmla="*/ 400868 w 701227"/>
                <a:gd name="connsiteY1843" fmla="*/ 416618 h 700110"/>
                <a:gd name="connsiteX1844" fmla="*/ 415392 w 701227"/>
                <a:gd name="connsiteY1844" fmla="*/ 411387 h 700110"/>
                <a:gd name="connsiteX1845" fmla="*/ 429335 w 701227"/>
                <a:gd name="connsiteY1845" fmla="*/ 427660 h 700110"/>
                <a:gd name="connsiteX1846" fmla="*/ 440955 w 701227"/>
                <a:gd name="connsiteY1846" fmla="*/ 416618 h 700110"/>
                <a:gd name="connsiteX1847" fmla="*/ 435726 w 701227"/>
                <a:gd name="connsiteY1847" fmla="*/ 404994 h 700110"/>
                <a:gd name="connsiteX1848" fmla="*/ 418297 w 701227"/>
                <a:gd name="connsiteY1848" fmla="*/ 406737 h 700110"/>
                <a:gd name="connsiteX1849" fmla="*/ 414230 w 701227"/>
                <a:gd name="connsiteY1849" fmla="*/ 393370 h 700110"/>
                <a:gd name="connsiteX1850" fmla="*/ 427011 w 701227"/>
                <a:gd name="connsiteY1850" fmla="*/ 388721 h 700110"/>
                <a:gd name="connsiteX1851" fmla="*/ 432240 w 701227"/>
                <a:gd name="connsiteY1851" fmla="*/ 402088 h 700110"/>
                <a:gd name="connsiteX1852" fmla="*/ 451993 w 701227"/>
                <a:gd name="connsiteY1852" fmla="*/ 395695 h 700110"/>
                <a:gd name="connsiteX1853" fmla="*/ 447926 w 701227"/>
                <a:gd name="connsiteY1853" fmla="*/ 381165 h 700110"/>
                <a:gd name="connsiteX1854" fmla="*/ 429916 w 701227"/>
                <a:gd name="connsiteY1854" fmla="*/ 383490 h 700110"/>
                <a:gd name="connsiteX1855" fmla="*/ 426430 w 701227"/>
                <a:gd name="connsiteY1855" fmla="*/ 370123 h 700110"/>
                <a:gd name="connsiteX1856" fmla="*/ 439792 w 701227"/>
                <a:gd name="connsiteY1856" fmla="*/ 364892 h 700110"/>
                <a:gd name="connsiteX1857" fmla="*/ 443279 w 701227"/>
                <a:gd name="connsiteY1857" fmla="*/ 377097 h 700110"/>
                <a:gd name="connsiteX1858" fmla="*/ 463612 w 701227"/>
                <a:gd name="connsiteY1858" fmla="*/ 374772 h 700110"/>
                <a:gd name="connsiteX1859" fmla="*/ 460126 w 701227"/>
                <a:gd name="connsiteY1859" fmla="*/ 358499 h 700110"/>
                <a:gd name="connsiteX1860" fmla="*/ 475813 w 701227"/>
                <a:gd name="connsiteY1860" fmla="*/ 352106 h 700110"/>
                <a:gd name="connsiteX1861" fmla="*/ 469422 w 701227"/>
                <a:gd name="connsiteY1861" fmla="*/ 335252 h 700110"/>
                <a:gd name="connsiteX1862" fmla="*/ 469422 w 701227"/>
                <a:gd name="connsiteY1862" fmla="*/ 335252 h 700110"/>
                <a:gd name="connsiteX1863" fmla="*/ 432821 w 701227"/>
                <a:gd name="connsiteY1863" fmla="*/ 332346 h 700110"/>
                <a:gd name="connsiteX1864" fmla="*/ 436888 w 701227"/>
                <a:gd name="connsiteY1864" fmla="*/ 345132 h 700110"/>
                <a:gd name="connsiteX1865" fmla="*/ 424687 w 701227"/>
                <a:gd name="connsiteY1865" fmla="*/ 348619 h 700110"/>
                <a:gd name="connsiteX1866" fmla="*/ 421783 w 701227"/>
                <a:gd name="connsiteY1866" fmla="*/ 337576 h 700110"/>
                <a:gd name="connsiteX1867" fmla="*/ 432821 w 701227"/>
                <a:gd name="connsiteY1867" fmla="*/ 332346 h 700110"/>
                <a:gd name="connsiteX1868" fmla="*/ 432821 w 701227"/>
                <a:gd name="connsiteY1868" fmla="*/ 332346 h 700110"/>
                <a:gd name="connsiteX1869" fmla="*/ 432821 w 701227"/>
                <a:gd name="connsiteY1869" fmla="*/ 332346 h 700110"/>
                <a:gd name="connsiteX1870" fmla="*/ 420040 w 701227"/>
                <a:gd name="connsiteY1870" fmla="*/ 356756 h 700110"/>
                <a:gd name="connsiteX1871" fmla="*/ 424106 w 701227"/>
                <a:gd name="connsiteY1871" fmla="*/ 368379 h 700110"/>
                <a:gd name="connsiteX1872" fmla="*/ 412487 w 701227"/>
                <a:gd name="connsiteY1872" fmla="*/ 370704 h 700110"/>
                <a:gd name="connsiteX1873" fmla="*/ 409582 w 701227"/>
                <a:gd name="connsiteY1873" fmla="*/ 360824 h 700110"/>
                <a:gd name="connsiteX1874" fmla="*/ 420040 w 701227"/>
                <a:gd name="connsiteY1874" fmla="*/ 356756 h 700110"/>
                <a:gd name="connsiteX1875" fmla="*/ 420040 w 701227"/>
                <a:gd name="connsiteY1875" fmla="*/ 356756 h 700110"/>
                <a:gd name="connsiteX1876" fmla="*/ 420040 w 701227"/>
                <a:gd name="connsiteY1876" fmla="*/ 356756 h 700110"/>
                <a:gd name="connsiteX1877" fmla="*/ 422363 w 701227"/>
                <a:gd name="connsiteY1877" fmla="*/ 295731 h 700110"/>
                <a:gd name="connsiteX1878" fmla="*/ 426430 w 701227"/>
                <a:gd name="connsiteY1878" fmla="*/ 310261 h 700110"/>
                <a:gd name="connsiteX1879" fmla="*/ 414230 w 701227"/>
                <a:gd name="connsiteY1879" fmla="*/ 312585 h 700110"/>
                <a:gd name="connsiteX1880" fmla="*/ 410163 w 701227"/>
                <a:gd name="connsiteY1880" fmla="*/ 300961 h 700110"/>
                <a:gd name="connsiteX1881" fmla="*/ 422363 w 701227"/>
                <a:gd name="connsiteY1881" fmla="*/ 295731 h 700110"/>
                <a:gd name="connsiteX1882" fmla="*/ 422363 w 701227"/>
                <a:gd name="connsiteY1882" fmla="*/ 295731 h 700110"/>
                <a:gd name="connsiteX1883" fmla="*/ 422363 w 701227"/>
                <a:gd name="connsiteY1883" fmla="*/ 295731 h 700110"/>
                <a:gd name="connsiteX1884" fmla="*/ 407258 w 701227"/>
                <a:gd name="connsiteY1884" fmla="*/ 380584 h 700110"/>
                <a:gd name="connsiteX1885" fmla="*/ 410744 w 701227"/>
                <a:gd name="connsiteY1885" fmla="*/ 391627 h 700110"/>
                <a:gd name="connsiteX1886" fmla="*/ 400287 w 701227"/>
                <a:gd name="connsiteY1886" fmla="*/ 394533 h 700110"/>
                <a:gd name="connsiteX1887" fmla="*/ 397382 w 701227"/>
                <a:gd name="connsiteY1887" fmla="*/ 384071 h 700110"/>
                <a:gd name="connsiteX1888" fmla="*/ 407258 w 701227"/>
                <a:gd name="connsiteY1888" fmla="*/ 380584 h 700110"/>
                <a:gd name="connsiteX1889" fmla="*/ 407258 w 701227"/>
                <a:gd name="connsiteY1889" fmla="*/ 380584 h 700110"/>
                <a:gd name="connsiteX1890" fmla="*/ 407258 w 701227"/>
                <a:gd name="connsiteY1890" fmla="*/ 380584 h 700110"/>
                <a:gd name="connsiteX1891" fmla="*/ 408420 w 701227"/>
                <a:gd name="connsiteY1891" fmla="*/ 321884 h 700110"/>
                <a:gd name="connsiteX1892" fmla="*/ 411325 w 701227"/>
                <a:gd name="connsiteY1892" fmla="*/ 331183 h 700110"/>
                <a:gd name="connsiteX1893" fmla="*/ 402611 w 701227"/>
                <a:gd name="connsiteY1893" fmla="*/ 333508 h 700110"/>
                <a:gd name="connsiteX1894" fmla="*/ 399706 w 701227"/>
                <a:gd name="connsiteY1894" fmla="*/ 324790 h 700110"/>
                <a:gd name="connsiteX1895" fmla="*/ 408420 w 701227"/>
                <a:gd name="connsiteY1895" fmla="*/ 321884 h 700110"/>
                <a:gd name="connsiteX1896" fmla="*/ 408420 w 701227"/>
                <a:gd name="connsiteY1896" fmla="*/ 321884 h 700110"/>
                <a:gd name="connsiteX1897" fmla="*/ 408420 w 701227"/>
                <a:gd name="connsiteY1897" fmla="*/ 321884 h 700110"/>
                <a:gd name="connsiteX1898" fmla="*/ 395058 w 701227"/>
                <a:gd name="connsiteY1898" fmla="*/ 403250 h 700110"/>
                <a:gd name="connsiteX1899" fmla="*/ 399706 w 701227"/>
                <a:gd name="connsiteY1899" fmla="*/ 415455 h 700110"/>
                <a:gd name="connsiteX1900" fmla="*/ 386925 w 701227"/>
                <a:gd name="connsiteY1900" fmla="*/ 418361 h 700110"/>
                <a:gd name="connsiteX1901" fmla="*/ 384601 w 701227"/>
                <a:gd name="connsiteY1901" fmla="*/ 406737 h 700110"/>
                <a:gd name="connsiteX1902" fmla="*/ 395058 w 701227"/>
                <a:gd name="connsiteY1902" fmla="*/ 403250 h 700110"/>
                <a:gd name="connsiteX1903" fmla="*/ 395058 w 701227"/>
                <a:gd name="connsiteY1903" fmla="*/ 403250 h 700110"/>
                <a:gd name="connsiteX1904" fmla="*/ 395058 w 701227"/>
                <a:gd name="connsiteY1904" fmla="*/ 403250 h 700110"/>
                <a:gd name="connsiteX1905" fmla="*/ 395639 w 701227"/>
                <a:gd name="connsiteY1905" fmla="*/ 346294 h 700110"/>
                <a:gd name="connsiteX1906" fmla="*/ 398544 w 701227"/>
                <a:gd name="connsiteY1906" fmla="*/ 354431 h 700110"/>
                <a:gd name="connsiteX1907" fmla="*/ 389829 w 701227"/>
                <a:gd name="connsiteY1907" fmla="*/ 356174 h 700110"/>
                <a:gd name="connsiteX1908" fmla="*/ 388087 w 701227"/>
                <a:gd name="connsiteY1908" fmla="*/ 349200 h 700110"/>
                <a:gd name="connsiteX1909" fmla="*/ 395639 w 701227"/>
                <a:gd name="connsiteY1909" fmla="*/ 346294 h 700110"/>
                <a:gd name="connsiteX1910" fmla="*/ 395639 w 701227"/>
                <a:gd name="connsiteY1910" fmla="*/ 346294 h 700110"/>
                <a:gd name="connsiteX1911" fmla="*/ 395639 w 701227"/>
                <a:gd name="connsiteY1911" fmla="*/ 346294 h 700110"/>
                <a:gd name="connsiteX1912" fmla="*/ 383439 w 701227"/>
                <a:gd name="connsiteY1912" fmla="*/ 425335 h 700110"/>
                <a:gd name="connsiteX1913" fmla="*/ 387505 w 701227"/>
                <a:gd name="connsiteY1913" fmla="*/ 438122 h 700110"/>
                <a:gd name="connsiteX1914" fmla="*/ 373562 w 701227"/>
                <a:gd name="connsiteY1914" fmla="*/ 443934 h 700110"/>
                <a:gd name="connsiteX1915" fmla="*/ 370658 w 701227"/>
                <a:gd name="connsiteY1915" fmla="*/ 429985 h 700110"/>
                <a:gd name="connsiteX1916" fmla="*/ 383439 w 701227"/>
                <a:gd name="connsiteY1916" fmla="*/ 425335 h 700110"/>
                <a:gd name="connsiteX1917" fmla="*/ 383439 w 701227"/>
                <a:gd name="connsiteY1917" fmla="*/ 425335 h 700110"/>
                <a:gd name="connsiteX1918" fmla="*/ 383439 w 701227"/>
                <a:gd name="connsiteY1918" fmla="*/ 425335 h 700110"/>
                <a:gd name="connsiteX1919" fmla="*/ 397963 w 701227"/>
                <a:gd name="connsiteY1919" fmla="*/ 285270 h 700110"/>
                <a:gd name="connsiteX1920" fmla="*/ 401449 w 701227"/>
                <a:gd name="connsiteY1920" fmla="*/ 296312 h 700110"/>
                <a:gd name="connsiteX1921" fmla="*/ 390991 w 701227"/>
                <a:gd name="connsiteY1921" fmla="*/ 299218 h 700110"/>
                <a:gd name="connsiteX1922" fmla="*/ 387505 w 701227"/>
                <a:gd name="connsiteY1922" fmla="*/ 289338 h 700110"/>
                <a:gd name="connsiteX1923" fmla="*/ 397963 w 701227"/>
                <a:gd name="connsiteY1923" fmla="*/ 285270 h 700110"/>
                <a:gd name="connsiteX1924" fmla="*/ 397963 w 701227"/>
                <a:gd name="connsiteY1924" fmla="*/ 285270 h 700110"/>
                <a:gd name="connsiteX1925" fmla="*/ 397963 w 701227"/>
                <a:gd name="connsiteY1925" fmla="*/ 285270 h 700110"/>
                <a:gd name="connsiteX1926" fmla="*/ 382858 w 701227"/>
                <a:gd name="connsiteY1926" fmla="*/ 370123 h 700110"/>
                <a:gd name="connsiteX1927" fmla="*/ 385763 w 701227"/>
                <a:gd name="connsiteY1927" fmla="*/ 377678 h 700110"/>
                <a:gd name="connsiteX1928" fmla="*/ 377629 w 701227"/>
                <a:gd name="connsiteY1928" fmla="*/ 380003 h 700110"/>
                <a:gd name="connsiteX1929" fmla="*/ 375886 w 701227"/>
                <a:gd name="connsiteY1929" fmla="*/ 372448 h 700110"/>
                <a:gd name="connsiteX1930" fmla="*/ 382858 w 701227"/>
                <a:gd name="connsiteY1930" fmla="*/ 370123 h 700110"/>
                <a:gd name="connsiteX1931" fmla="*/ 382858 w 701227"/>
                <a:gd name="connsiteY1931" fmla="*/ 370123 h 700110"/>
                <a:gd name="connsiteX1932" fmla="*/ 382858 w 701227"/>
                <a:gd name="connsiteY1932" fmla="*/ 370123 h 700110"/>
                <a:gd name="connsiteX1933" fmla="*/ 385182 w 701227"/>
                <a:gd name="connsiteY1933" fmla="*/ 310261 h 700110"/>
                <a:gd name="connsiteX1934" fmla="*/ 387505 w 701227"/>
                <a:gd name="connsiteY1934" fmla="*/ 318397 h 700110"/>
                <a:gd name="connsiteX1935" fmla="*/ 379372 w 701227"/>
                <a:gd name="connsiteY1935" fmla="*/ 320722 h 700110"/>
                <a:gd name="connsiteX1936" fmla="*/ 377048 w 701227"/>
                <a:gd name="connsiteY1936" fmla="*/ 313167 h 700110"/>
                <a:gd name="connsiteX1937" fmla="*/ 385182 w 701227"/>
                <a:gd name="connsiteY1937" fmla="*/ 310261 h 700110"/>
                <a:gd name="connsiteX1938" fmla="*/ 385182 w 701227"/>
                <a:gd name="connsiteY1938" fmla="*/ 310261 h 700110"/>
                <a:gd name="connsiteX1939" fmla="*/ 385182 w 701227"/>
                <a:gd name="connsiteY1939" fmla="*/ 310261 h 700110"/>
                <a:gd name="connsiteX1940" fmla="*/ 371238 w 701227"/>
                <a:gd name="connsiteY1940" fmla="*/ 393370 h 700110"/>
                <a:gd name="connsiteX1941" fmla="*/ 374143 w 701227"/>
                <a:gd name="connsiteY1941" fmla="*/ 401507 h 700110"/>
                <a:gd name="connsiteX1942" fmla="*/ 364267 w 701227"/>
                <a:gd name="connsiteY1942" fmla="*/ 404413 h 700110"/>
                <a:gd name="connsiteX1943" fmla="*/ 361943 w 701227"/>
                <a:gd name="connsiteY1943" fmla="*/ 396276 h 700110"/>
                <a:gd name="connsiteX1944" fmla="*/ 371238 w 701227"/>
                <a:gd name="connsiteY1944" fmla="*/ 393370 h 700110"/>
                <a:gd name="connsiteX1945" fmla="*/ 371238 w 701227"/>
                <a:gd name="connsiteY1945" fmla="*/ 393370 h 700110"/>
                <a:gd name="connsiteX1946" fmla="*/ 371238 w 701227"/>
                <a:gd name="connsiteY1946" fmla="*/ 393370 h 700110"/>
                <a:gd name="connsiteX1947" fmla="*/ 359038 w 701227"/>
                <a:gd name="connsiteY1947" fmla="*/ 414874 h 700110"/>
                <a:gd name="connsiteX1948" fmla="*/ 363105 w 701227"/>
                <a:gd name="connsiteY1948" fmla="*/ 425335 h 700110"/>
                <a:gd name="connsiteX1949" fmla="*/ 351485 w 701227"/>
                <a:gd name="connsiteY1949" fmla="*/ 429985 h 700110"/>
                <a:gd name="connsiteX1950" fmla="*/ 349743 w 701227"/>
                <a:gd name="connsiteY1950" fmla="*/ 418361 h 700110"/>
                <a:gd name="connsiteX1951" fmla="*/ 359038 w 701227"/>
                <a:gd name="connsiteY1951" fmla="*/ 414874 h 700110"/>
                <a:gd name="connsiteX1952" fmla="*/ 359038 w 701227"/>
                <a:gd name="connsiteY1952" fmla="*/ 414874 h 700110"/>
                <a:gd name="connsiteX1953" fmla="*/ 359038 w 701227"/>
                <a:gd name="connsiteY1953" fmla="*/ 414874 h 700110"/>
                <a:gd name="connsiteX1954" fmla="*/ 371819 w 701227"/>
                <a:gd name="connsiteY1954" fmla="*/ 334671 h 700110"/>
                <a:gd name="connsiteX1955" fmla="*/ 373562 w 701227"/>
                <a:gd name="connsiteY1955" fmla="*/ 341644 h 700110"/>
                <a:gd name="connsiteX1956" fmla="*/ 368334 w 701227"/>
                <a:gd name="connsiteY1956" fmla="*/ 342807 h 700110"/>
                <a:gd name="connsiteX1957" fmla="*/ 366591 w 701227"/>
                <a:gd name="connsiteY1957" fmla="*/ 336995 h 700110"/>
                <a:gd name="connsiteX1958" fmla="*/ 371819 w 701227"/>
                <a:gd name="connsiteY1958" fmla="*/ 334671 h 700110"/>
                <a:gd name="connsiteX1959" fmla="*/ 371819 w 701227"/>
                <a:gd name="connsiteY1959" fmla="*/ 334671 h 700110"/>
                <a:gd name="connsiteX1960" fmla="*/ 371819 w 701227"/>
                <a:gd name="connsiteY1960" fmla="*/ 334671 h 700110"/>
                <a:gd name="connsiteX1961" fmla="*/ 374724 w 701227"/>
                <a:gd name="connsiteY1961" fmla="*/ 271902 h 700110"/>
                <a:gd name="connsiteX1962" fmla="*/ 377629 w 701227"/>
                <a:gd name="connsiteY1962" fmla="*/ 284107 h 700110"/>
                <a:gd name="connsiteX1963" fmla="*/ 367753 w 701227"/>
                <a:gd name="connsiteY1963" fmla="*/ 287013 h 700110"/>
                <a:gd name="connsiteX1964" fmla="*/ 363686 w 701227"/>
                <a:gd name="connsiteY1964" fmla="*/ 276552 h 700110"/>
                <a:gd name="connsiteX1965" fmla="*/ 374724 w 701227"/>
                <a:gd name="connsiteY1965" fmla="*/ 271902 h 700110"/>
                <a:gd name="connsiteX1966" fmla="*/ 374724 w 701227"/>
                <a:gd name="connsiteY1966" fmla="*/ 271902 h 700110"/>
                <a:gd name="connsiteX1967" fmla="*/ 374724 w 701227"/>
                <a:gd name="connsiteY1967" fmla="*/ 271902 h 700110"/>
                <a:gd name="connsiteX1968" fmla="*/ 359038 w 701227"/>
                <a:gd name="connsiteY1968" fmla="*/ 359661 h 700110"/>
                <a:gd name="connsiteX1969" fmla="*/ 360781 w 701227"/>
                <a:gd name="connsiteY1969" fmla="*/ 364892 h 700110"/>
                <a:gd name="connsiteX1970" fmla="*/ 355552 w 701227"/>
                <a:gd name="connsiteY1970" fmla="*/ 366636 h 700110"/>
                <a:gd name="connsiteX1971" fmla="*/ 353809 w 701227"/>
                <a:gd name="connsiteY1971" fmla="*/ 360824 h 700110"/>
                <a:gd name="connsiteX1972" fmla="*/ 359038 w 701227"/>
                <a:gd name="connsiteY1972" fmla="*/ 359661 h 700110"/>
                <a:gd name="connsiteX1973" fmla="*/ 359038 w 701227"/>
                <a:gd name="connsiteY1973" fmla="*/ 359661 h 700110"/>
                <a:gd name="connsiteX1974" fmla="*/ 359038 w 701227"/>
                <a:gd name="connsiteY1974" fmla="*/ 359661 h 700110"/>
                <a:gd name="connsiteX1975" fmla="*/ 361943 w 701227"/>
                <a:gd name="connsiteY1975" fmla="*/ 297474 h 700110"/>
                <a:gd name="connsiteX1976" fmla="*/ 363686 w 701227"/>
                <a:gd name="connsiteY1976" fmla="*/ 305611 h 700110"/>
                <a:gd name="connsiteX1977" fmla="*/ 356133 w 701227"/>
                <a:gd name="connsiteY1977" fmla="*/ 307936 h 700110"/>
                <a:gd name="connsiteX1978" fmla="*/ 353229 w 701227"/>
                <a:gd name="connsiteY1978" fmla="*/ 300961 h 700110"/>
                <a:gd name="connsiteX1979" fmla="*/ 361943 w 701227"/>
                <a:gd name="connsiteY1979" fmla="*/ 297474 h 700110"/>
                <a:gd name="connsiteX1980" fmla="*/ 361943 w 701227"/>
                <a:gd name="connsiteY1980" fmla="*/ 297474 h 700110"/>
                <a:gd name="connsiteX1981" fmla="*/ 361943 w 701227"/>
                <a:gd name="connsiteY1981" fmla="*/ 297474 h 700110"/>
                <a:gd name="connsiteX1982" fmla="*/ 346838 w 701227"/>
                <a:gd name="connsiteY1982" fmla="*/ 381746 h 700110"/>
                <a:gd name="connsiteX1983" fmla="*/ 349162 w 701227"/>
                <a:gd name="connsiteY1983" fmla="*/ 388721 h 700110"/>
                <a:gd name="connsiteX1984" fmla="*/ 341609 w 701227"/>
                <a:gd name="connsiteY1984" fmla="*/ 390464 h 700110"/>
                <a:gd name="connsiteX1985" fmla="*/ 339866 w 701227"/>
                <a:gd name="connsiteY1985" fmla="*/ 383490 h 700110"/>
                <a:gd name="connsiteX1986" fmla="*/ 346838 w 701227"/>
                <a:gd name="connsiteY1986" fmla="*/ 381746 h 700110"/>
                <a:gd name="connsiteX1987" fmla="*/ 346838 w 701227"/>
                <a:gd name="connsiteY1987" fmla="*/ 381746 h 700110"/>
                <a:gd name="connsiteX1988" fmla="*/ 346838 w 701227"/>
                <a:gd name="connsiteY1988" fmla="*/ 381746 h 700110"/>
                <a:gd name="connsiteX1989" fmla="*/ 348000 w 701227"/>
                <a:gd name="connsiteY1989" fmla="*/ 322465 h 700110"/>
                <a:gd name="connsiteX1990" fmla="*/ 349743 w 701227"/>
                <a:gd name="connsiteY1990" fmla="*/ 328277 h 700110"/>
                <a:gd name="connsiteX1991" fmla="*/ 344514 w 701227"/>
                <a:gd name="connsiteY1991" fmla="*/ 330021 h 700110"/>
                <a:gd name="connsiteX1992" fmla="*/ 342190 w 701227"/>
                <a:gd name="connsiteY1992" fmla="*/ 324790 h 700110"/>
                <a:gd name="connsiteX1993" fmla="*/ 348000 w 701227"/>
                <a:gd name="connsiteY1993" fmla="*/ 322465 h 700110"/>
                <a:gd name="connsiteX1994" fmla="*/ 348000 w 701227"/>
                <a:gd name="connsiteY1994" fmla="*/ 322465 h 700110"/>
                <a:gd name="connsiteX1995" fmla="*/ 348000 w 701227"/>
                <a:gd name="connsiteY1995" fmla="*/ 322465 h 700110"/>
                <a:gd name="connsiteX1996" fmla="*/ 335218 w 701227"/>
                <a:gd name="connsiteY1996" fmla="*/ 403832 h 700110"/>
                <a:gd name="connsiteX1997" fmla="*/ 338123 w 701227"/>
                <a:gd name="connsiteY1997" fmla="*/ 412549 h 700110"/>
                <a:gd name="connsiteX1998" fmla="*/ 328828 w 701227"/>
                <a:gd name="connsiteY1998" fmla="*/ 416618 h 700110"/>
                <a:gd name="connsiteX1999" fmla="*/ 326504 w 701227"/>
                <a:gd name="connsiteY1999" fmla="*/ 406737 h 700110"/>
                <a:gd name="connsiteX2000" fmla="*/ 335218 w 701227"/>
                <a:gd name="connsiteY2000" fmla="*/ 403832 h 700110"/>
                <a:gd name="connsiteX2001" fmla="*/ 335218 w 701227"/>
                <a:gd name="connsiteY2001" fmla="*/ 403832 h 700110"/>
                <a:gd name="connsiteX2002" fmla="*/ 335218 w 701227"/>
                <a:gd name="connsiteY2002" fmla="*/ 403832 h 700110"/>
                <a:gd name="connsiteX2003" fmla="*/ 352067 w 701227"/>
                <a:gd name="connsiteY2003" fmla="*/ 259116 h 700110"/>
                <a:gd name="connsiteX2004" fmla="*/ 355552 w 701227"/>
                <a:gd name="connsiteY2004" fmla="*/ 271902 h 700110"/>
                <a:gd name="connsiteX2005" fmla="*/ 344514 w 701227"/>
                <a:gd name="connsiteY2005" fmla="*/ 275389 h 700110"/>
                <a:gd name="connsiteX2006" fmla="*/ 339866 w 701227"/>
                <a:gd name="connsiteY2006" fmla="*/ 263766 h 700110"/>
                <a:gd name="connsiteX2007" fmla="*/ 352067 w 701227"/>
                <a:gd name="connsiteY2007" fmla="*/ 259116 h 700110"/>
                <a:gd name="connsiteX2008" fmla="*/ 352067 w 701227"/>
                <a:gd name="connsiteY2008" fmla="*/ 259116 h 700110"/>
                <a:gd name="connsiteX2009" fmla="*/ 352067 w 701227"/>
                <a:gd name="connsiteY2009" fmla="*/ 259116 h 700110"/>
                <a:gd name="connsiteX2010" fmla="*/ 324180 w 701227"/>
                <a:gd name="connsiteY2010" fmla="*/ 424173 h 700110"/>
                <a:gd name="connsiteX2011" fmla="*/ 329409 w 701227"/>
                <a:gd name="connsiteY2011" fmla="*/ 436959 h 700110"/>
                <a:gd name="connsiteX2012" fmla="*/ 315466 w 701227"/>
                <a:gd name="connsiteY2012" fmla="*/ 441028 h 700110"/>
                <a:gd name="connsiteX2013" fmla="*/ 311980 w 701227"/>
                <a:gd name="connsiteY2013" fmla="*/ 427660 h 700110"/>
                <a:gd name="connsiteX2014" fmla="*/ 324180 w 701227"/>
                <a:gd name="connsiteY2014" fmla="*/ 424173 h 700110"/>
                <a:gd name="connsiteX2015" fmla="*/ 324180 w 701227"/>
                <a:gd name="connsiteY2015" fmla="*/ 424173 h 700110"/>
                <a:gd name="connsiteX2016" fmla="*/ 324180 w 701227"/>
                <a:gd name="connsiteY2016" fmla="*/ 424173 h 700110"/>
                <a:gd name="connsiteX2017" fmla="*/ 335800 w 701227"/>
                <a:gd name="connsiteY2017" fmla="*/ 346875 h 700110"/>
                <a:gd name="connsiteX2018" fmla="*/ 336380 w 701227"/>
                <a:gd name="connsiteY2018" fmla="*/ 352106 h 700110"/>
                <a:gd name="connsiteX2019" fmla="*/ 331151 w 701227"/>
                <a:gd name="connsiteY2019" fmla="*/ 353850 h 700110"/>
                <a:gd name="connsiteX2020" fmla="*/ 329409 w 701227"/>
                <a:gd name="connsiteY2020" fmla="*/ 348619 h 700110"/>
                <a:gd name="connsiteX2021" fmla="*/ 335800 w 701227"/>
                <a:gd name="connsiteY2021" fmla="*/ 346875 h 700110"/>
                <a:gd name="connsiteX2022" fmla="*/ 335800 w 701227"/>
                <a:gd name="connsiteY2022" fmla="*/ 346875 h 700110"/>
                <a:gd name="connsiteX2023" fmla="*/ 335800 w 701227"/>
                <a:gd name="connsiteY2023" fmla="*/ 346875 h 700110"/>
                <a:gd name="connsiteX2024" fmla="*/ 338704 w 701227"/>
                <a:gd name="connsiteY2024" fmla="*/ 284688 h 700110"/>
                <a:gd name="connsiteX2025" fmla="*/ 341028 w 701227"/>
                <a:gd name="connsiteY2025" fmla="*/ 293987 h 700110"/>
                <a:gd name="connsiteX2026" fmla="*/ 332314 w 701227"/>
                <a:gd name="connsiteY2026" fmla="*/ 296893 h 700110"/>
                <a:gd name="connsiteX2027" fmla="*/ 328828 w 701227"/>
                <a:gd name="connsiteY2027" fmla="*/ 288176 h 700110"/>
                <a:gd name="connsiteX2028" fmla="*/ 338704 w 701227"/>
                <a:gd name="connsiteY2028" fmla="*/ 284688 h 700110"/>
                <a:gd name="connsiteX2029" fmla="*/ 338704 w 701227"/>
                <a:gd name="connsiteY2029" fmla="*/ 284688 h 700110"/>
                <a:gd name="connsiteX2030" fmla="*/ 338704 w 701227"/>
                <a:gd name="connsiteY2030" fmla="*/ 284688 h 700110"/>
                <a:gd name="connsiteX2031" fmla="*/ 323018 w 701227"/>
                <a:gd name="connsiteY2031" fmla="*/ 369542 h 700110"/>
                <a:gd name="connsiteX2032" fmla="*/ 325342 w 701227"/>
                <a:gd name="connsiteY2032" fmla="*/ 376516 h 700110"/>
                <a:gd name="connsiteX2033" fmla="*/ 318370 w 701227"/>
                <a:gd name="connsiteY2033" fmla="*/ 379422 h 700110"/>
                <a:gd name="connsiteX2034" fmla="*/ 316046 w 701227"/>
                <a:gd name="connsiteY2034" fmla="*/ 371866 h 700110"/>
                <a:gd name="connsiteX2035" fmla="*/ 323018 w 701227"/>
                <a:gd name="connsiteY2035" fmla="*/ 369542 h 700110"/>
                <a:gd name="connsiteX2036" fmla="*/ 323018 w 701227"/>
                <a:gd name="connsiteY2036" fmla="*/ 369542 h 700110"/>
                <a:gd name="connsiteX2037" fmla="*/ 323018 w 701227"/>
                <a:gd name="connsiteY2037" fmla="*/ 369542 h 700110"/>
                <a:gd name="connsiteX2038" fmla="*/ 325342 w 701227"/>
                <a:gd name="connsiteY2038" fmla="*/ 308517 h 700110"/>
                <a:gd name="connsiteX2039" fmla="*/ 327085 w 701227"/>
                <a:gd name="connsiteY2039" fmla="*/ 316654 h 700110"/>
                <a:gd name="connsiteX2040" fmla="*/ 320113 w 701227"/>
                <a:gd name="connsiteY2040" fmla="*/ 318978 h 700110"/>
                <a:gd name="connsiteX2041" fmla="*/ 317208 w 701227"/>
                <a:gd name="connsiteY2041" fmla="*/ 310842 h 700110"/>
                <a:gd name="connsiteX2042" fmla="*/ 325342 w 701227"/>
                <a:gd name="connsiteY2042" fmla="*/ 308517 h 700110"/>
                <a:gd name="connsiteX2043" fmla="*/ 325342 w 701227"/>
                <a:gd name="connsiteY2043" fmla="*/ 308517 h 700110"/>
                <a:gd name="connsiteX2044" fmla="*/ 325342 w 701227"/>
                <a:gd name="connsiteY2044" fmla="*/ 308517 h 700110"/>
                <a:gd name="connsiteX2045" fmla="*/ 311980 w 701227"/>
                <a:gd name="connsiteY2045" fmla="*/ 391045 h 700110"/>
                <a:gd name="connsiteX2046" fmla="*/ 315466 w 701227"/>
                <a:gd name="connsiteY2046" fmla="*/ 399763 h 700110"/>
                <a:gd name="connsiteX2047" fmla="*/ 305008 w 701227"/>
                <a:gd name="connsiteY2047" fmla="*/ 403832 h 700110"/>
                <a:gd name="connsiteX2048" fmla="*/ 302684 w 701227"/>
                <a:gd name="connsiteY2048" fmla="*/ 393370 h 700110"/>
                <a:gd name="connsiteX2049" fmla="*/ 311980 w 701227"/>
                <a:gd name="connsiteY2049" fmla="*/ 391045 h 700110"/>
                <a:gd name="connsiteX2050" fmla="*/ 311980 w 701227"/>
                <a:gd name="connsiteY2050" fmla="*/ 391045 h 700110"/>
                <a:gd name="connsiteX2051" fmla="*/ 311980 w 701227"/>
                <a:gd name="connsiteY2051" fmla="*/ 391045 h 700110"/>
                <a:gd name="connsiteX2052" fmla="*/ 312561 w 701227"/>
                <a:gd name="connsiteY2052" fmla="*/ 332927 h 700110"/>
                <a:gd name="connsiteX2053" fmla="*/ 314304 w 701227"/>
                <a:gd name="connsiteY2053" fmla="*/ 340482 h 700110"/>
                <a:gd name="connsiteX2054" fmla="*/ 307332 w 701227"/>
                <a:gd name="connsiteY2054" fmla="*/ 342807 h 700110"/>
                <a:gd name="connsiteX2055" fmla="*/ 304427 w 701227"/>
                <a:gd name="connsiteY2055" fmla="*/ 334671 h 700110"/>
                <a:gd name="connsiteX2056" fmla="*/ 312561 w 701227"/>
                <a:gd name="connsiteY2056" fmla="*/ 332927 h 700110"/>
                <a:gd name="connsiteX2057" fmla="*/ 312561 w 701227"/>
                <a:gd name="connsiteY2057" fmla="*/ 332927 h 700110"/>
                <a:gd name="connsiteX2058" fmla="*/ 312561 w 701227"/>
                <a:gd name="connsiteY2058" fmla="*/ 332927 h 700110"/>
                <a:gd name="connsiteX2059" fmla="*/ 316627 w 701227"/>
                <a:gd name="connsiteY2059" fmla="*/ 270159 h 700110"/>
                <a:gd name="connsiteX2060" fmla="*/ 318951 w 701227"/>
                <a:gd name="connsiteY2060" fmla="*/ 281782 h 700110"/>
                <a:gd name="connsiteX2061" fmla="*/ 308494 w 701227"/>
                <a:gd name="connsiteY2061" fmla="*/ 284688 h 700110"/>
                <a:gd name="connsiteX2062" fmla="*/ 303846 w 701227"/>
                <a:gd name="connsiteY2062" fmla="*/ 274227 h 700110"/>
                <a:gd name="connsiteX2063" fmla="*/ 316627 w 701227"/>
                <a:gd name="connsiteY2063" fmla="*/ 270159 h 700110"/>
                <a:gd name="connsiteX2064" fmla="*/ 316627 w 701227"/>
                <a:gd name="connsiteY2064" fmla="*/ 270159 h 700110"/>
                <a:gd name="connsiteX2065" fmla="*/ 316627 w 701227"/>
                <a:gd name="connsiteY2065" fmla="*/ 270159 h 700110"/>
                <a:gd name="connsiteX2066" fmla="*/ 300360 w 701227"/>
                <a:gd name="connsiteY2066" fmla="*/ 355593 h 700110"/>
                <a:gd name="connsiteX2067" fmla="*/ 302684 w 701227"/>
                <a:gd name="connsiteY2067" fmla="*/ 364311 h 700110"/>
                <a:gd name="connsiteX2068" fmla="*/ 294551 w 701227"/>
                <a:gd name="connsiteY2068" fmla="*/ 367217 h 700110"/>
                <a:gd name="connsiteX2069" fmla="*/ 291646 w 701227"/>
                <a:gd name="connsiteY2069" fmla="*/ 357337 h 700110"/>
                <a:gd name="connsiteX2070" fmla="*/ 300360 w 701227"/>
                <a:gd name="connsiteY2070" fmla="*/ 355593 h 700110"/>
                <a:gd name="connsiteX2071" fmla="*/ 300360 w 701227"/>
                <a:gd name="connsiteY2071" fmla="*/ 355593 h 700110"/>
                <a:gd name="connsiteX2072" fmla="*/ 300360 w 701227"/>
                <a:gd name="connsiteY2072" fmla="*/ 355593 h 700110"/>
                <a:gd name="connsiteX2073" fmla="*/ 302684 w 701227"/>
                <a:gd name="connsiteY2073" fmla="*/ 295731 h 700110"/>
                <a:gd name="connsiteX2074" fmla="*/ 305008 w 701227"/>
                <a:gd name="connsiteY2074" fmla="*/ 305030 h 700110"/>
                <a:gd name="connsiteX2075" fmla="*/ 295713 w 701227"/>
                <a:gd name="connsiteY2075" fmla="*/ 308517 h 700110"/>
                <a:gd name="connsiteX2076" fmla="*/ 291065 w 701227"/>
                <a:gd name="connsiteY2076" fmla="*/ 298056 h 700110"/>
                <a:gd name="connsiteX2077" fmla="*/ 302684 w 701227"/>
                <a:gd name="connsiteY2077" fmla="*/ 295731 h 700110"/>
                <a:gd name="connsiteX2078" fmla="*/ 302684 w 701227"/>
                <a:gd name="connsiteY2078" fmla="*/ 295731 h 700110"/>
                <a:gd name="connsiteX2079" fmla="*/ 302684 w 701227"/>
                <a:gd name="connsiteY2079" fmla="*/ 295731 h 700110"/>
                <a:gd name="connsiteX2080" fmla="*/ 289322 w 701227"/>
                <a:gd name="connsiteY2080" fmla="*/ 377678 h 700110"/>
                <a:gd name="connsiteX2081" fmla="*/ 291646 w 701227"/>
                <a:gd name="connsiteY2081" fmla="*/ 387558 h 700110"/>
                <a:gd name="connsiteX2082" fmla="*/ 281188 w 701227"/>
                <a:gd name="connsiteY2082" fmla="*/ 392208 h 700110"/>
                <a:gd name="connsiteX2083" fmla="*/ 277703 w 701227"/>
                <a:gd name="connsiteY2083" fmla="*/ 380003 h 700110"/>
                <a:gd name="connsiteX2084" fmla="*/ 289322 w 701227"/>
                <a:gd name="connsiteY2084" fmla="*/ 377678 h 700110"/>
                <a:gd name="connsiteX2085" fmla="*/ 289322 w 701227"/>
                <a:gd name="connsiteY2085" fmla="*/ 377678 h 700110"/>
                <a:gd name="connsiteX2086" fmla="*/ 289322 w 701227"/>
                <a:gd name="connsiteY2086" fmla="*/ 377678 h 700110"/>
                <a:gd name="connsiteX2087" fmla="*/ 290484 w 701227"/>
                <a:gd name="connsiteY2087" fmla="*/ 318978 h 700110"/>
                <a:gd name="connsiteX2088" fmla="*/ 293389 w 701227"/>
                <a:gd name="connsiteY2088" fmla="*/ 328859 h 700110"/>
                <a:gd name="connsiteX2089" fmla="*/ 284093 w 701227"/>
                <a:gd name="connsiteY2089" fmla="*/ 331765 h 700110"/>
                <a:gd name="connsiteX2090" fmla="*/ 280026 w 701227"/>
                <a:gd name="connsiteY2090" fmla="*/ 321884 h 700110"/>
                <a:gd name="connsiteX2091" fmla="*/ 290484 w 701227"/>
                <a:gd name="connsiteY2091" fmla="*/ 318978 h 700110"/>
                <a:gd name="connsiteX2092" fmla="*/ 290484 w 701227"/>
                <a:gd name="connsiteY2092" fmla="*/ 318978 h 700110"/>
                <a:gd name="connsiteX2093" fmla="*/ 290484 w 701227"/>
                <a:gd name="connsiteY2093" fmla="*/ 318978 h 700110"/>
                <a:gd name="connsiteX2094" fmla="*/ 278284 w 701227"/>
                <a:gd name="connsiteY2094" fmla="*/ 342226 h 700110"/>
                <a:gd name="connsiteX2095" fmla="*/ 281188 w 701227"/>
                <a:gd name="connsiteY2095" fmla="*/ 352106 h 700110"/>
                <a:gd name="connsiteX2096" fmla="*/ 271312 w 701227"/>
                <a:gd name="connsiteY2096" fmla="*/ 356174 h 700110"/>
                <a:gd name="connsiteX2097" fmla="*/ 266664 w 701227"/>
                <a:gd name="connsiteY2097" fmla="*/ 344550 h 700110"/>
                <a:gd name="connsiteX2098" fmla="*/ 278284 w 701227"/>
                <a:gd name="connsiteY2098" fmla="*/ 342226 h 700110"/>
                <a:gd name="connsiteX2099" fmla="*/ 278284 w 701227"/>
                <a:gd name="connsiteY2099" fmla="*/ 342226 h 700110"/>
                <a:gd name="connsiteX2100" fmla="*/ 278284 w 701227"/>
                <a:gd name="connsiteY2100" fmla="*/ 342226 h 700110"/>
                <a:gd name="connsiteX2101" fmla="*/ 493822 w 701227"/>
                <a:gd name="connsiteY2101" fmla="*/ 174263 h 700110"/>
                <a:gd name="connsiteX2102" fmla="*/ 504861 w 701227"/>
                <a:gd name="connsiteY2102" fmla="*/ 185887 h 700110"/>
                <a:gd name="connsiteX2103" fmla="*/ 487432 w 701227"/>
                <a:gd name="connsiteY2103" fmla="*/ 187049 h 700110"/>
                <a:gd name="connsiteX2104" fmla="*/ 493822 w 701227"/>
                <a:gd name="connsiteY2104" fmla="*/ 174263 h 700110"/>
                <a:gd name="connsiteX2105" fmla="*/ 493822 w 701227"/>
                <a:gd name="connsiteY2105" fmla="*/ 174263 h 700110"/>
                <a:gd name="connsiteX2106" fmla="*/ 515318 w 701227"/>
                <a:gd name="connsiteY2106" fmla="*/ 99290 h 700110"/>
                <a:gd name="connsiteX2107" fmla="*/ 504280 w 701227"/>
                <a:gd name="connsiteY2107" fmla="*/ 104520 h 700110"/>
                <a:gd name="connsiteX2108" fmla="*/ 515318 w 701227"/>
                <a:gd name="connsiteY2108" fmla="*/ 99290 h 700110"/>
                <a:gd name="connsiteX2109" fmla="*/ 515318 w 701227"/>
                <a:gd name="connsiteY2109" fmla="*/ 99290 h 700110"/>
                <a:gd name="connsiteX2110" fmla="*/ 442117 w 701227"/>
                <a:gd name="connsiteY2110" fmla="*/ 622939 h 700110"/>
                <a:gd name="connsiteX2111" fmla="*/ 443859 w 701227"/>
                <a:gd name="connsiteY2111" fmla="*/ 632238 h 700110"/>
                <a:gd name="connsiteX2112" fmla="*/ 433402 w 701227"/>
                <a:gd name="connsiteY2112" fmla="*/ 631076 h 700110"/>
                <a:gd name="connsiteX2113" fmla="*/ 442117 w 701227"/>
                <a:gd name="connsiteY2113" fmla="*/ 622939 h 700110"/>
                <a:gd name="connsiteX2114" fmla="*/ 442117 w 701227"/>
                <a:gd name="connsiteY2114" fmla="*/ 622939 h 700110"/>
                <a:gd name="connsiteX2115" fmla="*/ 462450 w 701227"/>
                <a:gd name="connsiteY2115" fmla="*/ 482292 h 700110"/>
                <a:gd name="connsiteX2116" fmla="*/ 448507 w 701227"/>
                <a:gd name="connsiteY2116" fmla="*/ 478223 h 700110"/>
                <a:gd name="connsiteX2117" fmla="*/ 447926 w 701227"/>
                <a:gd name="connsiteY2117" fmla="*/ 496821 h 700110"/>
                <a:gd name="connsiteX2118" fmla="*/ 462450 w 701227"/>
                <a:gd name="connsiteY2118" fmla="*/ 482292 h 700110"/>
                <a:gd name="connsiteX2119" fmla="*/ 462450 w 701227"/>
                <a:gd name="connsiteY2119" fmla="*/ 482292 h 700110"/>
                <a:gd name="connsiteX2120" fmla="*/ 493242 w 701227"/>
                <a:gd name="connsiteY2120" fmla="*/ 263184 h 700110"/>
                <a:gd name="connsiteX2121" fmla="*/ 477555 w 701227"/>
                <a:gd name="connsiteY2121" fmla="*/ 275970 h 700110"/>
                <a:gd name="connsiteX2122" fmla="*/ 475232 w 701227"/>
                <a:gd name="connsiteY2122" fmla="*/ 256791 h 700110"/>
                <a:gd name="connsiteX2123" fmla="*/ 493242 w 701227"/>
                <a:gd name="connsiteY2123" fmla="*/ 263184 h 700110"/>
                <a:gd name="connsiteX2124" fmla="*/ 493242 w 701227"/>
                <a:gd name="connsiteY2124" fmla="*/ 263184 h 700110"/>
                <a:gd name="connsiteX2125" fmla="*/ 477555 w 701227"/>
                <a:gd name="connsiteY2125" fmla="*/ 400345 h 700110"/>
                <a:gd name="connsiteX2126" fmla="*/ 470584 w 701227"/>
                <a:gd name="connsiteY2126" fmla="*/ 418361 h 700110"/>
                <a:gd name="connsiteX2127" fmla="*/ 457222 w 701227"/>
                <a:gd name="connsiteY2127" fmla="*/ 400926 h 700110"/>
                <a:gd name="connsiteX2128" fmla="*/ 477555 w 701227"/>
                <a:gd name="connsiteY2128" fmla="*/ 400345 h 700110"/>
                <a:gd name="connsiteX2129" fmla="*/ 477555 w 701227"/>
                <a:gd name="connsiteY2129" fmla="*/ 400345 h 700110"/>
                <a:gd name="connsiteX2130" fmla="*/ 437469 w 701227"/>
                <a:gd name="connsiteY2130" fmla="*/ 683963 h 700110"/>
                <a:gd name="connsiteX2131" fmla="*/ 440955 w 701227"/>
                <a:gd name="connsiteY2131" fmla="*/ 687450 h 700110"/>
                <a:gd name="connsiteX2132" fmla="*/ 439212 w 701227"/>
                <a:gd name="connsiteY2132" fmla="*/ 688613 h 700110"/>
                <a:gd name="connsiteX2133" fmla="*/ 435726 w 701227"/>
                <a:gd name="connsiteY2133" fmla="*/ 689775 h 700110"/>
                <a:gd name="connsiteX2134" fmla="*/ 432821 w 701227"/>
                <a:gd name="connsiteY2134" fmla="*/ 686869 h 700110"/>
                <a:gd name="connsiteX2135" fmla="*/ 437469 w 701227"/>
                <a:gd name="connsiteY2135" fmla="*/ 683963 h 700110"/>
                <a:gd name="connsiteX2136" fmla="*/ 437469 w 701227"/>
                <a:gd name="connsiteY2136" fmla="*/ 683963 h 700110"/>
                <a:gd name="connsiteX2137" fmla="*/ 460708 w 701227"/>
                <a:gd name="connsiteY2137" fmla="*/ 543316 h 700110"/>
                <a:gd name="connsiteX2138" fmla="*/ 453736 w 701227"/>
                <a:gd name="connsiteY2138" fmla="*/ 555521 h 700110"/>
                <a:gd name="connsiteX2139" fmla="*/ 445021 w 701227"/>
                <a:gd name="connsiteY2139" fmla="*/ 540992 h 700110"/>
                <a:gd name="connsiteX2140" fmla="*/ 460708 w 701227"/>
                <a:gd name="connsiteY2140" fmla="*/ 543316 h 700110"/>
                <a:gd name="connsiteX2141" fmla="*/ 460708 w 701227"/>
                <a:gd name="connsiteY2141" fmla="*/ 543316 h 700110"/>
                <a:gd name="connsiteX2142" fmla="*/ 478137 w 701227"/>
                <a:gd name="connsiteY2142" fmla="*/ 313167 h 700110"/>
                <a:gd name="connsiteX2143" fmla="*/ 468260 w 701227"/>
                <a:gd name="connsiteY2143" fmla="*/ 323047 h 700110"/>
                <a:gd name="connsiteX2144" fmla="*/ 475232 w 701227"/>
                <a:gd name="connsiteY2144" fmla="*/ 335252 h 700110"/>
                <a:gd name="connsiteX2145" fmla="*/ 492661 w 701227"/>
                <a:gd name="connsiteY2145" fmla="*/ 327696 h 700110"/>
                <a:gd name="connsiteX2146" fmla="*/ 478137 w 701227"/>
                <a:gd name="connsiteY2146" fmla="*/ 313167 h 700110"/>
                <a:gd name="connsiteX2147" fmla="*/ 478137 w 701227"/>
                <a:gd name="connsiteY2147" fmla="*/ 313167 h 700110"/>
                <a:gd name="connsiteX2148" fmla="*/ 504861 w 701227"/>
                <a:gd name="connsiteY2148" fmla="*/ 239937 h 700110"/>
                <a:gd name="connsiteX2149" fmla="*/ 488013 w 701227"/>
                <a:gd name="connsiteY2149" fmla="*/ 234125 h 700110"/>
                <a:gd name="connsiteX2150" fmla="*/ 489756 w 701227"/>
                <a:gd name="connsiteY2150" fmla="*/ 251561 h 700110"/>
                <a:gd name="connsiteX2151" fmla="*/ 504861 w 701227"/>
                <a:gd name="connsiteY2151" fmla="*/ 239937 h 700110"/>
                <a:gd name="connsiteX2152" fmla="*/ 504861 w 701227"/>
                <a:gd name="connsiteY2152" fmla="*/ 239937 h 700110"/>
                <a:gd name="connsiteX2153" fmla="*/ 515318 w 701227"/>
                <a:gd name="connsiteY2153" fmla="*/ 156246 h 700110"/>
                <a:gd name="connsiteX2154" fmla="*/ 504280 w 701227"/>
                <a:gd name="connsiteY2154" fmla="*/ 167870 h 700110"/>
                <a:gd name="connsiteX2155" fmla="*/ 503118 w 701227"/>
                <a:gd name="connsiteY2155" fmla="*/ 153921 h 700110"/>
                <a:gd name="connsiteX2156" fmla="*/ 515318 w 701227"/>
                <a:gd name="connsiteY2156" fmla="*/ 156246 h 700110"/>
                <a:gd name="connsiteX2157" fmla="*/ 515318 w 701227"/>
                <a:gd name="connsiteY2157" fmla="*/ 156246 h 700110"/>
                <a:gd name="connsiteX2158" fmla="*/ 522871 w 701227"/>
                <a:gd name="connsiteY2158" fmla="*/ 73137 h 700110"/>
                <a:gd name="connsiteX2159" fmla="*/ 526357 w 701227"/>
                <a:gd name="connsiteY2159" fmla="*/ 81273 h 700110"/>
                <a:gd name="connsiteX2160" fmla="*/ 517061 w 701227"/>
                <a:gd name="connsiteY2160" fmla="*/ 78367 h 700110"/>
                <a:gd name="connsiteX2161" fmla="*/ 522871 w 701227"/>
                <a:gd name="connsiteY2161" fmla="*/ 73137 h 700110"/>
                <a:gd name="connsiteX2162" fmla="*/ 522871 w 701227"/>
                <a:gd name="connsiteY2162" fmla="*/ 73137 h 700110"/>
                <a:gd name="connsiteX2163" fmla="*/ 457222 w 701227"/>
                <a:gd name="connsiteY2163" fmla="*/ 602597 h 700110"/>
                <a:gd name="connsiteX2164" fmla="*/ 446764 w 701227"/>
                <a:gd name="connsiteY2164" fmla="*/ 610153 h 700110"/>
                <a:gd name="connsiteX2165" fmla="*/ 447345 w 701227"/>
                <a:gd name="connsiteY2165" fmla="*/ 598529 h 700110"/>
                <a:gd name="connsiteX2166" fmla="*/ 457222 w 701227"/>
                <a:gd name="connsiteY2166" fmla="*/ 602597 h 700110"/>
                <a:gd name="connsiteX2167" fmla="*/ 457222 w 701227"/>
                <a:gd name="connsiteY2167" fmla="*/ 602597 h 700110"/>
                <a:gd name="connsiteX2168" fmla="*/ 476975 w 701227"/>
                <a:gd name="connsiteY2168" fmla="*/ 463113 h 700110"/>
                <a:gd name="connsiteX2169" fmla="*/ 459546 w 701227"/>
                <a:gd name="connsiteY2169" fmla="*/ 455557 h 700110"/>
                <a:gd name="connsiteX2170" fmla="*/ 460126 w 701227"/>
                <a:gd name="connsiteY2170" fmla="*/ 473574 h 700110"/>
                <a:gd name="connsiteX2171" fmla="*/ 476975 w 701227"/>
                <a:gd name="connsiteY2171" fmla="*/ 463113 h 700110"/>
                <a:gd name="connsiteX2172" fmla="*/ 476975 w 701227"/>
                <a:gd name="connsiteY2172" fmla="*/ 463113 h 700110"/>
                <a:gd name="connsiteX2173" fmla="*/ 490918 w 701227"/>
                <a:gd name="connsiteY2173" fmla="*/ 378841 h 700110"/>
                <a:gd name="connsiteX2174" fmla="*/ 474651 w 701227"/>
                <a:gd name="connsiteY2174" fmla="*/ 393370 h 700110"/>
                <a:gd name="connsiteX2175" fmla="*/ 472327 w 701227"/>
                <a:gd name="connsiteY2175" fmla="*/ 373610 h 700110"/>
                <a:gd name="connsiteX2176" fmla="*/ 490918 w 701227"/>
                <a:gd name="connsiteY2176" fmla="*/ 378841 h 700110"/>
                <a:gd name="connsiteX2177" fmla="*/ 490918 w 701227"/>
                <a:gd name="connsiteY2177" fmla="*/ 378841 h 700110"/>
                <a:gd name="connsiteX2178" fmla="*/ 453155 w 701227"/>
                <a:gd name="connsiteY2178" fmla="*/ 661878 h 700110"/>
                <a:gd name="connsiteX2179" fmla="*/ 447345 w 701227"/>
                <a:gd name="connsiteY2179" fmla="*/ 667690 h 700110"/>
                <a:gd name="connsiteX2180" fmla="*/ 445602 w 701227"/>
                <a:gd name="connsiteY2180" fmla="*/ 661297 h 700110"/>
                <a:gd name="connsiteX2181" fmla="*/ 453155 w 701227"/>
                <a:gd name="connsiteY2181" fmla="*/ 661878 h 700110"/>
                <a:gd name="connsiteX2182" fmla="*/ 453155 w 701227"/>
                <a:gd name="connsiteY2182" fmla="*/ 661878 h 700110"/>
                <a:gd name="connsiteX2183" fmla="*/ 473489 w 701227"/>
                <a:gd name="connsiteY2183" fmla="*/ 518906 h 700110"/>
                <a:gd name="connsiteX2184" fmla="*/ 456641 w 701227"/>
                <a:gd name="connsiteY2184" fmla="*/ 518325 h 700110"/>
                <a:gd name="connsiteX2185" fmla="*/ 466517 w 701227"/>
                <a:gd name="connsiteY2185" fmla="*/ 532274 h 700110"/>
                <a:gd name="connsiteX2186" fmla="*/ 473489 w 701227"/>
                <a:gd name="connsiteY2186" fmla="*/ 518906 h 700110"/>
                <a:gd name="connsiteX2187" fmla="*/ 473489 w 701227"/>
                <a:gd name="connsiteY2187" fmla="*/ 518906 h 700110"/>
                <a:gd name="connsiteX2188" fmla="*/ 498470 w 701227"/>
                <a:gd name="connsiteY2188" fmla="*/ 291082 h 700110"/>
                <a:gd name="connsiteX2189" fmla="*/ 482203 w 701227"/>
                <a:gd name="connsiteY2189" fmla="*/ 303867 h 700110"/>
                <a:gd name="connsiteX2190" fmla="*/ 491499 w 701227"/>
                <a:gd name="connsiteY2190" fmla="*/ 313167 h 700110"/>
                <a:gd name="connsiteX2191" fmla="*/ 503699 w 701227"/>
                <a:gd name="connsiteY2191" fmla="*/ 306773 h 700110"/>
                <a:gd name="connsiteX2192" fmla="*/ 498470 w 701227"/>
                <a:gd name="connsiteY2192" fmla="*/ 291082 h 700110"/>
                <a:gd name="connsiteX2193" fmla="*/ 498470 w 701227"/>
                <a:gd name="connsiteY2193" fmla="*/ 291082 h 700110"/>
                <a:gd name="connsiteX2194" fmla="*/ 526938 w 701227"/>
                <a:gd name="connsiteY2194" fmla="*/ 134742 h 700110"/>
                <a:gd name="connsiteX2195" fmla="*/ 520547 w 701227"/>
                <a:gd name="connsiteY2195" fmla="*/ 145204 h 700110"/>
                <a:gd name="connsiteX2196" fmla="*/ 516480 w 701227"/>
                <a:gd name="connsiteY2196" fmla="*/ 132417 h 700110"/>
                <a:gd name="connsiteX2197" fmla="*/ 526938 w 701227"/>
                <a:gd name="connsiteY2197" fmla="*/ 134742 h 700110"/>
                <a:gd name="connsiteX2198" fmla="*/ 526938 w 701227"/>
                <a:gd name="connsiteY2198" fmla="*/ 134742 h 700110"/>
                <a:gd name="connsiteX2199" fmla="*/ 536814 w 701227"/>
                <a:gd name="connsiteY2199" fmla="*/ 53376 h 700110"/>
                <a:gd name="connsiteX2200" fmla="*/ 533328 w 701227"/>
                <a:gd name="connsiteY2200" fmla="*/ 59769 h 700110"/>
                <a:gd name="connsiteX2201" fmla="*/ 529842 w 701227"/>
                <a:gd name="connsiteY2201" fmla="*/ 55120 h 700110"/>
                <a:gd name="connsiteX2202" fmla="*/ 536814 w 701227"/>
                <a:gd name="connsiteY2202" fmla="*/ 53376 h 700110"/>
                <a:gd name="connsiteX2203" fmla="*/ 536814 w 701227"/>
                <a:gd name="connsiteY2203" fmla="*/ 53376 h 700110"/>
                <a:gd name="connsiteX2204" fmla="*/ 517061 w 701227"/>
                <a:gd name="connsiteY2204" fmla="*/ 217852 h 700110"/>
                <a:gd name="connsiteX2205" fmla="*/ 505442 w 701227"/>
                <a:gd name="connsiteY2205" fmla="*/ 228895 h 700110"/>
                <a:gd name="connsiteX2206" fmla="*/ 501375 w 701227"/>
                <a:gd name="connsiteY2206" fmla="*/ 212040 h 700110"/>
                <a:gd name="connsiteX2207" fmla="*/ 517061 w 701227"/>
                <a:gd name="connsiteY2207" fmla="*/ 217852 h 700110"/>
                <a:gd name="connsiteX2208" fmla="*/ 517061 w 701227"/>
                <a:gd name="connsiteY2208" fmla="*/ 217852 h 700110"/>
                <a:gd name="connsiteX2209" fmla="*/ 469422 w 701227"/>
                <a:gd name="connsiteY2209" fmla="*/ 578187 h 700110"/>
                <a:gd name="connsiteX2210" fmla="*/ 457803 w 701227"/>
                <a:gd name="connsiteY2210" fmla="*/ 577025 h 700110"/>
                <a:gd name="connsiteX2211" fmla="*/ 465355 w 701227"/>
                <a:gd name="connsiteY2211" fmla="*/ 589811 h 700110"/>
                <a:gd name="connsiteX2212" fmla="*/ 469422 w 701227"/>
                <a:gd name="connsiteY2212" fmla="*/ 578187 h 700110"/>
                <a:gd name="connsiteX2213" fmla="*/ 469422 w 701227"/>
                <a:gd name="connsiteY2213" fmla="*/ 578187 h 700110"/>
                <a:gd name="connsiteX2214" fmla="*/ 488013 w 701227"/>
                <a:gd name="connsiteY2214" fmla="*/ 436378 h 700110"/>
                <a:gd name="connsiteX2215" fmla="*/ 478717 w 701227"/>
                <a:gd name="connsiteY2215" fmla="*/ 452651 h 700110"/>
                <a:gd name="connsiteX2216" fmla="*/ 468841 w 701227"/>
                <a:gd name="connsiteY2216" fmla="*/ 435216 h 700110"/>
                <a:gd name="connsiteX2217" fmla="*/ 488013 w 701227"/>
                <a:gd name="connsiteY2217" fmla="*/ 436378 h 700110"/>
                <a:gd name="connsiteX2218" fmla="*/ 488013 w 701227"/>
                <a:gd name="connsiteY2218" fmla="*/ 436378 h 700110"/>
                <a:gd name="connsiteX2219" fmla="*/ 503118 w 701227"/>
                <a:gd name="connsiteY2219" fmla="*/ 356174 h 700110"/>
                <a:gd name="connsiteX2220" fmla="*/ 488594 w 701227"/>
                <a:gd name="connsiteY2220" fmla="*/ 370704 h 700110"/>
                <a:gd name="connsiteX2221" fmla="*/ 483946 w 701227"/>
                <a:gd name="connsiteY2221" fmla="*/ 350944 h 700110"/>
                <a:gd name="connsiteX2222" fmla="*/ 503118 w 701227"/>
                <a:gd name="connsiteY2222" fmla="*/ 356174 h 700110"/>
                <a:gd name="connsiteX2223" fmla="*/ 503118 w 701227"/>
                <a:gd name="connsiteY2223" fmla="*/ 356174 h 700110"/>
                <a:gd name="connsiteX2224" fmla="*/ 538557 w 701227"/>
                <a:gd name="connsiteY2224" fmla="*/ 111495 h 700110"/>
                <a:gd name="connsiteX2225" fmla="*/ 528100 w 701227"/>
                <a:gd name="connsiteY2225" fmla="*/ 117307 h 700110"/>
                <a:gd name="connsiteX2226" fmla="*/ 538557 w 701227"/>
                <a:gd name="connsiteY2226" fmla="*/ 111495 h 700110"/>
                <a:gd name="connsiteX2227" fmla="*/ 538557 w 701227"/>
                <a:gd name="connsiteY2227" fmla="*/ 111495 h 700110"/>
                <a:gd name="connsiteX2228" fmla="*/ 486270 w 701227"/>
                <a:gd name="connsiteY2228" fmla="*/ 496240 h 700110"/>
                <a:gd name="connsiteX2229" fmla="*/ 475232 w 701227"/>
                <a:gd name="connsiteY2229" fmla="*/ 509608 h 700110"/>
                <a:gd name="connsiteX2230" fmla="*/ 468841 w 701227"/>
                <a:gd name="connsiteY2230" fmla="*/ 493915 h 700110"/>
                <a:gd name="connsiteX2231" fmla="*/ 486270 w 701227"/>
                <a:gd name="connsiteY2231" fmla="*/ 496240 h 700110"/>
                <a:gd name="connsiteX2232" fmla="*/ 486270 w 701227"/>
                <a:gd name="connsiteY2232" fmla="*/ 496240 h 700110"/>
                <a:gd name="connsiteX2233" fmla="*/ 507185 w 701227"/>
                <a:gd name="connsiteY2233" fmla="*/ 266672 h 700110"/>
                <a:gd name="connsiteX2234" fmla="*/ 496146 w 701227"/>
                <a:gd name="connsiteY2234" fmla="*/ 273065 h 700110"/>
                <a:gd name="connsiteX2235" fmla="*/ 508928 w 701227"/>
                <a:gd name="connsiteY2235" fmla="*/ 288757 h 700110"/>
                <a:gd name="connsiteX2236" fmla="*/ 517061 w 701227"/>
                <a:gd name="connsiteY2236" fmla="*/ 279458 h 700110"/>
                <a:gd name="connsiteX2237" fmla="*/ 507185 w 701227"/>
                <a:gd name="connsiteY2237" fmla="*/ 266672 h 700110"/>
                <a:gd name="connsiteX2238" fmla="*/ 507185 w 701227"/>
                <a:gd name="connsiteY2238" fmla="*/ 266672 h 700110"/>
                <a:gd name="connsiteX2239" fmla="*/ 528100 w 701227"/>
                <a:gd name="connsiteY2239" fmla="*/ 194604 h 700110"/>
                <a:gd name="connsiteX2240" fmla="*/ 515899 w 701227"/>
                <a:gd name="connsiteY2240" fmla="*/ 188211 h 700110"/>
                <a:gd name="connsiteX2241" fmla="*/ 513575 w 701227"/>
                <a:gd name="connsiteY2241" fmla="*/ 202741 h 700110"/>
                <a:gd name="connsiteX2242" fmla="*/ 528100 w 701227"/>
                <a:gd name="connsiteY2242" fmla="*/ 194604 h 700110"/>
                <a:gd name="connsiteX2243" fmla="*/ 528100 w 701227"/>
                <a:gd name="connsiteY2243" fmla="*/ 194604 h 700110"/>
                <a:gd name="connsiteX2244" fmla="*/ 466517 w 701227"/>
                <a:gd name="connsiteY2244" fmla="*/ 640374 h 700110"/>
                <a:gd name="connsiteX2245" fmla="*/ 458384 w 701227"/>
                <a:gd name="connsiteY2245" fmla="*/ 645024 h 700110"/>
                <a:gd name="connsiteX2246" fmla="*/ 459546 w 701227"/>
                <a:gd name="connsiteY2246" fmla="*/ 635725 h 700110"/>
                <a:gd name="connsiteX2247" fmla="*/ 466517 w 701227"/>
                <a:gd name="connsiteY2247" fmla="*/ 640374 h 700110"/>
                <a:gd name="connsiteX2248" fmla="*/ 466517 w 701227"/>
                <a:gd name="connsiteY2248" fmla="*/ 640374 h 700110"/>
                <a:gd name="connsiteX2249" fmla="*/ 501375 w 701227"/>
                <a:gd name="connsiteY2249" fmla="*/ 415455 h 700110"/>
                <a:gd name="connsiteX2250" fmla="*/ 484527 w 701227"/>
                <a:gd name="connsiteY2250" fmla="*/ 427660 h 700110"/>
                <a:gd name="connsiteX2251" fmla="*/ 484527 w 701227"/>
                <a:gd name="connsiteY2251" fmla="*/ 408481 h 700110"/>
                <a:gd name="connsiteX2252" fmla="*/ 501375 w 701227"/>
                <a:gd name="connsiteY2252" fmla="*/ 415455 h 700110"/>
                <a:gd name="connsiteX2253" fmla="*/ 501375 w 701227"/>
                <a:gd name="connsiteY2253" fmla="*/ 415455 h 700110"/>
                <a:gd name="connsiteX2254" fmla="*/ 482203 w 701227"/>
                <a:gd name="connsiteY2254" fmla="*/ 554359 h 700110"/>
                <a:gd name="connsiteX2255" fmla="*/ 477555 w 701227"/>
                <a:gd name="connsiteY2255" fmla="*/ 566564 h 700110"/>
                <a:gd name="connsiteX2256" fmla="*/ 467679 w 701227"/>
                <a:gd name="connsiteY2256" fmla="*/ 556102 h 700110"/>
                <a:gd name="connsiteX2257" fmla="*/ 482203 w 701227"/>
                <a:gd name="connsiteY2257" fmla="*/ 554359 h 700110"/>
                <a:gd name="connsiteX2258" fmla="*/ 482203 w 701227"/>
                <a:gd name="connsiteY2258" fmla="*/ 554359 h 700110"/>
                <a:gd name="connsiteX2259" fmla="*/ 514156 w 701227"/>
                <a:gd name="connsiteY2259" fmla="*/ 331765 h 700110"/>
                <a:gd name="connsiteX2260" fmla="*/ 504861 w 701227"/>
                <a:gd name="connsiteY2260" fmla="*/ 348038 h 700110"/>
                <a:gd name="connsiteX2261" fmla="*/ 494404 w 701227"/>
                <a:gd name="connsiteY2261" fmla="*/ 330021 h 700110"/>
                <a:gd name="connsiteX2262" fmla="*/ 514156 w 701227"/>
                <a:gd name="connsiteY2262" fmla="*/ 331765 h 700110"/>
                <a:gd name="connsiteX2263" fmla="*/ 514156 w 701227"/>
                <a:gd name="connsiteY2263" fmla="*/ 331765 h 700110"/>
                <a:gd name="connsiteX2264" fmla="*/ 522871 w 701227"/>
                <a:gd name="connsiteY2264" fmla="*/ 245749 h 700110"/>
                <a:gd name="connsiteX2265" fmla="*/ 525776 w 701227"/>
                <a:gd name="connsiteY2265" fmla="*/ 260278 h 700110"/>
                <a:gd name="connsiteX2266" fmla="*/ 516480 w 701227"/>
                <a:gd name="connsiteY2266" fmla="*/ 264928 h 700110"/>
                <a:gd name="connsiteX2267" fmla="*/ 507766 w 701227"/>
                <a:gd name="connsiteY2267" fmla="*/ 255629 h 700110"/>
                <a:gd name="connsiteX2268" fmla="*/ 522871 w 701227"/>
                <a:gd name="connsiteY2268" fmla="*/ 245749 h 700110"/>
                <a:gd name="connsiteX2269" fmla="*/ 522871 w 701227"/>
                <a:gd name="connsiteY2269" fmla="*/ 245749 h 700110"/>
                <a:gd name="connsiteX2270" fmla="*/ 532747 w 701227"/>
                <a:gd name="connsiteY2270" fmla="*/ 164964 h 700110"/>
                <a:gd name="connsiteX2271" fmla="*/ 540300 w 701227"/>
                <a:gd name="connsiteY2271" fmla="*/ 171357 h 700110"/>
                <a:gd name="connsiteX2272" fmla="*/ 539138 w 701227"/>
                <a:gd name="connsiteY2272" fmla="*/ 177169 h 700110"/>
                <a:gd name="connsiteX2273" fmla="*/ 525195 w 701227"/>
                <a:gd name="connsiteY2273" fmla="*/ 177169 h 700110"/>
                <a:gd name="connsiteX2274" fmla="*/ 532747 w 701227"/>
                <a:gd name="connsiteY2274" fmla="*/ 164964 h 700110"/>
                <a:gd name="connsiteX2275" fmla="*/ 532747 w 701227"/>
                <a:gd name="connsiteY2275" fmla="*/ 164964 h 700110"/>
                <a:gd name="connsiteX2276" fmla="*/ 546109 w 701227"/>
                <a:gd name="connsiteY2276" fmla="*/ 85341 h 700110"/>
                <a:gd name="connsiteX2277" fmla="*/ 549596 w 701227"/>
                <a:gd name="connsiteY2277" fmla="*/ 93478 h 700110"/>
                <a:gd name="connsiteX2278" fmla="*/ 541462 w 701227"/>
                <a:gd name="connsiteY2278" fmla="*/ 92897 h 700110"/>
                <a:gd name="connsiteX2279" fmla="*/ 546109 w 701227"/>
                <a:gd name="connsiteY2279" fmla="*/ 85341 h 700110"/>
                <a:gd name="connsiteX2280" fmla="*/ 546109 w 701227"/>
                <a:gd name="connsiteY2280" fmla="*/ 85341 h 700110"/>
                <a:gd name="connsiteX2281" fmla="*/ 479298 w 701227"/>
                <a:gd name="connsiteY2281" fmla="*/ 614802 h 700110"/>
                <a:gd name="connsiteX2282" fmla="*/ 468841 w 701227"/>
                <a:gd name="connsiteY2282" fmla="*/ 620614 h 700110"/>
                <a:gd name="connsiteX2283" fmla="*/ 479298 w 701227"/>
                <a:gd name="connsiteY2283" fmla="*/ 614802 h 700110"/>
                <a:gd name="connsiteX2284" fmla="*/ 479298 w 701227"/>
                <a:gd name="connsiteY2284" fmla="*/ 614802 h 700110"/>
                <a:gd name="connsiteX2285" fmla="*/ 499051 w 701227"/>
                <a:gd name="connsiteY2285" fmla="*/ 473574 h 700110"/>
                <a:gd name="connsiteX2286" fmla="*/ 489756 w 701227"/>
                <a:gd name="connsiteY2286" fmla="*/ 487522 h 700110"/>
                <a:gd name="connsiteX2287" fmla="*/ 482203 w 701227"/>
                <a:gd name="connsiteY2287" fmla="*/ 470087 h 700110"/>
                <a:gd name="connsiteX2288" fmla="*/ 499051 w 701227"/>
                <a:gd name="connsiteY2288" fmla="*/ 473574 h 700110"/>
                <a:gd name="connsiteX2289" fmla="*/ 499051 w 701227"/>
                <a:gd name="connsiteY2289" fmla="*/ 473574 h 700110"/>
                <a:gd name="connsiteX2290" fmla="*/ 513575 w 701227"/>
                <a:gd name="connsiteY2290" fmla="*/ 392789 h 700110"/>
                <a:gd name="connsiteX2291" fmla="*/ 497308 w 701227"/>
                <a:gd name="connsiteY2291" fmla="*/ 385815 h 700110"/>
                <a:gd name="connsiteX2292" fmla="*/ 497889 w 701227"/>
                <a:gd name="connsiteY2292" fmla="*/ 405575 h 700110"/>
                <a:gd name="connsiteX2293" fmla="*/ 513575 w 701227"/>
                <a:gd name="connsiteY2293" fmla="*/ 392789 h 700110"/>
                <a:gd name="connsiteX2294" fmla="*/ 513575 w 701227"/>
                <a:gd name="connsiteY2294" fmla="*/ 392789 h 700110"/>
                <a:gd name="connsiteX2295" fmla="*/ 475232 w 701227"/>
                <a:gd name="connsiteY2295" fmla="*/ 674665 h 700110"/>
                <a:gd name="connsiteX2296" fmla="*/ 475232 w 701227"/>
                <a:gd name="connsiteY2296" fmla="*/ 676989 h 700110"/>
                <a:gd name="connsiteX2297" fmla="*/ 470584 w 701227"/>
                <a:gd name="connsiteY2297" fmla="*/ 678733 h 700110"/>
                <a:gd name="connsiteX2298" fmla="*/ 469422 w 701227"/>
                <a:gd name="connsiteY2298" fmla="*/ 676989 h 700110"/>
                <a:gd name="connsiteX2299" fmla="*/ 475232 w 701227"/>
                <a:gd name="connsiteY2299" fmla="*/ 674665 h 700110"/>
                <a:gd name="connsiteX2300" fmla="*/ 475232 w 701227"/>
                <a:gd name="connsiteY2300" fmla="*/ 674665 h 700110"/>
                <a:gd name="connsiteX2301" fmla="*/ 495566 w 701227"/>
                <a:gd name="connsiteY2301" fmla="*/ 531111 h 700110"/>
                <a:gd name="connsiteX2302" fmla="*/ 487432 w 701227"/>
                <a:gd name="connsiteY2302" fmla="*/ 543898 h 700110"/>
                <a:gd name="connsiteX2303" fmla="*/ 479879 w 701227"/>
                <a:gd name="connsiteY2303" fmla="*/ 531693 h 700110"/>
                <a:gd name="connsiteX2304" fmla="*/ 495566 w 701227"/>
                <a:gd name="connsiteY2304" fmla="*/ 531111 h 700110"/>
                <a:gd name="connsiteX2305" fmla="*/ 495566 w 701227"/>
                <a:gd name="connsiteY2305" fmla="*/ 531111 h 700110"/>
                <a:gd name="connsiteX2306" fmla="*/ 526938 w 701227"/>
                <a:gd name="connsiteY2306" fmla="*/ 310842 h 700110"/>
                <a:gd name="connsiteX2307" fmla="*/ 510090 w 701227"/>
                <a:gd name="connsiteY2307" fmla="*/ 321884 h 700110"/>
                <a:gd name="connsiteX2308" fmla="*/ 512413 w 701227"/>
                <a:gd name="connsiteY2308" fmla="*/ 303286 h 700110"/>
                <a:gd name="connsiteX2309" fmla="*/ 526938 w 701227"/>
                <a:gd name="connsiteY2309" fmla="*/ 310842 h 700110"/>
                <a:gd name="connsiteX2310" fmla="*/ 526938 w 701227"/>
                <a:gd name="connsiteY2310" fmla="*/ 310842 h 700110"/>
                <a:gd name="connsiteX2311" fmla="*/ 550176 w 701227"/>
                <a:gd name="connsiteY2311" fmla="*/ 147528 h 700110"/>
                <a:gd name="connsiteX2312" fmla="*/ 546691 w 701227"/>
                <a:gd name="connsiteY2312" fmla="*/ 156246 h 700110"/>
                <a:gd name="connsiteX2313" fmla="*/ 537395 w 701227"/>
                <a:gd name="connsiteY2313" fmla="*/ 147528 h 700110"/>
                <a:gd name="connsiteX2314" fmla="*/ 550176 w 701227"/>
                <a:gd name="connsiteY2314" fmla="*/ 147528 h 700110"/>
                <a:gd name="connsiteX2315" fmla="*/ 550176 w 701227"/>
                <a:gd name="connsiteY2315" fmla="*/ 147528 h 700110"/>
                <a:gd name="connsiteX2316" fmla="*/ 560634 w 701227"/>
                <a:gd name="connsiteY2316" fmla="*/ 68487 h 700110"/>
                <a:gd name="connsiteX2317" fmla="*/ 554824 w 701227"/>
                <a:gd name="connsiteY2317" fmla="*/ 69068 h 700110"/>
                <a:gd name="connsiteX2318" fmla="*/ 556567 w 701227"/>
                <a:gd name="connsiteY2318" fmla="*/ 65000 h 700110"/>
                <a:gd name="connsiteX2319" fmla="*/ 560634 w 701227"/>
                <a:gd name="connsiteY2319" fmla="*/ 68487 h 700110"/>
                <a:gd name="connsiteX2320" fmla="*/ 560634 w 701227"/>
                <a:gd name="connsiteY2320" fmla="*/ 68487 h 700110"/>
                <a:gd name="connsiteX2321" fmla="*/ 539719 w 701227"/>
                <a:gd name="connsiteY2321" fmla="*/ 230057 h 700110"/>
                <a:gd name="connsiteX2322" fmla="*/ 524614 w 701227"/>
                <a:gd name="connsiteY2322" fmla="*/ 223664 h 700110"/>
                <a:gd name="connsiteX2323" fmla="*/ 526357 w 701227"/>
                <a:gd name="connsiteY2323" fmla="*/ 239356 h 700110"/>
                <a:gd name="connsiteX2324" fmla="*/ 539719 w 701227"/>
                <a:gd name="connsiteY2324" fmla="*/ 230057 h 700110"/>
                <a:gd name="connsiteX2325" fmla="*/ 539719 w 701227"/>
                <a:gd name="connsiteY2325" fmla="*/ 230057 h 700110"/>
                <a:gd name="connsiteX2326" fmla="*/ 511251 w 701227"/>
                <a:gd name="connsiteY2326" fmla="*/ 450908 h 700110"/>
                <a:gd name="connsiteX2327" fmla="*/ 494984 w 701227"/>
                <a:gd name="connsiteY2327" fmla="*/ 445677 h 700110"/>
                <a:gd name="connsiteX2328" fmla="*/ 498470 w 701227"/>
                <a:gd name="connsiteY2328" fmla="*/ 463694 h 700110"/>
                <a:gd name="connsiteX2329" fmla="*/ 511251 w 701227"/>
                <a:gd name="connsiteY2329" fmla="*/ 450908 h 700110"/>
                <a:gd name="connsiteX2330" fmla="*/ 511251 w 701227"/>
                <a:gd name="connsiteY2330" fmla="*/ 450908 h 700110"/>
                <a:gd name="connsiteX2331" fmla="*/ 492661 w 701227"/>
                <a:gd name="connsiteY2331" fmla="*/ 592717 h 700110"/>
                <a:gd name="connsiteX2332" fmla="*/ 479298 w 701227"/>
                <a:gd name="connsiteY2332" fmla="*/ 595623 h 700110"/>
                <a:gd name="connsiteX2333" fmla="*/ 492661 w 701227"/>
                <a:gd name="connsiteY2333" fmla="*/ 592717 h 700110"/>
                <a:gd name="connsiteX2334" fmla="*/ 492661 w 701227"/>
                <a:gd name="connsiteY2334" fmla="*/ 592717 h 700110"/>
                <a:gd name="connsiteX2335" fmla="*/ 525776 w 701227"/>
                <a:gd name="connsiteY2335" fmla="*/ 370123 h 700110"/>
                <a:gd name="connsiteX2336" fmla="*/ 509509 w 701227"/>
                <a:gd name="connsiteY2336" fmla="*/ 362567 h 700110"/>
                <a:gd name="connsiteX2337" fmla="*/ 508928 w 701227"/>
                <a:gd name="connsiteY2337" fmla="*/ 381165 h 700110"/>
                <a:gd name="connsiteX2338" fmla="*/ 525776 w 701227"/>
                <a:gd name="connsiteY2338" fmla="*/ 370123 h 700110"/>
                <a:gd name="connsiteX2339" fmla="*/ 525776 w 701227"/>
                <a:gd name="connsiteY2339" fmla="*/ 370123 h 700110"/>
                <a:gd name="connsiteX2340" fmla="*/ 482784 w 701227"/>
                <a:gd name="connsiteY2340" fmla="*/ 649092 h 700110"/>
                <a:gd name="connsiteX2341" fmla="*/ 490337 w 701227"/>
                <a:gd name="connsiteY2341" fmla="*/ 653161 h 700110"/>
                <a:gd name="connsiteX2342" fmla="*/ 484527 w 701227"/>
                <a:gd name="connsiteY2342" fmla="*/ 657810 h 700110"/>
                <a:gd name="connsiteX2343" fmla="*/ 482784 w 701227"/>
                <a:gd name="connsiteY2343" fmla="*/ 649092 h 700110"/>
                <a:gd name="connsiteX2344" fmla="*/ 482784 w 701227"/>
                <a:gd name="connsiteY2344" fmla="*/ 649092 h 700110"/>
                <a:gd name="connsiteX2345" fmla="*/ 508928 w 701227"/>
                <a:gd name="connsiteY2345" fmla="*/ 510189 h 700110"/>
                <a:gd name="connsiteX2346" fmla="*/ 495566 w 701227"/>
                <a:gd name="connsiteY2346" fmla="*/ 520069 h 700110"/>
                <a:gd name="connsiteX2347" fmla="*/ 493242 w 701227"/>
                <a:gd name="connsiteY2347" fmla="*/ 506702 h 700110"/>
                <a:gd name="connsiteX2348" fmla="*/ 508928 w 701227"/>
                <a:gd name="connsiteY2348" fmla="*/ 510189 h 700110"/>
                <a:gd name="connsiteX2349" fmla="*/ 508928 w 701227"/>
                <a:gd name="connsiteY2349" fmla="*/ 510189 h 700110"/>
                <a:gd name="connsiteX2350" fmla="*/ 524614 w 701227"/>
                <a:gd name="connsiteY2350" fmla="*/ 281201 h 700110"/>
                <a:gd name="connsiteX2351" fmla="*/ 539719 w 701227"/>
                <a:gd name="connsiteY2351" fmla="*/ 291663 h 700110"/>
                <a:gd name="connsiteX2352" fmla="*/ 524033 w 701227"/>
                <a:gd name="connsiteY2352" fmla="*/ 299799 h 700110"/>
                <a:gd name="connsiteX2353" fmla="*/ 524614 w 701227"/>
                <a:gd name="connsiteY2353" fmla="*/ 281201 h 700110"/>
                <a:gd name="connsiteX2354" fmla="*/ 524614 w 701227"/>
                <a:gd name="connsiteY2354" fmla="*/ 281201 h 700110"/>
                <a:gd name="connsiteX2355" fmla="*/ 538557 w 701227"/>
                <a:gd name="connsiteY2355" fmla="*/ 200998 h 700110"/>
                <a:gd name="connsiteX2356" fmla="*/ 551919 w 701227"/>
                <a:gd name="connsiteY2356" fmla="*/ 209134 h 700110"/>
                <a:gd name="connsiteX2357" fmla="*/ 539138 w 701227"/>
                <a:gd name="connsiteY2357" fmla="*/ 216108 h 700110"/>
                <a:gd name="connsiteX2358" fmla="*/ 538557 w 701227"/>
                <a:gd name="connsiteY2358" fmla="*/ 200998 h 700110"/>
                <a:gd name="connsiteX2359" fmla="*/ 538557 w 701227"/>
                <a:gd name="connsiteY2359" fmla="*/ 200998 h 700110"/>
                <a:gd name="connsiteX2360" fmla="*/ 561796 w 701227"/>
                <a:gd name="connsiteY2360" fmla="*/ 124862 h 700110"/>
                <a:gd name="connsiteX2361" fmla="*/ 553081 w 701227"/>
                <a:gd name="connsiteY2361" fmla="*/ 131255 h 700110"/>
                <a:gd name="connsiteX2362" fmla="*/ 552500 w 701227"/>
                <a:gd name="connsiteY2362" fmla="*/ 121956 h 700110"/>
                <a:gd name="connsiteX2363" fmla="*/ 561796 w 701227"/>
                <a:gd name="connsiteY2363" fmla="*/ 124862 h 700110"/>
                <a:gd name="connsiteX2364" fmla="*/ 561796 w 701227"/>
                <a:gd name="connsiteY2364" fmla="*/ 124862 h 700110"/>
                <a:gd name="connsiteX2365" fmla="*/ 510671 w 701227"/>
                <a:gd name="connsiteY2365" fmla="*/ 420686 h 700110"/>
                <a:gd name="connsiteX2366" fmla="*/ 508347 w 701227"/>
                <a:gd name="connsiteY2366" fmla="*/ 439284 h 700110"/>
                <a:gd name="connsiteX2367" fmla="*/ 524033 w 701227"/>
                <a:gd name="connsiteY2367" fmla="*/ 435216 h 700110"/>
                <a:gd name="connsiteX2368" fmla="*/ 510671 w 701227"/>
                <a:gd name="connsiteY2368" fmla="*/ 420686 h 700110"/>
                <a:gd name="connsiteX2369" fmla="*/ 510671 w 701227"/>
                <a:gd name="connsiteY2369" fmla="*/ 420686 h 700110"/>
                <a:gd name="connsiteX2370" fmla="*/ 499632 w 701227"/>
                <a:gd name="connsiteY2370" fmla="*/ 563077 h 700110"/>
                <a:gd name="connsiteX2371" fmla="*/ 506604 w 701227"/>
                <a:gd name="connsiteY2371" fmla="*/ 571795 h 700110"/>
                <a:gd name="connsiteX2372" fmla="*/ 497308 w 701227"/>
                <a:gd name="connsiteY2372" fmla="*/ 578769 h 700110"/>
                <a:gd name="connsiteX2373" fmla="*/ 491499 w 701227"/>
                <a:gd name="connsiteY2373" fmla="*/ 568307 h 700110"/>
                <a:gd name="connsiteX2374" fmla="*/ 499632 w 701227"/>
                <a:gd name="connsiteY2374" fmla="*/ 563077 h 700110"/>
                <a:gd name="connsiteX2375" fmla="*/ 499632 w 701227"/>
                <a:gd name="connsiteY2375" fmla="*/ 563077 h 700110"/>
                <a:gd name="connsiteX2376" fmla="*/ 537395 w 701227"/>
                <a:gd name="connsiteY2376" fmla="*/ 345713 h 700110"/>
                <a:gd name="connsiteX2377" fmla="*/ 521709 w 701227"/>
                <a:gd name="connsiteY2377" fmla="*/ 339901 h 700110"/>
                <a:gd name="connsiteX2378" fmla="*/ 522290 w 701227"/>
                <a:gd name="connsiteY2378" fmla="*/ 358499 h 700110"/>
                <a:gd name="connsiteX2379" fmla="*/ 537395 w 701227"/>
                <a:gd name="connsiteY2379" fmla="*/ 345713 h 700110"/>
                <a:gd name="connsiteX2380" fmla="*/ 537395 w 701227"/>
                <a:gd name="connsiteY2380" fmla="*/ 345713 h 700110"/>
                <a:gd name="connsiteX2381" fmla="*/ 550176 w 701227"/>
                <a:gd name="connsiteY2381" fmla="*/ 264928 h 700110"/>
                <a:gd name="connsiteX2382" fmla="*/ 536233 w 701227"/>
                <a:gd name="connsiteY2382" fmla="*/ 259116 h 700110"/>
                <a:gd name="connsiteX2383" fmla="*/ 535071 w 701227"/>
                <a:gd name="connsiteY2383" fmla="*/ 274808 h 700110"/>
                <a:gd name="connsiteX2384" fmla="*/ 550176 w 701227"/>
                <a:gd name="connsiteY2384" fmla="*/ 264928 h 700110"/>
                <a:gd name="connsiteX2385" fmla="*/ 550176 w 701227"/>
                <a:gd name="connsiteY2385" fmla="*/ 264928 h 700110"/>
                <a:gd name="connsiteX2386" fmla="*/ 561796 w 701227"/>
                <a:gd name="connsiteY2386" fmla="*/ 182981 h 700110"/>
                <a:gd name="connsiteX2387" fmla="*/ 553081 w 701227"/>
                <a:gd name="connsiteY2387" fmla="*/ 192861 h 700110"/>
                <a:gd name="connsiteX2388" fmla="*/ 550176 w 701227"/>
                <a:gd name="connsiteY2388" fmla="*/ 179494 h 700110"/>
                <a:gd name="connsiteX2389" fmla="*/ 561796 w 701227"/>
                <a:gd name="connsiteY2389" fmla="*/ 182981 h 700110"/>
                <a:gd name="connsiteX2390" fmla="*/ 561796 w 701227"/>
                <a:gd name="connsiteY2390" fmla="*/ 182981 h 700110"/>
                <a:gd name="connsiteX2391" fmla="*/ 572834 w 701227"/>
                <a:gd name="connsiteY2391" fmla="*/ 102196 h 700110"/>
                <a:gd name="connsiteX2392" fmla="*/ 568767 w 701227"/>
                <a:gd name="connsiteY2392" fmla="*/ 107426 h 700110"/>
                <a:gd name="connsiteX2393" fmla="*/ 565863 w 701227"/>
                <a:gd name="connsiteY2393" fmla="*/ 99871 h 700110"/>
                <a:gd name="connsiteX2394" fmla="*/ 572834 w 701227"/>
                <a:gd name="connsiteY2394" fmla="*/ 102196 h 700110"/>
                <a:gd name="connsiteX2395" fmla="*/ 572834 w 701227"/>
                <a:gd name="connsiteY2395" fmla="*/ 102196 h 700110"/>
                <a:gd name="connsiteX2396" fmla="*/ 521128 w 701227"/>
                <a:gd name="connsiteY2396" fmla="*/ 485779 h 700110"/>
                <a:gd name="connsiteX2397" fmla="*/ 507185 w 701227"/>
                <a:gd name="connsiteY2397" fmla="*/ 481711 h 700110"/>
                <a:gd name="connsiteX2398" fmla="*/ 508347 w 701227"/>
                <a:gd name="connsiteY2398" fmla="*/ 497403 h 700110"/>
                <a:gd name="connsiteX2399" fmla="*/ 521128 w 701227"/>
                <a:gd name="connsiteY2399" fmla="*/ 485779 h 700110"/>
                <a:gd name="connsiteX2400" fmla="*/ 521128 w 701227"/>
                <a:gd name="connsiteY2400" fmla="*/ 485779 h 700110"/>
                <a:gd name="connsiteX2401" fmla="*/ 502537 w 701227"/>
                <a:gd name="connsiteY2401" fmla="*/ 628170 h 700110"/>
                <a:gd name="connsiteX2402" fmla="*/ 499051 w 701227"/>
                <a:gd name="connsiteY2402" fmla="*/ 633982 h 700110"/>
                <a:gd name="connsiteX2403" fmla="*/ 493242 w 701227"/>
                <a:gd name="connsiteY2403" fmla="*/ 627588 h 700110"/>
                <a:gd name="connsiteX2404" fmla="*/ 498470 w 701227"/>
                <a:gd name="connsiteY2404" fmla="*/ 624101 h 700110"/>
                <a:gd name="connsiteX2405" fmla="*/ 502537 w 701227"/>
                <a:gd name="connsiteY2405" fmla="*/ 628170 h 700110"/>
                <a:gd name="connsiteX2406" fmla="*/ 502537 w 701227"/>
                <a:gd name="connsiteY2406" fmla="*/ 628170 h 700110"/>
                <a:gd name="connsiteX2407" fmla="*/ 535652 w 701227"/>
                <a:gd name="connsiteY2407" fmla="*/ 403832 h 700110"/>
                <a:gd name="connsiteX2408" fmla="*/ 523452 w 701227"/>
                <a:gd name="connsiteY2408" fmla="*/ 417780 h 700110"/>
                <a:gd name="connsiteX2409" fmla="*/ 517061 w 701227"/>
                <a:gd name="connsiteY2409" fmla="*/ 401507 h 700110"/>
                <a:gd name="connsiteX2410" fmla="*/ 535652 w 701227"/>
                <a:gd name="connsiteY2410" fmla="*/ 403832 h 700110"/>
                <a:gd name="connsiteX2411" fmla="*/ 535652 w 701227"/>
                <a:gd name="connsiteY2411" fmla="*/ 403832 h 700110"/>
                <a:gd name="connsiteX2412" fmla="*/ 517642 w 701227"/>
                <a:gd name="connsiteY2412" fmla="*/ 543316 h 700110"/>
                <a:gd name="connsiteX2413" fmla="*/ 518804 w 701227"/>
                <a:gd name="connsiteY2413" fmla="*/ 549128 h 700110"/>
                <a:gd name="connsiteX2414" fmla="*/ 515899 w 701227"/>
                <a:gd name="connsiteY2414" fmla="*/ 554359 h 700110"/>
                <a:gd name="connsiteX2415" fmla="*/ 502537 w 701227"/>
                <a:gd name="connsiteY2415" fmla="*/ 546804 h 700110"/>
                <a:gd name="connsiteX2416" fmla="*/ 517642 w 701227"/>
                <a:gd name="connsiteY2416" fmla="*/ 543316 h 700110"/>
                <a:gd name="connsiteX2417" fmla="*/ 517642 w 701227"/>
                <a:gd name="connsiteY2417" fmla="*/ 543316 h 700110"/>
                <a:gd name="connsiteX2418" fmla="*/ 549596 w 701227"/>
                <a:gd name="connsiteY2418" fmla="*/ 323047 h 700110"/>
                <a:gd name="connsiteX2419" fmla="*/ 535652 w 701227"/>
                <a:gd name="connsiteY2419" fmla="*/ 316654 h 700110"/>
                <a:gd name="connsiteX2420" fmla="*/ 533909 w 701227"/>
                <a:gd name="connsiteY2420" fmla="*/ 334089 h 700110"/>
                <a:gd name="connsiteX2421" fmla="*/ 549596 w 701227"/>
                <a:gd name="connsiteY2421" fmla="*/ 323047 h 700110"/>
                <a:gd name="connsiteX2422" fmla="*/ 549596 w 701227"/>
                <a:gd name="connsiteY2422" fmla="*/ 323047 h 700110"/>
                <a:gd name="connsiteX2423" fmla="*/ 560634 w 701227"/>
                <a:gd name="connsiteY2423" fmla="*/ 239356 h 700110"/>
                <a:gd name="connsiteX2424" fmla="*/ 555986 w 701227"/>
                <a:gd name="connsiteY2424" fmla="*/ 252723 h 700110"/>
                <a:gd name="connsiteX2425" fmla="*/ 546109 w 701227"/>
                <a:gd name="connsiteY2425" fmla="*/ 239937 h 700110"/>
                <a:gd name="connsiteX2426" fmla="*/ 560634 w 701227"/>
                <a:gd name="connsiteY2426" fmla="*/ 239356 h 700110"/>
                <a:gd name="connsiteX2427" fmla="*/ 560634 w 701227"/>
                <a:gd name="connsiteY2427" fmla="*/ 239356 h 700110"/>
                <a:gd name="connsiteX2428" fmla="*/ 572253 w 701227"/>
                <a:gd name="connsiteY2428" fmla="*/ 158571 h 700110"/>
                <a:gd name="connsiteX2429" fmla="*/ 569348 w 701227"/>
                <a:gd name="connsiteY2429" fmla="*/ 168451 h 700110"/>
                <a:gd name="connsiteX2430" fmla="*/ 560634 w 701227"/>
                <a:gd name="connsiteY2430" fmla="*/ 161477 h 700110"/>
                <a:gd name="connsiteX2431" fmla="*/ 572253 w 701227"/>
                <a:gd name="connsiteY2431" fmla="*/ 158571 h 700110"/>
                <a:gd name="connsiteX2432" fmla="*/ 572253 w 701227"/>
                <a:gd name="connsiteY2432" fmla="*/ 158571 h 700110"/>
                <a:gd name="connsiteX2433" fmla="*/ 579806 w 701227"/>
                <a:gd name="connsiteY2433" fmla="*/ 84179 h 700110"/>
                <a:gd name="connsiteX2434" fmla="*/ 579806 w 701227"/>
                <a:gd name="connsiteY2434" fmla="*/ 84179 h 700110"/>
                <a:gd name="connsiteX2435" fmla="*/ 579225 w 701227"/>
                <a:gd name="connsiteY2435" fmla="*/ 83598 h 700110"/>
                <a:gd name="connsiteX2436" fmla="*/ 579806 w 701227"/>
                <a:gd name="connsiteY2436" fmla="*/ 84179 h 700110"/>
                <a:gd name="connsiteX2437" fmla="*/ 579806 w 701227"/>
                <a:gd name="connsiteY2437" fmla="*/ 84179 h 700110"/>
                <a:gd name="connsiteX2438" fmla="*/ 513575 w 701227"/>
                <a:gd name="connsiteY2438" fmla="*/ 603178 h 700110"/>
                <a:gd name="connsiteX2439" fmla="*/ 511251 w 701227"/>
                <a:gd name="connsiteY2439" fmla="*/ 611896 h 700110"/>
                <a:gd name="connsiteX2440" fmla="*/ 503699 w 701227"/>
                <a:gd name="connsiteY2440" fmla="*/ 606666 h 700110"/>
                <a:gd name="connsiteX2441" fmla="*/ 513575 w 701227"/>
                <a:gd name="connsiteY2441" fmla="*/ 603178 h 700110"/>
                <a:gd name="connsiteX2442" fmla="*/ 513575 w 701227"/>
                <a:gd name="connsiteY2442" fmla="*/ 603178 h 700110"/>
                <a:gd name="connsiteX2443" fmla="*/ 522290 w 701227"/>
                <a:gd name="connsiteY2443" fmla="*/ 456720 h 700110"/>
                <a:gd name="connsiteX2444" fmla="*/ 533328 w 701227"/>
                <a:gd name="connsiteY2444" fmla="*/ 470087 h 700110"/>
                <a:gd name="connsiteX2445" fmla="*/ 523452 w 701227"/>
                <a:gd name="connsiteY2445" fmla="*/ 475899 h 700110"/>
                <a:gd name="connsiteX2446" fmla="*/ 514737 w 701227"/>
                <a:gd name="connsiteY2446" fmla="*/ 463694 h 700110"/>
                <a:gd name="connsiteX2447" fmla="*/ 522290 w 701227"/>
                <a:gd name="connsiteY2447" fmla="*/ 456720 h 700110"/>
                <a:gd name="connsiteX2448" fmla="*/ 522290 w 701227"/>
                <a:gd name="connsiteY2448" fmla="*/ 456720 h 700110"/>
                <a:gd name="connsiteX2449" fmla="*/ 547853 w 701227"/>
                <a:gd name="connsiteY2449" fmla="*/ 381165 h 700110"/>
                <a:gd name="connsiteX2450" fmla="*/ 535652 w 701227"/>
                <a:gd name="connsiteY2450" fmla="*/ 393951 h 700110"/>
                <a:gd name="connsiteX2451" fmla="*/ 527519 w 701227"/>
                <a:gd name="connsiteY2451" fmla="*/ 382909 h 700110"/>
                <a:gd name="connsiteX2452" fmla="*/ 535652 w 701227"/>
                <a:gd name="connsiteY2452" fmla="*/ 374191 h 700110"/>
                <a:gd name="connsiteX2453" fmla="*/ 547853 w 701227"/>
                <a:gd name="connsiteY2453" fmla="*/ 381165 h 700110"/>
                <a:gd name="connsiteX2454" fmla="*/ 547853 w 701227"/>
                <a:gd name="connsiteY2454" fmla="*/ 381165 h 700110"/>
                <a:gd name="connsiteX2455" fmla="*/ 504861 w 701227"/>
                <a:gd name="connsiteY2455" fmla="*/ 664203 h 700110"/>
                <a:gd name="connsiteX2456" fmla="*/ 508928 w 701227"/>
                <a:gd name="connsiteY2456" fmla="*/ 662459 h 700110"/>
                <a:gd name="connsiteX2457" fmla="*/ 504861 w 701227"/>
                <a:gd name="connsiteY2457" fmla="*/ 664203 h 700110"/>
                <a:gd name="connsiteX2458" fmla="*/ 504861 w 701227"/>
                <a:gd name="connsiteY2458" fmla="*/ 664203 h 700110"/>
                <a:gd name="connsiteX2459" fmla="*/ 531004 w 701227"/>
                <a:gd name="connsiteY2459" fmla="*/ 522975 h 700110"/>
                <a:gd name="connsiteX2460" fmla="*/ 522290 w 701227"/>
                <a:gd name="connsiteY2460" fmla="*/ 533436 h 700110"/>
                <a:gd name="connsiteX2461" fmla="*/ 515318 w 701227"/>
                <a:gd name="connsiteY2461" fmla="*/ 522394 h 700110"/>
                <a:gd name="connsiteX2462" fmla="*/ 531004 w 701227"/>
                <a:gd name="connsiteY2462" fmla="*/ 522975 h 700110"/>
                <a:gd name="connsiteX2463" fmla="*/ 531004 w 701227"/>
                <a:gd name="connsiteY2463" fmla="*/ 522975 h 700110"/>
                <a:gd name="connsiteX2464" fmla="*/ 561215 w 701227"/>
                <a:gd name="connsiteY2464" fmla="*/ 300961 h 700110"/>
                <a:gd name="connsiteX2465" fmla="*/ 546691 w 701227"/>
                <a:gd name="connsiteY2465" fmla="*/ 310842 h 700110"/>
                <a:gd name="connsiteX2466" fmla="*/ 546691 w 701227"/>
                <a:gd name="connsiteY2466" fmla="*/ 294569 h 700110"/>
                <a:gd name="connsiteX2467" fmla="*/ 561215 w 701227"/>
                <a:gd name="connsiteY2467" fmla="*/ 300961 h 700110"/>
                <a:gd name="connsiteX2468" fmla="*/ 561215 w 701227"/>
                <a:gd name="connsiteY2468" fmla="*/ 300961 h 700110"/>
                <a:gd name="connsiteX2469" fmla="*/ 565282 w 701227"/>
                <a:gd name="connsiteY2469" fmla="*/ 212621 h 700110"/>
                <a:gd name="connsiteX2470" fmla="*/ 569929 w 701227"/>
                <a:gd name="connsiteY2470" fmla="*/ 227151 h 700110"/>
                <a:gd name="connsiteX2471" fmla="*/ 557148 w 701227"/>
                <a:gd name="connsiteY2471" fmla="*/ 223083 h 700110"/>
                <a:gd name="connsiteX2472" fmla="*/ 565282 w 701227"/>
                <a:gd name="connsiteY2472" fmla="*/ 212621 h 700110"/>
                <a:gd name="connsiteX2473" fmla="*/ 565282 w 701227"/>
                <a:gd name="connsiteY2473" fmla="*/ 212621 h 700110"/>
                <a:gd name="connsiteX2474" fmla="*/ 580387 w 701227"/>
                <a:gd name="connsiteY2474" fmla="*/ 132999 h 700110"/>
                <a:gd name="connsiteX2475" fmla="*/ 585616 w 701227"/>
                <a:gd name="connsiteY2475" fmla="*/ 140554 h 700110"/>
                <a:gd name="connsiteX2476" fmla="*/ 578644 w 701227"/>
                <a:gd name="connsiteY2476" fmla="*/ 145204 h 700110"/>
                <a:gd name="connsiteX2477" fmla="*/ 573996 w 701227"/>
                <a:gd name="connsiteY2477" fmla="*/ 138811 h 700110"/>
                <a:gd name="connsiteX2478" fmla="*/ 580387 w 701227"/>
                <a:gd name="connsiteY2478" fmla="*/ 132999 h 700110"/>
                <a:gd name="connsiteX2479" fmla="*/ 580387 w 701227"/>
                <a:gd name="connsiteY2479" fmla="*/ 132999 h 700110"/>
                <a:gd name="connsiteX2480" fmla="*/ 526938 w 701227"/>
                <a:gd name="connsiteY2480" fmla="*/ 580512 h 700110"/>
                <a:gd name="connsiteX2481" fmla="*/ 517061 w 701227"/>
                <a:gd name="connsiteY2481" fmla="*/ 587487 h 700110"/>
                <a:gd name="connsiteX2482" fmla="*/ 526938 w 701227"/>
                <a:gd name="connsiteY2482" fmla="*/ 580512 h 700110"/>
                <a:gd name="connsiteX2483" fmla="*/ 526938 w 701227"/>
                <a:gd name="connsiteY2483" fmla="*/ 580512 h 700110"/>
                <a:gd name="connsiteX2484" fmla="*/ 535071 w 701227"/>
                <a:gd name="connsiteY2484" fmla="*/ 433472 h 700110"/>
                <a:gd name="connsiteX2485" fmla="*/ 526938 w 701227"/>
                <a:gd name="connsiteY2485" fmla="*/ 441028 h 700110"/>
                <a:gd name="connsiteX2486" fmla="*/ 531585 w 701227"/>
                <a:gd name="connsiteY2486" fmla="*/ 449745 h 700110"/>
                <a:gd name="connsiteX2487" fmla="*/ 545529 w 701227"/>
                <a:gd name="connsiteY2487" fmla="*/ 446839 h 700110"/>
                <a:gd name="connsiteX2488" fmla="*/ 535071 w 701227"/>
                <a:gd name="connsiteY2488" fmla="*/ 433472 h 700110"/>
                <a:gd name="connsiteX2489" fmla="*/ 535071 w 701227"/>
                <a:gd name="connsiteY2489" fmla="*/ 433472 h 700110"/>
                <a:gd name="connsiteX2490" fmla="*/ 558310 w 701227"/>
                <a:gd name="connsiteY2490" fmla="*/ 355593 h 700110"/>
                <a:gd name="connsiteX2491" fmla="*/ 559472 w 701227"/>
                <a:gd name="connsiteY2491" fmla="*/ 366054 h 700110"/>
                <a:gd name="connsiteX2492" fmla="*/ 548434 w 701227"/>
                <a:gd name="connsiteY2492" fmla="*/ 370704 h 700110"/>
                <a:gd name="connsiteX2493" fmla="*/ 542624 w 701227"/>
                <a:gd name="connsiteY2493" fmla="*/ 354431 h 700110"/>
                <a:gd name="connsiteX2494" fmla="*/ 558310 w 701227"/>
                <a:gd name="connsiteY2494" fmla="*/ 355593 h 700110"/>
                <a:gd name="connsiteX2495" fmla="*/ 558310 w 701227"/>
                <a:gd name="connsiteY2495" fmla="*/ 355593 h 700110"/>
                <a:gd name="connsiteX2496" fmla="*/ 572834 w 701227"/>
                <a:gd name="connsiteY2496" fmla="*/ 275970 h 700110"/>
                <a:gd name="connsiteX2497" fmla="*/ 560634 w 701227"/>
                <a:gd name="connsiteY2497" fmla="*/ 271321 h 700110"/>
                <a:gd name="connsiteX2498" fmla="*/ 559472 w 701227"/>
                <a:gd name="connsiteY2498" fmla="*/ 286432 h 700110"/>
                <a:gd name="connsiteX2499" fmla="*/ 572834 w 701227"/>
                <a:gd name="connsiteY2499" fmla="*/ 275970 h 700110"/>
                <a:gd name="connsiteX2500" fmla="*/ 572834 w 701227"/>
                <a:gd name="connsiteY2500" fmla="*/ 275970 h 700110"/>
                <a:gd name="connsiteX2501" fmla="*/ 576320 w 701227"/>
                <a:gd name="connsiteY2501" fmla="*/ 191117 h 700110"/>
                <a:gd name="connsiteX2502" fmla="*/ 585034 w 701227"/>
                <a:gd name="connsiteY2502" fmla="*/ 198673 h 700110"/>
                <a:gd name="connsiteX2503" fmla="*/ 577482 w 701227"/>
                <a:gd name="connsiteY2503" fmla="*/ 205066 h 700110"/>
                <a:gd name="connsiteX2504" fmla="*/ 569929 w 701227"/>
                <a:gd name="connsiteY2504" fmla="*/ 196929 h 700110"/>
                <a:gd name="connsiteX2505" fmla="*/ 576320 w 701227"/>
                <a:gd name="connsiteY2505" fmla="*/ 191117 h 700110"/>
                <a:gd name="connsiteX2506" fmla="*/ 576320 w 701227"/>
                <a:gd name="connsiteY2506" fmla="*/ 191117 h 700110"/>
                <a:gd name="connsiteX2507" fmla="*/ 594911 w 701227"/>
                <a:gd name="connsiteY2507" fmla="*/ 114401 h 700110"/>
                <a:gd name="connsiteX2508" fmla="*/ 587939 w 701227"/>
                <a:gd name="connsiteY2508" fmla="*/ 117888 h 700110"/>
                <a:gd name="connsiteX2509" fmla="*/ 594911 w 701227"/>
                <a:gd name="connsiteY2509" fmla="*/ 114401 h 700110"/>
                <a:gd name="connsiteX2510" fmla="*/ 594911 w 701227"/>
                <a:gd name="connsiteY2510" fmla="*/ 114401 h 700110"/>
                <a:gd name="connsiteX2511" fmla="*/ 523452 w 701227"/>
                <a:gd name="connsiteY2511" fmla="*/ 639793 h 700110"/>
                <a:gd name="connsiteX2512" fmla="*/ 517061 w 701227"/>
                <a:gd name="connsiteY2512" fmla="*/ 643280 h 700110"/>
                <a:gd name="connsiteX2513" fmla="*/ 523452 w 701227"/>
                <a:gd name="connsiteY2513" fmla="*/ 639793 h 700110"/>
                <a:gd name="connsiteX2514" fmla="*/ 523452 w 701227"/>
                <a:gd name="connsiteY2514" fmla="*/ 639793 h 700110"/>
                <a:gd name="connsiteX2515" fmla="*/ 542624 w 701227"/>
                <a:gd name="connsiteY2515" fmla="*/ 498565 h 700110"/>
                <a:gd name="connsiteX2516" fmla="*/ 532747 w 701227"/>
                <a:gd name="connsiteY2516" fmla="*/ 510189 h 700110"/>
                <a:gd name="connsiteX2517" fmla="*/ 528100 w 701227"/>
                <a:gd name="connsiteY2517" fmla="*/ 496821 h 700110"/>
                <a:gd name="connsiteX2518" fmla="*/ 542624 w 701227"/>
                <a:gd name="connsiteY2518" fmla="*/ 498565 h 700110"/>
                <a:gd name="connsiteX2519" fmla="*/ 542624 w 701227"/>
                <a:gd name="connsiteY2519" fmla="*/ 498565 h 700110"/>
                <a:gd name="connsiteX2520" fmla="*/ 539138 w 701227"/>
                <a:gd name="connsiteY2520" fmla="*/ 556102 h 700110"/>
                <a:gd name="connsiteX2521" fmla="*/ 537976 w 701227"/>
                <a:gd name="connsiteY2521" fmla="*/ 565401 h 700110"/>
                <a:gd name="connsiteX2522" fmla="*/ 527519 w 701227"/>
                <a:gd name="connsiteY2522" fmla="*/ 559008 h 700110"/>
                <a:gd name="connsiteX2523" fmla="*/ 539138 w 701227"/>
                <a:gd name="connsiteY2523" fmla="*/ 556102 h 700110"/>
                <a:gd name="connsiteX2524" fmla="*/ 539138 w 701227"/>
                <a:gd name="connsiteY2524" fmla="*/ 556102 h 700110"/>
                <a:gd name="connsiteX2525" fmla="*/ 558310 w 701227"/>
                <a:gd name="connsiteY2525" fmla="*/ 418361 h 700110"/>
                <a:gd name="connsiteX2526" fmla="*/ 546109 w 701227"/>
                <a:gd name="connsiteY2526" fmla="*/ 411387 h 700110"/>
                <a:gd name="connsiteX2527" fmla="*/ 543786 w 701227"/>
                <a:gd name="connsiteY2527" fmla="*/ 428241 h 700110"/>
                <a:gd name="connsiteX2528" fmla="*/ 558310 w 701227"/>
                <a:gd name="connsiteY2528" fmla="*/ 418361 h 700110"/>
                <a:gd name="connsiteX2529" fmla="*/ 558310 w 701227"/>
                <a:gd name="connsiteY2529" fmla="*/ 418361 h 700110"/>
                <a:gd name="connsiteX2530" fmla="*/ 572253 w 701227"/>
                <a:gd name="connsiteY2530" fmla="*/ 335833 h 700110"/>
                <a:gd name="connsiteX2531" fmla="*/ 557729 w 701227"/>
                <a:gd name="connsiteY2531" fmla="*/ 345132 h 700110"/>
                <a:gd name="connsiteX2532" fmla="*/ 560053 w 701227"/>
                <a:gd name="connsiteY2532" fmla="*/ 329440 h 700110"/>
                <a:gd name="connsiteX2533" fmla="*/ 572253 w 701227"/>
                <a:gd name="connsiteY2533" fmla="*/ 335833 h 700110"/>
                <a:gd name="connsiteX2534" fmla="*/ 572253 w 701227"/>
                <a:gd name="connsiteY2534" fmla="*/ 335833 h 700110"/>
                <a:gd name="connsiteX2535" fmla="*/ 573415 w 701227"/>
                <a:gd name="connsiteY2535" fmla="*/ 248074 h 700110"/>
                <a:gd name="connsiteX2536" fmla="*/ 584454 w 701227"/>
                <a:gd name="connsiteY2536" fmla="*/ 252723 h 700110"/>
                <a:gd name="connsiteX2537" fmla="*/ 573415 w 701227"/>
                <a:gd name="connsiteY2537" fmla="*/ 263766 h 700110"/>
                <a:gd name="connsiteX2538" fmla="*/ 573415 w 701227"/>
                <a:gd name="connsiteY2538" fmla="*/ 248074 h 700110"/>
                <a:gd name="connsiteX2539" fmla="*/ 573415 w 701227"/>
                <a:gd name="connsiteY2539" fmla="*/ 248074 h 700110"/>
                <a:gd name="connsiteX2540" fmla="*/ 596073 w 701227"/>
                <a:gd name="connsiteY2540" fmla="*/ 173100 h 700110"/>
                <a:gd name="connsiteX2541" fmla="*/ 586196 w 701227"/>
                <a:gd name="connsiteY2541" fmla="*/ 178912 h 700110"/>
                <a:gd name="connsiteX2542" fmla="*/ 588520 w 701227"/>
                <a:gd name="connsiteY2542" fmla="*/ 169032 h 700110"/>
                <a:gd name="connsiteX2543" fmla="*/ 596073 w 701227"/>
                <a:gd name="connsiteY2543" fmla="*/ 173100 h 700110"/>
                <a:gd name="connsiteX2544" fmla="*/ 596073 w 701227"/>
                <a:gd name="connsiteY2544" fmla="*/ 173100 h 700110"/>
                <a:gd name="connsiteX2545" fmla="*/ 533328 w 701227"/>
                <a:gd name="connsiteY2545" fmla="*/ 614221 h 700110"/>
                <a:gd name="connsiteX2546" fmla="*/ 532166 w 701227"/>
                <a:gd name="connsiteY2546" fmla="*/ 624101 h 700110"/>
                <a:gd name="connsiteX2547" fmla="*/ 533328 w 701227"/>
                <a:gd name="connsiteY2547" fmla="*/ 614221 h 700110"/>
                <a:gd name="connsiteX2548" fmla="*/ 533328 w 701227"/>
                <a:gd name="connsiteY2548" fmla="*/ 614221 h 700110"/>
                <a:gd name="connsiteX2549" fmla="*/ 551919 w 701227"/>
                <a:gd name="connsiteY2549" fmla="*/ 470668 h 700110"/>
                <a:gd name="connsiteX2550" fmla="*/ 552500 w 701227"/>
                <a:gd name="connsiteY2550" fmla="*/ 485198 h 700110"/>
                <a:gd name="connsiteX2551" fmla="*/ 539138 w 701227"/>
                <a:gd name="connsiteY2551" fmla="*/ 476480 h 700110"/>
                <a:gd name="connsiteX2552" fmla="*/ 546109 w 701227"/>
                <a:gd name="connsiteY2552" fmla="*/ 469506 h 700110"/>
                <a:gd name="connsiteX2553" fmla="*/ 551919 w 701227"/>
                <a:gd name="connsiteY2553" fmla="*/ 470668 h 700110"/>
                <a:gd name="connsiteX2554" fmla="*/ 551919 w 701227"/>
                <a:gd name="connsiteY2554" fmla="*/ 470668 h 700110"/>
                <a:gd name="connsiteX2555" fmla="*/ 563539 w 701227"/>
                <a:gd name="connsiteY2555" fmla="*/ 388139 h 700110"/>
                <a:gd name="connsiteX2556" fmla="*/ 553081 w 701227"/>
                <a:gd name="connsiteY2556" fmla="*/ 392789 h 700110"/>
                <a:gd name="connsiteX2557" fmla="*/ 564701 w 701227"/>
                <a:gd name="connsiteY2557" fmla="*/ 406156 h 700110"/>
                <a:gd name="connsiteX2558" fmla="*/ 563539 w 701227"/>
                <a:gd name="connsiteY2558" fmla="*/ 388139 h 700110"/>
                <a:gd name="connsiteX2559" fmla="*/ 563539 w 701227"/>
                <a:gd name="connsiteY2559" fmla="*/ 388139 h 700110"/>
                <a:gd name="connsiteX2560" fmla="*/ 582711 w 701227"/>
                <a:gd name="connsiteY2560" fmla="*/ 311423 h 700110"/>
                <a:gd name="connsiteX2561" fmla="*/ 567605 w 701227"/>
                <a:gd name="connsiteY2561" fmla="*/ 309679 h 700110"/>
                <a:gd name="connsiteX2562" fmla="*/ 576901 w 701227"/>
                <a:gd name="connsiteY2562" fmla="*/ 323628 h 700110"/>
                <a:gd name="connsiteX2563" fmla="*/ 582711 w 701227"/>
                <a:gd name="connsiteY2563" fmla="*/ 311423 h 700110"/>
                <a:gd name="connsiteX2564" fmla="*/ 582711 w 701227"/>
                <a:gd name="connsiteY2564" fmla="*/ 311423 h 700110"/>
                <a:gd name="connsiteX2565" fmla="*/ 553081 w 701227"/>
                <a:gd name="connsiteY2565" fmla="*/ 535761 h 700110"/>
                <a:gd name="connsiteX2566" fmla="*/ 542043 w 701227"/>
                <a:gd name="connsiteY2566" fmla="*/ 542735 h 700110"/>
                <a:gd name="connsiteX2567" fmla="*/ 542624 w 701227"/>
                <a:gd name="connsiteY2567" fmla="*/ 531111 h 700110"/>
                <a:gd name="connsiteX2568" fmla="*/ 553081 w 701227"/>
                <a:gd name="connsiteY2568" fmla="*/ 535761 h 700110"/>
                <a:gd name="connsiteX2569" fmla="*/ 553081 w 701227"/>
                <a:gd name="connsiteY2569" fmla="*/ 535761 h 700110"/>
                <a:gd name="connsiteX2570" fmla="*/ 586777 w 701227"/>
                <a:gd name="connsiteY2570" fmla="*/ 225989 h 700110"/>
                <a:gd name="connsiteX2571" fmla="*/ 596654 w 701227"/>
                <a:gd name="connsiteY2571" fmla="*/ 234125 h 700110"/>
                <a:gd name="connsiteX2572" fmla="*/ 586196 w 701227"/>
                <a:gd name="connsiteY2572" fmla="*/ 239937 h 700110"/>
                <a:gd name="connsiteX2573" fmla="*/ 586777 w 701227"/>
                <a:gd name="connsiteY2573" fmla="*/ 225989 h 700110"/>
                <a:gd name="connsiteX2574" fmla="*/ 586777 w 701227"/>
                <a:gd name="connsiteY2574" fmla="*/ 225989 h 700110"/>
                <a:gd name="connsiteX2575" fmla="*/ 598978 w 701227"/>
                <a:gd name="connsiteY2575" fmla="*/ 148691 h 700110"/>
                <a:gd name="connsiteX2576" fmla="*/ 607692 w 701227"/>
                <a:gd name="connsiteY2576" fmla="*/ 151597 h 700110"/>
                <a:gd name="connsiteX2577" fmla="*/ 601883 w 701227"/>
                <a:gd name="connsiteY2577" fmla="*/ 157409 h 700110"/>
                <a:gd name="connsiteX2578" fmla="*/ 598978 w 701227"/>
                <a:gd name="connsiteY2578" fmla="*/ 148691 h 700110"/>
                <a:gd name="connsiteX2579" fmla="*/ 598978 w 701227"/>
                <a:gd name="connsiteY2579" fmla="*/ 148691 h 700110"/>
                <a:gd name="connsiteX2580" fmla="*/ 567025 w 701227"/>
                <a:gd name="connsiteY2580" fmla="*/ 451489 h 700110"/>
                <a:gd name="connsiteX2581" fmla="*/ 558310 w 701227"/>
                <a:gd name="connsiteY2581" fmla="*/ 463694 h 700110"/>
                <a:gd name="connsiteX2582" fmla="*/ 552500 w 701227"/>
                <a:gd name="connsiteY2582" fmla="*/ 450326 h 700110"/>
                <a:gd name="connsiteX2583" fmla="*/ 567025 w 701227"/>
                <a:gd name="connsiteY2583" fmla="*/ 451489 h 700110"/>
                <a:gd name="connsiteX2584" fmla="*/ 567025 w 701227"/>
                <a:gd name="connsiteY2584" fmla="*/ 451489 h 700110"/>
                <a:gd name="connsiteX2585" fmla="*/ 550176 w 701227"/>
                <a:gd name="connsiteY2585" fmla="*/ 595042 h 700110"/>
                <a:gd name="connsiteX2586" fmla="*/ 540300 w 701227"/>
                <a:gd name="connsiteY2586" fmla="*/ 596204 h 700110"/>
                <a:gd name="connsiteX2587" fmla="*/ 550176 w 701227"/>
                <a:gd name="connsiteY2587" fmla="*/ 595042 h 700110"/>
                <a:gd name="connsiteX2588" fmla="*/ 550176 w 701227"/>
                <a:gd name="connsiteY2588" fmla="*/ 595042 h 700110"/>
                <a:gd name="connsiteX2589" fmla="*/ 582130 w 701227"/>
                <a:gd name="connsiteY2589" fmla="*/ 370704 h 700110"/>
                <a:gd name="connsiteX2590" fmla="*/ 568767 w 701227"/>
                <a:gd name="connsiteY2590" fmla="*/ 380584 h 700110"/>
                <a:gd name="connsiteX2591" fmla="*/ 568187 w 701227"/>
                <a:gd name="connsiteY2591" fmla="*/ 366054 h 700110"/>
                <a:gd name="connsiteX2592" fmla="*/ 582130 w 701227"/>
                <a:gd name="connsiteY2592" fmla="*/ 370704 h 700110"/>
                <a:gd name="connsiteX2593" fmla="*/ 582130 w 701227"/>
                <a:gd name="connsiteY2593" fmla="*/ 370704 h 700110"/>
                <a:gd name="connsiteX2594" fmla="*/ 552500 w 701227"/>
                <a:gd name="connsiteY2594" fmla="*/ 509608 h 700110"/>
                <a:gd name="connsiteX2595" fmla="*/ 565282 w 701227"/>
                <a:gd name="connsiteY2595" fmla="*/ 512513 h 700110"/>
                <a:gd name="connsiteX2596" fmla="*/ 559472 w 701227"/>
                <a:gd name="connsiteY2596" fmla="*/ 521812 h 700110"/>
                <a:gd name="connsiteX2597" fmla="*/ 553662 w 701227"/>
                <a:gd name="connsiteY2597" fmla="*/ 520650 h 700110"/>
                <a:gd name="connsiteX2598" fmla="*/ 552500 w 701227"/>
                <a:gd name="connsiteY2598" fmla="*/ 509608 h 700110"/>
                <a:gd name="connsiteX2599" fmla="*/ 552500 w 701227"/>
                <a:gd name="connsiteY2599" fmla="*/ 509608 h 700110"/>
                <a:gd name="connsiteX2600" fmla="*/ 595492 w 701227"/>
                <a:gd name="connsiteY2600" fmla="*/ 289919 h 700110"/>
                <a:gd name="connsiteX2601" fmla="*/ 582130 w 701227"/>
                <a:gd name="connsiteY2601" fmla="*/ 298056 h 700110"/>
                <a:gd name="connsiteX2602" fmla="*/ 584454 w 701227"/>
                <a:gd name="connsiteY2602" fmla="*/ 284107 h 700110"/>
                <a:gd name="connsiteX2603" fmla="*/ 595492 w 701227"/>
                <a:gd name="connsiteY2603" fmla="*/ 289919 h 700110"/>
                <a:gd name="connsiteX2604" fmla="*/ 595492 w 701227"/>
                <a:gd name="connsiteY2604" fmla="*/ 289919 h 700110"/>
                <a:gd name="connsiteX2605" fmla="*/ 606530 w 701227"/>
                <a:gd name="connsiteY2605" fmla="*/ 207972 h 700110"/>
                <a:gd name="connsiteX2606" fmla="*/ 594911 w 701227"/>
                <a:gd name="connsiteY2606" fmla="*/ 213202 h 700110"/>
                <a:gd name="connsiteX2607" fmla="*/ 606530 w 701227"/>
                <a:gd name="connsiteY2607" fmla="*/ 207972 h 700110"/>
                <a:gd name="connsiteX2608" fmla="*/ 606530 w 701227"/>
                <a:gd name="connsiteY2608" fmla="*/ 207972 h 700110"/>
                <a:gd name="connsiteX2609" fmla="*/ 615245 w 701227"/>
                <a:gd name="connsiteY2609" fmla="*/ 123119 h 700110"/>
                <a:gd name="connsiteX2610" fmla="*/ 616988 w 701227"/>
                <a:gd name="connsiteY2610" fmla="*/ 129511 h 700110"/>
                <a:gd name="connsiteX2611" fmla="*/ 610597 w 701227"/>
                <a:gd name="connsiteY2611" fmla="*/ 127187 h 700110"/>
                <a:gd name="connsiteX2612" fmla="*/ 615245 w 701227"/>
                <a:gd name="connsiteY2612" fmla="*/ 123119 h 700110"/>
                <a:gd name="connsiteX2613" fmla="*/ 615245 w 701227"/>
                <a:gd name="connsiteY2613" fmla="*/ 123119 h 700110"/>
                <a:gd name="connsiteX2614" fmla="*/ 580387 w 701227"/>
                <a:gd name="connsiteY2614" fmla="*/ 428822 h 700110"/>
                <a:gd name="connsiteX2615" fmla="*/ 571091 w 701227"/>
                <a:gd name="connsiteY2615" fmla="*/ 441028 h 700110"/>
                <a:gd name="connsiteX2616" fmla="*/ 565863 w 701227"/>
                <a:gd name="connsiteY2616" fmla="*/ 427079 h 700110"/>
                <a:gd name="connsiteX2617" fmla="*/ 580387 w 701227"/>
                <a:gd name="connsiteY2617" fmla="*/ 428822 h 700110"/>
                <a:gd name="connsiteX2618" fmla="*/ 580387 w 701227"/>
                <a:gd name="connsiteY2618" fmla="*/ 428822 h 700110"/>
                <a:gd name="connsiteX2619" fmla="*/ 552500 w 701227"/>
                <a:gd name="connsiteY2619" fmla="*/ 568889 h 700110"/>
                <a:gd name="connsiteX2620" fmla="*/ 561796 w 701227"/>
                <a:gd name="connsiteY2620" fmla="*/ 570051 h 700110"/>
                <a:gd name="connsiteX2621" fmla="*/ 561796 w 701227"/>
                <a:gd name="connsiteY2621" fmla="*/ 575863 h 700110"/>
                <a:gd name="connsiteX2622" fmla="*/ 553662 w 701227"/>
                <a:gd name="connsiteY2622" fmla="*/ 576444 h 700110"/>
                <a:gd name="connsiteX2623" fmla="*/ 552500 w 701227"/>
                <a:gd name="connsiteY2623" fmla="*/ 568889 h 700110"/>
                <a:gd name="connsiteX2624" fmla="*/ 552500 w 701227"/>
                <a:gd name="connsiteY2624" fmla="*/ 568889 h 700110"/>
                <a:gd name="connsiteX2625" fmla="*/ 594911 w 701227"/>
                <a:gd name="connsiteY2625" fmla="*/ 349781 h 700110"/>
                <a:gd name="connsiteX2626" fmla="*/ 584454 w 701227"/>
                <a:gd name="connsiteY2626" fmla="*/ 358499 h 700110"/>
                <a:gd name="connsiteX2627" fmla="*/ 580968 w 701227"/>
                <a:gd name="connsiteY2627" fmla="*/ 343969 h 700110"/>
                <a:gd name="connsiteX2628" fmla="*/ 594911 w 701227"/>
                <a:gd name="connsiteY2628" fmla="*/ 349781 h 700110"/>
                <a:gd name="connsiteX2629" fmla="*/ 594911 w 701227"/>
                <a:gd name="connsiteY2629" fmla="*/ 349781 h 700110"/>
                <a:gd name="connsiteX2630" fmla="*/ 606530 w 701227"/>
                <a:gd name="connsiteY2630" fmla="*/ 265509 h 700110"/>
                <a:gd name="connsiteX2631" fmla="*/ 597816 w 701227"/>
                <a:gd name="connsiteY2631" fmla="*/ 275389 h 700110"/>
                <a:gd name="connsiteX2632" fmla="*/ 594911 w 701227"/>
                <a:gd name="connsiteY2632" fmla="*/ 262603 h 700110"/>
                <a:gd name="connsiteX2633" fmla="*/ 606530 w 701227"/>
                <a:gd name="connsiteY2633" fmla="*/ 265509 h 700110"/>
                <a:gd name="connsiteX2634" fmla="*/ 606530 w 701227"/>
                <a:gd name="connsiteY2634" fmla="*/ 265509 h 700110"/>
                <a:gd name="connsiteX2635" fmla="*/ 618150 w 701227"/>
                <a:gd name="connsiteY2635" fmla="*/ 184724 h 700110"/>
                <a:gd name="connsiteX2636" fmla="*/ 608854 w 701227"/>
                <a:gd name="connsiteY2636" fmla="*/ 189374 h 700110"/>
                <a:gd name="connsiteX2637" fmla="*/ 618150 w 701227"/>
                <a:gd name="connsiteY2637" fmla="*/ 184724 h 700110"/>
                <a:gd name="connsiteX2638" fmla="*/ 618150 w 701227"/>
                <a:gd name="connsiteY2638" fmla="*/ 184724 h 700110"/>
                <a:gd name="connsiteX2639" fmla="*/ 578063 w 701227"/>
                <a:gd name="connsiteY2639" fmla="*/ 487522 h 700110"/>
                <a:gd name="connsiteX2640" fmla="*/ 567605 w 701227"/>
                <a:gd name="connsiteY2640" fmla="*/ 496821 h 700110"/>
                <a:gd name="connsiteX2641" fmla="*/ 568187 w 701227"/>
                <a:gd name="connsiteY2641" fmla="*/ 483454 h 700110"/>
                <a:gd name="connsiteX2642" fmla="*/ 578063 w 701227"/>
                <a:gd name="connsiteY2642" fmla="*/ 487522 h 700110"/>
                <a:gd name="connsiteX2643" fmla="*/ 578063 w 701227"/>
                <a:gd name="connsiteY2643" fmla="*/ 487522 h 700110"/>
                <a:gd name="connsiteX2644" fmla="*/ 558310 w 701227"/>
                <a:gd name="connsiteY2644" fmla="*/ 629913 h 700110"/>
                <a:gd name="connsiteX2645" fmla="*/ 558891 w 701227"/>
                <a:gd name="connsiteY2645" fmla="*/ 631657 h 700110"/>
                <a:gd name="connsiteX2646" fmla="*/ 554824 w 701227"/>
                <a:gd name="connsiteY2646" fmla="*/ 634563 h 700110"/>
                <a:gd name="connsiteX2647" fmla="*/ 553081 w 701227"/>
                <a:gd name="connsiteY2647" fmla="*/ 632238 h 700110"/>
                <a:gd name="connsiteX2648" fmla="*/ 558310 w 701227"/>
                <a:gd name="connsiteY2648" fmla="*/ 629913 h 700110"/>
                <a:gd name="connsiteX2649" fmla="*/ 558310 w 701227"/>
                <a:gd name="connsiteY2649" fmla="*/ 629913 h 700110"/>
                <a:gd name="connsiteX2650" fmla="*/ 582130 w 701227"/>
                <a:gd name="connsiteY2650" fmla="*/ 400926 h 700110"/>
                <a:gd name="connsiteX2651" fmla="*/ 591425 w 701227"/>
                <a:gd name="connsiteY2651" fmla="*/ 413131 h 700110"/>
                <a:gd name="connsiteX2652" fmla="*/ 579806 w 701227"/>
                <a:gd name="connsiteY2652" fmla="*/ 416037 h 700110"/>
                <a:gd name="connsiteX2653" fmla="*/ 575739 w 701227"/>
                <a:gd name="connsiteY2653" fmla="*/ 407900 h 700110"/>
                <a:gd name="connsiteX2654" fmla="*/ 582130 w 701227"/>
                <a:gd name="connsiteY2654" fmla="*/ 400926 h 700110"/>
                <a:gd name="connsiteX2655" fmla="*/ 582130 w 701227"/>
                <a:gd name="connsiteY2655" fmla="*/ 400926 h 700110"/>
                <a:gd name="connsiteX2656" fmla="*/ 573996 w 701227"/>
                <a:gd name="connsiteY2656" fmla="*/ 546222 h 700110"/>
                <a:gd name="connsiteX2657" fmla="*/ 570510 w 701227"/>
                <a:gd name="connsiteY2657" fmla="*/ 555521 h 700110"/>
                <a:gd name="connsiteX2658" fmla="*/ 562958 w 701227"/>
                <a:gd name="connsiteY2658" fmla="*/ 549128 h 700110"/>
                <a:gd name="connsiteX2659" fmla="*/ 573996 w 701227"/>
                <a:gd name="connsiteY2659" fmla="*/ 546222 h 700110"/>
                <a:gd name="connsiteX2660" fmla="*/ 573996 w 701227"/>
                <a:gd name="connsiteY2660" fmla="*/ 546222 h 700110"/>
                <a:gd name="connsiteX2661" fmla="*/ 590844 w 701227"/>
                <a:gd name="connsiteY2661" fmla="*/ 323047 h 700110"/>
                <a:gd name="connsiteX2662" fmla="*/ 606530 w 701227"/>
                <a:gd name="connsiteY2662" fmla="*/ 325371 h 700110"/>
                <a:gd name="connsiteX2663" fmla="*/ 605949 w 701227"/>
                <a:gd name="connsiteY2663" fmla="*/ 331183 h 700110"/>
                <a:gd name="connsiteX2664" fmla="*/ 597235 w 701227"/>
                <a:gd name="connsiteY2664" fmla="*/ 335252 h 700110"/>
                <a:gd name="connsiteX2665" fmla="*/ 590263 w 701227"/>
                <a:gd name="connsiteY2665" fmla="*/ 328859 h 700110"/>
                <a:gd name="connsiteX2666" fmla="*/ 590844 w 701227"/>
                <a:gd name="connsiteY2666" fmla="*/ 323047 h 700110"/>
                <a:gd name="connsiteX2667" fmla="*/ 590844 w 701227"/>
                <a:gd name="connsiteY2667" fmla="*/ 323047 h 700110"/>
                <a:gd name="connsiteX2668" fmla="*/ 612340 w 701227"/>
                <a:gd name="connsiteY2668" fmla="*/ 238193 h 700110"/>
                <a:gd name="connsiteX2669" fmla="*/ 619312 w 701227"/>
                <a:gd name="connsiteY2669" fmla="*/ 246330 h 700110"/>
                <a:gd name="connsiteX2670" fmla="*/ 607111 w 701227"/>
                <a:gd name="connsiteY2670" fmla="*/ 249817 h 700110"/>
                <a:gd name="connsiteX2671" fmla="*/ 612340 w 701227"/>
                <a:gd name="connsiteY2671" fmla="*/ 238193 h 700110"/>
                <a:gd name="connsiteX2672" fmla="*/ 612340 w 701227"/>
                <a:gd name="connsiteY2672" fmla="*/ 238193 h 700110"/>
                <a:gd name="connsiteX2673" fmla="*/ 625702 w 701227"/>
                <a:gd name="connsiteY2673" fmla="*/ 157990 h 700110"/>
                <a:gd name="connsiteX2674" fmla="*/ 629188 w 701227"/>
                <a:gd name="connsiteY2674" fmla="*/ 164964 h 700110"/>
                <a:gd name="connsiteX2675" fmla="*/ 624540 w 701227"/>
                <a:gd name="connsiteY2675" fmla="*/ 168451 h 700110"/>
                <a:gd name="connsiteX2676" fmla="*/ 621054 w 701227"/>
                <a:gd name="connsiteY2676" fmla="*/ 163802 h 700110"/>
                <a:gd name="connsiteX2677" fmla="*/ 625702 w 701227"/>
                <a:gd name="connsiteY2677" fmla="*/ 157990 h 700110"/>
                <a:gd name="connsiteX2678" fmla="*/ 625702 w 701227"/>
                <a:gd name="connsiteY2678" fmla="*/ 157990 h 700110"/>
                <a:gd name="connsiteX2679" fmla="*/ 589682 w 701227"/>
                <a:gd name="connsiteY2679" fmla="*/ 463694 h 700110"/>
                <a:gd name="connsiteX2680" fmla="*/ 581549 w 701227"/>
                <a:gd name="connsiteY2680" fmla="*/ 474155 h 700110"/>
                <a:gd name="connsiteX2681" fmla="*/ 578063 w 701227"/>
                <a:gd name="connsiteY2681" fmla="*/ 461950 h 700110"/>
                <a:gd name="connsiteX2682" fmla="*/ 589682 w 701227"/>
                <a:gd name="connsiteY2682" fmla="*/ 463694 h 700110"/>
                <a:gd name="connsiteX2683" fmla="*/ 589682 w 701227"/>
                <a:gd name="connsiteY2683" fmla="*/ 463694 h 700110"/>
                <a:gd name="connsiteX2684" fmla="*/ 571091 w 701227"/>
                <a:gd name="connsiteY2684" fmla="*/ 607828 h 700110"/>
                <a:gd name="connsiteX2685" fmla="*/ 564120 w 701227"/>
                <a:gd name="connsiteY2685" fmla="*/ 609572 h 700110"/>
                <a:gd name="connsiteX2686" fmla="*/ 571091 w 701227"/>
                <a:gd name="connsiteY2686" fmla="*/ 607828 h 700110"/>
                <a:gd name="connsiteX2687" fmla="*/ 571091 w 701227"/>
                <a:gd name="connsiteY2687" fmla="*/ 607828 h 700110"/>
                <a:gd name="connsiteX2688" fmla="*/ 594911 w 701227"/>
                <a:gd name="connsiteY2688" fmla="*/ 377097 h 700110"/>
                <a:gd name="connsiteX2689" fmla="*/ 605368 w 701227"/>
                <a:gd name="connsiteY2689" fmla="*/ 386396 h 700110"/>
                <a:gd name="connsiteX2690" fmla="*/ 593168 w 701227"/>
                <a:gd name="connsiteY2690" fmla="*/ 392789 h 700110"/>
                <a:gd name="connsiteX2691" fmla="*/ 589682 w 701227"/>
                <a:gd name="connsiteY2691" fmla="*/ 384071 h 700110"/>
                <a:gd name="connsiteX2692" fmla="*/ 594911 w 701227"/>
                <a:gd name="connsiteY2692" fmla="*/ 377097 h 700110"/>
                <a:gd name="connsiteX2693" fmla="*/ 594911 w 701227"/>
                <a:gd name="connsiteY2693" fmla="*/ 377097 h 700110"/>
                <a:gd name="connsiteX2694" fmla="*/ 587939 w 701227"/>
                <a:gd name="connsiteY2694" fmla="*/ 524137 h 700110"/>
                <a:gd name="connsiteX2695" fmla="*/ 580387 w 701227"/>
                <a:gd name="connsiteY2695" fmla="*/ 532274 h 700110"/>
                <a:gd name="connsiteX2696" fmla="*/ 578063 w 701227"/>
                <a:gd name="connsiteY2696" fmla="*/ 521231 h 700110"/>
                <a:gd name="connsiteX2697" fmla="*/ 587939 w 701227"/>
                <a:gd name="connsiteY2697" fmla="*/ 524137 h 700110"/>
                <a:gd name="connsiteX2698" fmla="*/ 587939 w 701227"/>
                <a:gd name="connsiteY2698" fmla="*/ 524137 h 700110"/>
                <a:gd name="connsiteX2699" fmla="*/ 618150 w 701227"/>
                <a:gd name="connsiteY2699" fmla="*/ 302705 h 700110"/>
                <a:gd name="connsiteX2700" fmla="*/ 606530 w 701227"/>
                <a:gd name="connsiteY2700" fmla="*/ 309679 h 700110"/>
                <a:gd name="connsiteX2701" fmla="*/ 606530 w 701227"/>
                <a:gd name="connsiteY2701" fmla="*/ 297474 h 700110"/>
                <a:gd name="connsiteX2702" fmla="*/ 618150 w 701227"/>
                <a:gd name="connsiteY2702" fmla="*/ 302705 h 700110"/>
                <a:gd name="connsiteX2703" fmla="*/ 618150 w 701227"/>
                <a:gd name="connsiteY2703" fmla="*/ 302705 h 700110"/>
                <a:gd name="connsiteX2704" fmla="*/ 629188 w 701227"/>
                <a:gd name="connsiteY2704" fmla="*/ 220177 h 700110"/>
                <a:gd name="connsiteX2705" fmla="*/ 620474 w 701227"/>
                <a:gd name="connsiteY2705" fmla="*/ 226570 h 700110"/>
                <a:gd name="connsiteX2706" fmla="*/ 619892 w 701227"/>
                <a:gd name="connsiteY2706" fmla="*/ 217852 h 700110"/>
                <a:gd name="connsiteX2707" fmla="*/ 629188 w 701227"/>
                <a:gd name="connsiteY2707" fmla="*/ 220177 h 700110"/>
                <a:gd name="connsiteX2708" fmla="*/ 629188 w 701227"/>
                <a:gd name="connsiteY2708" fmla="*/ 220177 h 700110"/>
                <a:gd name="connsiteX2709" fmla="*/ 599559 w 701227"/>
                <a:gd name="connsiteY2709" fmla="*/ 438122 h 700110"/>
                <a:gd name="connsiteX2710" fmla="*/ 603045 w 701227"/>
                <a:gd name="connsiteY2710" fmla="*/ 442771 h 700110"/>
                <a:gd name="connsiteX2711" fmla="*/ 602463 w 701227"/>
                <a:gd name="connsiteY2711" fmla="*/ 448583 h 700110"/>
                <a:gd name="connsiteX2712" fmla="*/ 589682 w 701227"/>
                <a:gd name="connsiteY2712" fmla="*/ 449164 h 700110"/>
                <a:gd name="connsiteX2713" fmla="*/ 593749 w 701227"/>
                <a:gd name="connsiteY2713" fmla="*/ 436959 h 700110"/>
                <a:gd name="connsiteX2714" fmla="*/ 599559 w 701227"/>
                <a:gd name="connsiteY2714" fmla="*/ 438122 h 700110"/>
                <a:gd name="connsiteX2715" fmla="*/ 599559 w 701227"/>
                <a:gd name="connsiteY2715" fmla="*/ 438122 h 700110"/>
                <a:gd name="connsiteX2716" fmla="*/ 583292 w 701227"/>
                <a:gd name="connsiteY2716" fmla="*/ 581675 h 700110"/>
                <a:gd name="connsiteX2717" fmla="*/ 576901 w 701227"/>
                <a:gd name="connsiteY2717" fmla="*/ 587487 h 700110"/>
                <a:gd name="connsiteX2718" fmla="*/ 583292 w 701227"/>
                <a:gd name="connsiteY2718" fmla="*/ 581675 h 700110"/>
                <a:gd name="connsiteX2719" fmla="*/ 583292 w 701227"/>
                <a:gd name="connsiteY2719" fmla="*/ 581675 h 700110"/>
                <a:gd name="connsiteX2720" fmla="*/ 615826 w 701227"/>
                <a:gd name="connsiteY2720" fmla="*/ 360243 h 700110"/>
                <a:gd name="connsiteX2721" fmla="*/ 603625 w 701227"/>
                <a:gd name="connsiteY2721" fmla="*/ 367798 h 700110"/>
                <a:gd name="connsiteX2722" fmla="*/ 607111 w 701227"/>
                <a:gd name="connsiteY2722" fmla="*/ 355012 h 700110"/>
                <a:gd name="connsiteX2723" fmla="*/ 615826 w 701227"/>
                <a:gd name="connsiteY2723" fmla="*/ 360243 h 700110"/>
                <a:gd name="connsiteX2724" fmla="*/ 615826 w 701227"/>
                <a:gd name="connsiteY2724" fmla="*/ 360243 h 700110"/>
                <a:gd name="connsiteX2725" fmla="*/ 623959 w 701227"/>
                <a:gd name="connsiteY2725" fmla="*/ 273065 h 700110"/>
                <a:gd name="connsiteX2726" fmla="*/ 629188 w 701227"/>
                <a:gd name="connsiteY2726" fmla="*/ 281782 h 700110"/>
                <a:gd name="connsiteX2727" fmla="*/ 621635 w 701227"/>
                <a:gd name="connsiteY2727" fmla="*/ 288176 h 700110"/>
                <a:gd name="connsiteX2728" fmla="*/ 615826 w 701227"/>
                <a:gd name="connsiteY2728" fmla="*/ 279458 h 700110"/>
                <a:gd name="connsiteX2729" fmla="*/ 623959 w 701227"/>
                <a:gd name="connsiteY2729" fmla="*/ 273065 h 700110"/>
                <a:gd name="connsiteX2730" fmla="*/ 623959 w 701227"/>
                <a:gd name="connsiteY2730" fmla="*/ 273065 h 700110"/>
                <a:gd name="connsiteX2731" fmla="*/ 600140 w 701227"/>
                <a:gd name="connsiteY2731" fmla="*/ 500890 h 700110"/>
                <a:gd name="connsiteX2732" fmla="*/ 588520 w 701227"/>
                <a:gd name="connsiteY2732" fmla="*/ 505539 h 700110"/>
                <a:gd name="connsiteX2733" fmla="*/ 600140 w 701227"/>
                <a:gd name="connsiteY2733" fmla="*/ 500890 h 700110"/>
                <a:gd name="connsiteX2734" fmla="*/ 600140 w 701227"/>
                <a:gd name="connsiteY2734" fmla="*/ 500890 h 700110"/>
                <a:gd name="connsiteX2735" fmla="*/ 634417 w 701227"/>
                <a:gd name="connsiteY2735" fmla="*/ 195186 h 700110"/>
                <a:gd name="connsiteX2736" fmla="*/ 641969 w 701227"/>
                <a:gd name="connsiteY2736" fmla="*/ 200416 h 700110"/>
                <a:gd name="connsiteX2737" fmla="*/ 635579 w 701227"/>
                <a:gd name="connsiteY2737" fmla="*/ 204485 h 700110"/>
                <a:gd name="connsiteX2738" fmla="*/ 634417 w 701227"/>
                <a:gd name="connsiteY2738" fmla="*/ 195186 h 700110"/>
                <a:gd name="connsiteX2739" fmla="*/ 634417 w 701227"/>
                <a:gd name="connsiteY2739" fmla="*/ 195186 h 700110"/>
                <a:gd name="connsiteX2740" fmla="*/ 608273 w 701227"/>
                <a:gd name="connsiteY2740" fmla="*/ 413131 h 700110"/>
                <a:gd name="connsiteX2741" fmla="*/ 615245 w 701227"/>
                <a:gd name="connsiteY2741" fmla="*/ 421848 h 700110"/>
                <a:gd name="connsiteX2742" fmla="*/ 607692 w 701227"/>
                <a:gd name="connsiteY2742" fmla="*/ 428822 h 700110"/>
                <a:gd name="connsiteX2743" fmla="*/ 601301 w 701227"/>
                <a:gd name="connsiteY2743" fmla="*/ 417199 h 700110"/>
                <a:gd name="connsiteX2744" fmla="*/ 608273 w 701227"/>
                <a:gd name="connsiteY2744" fmla="*/ 413131 h 700110"/>
                <a:gd name="connsiteX2745" fmla="*/ 608273 w 701227"/>
                <a:gd name="connsiteY2745" fmla="*/ 413131 h 700110"/>
                <a:gd name="connsiteX2746" fmla="*/ 596654 w 701227"/>
                <a:gd name="connsiteY2746" fmla="*/ 560171 h 700110"/>
                <a:gd name="connsiteX2747" fmla="*/ 589101 w 701227"/>
                <a:gd name="connsiteY2747" fmla="*/ 564239 h 700110"/>
                <a:gd name="connsiteX2748" fmla="*/ 596654 w 701227"/>
                <a:gd name="connsiteY2748" fmla="*/ 560171 h 700110"/>
                <a:gd name="connsiteX2749" fmla="*/ 596654 w 701227"/>
                <a:gd name="connsiteY2749" fmla="*/ 560171 h 700110"/>
                <a:gd name="connsiteX2750" fmla="*/ 628026 w 701227"/>
                <a:gd name="connsiteY2750" fmla="*/ 337576 h 700110"/>
                <a:gd name="connsiteX2751" fmla="*/ 618150 w 701227"/>
                <a:gd name="connsiteY2751" fmla="*/ 345713 h 700110"/>
                <a:gd name="connsiteX2752" fmla="*/ 618730 w 701227"/>
                <a:gd name="connsiteY2752" fmla="*/ 332927 h 700110"/>
                <a:gd name="connsiteX2753" fmla="*/ 628026 w 701227"/>
                <a:gd name="connsiteY2753" fmla="*/ 337576 h 700110"/>
                <a:gd name="connsiteX2754" fmla="*/ 628026 w 701227"/>
                <a:gd name="connsiteY2754" fmla="*/ 337576 h 700110"/>
                <a:gd name="connsiteX2755" fmla="*/ 640807 w 701227"/>
                <a:gd name="connsiteY2755" fmla="*/ 255629 h 700110"/>
                <a:gd name="connsiteX2756" fmla="*/ 636741 w 701227"/>
                <a:gd name="connsiteY2756" fmla="*/ 262603 h 700110"/>
                <a:gd name="connsiteX2757" fmla="*/ 631512 w 701227"/>
                <a:gd name="connsiteY2757" fmla="*/ 252723 h 700110"/>
                <a:gd name="connsiteX2758" fmla="*/ 640807 w 701227"/>
                <a:gd name="connsiteY2758" fmla="*/ 255629 h 700110"/>
                <a:gd name="connsiteX2759" fmla="*/ 640807 w 701227"/>
                <a:gd name="connsiteY2759" fmla="*/ 255629 h 700110"/>
                <a:gd name="connsiteX2760" fmla="*/ 643712 w 701227"/>
                <a:gd name="connsiteY2760" fmla="*/ 174844 h 700110"/>
                <a:gd name="connsiteX2761" fmla="*/ 651265 w 701227"/>
                <a:gd name="connsiteY2761" fmla="*/ 177169 h 700110"/>
                <a:gd name="connsiteX2762" fmla="*/ 643712 w 701227"/>
                <a:gd name="connsiteY2762" fmla="*/ 174844 h 700110"/>
                <a:gd name="connsiteX2763" fmla="*/ 643712 w 701227"/>
                <a:gd name="connsiteY2763" fmla="*/ 174844 h 700110"/>
                <a:gd name="connsiteX2764" fmla="*/ 612340 w 701227"/>
                <a:gd name="connsiteY2764" fmla="*/ 478223 h 700110"/>
                <a:gd name="connsiteX2765" fmla="*/ 601883 w 701227"/>
                <a:gd name="connsiteY2765" fmla="*/ 484617 h 700110"/>
                <a:gd name="connsiteX2766" fmla="*/ 604787 w 701227"/>
                <a:gd name="connsiteY2766" fmla="*/ 474155 h 700110"/>
                <a:gd name="connsiteX2767" fmla="*/ 612340 w 701227"/>
                <a:gd name="connsiteY2767" fmla="*/ 478223 h 700110"/>
                <a:gd name="connsiteX2768" fmla="*/ 612340 w 701227"/>
                <a:gd name="connsiteY2768" fmla="*/ 478223 h 700110"/>
                <a:gd name="connsiteX2769" fmla="*/ 626864 w 701227"/>
                <a:gd name="connsiteY2769" fmla="*/ 396276 h 700110"/>
                <a:gd name="connsiteX2770" fmla="*/ 616407 w 701227"/>
                <a:gd name="connsiteY2770" fmla="*/ 403832 h 700110"/>
                <a:gd name="connsiteX2771" fmla="*/ 616988 w 701227"/>
                <a:gd name="connsiteY2771" fmla="*/ 392208 h 700110"/>
                <a:gd name="connsiteX2772" fmla="*/ 626864 w 701227"/>
                <a:gd name="connsiteY2772" fmla="*/ 396276 h 700110"/>
                <a:gd name="connsiteX2773" fmla="*/ 626864 w 701227"/>
                <a:gd name="connsiteY2773" fmla="*/ 396276 h 700110"/>
                <a:gd name="connsiteX2774" fmla="*/ 628026 w 701227"/>
                <a:gd name="connsiteY2774" fmla="*/ 313167 h 700110"/>
                <a:gd name="connsiteX2775" fmla="*/ 639645 w 701227"/>
                <a:gd name="connsiteY2775" fmla="*/ 314910 h 700110"/>
                <a:gd name="connsiteX2776" fmla="*/ 632093 w 701227"/>
                <a:gd name="connsiteY2776" fmla="*/ 323628 h 700110"/>
                <a:gd name="connsiteX2777" fmla="*/ 628026 w 701227"/>
                <a:gd name="connsiteY2777" fmla="*/ 313167 h 700110"/>
                <a:gd name="connsiteX2778" fmla="*/ 628026 w 701227"/>
                <a:gd name="connsiteY2778" fmla="*/ 313167 h 700110"/>
                <a:gd name="connsiteX2779" fmla="*/ 604787 w 701227"/>
                <a:gd name="connsiteY2779" fmla="*/ 533436 h 700110"/>
                <a:gd name="connsiteX2780" fmla="*/ 610597 w 701227"/>
                <a:gd name="connsiteY2780" fmla="*/ 539248 h 700110"/>
                <a:gd name="connsiteX2781" fmla="*/ 603045 w 701227"/>
                <a:gd name="connsiteY2781" fmla="*/ 542735 h 700110"/>
                <a:gd name="connsiteX2782" fmla="*/ 604787 w 701227"/>
                <a:gd name="connsiteY2782" fmla="*/ 533436 h 700110"/>
                <a:gd name="connsiteX2783" fmla="*/ 604787 w 701227"/>
                <a:gd name="connsiteY2783" fmla="*/ 533436 h 700110"/>
                <a:gd name="connsiteX2784" fmla="*/ 651846 w 701227"/>
                <a:gd name="connsiteY2784" fmla="*/ 232963 h 700110"/>
                <a:gd name="connsiteX2785" fmla="*/ 642550 w 701227"/>
                <a:gd name="connsiteY2785" fmla="*/ 236450 h 700110"/>
                <a:gd name="connsiteX2786" fmla="*/ 651846 w 701227"/>
                <a:gd name="connsiteY2786" fmla="*/ 232963 h 700110"/>
                <a:gd name="connsiteX2787" fmla="*/ 651846 w 701227"/>
                <a:gd name="connsiteY2787" fmla="*/ 232963 h 700110"/>
                <a:gd name="connsiteX2788" fmla="*/ 623959 w 701227"/>
                <a:gd name="connsiteY2788" fmla="*/ 453814 h 700110"/>
                <a:gd name="connsiteX2789" fmla="*/ 613502 w 701227"/>
                <a:gd name="connsiteY2789" fmla="*/ 460207 h 700110"/>
                <a:gd name="connsiteX2790" fmla="*/ 623959 w 701227"/>
                <a:gd name="connsiteY2790" fmla="*/ 453814 h 700110"/>
                <a:gd name="connsiteX2791" fmla="*/ 623959 w 701227"/>
                <a:gd name="connsiteY2791" fmla="*/ 453814 h 700110"/>
                <a:gd name="connsiteX2792" fmla="*/ 638483 w 701227"/>
                <a:gd name="connsiteY2792" fmla="*/ 373029 h 700110"/>
                <a:gd name="connsiteX2793" fmla="*/ 631512 w 701227"/>
                <a:gd name="connsiteY2793" fmla="*/ 381746 h 700110"/>
                <a:gd name="connsiteX2794" fmla="*/ 626864 w 701227"/>
                <a:gd name="connsiteY2794" fmla="*/ 371285 h 700110"/>
                <a:gd name="connsiteX2795" fmla="*/ 638483 w 701227"/>
                <a:gd name="connsiteY2795" fmla="*/ 373029 h 700110"/>
                <a:gd name="connsiteX2796" fmla="*/ 638483 w 701227"/>
                <a:gd name="connsiteY2796" fmla="*/ 373029 h 700110"/>
                <a:gd name="connsiteX2797" fmla="*/ 651265 w 701227"/>
                <a:gd name="connsiteY2797" fmla="*/ 292244 h 700110"/>
                <a:gd name="connsiteX2798" fmla="*/ 641969 w 701227"/>
                <a:gd name="connsiteY2798" fmla="*/ 297474 h 700110"/>
                <a:gd name="connsiteX2799" fmla="*/ 644293 w 701227"/>
                <a:gd name="connsiteY2799" fmla="*/ 287594 h 700110"/>
                <a:gd name="connsiteX2800" fmla="*/ 651265 w 701227"/>
                <a:gd name="connsiteY2800" fmla="*/ 292244 h 700110"/>
                <a:gd name="connsiteX2801" fmla="*/ 651265 w 701227"/>
                <a:gd name="connsiteY2801" fmla="*/ 292244 h 700110"/>
                <a:gd name="connsiteX2802" fmla="*/ 618730 w 701227"/>
                <a:gd name="connsiteY2802" fmla="*/ 510189 h 700110"/>
                <a:gd name="connsiteX2803" fmla="*/ 623378 w 701227"/>
                <a:gd name="connsiteY2803" fmla="*/ 516582 h 700110"/>
                <a:gd name="connsiteX2804" fmla="*/ 619312 w 701227"/>
                <a:gd name="connsiteY2804" fmla="*/ 520650 h 700110"/>
                <a:gd name="connsiteX2805" fmla="*/ 612921 w 701227"/>
                <a:gd name="connsiteY2805" fmla="*/ 517163 h 700110"/>
                <a:gd name="connsiteX2806" fmla="*/ 618730 w 701227"/>
                <a:gd name="connsiteY2806" fmla="*/ 510189 h 700110"/>
                <a:gd name="connsiteX2807" fmla="*/ 618730 w 701227"/>
                <a:gd name="connsiteY2807" fmla="*/ 510189 h 700110"/>
                <a:gd name="connsiteX2808" fmla="*/ 656493 w 701227"/>
                <a:gd name="connsiteY2808" fmla="*/ 207972 h 700110"/>
                <a:gd name="connsiteX2809" fmla="*/ 662884 w 701227"/>
                <a:gd name="connsiteY2809" fmla="*/ 211459 h 700110"/>
                <a:gd name="connsiteX2810" fmla="*/ 655912 w 701227"/>
                <a:gd name="connsiteY2810" fmla="*/ 213202 h 700110"/>
                <a:gd name="connsiteX2811" fmla="*/ 656493 w 701227"/>
                <a:gd name="connsiteY2811" fmla="*/ 207972 h 700110"/>
                <a:gd name="connsiteX2812" fmla="*/ 656493 w 701227"/>
                <a:gd name="connsiteY2812" fmla="*/ 207972 h 700110"/>
                <a:gd name="connsiteX2813" fmla="*/ 636159 w 701227"/>
                <a:gd name="connsiteY2813" fmla="*/ 430566 h 700110"/>
                <a:gd name="connsiteX2814" fmla="*/ 630931 w 701227"/>
                <a:gd name="connsiteY2814" fmla="*/ 439284 h 700110"/>
                <a:gd name="connsiteX2815" fmla="*/ 626283 w 701227"/>
                <a:gd name="connsiteY2815" fmla="*/ 429404 h 700110"/>
                <a:gd name="connsiteX2816" fmla="*/ 636159 w 701227"/>
                <a:gd name="connsiteY2816" fmla="*/ 430566 h 700110"/>
                <a:gd name="connsiteX2817" fmla="*/ 636159 w 701227"/>
                <a:gd name="connsiteY2817" fmla="*/ 430566 h 700110"/>
                <a:gd name="connsiteX2818" fmla="*/ 618150 w 701227"/>
                <a:gd name="connsiteY2818" fmla="*/ 572376 h 700110"/>
                <a:gd name="connsiteX2819" fmla="*/ 618150 w 701227"/>
                <a:gd name="connsiteY2819" fmla="*/ 576444 h 700110"/>
                <a:gd name="connsiteX2820" fmla="*/ 617569 w 701227"/>
                <a:gd name="connsiteY2820" fmla="*/ 577025 h 700110"/>
                <a:gd name="connsiteX2821" fmla="*/ 616407 w 701227"/>
                <a:gd name="connsiteY2821" fmla="*/ 577606 h 700110"/>
                <a:gd name="connsiteX2822" fmla="*/ 611178 w 701227"/>
                <a:gd name="connsiteY2822" fmla="*/ 573538 h 700110"/>
                <a:gd name="connsiteX2823" fmla="*/ 618150 w 701227"/>
                <a:gd name="connsiteY2823" fmla="*/ 572376 h 700110"/>
                <a:gd name="connsiteX2824" fmla="*/ 618150 w 701227"/>
                <a:gd name="connsiteY2824" fmla="*/ 572376 h 700110"/>
                <a:gd name="connsiteX2825" fmla="*/ 650684 w 701227"/>
                <a:gd name="connsiteY2825" fmla="*/ 350362 h 700110"/>
                <a:gd name="connsiteX2826" fmla="*/ 638483 w 701227"/>
                <a:gd name="connsiteY2826" fmla="*/ 352106 h 700110"/>
                <a:gd name="connsiteX2827" fmla="*/ 650684 w 701227"/>
                <a:gd name="connsiteY2827" fmla="*/ 350362 h 700110"/>
                <a:gd name="connsiteX2828" fmla="*/ 650684 w 701227"/>
                <a:gd name="connsiteY2828" fmla="*/ 350362 h 700110"/>
                <a:gd name="connsiteX2829" fmla="*/ 659398 w 701227"/>
                <a:gd name="connsiteY2829" fmla="*/ 264347 h 700110"/>
                <a:gd name="connsiteX2830" fmla="*/ 663465 w 701227"/>
                <a:gd name="connsiteY2830" fmla="*/ 271321 h 700110"/>
                <a:gd name="connsiteX2831" fmla="*/ 654750 w 701227"/>
                <a:gd name="connsiteY2831" fmla="*/ 272484 h 700110"/>
                <a:gd name="connsiteX2832" fmla="*/ 659398 w 701227"/>
                <a:gd name="connsiteY2832" fmla="*/ 264347 h 700110"/>
                <a:gd name="connsiteX2833" fmla="*/ 659398 w 701227"/>
                <a:gd name="connsiteY2833" fmla="*/ 264347 h 700110"/>
                <a:gd name="connsiteX2834" fmla="*/ 634417 w 701227"/>
                <a:gd name="connsiteY2834" fmla="*/ 491009 h 700110"/>
                <a:gd name="connsiteX2835" fmla="*/ 625121 w 701227"/>
                <a:gd name="connsiteY2835" fmla="*/ 494497 h 700110"/>
                <a:gd name="connsiteX2836" fmla="*/ 634417 w 701227"/>
                <a:gd name="connsiteY2836" fmla="*/ 491009 h 700110"/>
                <a:gd name="connsiteX2837" fmla="*/ 634417 w 701227"/>
                <a:gd name="connsiteY2837" fmla="*/ 491009 h 700110"/>
                <a:gd name="connsiteX2838" fmla="*/ 647779 w 701227"/>
                <a:gd name="connsiteY2838" fmla="*/ 406737 h 700110"/>
                <a:gd name="connsiteX2839" fmla="*/ 638483 w 701227"/>
                <a:gd name="connsiteY2839" fmla="*/ 413131 h 700110"/>
                <a:gd name="connsiteX2840" fmla="*/ 647779 w 701227"/>
                <a:gd name="connsiteY2840" fmla="*/ 406737 h 700110"/>
                <a:gd name="connsiteX2841" fmla="*/ 647779 w 701227"/>
                <a:gd name="connsiteY2841" fmla="*/ 406737 h 700110"/>
                <a:gd name="connsiteX2842" fmla="*/ 623378 w 701227"/>
                <a:gd name="connsiteY2842" fmla="*/ 550291 h 700110"/>
                <a:gd name="connsiteX2843" fmla="*/ 631512 w 701227"/>
                <a:gd name="connsiteY2843" fmla="*/ 551453 h 700110"/>
                <a:gd name="connsiteX2844" fmla="*/ 623378 w 701227"/>
                <a:gd name="connsiteY2844" fmla="*/ 550291 h 700110"/>
                <a:gd name="connsiteX2845" fmla="*/ 623378 w 701227"/>
                <a:gd name="connsiteY2845" fmla="*/ 550291 h 700110"/>
                <a:gd name="connsiteX2846" fmla="*/ 657075 w 701227"/>
                <a:gd name="connsiteY2846" fmla="*/ 321884 h 700110"/>
                <a:gd name="connsiteX2847" fmla="*/ 662303 w 701227"/>
                <a:gd name="connsiteY2847" fmla="*/ 328859 h 700110"/>
                <a:gd name="connsiteX2848" fmla="*/ 655332 w 701227"/>
                <a:gd name="connsiteY2848" fmla="*/ 334671 h 700110"/>
                <a:gd name="connsiteX2849" fmla="*/ 651265 w 701227"/>
                <a:gd name="connsiteY2849" fmla="*/ 327696 h 700110"/>
                <a:gd name="connsiteX2850" fmla="*/ 657075 w 701227"/>
                <a:gd name="connsiteY2850" fmla="*/ 321884 h 700110"/>
                <a:gd name="connsiteX2851" fmla="*/ 657075 w 701227"/>
                <a:gd name="connsiteY2851" fmla="*/ 321884 h 700110"/>
                <a:gd name="connsiteX2852" fmla="*/ 672761 w 701227"/>
                <a:gd name="connsiteY2852" fmla="*/ 243424 h 700110"/>
                <a:gd name="connsiteX2853" fmla="*/ 673922 w 701227"/>
                <a:gd name="connsiteY2853" fmla="*/ 249817 h 700110"/>
                <a:gd name="connsiteX2854" fmla="*/ 667532 w 701227"/>
                <a:gd name="connsiteY2854" fmla="*/ 249236 h 700110"/>
                <a:gd name="connsiteX2855" fmla="*/ 672761 w 701227"/>
                <a:gd name="connsiteY2855" fmla="*/ 243424 h 700110"/>
                <a:gd name="connsiteX2856" fmla="*/ 672761 w 701227"/>
                <a:gd name="connsiteY2856" fmla="*/ 243424 h 700110"/>
                <a:gd name="connsiteX2857" fmla="*/ 647198 w 701227"/>
                <a:gd name="connsiteY2857" fmla="*/ 468343 h 700110"/>
                <a:gd name="connsiteX2858" fmla="*/ 638483 w 701227"/>
                <a:gd name="connsiteY2858" fmla="*/ 472411 h 700110"/>
                <a:gd name="connsiteX2859" fmla="*/ 639645 w 701227"/>
                <a:gd name="connsiteY2859" fmla="*/ 464856 h 700110"/>
                <a:gd name="connsiteX2860" fmla="*/ 647198 w 701227"/>
                <a:gd name="connsiteY2860" fmla="*/ 468343 h 700110"/>
                <a:gd name="connsiteX2861" fmla="*/ 647198 w 701227"/>
                <a:gd name="connsiteY2861" fmla="*/ 468343 h 700110"/>
                <a:gd name="connsiteX2862" fmla="*/ 655912 w 701227"/>
                <a:gd name="connsiteY2862" fmla="*/ 380584 h 700110"/>
                <a:gd name="connsiteX2863" fmla="*/ 661722 w 701227"/>
                <a:gd name="connsiteY2863" fmla="*/ 387558 h 700110"/>
                <a:gd name="connsiteX2864" fmla="*/ 654170 w 701227"/>
                <a:gd name="connsiteY2864" fmla="*/ 392789 h 700110"/>
                <a:gd name="connsiteX2865" fmla="*/ 649522 w 701227"/>
                <a:gd name="connsiteY2865" fmla="*/ 385815 h 700110"/>
                <a:gd name="connsiteX2866" fmla="*/ 655912 w 701227"/>
                <a:gd name="connsiteY2866" fmla="*/ 380584 h 700110"/>
                <a:gd name="connsiteX2867" fmla="*/ 655912 w 701227"/>
                <a:gd name="connsiteY2867" fmla="*/ 380584 h 700110"/>
                <a:gd name="connsiteX2868" fmla="*/ 669856 w 701227"/>
                <a:gd name="connsiteY2868" fmla="*/ 299218 h 700110"/>
                <a:gd name="connsiteX2869" fmla="*/ 675084 w 701227"/>
                <a:gd name="connsiteY2869" fmla="*/ 306192 h 700110"/>
                <a:gd name="connsiteX2870" fmla="*/ 669856 w 701227"/>
                <a:gd name="connsiteY2870" fmla="*/ 310261 h 700110"/>
                <a:gd name="connsiteX2871" fmla="*/ 664627 w 701227"/>
                <a:gd name="connsiteY2871" fmla="*/ 303867 h 700110"/>
                <a:gd name="connsiteX2872" fmla="*/ 669856 w 701227"/>
                <a:gd name="connsiteY2872" fmla="*/ 299218 h 700110"/>
                <a:gd name="connsiteX2873" fmla="*/ 669856 w 701227"/>
                <a:gd name="connsiteY2873" fmla="*/ 299218 h 700110"/>
                <a:gd name="connsiteX2874" fmla="*/ 643712 w 701227"/>
                <a:gd name="connsiteY2874" fmla="*/ 527624 h 700110"/>
                <a:gd name="connsiteX2875" fmla="*/ 637321 w 701227"/>
                <a:gd name="connsiteY2875" fmla="*/ 529368 h 700110"/>
                <a:gd name="connsiteX2876" fmla="*/ 640226 w 701227"/>
                <a:gd name="connsiteY2876" fmla="*/ 522975 h 700110"/>
                <a:gd name="connsiteX2877" fmla="*/ 643712 w 701227"/>
                <a:gd name="connsiteY2877" fmla="*/ 527624 h 700110"/>
                <a:gd name="connsiteX2878" fmla="*/ 643712 w 701227"/>
                <a:gd name="connsiteY2878" fmla="*/ 527624 h 700110"/>
                <a:gd name="connsiteX2879" fmla="*/ 658817 w 701227"/>
                <a:gd name="connsiteY2879" fmla="*/ 445677 h 700110"/>
                <a:gd name="connsiteX2880" fmla="*/ 649522 w 701227"/>
                <a:gd name="connsiteY2880" fmla="*/ 446839 h 700110"/>
                <a:gd name="connsiteX2881" fmla="*/ 658817 w 701227"/>
                <a:gd name="connsiteY2881" fmla="*/ 445677 h 700110"/>
                <a:gd name="connsiteX2882" fmla="*/ 658817 w 701227"/>
                <a:gd name="connsiteY2882" fmla="*/ 445677 h 700110"/>
                <a:gd name="connsiteX2883" fmla="*/ 672761 w 701227"/>
                <a:gd name="connsiteY2883" fmla="*/ 363148 h 700110"/>
                <a:gd name="connsiteX2884" fmla="*/ 664627 w 701227"/>
                <a:gd name="connsiteY2884" fmla="*/ 367798 h 700110"/>
                <a:gd name="connsiteX2885" fmla="*/ 665208 w 701227"/>
                <a:gd name="connsiteY2885" fmla="*/ 360243 h 700110"/>
                <a:gd name="connsiteX2886" fmla="*/ 672761 w 701227"/>
                <a:gd name="connsiteY2886" fmla="*/ 363148 h 700110"/>
                <a:gd name="connsiteX2887" fmla="*/ 672761 w 701227"/>
                <a:gd name="connsiteY2887" fmla="*/ 363148 h 700110"/>
                <a:gd name="connsiteX2888" fmla="*/ 683799 w 701227"/>
                <a:gd name="connsiteY2888" fmla="*/ 278876 h 700110"/>
                <a:gd name="connsiteX2889" fmla="*/ 680894 w 701227"/>
                <a:gd name="connsiteY2889" fmla="*/ 285270 h 700110"/>
                <a:gd name="connsiteX2890" fmla="*/ 676246 w 701227"/>
                <a:gd name="connsiteY2890" fmla="*/ 281782 h 700110"/>
                <a:gd name="connsiteX2891" fmla="*/ 683799 w 701227"/>
                <a:gd name="connsiteY2891" fmla="*/ 278876 h 700110"/>
                <a:gd name="connsiteX2892" fmla="*/ 683799 w 701227"/>
                <a:gd name="connsiteY2892" fmla="*/ 278876 h 700110"/>
                <a:gd name="connsiteX2893" fmla="*/ 654750 w 701227"/>
                <a:gd name="connsiteY2893" fmla="*/ 501471 h 700110"/>
                <a:gd name="connsiteX2894" fmla="*/ 650103 w 701227"/>
                <a:gd name="connsiteY2894" fmla="*/ 506702 h 700110"/>
                <a:gd name="connsiteX2895" fmla="*/ 654750 w 701227"/>
                <a:gd name="connsiteY2895" fmla="*/ 501471 h 700110"/>
                <a:gd name="connsiteX2896" fmla="*/ 654750 w 701227"/>
                <a:gd name="connsiteY2896" fmla="*/ 501471 h 700110"/>
                <a:gd name="connsiteX2897" fmla="*/ 665789 w 701227"/>
                <a:gd name="connsiteY2897" fmla="*/ 418361 h 700110"/>
                <a:gd name="connsiteX2898" fmla="*/ 671599 w 701227"/>
                <a:gd name="connsiteY2898" fmla="*/ 424173 h 700110"/>
                <a:gd name="connsiteX2899" fmla="*/ 663465 w 701227"/>
                <a:gd name="connsiteY2899" fmla="*/ 425917 h 700110"/>
                <a:gd name="connsiteX2900" fmla="*/ 665789 w 701227"/>
                <a:gd name="connsiteY2900" fmla="*/ 418361 h 700110"/>
                <a:gd name="connsiteX2901" fmla="*/ 665789 w 701227"/>
                <a:gd name="connsiteY2901" fmla="*/ 418361 h 700110"/>
                <a:gd name="connsiteX2902" fmla="*/ 678570 w 701227"/>
                <a:gd name="connsiteY2902" fmla="*/ 336995 h 700110"/>
                <a:gd name="connsiteX2903" fmla="*/ 684961 w 701227"/>
                <a:gd name="connsiteY2903" fmla="*/ 341644 h 700110"/>
                <a:gd name="connsiteX2904" fmla="*/ 677989 w 701227"/>
                <a:gd name="connsiteY2904" fmla="*/ 344550 h 700110"/>
                <a:gd name="connsiteX2905" fmla="*/ 678570 w 701227"/>
                <a:gd name="connsiteY2905" fmla="*/ 336995 h 700110"/>
                <a:gd name="connsiteX2906" fmla="*/ 678570 w 701227"/>
                <a:gd name="connsiteY2906" fmla="*/ 336995 h 700110"/>
                <a:gd name="connsiteX2907" fmla="*/ 665208 w 701227"/>
                <a:gd name="connsiteY2907" fmla="*/ 476480 h 700110"/>
                <a:gd name="connsiteX2908" fmla="*/ 669275 w 701227"/>
                <a:gd name="connsiteY2908" fmla="*/ 481711 h 700110"/>
                <a:gd name="connsiteX2909" fmla="*/ 664046 w 701227"/>
                <a:gd name="connsiteY2909" fmla="*/ 485779 h 700110"/>
                <a:gd name="connsiteX2910" fmla="*/ 665208 w 701227"/>
                <a:gd name="connsiteY2910" fmla="*/ 476480 h 700110"/>
                <a:gd name="connsiteX2911" fmla="*/ 665208 w 701227"/>
                <a:gd name="connsiteY2911" fmla="*/ 476480 h 700110"/>
                <a:gd name="connsiteX2912" fmla="*/ 682637 w 701227"/>
                <a:gd name="connsiteY2912" fmla="*/ 398601 h 700110"/>
                <a:gd name="connsiteX2913" fmla="*/ 677408 w 701227"/>
                <a:gd name="connsiteY2913" fmla="*/ 403832 h 700110"/>
                <a:gd name="connsiteX2914" fmla="*/ 676246 w 701227"/>
                <a:gd name="connsiteY2914" fmla="*/ 396276 h 700110"/>
                <a:gd name="connsiteX2915" fmla="*/ 682637 w 701227"/>
                <a:gd name="connsiteY2915" fmla="*/ 398601 h 700110"/>
                <a:gd name="connsiteX2916" fmla="*/ 682637 w 701227"/>
                <a:gd name="connsiteY2916" fmla="*/ 398601 h 700110"/>
                <a:gd name="connsiteX2917" fmla="*/ 687866 w 701227"/>
                <a:gd name="connsiteY2917" fmla="*/ 317816 h 700110"/>
                <a:gd name="connsiteX2918" fmla="*/ 695999 w 701227"/>
                <a:gd name="connsiteY2918" fmla="*/ 317235 h 700110"/>
                <a:gd name="connsiteX2919" fmla="*/ 687866 w 701227"/>
                <a:gd name="connsiteY2919" fmla="*/ 317816 h 700110"/>
                <a:gd name="connsiteX2920" fmla="*/ 687866 w 701227"/>
                <a:gd name="connsiteY2920" fmla="*/ 317816 h 700110"/>
                <a:gd name="connsiteX2921" fmla="*/ 680313 w 701227"/>
                <a:gd name="connsiteY2921" fmla="*/ 456138 h 700110"/>
                <a:gd name="connsiteX2922" fmla="*/ 674504 w 701227"/>
                <a:gd name="connsiteY2922" fmla="*/ 459626 h 700110"/>
                <a:gd name="connsiteX2923" fmla="*/ 680313 w 701227"/>
                <a:gd name="connsiteY2923" fmla="*/ 456138 h 700110"/>
                <a:gd name="connsiteX2924" fmla="*/ 680313 w 701227"/>
                <a:gd name="connsiteY2924" fmla="*/ 456138 h 700110"/>
                <a:gd name="connsiteX2925" fmla="*/ 691351 w 701227"/>
                <a:gd name="connsiteY2925" fmla="*/ 371285 h 700110"/>
                <a:gd name="connsiteX2926" fmla="*/ 695999 w 701227"/>
                <a:gd name="connsiteY2926" fmla="*/ 376516 h 700110"/>
                <a:gd name="connsiteX2927" fmla="*/ 690190 w 701227"/>
                <a:gd name="connsiteY2927" fmla="*/ 380584 h 700110"/>
                <a:gd name="connsiteX2928" fmla="*/ 687285 w 701227"/>
                <a:gd name="connsiteY2928" fmla="*/ 375354 h 700110"/>
                <a:gd name="connsiteX2929" fmla="*/ 691351 w 701227"/>
                <a:gd name="connsiteY2929" fmla="*/ 371285 h 700110"/>
                <a:gd name="connsiteX2930" fmla="*/ 691351 w 701227"/>
                <a:gd name="connsiteY2930" fmla="*/ 371285 h 700110"/>
                <a:gd name="connsiteX2931" fmla="*/ 690190 w 701227"/>
                <a:gd name="connsiteY2931" fmla="*/ 437540 h 700110"/>
                <a:gd name="connsiteX2932" fmla="*/ 686704 w 701227"/>
                <a:gd name="connsiteY2932" fmla="*/ 436378 h 700110"/>
                <a:gd name="connsiteX2933" fmla="*/ 691351 w 701227"/>
                <a:gd name="connsiteY2933" fmla="*/ 432891 h 700110"/>
                <a:gd name="connsiteX2934" fmla="*/ 690190 w 701227"/>
                <a:gd name="connsiteY2934" fmla="*/ 437540 h 70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701227" h="700110">
                  <a:moveTo>
                    <a:pt x="701228" y="350944"/>
                  </a:moveTo>
                  <a:cubicBezTo>
                    <a:pt x="701228" y="350944"/>
                    <a:pt x="701228" y="350944"/>
                    <a:pt x="701228" y="350944"/>
                  </a:cubicBezTo>
                  <a:cubicBezTo>
                    <a:pt x="701228" y="352106"/>
                    <a:pt x="701228" y="353268"/>
                    <a:pt x="701228" y="355012"/>
                  </a:cubicBezTo>
                  <a:cubicBezTo>
                    <a:pt x="700066" y="353268"/>
                    <a:pt x="699485" y="352106"/>
                    <a:pt x="701228" y="350944"/>
                  </a:cubicBezTo>
                  <a:lnTo>
                    <a:pt x="701228" y="350944"/>
                  </a:lnTo>
                  <a:close/>
                  <a:moveTo>
                    <a:pt x="581" y="331765"/>
                  </a:moveTo>
                  <a:cubicBezTo>
                    <a:pt x="1743" y="333508"/>
                    <a:pt x="2905" y="334671"/>
                    <a:pt x="4067" y="336414"/>
                  </a:cubicBezTo>
                  <a:cubicBezTo>
                    <a:pt x="2905" y="337576"/>
                    <a:pt x="1162" y="339320"/>
                    <a:pt x="0" y="339901"/>
                  </a:cubicBezTo>
                  <a:lnTo>
                    <a:pt x="0" y="339901"/>
                  </a:lnTo>
                  <a:cubicBezTo>
                    <a:pt x="0" y="337576"/>
                    <a:pt x="0" y="334671"/>
                    <a:pt x="581" y="331765"/>
                  </a:cubicBezTo>
                  <a:lnTo>
                    <a:pt x="581" y="331765"/>
                  </a:lnTo>
                  <a:lnTo>
                    <a:pt x="581" y="331765"/>
                  </a:lnTo>
                  <a:close/>
                  <a:moveTo>
                    <a:pt x="13943" y="250980"/>
                  </a:moveTo>
                  <a:cubicBezTo>
                    <a:pt x="16267" y="250980"/>
                    <a:pt x="18591" y="252723"/>
                    <a:pt x="16848" y="255629"/>
                  </a:cubicBezTo>
                  <a:cubicBezTo>
                    <a:pt x="15105" y="257954"/>
                    <a:pt x="13943" y="257954"/>
                    <a:pt x="12201" y="256210"/>
                  </a:cubicBezTo>
                  <a:cubicBezTo>
                    <a:pt x="12781" y="255048"/>
                    <a:pt x="13363" y="253304"/>
                    <a:pt x="13943" y="250980"/>
                  </a:cubicBezTo>
                  <a:lnTo>
                    <a:pt x="13943" y="250980"/>
                  </a:lnTo>
                  <a:close/>
                  <a:moveTo>
                    <a:pt x="16267" y="313167"/>
                  </a:moveTo>
                  <a:cubicBezTo>
                    <a:pt x="16267" y="317235"/>
                    <a:pt x="9877" y="317816"/>
                    <a:pt x="8715" y="314329"/>
                  </a:cubicBezTo>
                  <a:cubicBezTo>
                    <a:pt x="8715" y="313167"/>
                    <a:pt x="8715" y="310842"/>
                    <a:pt x="8715" y="309679"/>
                  </a:cubicBezTo>
                  <a:cubicBezTo>
                    <a:pt x="12201" y="309098"/>
                    <a:pt x="17429" y="309098"/>
                    <a:pt x="16267" y="313167"/>
                  </a:cubicBezTo>
                  <a:lnTo>
                    <a:pt x="16267" y="313167"/>
                  </a:lnTo>
                  <a:close/>
                  <a:moveTo>
                    <a:pt x="26144" y="226570"/>
                  </a:moveTo>
                  <a:cubicBezTo>
                    <a:pt x="27306" y="228313"/>
                    <a:pt x="29048" y="230057"/>
                    <a:pt x="30210" y="231800"/>
                  </a:cubicBezTo>
                  <a:cubicBezTo>
                    <a:pt x="28468" y="232963"/>
                    <a:pt x="26725" y="234706"/>
                    <a:pt x="24982" y="235869"/>
                  </a:cubicBezTo>
                  <a:cubicBezTo>
                    <a:pt x="21496" y="232381"/>
                    <a:pt x="22077" y="228313"/>
                    <a:pt x="26144" y="226570"/>
                  </a:cubicBezTo>
                  <a:lnTo>
                    <a:pt x="26144" y="226570"/>
                  </a:lnTo>
                  <a:close/>
                  <a:moveTo>
                    <a:pt x="15105" y="370704"/>
                  </a:moveTo>
                  <a:cubicBezTo>
                    <a:pt x="16848" y="375935"/>
                    <a:pt x="8715" y="378260"/>
                    <a:pt x="7553" y="373029"/>
                  </a:cubicBezTo>
                  <a:cubicBezTo>
                    <a:pt x="6391" y="367798"/>
                    <a:pt x="13363" y="366636"/>
                    <a:pt x="15105" y="370704"/>
                  </a:cubicBezTo>
                  <a:lnTo>
                    <a:pt x="15105" y="370704"/>
                  </a:lnTo>
                  <a:close/>
                  <a:moveTo>
                    <a:pt x="23820" y="285851"/>
                  </a:moveTo>
                  <a:cubicBezTo>
                    <a:pt x="27887" y="284688"/>
                    <a:pt x="29630" y="289338"/>
                    <a:pt x="29048" y="292244"/>
                  </a:cubicBezTo>
                  <a:cubicBezTo>
                    <a:pt x="27887" y="292825"/>
                    <a:pt x="24982" y="293987"/>
                    <a:pt x="23820" y="294569"/>
                  </a:cubicBezTo>
                  <a:cubicBezTo>
                    <a:pt x="20334" y="293406"/>
                    <a:pt x="18591" y="287013"/>
                    <a:pt x="23820" y="285851"/>
                  </a:cubicBezTo>
                  <a:lnTo>
                    <a:pt x="23820" y="285851"/>
                  </a:lnTo>
                  <a:close/>
                  <a:moveTo>
                    <a:pt x="11619" y="428822"/>
                  </a:moveTo>
                  <a:cubicBezTo>
                    <a:pt x="13363" y="431147"/>
                    <a:pt x="11619" y="432891"/>
                    <a:pt x="9877" y="433472"/>
                  </a:cubicBezTo>
                  <a:cubicBezTo>
                    <a:pt x="9296" y="431728"/>
                    <a:pt x="8715" y="429404"/>
                    <a:pt x="8715" y="427660"/>
                  </a:cubicBezTo>
                  <a:cubicBezTo>
                    <a:pt x="9877" y="426498"/>
                    <a:pt x="11039" y="427079"/>
                    <a:pt x="11619" y="428822"/>
                  </a:cubicBezTo>
                  <a:lnTo>
                    <a:pt x="11619" y="428822"/>
                  </a:lnTo>
                  <a:close/>
                  <a:moveTo>
                    <a:pt x="42411" y="207972"/>
                  </a:moveTo>
                  <a:cubicBezTo>
                    <a:pt x="42992" y="212040"/>
                    <a:pt x="36020" y="213783"/>
                    <a:pt x="34858" y="209134"/>
                  </a:cubicBezTo>
                  <a:cubicBezTo>
                    <a:pt x="33115" y="204485"/>
                    <a:pt x="41830" y="202741"/>
                    <a:pt x="42411" y="207972"/>
                  </a:cubicBezTo>
                  <a:lnTo>
                    <a:pt x="42411" y="207972"/>
                  </a:lnTo>
                  <a:close/>
                  <a:moveTo>
                    <a:pt x="24401" y="343969"/>
                  </a:moveTo>
                  <a:cubicBezTo>
                    <a:pt x="26725" y="345132"/>
                    <a:pt x="27887" y="347456"/>
                    <a:pt x="29048" y="349200"/>
                  </a:cubicBezTo>
                  <a:cubicBezTo>
                    <a:pt x="27306" y="350362"/>
                    <a:pt x="25563" y="352687"/>
                    <a:pt x="23239" y="353268"/>
                  </a:cubicBezTo>
                  <a:cubicBezTo>
                    <a:pt x="20334" y="352687"/>
                    <a:pt x="19172" y="349781"/>
                    <a:pt x="18010" y="347456"/>
                  </a:cubicBezTo>
                  <a:cubicBezTo>
                    <a:pt x="19753" y="346294"/>
                    <a:pt x="21496" y="343969"/>
                    <a:pt x="24401" y="343969"/>
                  </a:cubicBezTo>
                  <a:lnTo>
                    <a:pt x="24401" y="343969"/>
                  </a:lnTo>
                  <a:close/>
                  <a:moveTo>
                    <a:pt x="41830" y="266090"/>
                  </a:moveTo>
                  <a:cubicBezTo>
                    <a:pt x="43573" y="269578"/>
                    <a:pt x="38344" y="271321"/>
                    <a:pt x="36020" y="273065"/>
                  </a:cubicBezTo>
                  <a:cubicBezTo>
                    <a:pt x="34277" y="270740"/>
                    <a:pt x="30210" y="268415"/>
                    <a:pt x="32534" y="264928"/>
                  </a:cubicBezTo>
                  <a:cubicBezTo>
                    <a:pt x="34858" y="260860"/>
                    <a:pt x="41249" y="261441"/>
                    <a:pt x="41830" y="266090"/>
                  </a:cubicBezTo>
                  <a:lnTo>
                    <a:pt x="41830" y="266090"/>
                  </a:lnTo>
                  <a:close/>
                  <a:moveTo>
                    <a:pt x="54030" y="183562"/>
                  </a:moveTo>
                  <a:cubicBezTo>
                    <a:pt x="54611" y="185306"/>
                    <a:pt x="54030" y="188793"/>
                    <a:pt x="51125" y="188793"/>
                  </a:cubicBezTo>
                  <a:cubicBezTo>
                    <a:pt x="48221" y="189955"/>
                    <a:pt x="45316" y="186468"/>
                    <a:pt x="47059" y="183562"/>
                  </a:cubicBezTo>
                  <a:cubicBezTo>
                    <a:pt x="48221" y="180656"/>
                    <a:pt x="52287" y="181237"/>
                    <a:pt x="54030" y="183562"/>
                  </a:cubicBezTo>
                  <a:lnTo>
                    <a:pt x="54030" y="183562"/>
                  </a:lnTo>
                  <a:close/>
                  <a:moveTo>
                    <a:pt x="22658" y="401507"/>
                  </a:moveTo>
                  <a:cubicBezTo>
                    <a:pt x="23820" y="403250"/>
                    <a:pt x="26725" y="404994"/>
                    <a:pt x="26725" y="407900"/>
                  </a:cubicBezTo>
                  <a:cubicBezTo>
                    <a:pt x="25563" y="409643"/>
                    <a:pt x="23820" y="410806"/>
                    <a:pt x="22077" y="411968"/>
                  </a:cubicBezTo>
                  <a:cubicBezTo>
                    <a:pt x="20334" y="410225"/>
                    <a:pt x="17429" y="408481"/>
                    <a:pt x="18010" y="405575"/>
                  </a:cubicBezTo>
                  <a:cubicBezTo>
                    <a:pt x="19172" y="404413"/>
                    <a:pt x="20915" y="403250"/>
                    <a:pt x="22658" y="401507"/>
                  </a:cubicBezTo>
                  <a:lnTo>
                    <a:pt x="22658" y="401507"/>
                  </a:lnTo>
                  <a:close/>
                  <a:moveTo>
                    <a:pt x="39506" y="321884"/>
                  </a:moveTo>
                  <a:cubicBezTo>
                    <a:pt x="44154" y="325953"/>
                    <a:pt x="36601" y="333508"/>
                    <a:pt x="32534" y="328859"/>
                  </a:cubicBezTo>
                  <a:cubicBezTo>
                    <a:pt x="26144" y="325371"/>
                    <a:pt x="35439" y="316072"/>
                    <a:pt x="39506" y="321884"/>
                  </a:cubicBezTo>
                  <a:lnTo>
                    <a:pt x="39506" y="321884"/>
                  </a:lnTo>
                  <a:close/>
                  <a:moveTo>
                    <a:pt x="53449" y="241099"/>
                  </a:moveTo>
                  <a:cubicBezTo>
                    <a:pt x="57516" y="246330"/>
                    <a:pt x="47639" y="252142"/>
                    <a:pt x="44735" y="245749"/>
                  </a:cubicBezTo>
                  <a:cubicBezTo>
                    <a:pt x="41249" y="241099"/>
                    <a:pt x="50544" y="235869"/>
                    <a:pt x="53449" y="241099"/>
                  </a:cubicBezTo>
                  <a:lnTo>
                    <a:pt x="53449" y="241099"/>
                  </a:lnTo>
                  <a:close/>
                  <a:moveTo>
                    <a:pt x="21496" y="461950"/>
                  </a:moveTo>
                  <a:cubicBezTo>
                    <a:pt x="24401" y="462532"/>
                    <a:pt x="23820" y="466019"/>
                    <a:pt x="23239" y="468343"/>
                  </a:cubicBezTo>
                  <a:cubicBezTo>
                    <a:pt x="22658" y="468343"/>
                    <a:pt x="21496" y="468343"/>
                    <a:pt x="20915" y="468343"/>
                  </a:cubicBezTo>
                  <a:cubicBezTo>
                    <a:pt x="20334" y="466600"/>
                    <a:pt x="19753" y="464275"/>
                    <a:pt x="18591" y="462532"/>
                  </a:cubicBezTo>
                  <a:cubicBezTo>
                    <a:pt x="19172" y="462532"/>
                    <a:pt x="20334" y="461950"/>
                    <a:pt x="21496" y="461950"/>
                  </a:cubicBezTo>
                  <a:lnTo>
                    <a:pt x="21496" y="461950"/>
                  </a:lnTo>
                  <a:close/>
                  <a:moveTo>
                    <a:pt x="66811" y="160315"/>
                  </a:moveTo>
                  <a:cubicBezTo>
                    <a:pt x="68554" y="164964"/>
                    <a:pt x="61002" y="167289"/>
                    <a:pt x="59840" y="162639"/>
                  </a:cubicBezTo>
                  <a:cubicBezTo>
                    <a:pt x="58097" y="158571"/>
                    <a:pt x="65068" y="156827"/>
                    <a:pt x="66811" y="160315"/>
                  </a:cubicBezTo>
                  <a:lnTo>
                    <a:pt x="66811" y="160315"/>
                  </a:lnTo>
                  <a:close/>
                  <a:moveTo>
                    <a:pt x="38925" y="383490"/>
                  </a:moveTo>
                  <a:cubicBezTo>
                    <a:pt x="40087" y="389883"/>
                    <a:pt x="29630" y="391045"/>
                    <a:pt x="29048" y="384652"/>
                  </a:cubicBezTo>
                  <a:cubicBezTo>
                    <a:pt x="27887" y="378260"/>
                    <a:pt x="38344" y="377097"/>
                    <a:pt x="38925" y="383490"/>
                  </a:cubicBezTo>
                  <a:lnTo>
                    <a:pt x="38925" y="383490"/>
                  </a:lnTo>
                  <a:close/>
                  <a:moveTo>
                    <a:pt x="52868" y="299218"/>
                  </a:moveTo>
                  <a:cubicBezTo>
                    <a:pt x="55192" y="302705"/>
                    <a:pt x="51706" y="309098"/>
                    <a:pt x="47059" y="307355"/>
                  </a:cubicBezTo>
                  <a:cubicBezTo>
                    <a:pt x="41830" y="306773"/>
                    <a:pt x="41830" y="300380"/>
                    <a:pt x="44735" y="297474"/>
                  </a:cubicBezTo>
                  <a:cubicBezTo>
                    <a:pt x="47059" y="296312"/>
                    <a:pt x="50544" y="296312"/>
                    <a:pt x="52868" y="299218"/>
                  </a:cubicBezTo>
                  <a:lnTo>
                    <a:pt x="52868" y="299218"/>
                  </a:lnTo>
                  <a:close/>
                  <a:moveTo>
                    <a:pt x="66230" y="218433"/>
                  </a:moveTo>
                  <a:cubicBezTo>
                    <a:pt x="69135" y="223664"/>
                    <a:pt x="60421" y="228895"/>
                    <a:pt x="57516" y="223664"/>
                  </a:cubicBezTo>
                  <a:cubicBezTo>
                    <a:pt x="52868" y="217271"/>
                    <a:pt x="63906" y="211459"/>
                    <a:pt x="66230" y="218433"/>
                  </a:cubicBezTo>
                  <a:lnTo>
                    <a:pt x="66230" y="218433"/>
                  </a:lnTo>
                  <a:close/>
                  <a:moveTo>
                    <a:pt x="29630" y="438703"/>
                  </a:moveTo>
                  <a:cubicBezTo>
                    <a:pt x="34277" y="437540"/>
                    <a:pt x="40087" y="441609"/>
                    <a:pt x="35439" y="446258"/>
                  </a:cubicBezTo>
                  <a:cubicBezTo>
                    <a:pt x="29630" y="449745"/>
                    <a:pt x="26725" y="443352"/>
                    <a:pt x="29630" y="438703"/>
                  </a:cubicBezTo>
                  <a:lnTo>
                    <a:pt x="29630" y="438703"/>
                  </a:lnTo>
                  <a:close/>
                  <a:moveTo>
                    <a:pt x="76107" y="134161"/>
                  </a:moveTo>
                  <a:cubicBezTo>
                    <a:pt x="79012" y="137648"/>
                    <a:pt x="79012" y="141135"/>
                    <a:pt x="74945" y="143460"/>
                  </a:cubicBezTo>
                  <a:cubicBezTo>
                    <a:pt x="73783" y="141717"/>
                    <a:pt x="72040" y="139973"/>
                    <a:pt x="70878" y="138229"/>
                  </a:cubicBezTo>
                  <a:lnTo>
                    <a:pt x="71459" y="137648"/>
                  </a:lnTo>
                  <a:cubicBezTo>
                    <a:pt x="72621" y="136486"/>
                    <a:pt x="74364" y="135323"/>
                    <a:pt x="76107" y="134161"/>
                  </a:cubicBezTo>
                  <a:lnTo>
                    <a:pt x="76107" y="134161"/>
                  </a:lnTo>
                  <a:close/>
                  <a:moveTo>
                    <a:pt x="51706" y="359080"/>
                  </a:moveTo>
                  <a:cubicBezTo>
                    <a:pt x="52287" y="361986"/>
                    <a:pt x="51125" y="365473"/>
                    <a:pt x="47639" y="366054"/>
                  </a:cubicBezTo>
                  <a:cubicBezTo>
                    <a:pt x="42992" y="367798"/>
                    <a:pt x="38344" y="360824"/>
                    <a:pt x="41830" y="357337"/>
                  </a:cubicBezTo>
                  <a:cubicBezTo>
                    <a:pt x="44154" y="353268"/>
                    <a:pt x="50544" y="354431"/>
                    <a:pt x="51706" y="359080"/>
                  </a:cubicBezTo>
                  <a:lnTo>
                    <a:pt x="51706" y="359080"/>
                  </a:lnTo>
                  <a:close/>
                  <a:moveTo>
                    <a:pt x="33696" y="499727"/>
                  </a:moveTo>
                  <a:cubicBezTo>
                    <a:pt x="34277" y="500309"/>
                    <a:pt x="34277" y="500890"/>
                    <a:pt x="34277" y="501471"/>
                  </a:cubicBezTo>
                  <a:cubicBezTo>
                    <a:pt x="34277" y="500890"/>
                    <a:pt x="33696" y="500309"/>
                    <a:pt x="33696" y="499727"/>
                  </a:cubicBezTo>
                  <a:lnTo>
                    <a:pt x="33696" y="499727"/>
                  </a:lnTo>
                  <a:close/>
                  <a:moveTo>
                    <a:pt x="63906" y="274227"/>
                  </a:moveTo>
                  <a:cubicBezTo>
                    <a:pt x="67973" y="277133"/>
                    <a:pt x="66811" y="282945"/>
                    <a:pt x="62164" y="284688"/>
                  </a:cubicBezTo>
                  <a:cubicBezTo>
                    <a:pt x="57516" y="287013"/>
                    <a:pt x="54611" y="281782"/>
                    <a:pt x="52868" y="278295"/>
                  </a:cubicBezTo>
                  <a:cubicBezTo>
                    <a:pt x="55773" y="274808"/>
                    <a:pt x="60421" y="270159"/>
                    <a:pt x="63906" y="274227"/>
                  </a:cubicBezTo>
                  <a:lnTo>
                    <a:pt x="63906" y="274227"/>
                  </a:lnTo>
                  <a:close/>
                  <a:moveTo>
                    <a:pt x="49382" y="416618"/>
                  </a:moveTo>
                  <a:cubicBezTo>
                    <a:pt x="53449" y="421267"/>
                    <a:pt x="44735" y="428241"/>
                    <a:pt x="41249" y="423011"/>
                  </a:cubicBezTo>
                  <a:cubicBezTo>
                    <a:pt x="36020" y="418361"/>
                    <a:pt x="45897" y="410225"/>
                    <a:pt x="49382" y="416618"/>
                  </a:cubicBezTo>
                  <a:lnTo>
                    <a:pt x="49382" y="416618"/>
                  </a:lnTo>
                  <a:close/>
                  <a:moveTo>
                    <a:pt x="79593" y="197510"/>
                  </a:moveTo>
                  <a:cubicBezTo>
                    <a:pt x="77850" y="199835"/>
                    <a:pt x="74364" y="203904"/>
                    <a:pt x="70878" y="201579"/>
                  </a:cubicBezTo>
                  <a:cubicBezTo>
                    <a:pt x="66811" y="199254"/>
                    <a:pt x="67973" y="192280"/>
                    <a:pt x="73202" y="192280"/>
                  </a:cubicBezTo>
                  <a:cubicBezTo>
                    <a:pt x="76688" y="191117"/>
                    <a:pt x="78431" y="195186"/>
                    <a:pt x="79593" y="197510"/>
                  </a:cubicBezTo>
                  <a:lnTo>
                    <a:pt x="79593" y="197510"/>
                  </a:lnTo>
                  <a:close/>
                  <a:moveTo>
                    <a:pt x="90631" y="115563"/>
                  </a:moveTo>
                  <a:cubicBezTo>
                    <a:pt x="91212" y="117888"/>
                    <a:pt x="88888" y="119050"/>
                    <a:pt x="86564" y="118469"/>
                  </a:cubicBezTo>
                  <a:cubicBezTo>
                    <a:pt x="87726" y="117307"/>
                    <a:pt x="88888" y="115563"/>
                    <a:pt x="90050" y="114401"/>
                  </a:cubicBezTo>
                  <a:cubicBezTo>
                    <a:pt x="90631" y="114401"/>
                    <a:pt x="90631" y="114982"/>
                    <a:pt x="90631" y="115563"/>
                  </a:cubicBezTo>
                  <a:lnTo>
                    <a:pt x="90631" y="115563"/>
                  </a:lnTo>
                  <a:close/>
                  <a:moveTo>
                    <a:pt x="64488" y="336414"/>
                  </a:moveTo>
                  <a:cubicBezTo>
                    <a:pt x="66811" y="343388"/>
                    <a:pt x="55192" y="347456"/>
                    <a:pt x="52868" y="340482"/>
                  </a:cubicBezTo>
                  <a:cubicBezTo>
                    <a:pt x="48801" y="332346"/>
                    <a:pt x="62745" y="327696"/>
                    <a:pt x="64488" y="336414"/>
                  </a:cubicBezTo>
                  <a:lnTo>
                    <a:pt x="64488" y="336414"/>
                  </a:lnTo>
                  <a:close/>
                  <a:moveTo>
                    <a:pt x="78431" y="253885"/>
                  </a:moveTo>
                  <a:cubicBezTo>
                    <a:pt x="80755" y="260860"/>
                    <a:pt x="70297" y="265509"/>
                    <a:pt x="66811" y="259116"/>
                  </a:cubicBezTo>
                  <a:cubicBezTo>
                    <a:pt x="62164" y="250980"/>
                    <a:pt x="75526" y="245168"/>
                    <a:pt x="78431" y="253885"/>
                  </a:cubicBezTo>
                  <a:lnTo>
                    <a:pt x="78431" y="253885"/>
                  </a:lnTo>
                  <a:close/>
                  <a:moveTo>
                    <a:pt x="48221" y="476480"/>
                  </a:moveTo>
                  <a:cubicBezTo>
                    <a:pt x="48221" y="478223"/>
                    <a:pt x="48221" y="481129"/>
                    <a:pt x="46477" y="481711"/>
                  </a:cubicBezTo>
                  <a:cubicBezTo>
                    <a:pt x="43573" y="484035"/>
                    <a:pt x="38344" y="479967"/>
                    <a:pt x="40668" y="476480"/>
                  </a:cubicBezTo>
                  <a:cubicBezTo>
                    <a:pt x="40668" y="472993"/>
                    <a:pt x="46477" y="473574"/>
                    <a:pt x="48221" y="476480"/>
                  </a:cubicBezTo>
                  <a:lnTo>
                    <a:pt x="48221" y="476480"/>
                  </a:lnTo>
                  <a:close/>
                  <a:moveTo>
                    <a:pt x="59259" y="391045"/>
                  </a:moveTo>
                  <a:cubicBezTo>
                    <a:pt x="65068" y="392789"/>
                    <a:pt x="63906" y="402088"/>
                    <a:pt x="57516" y="402669"/>
                  </a:cubicBezTo>
                  <a:cubicBezTo>
                    <a:pt x="52868" y="403250"/>
                    <a:pt x="51125" y="399182"/>
                    <a:pt x="49963" y="395695"/>
                  </a:cubicBezTo>
                  <a:cubicBezTo>
                    <a:pt x="52287" y="392789"/>
                    <a:pt x="55192" y="388721"/>
                    <a:pt x="59259" y="391045"/>
                  </a:cubicBezTo>
                  <a:lnTo>
                    <a:pt x="59259" y="391045"/>
                  </a:lnTo>
                  <a:close/>
                  <a:moveTo>
                    <a:pt x="91212" y="174263"/>
                  </a:moveTo>
                  <a:cubicBezTo>
                    <a:pt x="91212" y="181237"/>
                    <a:pt x="79593" y="180075"/>
                    <a:pt x="81335" y="173100"/>
                  </a:cubicBezTo>
                  <a:cubicBezTo>
                    <a:pt x="81917" y="166708"/>
                    <a:pt x="91793" y="167870"/>
                    <a:pt x="91212" y="174263"/>
                  </a:cubicBezTo>
                  <a:lnTo>
                    <a:pt x="91212" y="174263"/>
                  </a:lnTo>
                  <a:close/>
                  <a:moveTo>
                    <a:pt x="74945" y="308517"/>
                  </a:moveTo>
                  <a:cubicBezTo>
                    <a:pt x="76688" y="310842"/>
                    <a:pt x="79012" y="313748"/>
                    <a:pt x="77269" y="316654"/>
                  </a:cubicBezTo>
                  <a:cubicBezTo>
                    <a:pt x="75526" y="321884"/>
                    <a:pt x="67392" y="322465"/>
                    <a:pt x="65068" y="317816"/>
                  </a:cubicBezTo>
                  <a:cubicBezTo>
                    <a:pt x="62164" y="313748"/>
                    <a:pt x="65650" y="310261"/>
                    <a:pt x="68554" y="307936"/>
                  </a:cubicBezTo>
                  <a:cubicBezTo>
                    <a:pt x="70297" y="307936"/>
                    <a:pt x="73202" y="308517"/>
                    <a:pt x="74945" y="308517"/>
                  </a:cubicBezTo>
                  <a:lnTo>
                    <a:pt x="74945" y="308517"/>
                  </a:lnTo>
                  <a:close/>
                  <a:moveTo>
                    <a:pt x="90631" y="230638"/>
                  </a:moveTo>
                  <a:cubicBezTo>
                    <a:pt x="94117" y="238775"/>
                    <a:pt x="79593" y="242843"/>
                    <a:pt x="78431" y="234125"/>
                  </a:cubicBezTo>
                  <a:cubicBezTo>
                    <a:pt x="76688" y="227151"/>
                    <a:pt x="88307" y="223664"/>
                    <a:pt x="90631" y="230638"/>
                  </a:cubicBezTo>
                  <a:lnTo>
                    <a:pt x="90631" y="230638"/>
                  </a:lnTo>
                  <a:close/>
                  <a:moveTo>
                    <a:pt x="61002" y="454395"/>
                  </a:moveTo>
                  <a:cubicBezTo>
                    <a:pt x="62164" y="460207"/>
                    <a:pt x="52868" y="463113"/>
                    <a:pt x="51125" y="456720"/>
                  </a:cubicBezTo>
                  <a:cubicBezTo>
                    <a:pt x="48221" y="449745"/>
                    <a:pt x="60421" y="446258"/>
                    <a:pt x="61002" y="454395"/>
                  </a:cubicBezTo>
                  <a:lnTo>
                    <a:pt x="61002" y="454395"/>
                  </a:lnTo>
                  <a:close/>
                  <a:moveTo>
                    <a:pt x="103413" y="149272"/>
                  </a:moveTo>
                  <a:cubicBezTo>
                    <a:pt x="103413" y="153921"/>
                    <a:pt x="98764" y="157409"/>
                    <a:pt x="94698" y="154503"/>
                  </a:cubicBezTo>
                  <a:cubicBezTo>
                    <a:pt x="91212" y="151015"/>
                    <a:pt x="94698" y="146366"/>
                    <a:pt x="98764" y="145204"/>
                  </a:cubicBezTo>
                  <a:cubicBezTo>
                    <a:pt x="100508" y="146366"/>
                    <a:pt x="102250" y="147528"/>
                    <a:pt x="103413" y="149272"/>
                  </a:cubicBezTo>
                  <a:lnTo>
                    <a:pt x="103413" y="149272"/>
                  </a:lnTo>
                  <a:close/>
                  <a:moveTo>
                    <a:pt x="74364" y="368379"/>
                  </a:moveTo>
                  <a:cubicBezTo>
                    <a:pt x="79593" y="372448"/>
                    <a:pt x="74945" y="381746"/>
                    <a:pt x="68554" y="380003"/>
                  </a:cubicBezTo>
                  <a:cubicBezTo>
                    <a:pt x="65650" y="380003"/>
                    <a:pt x="64488" y="377097"/>
                    <a:pt x="62745" y="375354"/>
                  </a:cubicBezTo>
                  <a:cubicBezTo>
                    <a:pt x="62745" y="373610"/>
                    <a:pt x="63326" y="370704"/>
                    <a:pt x="63906" y="369542"/>
                  </a:cubicBezTo>
                  <a:cubicBezTo>
                    <a:pt x="66811" y="367217"/>
                    <a:pt x="71459" y="364892"/>
                    <a:pt x="74364" y="368379"/>
                  </a:cubicBezTo>
                  <a:lnTo>
                    <a:pt x="74364" y="368379"/>
                  </a:lnTo>
                  <a:close/>
                  <a:moveTo>
                    <a:pt x="55773" y="509608"/>
                  </a:moveTo>
                  <a:cubicBezTo>
                    <a:pt x="60421" y="511351"/>
                    <a:pt x="58097" y="516582"/>
                    <a:pt x="54611" y="518325"/>
                  </a:cubicBezTo>
                  <a:cubicBezTo>
                    <a:pt x="49963" y="516582"/>
                    <a:pt x="49382" y="508445"/>
                    <a:pt x="55773" y="509608"/>
                  </a:cubicBezTo>
                  <a:lnTo>
                    <a:pt x="55773" y="509608"/>
                  </a:lnTo>
                  <a:close/>
                  <a:moveTo>
                    <a:pt x="89469" y="289338"/>
                  </a:moveTo>
                  <a:cubicBezTo>
                    <a:pt x="92374" y="295150"/>
                    <a:pt x="83079" y="301543"/>
                    <a:pt x="78431" y="297474"/>
                  </a:cubicBezTo>
                  <a:cubicBezTo>
                    <a:pt x="74945" y="295150"/>
                    <a:pt x="73783" y="288757"/>
                    <a:pt x="78431" y="286432"/>
                  </a:cubicBezTo>
                  <a:cubicBezTo>
                    <a:pt x="82497" y="282364"/>
                    <a:pt x="88307" y="284688"/>
                    <a:pt x="89469" y="289338"/>
                  </a:cubicBezTo>
                  <a:lnTo>
                    <a:pt x="89469" y="289338"/>
                  </a:lnTo>
                  <a:close/>
                  <a:moveTo>
                    <a:pt x="97022" y="202741"/>
                  </a:moveTo>
                  <a:cubicBezTo>
                    <a:pt x="103413" y="203322"/>
                    <a:pt x="105155" y="210878"/>
                    <a:pt x="101088" y="214946"/>
                  </a:cubicBezTo>
                  <a:cubicBezTo>
                    <a:pt x="97603" y="216108"/>
                    <a:pt x="94117" y="215527"/>
                    <a:pt x="91212" y="213783"/>
                  </a:cubicBezTo>
                  <a:cubicBezTo>
                    <a:pt x="89469" y="209134"/>
                    <a:pt x="91212" y="203322"/>
                    <a:pt x="97022" y="202741"/>
                  </a:cubicBezTo>
                  <a:lnTo>
                    <a:pt x="97022" y="202741"/>
                  </a:lnTo>
                  <a:close/>
                  <a:moveTo>
                    <a:pt x="73783" y="429404"/>
                  </a:moveTo>
                  <a:cubicBezTo>
                    <a:pt x="76107" y="433472"/>
                    <a:pt x="72040" y="438703"/>
                    <a:pt x="67392" y="437540"/>
                  </a:cubicBezTo>
                  <a:cubicBezTo>
                    <a:pt x="62745" y="437540"/>
                    <a:pt x="59840" y="430566"/>
                    <a:pt x="63326" y="427660"/>
                  </a:cubicBezTo>
                  <a:cubicBezTo>
                    <a:pt x="66230" y="424173"/>
                    <a:pt x="72621" y="425335"/>
                    <a:pt x="73783" y="429404"/>
                  </a:cubicBezTo>
                  <a:lnTo>
                    <a:pt x="73783" y="429404"/>
                  </a:lnTo>
                  <a:close/>
                  <a:moveTo>
                    <a:pt x="111546" y="122537"/>
                  </a:moveTo>
                  <a:cubicBezTo>
                    <a:pt x="114451" y="124862"/>
                    <a:pt x="117356" y="129511"/>
                    <a:pt x="113289" y="131836"/>
                  </a:cubicBezTo>
                  <a:cubicBezTo>
                    <a:pt x="109222" y="135323"/>
                    <a:pt x="106317" y="130093"/>
                    <a:pt x="105736" y="126605"/>
                  </a:cubicBezTo>
                  <a:cubicBezTo>
                    <a:pt x="107479" y="124862"/>
                    <a:pt x="109803" y="123700"/>
                    <a:pt x="111546" y="122537"/>
                  </a:cubicBezTo>
                  <a:lnTo>
                    <a:pt x="111546" y="122537"/>
                  </a:lnTo>
                  <a:close/>
                  <a:moveTo>
                    <a:pt x="88888" y="349200"/>
                  </a:moveTo>
                  <a:cubicBezTo>
                    <a:pt x="90050" y="356174"/>
                    <a:pt x="80755" y="360243"/>
                    <a:pt x="76107" y="355012"/>
                  </a:cubicBezTo>
                  <a:cubicBezTo>
                    <a:pt x="71459" y="350944"/>
                    <a:pt x="74364" y="342807"/>
                    <a:pt x="80755" y="342807"/>
                  </a:cubicBezTo>
                  <a:cubicBezTo>
                    <a:pt x="84821" y="342226"/>
                    <a:pt x="88888" y="345132"/>
                    <a:pt x="88888" y="349200"/>
                  </a:cubicBezTo>
                  <a:lnTo>
                    <a:pt x="88888" y="349200"/>
                  </a:lnTo>
                  <a:close/>
                  <a:moveTo>
                    <a:pt x="71459" y="488685"/>
                  </a:moveTo>
                  <a:cubicBezTo>
                    <a:pt x="73202" y="495078"/>
                    <a:pt x="63326" y="497984"/>
                    <a:pt x="61583" y="491591"/>
                  </a:cubicBezTo>
                  <a:cubicBezTo>
                    <a:pt x="59259" y="485198"/>
                    <a:pt x="70297" y="482292"/>
                    <a:pt x="71459" y="488685"/>
                  </a:cubicBezTo>
                  <a:lnTo>
                    <a:pt x="71459" y="488685"/>
                  </a:lnTo>
                  <a:close/>
                  <a:moveTo>
                    <a:pt x="102831" y="266090"/>
                  </a:moveTo>
                  <a:cubicBezTo>
                    <a:pt x="105155" y="272484"/>
                    <a:pt x="95860" y="278295"/>
                    <a:pt x="91212" y="273646"/>
                  </a:cubicBezTo>
                  <a:cubicBezTo>
                    <a:pt x="87145" y="270740"/>
                    <a:pt x="87726" y="264347"/>
                    <a:pt x="91793" y="262022"/>
                  </a:cubicBezTo>
                  <a:cubicBezTo>
                    <a:pt x="95860" y="259116"/>
                    <a:pt x="101669" y="261441"/>
                    <a:pt x="102831" y="266090"/>
                  </a:cubicBezTo>
                  <a:lnTo>
                    <a:pt x="102831" y="266090"/>
                  </a:lnTo>
                  <a:close/>
                  <a:moveTo>
                    <a:pt x="115613" y="185887"/>
                  </a:moveTo>
                  <a:cubicBezTo>
                    <a:pt x="116775" y="193442"/>
                    <a:pt x="103993" y="195767"/>
                    <a:pt x="103413" y="187630"/>
                  </a:cubicBezTo>
                  <a:cubicBezTo>
                    <a:pt x="101088" y="179494"/>
                    <a:pt x="115613" y="177169"/>
                    <a:pt x="115613" y="185887"/>
                  </a:cubicBezTo>
                  <a:lnTo>
                    <a:pt x="115613" y="185887"/>
                  </a:lnTo>
                  <a:close/>
                  <a:moveTo>
                    <a:pt x="120260" y="101615"/>
                  </a:moveTo>
                  <a:cubicBezTo>
                    <a:pt x="123746" y="98128"/>
                    <a:pt x="126070" y="102777"/>
                    <a:pt x="128394" y="105102"/>
                  </a:cubicBezTo>
                  <a:cubicBezTo>
                    <a:pt x="126070" y="106845"/>
                    <a:pt x="124327" y="108589"/>
                    <a:pt x="122003" y="109751"/>
                  </a:cubicBezTo>
                  <a:cubicBezTo>
                    <a:pt x="120260" y="107426"/>
                    <a:pt x="116194" y="103939"/>
                    <a:pt x="120260" y="101615"/>
                  </a:cubicBezTo>
                  <a:lnTo>
                    <a:pt x="120260" y="101615"/>
                  </a:lnTo>
                  <a:close/>
                  <a:moveTo>
                    <a:pt x="86564" y="404994"/>
                  </a:moveTo>
                  <a:cubicBezTo>
                    <a:pt x="90631" y="410806"/>
                    <a:pt x="82497" y="418361"/>
                    <a:pt x="76688" y="414293"/>
                  </a:cubicBezTo>
                  <a:cubicBezTo>
                    <a:pt x="72040" y="411968"/>
                    <a:pt x="72040" y="403832"/>
                    <a:pt x="77269" y="402088"/>
                  </a:cubicBezTo>
                  <a:cubicBezTo>
                    <a:pt x="80755" y="399763"/>
                    <a:pt x="84821" y="402088"/>
                    <a:pt x="86564" y="404994"/>
                  </a:cubicBezTo>
                  <a:lnTo>
                    <a:pt x="86564" y="404994"/>
                  </a:lnTo>
                  <a:close/>
                  <a:moveTo>
                    <a:pt x="68554" y="548547"/>
                  </a:moveTo>
                  <a:cubicBezTo>
                    <a:pt x="69135" y="550872"/>
                    <a:pt x="66811" y="552615"/>
                    <a:pt x="64488" y="552615"/>
                  </a:cubicBezTo>
                  <a:cubicBezTo>
                    <a:pt x="63326" y="551453"/>
                    <a:pt x="62745" y="550291"/>
                    <a:pt x="61583" y="548547"/>
                  </a:cubicBezTo>
                  <a:cubicBezTo>
                    <a:pt x="62164" y="545641"/>
                    <a:pt x="67392" y="545060"/>
                    <a:pt x="68554" y="548547"/>
                  </a:cubicBezTo>
                  <a:lnTo>
                    <a:pt x="68554" y="548547"/>
                  </a:lnTo>
                  <a:close/>
                  <a:moveTo>
                    <a:pt x="91793" y="318978"/>
                  </a:moveTo>
                  <a:cubicBezTo>
                    <a:pt x="97603" y="316654"/>
                    <a:pt x="101669" y="323047"/>
                    <a:pt x="102831" y="327696"/>
                  </a:cubicBezTo>
                  <a:cubicBezTo>
                    <a:pt x="100508" y="332346"/>
                    <a:pt x="94698" y="336995"/>
                    <a:pt x="90050" y="332927"/>
                  </a:cubicBezTo>
                  <a:cubicBezTo>
                    <a:pt x="84240" y="330021"/>
                    <a:pt x="85402" y="320722"/>
                    <a:pt x="91793" y="318978"/>
                  </a:cubicBezTo>
                  <a:lnTo>
                    <a:pt x="91793" y="318978"/>
                  </a:lnTo>
                  <a:close/>
                  <a:moveTo>
                    <a:pt x="84240" y="464275"/>
                  </a:moveTo>
                  <a:cubicBezTo>
                    <a:pt x="88307" y="470668"/>
                    <a:pt x="77850" y="477061"/>
                    <a:pt x="73783" y="470668"/>
                  </a:cubicBezTo>
                  <a:cubicBezTo>
                    <a:pt x="69135" y="464275"/>
                    <a:pt x="80174" y="457301"/>
                    <a:pt x="84240" y="464275"/>
                  </a:cubicBezTo>
                  <a:lnTo>
                    <a:pt x="84240" y="464275"/>
                  </a:lnTo>
                  <a:close/>
                  <a:moveTo>
                    <a:pt x="114451" y="242262"/>
                  </a:moveTo>
                  <a:cubicBezTo>
                    <a:pt x="116775" y="246911"/>
                    <a:pt x="112127" y="253304"/>
                    <a:pt x="106898" y="252142"/>
                  </a:cubicBezTo>
                  <a:cubicBezTo>
                    <a:pt x="100508" y="252142"/>
                    <a:pt x="97603" y="242843"/>
                    <a:pt x="102831" y="239356"/>
                  </a:cubicBezTo>
                  <a:cubicBezTo>
                    <a:pt x="106317" y="235869"/>
                    <a:pt x="112708" y="237612"/>
                    <a:pt x="114451" y="242262"/>
                  </a:cubicBezTo>
                  <a:lnTo>
                    <a:pt x="114451" y="242262"/>
                  </a:lnTo>
                  <a:close/>
                  <a:moveTo>
                    <a:pt x="126070" y="159733"/>
                  </a:moveTo>
                  <a:cubicBezTo>
                    <a:pt x="131299" y="165545"/>
                    <a:pt x="120842" y="173682"/>
                    <a:pt x="116775" y="167289"/>
                  </a:cubicBezTo>
                  <a:cubicBezTo>
                    <a:pt x="110965" y="161477"/>
                    <a:pt x="122003" y="152759"/>
                    <a:pt x="126070" y="159733"/>
                  </a:cubicBezTo>
                  <a:lnTo>
                    <a:pt x="126070" y="159733"/>
                  </a:lnTo>
                  <a:close/>
                  <a:moveTo>
                    <a:pt x="138851" y="81273"/>
                  </a:moveTo>
                  <a:cubicBezTo>
                    <a:pt x="138851" y="83598"/>
                    <a:pt x="136527" y="84760"/>
                    <a:pt x="135366" y="86504"/>
                  </a:cubicBezTo>
                  <a:cubicBezTo>
                    <a:pt x="134204" y="84760"/>
                    <a:pt x="131880" y="83598"/>
                    <a:pt x="131299" y="81273"/>
                  </a:cubicBezTo>
                  <a:cubicBezTo>
                    <a:pt x="132461" y="79530"/>
                    <a:pt x="133623" y="78367"/>
                    <a:pt x="134785" y="77205"/>
                  </a:cubicBezTo>
                  <a:cubicBezTo>
                    <a:pt x="136527" y="77786"/>
                    <a:pt x="137689" y="79530"/>
                    <a:pt x="138851" y="81273"/>
                  </a:cubicBezTo>
                  <a:lnTo>
                    <a:pt x="138851" y="81273"/>
                  </a:lnTo>
                  <a:close/>
                  <a:moveTo>
                    <a:pt x="99926" y="382328"/>
                  </a:moveTo>
                  <a:cubicBezTo>
                    <a:pt x="103413" y="388721"/>
                    <a:pt x="95279" y="396276"/>
                    <a:pt x="89469" y="392208"/>
                  </a:cubicBezTo>
                  <a:cubicBezTo>
                    <a:pt x="84240" y="389883"/>
                    <a:pt x="84240" y="381165"/>
                    <a:pt x="89469" y="378841"/>
                  </a:cubicBezTo>
                  <a:cubicBezTo>
                    <a:pt x="92955" y="375935"/>
                    <a:pt x="98184" y="378260"/>
                    <a:pt x="99926" y="382328"/>
                  </a:cubicBezTo>
                  <a:lnTo>
                    <a:pt x="99926" y="382328"/>
                  </a:lnTo>
                  <a:close/>
                  <a:moveTo>
                    <a:pt x="82497" y="524137"/>
                  </a:moveTo>
                  <a:cubicBezTo>
                    <a:pt x="83079" y="527624"/>
                    <a:pt x="80755" y="531693"/>
                    <a:pt x="76688" y="531111"/>
                  </a:cubicBezTo>
                  <a:cubicBezTo>
                    <a:pt x="74364" y="529949"/>
                    <a:pt x="73783" y="527043"/>
                    <a:pt x="72621" y="524718"/>
                  </a:cubicBezTo>
                  <a:cubicBezTo>
                    <a:pt x="74364" y="523556"/>
                    <a:pt x="76688" y="522394"/>
                    <a:pt x="78431" y="520650"/>
                  </a:cubicBezTo>
                  <a:cubicBezTo>
                    <a:pt x="79012" y="521231"/>
                    <a:pt x="81335" y="522975"/>
                    <a:pt x="82497" y="524137"/>
                  </a:cubicBezTo>
                  <a:lnTo>
                    <a:pt x="82497" y="524137"/>
                  </a:lnTo>
                  <a:close/>
                  <a:moveTo>
                    <a:pt x="113870" y="300380"/>
                  </a:moveTo>
                  <a:cubicBezTo>
                    <a:pt x="116775" y="306773"/>
                    <a:pt x="108641" y="314329"/>
                    <a:pt x="102831" y="310842"/>
                  </a:cubicBezTo>
                  <a:cubicBezTo>
                    <a:pt x="97603" y="308517"/>
                    <a:pt x="97022" y="300380"/>
                    <a:pt x="101669" y="296893"/>
                  </a:cubicBezTo>
                  <a:cubicBezTo>
                    <a:pt x="105155" y="293987"/>
                    <a:pt x="112127" y="295731"/>
                    <a:pt x="113870" y="300380"/>
                  </a:cubicBezTo>
                  <a:lnTo>
                    <a:pt x="113870" y="300380"/>
                  </a:lnTo>
                  <a:close/>
                  <a:moveTo>
                    <a:pt x="96441" y="439865"/>
                  </a:moveTo>
                  <a:cubicBezTo>
                    <a:pt x="99346" y="443352"/>
                    <a:pt x="97603" y="449164"/>
                    <a:pt x="92955" y="450326"/>
                  </a:cubicBezTo>
                  <a:cubicBezTo>
                    <a:pt x="87726" y="452651"/>
                    <a:pt x="81917" y="446258"/>
                    <a:pt x="84240" y="441028"/>
                  </a:cubicBezTo>
                  <a:cubicBezTo>
                    <a:pt x="86564" y="436959"/>
                    <a:pt x="93536" y="435797"/>
                    <a:pt x="96441" y="439865"/>
                  </a:cubicBezTo>
                  <a:lnTo>
                    <a:pt x="96441" y="439865"/>
                  </a:lnTo>
                  <a:close/>
                  <a:moveTo>
                    <a:pt x="127232" y="219595"/>
                  </a:moveTo>
                  <a:cubicBezTo>
                    <a:pt x="129556" y="225989"/>
                    <a:pt x="119680" y="232381"/>
                    <a:pt x="115032" y="227151"/>
                  </a:cubicBezTo>
                  <a:cubicBezTo>
                    <a:pt x="110965" y="223664"/>
                    <a:pt x="111546" y="216689"/>
                    <a:pt x="116775" y="214946"/>
                  </a:cubicBezTo>
                  <a:cubicBezTo>
                    <a:pt x="120842" y="212040"/>
                    <a:pt x="126070" y="215527"/>
                    <a:pt x="127232" y="219595"/>
                  </a:cubicBezTo>
                  <a:lnTo>
                    <a:pt x="127232" y="219595"/>
                  </a:lnTo>
                  <a:close/>
                  <a:moveTo>
                    <a:pt x="134785" y="132999"/>
                  </a:moveTo>
                  <a:cubicBezTo>
                    <a:pt x="137109" y="135323"/>
                    <a:pt x="141175" y="137648"/>
                    <a:pt x="140013" y="142298"/>
                  </a:cubicBezTo>
                  <a:cubicBezTo>
                    <a:pt x="138271" y="144622"/>
                    <a:pt x="135366" y="147528"/>
                    <a:pt x="131880" y="145785"/>
                  </a:cubicBezTo>
                  <a:cubicBezTo>
                    <a:pt x="128975" y="144622"/>
                    <a:pt x="128394" y="141135"/>
                    <a:pt x="127232" y="138811"/>
                  </a:cubicBezTo>
                  <a:cubicBezTo>
                    <a:pt x="129556" y="136486"/>
                    <a:pt x="131880" y="134742"/>
                    <a:pt x="134785" y="132999"/>
                  </a:cubicBezTo>
                  <a:lnTo>
                    <a:pt x="134785" y="132999"/>
                  </a:lnTo>
                  <a:close/>
                  <a:moveTo>
                    <a:pt x="111546" y="357918"/>
                  </a:moveTo>
                  <a:cubicBezTo>
                    <a:pt x="114451" y="361986"/>
                    <a:pt x="112127" y="368379"/>
                    <a:pt x="107479" y="370123"/>
                  </a:cubicBezTo>
                  <a:cubicBezTo>
                    <a:pt x="101088" y="373029"/>
                    <a:pt x="93536" y="364892"/>
                    <a:pt x="97022" y="359080"/>
                  </a:cubicBezTo>
                  <a:cubicBezTo>
                    <a:pt x="99926" y="353268"/>
                    <a:pt x="108641" y="352106"/>
                    <a:pt x="111546" y="357918"/>
                  </a:cubicBezTo>
                  <a:lnTo>
                    <a:pt x="111546" y="357918"/>
                  </a:lnTo>
                  <a:close/>
                  <a:moveTo>
                    <a:pt x="94117" y="499146"/>
                  </a:moveTo>
                  <a:cubicBezTo>
                    <a:pt x="99346" y="504377"/>
                    <a:pt x="88888" y="512513"/>
                    <a:pt x="84821" y="506121"/>
                  </a:cubicBezTo>
                  <a:cubicBezTo>
                    <a:pt x="80174" y="500890"/>
                    <a:pt x="90050" y="492753"/>
                    <a:pt x="94117" y="499146"/>
                  </a:cubicBezTo>
                  <a:lnTo>
                    <a:pt x="94117" y="499146"/>
                  </a:lnTo>
                  <a:close/>
                  <a:moveTo>
                    <a:pt x="126651" y="277714"/>
                  </a:moveTo>
                  <a:cubicBezTo>
                    <a:pt x="130137" y="284688"/>
                    <a:pt x="119680" y="292244"/>
                    <a:pt x="113870" y="287013"/>
                  </a:cubicBezTo>
                  <a:cubicBezTo>
                    <a:pt x="108641" y="283526"/>
                    <a:pt x="108641" y="275389"/>
                    <a:pt x="114451" y="273065"/>
                  </a:cubicBezTo>
                  <a:cubicBezTo>
                    <a:pt x="119098" y="269578"/>
                    <a:pt x="125489" y="272484"/>
                    <a:pt x="126651" y="277714"/>
                  </a:cubicBezTo>
                  <a:lnTo>
                    <a:pt x="126651" y="277714"/>
                  </a:lnTo>
                  <a:close/>
                  <a:moveTo>
                    <a:pt x="138851" y="195186"/>
                  </a:moveTo>
                  <a:cubicBezTo>
                    <a:pt x="140594" y="199254"/>
                    <a:pt x="138851" y="204485"/>
                    <a:pt x="134204" y="205647"/>
                  </a:cubicBezTo>
                  <a:cubicBezTo>
                    <a:pt x="128975" y="207391"/>
                    <a:pt x="122584" y="201579"/>
                    <a:pt x="124908" y="196348"/>
                  </a:cubicBezTo>
                  <a:cubicBezTo>
                    <a:pt x="126070" y="189955"/>
                    <a:pt x="136527" y="189374"/>
                    <a:pt x="138851" y="195186"/>
                  </a:cubicBezTo>
                  <a:lnTo>
                    <a:pt x="138851" y="195186"/>
                  </a:lnTo>
                  <a:close/>
                  <a:moveTo>
                    <a:pt x="146985" y="110332"/>
                  </a:moveTo>
                  <a:cubicBezTo>
                    <a:pt x="148728" y="112657"/>
                    <a:pt x="151633" y="114401"/>
                    <a:pt x="151633" y="117888"/>
                  </a:cubicBezTo>
                  <a:cubicBezTo>
                    <a:pt x="150471" y="120794"/>
                    <a:pt x="147566" y="121956"/>
                    <a:pt x="145242" y="123700"/>
                  </a:cubicBezTo>
                  <a:cubicBezTo>
                    <a:pt x="142918" y="121956"/>
                    <a:pt x="140594" y="119050"/>
                    <a:pt x="139432" y="116144"/>
                  </a:cubicBezTo>
                  <a:cubicBezTo>
                    <a:pt x="141756" y="113238"/>
                    <a:pt x="144080" y="111495"/>
                    <a:pt x="146985" y="110332"/>
                  </a:cubicBezTo>
                  <a:lnTo>
                    <a:pt x="146985" y="110332"/>
                  </a:lnTo>
                  <a:close/>
                  <a:moveTo>
                    <a:pt x="105155" y="412549"/>
                  </a:moveTo>
                  <a:cubicBezTo>
                    <a:pt x="109222" y="414874"/>
                    <a:pt x="111546" y="418361"/>
                    <a:pt x="112127" y="423011"/>
                  </a:cubicBezTo>
                  <a:cubicBezTo>
                    <a:pt x="109803" y="426498"/>
                    <a:pt x="106317" y="428822"/>
                    <a:pt x="102831" y="429985"/>
                  </a:cubicBezTo>
                  <a:cubicBezTo>
                    <a:pt x="99346" y="427660"/>
                    <a:pt x="94698" y="424173"/>
                    <a:pt x="96441" y="418943"/>
                  </a:cubicBezTo>
                  <a:cubicBezTo>
                    <a:pt x="97022" y="414293"/>
                    <a:pt x="101669" y="413712"/>
                    <a:pt x="105155" y="412549"/>
                  </a:cubicBezTo>
                  <a:lnTo>
                    <a:pt x="105155" y="412549"/>
                  </a:lnTo>
                  <a:close/>
                  <a:moveTo>
                    <a:pt x="91793" y="559008"/>
                  </a:moveTo>
                  <a:cubicBezTo>
                    <a:pt x="94698" y="562495"/>
                    <a:pt x="90050" y="564239"/>
                    <a:pt x="87726" y="565983"/>
                  </a:cubicBezTo>
                  <a:cubicBezTo>
                    <a:pt x="86564" y="564239"/>
                    <a:pt x="84821" y="561914"/>
                    <a:pt x="84240" y="559589"/>
                  </a:cubicBezTo>
                  <a:cubicBezTo>
                    <a:pt x="85983" y="557846"/>
                    <a:pt x="89469" y="555521"/>
                    <a:pt x="91793" y="559008"/>
                  </a:cubicBezTo>
                  <a:lnTo>
                    <a:pt x="91793" y="559008"/>
                  </a:lnTo>
                  <a:close/>
                  <a:moveTo>
                    <a:pt x="125489" y="335252"/>
                  </a:moveTo>
                  <a:cubicBezTo>
                    <a:pt x="129556" y="342226"/>
                    <a:pt x="121422" y="350944"/>
                    <a:pt x="114451" y="347456"/>
                  </a:cubicBezTo>
                  <a:cubicBezTo>
                    <a:pt x="108060" y="345713"/>
                    <a:pt x="106898" y="335833"/>
                    <a:pt x="112127" y="332346"/>
                  </a:cubicBezTo>
                  <a:cubicBezTo>
                    <a:pt x="116194" y="328859"/>
                    <a:pt x="123165" y="330602"/>
                    <a:pt x="125489" y="335252"/>
                  </a:cubicBezTo>
                  <a:lnTo>
                    <a:pt x="125489" y="335252"/>
                  </a:lnTo>
                  <a:close/>
                  <a:moveTo>
                    <a:pt x="108641" y="477061"/>
                  </a:moveTo>
                  <a:cubicBezTo>
                    <a:pt x="110965" y="481711"/>
                    <a:pt x="105736" y="487522"/>
                    <a:pt x="100508" y="485779"/>
                  </a:cubicBezTo>
                  <a:cubicBezTo>
                    <a:pt x="95860" y="485198"/>
                    <a:pt x="94117" y="478805"/>
                    <a:pt x="97022" y="475317"/>
                  </a:cubicBezTo>
                  <a:cubicBezTo>
                    <a:pt x="99346" y="471249"/>
                    <a:pt x="107479" y="472411"/>
                    <a:pt x="108641" y="477061"/>
                  </a:cubicBezTo>
                  <a:lnTo>
                    <a:pt x="108641" y="477061"/>
                  </a:lnTo>
                  <a:close/>
                  <a:moveTo>
                    <a:pt x="138851" y="255048"/>
                  </a:moveTo>
                  <a:cubicBezTo>
                    <a:pt x="141756" y="262603"/>
                    <a:pt x="131880" y="269578"/>
                    <a:pt x="125489" y="264347"/>
                  </a:cubicBezTo>
                  <a:cubicBezTo>
                    <a:pt x="120260" y="261441"/>
                    <a:pt x="120842" y="252142"/>
                    <a:pt x="126651" y="249817"/>
                  </a:cubicBezTo>
                  <a:cubicBezTo>
                    <a:pt x="131299" y="247493"/>
                    <a:pt x="137689" y="249817"/>
                    <a:pt x="138851" y="255048"/>
                  </a:cubicBezTo>
                  <a:lnTo>
                    <a:pt x="138851" y="255048"/>
                  </a:lnTo>
                  <a:close/>
                  <a:moveTo>
                    <a:pt x="151633" y="172519"/>
                  </a:moveTo>
                  <a:cubicBezTo>
                    <a:pt x="154538" y="177750"/>
                    <a:pt x="148728" y="184143"/>
                    <a:pt x="142918" y="182400"/>
                  </a:cubicBezTo>
                  <a:cubicBezTo>
                    <a:pt x="138271" y="181237"/>
                    <a:pt x="135947" y="174263"/>
                    <a:pt x="139432" y="170776"/>
                  </a:cubicBezTo>
                  <a:cubicBezTo>
                    <a:pt x="142337" y="166126"/>
                    <a:pt x="149309" y="167289"/>
                    <a:pt x="151633" y="172519"/>
                  </a:cubicBezTo>
                  <a:lnTo>
                    <a:pt x="151633" y="172519"/>
                  </a:lnTo>
                  <a:close/>
                  <a:moveTo>
                    <a:pt x="163833" y="92316"/>
                  </a:moveTo>
                  <a:cubicBezTo>
                    <a:pt x="163833" y="96965"/>
                    <a:pt x="158604" y="101034"/>
                    <a:pt x="155118" y="96965"/>
                  </a:cubicBezTo>
                  <a:cubicBezTo>
                    <a:pt x="151633" y="93478"/>
                    <a:pt x="155700" y="88828"/>
                    <a:pt x="159766" y="87666"/>
                  </a:cubicBezTo>
                  <a:cubicBezTo>
                    <a:pt x="160928" y="89410"/>
                    <a:pt x="162671" y="90572"/>
                    <a:pt x="163833" y="92316"/>
                  </a:cubicBezTo>
                  <a:lnTo>
                    <a:pt x="163833" y="92316"/>
                  </a:lnTo>
                  <a:close/>
                  <a:moveTo>
                    <a:pt x="119680" y="389883"/>
                  </a:moveTo>
                  <a:cubicBezTo>
                    <a:pt x="121422" y="392208"/>
                    <a:pt x="123746" y="393951"/>
                    <a:pt x="124327" y="396857"/>
                  </a:cubicBezTo>
                  <a:cubicBezTo>
                    <a:pt x="124908" y="402669"/>
                    <a:pt x="119098" y="407900"/>
                    <a:pt x="113289" y="406156"/>
                  </a:cubicBezTo>
                  <a:cubicBezTo>
                    <a:pt x="108641" y="404413"/>
                    <a:pt x="105736" y="399182"/>
                    <a:pt x="107479" y="394533"/>
                  </a:cubicBezTo>
                  <a:cubicBezTo>
                    <a:pt x="108641" y="392208"/>
                    <a:pt x="111546" y="390464"/>
                    <a:pt x="113870" y="388721"/>
                  </a:cubicBezTo>
                  <a:cubicBezTo>
                    <a:pt x="115032" y="389302"/>
                    <a:pt x="117937" y="389302"/>
                    <a:pt x="119680" y="389883"/>
                  </a:cubicBezTo>
                  <a:lnTo>
                    <a:pt x="119680" y="389883"/>
                  </a:lnTo>
                  <a:close/>
                  <a:moveTo>
                    <a:pt x="105155" y="535180"/>
                  </a:moveTo>
                  <a:cubicBezTo>
                    <a:pt x="107479" y="538667"/>
                    <a:pt x="103993" y="543898"/>
                    <a:pt x="99346" y="543316"/>
                  </a:cubicBezTo>
                  <a:cubicBezTo>
                    <a:pt x="96441" y="542154"/>
                    <a:pt x="93536" y="538086"/>
                    <a:pt x="96441" y="535180"/>
                  </a:cubicBezTo>
                  <a:cubicBezTo>
                    <a:pt x="98764" y="531693"/>
                    <a:pt x="103413" y="531693"/>
                    <a:pt x="105155" y="535180"/>
                  </a:cubicBezTo>
                  <a:lnTo>
                    <a:pt x="105155" y="535180"/>
                  </a:lnTo>
                  <a:close/>
                  <a:moveTo>
                    <a:pt x="127232" y="306192"/>
                  </a:moveTo>
                  <a:cubicBezTo>
                    <a:pt x="133623" y="306192"/>
                    <a:pt x="140013" y="310842"/>
                    <a:pt x="138271" y="317816"/>
                  </a:cubicBezTo>
                  <a:cubicBezTo>
                    <a:pt x="137109" y="326534"/>
                    <a:pt x="123746" y="327696"/>
                    <a:pt x="120842" y="318978"/>
                  </a:cubicBezTo>
                  <a:cubicBezTo>
                    <a:pt x="118518" y="313748"/>
                    <a:pt x="122584" y="309098"/>
                    <a:pt x="127232" y="306192"/>
                  </a:cubicBezTo>
                  <a:lnTo>
                    <a:pt x="127232" y="306192"/>
                  </a:lnTo>
                  <a:close/>
                  <a:moveTo>
                    <a:pt x="101669" y="595623"/>
                  </a:moveTo>
                  <a:cubicBezTo>
                    <a:pt x="102250" y="596204"/>
                    <a:pt x="102250" y="596785"/>
                    <a:pt x="102250" y="597367"/>
                  </a:cubicBezTo>
                  <a:cubicBezTo>
                    <a:pt x="101088" y="596204"/>
                    <a:pt x="99926" y="595042"/>
                    <a:pt x="99346" y="593880"/>
                  </a:cubicBezTo>
                  <a:cubicBezTo>
                    <a:pt x="99926" y="593880"/>
                    <a:pt x="101088" y="594461"/>
                    <a:pt x="101669" y="595623"/>
                  </a:cubicBezTo>
                  <a:lnTo>
                    <a:pt x="101669" y="595623"/>
                  </a:lnTo>
                  <a:close/>
                  <a:moveTo>
                    <a:pt x="118518" y="449745"/>
                  </a:moveTo>
                  <a:cubicBezTo>
                    <a:pt x="124327" y="453232"/>
                    <a:pt x="122584" y="462532"/>
                    <a:pt x="116194" y="463694"/>
                  </a:cubicBezTo>
                  <a:cubicBezTo>
                    <a:pt x="110965" y="465437"/>
                    <a:pt x="107479" y="459626"/>
                    <a:pt x="106317" y="455557"/>
                  </a:cubicBezTo>
                  <a:cubicBezTo>
                    <a:pt x="108060" y="450908"/>
                    <a:pt x="113289" y="445677"/>
                    <a:pt x="118518" y="449745"/>
                  </a:cubicBezTo>
                  <a:lnTo>
                    <a:pt x="118518" y="449745"/>
                  </a:lnTo>
                  <a:close/>
                  <a:moveTo>
                    <a:pt x="151633" y="232381"/>
                  </a:moveTo>
                  <a:cubicBezTo>
                    <a:pt x="152795" y="238193"/>
                    <a:pt x="147566" y="244005"/>
                    <a:pt x="141756" y="242843"/>
                  </a:cubicBezTo>
                  <a:cubicBezTo>
                    <a:pt x="134785" y="242262"/>
                    <a:pt x="132461" y="233544"/>
                    <a:pt x="137109" y="228313"/>
                  </a:cubicBezTo>
                  <a:cubicBezTo>
                    <a:pt x="141175" y="223664"/>
                    <a:pt x="151052" y="225989"/>
                    <a:pt x="151633" y="232381"/>
                  </a:cubicBezTo>
                  <a:lnTo>
                    <a:pt x="151633" y="232381"/>
                  </a:lnTo>
                  <a:close/>
                  <a:moveTo>
                    <a:pt x="163252" y="151597"/>
                  </a:moveTo>
                  <a:cubicBezTo>
                    <a:pt x="164414" y="157409"/>
                    <a:pt x="156861" y="162639"/>
                    <a:pt x="152214" y="158571"/>
                  </a:cubicBezTo>
                  <a:cubicBezTo>
                    <a:pt x="148728" y="156246"/>
                    <a:pt x="148147" y="149853"/>
                    <a:pt x="152214" y="147528"/>
                  </a:cubicBezTo>
                  <a:cubicBezTo>
                    <a:pt x="156280" y="143460"/>
                    <a:pt x="162671" y="146366"/>
                    <a:pt x="163252" y="151597"/>
                  </a:cubicBezTo>
                  <a:lnTo>
                    <a:pt x="163252" y="151597"/>
                  </a:lnTo>
                  <a:close/>
                  <a:moveTo>
                    <a:pt x="174871" y="69068"/>
                  </a:moveTo>
                  <a:cubicBezTo>
                    <a:pt x="177195" y="74880"/>
                    <a:pt x="166738" y="76624"/>
                    <a:pt x="166738" y="70812"/>
                  </a:cubicBezTo>
                  <a:cubicBezTo>
                    <a:pt x="165576" y="65581"/>
                    <a:pt x="173709" y="64419"/>
                    <a:pt x="174871" y="69068"/>
                  </a:cubicBezTo>
                  <a:lnTo>
                    <a:pt x="174871" y="69068"/>
                  </a:lnTo>
                  <a:close/>
                  <a:moveTo>
                    <a:pt x="136527" y="370704"/>
                  </a:moveTo>
                  <a:cubicBezTo>
                    <a:pt x="139432" y="375935"/>
                    <a:pt x="135366" y="382328"/>
                    <a:pt x="129556" y="383490"/>
                  </a:cubicBezTo>
                  <a:cubicBezTo>
                    <a:pt x="122584" y="385233"/>
                    <a:pt x="116194" y="375935"/>
                    <a:pt x="120260" y="370123"/>
                  </a:cubicBezTo>
                  <a:cubicBezTo>
                    <a:pt x="123746" y="363730"/>
                    <a:pt x="133623" y="364311"/>
                    <a:pt x="136527" y="370704"/>
                  </a:cubicBezTo>
                  <a:lnTo>
                    <a:pt x="136527" y="370704"/>
                  </a:lnTo>
                  <a:close/>
                  <a:moveTo>
                    <a:pt x="119098" y="512513"/>
                  </a:moveTo>
                  <a:cubicBezTo>
                    <a:pt x="122003" y="517163"/>
                    <a:pt x="115613" y="523556"/>
                    <a:pt x="110965" y="520650"/>
                  </a:cubicBezTo>
                  <a:cubicBezTo>
                    <a:pt x="106898" y="519488"/>
                    <a:pt x="105736" y="513676"/>
                    <a:pt x="108641" y="510770"/>
                  </a:cubicBezTo>
                  <a:cubicBezTo>
                    <a:pt x="110965" y="506702"/>
                    <a:pt x="117356" y="507864"/>
                    <a:pt x="119098" y="512513"/>
                  </a:cubicBezTo>
                  <a:lnTo>
                    <a:pt x="119098" y="512513"/>
                  </a:lnTo>
                  <a:close/>
                  <a:moveTo>
                    <a:pt x="151052" y="290500"/>
                  </a:moveTo>
                  <a:cubicBezTo>
                    <a:pt x="153376" y="298056"/>
                    <a:pt x="144080" y="305611"/>
                    <a:pt x="137689" y="300961"/>
                  </a:cubicBezTo>
                  <a:cubicBezTo>
                    <a:pt x="131880" y="298056"/>
                    <a:pt x="130718" y="289338"/>
                    <a:pt x="135947" y="285851"/>
                  </a:cubicBezTo>
                  <a:cubicBezTo>
                    <a:pt x="140594" y="281201"/>
                    <a:pt x="149890" y="284107"/>
                    <a:pt x="151052" y="290500"/>
                  </a:cubicBezTo>
                  <a:lnTo>
                    <a:pt x="151052" y="290500"/>
                  </a:lnTo>
                  <a:close/>
                  <a:moveTo>
                    <a:pt x="163252" y="207972"/>
                  </a:moveTo>
                  <a:cubicBezTo>
                    <a:pt x="165576" y="213783"/>
                    <a:pt x="160347" y="220758"/>
                    <a:pt x="154538" y="219595"/>
                  </a:cubicBezTo>
                  <a:cubicBezTo>
                    <a:pt x="148147" y="219595"/>
                    <a:pt x="144661" y="210296"/>
                    <a:pt x="149309" y="205647"/>
                  </a:cubicBezTo>
                  <a:cubicBezTo>
                    <a:pt x="152795" y="200416"/>
                    <a:pt x="160928" y="202160"/>
                    <a:pt x="163252" y="207972"/>
                  </a:cubicBezTo>
                  <a:lnTo>
                    <a:pt x="163252" y="207972"/>
                  </a:lnTo>
                  <a:close/>
                  <a:moveTo>
                    <a:pt x="164995" y="124281"/>
                  </a:moveTo>
                  <a:cubicBezTo>
                    <a:pt x="169643" y="119632"/>
                    <a:pt x="176033" y="124862"/>
                    <a:pt x="176033" y="130674"/>
                  </a:cubicBezTo>
                  <a:cubicBezTo>
                    <a:pt x="174871" y="134161"/>
                    <a:pt x="171385" y="135905"/>
                    <a:pt x="167900" y="137067"/>
                  </a:cubicBezTo>
                  <a:cubicBezTo>
                    <a:pt x="163833" y="134161"/>
                    <a:pt x="159185" y="127768"/>
                    <a:pt x="164995" y="124281"/>
                  </a:cubicBezTo>
                  <a:lnTo>
                    <a:pt x="164995" y="124281"/>
                  </a:lnTo>
                  <a:close/>
                  <a:moveTo>
                    <a:pt x="184167" y="43496"/>
                  </a:moveTo>
                  <a:cubicBezTo>
                    <a:pt x="187653" y="45821"/>
                    <a:pt x="187072" y="52795"/>
                    <a:pt x="181843" y="51051"/>
                  </a:cubicBezTo>
                  <a:cubicBezTo>
                    <a:pt x="177195" y="48727"/>
                    <a:pt x="180681" y="44077"/>
                    <a:pt x="184167" y="43496"/>
                  </a:cubicBezTo>
                  <a:lnTo>
                    <a:pt x="184167" y="43496"/>
                  </a:lnTo>
                  <a:close/>
                  <a:moveTo>
                    <a:pt x="127813" y="424754"/>
                  </a:moveTo>
                  <a:cubicBezTo>
                    <a:pt x="135947" y="424754"/>
                    <a:pt x="138271" y="436959"/>
                    <a:pt x="131299" y="440446"/>
                  </a:cubicBezTo>
                  <a:cubicBezTo>
                    <a:pt x="126070" y="443934"/>
                    <a:pt x="120260" y="439865"/>
                    <a:pt x="117937" y="435216"/>
                  </a:cubicBezTo>
                  <a:cubicBezTo>
                    <a:pt x="117937" y="429985"/>
                    <a:pt x="121422" y="423592"/>
                    <a:pt x="127813" y="424754"/>
                  </a:cubicBezTo>
                  <a:lnTo>
                    <a:pt x="127813" y="424754"/>
                  </a:lnTo>
                  <a:close/>
                  <a:moveTo>
                    <a:pt x="110384" y="570051"/>
                  </a:moveTo>
                  <a:cubicBezTo>
                    <a:pt x="113870" y="568307"/>
                    <a:pt x="115613" y="572957"/>
                    <a:pt x="117356" y="575282"/>
                  </a:cubicBezTo>
                  <a:cubicBezTo>
                    <a:pt x="115032" y="577025"/>
                    <a:pt x="112127" y="581093"/>
                    <a:pt x="109222" y="577606"/>
                  </a:cubicBezTo>
                  <a:cubicBezTo>
                    <a:pt x="106317" y="575282"/>
                    <a:pt x="106898" y="570632"/>
                    <a:pt x="110384" y="570051"/>
                  </a:cubicBezTo>
                  <a:lnTo>
                    <a:pt x="110384" y="570051"/>
                  </a:lnTo>
                  <a:close/>
                  <a:moveTo>
                    <a:pt x="148728" y="346294"/>
                  </a:moveTo>
                  <a:cubicBezTo>
                    <a:pt x="145242" y="339320"/>
                    <a:pt x="134785" y="340482"/>
                    <a:pt x="131880" y="346875"/>
                  </a:cubicBezTo>
                  <a:cubicBezTo>
                    <a:pt x="127813" y="353850"/>
                    <a:pt x="135947" y="363148"/>
                    <a:pt x="142918" y="360243"/>
                  </a:cubicBezTo>
                  <a:cubicBezTo>
                    <a:pt x="149309" y="359080"/>
                    <a:pt x="152795" y="351525"/>
                    <a:pt x="148728" y="346294"/>
                  </a:cubicBezTo>
                  <a:lnTo>
                    <a:pt x="148728" y="346294"/>
                  </a:lnTo>
                  <a:close/>
                  <a:moveTo>
                    <a:pt x="132461" y="490428"/>
                  </a:moveTo>
                  <a:cubicBezTo>
                    <a:pt x="134204" y="495078"/>
                    <a:pt x="129556" y="500309"/>
                    <a:pt x="124327" y="499727"/>
                  </a:cubicBezTo>
                  <a:cubicBezTo>
                    <a:pt x="118518" y="499146"/>
                    <a:pt x="115613" y="491009"/>
                    <a:pt x="120260" y="486941"/>
                  </a:cubicBezTo>
                  <a:cubicBezTo>
                    <a:pt x="124327" y="482873"/>
                    <a:pt x="131299" y="485198"/>
                    <a:pt x="132461" y="490428"/>
                  </a:cubicBezTo>
                  <a:lnTo>
                    <a:pt x="132461" y="490428"/>
                  </a:lnTo>
                  <a:close/>
                  <a:moveTo>
                    <a:pt x="163252" y="267834"/>
                  </a:moveTo>
                  <a:cubicBezTo>
                    <a:pt x="162090" y="262022"/>
                    <a:pt x="155700" y="257954"/>
                    <a:pt x="149890" y="260860"/>
                  </a:cubicBezTo>
                  <a:cubicBezTo>
                    <a:pt x="142918" y="263184"/>
                    <a:pt x="141756" y="273646"/>
                    <a:pt x="148147" y="277714"/>
                  </a:cubicBezTo>
                  <a:cubicBezTo>
                    <a:pt x="154538" y="282945"/>
                    <a:pt x="165576" y="275389"/>
                    <a:pt x="163252" y="267834"/>
                  </a:cubicBezTo>
                  <a:lnTo>
                    <a:pt x="163252" y="267834"/>
                  </a:lnTo>
                  <a:close/>
                  <a:moveTo>
                    <a:pt x="175452" y="184724"/>
                  </a:moveTo>
                  <a:cubicBezTo>
                    <a:pt x="178938" y="191698"/>
                    <a:pt x="168481" y="199254"/>
                    <a:pt x="162671" y="194023"/>
                  </a:cubicBezTo>
                  <a:cubicBezTo>
                    <a:pt x="157442" y="190536"/>
                    <a:pt x="158023" y="181818"/>
                    <a:pt x="164414" y="179494"/>
                  </a:cubicBezTo>
                  <a:cubicBezTo>
                    <a:pt x="169062" y="177169"/>
                    <a:pt x="173709" y="180656"/>
                    <a:pt x="175452" y="184724"/>
                  </a:cubicBezTo>
                  <a:lnTo>
                    <a:pt x="175452" y="184724"/>
                  </a:lnTo>
                  <a:close/>
                  <a:moveTo>
                    <a:pt x="186491" y="102777"/>
                  </a:moveTo>
                  <a:cubicBezTo>
                    <a:pt x="191138" y="108589"/>
                    <a:pt x="181262" y="116726"/>
                    <a:pt x="177195" y="110332"/>
                  </a:cubicBezTo>
                  <a:cubicBezTo>
                    <a:pt x="171385" y="103939"/>
                    <a:pt x="182424" y="95803"/>
                    <a:pt x="186491" y="102777"/>
                  </a:cubicBezTo>
                  <a:lnTo>
                    <a:pt x="186491" y="102777"/>
                  </a:lnTo>
                  <a:close/>
                  <a:moveTo>
                    <a:pt x="128975" y="547385"/>
                  </a:moveTo>
                  <a:cubicBezTo>
                    <a:pt x="131299" y="550291"/>
                    <a:pt x="129556" y="554940"/>
                    <a:pt x="126070" y="555521"/>
                  </a:cubicBezTo>
                  <a:cubicBezTo>
                    <a:pt x="120842" y="558427"/>
                    <a:pt x="115032" y="549128"/>
                    <a:pt x="120260" y="546222"/>
                  </a:cubicBezTo>
                  <a:cubicBezTo>
                    <a:pt x="123165" y="543898"/>
                    <a:pt x="127232" y="544479"/>
                    <a:pt x="128975" y="547385"/>
                  </a:cubicBezTo>
                  <a:lnTo>
                    <a:pt x="128975" y="547385"/>
                  </a:lnTo>
                  <a:close/>
                  <a:moveTo>
                    <a:pt x="148147" y="407900"/>
                  </a:moveTo>
                  <a:cubicBezTo>
                    <a:pt x="149890" y="415455"/>
                    <a:pt x="140013" y="421848"/>
                    <a:pt x="133623" y="417199"/>
                  </a:cubicBezTo>
                  <a:cubicBezTo>
                    <a:pt x="128394" y="413712"/>
                    <a:pt x="128394" y="405575"/>
                    <a:pt x="133623" y="402088"/>
                  </a:cubicBezTo>
                  <a:cubicBezTo>
                    <a:pt x="138271" y="398020"/>
                    <a:pt x="146985" y="401507"/>
                    <a:pt x="148147" y="407900"/>
                  </a:cubicBezTo>
                  <a:lnTo>
                    <a:pt x="148147" y="407900"/>
                  </a:lnTo>
                  <a:close/>
                  <a:moveTo>
                    <a:pt x="162090" y="323628"/>
                  </a:moveTo>
                  <a:cubicBezTo>
                    <a:pt x="159185" y="316654"/>
                    <a:pt x="148147" y="316072"/>
                    <a:pt x="144661" y="322465"/>
                  </a:cubicBezTo>
                  <a:cubicBezTo>
                    <a:pt x="139432" y="329440"/>
                    <a:pt x="146985" y="339901"/>
                    <a:pt x="155118" y="337576"/>
                  </a:cubicBezTo>
                  <a:cubicBezTo>
                    <a:pt x="160928" y="336995"/>
                    <a:pt x="164414" y="329440"/>
                    <a:pt x="162090" y="323628"/>
                  </a:cubicBezTo>
                  <a:lnTo>
                    <a:pt x="162090" y="323628"/>
                  </a:lnTo>
                  <a:close/>
                  <a:moveTo>
                    <a:pt x="174871" y="241099"/>
                  </a:moveTo>
                  <a:cubicBezTo>
                    <a:pt x="178938" y="246330"/>
                    <a:pt x="175452" y="253885"/>
                    <a:pt x="169062" y="255048"/>
                  </a:cubicBezTo>
                  <a:cubicBezTo>
                    <a:pt x="161509" y="257954"/>
                    <a:pt x="153956" y="248074"/>
                    <a:pt x="158023" y="241681"/>
                  </a:cubicBezTo>
                  <a:cubicBezTo>
                    <a:pt x="160928" y="235287"/>
                    <a:pt x="171385" y="234706"/>
                    <a:pt x="174871" y="241099"/>
                  </a:cubicBezTo>
                  <a:lnTo>
                    <a:pt x="174871" y="241099"/>
                  </a:lnTo>
                  <a:close/>
                  <a:moveTo>
                    <a:pt x="126070" y="608990"/>
                  </a:moveTo>
                  <a:cubicBezTo>
                    <a:pt x="125489" y="613059"/>
                    <a:pt x="118518" y="613640"/>
                    <a:pt x="119098" y="608990"/>
                  </a:cubicBezTo>
                  <a:cubicBezTo>
                    <a:pt x="118518" y="604341"/>
                    <a:pt x="125489" y="604341"/>
                    <a:pt x="126070" y="608990"/>
                  </a:cubicBezTo>
                  <a:lnTo>
                    <a:pt x="126070" y="608990"/>
                  </a:lnTo>
                  <a:close/>
                  <a:moveTo>
                    <a:pt x="138271" y="460207"/>
                  </a:moveTo>
                  <a:cubicBezTo>
                    <a:pt x="143499" y="460788"/>
                    <a:pt x="145823" y="466019"/>
                    <a:pt x="146985" y="470087"/>
                  </a:cubicBezTo>
                  <a:cubicBezTo>
                    <a:pt x="144661" y="473574"/>
                    <a:pt x="141175" y="478223"/>
                    <a:pt x="135947" y="477061"/>
                  </a:cubicBezTo>
                  <a:cubicBezTo>
                    <a:pt x="131880" y="475899"/>
                    <a:pt x="130137" y="471830"/>
                    <a:pt x="128975" y="467762"/>
                  </a:cubicBezTo>
                  <a:cubicBezTo>
                    <a:pt x="130137" y="464275"/>
                    <a:pt x="133042" y="460207"/>
                    <a:pt x="138271" y="460207"/>
                  </a:cubicBezTo>
                  <a:lnTo>
                    <a:pt x="138271" y="460207"/>
                  </a:lnTo>
                  <a:close/>
                  <a:moveTo>
                    <a:pt x="187653" y="162639"/>
                  </a:moveTo>
                  <a:cubicBezTo>
                    <a:pt x="189396" y="168451"/>
                    <a:pt x="183586" y="174263"/>
                    <a:pt x="177776" y="172519"/>
                  </a:cubicBezTo>
                  <a:cubicBezTo>
                    <a:pt x="171967" y="171357"/>
                    <a:pt x="169643" y="162639"/>
                    <a:pt x="174290" y="159152"/>
                  </a:cubicBezTo>
                  <a:cubicBezTo>
                    <a:pt x="178357" y="154503"/>
                    <a:pt x="186491" y="156827"/>
                    <a:pt x="187653" y="162639"/>
                  </a:cubicBezTo>
                  <a:lnTo>
                    <a:pt x="187653" y="162639"/>
                  </a:lnTo>
                  <a:close/>
                  <a:moveTo>
                    <a:pt x="196948" y="78367"/>
                  </a:moveTo>
                  <a:cubicBezTo>
                    <a:pt x="201596" y="80692"/>
                    <a:pt x="198691" y="88828"/>
                    <a:pt x="193462" y="88247"/>
                  </a:cubicBezTo>
                  <a:cubicBezTo>
                    <a:pt x="189396" y="88247"/>
                    <a:pt x="188814" y="84179"/>
                    <a:pt x="187653" y="81273"/>
                  </a:cubicBezTo>
                  <a:cubicBezTo>
                    <a:pt x="189976" y="78948"/>
                    <a:pt x="193462" y="75461"/>
                    <a:pt x="196948" y="78367"/>
                  </a:cubicBezTo>
                  <a:lnTo>
                    <a:pt x="196948" y="78367"/>
                  </a:lnTo>
                  <a:close/>
                  <a:moveTo>
                    <a:pt x="160928" y="385233"/>
                  </a:moveTo>
                  <a:cubicBezTo>
                    <a:pt x="159766" y="378260"/>
                    <a:pt x="150471" y="375354"/>
                    <a:pt x="145242" y="379422"/>
                  </a:cubicBezTo>
                  <a:cubicBezTo>
                    <a:pt x="138851" y="383490"/>
                    <a:pt x="140594" y="395114"/>
                    <a:pt x="148147" y="396857"/>
                  </a:cubicBezTo>
                  <a:cubicBezTo>
                    <a:pt x="155118" y="399182"/>
                    <a:pt x="162671" y="392208"/>
                    <a:pt x="160928" y="385233"/>
                  </a:cubicBezTo>
                  <a:lnTo>
                    <a:pt x="160928" y="385233"/>
                  </a:lnTo>
                  <a:close/>
                  <a:moveTo>
                    <a:pt x="142337" y="525300"/>
                  </a:moveTo>
                  <a:cubicBezTo>
                    <a:pt x="144661" y="530530"/>
                    <a:pt x="137689" y="536342"/>
                    <a:pt x="133042" y="533436"/>
                  </a:cubicBezTo>
                  <a:cubicBezTo>
                    <a:pt x="127813" y="531693"/>
                    <a:pt x="128394" y="523556"/>
                    <a:pt x="133042" y="521231"/>
                  </a:cubicBezTo>
                  <a:cubicBezTo>
                    <a:pt x="136527" y="519488"/>
                    <a:pt x="141756" y="521231"/>
                    <a:pt x="142337" y="525300"/>
                  </a:cubicBezTo>
                  <a:lnTo>
                    <a:pt x="142337" y="525300"/>
                  </a:lnTo>
                  <a:close/>
                  <a:moveTo>
                    <a:pt x="162671" y="295150"/>
                  </a:moveTo>
                  <a:cubicBezTo>
                    <a:pt x="156861" y="296312"/>
                    <a:pt x="153376" y="303286"/>
                    <a:pt x="155700" y="308517"/>
                  </a:cubicBezTo>
                  <a:cubicBezTo>
                    <a:pt x="156861" y="312585"/>
                    <a:pt x="160928" y="313748"/>
                    <a:pt x="163833" y="316072"/>
                  </a:cubicBezTo>
                  <a:cubicBezTo>
                    <a:pt x="167900" y="314910"/>
                    <a:pt x="172547" y="314329"/>
                    <a:pt x="174871" y="310261"/>
                  </a:cubicBezTo>
                  <a:cubicBezTo>
                    <a:pt x="179519" y="302705"/>
                    <a:pt x="170805" y="291663"/>
                    <a:pt x="162671" y="295150"/>
                  </a:cubicBezTo>
                  <a:lnTo>
                    <a:pt x="162671" y="295150"/>
                  </a:lnTo>
                  <a:close/>
                  <a:moveTo>
                    <a:pt x="180100" y="212621"/>
                  </a:moveTo>
                  <a:cubicBezTo>
                    <a:pt x="185329" y="214946"/>
                    <a:pt x="191138" y="220758"/>
                    <a:pt x="187072" y="227151"/>
                  </a:cubicBezTo>
                  <a:cubicBezTo>
                    <a:pt x="185329" y="231219"/>
                    <a:pt x="180681" y="231800"/>
                    <a:pt x="177195" y="232963"/>
                  </a:cubicBezTo>
                  <a:cubicBezTo>
                    <a:pt x="171967" y="230638"/>
                    <a:pt x="169062" y="226570"/>
                    <a:pt x="168481" y="221339"/>
                  </a:cubicBezTo>
                  <a:cubicBezTo>
                    <a:pt x="170805" y="216689"/>
                    <a:pt x="174871" y="213783"/>
                    <a:pt x="180100" y="212621"/>
                  </a:cubicBezTo>
                  <a:lnTo>
                    <a:pt x="180100" y="212621"/>
                  </a:lnTo>
                  <a:close/>
                  <a:moveTo>
                    <a:pt x="158023" y="441028"/>
                  </a:moveTo>
                  <a:cubicBezTo>
                    <a:pt x="161509" y="446839"/>
                    <a:pt x="156280" y="454976"/>
                    <a:pt x="149890" y="454395"/>
                  </a:cubicBezTo>
                  <a:cubicBezTo>
                    <a:pt x="144661" y="454395"/>
                    <a:pt x="140013" y="448583"/>
                    <a:pt x="141175" y="443352"/>
                  </a:cubicBezTo>
                  <a:cubicBezTo>
                    <a:pt x="142337" y="435797"/>
                    <a:pt x="154538" y="434053"/>
                    <a:pt x="158023" y="441028"/>
                  </a:cubicBezTo>
                  <a:lnTo>
                    <a:pt x="158023" y="441028"/>
                  </a:lnTo>
                  <a:close/>
                  <a:moveTo>
                    <a:pt x="199853" y="139973"/>
                  </a:moveTo>
                  <a:cubicBezTo>
                    <a:pt x="201596" y="145785"/>
                    <a:pt x="193462" y="151597"/>
                    <a:pt x="188234" y="147528"/>
                  </a:cubicBezTo>
                  <a:cubicBezTo>
                    <a:pt x="183005" y="144622"/>
                    <a:pt x="183586" y="136486"/>
                    <a:pt x="188814" y="134161"/>
                  </a:cubicBezTo>
                  <a:cubicBezTo>
                    <a:pt x="193462" y="131836"/>
                    <a:pt x="199272" y="135323"/>
                    <a:pt x="199853" y="139973"/>
                  </a:cubicBezTo>
                  <a:lnTo>
                    <a:pt x="199853" y="139973"/>
                  </a:lnTo>
                  <a:close/>
                  <a:moveTo>
                    <a:pt x="210891" y="59188"/>
                  </a:moveTo>
                  <a:cubicBezTo>
                    <a:pt x="211472" y="65000"/>
                    <a:pt x="202177" y="66162"/>
                    <a:pt x="201596" y="60350"/>
                  </a:cubicBezTo>
                  <a:cubicBezTo>
                    <a:pt x="199853" y="53957"/>
                    <a:pt x="210891" y="52795"/>
                    <a:pt x="210891" y="59188"/>
                  </a:cubicBezTo>
                  <a:lnTo>
                    <a:pt x="210891" y="59188"/>
                  </a:lnTo>
                  <a:close/>
                  <a:moveTo>
                    <a:pt x="139432" y="584581"/>
                  </a:moveTo>
                  <a:cubicBezTo>
                    <a:pt x="140594" y="590974"/>
                    <a:pt x="130137" y="592717"/>
                    <a:pt x="130137" y="585743"/>
                  </a:cubicBezTo>
                  <a:cubicBezTo>
                    <a:pt x="128975" y="580512"/>
                    <a:pt x="138851" y="579350"/>
                    <a:pt x="139432" y="584581"/>
                  </a:cubicBezTo>
                  <a:lnTo>
                    <a:pt x="139432" y="584581"/>
                  </a:lnTo>
                  <a:close/>
                  <a:moveTo>
                    <a:pt x="173129" y="360824"/>
                  </a:moveTo>
                  <a:cubicBezTo>
                    <a:pt x="176033" y="367798"/>
                    <a:pt x="167900" y="375935"/>
                    <a:pt x="160928" y="373610"/>
                  </a:cubicBezTo>
                  <a:cubicBezTo>
                    <a:pt x="153376" y="372448"/>
                    <a:pt x="149890" y="361405"/>
                    <a:pt x="156280" y="356174"/>
                  </a:cubicBezTo>
                  <a:cubicBezTo>
                    <a:pt x="161509" y="350944"/>
                    <a:pt x="171385" y="353268"/>
                    <a:pt x="173129" y="360824"/>
                  </a:cubicBezTo>
                  <a:lnTo>
                    <a:pt x="173129" y="360824"/>
                  </a:lnTo>
                  <a:close/>
                  <a:moveTo>
                    <a:pt x="156861" y="502052"/>
                  </a:moveTo>
                  <a:cubicBezTo>
                    <a:pt x="156861" y="506121"/>
                    <a:pt x="154538" y="510770"/>
                    <a:pt x="149890" y="511932"/>
                  </a:cubicBezTo>
                  <a:cubicBezTo>
                    <a:pt x="142337" y="513676"/>
                    <a:pt x="136527" y="503215"/>
                    <a:pt x="142918" y="498565"/>
                  </a:cubicBezTo>
                  <a:cubicBezTo>
                    <a:pt x="148147" y="493915"/>
                    <a:pt x="154538" y="497403"/>
                    <a:pt x="156861" y="502052"/>
                  </a:cubicBezTo>
                  <a:lnTo>
                    <a:pt x="156861" y="502052"/>
                  </a:lnTo>
                  <a:close/>
                  <a:moveTo>
                    <a:pt x="187072" y="278295"/>
                  </a:moveTo>
                  <a:cubicBezTo>
                    <a:pt x="189976" y="285270"/>
                    <a:pt x="183586" y="293987"/>
                    <a:pt x="176033" y="292244"/>
                  </a:cubicBezTo>
                  <a:cubicBezTo>
                    <a:pt x="167900" y="292244"/>
                    <a:pt x="163833" y="281201"/>
                    <a:pt x="169062" y="275389"/>
                  </a:cubicBezTo>
                  <a:cubicBezTo>
                    <a:pt x="173709" y="269578"/>
                    <a:pt x="184748" y="271321"/>
                    <a:pt x="187072" y="278295"/>
                  </a:cubicBezTo>
                  <a:lnTo>
                    <a:pt x="187072" y="278295"/>
                  </a:lnTo>
                  <a:close/>
                  <a:moveTo>
                    <a:pt x="200434" y="197510"/>
                  </a:moveTo>
                  <a:cubicBezTo>
                    <a:pt x="199272" y="192280"/>
                    <a:pt x="192881" y="188793"/>
                    <a:pt x="188234" y="191117"/>
                  </a:cubicBezTo>
                  <a:cubicBezTo>
                    <a:pt x="181262" y="193442"/>
                    <a:pt x="180100" y="203322"/>
                    <a:pt x="186491" y="207391"/>
                  </a:cubicBezTo>
                  <a:cubicBezTo>
                    <a:pt x="191719" y="212621"/>
                    <a:pt x="202758" y="205066"/>
                    <a:pt x="200434" y="197510"/>
                  </a:cubicBezTo>
                  <a:lnTo>
                    <a:pt x="200434" y="197510"/>
                  </a:lnTo>
                  <a:close/>
                  <a:moveTo>
                    <a:pt x="211472" y="116726"/>
                  </a:moveTo>
                  <a:cubicBezTo>
                    <a:pt x="213215" y="123119"/>
                    <a:pt x="203339" y="128349"/>
                    <a:pt x="199272" y="122537"/>
                  </a:cubicBezTo>
                  <a:cubicBezTo>
                    <a:pt x="195786" y="119050"/>
                    <a:pt x="197529" y="112657"/>
                    <a:pt x="201596" y="110914"/>
                  </a:cubicBezTo>
                  <a:cubicBezTo>
                    <a:pt x="205663" y="109170"/>
                    <a:pt x="210891" y="112657"/>
                    <a:pt x="211472" y="116726"/>
                  </a:cubicBezTo>
                  <a:lnTo>
                    <a:pt x="211472" y="116726"/>
                  </a:lnTo>
                  <a:close/>
                  <a:moveTo>
                    <a:pt x="221930" y="34197"/>
                  </a:moveTo>
                  <a:cubicBezTo>
                    <a:pt x="223673" y="38265"/>
                    <a:pt x="217282" y="42333"/>
                    <a:pt x="214958" y="38265"/>
                  </a:cubicBezTo>
                  <a:cubicBezTo>
                    <a:pt x="212053" y="34197"/>
                    <a:pt x="219606" y="30129"/>
                    <a:pt x="221930" y="34197"/>
                  </a:cubicBezTo>
                  <a:lnTo>
                    <a:pt x="221930" y="34197"/>
                  </a:lnTo>
                  <a:close/>
                  <a:moveTo>
                    <a:pt x="171385" y="418361"/>
                  </a:moveTo>
                  <a:cubicBezTo>
                    <a:pt x="169062" y="411387"/>
                    <a:pt x="158023" y="410225"/>
                    <a:pt x="153956" y="416037"/>
                  </a:cubicBezTo>
                  <a:cubicBezTo>
                    <a:pt x="149309" y="421267"/>
                    <a:pt x="153376" y="430566"/>
                    <a:pt x="160347" y="431147"/>
                  </a:cubicBezTo>
                  <a:cubicBezTo>
                    <a:pt x="167900" y="434053"/>
                    <a:pt x="174290" y="425335"/>
                    <a:pt x="171385" y="418361"/>
                  </a:cubicBezTo>
                  <a:lnTo>
                    <a:pt x="171385" y="418361"/>
                  </a:lnTo>
                  <a:close/>
                  <a:moveTo>
                    <a:pt x="152795" y="560171"/>
                  </a:moveTo>
                  <a:cubicBezTo>
                    <a:pt x="155700" y="567726"/>
                    <a:pt x="143499" y="571795"/>
                    <a:pt x="141175" y="564239"/>
                  </a:cubicBezTo>
                  <a:cubicBezTo>
                    <a:pt x="138271" y="557265"/>
                    <a:pt x="150471" y="553197"/>
                    <a:pt x="152795" y="560171"/>
                  </a:cubicBezTo>
                  <a:lnTo>
                    <a:pt x="152795" y="560171"/>
                  </a:lnTo>
                  <a:close/>
                  <a:moveTo>
                    <a:pt x="185910" y="336414"/>
                  </a:moveTo>
                  <a:cubicBezTo>
                    <a:pt x="190558" y="345132"/>
                    <a:pt x="178357" y="355593"/>
                    <a:pt x="170224" y="349781"/>
                  </a:cubicBezTo>
                  <a:cubicBezTo>
                    <a:pt x="164414" y="346875"/>
                    <a:pt x="162671" y="338739"/>
                    <a:pt x="167319" y="333508"/>
                  </a:cubicBezTo>
                  <a:cubicBezTo>
                    <a:pt x="171967" y="327115"/>
                    <a:pt x="183586" y="328859"/>
                    <a:pt x="185910" y="336414"/>
                  </a:cubicBezTo>
                  <a:lnTo>
                    <a:pt x="185910" y="336414"/>
                  </a:lnTo>
                  <a:close/>
                  <a:moveTo>
                    <a:pt x="148147" y="619452"/>
                  </a:moveTo>
                  <a:cubicBezTo>
                    <a:pt x="152214" y="623520"/>
                    <a:pt x="143499" y="628170"/>
                    <a:pt x="141756" y="622939"/>
                  </a:cubicBezTo>
                  <a:cubicBezTo>
                    <a:pt x="140013" y="618871"/>
                    <a:pt x="146404" y="615965"/>
                    <a:pt x="148147" y="619452"/>
                  </a:cubicBezTo>
                  <a:lnTo>
                    <a:pt x="148147" y="619452"/>
                  </a:lnTo>
                  <a:close/>
                  <a:moveTo>
                    <a:pt x="168481" y="476480"/>
                  </a:moveTo>
                  <a:cubicBezTo>
                    <a:pt x="172547" y="482292"/>
                    <a:pt x="166738" y="490428"/>
                    <a:pt x="160347" y="489847"/>
                  </a:cubicBezTo>
                  <a:cubicBezTo>
                    <a:pt x="154538" y="489266"/>
                    <a:pt x="149890" y="481711"/>
                    <a:pt x="153956" y="476480"/>
                  </a:cubicBezTo>
                  <a:cubicBezTo>
                    <a:pt x="156280" y="470668"/>
                    <a:pt x="164995" y="470668"/>
                    <a:pt x="168481" y="476480"/>
                  </a:cubicBezTo>
                  <a:lnTo>
                    <a:pt x="168481" y="476480"/>
                  </a:lnTo>
                  <a:close/>
                  <a:moveTo>
                    <a:pt x="199272" y="253885"/>
                  </a:moveTo>
                  <a:cubicBezTo>
                    <a:pt x="195786" y="246911"/>
                    <a:pt x="185910" y="246330"/>
                    <a:pt x="181262" y="252142"/>
                  </a:cubicBezTo>
                  <a:cubicBezTo>
                    <a:pt x="176614" y="257954"/>
                    <a:pt x="180681" y="268415"/>
                    <a:pt x="188814" y="268996"/>
                  </a:cubicBezTo>
                  <a:cubicBezTo>
                    <a:pt x="196367" y="270740"/>
                    <a:pt x="203339" y="260860"/>
                    <a:pt x="199272" y="253885"/>
                  </a:cubicBezTo>
                  <a:lnTo>
                    <a:pt x="199272" y="253885"/>
                  </a:lnTo>
                  <a:close/>
                  <a:moveTo>
                    <a:pt x="221930" y="90572"/>
                  </a:moveTo>
                  <a:cubicBezTo>
                    <a:pt x="227739" y="96965"/>
                    <a:pt x="215539" y="105683"/>
                    <a:pt x="211472" y="98128"/>
                  </a:cubicBezTo>
                  <a:cubicBezTo>
                    <a:pt x="206243" y="92316"/>
                    <a:pt x="217863" y="83598"/>
                    <a:pt x="221930" y="90572"/>
                  </a:cubicBezTo>
                  <a:lnTo>
                    <a:pt x="221930" y="90572"/>
                  </a:lnTo>
                  <a:close/>
                  <a:moveTo>
                    <a:pt x="200434" y="168451"/>
                  </a:moveTo>
                  <a:cubicBezTo>
                    <a:pt x="205663" y="166126"/>
                    <a:pt x="212053" y="171357"/>
                    <a:pt x="212053" y="176588"/>
                  </a:cubicBezTo>
                  <a:cubicBezTo>
                    <a:pt x="212634" y="183562"/>
                    <a:pt x="203920" y="188793"/>
                    <a:pt x="198110" y="184724"/>
                  </a:cubicBezTo>
                  <a:cubicBezTo>
                    <a:pt x="194624" y="182981"/>
                    <a:pt x="194043" y="178912"/>
                    <a:pt x="192881" y="176006"/>
                  </a:cubicBezTo>
                  <a:cubicBezTo>
                    <a:pt x="195205" y="173100"/>
                    <a:pt x="196948" y="169032"/>
                    <a:pt x="200434" y="168451"/>
                  </a:cubicBezTo>
                  <a:lnTo>
                    <a:pt x="200434" y="168451"/>
                  </a:lnTo>
                  <a:close/>
                  <a:moveTo>
                    <a:pt x="184167" y="394533"/>
                  </a:moveTo>
                  <a:cubicBezTo>
                    <a:pt x="188234" y="401507"/>
                    <a:pt x="181262" y="411387"/>
                    <a:pt x="173129" y="409643"/>
                  </a:cubicBezTo>
                  <a:cubicBezTo>
                    <a:pt x="164414" y="409062"/>
                    <a:pt x="161509" y="396276"/>
                    <a:pt x="168481" y="391627"/>
                  </a:cubicBezTo>
                  <a:cubicBezTo>
                    <a:pt x="172547" y="386396"/>
                    <a:pt x="181262" y="388139"/>
                    <a:pt x="184167" y="394533"/>
                  </a:cubicBezTo>
                  <a:lnTo>
                    <a:pt x="184167" y="394533"/>
                  </a:lnTo>
                  <a:close/>
                  <a:moveTo>
                    <a:pt x="165576" y="535761"/>
                  </a:moveTo>
                  <a:cubicBezTo>
                    <a:pt x="169643" y="541573"/>
                    <a:pt x="161509" y="549710"/>
                    <a:pt x="155700" y="545641"/>
                  </a:cubicBezTo>
                  <a:cubicBezTo>
                    <a:pt x="150471" y="542735"/>
                    <a:pt x="150471" y="535180"/>
                    <a:pt x="156280" y="532855"/>
                  </a:cubicBezTo>
                  <a:cubicBezTo>
                    <a:pt x="159766" y="530530"/>
                    <a:pt x="163833" y="532855"/>
                    <a:pt x="165576" y="535761"/>
                  </a:cubicBezTo>
                  <a:lnTo>
                    <a:pt x="165576" y="535761"/>
                  </a:lnTo>
                  <a:close/>
                  <a:moveTo>
                    <a:pt x="198691" y="315491"/>
                  </a:moveTo>
                  <a:cubicBezTo>
                    <a:pt x="201015" y="324209"/>
                    <a:pt x="189976" y="331765"/>
                    <a:pt x="182424" y="327115"/>
                  </a:cubicBezTo>
                  <a:cubicBezTo>
                    <a:pt x="174871" y="323628"/>
                    <a:pt x="174871" y="311423"/>
                    <a:pt x="181843" y="307936"/>
                  </a:cubicBezTo>
                  <a:cubicBezTo>
                    <a:pt x="188234" y="303867"/>
                    <a:pt x="197529" y="307936"/>
                    <a:pt x="198691" y="315491"/>
                  </a:cubicBezTo>
                  <a:lnTo>
                    <a:pt x="198691" y="315491"/>
                  </a:lnTo>
                  <a:close/>
                  <a:moveTo>
                    <a:pt x="212053" y="232963"/>
                  </a:moveTo>
                  <a:cubicBezTo>
                    <a:pt x="210310" y="225407"/>
                    <a:pt x="199853" y="222501"/>
                    <a:pt x="194624" y="228313"/>
                  </a:cubicBezTo>
                  <a:cubicBezTo>
                    <a:pt x="188814" y="233544"/>
                    <a:pt x="191719" y="244587"/>
                    <a:pt x="199853" y="245749"/>
                  </a:cubicBezTo>
                  <a:cubicBezTo>
                    <a:pt x="206825" y="248074"/>
                    <a:pt x="214377" y="240518"/>
                    <a:pt x="212053" y="232963"/>
                  </a:cubicBezTo>
                  <a:lnTo>
                    <a:pt x="212053" y="232963"/>
                  </a:lnTo>
                  <a:close/>
                  <a:moveTo>
                    <a:pt x="223673" y="150434"/>
                  </a:moveTo>
                  <a:cubicBezTo>
                    <a:pt x="225997" y="156246"/>
                    <a:pt x="220768" y="163221"/>
                    <a:pt x="214958" y="162058"/>
                  </a:cubicBezTo>
                  <a:cubicBezTo>
                    <a:pt x="208567" y="162058"/>
                    <a:pt x="205082" y="153921"/>
                    <a:pt x="208567" y="148691"/>
                  </a:cubicBezTo>
                  <a:cubicBezTo>
                    <a:pt x="212053" y="143460"/>
                    <a:pt x="221349" y="144622"/>
                    <a:pt x="223673" y="150434"/>
                  </a:cubicBezTo>
                  <a:lnTo>
                    <a:pt x="223673" y="150434"/>
                  </a:lnTo>
                  <a:close/>
                  <a:moveTo>
                    <a:pt x="234711" y="71393"/>
                  </a:moveTo>
                  <a:cubicBezTo>
                    <a:pt x="235873" y="76624"/>
                    <a:pt x="227159" y="81273"/>
                    <a:pt x="224835" y="75461"/>
                  </a:cubicBezTo>
                  <a:cubicBezTo>
                    <a:pt x="221930" y="72555"/>
                    <a:pt x="223673" y="67906"/>
                    <a:pt x="227159" y="66743"/>
                  </a:cubicBezTo>
                  <a:cubicBezTo>
                    <a:pt x="230063" y="64419"/>
                    <a:pt x="234130" y="67906"/>
                    <a:pt x="234711" y="71393"/>
                  </a:cubicBezTo>
                  <a:lnTo>
                    <a:pt x="234711" y="71393"/>
                  </a:lnTo>
                  <a:close/>
                  <a:moveTo>
                    <a:pt x="163252" y="597367"/>
                  </a:moveTo>
                  <a:cubicBezTo>
                    <a:pt x="164995" y="603178"/>
                    <a:pt x="155700" y="606666"/>
                    <a:pt x="153956" y="600854"/>
                  </a:cubicBezTo>
                  <a:cubicBezTo>
                    <a:pt x="149309" y="593880"/>
                    <a:pt x="162090" y="589811"/>
                    <a:pt x="163252" y="597367"/>
                  </a:cubicBezTo>
                  <a:lnTo>
                    <a:pt x="163252" y="597367"/>
                  </a:lnTo>
                  <a:close/>
                  <a:moveTo>
                    <a:pt x="178357" y="449164"/>
                  </a:moveTo>
                  <a:cubicBezTo>
                    <a:pt x="174290" y="445677"/>
                    <a:pt x="167319" y="448583"/>
                    <a:pt x="164995" y="452651"/>
                  </a:cubicBezTo>
                  <a:cubicBezTo>
                    <a:pt x="160347" y="459044"/>
                    <a:pt x="168481" y="469506"/>
                    <a:pt x="176033" y="466600"/>
                  </a:cubicBezTo>
                  <a:cubicBezTo>
                    <a:pt x="180100" y="465437"/>
                    <a:pt x="181843" y="461950"/>
                    <a:pt x="184167" y="458463"/>
                  </a:cubicBezTo>
                  <a:cubicBezTo>
                    <a:pt x="182424" y="455557"/>
                    <a:pt x="181843" y="451489"/>
                    <a:pt x="178357" y="449164"/>
                  </a:cubicBezTo>
                  <a:lnTo>
                    <a:pt x="178357" y="449164"/>
                  </a:lnTo>
                  <a:close/>
                  <a:moveTo>
                    <a:pt x="197529" y="373610"/>
                  </a:moveTo>
                  <a:cubicBezTo>
                    <a:pt x="196367" y="365473"/>
                    <a:pt x="185329" y="361405"/>
                    <a:pt x="179519" y="367217"/>
                  </a:cubicBezTo>
                  <a:cubicBezTo>
                    <a:pt x="173709" y="371866"/>
                    <a:pt x="174290" y="381165"/>
                    <a:pt x="180681" y="384652"/>
                  </a:cubicBezTo>
                  <a:cubicBezTo>
                    <a:pt x="188234" y="390464"/>
                    <a:pt x="199853" y="382909"/>
                    <a:pt x="197529" y="373610"/>
                  </a:cubicBezTo>
                  <a:lnTo>
                    <a:pt x="197529" y="373610"/>
                  </a:lnTo>
                  <a:close/>
                  <a:moveTo>
                    <a:pt x="179519" y="515419"/>
                  </a:moveTo>
                  <a:cubicBezTo>
                    <a:pt x="180681" y="522394"/>
                    <a:pt x="170805" y="528206"/>
                    <a:pt x="166157" y="522975"/>
                  </a:cubicBezTo>
                  <a:cubicBezTo>
                    <a:pt x="160928" y="519488"/>
                    <a:pt x="162671" y="510770"/>
                    <a:pt x="168481" y="509026"/>
                  </a:cubicBezTo>
                  <a:cubicBezTo>
                    <a:pt x="173129" y="506702"/>
                    <a:pt x="178938" y="510770"/>
                    <a:pt x="179519" y="515419"/>
                  </a:cubicBezTo>
                  <a:lnTo>
                    <a:pt x="179519" y="515419"/>
                  </a:lnTo>
                  <a:close/>
                  <a:moveTo>
                    <a:pt x="211472" y="291082"/>
                  </a:moveTo>
                  <a:cubicBezTo>
                    <a:pt x="209729" y="284107"/>
                    <a:pt x="200434" y="280039"/>
                    <a:pt x="194624" y="284688"/>
                  </a:cubicBezTo>
                  <a:cubicBezTo>
                    <a:pt x="187072" y="288757"/>
                    <a:pt x="188234" y="300961"/>
                    <a:pt x="196367" y="304449"/>
                  </a:cubicBezTo>
                  <a:cubicBezTo>
                    <a:pt x="203920" y="309098"/>
                    <a:pt x="214377" y="299799"/>
                    <a:pt x="211472" y="291082"/>
                  </a:cubicBezTo>
                  <a:lnTo>
                    <a:pt x="211472" y="291082"/>
                  </a:lnTo>
                  <a:close/>
                  <a:moveTo>
                    <a:pt x="216701" y="202160"/>
                  </a:moveTo>
                  <a:cubicBezTo>
                    <a:pt x="221930" y="203322"/>
                    <a:pt x="224835" y="209134"/>
                    <a:pt x="225416" y="213783"/>
                  </a:cubicBezTo>
                  <a:cubicBezTo>
                    <a:pt x="223092" y="219014"/>
                    <a:pt x="218444" y="223664"/>
                    <a:pt x="212053" y="222501"/>
                  </a:cubicBezTo>
                  <a:cubicBezTo>
                    <a:pt x="206825" y="221339"/>
                    <a:pt x="203920" y="215527"/>
                    <a:pt x="203339" y="210878"/>
                  </a:cubicBezTo>
                  <a:cubicBezTo>
                    <a:pt x="205663" y="205647"/>
                    <a:pt x="210310" y="200998"/>
                    <a:pt x="216701" y="202160"/>
                  </a:cubicBezTo>
                  <a:lnTo>
                    <a:pt x="216701" y="202160"/>
                  </a:lnTo>
                  <a:close/>
                  <a:moveTo>
                    <a:pt x="235292" y="128349"/>
                  </a:moveTo>
                  <a:cubicBezTo>
                    <a:pt x="237616" y="134742"/>
                    <a:pt x="230063" y="141717"/>
                    <a:pt x="223673" y="138229"/>
                  </a:cubicBezTo>
                  <a:cubicBezTo>
                    <a:pt x="217282" y="135323"/>
                    <a:pt x="217863" y="125443"/>
                    <a:pt x="224254" y="123700"/>
                  </a:cubicBezTo>
                  <a:cubicBezTo>
                    <a:pt x="228901" y="120794"/>
                    <a:pt x="234130" y="124281"/>
                    <a:pt x="235292" y="128349"/>
                  </a:cubicBezTo>
                  <a:lnTo>
                    <a:pt x="235292" y="128349"/>
                  </a:lnTo>
                  <a:close/>
                  <a:moveTo>
                    <a:pt x="246911" y="47564"/>
                  </a:moveTo>
                  <a:cubicBezTo>
                    <a:pt x="246911" y="52214"/>
                    <a:pt x="242264" y="55701"/>
                    <a:pt x="238197" y="52795"/>
                  </a:cubicBezTo>
                  <a:cubicBezTo>
                    <a:pt x="234711" y="48727"/>
                    <a:pt x="238197" y="44077"/>
                    <a:pt x="242845" y="43496"/>
                  </a:cubicBezTo>
                  <a:cubicBezTo>
                    <a:pt x="244006" y="44658"/>
                    <a:pt x="245168" y="45821"/>
                    <a:pt x="246911" y="47564"/>
                  </a:cubicBezTo>
                  <a:lnTo>
                    <a:pt x="246911" y="47564"/>
                  </a:lnTo>
                  <a:close/>
                  <a:moveTo>
                    <a:pt x="176033" y="572957"/>
                  </a:moveTo>
                  <a:cubicBezTo>
                    <a:pt x="178357" y="577606"/>
                    <a:pt x="172547" y="583418"/>
                    <a:pt x="167900" y="581093"/>
                  </a:cubicBezTo>
                  <a:cubicBezTo>
                    <a:pt x="163833" y="579931"/>
                    <a:pt x="162090" y="574119"/>
                    <a:pt x="165576" y="571213"/>
                  </a:cubicBezTo>
                  <a:cubicBezTo>
                    <a:pt x="167900" y="567145"/>
                    <a:pt x="174290" y="568307"/>
                    <a:pt x="176033" y="572957"/>
                  </a:cubicBezTo>
                  <a:lnTo>
                    <a:pt x="176033" y="572957"/>
                  </a:lnTo>
                  <a:close/>
                  <a:moveTo>
                    <a:pt x="195205" y="431147"/>
                  </a:moveTo>
                  <a:cubicBezTo>
                    <a:pt x="198110" y="438122"/>
                    <a:pt x="189976" y="446258"/>
                    <a:pt x="183005" y="443934"/>
                  </a:cubicBezTo>
                  <a:cubicBezTo>
                    <a:pt x="175452" y="442771"/>
                    <a:pt x="171967" y="431728"/>
                    <a:pt x="178357" y="426498"/>
                  </a:cubicBezTo>
                  <a:cubicBezTo>
                    <a:pt x="183005" y="421267"/>
                    <a:pt x="193462" y="424173"/>
                    <a:pt x="195205" y="431147"/>
                  </a:cubicBezTo>
                  <a:lnTo>
                    <a:pt x="195205" y="431147"/>
                  </a:lnTo>
                  <a:close/>
                  <a:moveTo>
                    <a:pt x="210310" y="350944"/>
                  </a:moveTo>
                  <a:cubicBezTo>
                    <a:pt x="209148" y="343388"/>
                    <a:pt x="199853" y="338158"/>
                    <a:pt x="193462" y="342807"/>
                  </a:cubicBezTo>
                  <a:cubicBezTo>
                    <a:pt x="185910" y="346294"/>
                    <a:pt x="185329" y="357337"/>
                    <a:pt x="191719" y="361986"/>
                  </a:cubicBezTo>
                  <a:cubicBezTo>
                    <a:pt x="199272" y="368960"/>
                    <a:pt x="213215" y="360243"/>
                    <a:pt x="210310" y="350944"/>
                  </a:cubicBezTo>
                  <a:lnTo>
                    <a:pt x="210310" y="350944"/>
                  </a:lnTo>
                  <a:close/>
                  <a:moveTo>
                    <a:pt x="170224" y="628751"/>
                  </a:moveTo>
                  <a:cubicBezTo>
                    <a:pt x="173129" y="631657"/>
                    <a:pt x="173709" y="638050"/>
                    <a:pt x="167900" y="637469"/>
                  </a:cubicBezTo>
                  <a:cubicBezTo>
                    <a:pt x="162671" y="635144"/>
                    <a:pt x="165576" y="629332"/>
                    <a:pt x="170224" y="628751"/>
                  </a:cubicBezTo>
                  <a:lnTo>
                    <a:pt x="170224" y="628751"/>
                  </a:lnTo>
                  <a:close/>
                  <a:moveTo>
                    <a:pt x="184748" y="484617"/>
                  </a:moveTo>
                  <a:cubicBezTo>
                    <a:pt x="177195" y="483454"/>
                    <a:pt x="171385" y="492753"/>
                    <a:pt x="176033" y="498565"/>
                  </a:cubicBezTo>
                  <a:cubicBezTo>
                    <a:pt x="177776" y="502052"/>
                    <a:pt x="182424" y="502633"/>
                    <a:pt x="185910" y="503215"/>
                  </a:cubicBezTo>
                  <a:cubicBezTo>
                    <a:pt x="188234" y="501471"/>
                    <a:pt x="190558" y="500309"/>
                    <a:pt x="192300" y="497984"/>
                  </a:cubicBezTo>
                  <a:cubicBezTo>
                    <a:pt x="195205" y="492172"/>
                    <a:pt x="191138" y="484617"/>
                    <a:pt x="184748" y="484617"/>
                  </a:cubicBezTo>
                  <a:lnTo>
                    <a:pt x="184748" y="484617"/>
                  </a:lnTo>
                  <a:close/>
                  <a:moveTo>
                    <a:pt x="223092" y="266672"/>
                  </a:moveTo>
                  <a:cubicBezTo>
                    <a:pt x="225997" y="273646"/>
                    <a:pt x="220187" y="281782"/>
                    <a:pt x="213215" y="281782"/>
                  </a:cubicBezTo>
                  <a:cubicBezTo>
                    <a:pt x="204501" y="282945"/>
                    <a:pt x="197529" y="270740"/>
                    <a:pt x="203339" y="263766"/>
                  </a:cubicBezTo>
                  <a:cubicBezTo>
                    <a:pt x="208567" y="256791"/>
                    <a:pt x="220187" y="258535"/>
                    <a:pt x="223092" y="266672"/>
                  </a:cubicBezTo>
                  <a:lnTo>
                    <a:pt x="223092" y="266672"/>
                  </a:lnTo>
                  <a:close/>
                  <a:moveTo>
                    <a:pt x="235873" y="185887"/>
                  </a:moveTo>
                  <a:cubicBezTo>
                    <a:pt x="237616" y="191698"/>
                    <a:pt x="234130" y="198092"/>
                    <a:pt x="228321" y="198673"/>
                  </a:cubicBezTo>
                  <a:cubicBezTo>
                    <a:pt x="220187" y="200416"/>
                    <a:pt x="213215" y="189955"/>
                    <a:pt x="218444" y="183562"/>
                  </a:cubicBezTo>
                  <a:cubicBezTo>
                    <a:pt x="221930" y="176588"/>
                    <a:pt x="233549" y="178331"/>
                    <a:pt x="235873" y="185887"/>
                  </a:cubicBezTo>
                  <a:lnTo>
                    <a:pt x="235873" y="185887"/>
                  </a:lnTo>
                  <a:close/>
                  <a:moveTo>
                    <a:pt x="246330" y="103358"/>
                  </a:moveTo>
                  <a:cubicBezTo>
                    <a:pt x="250397" y="108589"/>
                    <a:pt x="244588" y="116726"/>
                    <a:pt x="238197" y="114401"/>
                  </a:cubicBezTo>
                  <a:cubicBezTo>
                    <a:pt x="232387" y="113238"/>
                    <a:pt x="230644" y="103939"/>
                    <a:pt x="235873" y="101034"/>
                  </a:cubicBezTo>
                  <a:cubicBezTo>
                    <a:pt x="239359" y="98709"/>
                    <a:pt x="244006" y="99871"/>
                    <a:pt x="246330" y="103358"/>
                  </a:cubicBezTo>
                  <a:lnTo>
                    <a:pt x="246330" y="103358"/>
                  </a:lnTo>
                  <a:close/>
                  <a:moveTo>
                    <a:pt x="250978" y="22573"/>
                  </a:moveTo>
                  <a:cubicBezTo>
                    <a:pt x="253302" y="19086"/>
                    <a:pt x="256788" y="22573"/>
                    <a:pt x="257950" y="25479"/>
                  </a:cubicBezTo>
                  <a:cubicBezTo>
                    <a:pt x="257369" y="27804"/>
                    <a:pt x="255045" y="28966"/>
                    <a:pt x="253302" y="30129"/>
                  </a:cubicBezTo>
                  <a:cubicBezTo>
                    <a:pt x="250978" y="28385"/>
                    <a:pt x="247492" y="24898"/>
                    <a:pt x="250978" y="22573"/>
                  </a:cubicBezTo>
                  <a:lnTo>
                    <a:pt x="250978" y="22573"/>
                  </a:lnTo>
                  <a:close/>
                  <a:moveTo>
                    <a:pt x="208567" y="408481"/>
                  </a:moveTo>
                  <a:cubicBezTo>
                    <a:pt x="206243" y="400345"/>
                    <a:pt x="194624" y="398020"/>
                    <a:pt x="189396" y="404413"/>
                  </a:cubicBezTo>
                  <a:cubicBezTo>
                    <a:pt x="183586" y="410225"/>
                    <a:pt x="187072" y="421267"/>
                    <a:pt x="195786" y="422430"/>
                  </a:cubicBezTo>
                  <a:cubicBezTo>
                    <a:pt x="203339" y="424754"/>
                    <a:pt x="210891" y="416037"/>
                    <a:pt x="208567" y="408481"/>
                  </a:cubicBezTo>
                  <a:lnTo>
                    <a:pt x="208567" y="408481"/>
                  </a:lnTo>
                  <a:close/>
                  <a:moveTo>
                    <a:pt x="189976" y="550291"/>
                  </a:moveTo>
                  <a:cubicBezTo>
                    <a:pt x="191138" y="555521"/>
                    <a:pt x="185329" y="560752"/>
                    <a:pt x="180100" y="559008"/>
                  </a:cubicBezTo>
                  <a:cubicBezTo>
                    <a:pt x="174871" y="557265"/>
                    <a:pt x="173129" y="549128"/>
                    <a:pt x="177776" y="546222"/>
                  </a:cubicBezTo>
                  <a:cubicBezTo>
                    <a:pt x="181843" y="542154"/>
                    <a:pt x="188814" y="545060"/>
                    <a:pt x="189976" y="550291"/>
                  </a:cubicBezTo>
                  <a:lnTo>
                    <a:pt x="189976" y="550291"/>
                  </a:lnTo>
                  <a:close/>
                  <a:moveTo>
                    <a:pt x="222511" y="326534"/>
                  </a:moveTo>
                  <a:cubicBezTo>
                    <a:pt x="220768" y="318978"/>
                    <a:pt x="210310" y="314910"/>
                    <a:pt x="203920" y="319559"/>
                  </a:cubicBezTo>
                  <a:cubicBezTo>
                    <a:pt x="197529" y="323628"/>
                    <a:pt x="197529" y="334671"/>
                    <a:pt x="203920" y="338739"/>
                  </a:cubicBezTo>
                  <a:cubicBezTo>
                    <a:pt x="212634" y="345713"/>
                    <a:pt x="225416" y="336414"/>
                    <a:pt x="222511" y="326534"/>
                  </a:cubicBezTo>
                  <a:lnTo>
                    <a:pt x="222511" y="326534"/>
                  </a:lnTo>
                  <a:close/>
                  <a:moveTo>
                    <a:pt x="185910" y="607828"/>
                  </a:moveTo>
                  <a:cubicBezTo>
                    <a:pt x="189976" y="613059"/>
                    <a:pt x="179519" y="619452"/>
                    <a:pt x="176614" y="613059"/>
                  </a:cubicBezTo>
                  <a:cubicBezTo>
                    <a:pt x="172547" y="607247"/>
                    <a:pt x="183005" y="601435"/>
                    <a:pt x="185910" y="607828"/>
                  </a:cubicBezTo>
                  <a:lnTo>
                    <a:pt x="185910" y="607828"/>
                  </a:lnTo>
                  <a:close/>
                  <a:moveTo>
                    <a:pt x="205082" y="466600"/>
                  </a:moveTo>
                  <a:cubicBezTo>
                    <a:pt x="207987" y="472411"/>
                    <a:pt x="202758" y="479967"/>
                    <a:pt x="196367" y="480548"/>
                  </a:cubicBezTo>
                  <a:cubicBezTo>
                    <a:pt x="188814" y="481711"/>
                    <a:pt x="182424" y="471830"/>
                    <a:pt x="187072" y="465437"/>
                  </a:cubicBezTo>
                  <a:cubicBezTo>
                    <a:pt x="191138" y="457882"/>
                    <a:pt x="202758" y="458463"/>
                    <a:pt x="205082" y="466600"/>
                  </a:cubicBezTo>
                  <a:lnTo>
                    <a:pt x="205082" y="466600"/>
                  </a:lnTo>
                  <a:close/>
                  <a:moveTo>
                    <a:pt x="235873" y="244587"/>
                  </a:moveTo>
                  <a:cubicBezTo>
                    <a:pt x="239359" y="253885"/>
                    <a:pt x="227159" y="263184"/>
                    <a:pt x="219025" y="257372"/>
                  </a:cubicBezTo>
                  <a:cubicBezTo>
                    <a:pt x="211472" y="253304"/>
                    <a:pt x="212634" y="239937"/>
                    <a:pt x="220768" y="237612"/>
                  </a:cubicBezTo>
                  <a:cubicBezTo>
                    <a:pt x="226577" y="234125"/>
                    <a:pt x="234130" y="238193"/>
                    <a:pt x="235873" y="244587"/>
                  </a:cubicBezTo>
                  <a:lnTo>
                    <a:pt x="235873" y="244587"/>
                  </a:lnTo>
                  <a:close/>
                  <a:moveTo>
                    <a:pt x="248073" y="163221"/>
                  </a:moveTo>
                  <a:cubicBezTo>
                    <a:pt x="246330" y="156246"/>
                    <a:pt x="235873" y="153921"/>
                    <a:pt x="231225" y="160315"/>
                  </a:cubicBezTo>
                  <a:cubicBezTo>
                    <a:pt x="227159" y="164964"/>
                    <a:pt x="229482" y="173100"/>
                    <a:pt x="235292" y="174844"/>
                  </a:cubicBezTo>
                  <a:cubicBezTo>
                    <a:pt x="242264" y="177750"/>
                    <a:pt x="250978" y="170194"/>
                    <a:pt x="248073" y="163221"/>
                  </a:cubicBezTo>
                  <a:lnTo>
                    <a:pt x="248073" y="163221"/>
                  </a:lnTo>
                  <a:close/>
                  <a:moveTo>
                    <a:pt x="258531" y="82435"/>
                  </a:moveTo>
                  <a:cubicBezTo>
                    <a:pt x="260855" y="89991"/>
                    <a:pt x="248654" y="94059"/>
                    <a:pt x="245750" y="86504"/>
                  </a:cubicBezTo>
                  <a:cubicBezTo>
                    <a:pt x="241683" y="78367"/>
                    <a:pt x="256788" y="73137"/>
                    <a:pt x="258531" y="82435"/>
                  </a:cubicBezTo>
                  <a:lnTo>
                    <a:pt x="258531" y="82435"/>
                  </a:lnTo>
                  <a:close/>
                  <a:moveTo>
                    <a:pt x="220187" y="382909"/>
                  </a:moveTo>
                  <a:cubicBezTo>
                    <a:pt x="224254" y="390464"/>
                    <a:pt x="218444" y="400926"/>
                    <a:pt x="209729" y="399763"/>
                  </a:cubicBezTo>
                  <a:cubicBezTo>
                    <a:pt x="201015" y="400345"/>
                    <a:pt x="195205" y="389883"/>
                    <a:pt x="199272" y="382909"/>
                  </a:cubicBezTo>
                  <a:cubicBezTo>
                    <a:pt x="203339" y="374772"/>
                    <a:pt x="216120" y="374772"/>
                    <a:pt x="220187" y="382909"/>
                  </a:cubicBezTo>
                  <a:lnTo>
                    <a:pt x="220187" y="382909"/>
                  </a:lnTo>
                  <a:close/>
                  <a:moveTo>
                    <a:pt x="198691" y="520650"/>
                  </a:moveTo>
                  <a:cubicBezTo>
                    <a:pt x="201596" y="523556"/>
                    <a:pt x="205082" y="528206"/>
                    <a:pt x="202177" y="532274"/>
                  </a:cubicBezTo>
                  <a:cubicBezTo>
                    <a:pt x="199272" y="539248"/>
                    <a:pt x="187653" y="538086"/>
                    <a:pt x="186491" y="529949"/>
                  </a:cubicBezTo>
                  <a:cubicBezTo>
                    <a:pt x="184748" y="525300"/>
                    <a:pt x="189396" y="521231"/>
                    <a:pt x="192881" y="519488"/>
                  </a:cubicBezTo>
                  <a:cubicBezTo>
                    <a:pt x="194043" y="520069"/>
                    <a:pt x="196948" y="520650"/>
                    <a:pt x="198691" y="520650"/>
                  </a:cubicBezTo>
                  <a:lnTo>
                    <a:pt x="198691" y="520650"/>
                  </a:lnTo>
                  <a:close/>
                  <a:moveTo>
                    <a:pt x="221349" y="294569"/>
                  </a:moveTo>
                  <a:cubicBezTo>
                    <a:pt x="230063" y="292244"/>
                    <a:pt x="236454" y="300961"/>
                    <a:pt x="235873" y="309098"/>
                  </a:cubicBezTo>
                  <a:cubicBezTo>
                    <a:pt x="232968" y="315491"/>
                    <a:pt x="224835" y="321884"/>
                    <a:pt x="217863" y="317235"/>
                  </a:cubicBezTo>
                  <a:cubicBezTo>
                    <a:pt x="213215" y="314910"/>
                    <a:pt x="212053" y="310261"/>
                    <a:pt x="210891" y="305611"/>
                  </a:cubicBezTo>
                  <a:cubicBezTo>
                    <a:pt x="212634" y="300961"/>
                    <a:pt x="215539" y="295731"/>
                    <a:pt x="221349" y="294569"/>
                  </a:cubicBezTo>
                  <a:lnTo>
                    <a:pt x="221349" y="294569"/>
                  </a:lnTo>
                  <a:close/>
                  <a:moveTo>
                    <a:pt x="247492" y="221339"/>
                  </a:moveTo>
                  <a:cubicBezTo>
                    <a:pt x="245168" y="214365"/>
                    <a:pt x="235292" y="211459"/>
                    <a:pt x="230063" y="216689"/>
                  </a:cubicBezTo>
                  <a:cubicBezTo>
                    <a:pt x="223092" y="221920"/>
                    <a:pt x="225997" y="234125"/>
                    <a:pt x="234711" y="235869"/>
                  </a:cubicBezTo>
                  <a:cubicBezTo>
                    <a:pt x="242264" y="237612"/>
                    <a:pt x="250397" y="228895"/>
                    <a:pt x="247492" y="221339"/>
                  </a:cubicBezTo>
                  <a:lnTo>
                    <a:pt x="247492" y="221339"/>
                  </a:lnTo>
                  <a:close/>
                  <a:moveTo>
                    <a:pt x="248654" y="134161"/>
                  </a:moveTo>
                  <a:cubicBezTo>
                    <a:pt x="255626" y="131836"/>
                    <a:pt x="262597" y="141135"/>
                    <a:pt x="258531" y="147528"/>
                  </a:cubicBezTo>
                  <a:cubicBezTo>
                    <a:pt x="256207" y="151597"/>
                    <a:pt x="250397" y="153340"/>
                    <a:pt x="246330" y="151015"/>
                  </a:cubicBezTo>
                  <a:cubicBezTo>
                    <a:pt x="242845" y="149272"/>
                    <a:pt x="242264" y="145204"/>
                    <a:pt x="241102" y="141717"/>
                  </a:cubicBezTo>
                  <a:cubicBezTo>
                    <a:pt x="243426" y="138229"/>
                    <a:pt x="245168" y="134742"/>
                    <a:pt x="248654" y="134161"/>
                  </a:cubicBezTo>
                  <a:lnTo>
                    <a:pt x="248654" y="134161"/>
                  </a:lnTo>
                  <a:close/>
                  <a:moveTo>
                    <a:pt x="265502" y="53957"/>
                  </a:moveTo>
                  <a:cubicBezTo>
                    <a:pt x="267245" y="56282"/>
                    <a:pt x="270731" y="57445"/>
                    <a:pt x="270731" y="60931"/>
                  </a:cubicBezTo>
                  <a:cubicBezTo>
                    <a:pt x="271312" y="65000"/>
                    <a:pt x="266083" y="66162"/>
                    <a:pt x="263759" y="67325"/>
                  </a:cubicBezTo>
                  <a:cubicBezTo>
                    <a:pt x="260855" y="65000"/>
                    <a:pt x="259112" y="62094"/>
                    <a:pt x="257950" y="59188"/>
                  </a:cubicBezTo>
                  <a:cubicBezTo>
                    <a:pt x="260274" y="57445"/>
                    <a:pt x="262597" y="55701"/>
                    <a:pt x="265502" y="53957"/>
                  </a:cubicBezTo>
                  <a:lnTo>
                    <a:pt x="265502" y="53957"/>
                  </a:lnTo>
                  <a:close/>
                  <a:moveTo>
                    <a:pt x="199272" y="584581"/>
                  </a:moveTo>
                  <a:cubicBezTo>
                    <a:pt x="201015" y="588649"/>
                    <a:pt x="197529" y="592717"/>
                    <a:pt x="193462" y="593299"/>
                  </a:cubicBezTo>
                  <a:cubicBezTo>
                    <a:pt x="187653" y="593880"/>
                    <a:pt x="183586" y="585162"/>
                    <a:pt x="188814" y="581675"/>
                  </a:cubicBezTo>
                  <a:cubicBezTo>
                    <a:pt x="192300" y="578769"/>
                    <a:pt x="197529" y="580512"/>
                    <a:pt x="199272" y="584581"/>
                  </a:cubicBezTo>
                  <a:lnTo>
                    <a:pt x="199272" y="584581"/>
                  </a:lnTo>
                  <a:close/>
                  <a:moveTo>
                    <a:pt x="219025" y="443934"/>
                  </a:moveTo>
                  <a:cubicBezTo>
                    <a:pt x="217282" y="436959"/>
                    <a:pt x="209148" y="432891"/>
                    <a:pt x="202758" y="437540"/>
                  </a:cubicBezTo>
                  <a:cubicBezTo>
                    <a:pt x="195205" y="441609"/>
                    <a:pt x="195786" y="452651"/>
                    <a:pt x="203339" y="456138"/>
                  </a:cubicBezTo>
                  <a:cubicBezTo>
                    <a:pt x="210891" y="461369"/>
                    <a:pt x="221930" y="452651"/>
                    <a:pt x="219025" y="443934"/>
                  </a:cubicBezTo>
                  <a:lnTo>
                    <a:pt x="219025" y="443934"/>
                  </a:lnTo>
                  <a:close/>
                  <a:moveTo>
                    <a:pt x="227739" y="353850"/>
                  </a:moveTo>
                  <a:cubicBezTo>
                    <a:pt x="231225" y="357337"/>
                    <a:pt x="235292" y="361405"/>
                    <a:pt x="234130" y="366636"/>
                  </a:cubicBezTo>
                  <a:cubicBezTo>
                    <a:pt x="233549" y="375935"/>
                    <a:pt x="220187" y="380584"/>
                    <a:pt x="213796" y="374191"/>
                  </a:cubicBezTo>
                  <a:cubicBezTo>
                    <a:pt x="207987" y="369542"/>
                    <a:pt x="208567" y="359661"/>
                    <a:pt x="214377" y="355593"/>
                  </a:cubicBezTo>
                  <a:cubicBezTo>
                    <a:pt x="218444" y="352106"/>
                    <a:pt x="223673" y="353268"/>
                    <a:pt x="227739" y="353850"/>
                  </a:cubicBezTo>
                  <a:lnTo>
                    <a:pt x="227739" y="353850"/>
                  </a:lnTo>
                  <a:close/>
                  <a:moveTo>
                    <a:pt x="192300" y="640956"/>
                  </a:moveTo>
                  <a:cubicBezTo>
                    <a:pt x="194043" y="642699"/>
                    <a:pt x="195205" y="644443"/>
                    <a:pt x="196948" y="646186"/>
                  </a:cubicBezTo>
                  <a:cubicBezTo>
                    <a:pt x="194624" y="648511"/>
                    <a:pt x="190558" y="651998"/>
                    <a:pt x="188814" y="647930"/>
                  </a:cubicBezTo>
                  <a:cubicBezTo>
                    <a:pt x="185910" y="645024"/>
                    <a:pt x="190558" y="642699"/>
                    <a:pt x="192300" y="640956"/>
                  </a:cubicBezTo>
                  <a:lnTo>
                    <a:pt x="192300" y="640956"/>
                  </a:lnTo>
                  <a:close/>
                  <a:moveTo>
                    <a:pt x="216120" y="501471"/>
                  </a:moveTo>
                  <a:cubicBezTo>
                    <a:pt x="220768" y="509608"/>
                    <a:pt x="209729" y="519488"/>
                    <a:pt x="202177" y="513676"/>
                  </a:cubicBezTo>
                  <a:cubicBezTo>
                    <a:pt x="195205" y="510189"/>
                    <a:pt x="196948" y="498565"/>
                    <a:pt x="204501" y="496821"/>
                  </a:cubicBezTo>
                  <a:cubicBezTo>
                    <a:pt x="208567" y="494497"/>
                    <a:pt x="213796" y="497403"/>
                    <a:pt x="216120" y="501471"/>
                  </a:cubicBezTo>
                  <a:lnTo>
                    <a:pt x="216120" y="501471"/>
                  </a:lnTo>
                  <a:close/>
                  <a:moveTo>
                    <a:pt x="241683" y="273065"/>
                  </a:moveTo>
                  <a:cubicBezTo>
                    <a:pt x="233549" y="267253"/>
                    <a:pt x="220768" y="277133"/>
                    <a:pt x="224254" y="286432"/>
                  </a:cubicBezTo>
                  <a:cubicBezTo>
                    <a:pt x="224835" y="291663"/>
                    <a:pt x="230063" y="293987"/>
                    <a:pt x="234130" y="296312"/>
                  </a:cubicBezTo>
                  <a:cubicBezTo>
                    <a:pt x="238197" y="295150"/>
                    <a:pt x="242845" y="294569"/>
                    <a:pt x="245750" y="291082"/>
                  </a:cubicBezTo>
                  <a:cubicBezTo>
                    <a:pt x="250397" y="285270"/>
                    <a:pt x="248073" y="275970"/>
                    <a:pt x="241683" y="273065"/>
                  </a:cubicBezTo>
                  <a:lnTo>
                    <a:pt x="241683" y="273065"/>
                  </a:lnTo>
                  <a:close/>
                  <a:moveTo>
                    <a:pt x="259693" y="198673"/>
                  </a:moveTo>
                  <a:cubicBezTo>
                    <a:pt x="257950" y="191117"/>
                    <a:pt x="247492" y="188211"/>
                    <a:pt x="242264" y="194023"/>
                  </a:cubicBezTo>
                  <a:cubicBezTo>
                    <a:pt x="236454" y="198673"/>
                    <a:pt x="238197" y="209134"/>
                    <a:pt x="245168" y="212040"/>
                  </a:cubicBezTo>
                  <a:cubicBezTo>
                    <a:pt x="253302" y="215527"/>
                    <a:pt x="263179" y="206810"/>
                    <a:pt x="259693" y="198673"/>
                  </a:cubicBezTo>
                  <a:lnTo>
                    <a:pt x="259693" y="198673"/>
                  </a:lnTo>
                  <a:close/>
                  <a:moveTo>
                    <a:pt x="261435" y="112076"/>
                  </a:moveTo>
                  <a:cubicBezTo>
                    <a:pt x="267245" y="109751"/>
                    <a:pt x="274217" y="117307"/>
                    <a:pt x="271312" y="123119"/>
                  </a:cubicBezTo>
                  <a:cubicBezTo>
                    <a:pt x="269569" y="127187"/>
                    <a:pt x="263179" y="130093"/>
                    <a:pt x="259112" y="127187"/>
                  </a:cubicBezTo>
                  <a:cubicBezTo>
                    <a:pt x="255626" y="126024"/>
                    <a:pt x="255626" y="121956"/>
                    <a:pt x="254464" y="119050"/>
                  </a:cubicBezTo>
                  <a:cubicBezTo>
                    <a:pt x="256207" y="116144"/>
                    <a:pt x="257950" y="112657"/>
                    <a:pt x="261435" y="112076"/>
                  </a:cubicBezTo>
                  <a:lnTo>
                    <a:pt x="261435" y="112076"/>
                  </a:lnTo>
                  <a:close/>
                  <a:moveTo>
                    <a:pt x="281769" y="35360"/>
                  </a:moveTo>
                  <a:cubicBezTo>
                    <a:pt x="281769" y="37103"/>
                    <a:pt x="281188" y="38846"/>
                    <a:pt x="281188" y="40590"/>
                  </a:cubicBezTo>
                  <a:cubicBezTo>
                    <a:pt x="278864" y="41171"/>
                    <a:pt x="275960" y="42915"/>
                    <a:pt x="274217" y="41171"/>
                  </a:cubicBezTo>
                  <a:cubicBezTo>
                    <a:pt x="270731" y="38846"/>
                    <a:pt x="272474" y="32454"/>
                    <a:pt x="276541" y="32454"/>
                  </a:cubicBezTo>
                  <a:cubicBezTo>
                    <a:pt x="278284" y="32454"/>
                    <a:pt x="280026" y="34778"/>
                    <a:pt x="281769" y="35360"/>
                  </a:cubicBezTo>
                  <a:lnTo>
                    <a:pt x="281769" y="35360"/>
                  </a:lnTo>
                  <a:close/>
                  <a:moveTo>
                    <a:pt x="212053" y="559589"/>
                  </a:moveTo>
                  <a:cubicBezTo>
                    <a:pt x="214958" y="563658"/>
                    <a:pt x="212634" y="569470"/>
                    <a:pt x="207987" y="571213"/>
                  </a:cubicBezTo>
                  <a:cubicBezTo>
                    <a:pt x="202177" y="574119"/>
                    <a:pt x="195786" y="565983"/>
                    <a:pt x="198691" y="560752"/>
                  </a:cubicBezTo>
                  <a:cubicBezTo>
                    <a:pt x="201015" y="555521"/>
                    <a:pt x="209148" y="554359"/>
                    <a:pt x="212053" y="559589"/>
                  </a:cubicBezTo>
                  <a:lnTo>
                    <a:pt x="212053" y="559589"/>
                  </a:lnTo>
                  <a:close/>
                  <a:moveTo>
                    <a:pt x="231806" y="421267"/>
                  </a:moveTo>
                  <a:cubicBezTo>
                    <a:pt x="234130" y="430566"/>
                    <a:pt x="222511" y="438703"/>
                    <a:pt x="214377" y="433472"/>
                  </a:cubicBezTo>
                  <a:cubicBezTo>
                    <a:pt x="206825" y="429404"/>
                    <a:pt x="206825" y="417199"/>
                    <a:pt x="214377" y="413712"/>
                  </a:cubicBezTo>
                  <a:cubicBezTo>
                    <a:pt x="221349" y="409062"/>
                    <a:pt x="230644" y="414293"/>
                    <a:pt x="231806" y="421267"/>
                  </a:cubicBezTo>
                  <a:lnTo>
                    <a:pt x="231806" y="421267"/>
                  </a:lnTo>
                  <a:close/>
                  <a:moveTo>
                    <a:pt x="245750" y="337576"/>
                  </a:moveTo>
                  <a:cubicBezTo>
                    <a:pt x="249816" y="346875"/>
                    <a:pt x="238778" y="358499"/>
                    <a:pt x="228901" y="353268"/>
                  </a:cubicBezTo>
                  <a:cubicBezTo>
                    <a:pt x="219606" y="350362"/>
                    <a:pt x="219025" y="336414"/>
                    <a:pt x="227159" y="331183"/>
                  </a:cubicBezTo>
                  <a:cubicBezTo>
                    <a:pt x="234130" y="327115"/>
                    <a:pt x="243426" y="330021"/>
                    <a:pt x="245750" y="337576"/>
                  </a:cubicBezTo>
                  <a:lnTo>
                    <a:pt x="245750" y="337576"/>
                  </a:lnTo>
                  <a:close/>
                  <a:moveTo>
                    <a:pt x="208567" y="620033"/>
                  </a:moveTo>
                  <a:cubicBezTo>
                    <a:pt x="212634" y="624682"/>
                    <a:pt x="203920" y="631076"/>
                    <a:pt x="200434" y="626426"/>
                  </a:cubicBezTo>
                  <a:cubicBezTo>
                    <a:pt x="194043" y="621776"/>
                    <a:pt x="205082" y="613059"/>
                    <a:pt x="208567" y="620033"/>
                  </a:cubicBezTo>
                  <a:lnTo>
                    <a:pt x="208567" y="620033"/>
                  </a:lnTo>
                  <a:close/>
                  <a:moveTo>
                    <a:pt x="255626" y="250980"/>
                  </a:moveTo>
                  <a:cubicBezTo>
                    <a:pt x="249816" y="245749"/>
                    <a:pt x="240521" y="248074"/>
                    <a:pt x="237035" y="255048"/>
                  </a:cubicBezTo>
                  <a:cubicBezTo>
                    <a:pt x="232387" y="263184"/>
                    <a:pt x="240521" y="273646"/>
                    <a:pt x="249816" y="271902"/>
                  </a:cubicBezTo>
                  <a:cubicBezTo>
                    <a:pt x="253302" y="271321"/>
                    <a:pt x="256207" y="268415"/>
                    <a:pt x="259112" y="266672"/>
                  </a:cubicBezTo>
                  <a:cubicBezTo>
                    <a:pt x="260855" y="261441"/>
                    <a:pt x="260855" y="254467"/>
                    <a:pt x="255626" y="250980"/>
                  </a:cubicBezTo>
                  <a:lnTo>
                    <a:pt x="255626" y="250980"/>
                  </a:lnTo>
                  <a:close/>
                  <a:moveTo>
                    <a:pt x="282350" y="93478"/>
                  </a:moveTo>
                  <a:cubicBezTo>
                    <a:pt x="285836" y="99290"/>
                    <a:pt x="278284" y="106845"/>
                    <a:pt x="272474" y="103939"/>
                  </a:cubicBezTo>
                  <a:cubicBezTo>
                    <a:pt x="267826" y="102196"/>
                    <a:pt x="266083" y="95222"/>
                    <a:pt x="270150" y="91734"/>
                  </a:cubicBezTo>
                  <a:cubicBezTo>
                    <a:pt x="273055" y="87666"/>
                    <a:pt x="280026" y="88828"/>
                    <a:pt x="282350" y="93478"/>
                  </a:cubicBezTo>
                  <a:lnTo>
                    <a:pt x="282350" y="93478"/>
                  </a:lnTo>
                  <a:close/>
                  <a:moveTo>
                    <a:pt x="292808" y="12693"/>
                  </a:moveTo>
                  <a:cubicBezTo>
                    <a:pt x="295132" y="16761"/>
                    <a:pt x="289322" y="21411"/>
                    <a:pt x="286417" y="17343"/>
                  </a:cubicBezTo>
                  <a:cubicBezTo>
                    <a:pt x="282931" y="13856"/>
                    <a:pt x="289903" y="8044"/>
                    <a:pt x="292808" y="12693"/>
                  </a:cubicBezTo>
                  <a:lnTo>
                    <a:pt x="292808" y="12693"/>
                  </a:lnTo>
                  <a:close/>
                  <a:moveTo>
                    <a:pt x="229482" y="479386"/>
                  </a:moveTo>
                  <a:cubicBezTo>
                    <a:pt x="227739" y="472411"/>
                    <a:pt x="217863" y="469506"/>
                    <a:pt x="212634" y="474155"/>
                  </a:cubicBezTo>
                  <a:cubicBezTo>
                    <a:pt x="205663" y="479386"/>
                    <a:pt x="209148" y="491591"/>
                    <a:pt x="217863" y="492172"/>
                  </a:cubicBezTo>
                  <a:cubicBezTo>
                    <a:pt x="224835" y="493915"/>
                    <a:pt x="231225" y="486360"/>
                    <a:pt x="229482" y="479386"/>
                  </a:cubicBezTo>
                  <a:lnTo>
                    <a:pt x="229482" y="479386"/>
                  </a:lnTo>
                  <a:close/>
                  <a:moveTo>
                    <a:pt x="271312" y="176006"/>
                  </a:moveTo>
                  <a:cubicBezTo>
                    <a:pt x="273636" y="184143"/>
                    <a:pt x="262597" y="192280"/>
                    <a:pt x="255626" y="186468"/>
                  </a:cubicBezTo>
                  <a:cubicBezTo>
                    <a:pt x="249235" y="182400"/>
                    <a:pt x="249816" y="172519"/>
                    <a:pt x="256788" y="169032"/>
                  </a:cubicBezTo>
                  <a:cubicBezTo>
                    <a:pt x="262597" y="165545"/>
                    <a:pt x="270150" y="170194"/>
                    <a:pt x="271312" y="176006"/>
                  </a:cubicBezTo>
                  <a:lnTo>
                    <a:pt x="271312" y="176006"/>
                  </a:lnTo>
                  <a:close/>
                  <a:moveTo>
                    <a:pt x="225416" y="536923"/>
                  </a:moveTo>
                  <a:cubicBezTo>
                    <a:pt x="228321" y="542154"/>
                    <a:pt x="224835" y="549710"/>
                    <a:pt x="219025" y="549710"/>
                  </a:cubicBezTo>
                  <a:cubicBezTo>
                    <a:pt x="212634" y="550291"/>
                    <a:pt x="207405" y="543316"/>
                    <a:pt x="210310" y="537504"/>
                  </a:cubicBezTo>
                  <a:cubicBezTo>
                    <a:pt x="212053" y="531111"/>
                    <a:pt x="222511" y="531111"/>
                    <a:pt x="225416" y="536923"/>
                  </a:cubicBezTo>
                  <a:lnTo>
                    <a:pt x="225416" y="536923"/>
                  </a:lnTo>
                  <a:close/>
                  <a:moveTo>
                    <a:pt x="244588" y="397439"/>
                  </a:moveTo>
                  <a:cubicBezTo>
                    <a:pt x="242264" y="389302"/>
                    <a:pt x="231225" y="385233"/>
                    <a:pt x="224835" y="391627"/>
                  </a:cubicBezTo>
                  <a:cubicBezTo>
                    <a:pt x="218444" y="396857"/>
                    <a:pt x="219606" y="407900"/>
                    <a:pt x="226577" y="411387"/>
                  </a:cubicBezTo>
                  <a:cubicBezTo>
                    <a:pt x="235873" y="416618"/>
                    <a:pt x="248073" y="406737"/>
                    <a:pt x="244588" y="397439"/>
                  </a:cubicBezTo>
                  <a:lnTo>
                    <a:pt x="244588" y="397439"/>
                  </a:lnTo>
                  <a:close/>
                  <a:moveTo>
                    <a:pt x="271893" y="234125"/>
                  </a:moveTo>
                  <a:cubicBezTo>
                    <a:pt x="274798" y="243424"/>
                    <a:pt x="262597" y="253304"/>
                    <a:pt x="254464" y="246911"/>
                  </a:cubicBezTo>
                  <a:cubicBezTo>
                    <a:pt x="246911" y="242843"/>
                    <a:pt x="246911" y="231219"/>
                    <a:pt x="254464" y="227151"/>
                  </a:cubicBezTo>
                  <a:cubicBezTo>
                    <a:pt x="260274" y="222501"/>
                    <a:pt x="270150" y="226570"/>
                    <a:pt x="271893" y="234125"/>
                  </a:cubicBezTo>
                  <a:lnTo>
                    <a:pt x="271893" y="234125"/>
                  </a:lnTo>
                  <a:close/>
                  <a:moveTo>
                    <a:pt x="271893" y="145785"/>
                  </a:moveTo>
                  <a:cubicBezTo>
                    <a:pt x="267826" y="146947"/>
                    <a:pt x="266083" y="150434"/>
                    <a:pt x="263759" y="153921"/>
                  </a:cubicBezTo>
                  <a:cubicBezTo>
                    <a:pt x="264921" y="157409"/>
                    <a:pt x="266083" y="161477"/>
                    <a:pt x="269569" y="163802"/>
                  </a:cubicBezTo>
                  <a:cubicBezTo>
                    <a:pt x="273636" y="167289"/>
                    <a:pt x="280026" y="164383"/>
                    <a:pt x="282931" y="160315"/>
                  </a:cubicBezTo>
                  <a:cubicBezTo>
                    <a:pt x="286998" y="153340"/>
                    <a:pt x="279446" y="142879"/>
                    <a:pt x="271893" y="145785"/>
                  </a:cubicBezTo>
                  <a:lnTo>
                    <a:pt x="271893" y="145785"/>
                  </a:lnTo>
                  <a:close/>
                  <a:moveTo>
                    <a:pt x="291646" y="67325"/>
                  </a:moveTo>
                  <a:cubicBezTo>
                    <a:pt x="293970" y="70231"/>
                    <a:pt x="296293" y="74880"/>
                    <a:pt x="292808" y="77786"/>
                  </a:cubicBezTo>
                  <a:cubicBezTo>
                    <a:pt x="289322" y="82435"/>
                    <a:pt x="281769" y="78948"/>
                    <a:pt x="281188" y="73718"/>
                  </a:cubicBezTo>
                  <a:cubicBezTo>
                    <a:pt x="280026" y="70231"/>
                    <a:pt x="284093" y="68487"/>
                    <a:pt x="285836" y="66743"/>
                  </a:cubicBezTo>
                  <a:cubicBezTo>
                    <a:pt x="287579" y="66743"/>
                    <a:pt x="290484" y="67325"/>
                    <a:pt x="291646" y="67325"/>
                  </a:cubicBezTo>
                  <a:lnTo>
                    <a:pt x="291646" y="67325"/>
                  </a:lnTo>
                  <a:close/>
                  <a:moveTo>
                    <a:pt x="223092" y="597948"/>
                  </a:moveTo>
                  <a:cubicBezTo>
                    <a:pt x="224835" y="602016"/>
                    <a:pt x="220768" y="606084"/>
                    <a:pt x="216701" y="606666"/>
                  </a:cubicBezTo>
                  <a:cubicBezTo>
                    <a:pt x="211472" y="606666"/>
                    <a:pt x="207405" y="599110"/>
                    <a:pt x="212053" y="595042"/>
                  </a:cubicBezTo>
                  <a:cubicBezTo>
                    <a:pt x="214958" y="590974"/>
                    <a:pt x="221930" y="593299"/>
                    <a:pt x="223092" y="597948"/>
                  </a:cubicBezTo>
                  <a:lnTo>
                    <a:pt x="223092" y="597948"/>
                  </a:lnTo>
                  <a:close/>
                  <a:moveTo>
                    <a:pt x="242264" y="454976"/>
                  </a:moveTo>
                  <a:cubicBezTo>
                    <a:pt x="246330" y="463113"/>
                    <a:pt x="236454" y="472993"/>
                    <a:pt x="228321" y="469506"/>
                  </a:cubicBezTo>
                  <a:cubicBezTo>
                    <a:pt x="219606" y="467181"/>
                    <a:pt x="217863" y="454395"/>
                    <a:pt x="225416" y="449745"/>
                  </a:cubicBezTo>
                  <a:cubicBezTo>
                    <a:pt x="230644" y="445677"/>
                    <a:pt x="239940" y="448002"/>
                    <a:pt x="242264" y="454976"/>
                  </a:cubicBezTo>
                  <a:lnTo>
                    <a:pt x="242264" y="454976"/>
                  </a:lnTo>
                  <a:close/>
                  <a:moveTo>
                    <a:pt x="218444" y="655485"/>
                  </a:moveTo>
                  <a:cubicBezTo>
                    <a:pt x="221930" y="659554"/>
                    <a:pt x="214958" y="664784"/>
                    <a:pt x="212053" y="660135"/>
                  </a:cubicBezTo>
                  <a:cubicBezTo>
                    <a:pt x="209148" y="656067"/>
                    <a:pt x="215539" y="651417"/>
                    <a:pt x="218444" y="655485"/>
                  </a:cubicBezTo>
                  <a:lnTo>
                    <a:pt x="218444" y="655485"/>
                  </a:lnTo>
                  <a:close/>
                  <a:moveTo>
                    <a:pt x="235292" y="509608"/>
                  </a:moveTo>
                  <a:cubicBezTo>
                    <a:pt x="231225" y="506121"/>
                    <a:pt x="224254" y="509026"/>
                    <a:pt x="221930" y="513094"/>
                  </a:cubicBezTo>
                  <a:cubicBezTo>
                    <a:pt x="217282" y="519488"/>
                    <a:pt x="225416" y="530530"/>
                    <a:pt x="232968" y="527043"/>
                  </a:cubicBezTo>
                  <a:cubicBezTo>
                    <a:pt x="237035" y="525881"/>
                    <a:pt x="238778" y="522394"/>
                    <a:pt x="241102" y="518906"/>
                  </a:cubicBezTo>
                  <a:cubicBezTo>
                    <a:pt x="239940" y="516000"/>
                    <a:pt x="238778" y="511932"/>
                    <a:pt x="235292" y="509608"/>
                  </a:cubicBezTo>
                  <a:lnTo>
                    <a:pt x="235292" y="509608"/>
                  </a:lnTo>
                  <a:close/>
                  <a:moveTo>
                    <a:pt x="287579" y="122537"/>
                  </a:moveTo>
                  <a:cubicBezTo>
                    <a:pt x="292808" y="123700"/>
                    <a:pt x="296875" y="130093"/>
                    <a:pt x="294551" y="135323"/>
                  </a:cubicBezTo>
                  <a:cubicBezTo>
                    <a:pt x="293389" y="139392"/>
                    <a:pt x="288741" y="140554"/>
                    <a:pt x="285255" y="141717"/>
                  </a:cubicBezTo>
                  <a:cubicBezTo>
                    <a:pt x="282350" y="139973"/>
                    <a:pt x="278284" y="138229"/>
                    <a:pt x="277703" y="134161"/>
                  </a:cubicBezTo>
                  <a:cubicBezTo>
                    <a:pt x="274798" y="128349"/>
                    <a:pt x="281769" y="121956"/>
                    <a:pt x="287579" y="122537"/>
                  </a:cubicBezTo>
                  <a:lnTo>
                    <a:pt x="287579" y="122537"/>
                  </a:lnTo>
                  <a:close/>
                  <a:moveTo>
                    <a:pt x="305008" y="47564"/>
                  </a:moveTo>
                  <a:cubicBezTo>
                    <a:pt x="308494" y="52795"/>
                    <a:pt x="299779" y="59188"/>
                    <a:pt x="296293" y="54539"/>
                  </a:cubicBezTo>
                  <a:cubicBezTo>
                    <a:pt x="292808" y="51633"/>
                    <a:pt x="294551" y="45821"/>
                    <a:pt x="298617" y="44658"/>
                  </a:cubicBezTo>
                  <a:cubicBezTo>
                    <a:pt x="300941" y="42915"/>
                    <a:pt x="303846" y="45821"/>
                    <a:pt x="305008" y="47564"/>
                  </a:cubicBezTo>
                  <a:lnTo>
                    <a:pt x="305008" y="47564"/>
                  </a:lnTo>
                  <a:close/>
                  <a:moveTo>
                    <a:pt x="284093" y="213202"/>
                  </a:moveTo>
                  <a:cubicBezTo>
                    <a:pt x="284674" y="221920"/>
                    <a:pt x="273636" y="228895"/>
                    <a:pt x="266664" y="223083"/>
                  </a:cubicBezTo>
                  <a:cubicBezTo>
                    <a:pt x="260274" y="219014"/>
                    <a:pt x="259693" y="207972"/>
                    <a:pt x="266664" y="203904"/>
                  </a:cubicBezTo>
                  <a:cubicBezTo>
                    <a:pt x="273636" y="198673"/>
                    <a:pt x="284093" y="204485"/>
                    <a:pt x="284093" y="213202"/>
                  </a:cubicBezTo>
                  <a:lnTo>
                    <a:pt x="284093" y="213202"/>
                  </a:lnTo>
                  <a:close/>
                  <a:moveTo>
                    <a:pt x="235292" y="571795"/>
                  </a:moveTo>
                  <a:cubicBezTo>
                    <a:pt x="239940" y="578187"/>
                    <a:pt x="231806" y="587487"/>
                    <a:pt x="225416" y="582837"/>
                  </a:cubicBezTo>
                  <a:cubicBezTo>
                    <a:pt x="219025" y="580512"/>
                    <a:pt x="220187" y="570051"/>
                    <a:pt x="226577" y="568889"/>
                  </a:cubicBezTo>
                  <a:cubicBezTo>
                    <a:pt x="230063" y="567726"/>
                    <a:pt x="233549" y="569470"/>
                    <a:pt x="235292" y="571795"/>
                  </a:cubicBezTo>
                  <a:lnTo>
                    <a:pt x="235292" y="571795"/>
                  </a:lnTo>
                  <a:close/>
                  <a:moveTo>
                    <a:pt x="255045" y="432310"/>
                  </a:moveTo>
                  <a:cubicBezTo>
                    <a:pt x="252140" y="424173"/>
                    <a:pt x="241102" y="421267"/>
                    <a:pt x="235292" y="428241"/>
                  </a:cubicBezTo>
                  <a:cubicBezTo>
                    <a:pt x="227739" y="435216"/>
                    <a:pt x="234130" y="449164"/>
                    <a:pt x="244006" y="448583"/>
                  </a:cubicBezTo>
                  <a:cubicBezTo>
                    <a:pt x="251559" y="448002"/>
                    <a:pt x="257950" y="439284"/>
                    <a:pt x="255045" y="432310"/>
                  </a:cubicBezTo>
                  <a:lnTo>
                    <a:pt x="255045" y="432310"/>
                  </a:lnTo>
                  <a:close/>
                  <a:moveTo>
                    <a:pt x="230063" y="630494"/>
                  </a:moveTo>
                  <a:cubicBezTo>
                    <a:pt x="233549" y="632819"/>
                    <a:pt x="232968" y="638631"/>
                    <a:pt x="228901" y="639793"/>
                  </a:cubicBezTo>
                  <a:cubicBezTo>
                    <a:pt x="224835" y="642118"/>
                    <a:pt x="223092" y="636887"/>
                    <a:pt x="220768" y="634563"/>
                  </a:cubicBezTo>
                  <a:cubicBezTo>
                    <a:pt x="223092" y="632238"/>
                    <a:pt x="226577" y="627007"/>
                    <a:pt x="230063" y="630494"/>
                  </a:cubicBezTo>
                  <a:lnTo>
                    <a:pt x="230063" y="630494"/>
                  </a:lnTo>
                  <a:close/>
                  <a:moveTo>
                    <a:pt x="252721" y="491591"/>
                  </a:moveTo>
                  <a:cubicBezTo>
                    <a:pt x="255045" y="498565"/>
                    <a:pt x="247492" y="506702"/>
                    <a:pt x="240521" y="504958"/>
                  </a:cubicBezTo>
                  <a:cubicBezTo>
                    <a:pt x="232387" y="503796"/>
                    <a:pt x="228901" y="492172"/>
                    <a:pt x="235292" y="486941"/>
                  </a:cubicBezTo>
                  <a:cubicBezTo>
                    <a:pt x="240521" y="481711"/>
                    <a:pt x="250397" y="484617"/>
                    <a:pt x="252721" y="491591"/>
                  </a:cubicBezTo>
                  <a:lnTo>
                    <a:pt x="252721" y="491591"/>
                  </a:lnTo>
                  <a:close/>
                  <a:moveTo>
                    <a:pt x="295132" y="187049"/>
                  </a:moveTo>
                  <a:cubicBezTo>
                    <a:pt x="292808" y="180075"/>
                    <a:pt x="282931" y="177169"/>
                    <a:pt x="277703" y="182400"/>
                  </a:cubicBezTo>
                  <a:cubicBezTo>
                    <a:pt x="271312" y="187049"/>
                    <a:pt x="273055" y="196929"/>
                    <a:pt x="280026" y="200416"/>
                  </a:cubicBezTo>
                  <a:cubicBezTo>
                    <a:pt x="287579" y="205066"/>
                    <a:pt x="299198" y="195186"/>
                    <a:pt x="295132" y="187049"/>
                  </a:cubicBezTo>
                  <a:lnTo>
                    <a:pt x="295132" y="187049"/>
                  </a:lnTo>
                  <a:close/>
                  <a:moveTo>
                    <a:pt x="306170" y="105683"/>
                  </a:moveTo>
                  <a:cubicBezTo>
                    <a:pt x="309656" y="112657"/>
                    <a:pt x="300360" y="119632"/>
                    <a:pt x="294551" y="115563"/>
                  </a:cubicBezTo>
                  <a:cubicBezTo>
                    <a:pt x="288741" y="112657"/>
                    <a:pt x="289322" y="103358"/>
                    <a:pt x="295132" y="101034"/>
                  </a:cubicBezTo>
                  <a:cubicBezTo>
                    <a:pt x="299198" y="98709"/>
                    <a:pt x="305008" y="101615"/>
                    <a:pt x="306170" y="105683"/>
                  </a:cubicBezTo>
                  <a:lnTo>
                    <a:pt x="306170" y="105683"/>
                  </a:lnTo>
                  <a:close/>
                  <a:moveTo>
                    <a:pt x="311399" y="22573"/>
                  </a:moveTo>
                  <a:cubicBezTo>
                    <a:pt x="314304" y="20830"/>
                    <a:pt x="316046" y="24898"/>
                    <a:pt x="318370" y="26642"/>
                  </a:cubicBezTo>
                  <a:cubicBezTo>
                    <a:pt x="317208" y="29548"/>
                    <a:pt x="313142" y="34197"/>
                    <a:pt x="310237" y="30710"/>
                  </a:cubicBezTo>
                  <a:cubicBezTo>
                    <a:pt x="306751" y="28966"/>
                    <a:pt x="307332" y="23154"/>
                    <a:pt x="311399" y="22573"/>
                  </a:cubicBezTo>
                  <a:lnTo>
                    <a:pt x="311399" y="22573"/>
                  </a:lnTo>
                  <a:close/>
                  <a:moveTo>
                    <a:pt x="249235" y="549710"/>
                  </a:moveTo>
                  <a:cubicBezTo>
                    <a:pt x="252721" y="557265"/>
                    <a:pt x="243426" y="564820"/>
                    <a:pt x="237035" y="560752"/>
                  </a:cubicBezTo>
                  <a:cubicBezTo>
                    <a:pt x="230644" y="557846"/>
                    <a:pt x="231225" y="546804"/>
                    <a:pt x="238197" y="545060"/>
                  </a:cubicBezTo>
                  <a:cubicBezTo>
                    <a:pt x="242264" y="543316"/>
                    <a:pt x="247492" y="545641"/>
                    <a:pt x="249235" y="549710"/>
                  </a:cubicBezTo>
                  <a:lnTo>
                    <a:pt x="249235" y="549710"/>
                  </a:lnTo>
                  <a:close/>
                  <a:moveTo>
                    <a:pt x="325923" y="488"/>
                  </a:moveTo>
                  <a:cubicBezTo>
                    <a:pt x="328247" y="1650"/>
                    <a:pt x="328247" y="5719"/>
                    <a:pt x="325923" y="6300"/>
                  </a:cubicBezTo>
                  <a:cubicBezTo>
                    <a:pt x="323018" y="9206"/>
                    <a:pt x="321275" y="3394"/>
                    <a:pt x="320113" y="2232"/>
                  </a:cubicBezTo>
                  <a:cubicBezTo>
                    <a:pt x="321856" y="2232"/>
                    <a:pt x="324180" y="-1256"/>
                    <a:pt x="325923" y="488"/>
                  </a:cubicBezTo>
                  <a:lnTo>
                    <a:pt x="325923" y="488"/>
                  </a:lnTo>
                  <a:close/>
                  <a:moveTo>
                    <a:pt x="245750" y="608409"/>
                  </a:moveTo>
                  <a:cubicBezTo>
                    <a:pt x="249816" y="614221"/>
                    <a:pt x="239940" y="621195"/>
                    <a:pt x="235873" y="615965"/>
                  </a:cubicBezTo>
                  <a:cubicBezTo>
                    <a:pt x="231806" y="613059"/>
                    <a:pt x="233549" y="606666"/>
                    <a:pt x="238197" y="604922"/>
                  </a:cubicBezTo>
                  <a:cubicBezTo>
                    <a:pt x="240521" y="603760"/>
                    <a:pt x="244006" y="606084"/>
                    <a:pt x="245750" y="608409"/>
                  </a:cubicBezTo>
                  <a:lnTo>
                    <a:pt x="245750" y="608409"/>
                  </a:lnTo>
                  <a:close/>
                  <a:moveTo>
                    <a:pt x="265502" y="467181"/>
                  </a:moveTo>
                  <a:cubicBezTo>
                    <a:pt x="262597" y="460207"/>
                    <a:pt x="253302" y="457301"/>
                    <a:pt x="248073" y="462532"/>
                  </a:cubicBezTo>
                  <a:cubicBezTo>
                    <a:pt x="241102" y="467181"/>
                    <a:pt x="242845" y="479386"/>
                    <a:pt x="250978" y="482292"/>
                  </a:cubicBezTo>
                  <a:cubicBezTo>
                    <a:pt x="259112" y="486360"/>
                    <a:pt x="269569" y="475899"/>
                    <a:pt x="265502" y="467181"/>
                  </a:cubicBezTo>
                  <a:lnTo>
                    <a:pt x="265502" y="467181"/>
                  </a:lnTo>
                  <a:close/>
                  <a:moveTo>
                    <a:pt x="307332" y="164383"/>
                  </a:moveTo>
                  <a:cubicBezTo>
                    <a:pt x="310818" y="172519"/>
                    <a:pt x="299198" y="181818"/>
                    <a:pt x="292227" y="176006"/>
                  </a:cubicBezTo>
                  <a:cubicBezTo>
                    <a:pt x="286998" y="173100"/>
                    <a:pt x="285255" y="164964"/>
                    <a:pt x="289903" y="160896"/>
                  </a:cubicBezTo>
                  <a:cubicBezTo>
                    <a:pt x="293970" y="153921"/>
                    <a:pt x="305589" y="156246"/>
                    <a:pt x="307332" y="164383"/>
                  </a:cubicBezTo>
                  <a:lnTo>
                    <a:pt x="307332" y="164383"/>
                  </a:lnTo>
                  <a:close/>
                  <a:moveTo>
                    <a:pt x="318370" y="83598"/>
                  </a:moveTo>
                  <a:cubicBezTo>
                    <a:pt x="320113" y="88828"/>
                    <a:pt x="314304" y="94640"/>
                    <a:pt x="309075" y="92897"/>
                  </a:cubicBezTo>
                  <a:cubicBezTo>
                    <a:pt x="303846" y="91734"/>
                    <a:pt x="301522" y="84179"/>
                    <a:pt x="306170" y="80692"/>
                  </a:cubicBezTo>
                  <a:cubicBezTo>
                    <a:pt x="309656" y="76043"/>
                    <a:pt x="317208" y="78367"/>
                    <a:pt x="318370" y="83598"/>
                  </a:cubicBezTo>
                  <a:lnTo>
                    <a:pt x="318370" y="83598"/>
                  </a:lnTo>
                  <a:close/>
                  <a:moveTo>
                    <a:pt x="242264" y="669434"/>
                  </a:moveTo>
                  <a:cubicBezTo>
                    <a:pt x="244006" y="674083"/>
                    <a:pt x="237035" y="676989"/>
                    <a:pt x="235292" y="672340"/>
                  </a:cubicBezTo>
                  <a:cubicBezTo>
                    <a:pt x="233549" y="667690"/>
                    <a:pt x="239940" y="664784"/>
                    <a:pt x="242264" y="669434"/>
                  </a:cubicBezTo>
                  <a:lnTo>
                    <a:pt x="242264" y="669434"/>
                  </a:lnTo>
                  <a:close/>
                  <a:moveTo>
                    <a:pt x="262597" y="527043"/>
                  </a:moveTo>
                  <a:cubicBezTo>
                    <a:pt x="265502" y="533436"/>
                    <a:pt x="258531" y="540992"/>
                    <a:pt x="251559" y="539829"/>
                  </a:cubicBezTo>
                  <a:cubicBezTo>
                    <a:pt x="244588" y="538667"/>
                    <a:pt x="240521" y="528787"/>
                    <a:pt x="245750" y="523556"/>
                  </a:cubicBezTo>
                  <a:cubicBezTo>
                    <a:pt x="250978" y="517744"/>
                    <a:pt x="260855" y="520069"/>
                    <a:pt x="262597" y="527043"/>
                  </a:cubicBezTo>
                  <a:lnTo>
                    <a:pt x="262597" y="527043"/>
                  </a:lnTo>
                  <a:close/>
                  <a:moveTo>
                    <a:pt x="310237" y="134161"/>
                  </a:moveTo>
                  <a:cubicBezTo>
                    <a:pt x="303265" y="134742"/>
                    <a:pt x="295713" y="142298"/>
                    <a:pt x="300941" y="149272"/>
                  </a:cubicBezTo>
                  <a:cubicBezTo>
                    <a:pt x="305008" y="156827"/>
                    <a:pt x="317208" y="154503"/>
                    <a:pt x="318951" y="146366"/>
                  </a:cubicBezTo>
                  <a:cubicBezTo>
                    <a:pt x="320113" y="140554"/>
                    <a:pt x="315466" y="136486"/>
                    <a:pt x="310237" y="134161"/>
                  </a:cubicBezTo>
                  <a:lnTo>
                    <a:pt x="310237" y="134161"/>
                  </a:lnTo>
                  <a:close/>
                  <a:moveTo>
                    <a:pt x="328828" y="58026"/>
                  </a:moveTo>
                  <a:cubicBezTo>
                    <a:pt x="329990" y="62094"/>
                    <a:pt x="329409" y="67325"/>
                    <a:pt x="324761" y="68487"/>
                  </a:cubicBezTo>
                  <a:cubicBezTo>
                    <a:pt x="320113" y="70812"/>
                    <a:pt x="317208" y="65000"/>
                    <a:pt x="315466" y="61513"/>
                  </a:cubicBezTo>
                  <a:cubicBezTo>
                    <a:pt x="318370" y="56282"/>
                    <a:pt x="324180" y="53957"/>
                    <a:pt x="328828" y="58026"/>
                  </a:cubicBezTo>
                  <a:lnTo>
                    <a:pt x="328828" y="58026"/>
                  </a:lnTo>
                  <a:close/>
                  <a:moveTo>
                    <a:pt x="258531" y="584581"/>
                  </a:moveTo>
                  <a:cubicBezTo>
                    <a:pt x="261435" y="588068"/>
                    <a:pt x="259112" y="593880"/>
                    <a:pt x="255045" y="595623"/>
                  </a:cubicBezTo>
                  <a:cubicBezTo>
                    <a:pt x="249235" y="599110"/>
                    <a:pt x="241683" y="591555"/>
                    <a:pt x="245168" y="585743"/>
                  </a:cubicBezTo>
                  <a:cubicBezTo>
                    <a:pt x="246911" y="579931"/>
                    <a:pt x="255045" y="578769"/>
                    <a:pt x="258531" y="584581"/>
                  </a:cubicBezTo>
                  <a:lnTo>
                    <a:pt x="258531" y="584581"/>
                  </a:lnTo>
                  <a:close/>
                  <a:moveTo>
                    <a:pt x="256788" y="441609"/>
                  </a:moveTo>
                  <a:cubicBezTo>
                    <a:pt x="262017" y="432891"/>
                    <a:pt x="275960" y="435216"/>
                    <a:pt x="278284" y="444515"/>
                  </a:cubicBezTo>
                  <a:cubicBezTo>
                    <a:pt x="281769" y="453232"/>
                    <a:pt x="273055" y="460788"/>
                    <a:pt x="264340" y="460788"/>
                  </a:cubicBezTo>
                  <a:cubicBezTo>
                    <a:pt x="257369" y="458463"/>
                    <a:pt x="250978" y="448583"/>
                    <a:pt x="256788" y="441609"/>
                  </a:cubicBezTo>
                  <a:lnTo>
                    <a:pt x="256788" y="441609"/>
                  </a:lnTo>
                  <a:close/>
                  <a:moveTo>
                    <a:pt x="307913" y="224245"/>
                  </a:moveTo>
                  <a:cubicBezTo>
                    <a:pt x="306751" y="213783"/>
                    <a:pt x="291646" y="210296"/>
                    <a:pt x="286417" y="219014"/>
                  </a:cubicBezTo>
                  <a:cubicBezTo>
                    <a:pt x="280608" y="226570"/>
                    <a:pt x="286417" y="235869"/>
                    <a:pt x="294551" y="238775"/>
                  </a:cubicBezTo>
                  <a:cubicBezTo>
                    <a:pt x="301522" y="238775"/>
                    <a:pt x="309656" y="232381"/>
                    <a:pt x="307913" y="224245"/>
                  </a:cubicBezTo>
                  <a:lnTo>
                    <a:pt x="307913" y="224245"/>
                  </a:lnTo>
                  <a:close/>
                  <a:moveTo>
                    <a:pt x="250978" y="641537"/>
                  </a:moveTo>
                  <a:cubicBezTo>
                    <a:pt x="253302" y="643861"/>
                    <a:pt x="257369" y="646767"/>
                    <a:pt x="254464" y="650255"/>
                  </a:cubicBezTo>
                  <a:cubicBezTo>
                    <a:pt x="252721" y="654323"/>
                    <a:pt x="244588" y="651998"/>
                    <a:pt x="245168" y="647349"/>
                  </a:cubicBezTo>
                  <a:cubicBezTo>
                    <a:pt x="244588" y="643861"/>
                    <a:pt x="249235" y="643280"/>
                    <a:pt x="250978" y="641537"/>
                  </a:cubicBezTo>
                  <a:lnTo>
                    <a:pt x="250978" y="641537"/>
                  </a:lnTo>
                  <a:close/>
                  <a:moveTo>
                    <a:pt x="275379" y="502633"/>
                  </a:moveTo>
                  <a:cubicBezTo>
                    <a:pt x="271893" y="493915"/>
                    <a:pt x="258531" y="494497"/>
                    <a:pt x="255626" y="503215"/>
                  </a:cubicBezTo>
                  <a:cubicBezTo>
                    <a:pt x="252721" y="510770"/>
                    <a:pt x="260274" y="519488"/>
                    <a:pt x="267826" y="517163"/>
                  </a:cubicBezTo>
                  <a:cubicBezTo>
                    <a:pt x="274217" y="515419"/>
                    <a:pt x="278284" y="508445"/>
                    <a:pt x="275379" y="502633"/>
                  </a:cubicBezTo>
                  <a:lnTo>
                    <a:pt x="275379" y="502633"/>
                  </a:lnTo>
                  <a:close/>
                  <a:moveTo>
                    <a:pt x="339866" y="36522"/>
                  </a:moveTo>
                  <a:cubicBezTo>
                    <a:pt x="343933" y="40009"/>
                    <a:pt x="338704" y="46402"/>
                    <a:pt x="334056" y="45239"/>
                  </a:cubicBezTo>
                  <a:cubicBezTo>
                    <a:pt x="331733" y="43496"/>
                    <a:pt x="329409" y="41171"/>
                    <a:pt x="330571" y="37684"/>
                  </a:cubicBezTo>
                  <a:cubicBezTo>
                    <a:pt x="332314" y="34197"/>
                    <a:pt x="337542" y="31872"/>
                    <a:pt x="339866" y="36522"/>
                  </a:cubicBezTo>
                  <a:lnTo>
                    <a:pt x="339866" y="36522"/>
                  </a:lnTo>
                  <a:close/>
                  <a:moveTo>
                    <a:pt x="314304" y="193442"/>
                  </a:moveTo>
                  <a:cubicBezTo>
                    <a:pt x="318370" y="195767"/>
                    <a:pt x="318951" y="200416"/>
                    <a:pt x="320113" y="204485"/>
                  </a:cubicBezTo>
                  <a:cubicBezTo>
                    <a:pt x="317789" y="207972"/>
                    <a:pt x="316046" y="212621"/>
                    <a:pt x="311399" y="213783"/>
                  </a:cubicBezTo>
                  <a:cubicBezTo>
                    <a:pt x="302684" y="217852"/>
                    <a:pt x="292227" y="205647"/>
                    <a:pt x="297455" y="197510"/>
                  </a:cubicBezTo>
                  <a:cubicBezTo>
                    <a:pt x="300360" y="192280"/>
                    <a:pt x="309075" y="188793"/>
                    <a:pt x="314304" y="193442"/>
                  </a:cubicBezTo>
                  <a:lnTo>
                    <a:pt x="314304" y="193442"/>
                  </a:lnTo>
                  <a:close/>
                  <a:moveTo>
                    <a:pt x="330571" y="119050"/>
                  </a:moveTo>
                  <a:cubicBezTo>
                    <a:pt x="333476" y="126605"/>
                    <a:pt x="321856" y="134742"/>
                    <a:pt x="316627" y="128349"/>
                  </a:cubicBezTo>
                  <a:cubicBezTo>
                    <a:pt x="311980" y="124862"/>
                    <a:pt x="312561" y="117307"/>
                    <a:pt x="317208" y="114401"/>
                  </a:cubicBezTo>
                  <a:cubicBezTo>
                    <a:pt x="321275" y="110332"/>
                    <a:pt x="328828" y="113238"/>
                    <a:pt x="330571" y="119050"/>
                  </a:cubicBezTo>
                  <a:lnTo>
                    <a:pt x="330571" y="119050"/>
                  </a:lnTo>
                  <a:close/>
                  <a:moveTo>
                    <a:pt x="272474" y="563658"/>
                  </a:moveTo>
                  <a:cubicBezTo>
                    <a:pt x="274217" y="570051"/>
                    <a:pt x="267826" y="576444"/>
                    <a:pt x="262017" y="574119"/>
                  </a:cubicBezTo>
                  <a:cubicBezTo>
                    <a:pt x="256207" y="572957"/>
                    <a:pt x="253302" y="564820"/>
                    <a:pt x="257369" y="560171"/>
                  </a:cubicBezTo>
                  <a:cubicBezTo>
                    <a:pt x="262017" y="554940"/>
                    <a:pt x="271312" y="556683"/>
                    <a:pt x="272474" y="563658"/>
                  </a:cubicBezTo>
                  <a:lnTo>
                    <a:pt x="272474" y="563658"/>
                  </a:lnTo>
                  <a:close/>
                  <a:moveTo>
                    <a:pt x="268407" y="621195"/>
                  </a:moveTo>
                  <a:cubicBezTo>
                    <a:pt x="270150" y="624682"/>
                    <a:pt x="268407" y="629332"/>
                    <a:pt x="264340" y="629913"/>
                  </a:cubicBezTo>
                  <a:cubicBezTo>
                    <a:pt x="259693" y="632238"/>
                    <a:pt x="253883" y="625264"/>
                    <a:pt x="257369" y="620614"/>
                  </a:cubicBezTo>
                  <a:cubicBezTo>
                    <a:pt x="259693" y="616546"/>
                    <a:pt x="266083" y="616546"/>
                    <a:pt x="268407" y="621195"/>
                  </a:cubicBezTo>
                  <a:lnTo>
                    <a:pt x="268407" y="621195"/>
                  </a:lnTo>
                  <a:close/>
                  <a:moveTo>
                    <a:pt x="329409" y="91734"/>
                  </a:moveTo>
                  <a:cubicBezTo>
                    <a:pt x="335800" y="85922"/>
                    <a:pt x="345676" y="95803"/>
                    <a:pt x="340447" y="102777"/>
                  </a:cubicBezTo>
                  <a:cubicBezTo>
                    <a:pt x="338123" y="106845"/>
                    <a:pt x="333476" y="106264"/>
                    <a:pt x="329409" y="105683"/>
                  </a:cubicBezTo>
                  <a:cubicBezTo>
                    <a:pt x="325923" y="101615"/>
                    <a:pt x="324180" y="94640"/>
                    <a:pt x="329409" y="91734"/>
                  </a:cubicBezTo>
                  <a:lnTo>
                    <a:pt x="329409" y="91734"/>
                  </a:lnTo>
                  <a:close/>
                  <a:moveTo>
                    <a:pt x="352067" y="13856"/>
                  </a:moveTo>
                  <a:cubicBezTo>
                    <a:pt x="351485" y="16180"/>
                    <a:pt x="351485" y="20830"/>
                    <a:pt x="348000" y="20248"/>
                  </a:cubicBezTo>
                  <a:cubicBezTo>
                    <a:pt x="343933" y="20830"/>
                    <a:pt x="341609" y="14437"/>
                    <a:pt x="345095" y="12693"/>
                  </a:cubicBezTo>
                  <a:cubicBezTo>
                    <a:pt x="347419" y="10950"/>
                    <a:pt x="350324" y="13274"/>
                    <a:pt x="352067" y="13856"/>
                  </a:cubicBezTo>
                  <a:lnTo>
                    <a:pt x="352067" y="13856"/>
                  </a:lnTo>
                  <a:close/>
                  <a:moveTo>
                    <a:pt x="280026" y="471830"/>
                  </a:moveTo>
                  <a:cubicBezTo>
                    <a:pt x="285255" y="474155"/>
                    <a:pt x="289322" y="478805"/>
                    <a:pt x="290484" y="485198"/>
                  </a:cubicBezTo>
                  <a:cubicBezTo>
                    <a:pt x="288160" y="491009"/>
                    <a:pt x="283512" y="495659"/>
                    <a:pt x="277122" y="496240"/>
                  </a:cubicBezTo>
                  <a:cubicBezTo>
                    <a:pt x="270731" y="493915"/>
                    <a:pt x="264921" y="487522"/>
                    <a:pt x="267826" y="479967"/>
                  </a:cubicBezTo>
                  <a:cubicBezTo>
                    <a:pt x="268988" y="474736"/>
                    <a:pt x="274798" y="472993"/>
                    <a:pt x="280026" y="471830"/>
                  </a:cubicBezTo>
                  <a:lnTo>
                    <a:pt x="280026" y="471830"/>
                  </a:lnTo>
                  <a:close/>
                  <a:moveTo>
                    <a:pt x="318951" y="169032"/>
                  </a:moveTo>
                  <a:cubicBezTo>
                    <a:pt x="313142" y="170194"/>
                    <a:pt x="307913" y="176588"/>
                    <a:pt x="310237" y="182981"/>
                  </a:cubicBezTo>
                  <a:cubicBezTo>
                    <a:pt x="311399" y="187630"/>
                    <a:pt x="315466" y="189955"/>
                    <a:pt x="319532" y="191698"/>
                  </a:cubicBezTo>
                  <a:cubicBezTo>
                    <a:pt x="323599" y="190536"/>
                    <a:pt x="328828" y="189374"/>
                    <a:pt x="330571" y="184724"/>
                  </a:cubicBezTo>
                  <a:cubicBezTo>
                    <a:pt x="334638" y="177750"/>
                    <a:pt x="327085" y="166708"/>
                    <a:pt x="318951" y="169032"/>
                  </a:cubicBezTo>
                  <a:lnTo>
                    <a:pt x="318951" y="169032"/>
                  </a:lnTo>
                  <a:close/>
                  <a:moveTo>
                    <a:pt x="263759" y="680476"/>
                  </a:moveTo>
                  <a:cubicBezTo>
                    <a:pt x="266664" y="682801"/>
                    <a:pt x="264340" y="686288"/>
                    <a:pt x="261435" y="686869"/>
                  </a:cubicBezTo>
                  <a:cubicBezTo>
                    <a:pt x="259693" y="685707"/>
                    <a:pt x="258531" y="684545"/>
                    <a:pt x="256788" y="683382"/>
                  </a:cubicBezTo>
                  <a:cubicBezTo>
                    <a:pt x="259112" y="681058"/>
                    <a:pt x="261435" y="676989"/>
                    <a:pt x="263759" y="680476"/>
                  </a:cubicBezTo>
                  <a:lnTo>
                    <a:pt x="263759" y="680476"/>
                  </a:lnTo>
                  <a:close/>
                  <a:moveTo>
                    <a:pt x="277703" y="532274"/>
                  </a:moveTo>
                  <a:cubicBezTo>
                    <a:pt x="274217" y="533436"/>
                    <a:pt x="270150" y="534017"/>
                    <a:pt x="268407" y="537504"/>
                  </a:cubicBezTo>
                  <a:cubicBezTo>
                    <a:pt x="264921" y="542154"/>
                    <a:pt x="267245" y="548547"/>
                    <a:pt x="271893" y="550872"/>
                  </a:cubicBezTo>
                  <a:cubicBezTo>
                    <a:pt x="278284" y="554940"/>
                    <a:pt x="288160" y="547966"/>
                    <a:pt x="285836" y="540410"/>
                  </a:cubicBezTo>
                  <a:cubicBezTo>
                    <a:pt x="285255" y="536342"/>
                    <a:pt x="281188" y="534017"/>
                    <a:pt x="277703" y="532274"/>
                  </a:cubicBezTo>
                  <a:lnTo>
                    <a:pt x="277703" y="532274"/>
                  </a:lnTo>
                  <a:close/>
                  <a:moveTo>
                    <a:pt x="352647" y="71393"/>
                  </a:moveTo>
                  <a:cubicBezTo>
                    <a:pt x="348581" y="62675"/>
                    <a:pt x="335218" y="70812"/>
                    <a:pt x="340447" y="78367"/>
                  </a:cubicBezTo>
                  <a:cubicBezTo>
                    <a:pt x="344514" y="86504"/>
                    <a:pt x="357295" y="78948"/>
                    <a:pt x="352647" y="71393"/>
                  </a:cubicBezTo>
                  <a:lnTo>
                    <a:pt x="352647" y="71393"/>
                  </a:lnTo>
                  <a:close/>
                  <a:moveTo>
                    <a:pt x="338123" y="147528"/>
                  </a:moveTo>
                  <a:cubicBezTo>
                    <a:pt x="341609" y="149853"/>
                    <a:pt x="342771" y="153921"/>
                    <a:pt x="343933" y="157409"/>
                  </a:cubicBezTo>
                  <a:cubicBezTo>
                    <a:pt x="342190" y="160896"/>
                    <a:pt x="339866" y="165545"/>
                    <a:pt x="335218" y="166126"/>
                  </a:cubicBezTo>
                  <a:cubicBezTo>
                    <a:pt x="327085" y="169032"/>
                    <a:pt x="318951" y="157990"/>
                    <a:pt x="323599" y="151015"/>
                  </a:cubicBezTo>
                  <a:cubicBezTo>
                    <a:pt x="326504" y="146947"/>
                    <a:pt x="333476" y="144041"/>
                    <a:pt x="338123" y="147528"/>
                  </a:cubicBezTo>
                  <a:lnTo>
                    <a:pt x="338123" y="147528"/>
                  </a:lnTo>
                  <a:close/>
                  <a:moveTo>
                    <a:pt x="282350" y="599110"/>
                  </a:moveTo>
                  <a:cubicBezTo>
                    <a:pt x="284093" y="605503"/>
                    <a:pt x="276541" y="610734"/>
                    <a:pt x="271312" y="607247"/>
                  </a:cubicBezTo>
                  <a:cubicBezTo>
                    <a:pt x="266083" y="604341"/>
                    <a:pt x="266664" y="596204"/>
                    <a:pt x="271893" y="594461"/>
                  </a:cubicBezTo>
                  <a:cubicBezTo>
                    <a:pt x="275379" y="592136"/>
                    <a:pt x="281188" y="595042"/>
                    <a:pt x="282350" y="599110"/>
                  </a:cubicBezTo>
                  <a:lnTo>
                    <a:pt x="282350" y="599110"/>
                  </a:lnTo>
                  <a:close/>
                  <a:moveTo>
                    <a:pt x="302103" y="457301"/>
                  </a:moveTo>
                  <a:cubicBezTo>
                    <a:pt x="299779" y="449164"/>
                    <a:pt x="288741" y="445096"/>
                    <a:pt x="282350" y="451489"/>
                  </a:cubicBezTo>
                  <a:cubicBezTo>
                    <a:pt x="275379" y="456720"/>
                    <a:pt x="277122" y="467762"/>
                    <a:pt x="284674" y="471249"/>
                  </a:cubicBezTo>
                  <a:cubicBezTo>
                    <a:pt x="292808" y="477061"/>
                    <a:pt x="305589" y="467181"/>
                    <a:pt x="302103" y="457301"/>
                  </a:cubicBezTo>
                  <a:lnTo>
                    <a:pt x="302103" y="457301"/>
                  </a:lnTo>
                  <a:close/>
                  <a:moveTo>
                    <a:pt x="276541" y="654904"/>
                  </a:moveTo>
                  <a:cubicBezTo>
                    <a:pt x="277122" y="656067"/>
                    <a:pt x="278284" y="658391"/>
                    <a:pt x="279446" y="660135"/>
                  </a:cubicBezTo>
                  <a:cubicBezTo>
                    <a:pt x="277703" y="661878"/>
                    <a:pt x="275960" y="665947"/>
                    <a:pt x="272474" y="664203"/>
                  </a:cubicBezTo>
                  <a:cubicBezTo>
                    <a:pt x="269569" y="663622"/>
                    <a:pt x="269569" y="660135"/>
                    <a:pt x="268407" y="657810"/>
                  </a:cubicBezTo>
                  <a:cubicBezTo>
                    <a:pt x="270731" y="655485"/>
                    <a:pt x="273055" y="654323"/>
                    <a:pt x="276541" y="654904"/>
                  </a:cubicBezTo>
                  <a:lnTo>
                    <a:pt x="276541" y="654904"/>
                  </a:lnTo>
                  <a:close/>
                  <a:moveTo>
                    <a:pt x="299198" y="517163"/>
                  </a:moveTo>
                  <a:cubicBezTo>
                    <a:pt x="301522" y="525881"/>
                    <a:pt x="291065" y="533436"/>
                    <a:pt x="283512" y="528206"/>
                  </a:cubicBezTo>
                  <a:cubicBezTo>
                    <a:pt x="277122" y="524718"/>
                    <a:pt x="276541" y="514838"/>
                    <a:pt x="282350" y="510770"/>
                  </a:cubicBezTo>
                  <a:cubicBezTo>
                    <a:pt x="288160" y="506121"/>
                    <a:pt x="298037" y="510189"/>
                    <a:pt x="299198" y="517163"/>
                  </a:cubicBezTo>
                  <a:lnTo>
                    <a:pt x="299198" y="517163"/>
                  </a:lnTo>
                  <a:close/>
                  <a:moveTo>
                    <a:pt x="342190" y="210296"/>
                  </a:moveTo>
                  <a:cubicBezTo>
                    <a:pt x="339285" y="202741"/>
                    <a:pt x="328247" y="200416"/>
                    <a:pt x="322437" y="206810"/>
                  </a:cubicBezTo>
                  <a:cubicBezTo>
                    <a:pt x="316627" y="212040"/>
                    <a:pt x="318370" y="222501"/>
                    <a:pt x="325923" y="225989"/>
                  </a:cubicBezTo>
                  <a:cubicBezTo>
                    <a:pt x="335218" y="231219"/>
                    <a:pt x="347419" y="219595"/>
                    <a:pt x="342190" y="210296"/>
                  </a:cubicBezTo>
                  <a:lnTo>
                    <a:pt x="342190" y="210296"/>
                  </a:lnTo>
                  <a:close/>
                  <a:moveTo>
                    <a:pt x="353809" y="129511"/>
                  </a:moveTo>
                  <a:cubicBezTo>
                    <a:pt x="351485" y="123119"/>
                    <a:pt x="342190" y="121956"/>
                    <a:pt x="338123" y="127187"/>
                  </a:cubicBezTo>
                  <a:cubicBezTo>
                    <a:pt x="332314" y="132999"/>
                    <a:pt x="338704" y="144041"/>
                    <a:pt x="346257" y="142879"/>
                  </a:cubicBezTo>
                  <a:cubicBezTo>
                    <a:pt x="352067" y="141717"/>
                    <a:pt x="356133" y="134742"/>
                    <a:pt x="353809" y="129511"/>
                  </a:cubicBezTo>
                  <a:lnTo>
                    <a:pt x="353809" y="129511"/>
                  </a:lnTo>
                  <a:close/>
                  <a:moveTo>
                    <a:pt x="364267" y="50470"/>
                  </a:moveTo>
                  <a:cubicBezTo>
                    <a:pt x="365429" y="55120"/>
                    <a:pt x="358457" y="59769"/>
                    <a:pt x="354971" y="56282"/>
                  </a:cubicBezTo>
                  <a:cubicBezTo>
                    <a:pt x="350905" y="53957"/>
                    <a:pt x="351485" y="47564"/>
                    <a:pt x="355552" y="45821"/>
                  </a:cubicBezTo>
                  <a:cubicBezTo>
                    <a:pt x="359038" y="44077"/>
                    <a:pt x="363686" y="46983"/>
                    <a:pt x="364267" y="50470"/>
                  </a:cubicBezTo>
                  <a:lnTo>
                    <a:pt x="364267" y="50470"/>
                  </a:lnTo>
                  <a:close/>
                  <a:moveTo>
                    <a:pt x="283512" y="570632"/>
                  </a:moveTo>
                  <a:cubicBezTo>
                    <a:pt x="288741" y="567145"/>
                    <a:pt x="294551" y="571213"/>
                    <a:pt x="296875" y="575863"/>
                  </a:cubicBezTo>
                  <a:cubicBezTo>
                    <a:pt x="296875" y="581093"/>
                    <a:pt x="292808" y="587487"/>
                    <a:pt x="286998" y="586324"/>
                  </a:cubicBezTo>
                  <a:cubicBezTo>
                    <a:pt x="278864" y="585743"/>
                    <a:pt x="275960" y="574119"/>
                    <a:pt x="283512" y="570632"/>
                  </a:cubicBezTo>
                  <a:lnTo>
                    <a:pt x="283512" y="570632"/>
                  </a:lnTo>
                  <a:close/>
                  <a:moveTo>
                    <a:pt x="364848" y="106264"/>
                  </a:moveTo>
                  <a:cubicBezTo>
                    <a:pt x="362524" y="101034"/>
                    <a:pt x="355552" y="99290"/>
                    <a:pt x="351485" y="103358"/>
                  </a:cubicBezTo>
                  <a:cubicBezTo>
                    <a:pt x="345676" y="107426"/>
                    <a:pt x="349162" y="117307"/>
                    <a:pt x="355552" y="117888"/>
                  </a:cubicBezTo>
                  <a:cubicBezTo>
                    <a:pt x="361943" y="119632"/>
                    <a:pt x="368334" y="112076"/>
                    <a:pt x="364848" y="106264"/>
                  </a:cubicBezTo>
                  <a:lnTo>
                    <a:pt x="364848" y="106264"/>
                  </a:lnTo>
                  <a:close/>
                  <a:moveTo>
                    <a:pt x="371238" y="23736"/>
                  </a:moveTo>
                  <a:cubicBezTo>
                    <a:pt x="374724" y="23736"/>
                    <a:pt x="375305" y="27223"/>
                    <a:pt x="377048" y="29548"/>
                  </a:cubicBezTo>
                  <a:cubicBezTo>
                    <a:pt x="375305" y="30710"/>
                    <a:pt x="374143" y="33616"/>
                    <a:pt x="371819" y="33616"/>
                  </a:cubicBezTo>
                  <a:cubicBezTo>
                    <a:pt x="368334" y="34197"/>
                    <a:pt x="367172" y="30129"/>
                    <a:pt x="365429" y="28385"/>
                  </a:cubicBezTo>
                  <a:cubicBezTo>
                    <a:pt x="367172" y="26060"/>
                    <a:pt x="368334" y="23154"/>
                    <a:pt x="371238" y="23736"/>
                  </a:cubicBezTo>
                  <a:lnTo>
                    <a:pt x="371238" y="23736"/>
                  </a:lnTo>
                  <a:close/>
                  <a:moveTo>
                    <a:pt x="292227" y="633982"/>
                  </a:moveTo>
                  <a:cubicBezTo>
                    <a:pt x="295132" y="641537"/>
                    <a:pt x="283512" y="645605"/>
                    <a:pt x="280608" y="638050"/>
                  </a:cubicBezTo>
                  <a:cubicBezTo>
                    <a:pt x="277703" y="631076"/>
                    <a:pt x="289903" y="627007"/>
                    <a:pt x="292227" y="633982"/>
                  </a:cubicBezTo>
                  <a:lnTo>
                    <a:pt x="292227" y="633982"/>
                  </a:lnTo>
                  <a:close/>
                  <a:moveTo>
                    <a:pt x="307332" y="486360"/>
                  </a:moveTo>
                  <a:cubicBezTo>
                    <a:pt x="302103" y="481711"/>
                    <a:pt x="293970" y="485198"/>
                    <a:pt x="291065" y="491009"/>
                  </a:cubicBezTo>
                  <a:cubicBezTo>
                    <a:pt x="286417" y="499146"/>
                    <a:pt x="295713" y="510770"/>
                    <a:pt x="304427" y="506702"/>
                  </a:cubicBezTo>
                  <a:cubicBezTo>
                    <a:pt x="309075" y="505539"/>
                    <a:pt x="311399" y="501471"/>
                    <a:pt x="313142" y="497403"/>
                  </a:cubicBezTo>
                  <a:cubicBezTo>
                    <a:pt x="311980" y="493334"/>
                    <a:pt x="310818" y="488685"/>
                    <a:pt x="307332" y="486360"/>
                  </a:cubicBezTo>
                  <a:lnTo>
                    <a:pt x="307332" y="486360"/>
                  </a:lnTo>
                  <a:close/>
                  <a:moveTo>
                    <a:pt x="341028" y="180656"/>
                  </a:moveTo>
                  <a:cubicBezTo>
                    <a:pt x="349743" y="177750"/>
                    <a:pt x="358457" y="187630"/>
                    <a:pt x="354390" y="195767"/>
                  </a:cubicBezTo>
                  <a:cubicBezTo>
                    <a:pt x="352067" y="201579"/>
                    <a:pt x="343933" y="205066"/>
                    <a:pt x="338704" y="201579"/>
                  </a:cubicBezTo>
                  <a:cubicBezTo>
                    <a:pt x="334056" y="199254"/>
                    <a:pt x="332895" y="194023"/>
                    <a:pt x="331733" y="189374"/>
                  </a:cubicBezTo>
                  <a:cubicBezTo>
                    <a:pt x="334056" y="185887"/>
                    <a:pt x="336380" y="181818"/>
                    <a:pt x="341028" y="180656"/>
                  </a:cubicBezTo>
                  <a:lnTo>
                    <a:pt x="341028" y="180656"/>
                  </a:lnTo>
                  <a:close/>
                  <a:moveTo>
                    <a:pt x="281769" y="693262"/>
                  </a:moveTo>
                  <a:cubicBezTo>
                    <a:pt x="283512" y="691519"/>
                    <a:pt x="286417" y="691519"/>
                    <a:pt x="286998" y="694425"/>
                  </a:cubicBezTo>
                  <a:cubicBezTo>
                    <a:pt x="285255" y="694425"/>
                    <a:pt x="283512" y="693844"/>
                    <a:pt x="281769" y="693262"/>
                  </a:cubicBezTo>
                  <a:lnTo>
                    <a:pt x="281769" y="693262"/>
                  </a:lnTo>
                  <a:close/>
                  <a:moveTo>
                    <a:pt x="307913" y="550291"/>
                  </a:moveTo>
                  <a:cubicBezTo>
                    <a:pt x="310818" y="555521"/>
                    <a:pt x="307332" y="563077"/>
                    <a:pt x="300941" y="564239"/>
                  </a:cubicBezTo>
                  <a:cubicBezTo>
                    <a:pt x="293970" y="565983"/>
                    <a:pt x="287579" y="557846"/>
                    <a:pt x="290484" y="551453"/>
                  </a:cubicBezTo>
                  <a:cubicBezTo>
                    <a:pt x="293389" y="543316"/>
                    <a:pt x="305008" y="543316"/>
                    <a:pt x="307913" y="550291"/>
                  </a:cubicBezTo>
                  <a:lnTo>
                    <a:pt x="307913" y="550291"/>
                  </a:lnTo>
                  <a:close/>
                  <a:moveTo>
                    <a:pt x="384020" y="1069"/>
                  </a:moveTo>
                  <a:cubicBezTo>
                    <a:pt x="385182" y="2813"/>
                    <a:pt x="386343" y="3975"/>
                    <a:pt x="387505" y="5719"/>
                  </a:cubicBezTo>
                  <a:cubicBezTo>
                    <a:pt x="386343" y="6300"/>
                    <a:pt x="384020" y="8625"/>
                    <a:pt x="382858" y="9206"/>
                  </a:cubicBezTo>
                  <a:cubicBezTo>
                    <a:pt x="381115" y="7462"/>
                    <a:pt x="379953" y="6300"/>
                    <a:pt x="378210" y="4556"/>
                  </a:cubicBezTo>
                  <a:cubicBezTo>
                    <a:pt x="379953" y="3394"/>
                    <a:pt x="381696" y="1069"/>
                    <a:pt x="384020" y="1069"/>
                  </a:cubicBezTo>
                  <a:lnTo>
                    <a:pt x="384020" y="1069"/>
                  </a:lnTo>
                  <a:close/>
                  <a:moveTo>
                    <a:pt x="365429" y="164964"/>
                  </a:moveTo>
                  <a:cubicBezTo>
                    <a:pt x="361943" y="156246"/>
                    <a:pt x="348581" y="156827"/>
                    <a:pt x="345676" y="165545"/>
                  </a:cubicBezTo>
                  <a:cubicBezTo>
                    <a:pt x="342190" y="173682"/>
                    <a:pt x="351485" y="182981"/>
                    <a:pt x="359038" y="178912"/>
                  </a:cubicBezTo>
                  <a:cubicBezTo>
                    <a:pt x="364848" y="177169"/>
                    <a:pt x="368334" y="170194"/>
                    <a:pt x="365429" y="164964"/>
                  </a:cubicBezTo>
                  <a:lnTo>
                    <a:pt x="365429" y="164964"/>
                  </a:lnTo>
                  <a:close/>
                  <a:moveTo>
                    <a:pt x="376467" y="84179"/>
                  </a:moveTo>
                  <a:cubicBezTo>
                    <a:pt x="379372" y="89410"/>
                    <a:pt x="373562" y="95222"/>
                    <a:pt x="368334" y="94059"/>
                  </a:cubicBezTo>
                  <a:cubicBezTo>
                    <a:pt x="362524" y="93478"/>
                    <a:pt x="360200" y="85341"/>
                    <a:pt x="364267" y="81273"/>
                  </a:cubicBezTo>
                  <a:cubicBezTo>
                    <a:pt x="367753" y="77786"/>
                    <a:pt x="374724" y="78948"/>
                    <a:pt x="376467" y="84179"/>
                  </a:cubicBezTo>
                  <a:lnTo>
                    <a:pt x="376467" y="84179"/>
                  </a:lnTo>
                  <a:close/>
                  <a:moveTo>
                    <a:pt x="299198" y="605503"/>
                  </a:moveTo>
                  <a:cubicBezTo>
                    <a:pt x="302684" y="607828"/>
                    <a:pt x="305008" y="610734"/>
                    <a:pt x="306170" y="614802"/>
                  </a:cubicBezTo>
                  <a:cubicBezTo>
                    <a:pt x="303846" y="618289"/>
                    <a:pt x="300941" y="620614"/>
                    <a:pt x="296875" y="621776"/>
                  </a:cubicBezTo>
                  <a:cubicBezTo>
                    <a:pt x="293970" y="619452"/>
                    <a:pt x="290484" y="616546"/>
                    <a:pt x="290484" y="612478"/>
                  </a:cubicBezTo>
                  <a:cubicBezTo>
                    <a:pt x="291646" y="608409"/>
                    <a:pt x="295713" y="606666"/>
                    <a:pt x="299198" y="605503"/>
                  </a:cubicBezTo>
                  <a:lnTo>
                    <a:pt x="299198" y="605503"/>
                  </a:lnTo>
                  <a:close/>
                  <a:moveTo>
                    <a:pt x="325342" y="470087"/>
                  </a:moveTo>
                  <a:cubicBezTo>
                    <a:pt x="328828" y="479967"/>
                    <a:pt x="315466" y="489847"/>
                    <a:pt x="307332" y="483454"/>
                  </a:cubicBezTo>
                  <a:cubicBezTo>
                    <a:pt x="300941" y="479967"/>
                    <a:pt x="299198" y="470668"/>
                    <a:pt x="303846" y="465437"/>
                  </a:cubicBezTo>
                  <a:cubicBezTo>
                    <a:pt x="309656" y="457301"/>
                    <a:pt x="323018" y="460207"/>
                    <a:pt x="325342" y="470087"/>
                  </a:cubicBezTo>
                  <a:lnTo>
                    <a:pt x="325342" y="470087"/>
                  </a:lnTo>
                  <a:close/>
                  <a:moveTo>
                    <a:pt x="300941" y="670596"/>
                  </a:moveTo>
                  <a:cubicBezTo>
                    <a:pt x="303265" y="674665"/>
                    <a:pt x="295713" y="678733"/>
                    <a:pt x="293389" y="674665"/>
                  </a:cubicBezTo>
                  <a:cubicBezTo>
                    <a:pt x="289322" y="669434"/>
                    <a:pt x="299198" y="664203"/>
                    <a:pt x="300941" y="670596"/>
                  </a:cubicBezTo>
                  <a:lnTo>
                    <a:pt x="300941" y="670596"/>
                  </a:lnTo>
                  <a:close/>
                  <a:moveTo>
                    <a:pt x="322437" y="529368"/>
                  </a:moveTo>
                  <a:cubicBezTo>
                    <a:pt x="321275" y="521231"/>
                    <a:pt x="309656" y="517744"/>
                    <a:pt x="304427" y="524718"/>
                  </a:cubicBezTo>
                  <a:cubicBezTo>
                    <a:pt x="299198" y="529949"/>
                    <a:pt x="302684" y="540410"/>
                    <a:pt x="310237" y="541573"/>
                  </a:cubicBezTo>
                  <a:cubicBezTo>
                    <a:pt x="316627" y="543316"/>
                    <a:pt x="324180" y="536342"/>
                    <a:pt x="322437" y="529368"/>
                  </a:cubicBezTo>
                  <a:lnTo>
                    <a:pt x="322437" y="529368"/>
                  </a:lnTo>
                  <a:close/>
                  <a:moveTo>
                    <a:pt x="388087" y="62094"/>
                  </a:moveTo>
                  <a:cubicBezTo>
                    <a:pt x="390410" y="67906"/>
                    <a:pt x="381115" y="73137"/>
                    <a:pt x="377048" y="68487"/>
                  </a:cubicBezTo>
                  <a:cubicBezTo>
                    <a:pt x="372981" y="65581"/>
                    <a:pt x="374724" y="58607"/>
                    <a:pt x="379372" y="57445"/>
                  </a:cubicBezTo>
                  <a:cubicBezTo>
                    <a:pt x="382858" y="55701"/>
                    <a:pt x="386925" y="59188"/>
                    <a:pt x="388087" y="62094"/>
                  </a:cubicBezTo>
                  <a:lnTo>
                    <a:pt x="388087" y="62094"/>
                  </a:lnTo>
                  <a:close/>
                  <a:moveTo>
                    <a:pt x="366010" y="223083"/>
                  </a:moveTo>
                  <a:cubicBezTo>
                    <a:pt x="370076" y="231800"/>
                    <a:pt x="360781" y="242262"/>
                    <a:pt x="351485" y="239356"/>
                  </a:cubicBezTo>
                  <a:cubicBezTo>
                    <a:pt x="342771" y="238193"/>
                    <a:pt x="338704" y="225989"/>
                    <a:pt x="345095" y="219595"/>
                  </a:cubicBezTo>
                  <a:cubicBezTo>
                    <a:pt x="350324" y="212040"/>
                    <a:pt x="363105" y="214946"/>
                    <a:pt x="366010" y="223083"/>
                  </a:cubicBezTo>
                  <a:lnTo>
                    <a:pt x="366010" y="223083"/>
                  </a:lnTo>
                  <a:close/>
                  <a:moveTo>
                    <a:pt x="366591" y="135323"/>
                  </a:moveTo>
                  <a:cubicBezTo>
                    <a:pt x="372981" y="135323"/>
                    <a:pt x="379372" y="139973"/>
                    <a:pt x="378210" y="146947"/>
                  </a:cubicBezTo>
                  <a:cubicBezTo>
                    <a:pt x="377629" y="153921"/>
                    <a:pt x="369496" y="156827"/>
                    <a:pt x="363686" y="155084"/>
                  </a:cubicBezTo>
                  <a:cubicBezTo>
                    <a:pt x="361362" y="152178"/>
                    <a:pt x="357295" y="148691"/>
                    <a:pt x="359038" y="144622"/>
                  </a:cubicBezTo>
                  <a:cubicBezTo>
                    <a:pt x="358457" y="139973"/>
                    <a:pt x="363105" y="137648"/>
                    <a:pt x="366591" y="135323"/>
                  </a:cubicBezTo>
                  <a:lnTo>
                    <a:pt x="366591" y="135323"/>
                  </a:lnTo>
                  <a:close/>
                  <a:moveTo>
                    <a:pt x="318370" y="586905"/>
                  </a:moveTo>
                  <a:cubicBezTo>
                    <a:pt x="321856" y="593880"/>
                    <a:pt x="312561" y="602016"/>
                    <a:pt x="306170" y="597367"/>
                  </a:cubicBezTo>
                  <a:cubicBezTo>
                    <a:pt x="300360" y="593880"/>
                    <a:pt x="301522" y="585162"/>
                    <a:pt x="307332" y="582837"/>
                  </a:cubicBezTo>
                  <a:cubicBezTo>
                    <a:pt x="311980" y="580512"/>
                    <a:pt x="316627" y="583418"/>
                    <a:pt x="318370" y="586905"/>
                  </a:cubicBezTo>
                  <a:lnTo>
                    <a:pt x="318370" y="586905"/>
                  </a:lnTo>
                  <a:close/>
                  <a:moveTo>
                    <a:pt x="314304" y="646186"/>
                  </a:moveTo>
                  <a:cubicBezTo>
                    <a:pt x="317208" y="652579"/>
                    <a:pt x="307332" y="657810"/>
                    <a:pt x="303846" y="651417"/>
                  </a:cubicBezTo>
                  <a:cubicBezTo>
                    <a:pt x="300360" y="645024"/>
                    <a:pt x="310818" y="639212"/>
                    <a:pt x="314304" y="646186"/>
                  </a:cubicBezTo>
                  <a:lnTo>
                    <a:pt x="314304" y="646186"/>
                  </a:lnTo>
                  <a:close/>
                  <a:moveTo>
                    <a:pt x="395639" y="34197"/>
                  </a:moveTo>
                  <a:cubicBezTo>
                    <a:pt x="397382" y="36522"/>
                    <a:pt x="399706" y="38265"/>
                    <a:pt x="400287" y="41171"/>
                  </a:cubicBezTo>
                  <a:cubicBezTo>
                    <a:pt x="399125" y="44077"/>
                    <a:pt x="396220" y="45239"/>
                    <a:pt x="393896" y="46983"/>
                  </a:cubicBezTo>
                  <a:cubicBezTo>
                    <a:pt x="391572" y="44658"/>
                    <a:pt x="389829" y="42333"/>
                    <a:pt x="388087" y="39428"/>
                  </a:cubicBezTo>
                  <a:cubicBezTo>
                    <a:pt x="389829" y="37684"/>
                    <a:pt x="392734" y="35941"/>
                    <a:pt x="395639" y="34197"/>
                  </a:cubicBezTo>
                  <a:lnTo>
                    <a:pt x="395639" y="34197"/>
                  </a:lnTo>
                  <a:close/>
                  <a:moveTo>
                    <a:pt x="335218" y="506702"/>
                  </a:moveTo>
                  <a:cubicBezTo>
                    <a:pt x="336380" y="513094"/>
                    <a:pt x="331151" y="520069"/>
                    <a:pt x="324180" y="520069"/>
                  </a:cubicBezTo>
                  <a:cubicBezTo>
                    <a:pt x="314884" y="520650"/>
                    <a:pt x="309075" y="508445"/>
                    <a:pt x="315466" y="501471"/>
                  </a:cubicBezTo>
                  <a:cubicBezTo>
                    <a:pt x="320694" y="493915"/>
                    <a:pt x="334056" y="497403"/>
                    <a:pt x="335218" y="506702"/>
                  </a:cubicBezTo>
                  <a:lnTo>
                    <a:pt x="335218" y="506702"/>
                  </a:lnTo>
                  <a:close/>
                  <a:moveTo>
                    <a:pt x="377629" y="199835"/>
                  </a:moveTo>
                  <a:cubicBezTo>
                    <a:pt x="374724" y="191117"/>
                    <a:pt x="361943" y="189374"/>
                    <a:pt x="357295" y="196929"/>
                  </a:cubicBezTo>
                  <a:cubicBezTo>
                    <a:pt x="352067" y="203322"/>
                    <a:pt x="356714" y="214365"/>
                    <a:pt x="364848" y="214946"/>
                  </a:cubicBezTo>
                  <a:cubicBezTo>
                    <a:pt x="372981" y="217852"/>
                    <a:pt x="380534" y="207972"/>
                    <a:pt x="377629" y="199835"/>
                  </a:cubicBezTo>
                  <a:lnTo>
                    <a:pt x="377629" y="199835"/>
                  </a:lnTo>
                  <a:close/>
                  <a:moveTo>
                    <a:pt x="388667" y="119050"/>
                  </a:moveTo>
                  <a:cubicBezTo>
                    <a:pt x="392734" y="126605"/>
                    <a:pt x="381696" y="135323"/>
                    <a:pt x="375305" y="129511"/>
                  </a:cubicBezTo>
                  <a:cubicBezTo>
                    <a:pt x="370076" y="126024"/>
                    <a:pt x="370658" y="116726"/>
                    <a:pt x="377048" y="114401"/>
                  </a:cubicBezTo>
                  <a:cubicBezTo>
                    <a:pt x="381115" y="111495"/>
                    <a:pt x="386925" y="114982"/>
                    <a:pt x="388667" y="119050"/>
                  </a:cubicBezTo>
                  <a:lnTo>
                    <a:pt x="388667" y="119050"/>
                  </a:lnTo>
                  <a:close/>
                  <a:moveTo>
                    <a:pt x="316046" y="560752"/>
                  </a:moveTo>
                  <a:cubicBezTo>
                    <a:pt x="321275" y="553778"/>
                    <a:pt x="332895" y="559008"/>
                    <a:pt x="332314" y="567726"/>
                  </a:cubicBezTo>
                  <a:cubicBezTo>
                    <a:pt x="332314" y="574700"/>
                    <a:pt x="324180" y="577606"/>
                    <a:pt x="318370" y="575863"/>
                  </a:cubicBezTo>
                  <a:cubicBezTo>
                    <a:pt x="314304" y="571795"/>
                    <a:pt x="311399" y="565401"/>
                    <a:pt x="316046" y="560752"/>
                  </a:cubicBezTo>
                  <a:lnTo>
                    <a:pt x="316046" y="560752"/>
                  </a:lnTo>
                  <a:close/>
                  <a:moveTo>
                    <a:pt x="406677" y="12693"/>
                  </a:moveTo>
                  <a:cubicBezTo>
                    <a:pt x="407839" y="14437"/>
                    <a:pt x="410163" y="16180"/>
                    <a:pt x="409582" y="18505"/>
                  </a:cubicBezTo>
                  <a:cubicBezTo>
                    <a:pt x="408420" y="19667"/>
                    <a:pt x="406677" y="21411"/>
                    <a:pt x="405516" y="22573"/>
                  </a:cubicBezTo>
                  <a:cubicBezTo>
                    <a:pt x="404354" y="20830"/>
                    <a:pt x="402030" y="19667"/>
                    <a:pt x="401449" y="17343"/>
                  </a:cubicBezTo>
                  <a:cubicBezTo>
                    <a:pt x="402611" y="15018"/>
                    <a:pt x="405516" y="13856"/>
                    <a:pt x="406677" y="12693"/>
                  </a:cubicBezTo>
                  <a:lnTo>
                    <a:pt x="406677" y="12693"/>
                  </a:lnTo>
                  <a:close/>
                  <a:moveTo>
                    <a:pt x="328247" y="623520"/>
                  </a:moveTo>
                  <a:cubicBezTo>
                    <a:pt x="330571" y="629913"/>
                    <a:pt x="321856" y="635144"/>
                    <a:pt x="317208" y="630494"/>
                  </a:cubicBezTo>
                  <a:cubicBezTo>
                    <a:pt x="312561" y="626426"/>
                    <a:pt x="316046" y="618289"/>
                    <a:pt x="321856" y="618871"/>
                  </a:cubicBezTo>
                  <a:cubicBezTo>
                    <a:pt x="324761" y="618871"/>
                    <a:pt x="327085" y="621195"/>
                    <a:pt x="328247" y="623520"/>
                  </a:cubicBezTo>
                  <a:lnTo>
                    <a:pt x="328247" y="623520"/>
                  </a:lnTo>
                  <a:close/>
                  <a:moveTo>
                    <a:pt x="347419" y="480548"/>
                  </a:moveTo>
                  <a:cubicBezTo>
                    <a:pt x="344514" y="472993"/>
                    <a:pt x="333476" y="470668"/>
                    <a:pt x="327666" y="477061"/>
                  </a:cubicBezTo>
                  <a:cubicBezTo>
                    <a:pt x="321856" y="482292"/>
                    <a:pt x="324180" y="492753"/>
                    <a:pt x="331151" y="496240"/>
                  </a:cubicBezTo>
                  <a:cubicBezTo>
                    <a:pt x="340447" y="501471"/>
                    <a:pt x="352067" y="489847"/>
                    <a:pt x="347419" y="480548"/>
                  </a:cubicBezTo>
                  <a:lnTo>
                    <a:pt x="347419" y="480548"/>
                  </a:lnTo>
                  <a:close/>
                  <a:moveTo>
                    <a:pt x="389829" y="178912"/>
                  </a:moveTo>
                  <a:cubicBezTo>
                    <a:pt x="392153" y="188211"/>
                    <a:pt x="379372" y="195767"/>
                    <a:pt x="372400" y="189374"/>
                  </a:cubicBezTo>
                  <a:cubicBezTo>
                    <a:pt x="366010" y="184724"/>
                    <a:pt x="367172" y="173682"/>
                    <a:pt x="374724" y="170776"/>
                  </a:cubicBezTo>
                  <a:cubicBezTo>
                    <a:pt x="380534" y="167870"/>
                    <a:pt x="388667" y="172519"/>
                    <a:pt x="389829" y="178912"/>
                  </a:cubicBezTo>
                  <a:lnTo>
                    <a:pt x="389829" y="178912"/>
                  </a:lnTo>
                  <a:close/>
                  <a:moveTo>
                    <a:pt x="400868" y="98709"/>
                  </a:moveTo>
                  <a:cubicBezTo>
                    <a:pt x="401449" y="103939"/>
                    <a:pt x="396220" y="108589"/>
                    <a:pt x="390991" y="106845"/>
                  </a:cubicBezTo>
                  <a:cubicBezTo>
                    <a:pt x="384020" y="105683"/>
                    <a:pt x="382858" y="95222"/>
                    <a:pt x="389248" y="92316"/>
                  </a:cubicBezTo>
                  <a:cubicBezTo>
                    <a:pt x="393896" y="89410"/>
                    <a:pt x="400287" y="93478"/>
                    <a:pt x="400868" y="98709"/>
                  </a:cubicBezTo>
                  <a:lnTo>
                    <a:pt x="400868" y="98709"/>
                  </a:lnTo>
                  <a:close/>
                  <a:moveTo>
                    <a:pt x="320694" y="679314"/>
                  </a:moveTo>
                  <a:cubicBezTo>
                    <a:pt x="322437" y="681058"/>
                    <a:pt x="323599" y="682801"/>
                    <a:pt x="324761" y="684545"/>
                  </a:cubicBezTo>
                  <a:cubicBezTo>
                    <a:pt x="323018" y="685707"/>
                    <a:pt x="321275" y="687450"/>
                    <a:pt x="318951" y="688613"/>
                  </a:cubicBezTo>
                  <a:cubicBezTo>
                    <a:pt x="317208" y="686869"/>
                    <a:pt x="315466" y="685126"/>
                    <a:pt x="314304" y="683382"/>
                  </a:cubicBezTo>
                  <a:cubicBezTo>
                    <a:pt x="316627" y="681639"/>
                    <a:pt x="318951" y="680476"/>
                    <a:pt x="320694" y="679314"/>
                  </a:cubicBezTo>
                  <a:lnTo>
                    <a:pt x="320694" y="679314"/>
                  </a:lnTo>
                  <a:close/>
                  <a:moveTo>
                    <a:pt x="344514" y="540410"/>
                  </a:moveTo>
                  <a:cubicBezTo>
                    <a:pt x="347419" y="546222"/>
                    <a:pt x="342190" y="553778"/>
                    <a:pt x="335800" y="554359"/>
                  </a:cubicBezTo>
                  <a:cubicBezTo>
                    <a:pt x="328247" y="555521"/>
                    <a:pt x="321856" y="546222"/>
                    <a:pt x="325923" y="539248"/>
                  </a:cubicBezTo>
                  <a:cubicBezTo>
                    <a:pt x="329990" y="531693"/>
                    <a:pt x="342190" y="532274"/>
                    <a:pt x="344514" y="540410"/>
                  </a:cubicBezTo>
                  <a:lnTo>
                    <a:pt x="344514" y="540410"/>
                  </a:lnTo>
                  <a:close/>
                  <a:moveTo>
                    <a:pt x="400287" y="153340"/>
                  </a:moveTo>
                  <a:cubicBezTo>
                    <a:pt x="397382" y="147528"/>
                    <a:pt x="389829" y="145785"/>
                    <a:pt x="385182" y="149853"/>
                  </a:cubicBezTo>
                  <a:cubicBezTo>
                    <a:pt x="378791" y="153921"/>
                    <a:pt x="380534" y="163802"/>
                    <a:pt x="386925" y="166708"/>
                  </a:cubicBezTo>
                  <a:cubicBezTo>
                    <a:pt x="393896" y="171938"/>
                    <a:pt x="404934" y="161477"/>
                    <a:pt x="400287" y="153340"/>
                  </a:cubicBezTo>
                  <a:lnTo>
                    <a:pt x="400287" y="153340"/>
                  </a:lnTo>
                  <a:close/>
                  <a:moveTo>
                    <a:pt x="411325" y="73718"/>
                  </a:moveTo>
                  <a:cubicBezTo>
                    <a:pt x="413649" y="78948"/>
                    <a:pt x="406677" y="84760"/>
                    <a:pt x="402030" y="81854"/>
                  </a:cubicBezTo>
                  <a:cubicBezTo>
                    <a:pt x="396801" y="80111"/>
                    <a:pt x="396801" y="71393"/>
                    <a:pt x="402030" y="69649"/>
                  </a:cubicBezTo>
                  <a:cubicBezTo>
                    <a:pt x="405516" y="67906"/>
                    <a:pt x="410744" y="70231"/>
                    <a:pt x="411325" y="73718"/>
                  </a:cubicBezTo>
                  <a:lnTo>
                    <a:pt x="411325" y="73718"/>
                  </a:lnTo>
                  <a:close/>
                  <a:moveTo>
                    <a:pt x="334638" y="593299"/>
                  </a:moveTo>
                  <a:cubicBezTo>
                    <a:pt x="338123" y="595623"/>
                    <a:pt x="343352" y="599110"/>
                    <a:pt x="341028" y="604341"/>
                  </a:cubicBezTo>
                  <a:cubicBezTo>
                    <a:pt x="339866" y="608409"/>
                    <a:pt x="335800" y="609572"/>
                    <a:pt x="332314" y="610734"/>
                  </a:cubicBezTo>
                  <a:cubicBezTo>
                    <a:pt x="329409" y="608409"/>
                    <a:pt x="325923" y="606666"/>
                    <a:pt x="325923" y="602016"/>
                  </a:cubicBezTo>
                  <a:cubicBezTo>
                    <a:pt x="324761" y="597367"/>
                    <a:pt x="330571" y="595042"/>
                    <a:pt x="334638" y="593299"/>
                  </a:cubicBezTo>
                  <a:lnTo>
                    <a:pt x="334638" y="593299"/>
                  </a:lnTo>
                  <a:close/>
                  <a:moveTo>
                    <a:pt x="360200" y="457882"/>
                  </a:moveTo>
                  <a:cubicBezTo>
                    <a:pt x="363105" y="464856"/>
                    <a:pt x="357876" y="473574"/>
                    <a:pt x="350324" y="474736"/>
                  </a:cubicBezTo>
                  <a:cubicBezTo>
                    <a:pt x="341028" y="476480"/>
                    <a:pt x="332314" y="465437"/>
                    <a:pt x="336961" y="457301"/>
                  </a:cubicBezTo>
                  <a:cubicBezTo>
                    <a:pt x="341028" y="446839"/>
                    <a:pt x="357295" y="447420"/>
                    <a:pt x="360200" y="457882"/>
                  </a:cubicBezTo>
                  <a:lnTo>
                    <a:pt x="360200" y="457882"/>
                  </a:lnTo>
                  <a:close/>
                  <a:moveTo>
                    <a:pt x="336380" y="658391"/>
                  </a:moveTo>
                  <a:cubicBezTo>
                    <a:pt x="339285" y="662459"/>
                    <a:pt x="334638" y="665947"/>
                    <a:pt x="331151" y="667109"/>
                  </a:cubicBezTo>
                  <a:cubicBezTo>
                    <a:pt x="329409" y="665365"/>
                    <a:pt x="325923" y="663622"/>
                    <a:pt x="326504" y="660716"/>
                  </a:cubicBezTo>
                  <a:cubicBezTo>
                    <a:pt x="327085" y="655485"/>
                    <a:pt x="334638" y="653161"/>
                    <a:pt x="336380" y="658391"/>
                  </a:cubicBezTo>
                  <a:lnTo>
                    <a:pt x="336380" y="658391"/>
                  </a:lnTo>
                  <a:close/>
                  <a:moveTo>
                    <a:pt x="357876" y="517163"/>
                  </a:moveTo>
                  <a:cubicBezTo>
                    <a:pt x="356133" y="510770"/>
                    <a:pt x="348000" y="506702"/>
                    <a:pt x="342190" y="510770"/>
                  </a:cubicBezTo>
                  <a:cubicBezTo>
                    <a:pt x="334638" y="514257"/>
                    <a:pt x="334638" y="525300"/>
                    <a:pt x="341609" y="529368"/>
                  </a:cubicBezTo>
                  <a:cubicBezTo>
                    <a:pt x="349162" y="535761"/>
                    <a:pt x="361362" y="526462"/>
                    <a:pt x="357876" y="517163"/>
                  </a:cubicBezTo>
                  <a:lnTo>
                    <a:pt x="357876" y="517163"/>
                  </a:lnTo>
                  <a:close/>
                  <a:moveTo>
                    <a:pt x="400868" y="212621"/>
                  </a:moveTo>
                  <a:cubicBezTo>
                    <a:pt x="404354" y="221339"/>
                    <a:pt x="393896" y="231800"/>
                    <a:pt x="385182" y="227732"/>
                  </a:cubicBezTo>
                  <a:cubicBezTo>
                    <a:pt x="377048" y="224826"/>
                    <a:pt x="374724" y="213202"/>
                    <a:pt x="381696" y="207391"/>
                  </a:cubicBezTo>
                  <a:cubicBezTo>
                    <a:pt x="388087" y="201579"/>
                    <a:pt x="398544" y="204485"/>
                    <a:pt x="400868" y="212621"/>
                  </a:cubicBezTo>
                  <a:lnTo>
                    <a:pt x="400868" y="212621"/>
                  </a:lnTo>
                  <a:close/>
                  <a:moveTo>
                    <a:pt x="396801" y="128349"/>
                  </a:moveTo>
                  <a:cubicBezTo>
                    <a:pt x="392153" y="132999"/>
                    <a:pt x="395058" y="139392"/>
                    <a:pt x="399125" y="142879"/>
                  </a:cubicBezTo>
                  <a:cubicBezTo>
                    <a:pt x="404934" y="144622"/>
                    <a:pt x="412487" y="141717"/>
                    <a:pt x="412487" y="134742"/>
                  </a:cubicBezTo>
                  <a:cubicBezTo>
                    <a:pt x="413649" y="126605"/>
                    <a:pt x="402030" y="121956"/>
                    <a:pt x="396801" y="128349"/>
                  </a:cubicBezTo>
                  <a:lnTo>
                    <a:pt x="396801" y="128349"/>
                  </a:lnTo>
                  <a:close/>
                  <a:moveTo>
                    <a:pt x="422945" y="51051"/>
                  </a:moveTo>
                  <a:cubicBezTo>
                    <a:pt x="425849" y="58026"/>
                    <a:pt x="413649" y="61513"/>
                    <a:pt x="411906" y="53957"/>
                  </a:cubicBezTo>
                  <a:cubicBezTo>
                    <a:pt x="410163" y="47564"/>
                    <a:pt x="420621" y="44658"/>
                    <a:pt x="422945" y="51051"/>
                  </a:cubicBezTo>
                  <a:lnTo>
                    <a:pt x="422945" y="51051"/>
                  </a:lnTo>
                  <a:close/>
                  <a:moveTo>
                    <a:pt x="354390" y="577025"/>
                  </a:moveTo>
                  <a:cubicBezTo>
                    <a:pt x="356714" y="583999"/>
                    <a:pt x="347419" y="590974"/>
                    <a:pt x="341028" y="586324"/>
                  </a:cubicBezTo>
                  <a:cubicBezTo>
                    <a:pt x="335218" y="582837"/>
                    <a:pt x="336380" y="572957"/>
                    <a:pt x="342771" y="570632"/>
                  </a:cubicBezTo>
                  <a:cubicBezTo>
                    <a:pt x="347419" y="568889"/>
                    <a:pt x="353809" y="572376"/>
                    <a:pt x="354390" y="577025"/>
                  </a:cubicBezTo>
                  <a:lnTo>
                    <a:pt x="354390" y="577025"/>
                  </a:lnTo>
                  <a:close/>
                  <a:moveTo>
                    <a:pt x="430497" y="24317"/>
                  </a:moveTo>
                  <a:cubicBezTo>
                    <a:pt x="431078" y="26642"/>
                    <a:pt x="435145" y="28385"/>
                    <a:pt x="433402" y="31291"/>
                  </a:cubicBezTo>
                  <a:cubicBezTo>
                    <a:pt x="432240" y="35360"/>
                    <a:pt x="427592" y="33616"/>
                    <a:pt x="424687" y="31872"/>
                  </a:cubicBezTo>
                  <a:cubicBezTo>
                    <a:pt x="425268" y="27804"/>
                    <a:pt x="427011" y="24898"/>
                    <a:pt x="430497" y="24317"/>
                  </a:cubicBezTo>
                  <a:lnTo>
                    <a:pt x="430497" y="24317"/>
                  </a:lnTo>
                  <a:close/>
                  <a:moveTo>
                    <a:pt x="350324" y="636306"/>
                  </a:moveTo>
                  <a:cubicBezTo>
                    <a:pt x="352647" y="641537"/>
                    <a:pt x="345095" y="647349"/>
                    <a:pt x="341028" y="643280"/>
                  </a:cubicBezTo>
                  <a:cubicBezTo>
                    <a:pt x="336961" y="640956"/>
                    <a:pt x="337542" y="633982"/>
                    <a:pt x="341609" y="632238"/>
                  </a:cubicBezTo>
                  <a:cubicBezTo>
                    <a:pt x="345095" y="630494"/>
                    <a:pt x="349162" y="632819"/>
                    <a:pt x="350324" y="636306"/>
                  </a:cubicBezTo>
                  <a:lnTo>
                    <a:pt x="350324" y="636306"/>
                  </a:lnTo>
                  <a:close/>
                  <a:moveTo>
                    <a:pt x="412487" y="189955"/>
                  </a:moveTo>
                  <a:cubicBezTo>
                    <a:pt x="409582" y="180075"/>
                    <a:pt x="393896" y="180656"/>
                    <a:pt x="391572" y="190536"/>
                  </a:cubicBezTo>
                  <a:cubicBezTo>
                    <a:pt x="388667" y="198092"/>
                    <a:pt x="396801" y="206810"/>
                    <a:pt x="404934" y="204485"/>
                  </a:cubicBezTo>
                  <a:cubicBezTo>
                    <a:pt x="411325" y="203322"/>
                    <a:pt x="414811" y="195767"/>
                    <a:pt x="412487" y="189955"/>
                  </a:cubicBezTo>
                  <a:lnTo>
                    <a:pt x="412487" y="189955"/>
                  </a:lnTo>
                  <a:close/>
                  <a:moveTo>
                    <a:pt x="424106" y="109170"/>
                  </a:moveTo>
                  <a:cubicBezTo>
                    <a:pt x="427011" y="116144"/>
                    <a:pt x="417716" y="122537"/>
                    <a:pt x="411906" y="118469"/>
                  </a:cubicBezTo>
                  <a:cubicBezTo>
                    <a:pt x="406096" y="115563"/>
                    <a:pt x="406677" y="106264"/>
                    <a:pt x="412487" y="103939"/>
                  </a:cubicBezTo>
                  <a:cubicBezTo>
                    <a:pt x="417135" y="101615"/>
                    <a:pt x="422945" y="104520"/>
                    <a:pt x="424106" y="109170"/>
                  </a:cubicBezTo>
                  <a:lnTo>
                    <a:pt x="424106" y="109170"/>
                  </a:lnTo>
                  <a:close/>
                  <a:moveTo>
                    <a:pt x="371238" y="493915"/>
                  </a:moveTo>
                  <a:cubicBezTo>
                    <a:pt x="375305" y="503215"/>
                    <a:pt x="362524" y="513094"/>
                    <a:pt x="354390" y="507283"/>
                  </a:cubicBezTo>
                  <a:cubicBezTo>
                    <a:pt x="346838" y="503215"/>
                    <a:pt x="346838" y="491591"/>
                    <a:pt x="354390" y="487522"/>
                  </a:cubicBezTo>
                  <a:cubicBezTo>
                    <a:pt x="360200" y="483454"/>
                    <a:pt x="368914" y="486941"/>
                    <a:pt x="371238" y="493915"/>
                  </a:cubicBezTo>
                  <a:lnTo>
                    <a:pt x="371238" y="493915"/>
                  </a:lnTo>
                  <a:close/>
                  <a:moveTo>
                    <a:pt x="342190" y="693844"/>
                  </a:moveTo>
                  <a:cubicBezTo>
                    <a:pt x="344514" y="691519"/>
                    <a:pt x="346257" y="696168"/>
                    <a:pt x="348000" y="697331"/>
                  </a:cubicBezTo>
                  <a:cubicBezTo>
                    <a:pt x="346257" y="697912"/>
                    <a:pt x="342771" y="701980"/>
                    <a:pt x="341609" y="699074"/>
                  </a:cubicBezTo>
                  <a:cubicBezTo>
                    <a:pt x="339285" y="697331"/>
                    <a:pt x="339866" y="694425"/>
                    <a:pt x="342190" y="693844"/>
                  </a:cubicBezTo>
                  <a:lnTo>
                    <a:pt x="342190" y="693844"/>
                  </a:lnTo>
                  <a:close/>
                  <a:moveTo>
                    <a:pt x="359619" y="545641"/>
                  </a:moveTo>
                  <a:cubicBezTo>
                    <a:pt x="364267" y="547966"/>
                    <a:pt x="369496" y="552034"/>
                    <a:pt x="367753" y="557846"/>
                  </a:cubicBezTo>
                  <a:cubicBezTo>
                    <a:pt x="366591" y="563077"/>
                    <a:pt x="361362" y="564820"/>
                    <a:pt x="356714" y="566564"/>
                  </a:cubicBezTo>
                  <a:cubicBezTo>
                    <a:pt x="352647" y="564239"/>
                    <a:pt x="348581" y="560752"/>
                    <a:pt x="348581" y="555521"/>
                  </a:cubicBezTo>
                  <a:cubicBezTo>
                    <a:pt x="349162" y="549128"/>
                    <a:pt x="354971" y="546222"/>
                    <a:pt x="359619" y="545641"/>
                  </a:cubicBezTo>
                  <a:lnTo>
                    <a:pt x="359619" y="545641"/>
                  </a:lnTo>
                  <a:close/>
                  <a:moveTo>
                    <a:pt x="434564" y="86504"/>
                  </a:moveTo>
                  <a:cubicBezTo>
                    <a:pt x="437469" y="92316"/>
                    <a:pt x="428754" y="98709"/>
                    <a:pt x="424106" y="94640"/>
                  </a:cubicBezTo>
                  <a:cubicBezTo>
                    <a:pt x="420040" y="92316"/>
                    <a:pt x="418878" y="85922"/>
                    <a:pt x="423525" y="83598"/>
                  </a:cubicBezTo>
                  <a:cubicBezTo>
                    <a:pt x="427011" y="79530"/>
                    <a:pt x="433402" y="81854"/>
                    <a:pt x="434564" y="86504"/>
                  </a:cubicBezTo>
                  <a:lnTo>
                    <a:pt x="434564" y="86504"/>
                  </a:lnTo>
                  <a:close/>
                  <a:moveTo>
                    <a:pt x="442117" y="10950"/>
                  </a:moveTo>
                  <a:cubicBezTo>
                    <a:pt x="442117" y="10950"/>
                    <a:pt x="442117" y="10950"/>
                    <a:pt x="442117" y="10950"/>
                  </a:cubicBezTo>
                  <a:lnTo>
                    <a:pt x="441535" y="10950"/>
                  </a:lnTo>
                  <a:lnTo>
                    <a:pt x="442117" y="10950"/>
                  </a:lnTo>
                  <a:lnTo>
                    <a:pt x="442117" y="10950"/>
                  </a:lnTo>
                  <a:close/>
                  <a:moveTo>
                    <a:pt x="363105" y="611896"/>
                  </a:moveTo>
                  <a:cubicBezTo>
                    <a:pt x="365429" y="617127"/>
                    <a:pt x="360200" y="624101"/>
                    <a:pt x="354390" y="621776"/>
                  </a:cubicBezTo>
                  <a:cubicBezTo>
                    <a:pt x="349162" y="621195"/>
                    <a:pt x="347419" y="613640"/>
                    <a:pt x="350324" y="610153"/>
                  </a:cubicBezTo>
                  <a:cubicBezTo>
                    <a:pt x="354390" y="606084"/>
                    <a:pt x="361362" y="607247"/>
                    <a:pt x="363105" y="611896"/>
                  </a:cubicBezTo>
                  <a:lnTo>
                    <a:pt x="363105" y="611896"/>
                  </a:lnTo>
                  <a:close/>
                  <a:moveTo>
                    <a:pt x="383439" y="470087"/>
                  </a:moveTo>
                  <a:cubicBezTo>
                    <a:pt x="381115" y="461950"/>
                    <a:pt x="369496" y="458463"/>
                    <a:pt x="363686" y="465437"/>
                  </a:cubicBezTo>
                  <a:cubicBezTo>
                    <a:pt x="356133" y="471830"/>
                    <a:pt x="360781" y="485198"/>
                    <a:pt x="370076" y="486360"/>
                  </a:cubicBezTo>
                  <a:cubicBezTo>
                    <a:pt x="378210" y="488104"/>
                    <a:pt x="386925" y="478223"/>
                    <a:pt x="383439" y="470087"/>
                  </a:cubicBezTo>
                  <a:lnTo>
                    <a:pt x="383439" y="470087"/>
                  </a:lnTo>
                  <a:close/>
                  <a:moveTo>
                    <a:pt x="424106" y="167870"/>
                  </a:moveTo>
                  <a:cubicBezTo>
                    <a:pt x="427011" y="176006"/>
                    <a:pt x="415973" y="184143"/>
                    <a:pt x="409001" y="179494"/>
                  </a:cubicBezTo>
                  <a:cubicBezTo>
                    <a:pt x="403772" y="176588"/>
                    <a:pt x="401449" y="169613"/>
                    <a:pt x="405516" y="164383"/>
                  </a:cubicBezTo>
                  <a:cubicBezTo>
                    <a:pt x="407839" y="160896"/>
                    <a:pt x="411906" y="160315"/>
                    <a:pt x="415392" y="159152"/>
                  </a:cubicBezTo>
                  <a:cubicBezTo>
                    <a:pt x="418878" y="161477"/>
                    <a:pt x="423525" y="163221"/>
                    <a:pt x="424106" y="167870"/>
                  </a:cubicBezTo>
                  <a:lnTo>
                    <a:pt x="424106" y="167870"/>
                  </a:lnTo>
                  <a:close/>
                  <a:moveTo>
                    <a:pt x="356133" y="667690"/>
                  </a:moveTo>
                  <a:cubicBezTo>
                    <a:pt x="357295" y="669434"/>
                    <a:pt x="360200" y="671177"/>
                    <a:pt x="360200" y="674083"/>
                  </a:cubicBezTo>
                  <a:cubicBezTo>
                    <a:pt x="359619" y="676408"/>
                    <a:pt x="356714" y="676989"/>
                    <a:pt x="354390" y="678733"/>
                  </a:cubicBezTo>
                  <a:cubicBezTo>
                    <a:pt x="352647" y="676408"/>
                    <a:pt x="349743" y="674083"/>
                    <a:pt x="350905" y="671177"/>
                  </a:cubicBezTo>
                  <a:cubicBezTo>
                    <a:pt x="352647" y="670015"/>
                    <a:pt x="354390" y="668853"/>
                    <a:pt x="356133" y="667690"/>
                  </a:cubicBezTo>
                  <a:lnTo>
                    <a:pt x="356133" y="667690"/>
                  </a:lnTo>
                  <a:close/>
                  <a:moveTo>
                    <a:pt x="380534" y="529949"/>
                  </a:moveTo>
                  <a:cubicBezTo>
                    <a:pt x="382858" y="536923"/>
                    <a:pt x="377048" y="545060"/>
                    <a:pt x="369496" y="543316"/>
                  </a:cubicBezTo>
                  <a:cubicBezTo>
                    <a:pt x="361362" y="543316"/>
                    <a:pt x="356714" y="531693"/>
                    <a:pt x="362524" y="525881"/>
                  </a:cubicBezTo>
                  <a:cubicBezTo>
                    <a:pt x="367753" y="520069"/>
                    <a:pt x="378210" y="522394"/>
                    <a:pt x="380534" y="529949"/>
                  </a:cubicBezTo>
                  <a:lnTo>
                    <a:pt x="380534" y="529949"/>
                  </a:lnTo>
                  <a:close/>
                  <a:moveTo>
                    <a:pt x="442117" y="58607"/>
                  </a:moveTo>
                  <a:cubicBezTo>
                    <a:pt x="444440" y="60931"/>
                    <a:pt x="449088" y="64419"/>
                    <a:pt x="445602" y="68487"/>
                  </a:cubicBezTo>
                  <a:cubicBezTo>
                    <a:pt x="443279" y="73137"/>
                    <a:pt x="435145" y="71974"/>
                    <a:pt x="434564" y="66743"/>
                  </a:cubicBezTo>
                  <a:cubicBezTo>
                    <a:pt x="433402" y="62094"/>
                    <a:pt x="438630" y="59769"/>
                    <a:pt x="442117" y="58607"/>
                  </a:cubicBezTo>
                  <a:lnTo>
                    <a:pt x="442117" y="58607"/>
                  </a:lnTo>
                  <a:close/>
                  <a:moveTo>
                    <a:pt x="424106" y="225407"/>
                  </a:moveTo>
                  <a:cubicBezTo>
                    <a:pt x="421783" y="217271"/>
                    <a:pt x="410744" y="213783"/>
                    <a:pt x="404934" y="220177"/>
                  </a:cubicBezTo>
                  <a:cubicBezTo>
                    <a:pt x="397963" y="225407"/>
                    <a:pt x="400287" y="236450"/>
                    <a:pt x="407839" y="239937"/>
                  </a:cubicBezTo>
                  <a:cubicBezTo>
                    <a:pt x="416554" y="244587"/>
                    <a:pt x="428173" y="234706"/>
                    <a:pt x="424106" y="225407"/>
                  </a:cubicBezTo>
                  <a:lnTo>
                    <a:pt x="424106" y="225407"/>
                  </a:lnTo>
                  <a:close/>
                  <a:moveTo>
                    <a:pt x="435726" y="144622"/>
                  </a:moveTo>
                  <a:cubicBezTo>
                    <a:pt x="438050" y="151015"/>
                    <a:pt x="431659" y="157990"/>
                    <a:pt x="425268" y="156246"/>
                  </a:cubicBezTo>
                  <a:cubicBezTo>
                    <a:pt x="418297" y="155665"/>
                    <a:pt x="414811" y="145785"/>
                    <a:pt x="420040" y="140554"/>
                  </a:cubicBezTo>
                  <a:cubicBezTo>
                    <a:pt x="424687" y="135905"/>
                    <a:pt x="433983" y="137648"/>
                    <a:pt x="435726" y="144622"/>
                  </a:cubicBezTo>
                  <a:lnTo>
                    <a:pt x="435726" y="144622"/>
                  </a:lnTo>
                  <a:close/>
                  <a:moveTo>
                    <a:pt x="372981" y="584581"/>
                  </a:moveTo>
                  <a:cubicBezTo>
                    <a:pt x="379953" y="587487"/>
                    <a:pt x="378210" y="599110"/>
                    <a:pt x="370658" y="599691"/>
                  </a:cubicBezTo>
                  <a:cubicBezTo>
                    <a:pt x="364848" y="601435"/>
                    <a:pt x="361362" y="595042"/>
                    <a:pt x="360200" y="590393"/>
                  </a:cubicBezTo>
                  <a:cubicBezTo>
                    <a:pt x="362524" y="585743"/>
                    <a:pt x="367753" y="581093"/>
                    <a:pt x="372981" y="584581"/>
                  </a:cubicBezTo>
                  <a:lnTo>
                    <a:pt x="372981" y="584581"/>
                  </a:lnTo>
                  <a:close/>
                  <a:moveTo>
                    <a:pt x="373562" y="648511"/>
                  </a:moveTo>
                  <a:cubicBezTo>
                    <a:pt x="374724" y="651998"/>
                    <a:pt x="370658" y="656648"/>
                    <a:pt x="366591" y="655485"/>
                  </a:cubicBezTo>
                  <a:cubicBezTo>
                    <a:pt x="360781" y="654904"/>
                    <a:pt x="360781" y="645024"/>
                    <a:pt x="366591" y="644443"/>
                  </a:cubicBezTo>
                  <a:cubicBezTo>
                    <a:pt x="369496" y="643280"/>
                    <a:pt x="372400" y="646186"/>
                    <a:pt x="373562" y="648511"/>
                  </a:cubicBezTo>
                  <a:lnTo>
                    <a:pt x="373562" y="648511"/>
                  </a:lnTo>
                  <a:close/>
                  <a:moveTo>
                    <a:pt x="439212" y="115563"/>
                  </a:moveTo>
                  <a:cubicBezTo>
                    <a:pt x="446764" y="116144"/>
                    <a:pt x="450250" y="127187"/>
                    <a:pt x="443279" y="131255"/>
                  </a:cubicBezTo>
                  <a:cubicBezTo>
                    <a:pt x="436888" y="135905"/>
                    <a:pt x="430497" y="128930"/>
                    <a:pt x="429916" y="123119"/>
                  </a:cubicBezTo>
                  <a:cubicBezTo>
                    <a:pt x="431659" y="119050"/>
                    <a:pt x="434564" y="114982"/>
                    <a:pt x="439212" y="115563"/>
                  </a:cubicBezTo>
                  <a:lnTo>
                    <a:pt x="439212" y="115563"/>
                  </a:lnTo>
                  <a:close/>
                  <a:moveTo>
                    <a:pt x="453155" y="37103"/>
                  </a:moveTo>
                  <a:cubicBezTo>
                    <a:pt x="456060" y="38265"/>
                    <a:pt x="457222" y="41171"/>
                    <a:pt x="457803" y="44077"/>
                  </a:cubicBezTo>
                  <a:cubicBezTo>
                    <a:pt x="455479" y="45821"/>
                    <a:pt x="451993" y="48727"/>
                    <a:pt x="449088" y="45821"/>
                  </a:cubicBezTo>
                  <a:cubicBezTo>
                    <a:pt x="445602" y="42333"/>
                    <a:pt x="449088" y="37684"/>
                    <a:pt x="453155" y="37103"/>
                  </a:cubicBezTo>
                  <a:lnTo>
                    <a:pt x="453155" y="37103"/>
                  </a:lnTo>
                  <a:close/>
                  <a:moveTo>
                    <a:pt x="393896" y="507864"/>
                  </a:moveTo>
                  <a:cubicBezTo>
                    <a:pt x="392734" y="499146"/>
                    <a:pt x="380534" y="495659"/>
                    <a:pt x="374724" y="502633"/>
                  </a:cubicBezTo>
                  <a:cubicBezTo>
                    <a:pt x="368334" y="508445"/>
                    <a:pt x="372981" y="520650"/>
                    <a:pt x="381696" y="520650"/>
                  </a:cubicBezTo>
                  <a:cubicBezTo>
                    <a:pt x="389248" y="521812"/>
                    <a:pt x="395639" y="514838"/>
                    <a:pt x="393896" y="507864"/>
                  </a:cubicBezTo>
                  <a:lnTo>
                    <a:pt x="393896" y="507864"/>
                  </a:lnTo>
                  <a:close/>
                  <a:moveTo>
                    <a:pt x="436307" y="203322"/>
                  </a:moveTo>
                  <a:cubicBezTo>
                    <a:pt x="438630" y="211459"/>
                    <a:pt x="430497" y="219014"/>
                    <a:pt x="422363" y="216689"/>
                  </a:cubicBezTo>
                  <a:cubicBezTo>
                    <a:pt x="414811" y="214946"/>
                    <a:pt x="411325" y="204485"/>
                    <a:pt x="416554" y="198673"/>
                  </a:cubicBezTo>
                  <a:cubicBezTo>
                    <a:pt x="421783" y="191698"/>
                    <a:pt x="434564" y="194023"/>
                    <a:pt x="436307" y="203322"/>
                  </a:cubicBezTo>
                  <a:lnTo>
                    <a:pt x="436307" y="203322"/>
                  </a:lnTo>
                  <a:close/>
                  <a:moveTo>
                    <a:pt x="389829" y="566564"/>
                  </a:moveTo>
                  <a:cubicBezTo>
                    <a:pt x="391572" y="574119"/>
                    <a:pt x="382277" y="580512"/>
                    <a:pt x="375886" y="575863"/>
                  </a:cubicBezTo>
                  <a:cubicBezTo>
                    <a:pt x="370076" y="572957"/>
                    <a:pt x="370076" y="563658"/>
                    <a:pt x="375886" y="560752"/>
                  </a:cubicBezTo>
                  <a:cubicBezTo>
                    <a:pt x="381115" y="556683"/>
                    <a:pt x="389248" y="560752"/>
                    <a:pt x="389829" y="566564"/>
                  </a:cubicBezTo>
                  <a:lnTo>
                    <a:pt x="389829" y="566564"/>
                  </a:lnTo>
                  <a:close/>
                  <a:moveTo>
                    <a:pt x="468260" y="19086"/>
                  </a:moveTo>
                  <a:cubicBezTo>
                    <a:pt x="468260" y="21992"/>
                    <a:pt x="464193" y="23736"/>
                    <a:pt x="462450" y="20830"/>
                  </a:cubicBezTo>
                  <a:cubicBezTo>
                    <a:pt x="461288" y="19667"/>
                    <a:pt x="461288" y="17924"/>
                    <a:pt x="462450" y="17343"/>
                  </a:cubicBezTo>
                  <a:cubicBezTo>
                    <a:pt x="464774" y="17343"/>
                    <a:pt x="466517" y="18505"/>
                    <a:pt x="468260" y="19086"/>
                  </a:cubicBezTo>
                  <a:lnTo>
                    <a:pt x="468260" y="19086"/>
                  </a:lnTo>
                  <a:close/>
                  <a:moveTo>
                    <a:pt x="386343" y="624101"/>
                  </a:moveTo>
                  <a:cubicBezTo>
                    <a:pt x="388087" y="628751"/>
                    <a:pt x="384020" y="633982"/>
                    <a:pt x="379372" y="633400"/>
                  </a:cubicBezTo>
                  <a:cubicBezTo>
                    <a:pt x="374143" y="633400"/>
                    <a:pt x="371238" y="625845"/>
                    <a:pt x="375305" y="622358"/>
                  </a:cubicBezTo>
                  <a:cubicBezTo>
                    <a:pt x="378210" y="618871"/>
                    <a:pt x="384601" y="620033"/>
                    <a:pt x="386343" y="624101"/>
                  </a:cubicBezTo>
                  <a:lnTo>
                    <a:pt x="386343" y="624101"/>
                  </a:lnTo>
                  <a:close/>
                  <a:moveTo>
                    <a:pt x="418297" y="253304"/>
                  </a:moveTo>
                  <a:cubicBezTo>
                    <a:pt x="428173" y="247493"/>
                    <a:pt x="440955" y="259116"/>
                    <a:pt x="435726" y="269578"/>
                  </a:cubicBezTo>
                  <a:cubicBezTo>
                    <a:pt x="432821" y="277133"/>
                    <a:pt x="422945" y="278295"/>
                    <a:pt x="416554" y="274808"/>
                  </a:cubicBezTo>
                  <a:cubicBezTo>
                    <a:pt x="410163" y="268996"/>
                    <a:pt x="409582" y="256791"/>
                    <a:pt x="418297" y="253304"/>
                  </a:cubicBezTo>
                  <a:lnTo>
                    <a:pt x="418297" y="253304"/>
                  </a:lnTo>
                  <a:close/>
                  <a:moveTo>
                    <a:pt x="433402" y="173100"/>
                  </a:moveTo>
                  <a:cubicBezTo>
                    <a:pt x="425268" y="176006"/>
                    <a:pt x="424687" y="188211"/>
                    <a:pt x="432821" y="191698"/>
                  </a:cubicBezTo>
                  <a:cubicBezTo>
                    <a:pt x="439212" y="195767"/>
                    <a:pt x="446764" y="189955"/>
                    <a:pt x="448507" y="183562"/>
                  </a:cubicBezTo>
                  <a:cubicBezTo>
                    <a:pt x="447345" y="176006"/>
                    <a:pt x="440955" y="169032"/>
                    <a:pt x="433402" y="173100"/>
                  </a:cubicBezTo>
                  <a:lnTo>
                    <a:pt x="433402" y="173100"/>
                  </a:lnTo>
                  <a:close/>
                  <a:moveTo>
                    <a:pt x="458384" y="99290"/>
                  </a:moveTo>
                  <a:cubicBezTo>
                    <a:pt x="459546" y="104520"/>
                    <a:pt x="453736" y="109751"/>
                    <a:pt x="449088" y="107426"/>
                  </a:cubicBezTo>
                  <a:cubicBezTo>
                    <a:pt x="444440" y="106264"/>
                    <a:pt x="442117" y="99290"/>
                    <a:pt x="446183" y="95803"/>
                  </a:cubicBezTo>
                  <a:cubicBezTo>
                    <a:pt x="449669" y="91153"/>
                    <a:pt x="457803" y="93478"/>
                    <a:pt x="458384" y="99290"/>
                  </a:cubicBezTo>
                  <a:lnTo>
                    <a:pt x="458384" y="99290"/>
                  </a:lnTo>
                  <a:close/>
                  <a:moveTo>
                    <a:pt x="406677" y="485198"/>
                  </a:moveTo>
                  <a:cubicBezTo>
                    <a:pt x="407839" y="492753"/>
                    <a:pt x="400287" y="500309"/>
                    <a:pt x="392734" y="497984"/>
                  </a:cubicBezTo>
                  <a:cubicBezTo>
                    <a:pt x="384020" y="496821"/>
                    <a:pt x="380534" y="484617"/>
                    <a:pt x="386925" y="478805"/>
                  </a:cubicBezTo>
                  <a:cubicBezTo>
                    <a:pt x="392734" y="471249"/>
                    <a:pt x="406096" y="475899"/>
                    <a:pt x="406677" y="485198"/>
                  </a:cubicBezTo>
                  <a:lnTo>
                    <a:pt x="406677" y="485198"/>
                  </a:lnTo>
                  <a:close/>
                  <a:moveTo>
                    <a:pt x="378210" y="680476"/>
                  </a:moveTo>
                  <a:cubicBezTo>
                    <a:pt x="382858" y="682220"/>
                    <a:pt x="383439" y="689775"/>
                    <a:pt x="377629" y="689194"/>
                  </a:cubicBezTo>
                  <a:cubicBezTo>
                    <a:pt x="372981" y="687450"/>
                    <a:pt x="375305" y="682220"/>
                    <a:pt x="378210" y="680476"/>
                  </a:cubicBezTo>
                  <a:lnTo>
                    <a:pt x="378210" y="680476"/>
                  </a:lnTo>
                  <a:close/>
                  <a:moveTo>
                    <a:pt x="402030" y="539829"/>
                  </a:moveTo>
                  <a:cubicBezTo>
                    <a:pt x="398544" y="534598"/>
                    <a:pt x="390410" y="534017"/>
                    <a:pt x="386343" y="538667"/>
                  </a:cubicBezTo>
                  <a:cubicBezTo>
                    <a:pt x="381115" y="543898"/>
                    <a:pt x="384601" y="553778"/>
                    <a:pt x="392153" y="554359"/>
                  </a:cubicBezTo>
                  <a:cubicBezTo>
                    <a:pt x="396801" y="555521"/>
                    <a:pt x="400287" y="552034"/>
                    <a:pt x="403192" y="549710"/>
                  </a:cubicBezTo>
                  <a:cubicBezTo>
                    <a:pt x="403192" y="546804"/>
                    <a:pt x="404354" y="542735"/>
                    <a:pt x="402030" y="539829"/>
                  </a:cubicBezTo>
                  <a:lnTo>
                    <a:pt x="402030" y="539829"/>
                  </a:lnTo>
                  <a:close/>
                  <a:moveTo>
                    <a:pt x="447345" y="235869"/>
                  </a:moveTo>
                  <a:cubicBezTo>
                    <a:pt x="450250" y="242843"/>
                    <a:pt x="445602" y="251561"/>
                    <a:pt x="438050" y="252142"/>
                  </a:cubicBezTo>
                  <a:cubicBezTo>
                    <a:pt x="428754" y="253885"/>
                    <a:pt x="420621" y="242262"/>
                    <a:pt x="426430" y="234125"/>
                  </a:cubicBezTo>
                  <a:cubicBezTo>
                    <a:pt x="430497" y="226570"/>
                    <a:pt x="443859" y="227732"/>
                    <a:pt x="447345" y="235869"/>
                  </a:cubicBezTo>
                  <a:lnTo>
                    <a:pt x="447345" y="235869"/>
                  </a:lnTo>
                  <a:close/>
                  <a:moveTo>
                    <a:pt x="457803" y="153921"/>
                  </a:moveTo>
                  <a:cubicBezTo>
                    <a:pt x="463031" y="160896"/>
                    <a:pt x="454317" y="171938"/>
                    <a:pt x="446183" y="167870"/>
                  </a:cubicBezTo>
                  <a:cubicBezTo>
                    <a:pt x="439212" y="164964"/>
                    <a:pt x="438630" y="153340"/>
                    <a:pt x="446183" y="151015"/>
                  </a:cubicBezTo>
                  <a:cubicBezTo>
                    <a:pt x="450250" y="148109"/>
                    <a:pt x="455479" y="150434"/>
                    <a:pt x="457803" y="153921"/>
                  </a:cubicBezTo>
                  <a:lnTo>
                    <a:pt x="457803" y="153921"/>
                  </a:lnTo>
                  <a:close/>
                  <a:moveTo>
                    <a:pt x="469422" y="76624"/>
                  </a:moveTo>
                  <a:cubicBezTo>
                    <a:pt x="470003" y="80692"/>
                    <a:pt x="465936" y="84760"/>
                    <a:pt x="461869" y="83017"/>
                  </a:cubicBezTo>
                  <a:cubicBezTo>
                    <a:pt x="456060" y="82435"/>
                    <a:pt x="456060" y="73718"/>
                    <a:pt x="460708" y="71974"/>
                  </a:cubicBezTo>
                  <a:cubicBezTo>
                    <a:pt x="464193" y="69649"/>
                    <a:pt x="469422" y="72555"/>
                    <a:pt x="469422" y="76624"/>
                  </a:cubicBezTo>
                  <a:lnTo>
                    <a:pt x="469422" y="76624"/>
                  </a:lnTo>
                  <a:close/>
                  <a:moveTo>
                    <a:pt x="400287" y="603760"/>
                  </a:moveTo>
                  <a:cubicBezTo>
                    <a:pt x="400287" y="609572"/>
                    <a:pt x="392734" y="614221"/>
                    <a:pt x="388087" y="610153"/>
                  </a:cubicBezTo>
                  <a:cubicBezTo>
                    <a:pt x="382858" y="606666"/>
                    <a:pt x="384601" y="597948"/>
                    <a:pt x="390410" y="596785"/>
                  </a:cubicBezTo>
                  <a:cubicBezTo>
                    <a:pt x="395058" y="594461"/>
                    <a:pt x="400287" y="599110"/>
                    <a:pt x="400287" y="603760"/>
                  </a:cubicBezTo>
                  <a:lnTo>
                    <a:pt x="400287" y="603760"/>
                  </a:lnTo>
                  <a:close/>
                  <a:moveTo>
                    <a:pt x="414811" y="453814"/>
                  </a:moveTo>
                  <a:cubicBezTo>
                    <a:pt x="409582" y="449164"/>
                    <a:pt x="399706" y="450908"/>
                    <a:pt x="396801" y="457882"/>
                  </a:cubicBezTo>
                  <a:cubicBezTo>
                    <a:pt x="390991" y="466600"/>
                    <a:pt x="402030" y="479386"/>
                    <a:pt x="411325" y="474736"/>
                  </a:cubicBezTo>
                  <a:cubicBezTo>
                    <a:pt x="415973" y="473574"/>
                    <a:pt x="417716" y="468924"/>
                    <a:pt x="420040" y="465437"/>
                  </a:cubicBezTo>
                  <a:cubicBezTo>
                    <a:pt x="419459" y="461369"/>
                    <a:pt x="418878" y="456720"/>
                    <a:pt x="414811" y="453814"/>
                  </a:cubicBezTo>
                  <a:lnTo>
                    <a:pt x="414811" y="453814"/>
                  </a:lnTo>
                  <a:close/>
                  <a:moveTo>
                    <a:pt x="415392" y="518325"/>
                  </a:moveTo>
                  <a:cubicBezTo>
                    <a:pt x="418297" y="525300"/>
                    <a:pt x="411906" y="533436"/>
                    <a:pt x="404354" y="532274"/>
                  </a:cubicBezTo>
                  <a:cubicBezTo>
                    <a:pt x="396220" y="532274"/>
                    <a:pt x="391572" y="520650"/>
                    <a:pt x="397382" y="514838"/>
                  </a:cubicBezTo>
                  <a:cubicBezTo>
                    <a:pt x="402611" y="509026"/>
                    <a:pt x="413068" y="510770"/>
                    <a:pt x="415392" y="518325"/>
                  </a:cubicBezTo>
                  <a:lnTo>
                    <a:pt x="415392" y="518325"/>
                  </a:lnTo>
                  <a:close/>
                  <a:moveTo>
                    <a:pt x="475813" y="49308"/>
                  </a:moveTo>
                  <a:cubicBezTo>
                    <a:pt x="479298" y="49308"/>
                    <a:pt x="479879" y="52795"/>
                    <a:pt x="481622" y="54539"/>
                  </a:cubicBezTo>
                  <a:cubicBezTo>
                    <a:pt x="479298" y="56863"/>
                    <a:pt x="475813" y="60350"/>
                    <a:pt x="472327" y="57445"/>
                  </a:cubicBezTo>
                  <a:cubicBezTo>
                    <a:pt x="468841" y="55120"/>
                    <a:pt x="471746" y="49308"/>
                    <a:pt x="475813" y="49308"/>
                  </a:cubicBezTo>
                  <a:lnTo>
                    <a:pt x="475813" y="49308"/>
                  </a:lnTo>
                  <a:close/>
                  <a:moveTo>
                    <a:pt x="396801" y="662459"/>
                  </a:moveTo>
                  <a:cubicBezTo>
                    <a:pt x="395058" y="664784"/>
                    <a:pt x="394477" y="667690"/>
                    <a:pt x="391572" y="667690"/>
                  </a:cubicBezTo>
                  <a:cubicBezTo>
                    <a:pt x="386925" y="668853"/>
                    <a:pt x="384020" y="660716"/>
                    <a:pt x="388667" y="658973"/>
                  </a:cubicBezTo>
                  <a:cubicBezTo>
                    <a:pt x="391572" y="656067"/>
                    <a:pt x="395058" y="659554"/>
                    <a:pt x="396801" y="662459"/>
                  </a:cubicBezTo>
                  <a:lnTo>
                    <a:pt x="396801" y="662459"/>
                  </a:lnTo>
                  <a:close/>
                  <a:moveTo>
                    <a:pt x="459546" y="216689"/>
                  </a:moveTo>
                  <a:cubicBezTo>
                    <a:pt x="458964" y="209134"/>
                    <a:pt x="448507" y="203904"/>
                    <a:pt x="442117" y="209134"/>
                  </a:cubicBezTo>
                  <a:cubicBezTo>
                    <a:pt x="435145" y="213202"/>
                    <a:pt x="435726" y="224826"/>
                    <a:pt x="443279" y="228313"/>
                  </a:cubicBezTo>
                  <a:cubicBezTo>
                    <a:pt x="450831" y="232381"/>
                    <a:pt x="461288" y="225407"/>
                    <a:pt x="459546" y="216689"/>
                  </a:cubicBezTo>
                  <a:lnTo>
                    <a:pt x="459546" y="216689"/>
                  </a:lnTo>
                  <a:close/>
                  <a:moveTo>
                    <a:pt x="466517" y="129511"/>
                  </a:moveTo>
                  <a:cubicBezTo>
                    <a:pt x="469422" y="131255"/>
                    <a:pt x="470003" y="134742"/>
                    <a:pt x="471165" y="137648"/>
                  </a:cubicBezTo>
                  <a:cubicBezTo>
                    <a:pt x="468841" y="141717"/>
                    <a:pt x="465355" y="144622"/>
                    <a:pt x="460708" y="145785"/>
                  </a:cubicBezTo>
                  <a:cubicBezTo>
                    <a:pt x="458384" y="144041"/>
                    <a:pt x="454898" y="142298"/>
                    <a:pt x="453736" y="138811"/>
                  </a:cubicBezTo>
                  <a:cubicBezTo>
                    <a:pt x="450831" y="131836"/>
                    <a:pt x="460708" y="124862"/>
                    <a:pt x="466517" y="129511"/>
                  </a:cubicBezTo>
                  <a:lnTo>
                    <a:pt x="466517" y="129511"/>
                  </a:lnTo>
                  <a:close/>
                  <a:moveTo>
                    <a:pt x="408420" y="572376"/>
                  </a:moveTo>
                  <a:cubicBezTo>
                    <a:pt x="411325" y="575282"/>
                    <a:pt x="414811" y="579931"/>
                    <a:pt x="411906" y="583999"/>
                  </a:cubicBezTo>
                  <a:cubicBezTo>
                    <a:pt x="409001" y="590393"/>
                    <a:pt x="399125" y="589811"/>
                    <a:pt x="396801" y="583418"/>
                  </a:cubicBezTo>
                  <a:cubicBezTo>
                    <a:pt x="393896" y="578187"/>
                    <a:pt x="398544" y="573538"/>
                    <a:pt x="402611" y="571213"/>
                  </a:cubicBezTo>
                  <a:cubicBezTo>
                    <a:pt x="404354" y="571795"/>
                    <a:pt x="407258" y="572376"/>
                    <a:pt x="408420" y="572376"/>
                  </a:cubicBezTo>
                  <a:lnTo>
                    <a:pt x="408420" y="572376"/>
                  </a:lnTo>
                  <a:close/>
                  <a:moveTo>
                    <a:pt x="489756" y="27804"/>
                  </a:moveTo>
                  <a:cubicBezTo>
                    <a:pt x="490337" y="28966"/>
                    <a:pt x="491499" y="31291"/>
                    <a:pt x="492080" y="32454"/>
                  </a:cubicBezTo>
                  <a:cubicBezTo>
                    <a:pt x="489756" y="33616"/>
                    <a:pt x="486851" y="36522"/>
                    <a:pt x="485108" y="33616"/>
                  </a:cubicBezTo>
                  <a:cubicBezTo>
                    <a:pt x="482784" y="30129"/>
                    <a:pt x="486851" y="27804"/>
                    <a:pt x="489756" y="27804"/>
                  </a:cubicBezTo>
                  <a:lnTo>
                    <a:pt x="489756" y="27804"/>
                  </a:lnTo>
                  <a:close/>
                  <a:moveTo>
                    <a:pt x="408420" y="636887"/>
                  </a:moveTo>
                  <a:cubicBezTo>
                    <a:pt x="412487" y="643861"/>
                    <a:pt x="400287" y="649092"/>
                    <a:pt x="397382" y="642118"/>
                  </a:cubicBezTo>
                  <a:cubicBezTo>
                    <a:pt x="393896" y="635144"/>
                    <a:pt x="405516" y="629913"/>
                    <a:pt x="408420" y="636887"/>
                  </a:cubicBezTo>
                  <a:lnTo>
                    <a:pt x="408420" y="636887"/>
                  </a:lnTo>
                  <a:close/>
                  <a:moveTo>
                    <a:pt x="465936" y="185887"/>
                  </a:moveTo>
                  <a:cubicBezTo>
                    <a:pt x="470584" y="188793"/>
                    <a:pt x="472908" y="195767"/>
                    <a:pt x="469422" y="200416"/>
                  </a:cubicBezTo>
                  <a:cubicBezTo>
                    <a:pt x="467098" y="203904"/>
                    <a:pt x="463031" y="204485"/>
                    <a:pt x="459546" y="205647"/>
                  </a:cubicBezTo>
                  <a:cubicBezTo>
                    <a:pt x="456060" y="203322"/>
                    <a:pt x="451993" y="201579"/>
                    <a:pt x="450831" y="197510"/>
                  </a:cubicBezTo>
                  <a:cubicBezTo>
                    <a:pt x="447345" y="189374"/>
                    <a:pt x="458964" y="180656"/>
                    <a:pt x="465936" y="185887"/>
                  </a:cubicBezTo>
                  <a:lnTo>
                    <a:pt x="465936" y="185887"/>
                  </a:lnTo>
                  <a:close/>
                  <a:moveTo>
                    <a:pt x="481622" y="111495"/>
                  </a:moveTo>
                  <a:cubicBezTo>
                    <a:pt x="483365" y="116144"/>
                    <a:pt x="478717" y="121956"/>
                    <a:pt x="473489" y="120794"/>
                  </a:cubicBezTo>
                  <a:cubicBezTo>
                    <a:pt x="467098" y="120794"/>
                    <a:pt x="465355" y="112076"/>
                    <a:pt x="469422" y="108008"/>
                  </a:cubicBezTo>
                  <a:cubicBezTo>
                    <a:pt x="473489" y="103939"/>
                    <a:pt x="480460" y="106264"/>
                    <a:pt x="481622" y="111495"/>
                  </a:cubicBezTo>
                  <a:lnTo>
                    <a:pt x="481622" y="111495"/>
                  </a:lnTo>
                  <a:close/>
                  <a:moveTo>
                    <a:pt x="428754" y="496240"/>
                  </a:moveTo>
                  <a:cubicBezTo>
                    <a:pt x="427011" y="488104"/>
                    <a:pt x="415392" y="485198"/>
                    <a:pt x="410163" y="491009"/>
                  </a:cubicBezTo>
                  <a:cubicBezTo>
                    <a:pt x="403772" y="496821"/>
                    <a:pt x="407839" y="509026"/>
                    <a:pt x="417135" y="509608"/>
                  </a:cubicBezTo>
                  <a:cubicBezTo>
                    <a:pt x="424687" y="510770"/>
                    <a:pt x="431078" y="503215"/>
                    <a:pt x="428754" y="496240"/>
                  </a:cubicBezTo>
                  <a:lnTo>
                    <a:pt x="428754" y="496240"/>
                  </a:lnTo>
                  <a:close/>
                  <a:moveTo>
                    <a:pt x="397963" y="696750"/>
                  </a:moveTo>
                  <a:lnTo>
                    <a:pt x="397963" y="696750"/>
                  </a:lnTo>
                  <a:cubicBezTo>
                    <a:pt x="400287" y="695587"/>
                    <a:pt x="402611" y="693262"/>
                    <a:pt x="404354" y="695587"/>
                  </a:cubicBezTo>
                  <a:cubicBezTo>
                    <a:pt x="402030" y="696168"/>
                    <a:pt x="400287" y="696750"/>
                    <a:pt x="397963" y="696750"/>
                  </a:cubicBezTo>
                  <a:lnTo>
                    <a:pt x="397963" y="696750"/>
                  </a:lnTo>
                  <a:close/>
                  <a:moveTo>
                    <a:pt x="423525" y="551453"/>
                  </a:moveTo>
                  <a:cubicBezTo>
                    <a:pt x="426430" y="554359"/>
                    <a:pt x="425849" y="558427"/>
                    <a:pt x="425849" y="562495"/>
                  </a:cubicBezTo>
                  <a:cubicBezTo>
                    <a:pt x="423525" y="564239"/>
                    <a:pt x="421201" y="565983"/>
                    <a:pt x="418878" y="567726"/>
                  </a:cubicBezTo>
                  <a:cubicBezTo>
                    <a:pt x="413649" y="567145"/>
                    <a:pt x="407839" y="564239"/>
                    <a:pt x="407839" y="557846"/>
                  </a:cubicBezTo>
                  <a:cubicBezTo>
                    <a:pt x="407258" y="549710"/>
                    <a:pt x="418297" y="545060"/>
                    <a:pt x="423525" y="551453"/>
                  </a:cubicBezTo>
                  <a:lnTo>
                    <a:pt x="423525" y="551453"/>
                  </a:lnTo>
                  <a:close/>
                  <a:moveTo>
                    <a:pt x="492661" y="88247"/>
                  </a:moveTo>
                  <a:cubicBezTo>
                    <a:pt x="494404" y="93478"/>
                    <a:pt x="486851" y="98709"/>
                    <a:pt x="482784" y="94640"/>
                  </a:cubicBezTo>
                  <a:cubicBezTo>
                    <a:pt x="478137" y="91734"/>
                    <a:pt x="480460" y="84179"/>
                    <a:pt x="486270" y="83598"/>
                  </a:cubicBezTo>
                  <a:cubicBezTo>
                    <a:pt x="489175" y="83017"/>
                    <a:pt x="491499" y="85922"/>
                    <a:pt x="492661" y="88247"/>
                  </a:cubicBezTo>
                  <a:lnTo>
                    <a:pt x="492661" y="88247"/>
                  </a:lnTo>
                  <a:close/>
                  <a:moveTo>
                    <a:pt x="458384" y="241681"/>
                  </a:moveTo>
                  <a:cubicBezTo>
                    <a:pt x="447345" y="241681"/>
                    <a:pt x="443279" y="258535"/>
                    <a:pt x="453736" y="263184"/>
                  </a:cubicBezTo>
                  <a:cubicBezTo>
                    <a:pt x="447345" y="264347"/>
                    <a:pt x="438630" y="263766"/>
                    <a:pt x="435726" y="271321"/>
                  </a:cubicBezTo>
                  <a:cubicBezTo>
                    <a:pt x="432240" y="277714"/>
                    <a:pt x="436307" y="283526"/>
                    <a:pt x="440374" y="288176"/>
                  </a:cubicBezTo>
                  <a:cubicBezTo>
                    <a:pt x="445021" y="288757"/>
                    <a:pt x="450831" y="289919"/>
                    <a:pt x="454898" y="285851"/>
                  </a:cubicBezTo>
                  <a:cubicBezTo>
                    <a:pt x="461869" y="280620"/>
                    <a:pt x="460126" y="267834"/>
                    <a:pt x="451412" y="264928"/>
                  </a:cubicBezTo>
                  <a:cubicBezTo>
                    <a:pt x="457222" y="263766"/>
                    <a:pt x="464774" y="266090"/>
                    <a:pt x="468841" y="260278"/>
                  </a:cubicBezTo>
                  <a:cubicBezTo>
                    <a:pt x="474651" y="253304"/>
                    <a:pt x="468260" y="240518"/>
                    <a:pt x="458384" y="241681"/>
                  </a:cubicBezTo>
                  <a:lnTo>
                    <a:pt x="458384" y="241681"/>
                  </a:lnTo>
                  <a:close/>
                  <a:moveTo>
                    <a:pt x="482203" y="170194"/>
                  </a:moveTo>
                  <a:cubicBezTo>
                    <a:pt x="481041" y="164383"/>
                    <a:pt x="474070" y="160315"/>
                    <a:pt x="468841" y="163802"/>
                  </a:cubicBezTo>
                  <a:cubicBezTo>
                    <a:pt x="462450" y="166708"/>
                    <a:pt x="461869" y="176006"/>
                    <a:pt x="467679" y="179494"/>
                  </a:cubicBezTo>
                  <a:cubicBezTo>
                    <a:pt x="474070" y="184724"/>
                    <a:pt x="484527" y="177750"/>
                    <a:pt x="482203" y="170194"/>
                  </a:cubicBezTo>
                  <a:lnTo>
                    <a:pt x="482203" y="170194"/>
                  </a:lnTo>
                  <a:close/>
                  <a:moveTo>
                    <a:pt x="422363" y="614802"/>
                  </a:moveTo>
                  <a:cubicBezTo>
                    <a:pt x="424106" y="620033"/>
                    <a:pt x="417716" y="625264"/>
                    <a:pt x="412487" y="622939"/>
                  </a:cubicBezTo>
                  <a:cubicBezTo>
                    <a:pt x="407258" y="620614"/>
                    <a:pt x="407258" y="611896"/>
                    <a:pt x="413068" y="610153"/>
                  </a:cubicBezTo>
                  <a:cubicBezTo>
                    <a:pt x="417135" y="607828"/>
                    <a:pt x="421783" y="610734"/>
                    <a:pt x="422363" y="614802"/>
                  </a:cubicBezTo>
                  <a:lnTo>
                    <a:pt x="422363" y="614802"/>
                  </a:lnTo>
                  <a:close/>
                  <a:moveTo>
                    <a:pt x="441535" y="473574"/>
                  </a:moveTo>
                  <a:cubicBezTo>
                    <a:pt x="443279" y="480548"/>
                    <a:pt x="436307" y="487522"/>
                    <a:pt x="429335" y="487522"/>
                  </a:cubicBezTo>
                  <a:cubicBezTo>
                    <a:pt x="420040" y="486941"/>
                    <a:pt x="414230" y="474155"/>
                    <a:pt x="421783" y="467762"/>
                  </a:cubicBezTo>
                  <a:cubicBezTo>
                    <a:pt x="428173" y="460207"/>
                    <a:pt x="440374" y="464275"/>
                    <a:pt x="441535" y="473574"/>
                  </a:cubicBezTo>
                  <a:lnTo>
                    <a:pt x="441535" y="473574"/>
                  </a:lnTo>
                  <a:close/>
                  <a:moveTo>
                    <a:pt x="411325" y="671759"/>
                  </a:moveTo>
                  <a:cubicBezTo>
                    <a:pt x="414230" y="668271"/>
                    <a:pt x="419459" y="672921"/>
                    <a:pt x="418297" y="676408"/>
                  </a:cubicBezTo>
                  <a:cubicBezTo>
                    <a:pt x="416554" y="677571"/>
                    <a:pt x="415392" y="678733"/>
                    <a:pt x="413649" y="679895"/>
                  </a:cubicBezTo>
                  <a:cubicBezTo>
                    <a:pt x="411325" y="677571"/>
                    <a:pt x="407258" y="674083"/>
                    <a:pt x="411325" y="671759"/>
                  </a:cubicBezTo>
                  <a:lnTo>
                    <a:pt x="411325" y="671759"/>
                  </a:lnTo>
                  <a:close/>
                  <a:moveTo>
                    <a:pt x="438050" y="530530"/>
                  </a:moveTo>
                  <a:cubicBezTo>
                    <a:pt x="435726" y="523556"/>
                    <a:pt x="425268" y="522394"/>
                    <a:pt x="421201" y="528206"/>
                  </a:cubicBezTo>
                  <a:cubicBezTo>
                    <a:pt x="416554" y="533436"/>
                    <a:pt x="420621" y="543316"/>
                    <a:pt x="427592" y="543898"/>
                  </a:cubicBezTo>
                  <a:cubicBezTo>
                    <a:pt x="434564" y="545641"/>
                    <a:pt x="440955" y="536923"/>
                    <a:pt x="438050" y="530530"/>
                  </a:cubicBezTo>
                  <a:lnTo>
                    <a:pt x="438050" y="530530"/>
                  </a:lnTo>
                  <a:close/>
                  <a:moveTo>
                    <a:pt x="469422" y="306773"/>
                  </a:moveTo>
                  <a:cubicBezTo>
                    <a:pt x="474070" y="315491"/>
                    <a:pt x="465355" y="326534"/>
                    <a:pt x="456060" y="324209"/>
                  </a:cubicBezTo>
                  <a:cubicBezTo>
                    <a:pt x="446764" y="323047"/>
                    <a:pt x="442117" y="310842"/>
                    <a:pt x="448507" y="303867"/>
                  </a:cubicBezTo>
                  <a:cubicBezTo>
                    <a:pt x="453736" y="296893"/>
                    <a:pt x="465936" y="298637"/>
                    <a:pt x="469422" y="306773"/>
                  </a:cubicBezTo>
                  <a:lnTo>
                    <a:pt x="469422" y="306773"/>
                  </a:lnTo>
                  <a:close/>
                  <a:moveTo>
                    <a:pt x="476393" y="220758"/>
                  </a:moveTo>
                  <a:cubicBezTo>
                    <a:pt x="480460" y="223083"/>
                    <a:pt x="481622" y="227151"/>
                    <a:pt x="482784" y="231219"/>
                  </a:cubicBezTo>
                  <a:cubicBezTo>
                    <a:pt x="481041" y="235287"/>
                    <a:pt x="478717" y="239356"/>
                    <a:pt x="474651" y="240518"/>
                  </a:cubicBezTo>
                  <a:cubicBezTo>
                    <a:pt x="468260" y="243424"/>
                    <a:pt x="461288" y="237612"/>
                    <a:pt x="460708" y="231800"/>
                  </a:cubicBezTo>
                  <a:cubicBezTo>
                    <a:pt x="458384" y="223664"/>
                    <a:pt x="469422" y="215527"/>
                    <a:pt x="476393" y="220758"/>
                  </a:cubicBezTo>
                  <a:lnTo>
                    <a:pt x="476393" y="220758"/>
                  </a:lnTo>
                  <a:close/>
                  <a:moveTo>
                    <a:pt x="493242" y="146947"/>
                  </a:moveTo>
                  <a:cubicBezTo>
                    <a:pt x="495566" y="154503"/>
                    <a:pt x="483946" y="160896"/>
                    <a:pt x="479298" y="154503"/>
                  </a:cubicBezTo>
                  <a:cubicBezTo>
                    <a:pt x="474651" y="150434"/>
                    <a:pt x="476975" y="142298"/>
                    <a:pt x="482784" y="141135"/>
                  </a:cubicBezTo>
                  <a:cubicBezTo>
                    <a:pt x="487432" y="138229"/>
                    <a:pt x="492661" y="142298"/>
                    <a:pt x="493242" y="146947"/>
                  </a:cubicBezTo>
                  <a:lnTo>
                    <a:pt x="493242" y="146947"/>
                  </a:lnTo>
                  <a:close/>
                  <a:moveTo>
                    <a:pt x="501375" y="62094"/>
                  </a:moveTo>
                  <a:cubicBezTo>
                    <a:pt x="504280" y="63256"/>
                    <a:pt x="503699" y="66743"/>
                    <a:pt x="504280" y="69649"/>
                  </a:cubicBezTo>
                  <a:cubicBezTo>
                    <a:pt x="501375" y="70812"/>
                    <a:pt x="497308" y="72555"/>
                    <a:pt x="495566" y="69068"/>
                  </a:cubicBezTo>
                  <a:cubicBezTo>
                    <a:pt x="492080" y="65000"/>
                    <a:pt x="497308" y="60350"/>
                    <a:pt x="501375" y="62094"/>
                  </a:cubicBezTo>
                  <a:lnTo>
                    <a:pt x="501375" y="62094"/>
                  </a:lnTo>
                  <a:close/>
                  <a:moveTo>
                    <a:pt x="423525" y="586324"/>
                  </a:moveTo>
                  <a:cubicBezTo>
                    <a:pt x="429335" y="582837"/>
                    <a:pt x="435145" y="588068"/>
                    <a:pt x="436307" y="593880"/>
                  </a:cubicBezTo>
                  <a:cubicBezTo>
                    <a:pt x="434564" y="596785"/>
                    <a:pt x="432821" y="600272"/>
                    <a:pt x="428754" y="600854"/>
                  </a:cubicBezTo>
                  <a:cubicBezTo>
                    <a:pt x="421201" y="602597"/>
                    <a:pt x="415973" y="589811"/>
                    <a:pt x="423525" y="586324"/>
                  </a:cubicBezTo>
                  <a:lnTo>
                    <a:pt x="423525" y="586324"/>
                  </a:lnTo>
                  <a:close/>
                  <a:moveTo>
                    <a:pt x="442117" y="441028"/>
                  </a:moveTo>
                  <a:cubicBezTo>
                    <a:pt x="449669" y="440446"/>
                    <a:pt x="456641" y="448583"/>
                    <a:pt x="454317" y="456138"/>
                  </a:cubicBezTo>
                  <a:cubicBezTo>
                    <a:pt x="452574" y="464856"/>
                    <a:pt x="440374" y="467762"/>
                    <a:pt x="434564" y="461369"/>
                  </a:cubicBezTo>
                  <a:cubicBezTo>
                    <a:pt x="429916" y="457301"/>
                    <a:pt x="431659" y="450326"/>
                    <a:pt x="430497" y="445096"/>
                  </a:cubicBezTo>
                  <a:cubicBezTo>
                    <a:pt x="428754" y="452651"/>
                    <a:pt x="418297" y="455557"/>
                    <a:pt x="412487" y="450908"/>
                  </a:cubicBezTo>
                  <a:cubicBezTo>
                    <a:pt x="404354" y="446258"/>
                    <a:pt x="406096" y="432310"/>
                    <a:pt x="414811" y="429404"/>
                  </a:cubicBezTo>
                  <a:cubicBezTo>
                    <a:pt x="424106" y="424754"/>
                    <a:pt x="435726" y="435216"/>
                    <a:pt x="431659" y="445096"/>
                  </a:cubicBezTo>
                  <a:cubicBezTo>
                    <a:pt x="435145" y="445096"/>
                    <a:pt x="438050" y="441028"/>
                    <a:pt x="442117" y="441028"/>
                  </a:cubicBezTo>
                  <a:lnTo>
                    <a:pt x="442117" y="441028"/>
                  </a:lnTo>
                  <a:close/>
                  <a:moveTo>
                    <a:pt x="509509" y="40590"/>
                  </a:moveTo>
                  <a:cubicBezTo>
                    <a:pt x="511833" y="38265"/>
                    <a:pt x="515899" y="42333"/>
                    <a:pt x="514737" y="44658"/>
                  </a:cubicBezTo>
                  <a:cubicBezTo>
                    <a:pt x="512995" y="45821"/>
                    <a:pt x="511833" y="46983"/>
                    <a:pt x="510090" y="47564"/>
                  </a:cubicBezTo>
                  <a:cubicBezTo>
                    <a:pt x="508928" y="45821"/>
                    <a:pt x="506023" y="41752"/>
                    <a:pt x="509509" y="40590"/>
                  </a:cubicBezTo>
                  <a:lnTo>
                    <a:pt x="509509" y="40590"/>
                  </a:lnTo>
                  <a:close/>
                  <a:moveTo>
                    <a:pt x="481622" y="285851"/>
                  </a:moveTo>
                  <a:cubicBezTo>
                    <a:pt x="485108" y="295150"/>
                    <a:pt x="472327" y="305030"/>
                    <a:pt x="464193" y="299218"/>
                  </a:cubicBezTo>
                  <a:cubicBezTo>
                    <a:pt x="456641" y="295731"/>
                    <a:pt x="455479" y="284107"/>
                    <a:pt x="462450" y="279458"/>
                  </a:cubicBezTo>
                  <a:cubicBezTo>
                    <a:pt x="469422" y="273646"/>
                    <a:pt x="479879" y="277714"/>
                    <a:pt x="481622" y="285851"/>
                  </a:cubicBezTo>
                  <a:lnTo>
                    <a:pt x="481622" y="285851"/>
                  </a:lnTo>
                  <a:close/>
                  <a:moveTo>
                    <a:pt x="493242" y="203322"/>
                  </a:moveTo>
                  <a:cubicBezTo>
                    <a:pt x="490918" y="196348"/>
                    <a:pt x="480460" y="194604"/>
                    <a:pt x="475813" y="200998"/>
                  </a:cubicBezTo>
                  <a:cubicBezTo>
                    <a:pt x="470584" y="207391"/>
                    <a:pt x="476393" y="217852"/>
                    <a:pt x="483946" y="217271"/>
                  </a:cubicBezTo>
                  <a:cubicBezTo>
                    <a:pt x="490918" y="216689"/>
                    <a:pt x="496146" y="209134"/>
                    <a:pt x="493242" y="203322"/>
                  </a:cubicBezTo>
                  <a:lnTo>
                    <a:pt x="493242" y="203322"/>
                  </a:lnTo>
                  <a:close/>
                  <a:moveTo>
                    <a:pt x="504280" y="122537"/>
                  </a:moveTo>
                  <a:cubicBezTo>
                    <a:pt x="508347" y="130093"/>
                    <a:pt x="495566" y="137067"/>
                    <a:pt x="491499" y="129511"/>
                  </a:cubicBezTo>
                  <a:cubicBezTo>
                    <a:pt x="485689" y="120794"/>
                    <a:pt x="500794" y="112657"/>
                    <a:pt x="504280" y="122537"/>
                  </a:cubicBezTo>
                  <a:lnTo>
                    <a:pt x="504280" y="122537"/>
                  </a:lnTo>
                  <a:close/>
                  <a:moveTo>
                    <a:pt x="431659" y="651417"/>
                  </a:moveTo>
                  <a:cubicBezTo>
                    <a:pt x="431659" y="654904"/>
                    <a:pt x="428173" y="656648"/>
                    <a:pt x="425268" y="656648"/>
                  </a:cubicBezTo>
                  <a:cubicBezTo>
                    <a:pt x="421201" y="654904"/>
                    <a:pt x="419459" y="649092"/>
                    <a:pt x="423525" y="646767"/>
                  </a:cubicBezTo>
                  <a:cubicBezTo>
                    <a:pt x="427011" y="643861"/>
                    <a:pt x="431659" y="647930"/>
                    <a:pt x="431659" y="651417"/>
                  </a:cubicBezTo>
                  <a:lnTo>
                    <a:pt x="431659" y="651417"/>
                  </a:lnTo>
                  <a:close/>
                  <a:moveTo>
                    <a:pt x="451412" y="508445"/>
                  </a:moveTo>
                  <a:cubicBezTo>
                    <a:pt x="453736" y="515419"/>
                    <a:pt x="446764" y="522975"/>
                    <a:pt x="439792" y="521231"/>
                  </a:cubicBezTo>
                  <a:cubicBezTo>
                    <a:pt x="431659" y="520650"/>
                    <a:pt x="428173" y="509608"/>
                    <a:pt x="433983" y="503796"/>
                  </a:cubicBezTo>
                  <a:cubicBezTo>
                    <a:pt x="439212" y="497984"/>
                    <a:pt x="449669" y="500890"/>
                    <a:pt x="451412" y="508445"/>
                  </a:cubicBezTo>
                  <a:lnTo>
                    <a:pt x="451412" y="508445"/>
                  </a:lnTo>
                  <a:close/>
                  <a:moveTo>
                    <a:pt x="441535" y="560752"/>
                  </a:moveTo>
                  <a:cubicBezTo>
                    <a:pt x="443859" y="562495"/>
                    <a:pt x="447345" y="564239"/>
                    <a:pt x="447926" y="567726"/>
                  </a:cubicBezTo>
                  <a:cubicBezTo>
                    <a:pt x="450831" y="574119"/>
                    <a:pt x="441535" y="581675"/>
                    <a:pt x="435726" y="577606"/>
                  </a:cubicBezTo>
                  <a:cubicBezTo>
                    <a:pt x="431659" y="575282"/>
                    <a:pt x="429916" y="570051"/>
                    <a:pt x="432240" y="565983"/>
                  </a:cubicBezTo>
                  <a:cubicBezTo>
                    <a:pt x="434564" y="562495"/>
                    <a:pt x="438630" y="561914"/>
                    <a:pt x="441535" y="560752"/>
                  </a:cubicBezTo>
                  <a:lnTo>
                    <a:pt x="441535" y="560752"/>
                  </a:lnTo>
                  <a:close/>
                  <a:moveTo>
                    <a:pt x="460126" y="418361"/>
                  </a:moveTo>
                  <a:cubicBezTo>
                    <a:pt x="451412" y="413131"/>
                    <a:pt x="439792" y="423592"/>
                    <a:pt x="443859" y="432891"/>
                  </a:cubicBezTo>
                  <a:cubicBezTo>
                    <a:pt x="445021" y="437540"/>
                    <a:pt x="449669" y="439865"/>
                    <a:pt x="453736" y="441609"/>
                  </a:cubicBezTo>
                  <a:cubicBezTo>
                    <a:pt x="457803" y="440446"/>
                    <a:pt x="463031" y="439865"/>
                    <a:pt x="465355" y="435797"/>
                  </a:cubicBezTo>
                  <a:cubicBezTo>
                    <a:pt x="469422" y="430566"/>
                    <a:pt x="466517" y="421267"/>
                    <a:pt x="460126" y="418361"/>
                  </a:cubicBezTo>
                  <a:lnTo>
                    <a:pt x="460126" y="418361"/>
                  </a:lnTo>
                  <a:close/>
                  <a:moveTo>
                    <a:pt x="469422" y="335252"/>
                  </a:moveTo>
                  <a:cubicBezTo>
                    <a:pt x="465355" y="334089"/>
                    <a:pt x="461869" y="337576"/>
                    <a:pt x="458384" y="339320"/>
                  </a:cubicBezTo>
                  <a:cubicBezTo>
                    <a:pt x="454898" y="345713"/>
                    <a:pt x="455479" y="353850"/>
                    <a:pt x="461869" y="358499"/>
                  </a:cubicBezTo>
                  <a:cubicBezTo>
                    <a:pt x="456060" y="356756"/>
                    <a:pt x="450250" y="358499"/>
                    <a:pt x="446183" y="362567"/>
                  </a:cubicBezTo>
                  <a:cubicBezTo>
                    <a:pt x="447345" y="357337"/>
                    <a:pt x="445021" y="352106"/>
                    <a:pt x="441535" y="347456"/>
                  </a:cubicBezTo>
                  <a:cubicBezTo>
                    <a:pt x="450831" y="349781"/>
                    <a:pt x="460126" y="340482"/>
                    <a:pt x="457222" y="331183"/>
                  </a:cubicBezTo>
                  <a:cubicBezTo>
                    <a:pt x="454898" y="321303"/>
                    <a:pt x="442117" y="318978"/>
                    <a:pt x="435145" y="325953"/>
                  </a:cubicBezTo>
                  <a:cubicBezTo>
                    <a:pt x="435726" y="320722"/>
                    <a:pt x="433983" y="316072"/>
                    <a:pt x="430497" y="312585"/>
                  </a:cubicBezTo>
                  <a:cubicBezTo>
                    <a:pt x="439792" y="314910"/>
                    <a:pt x="449669" y="305611"/>
                    <a:pt x="446183" y="295731"/>
                  </a:cubicBezTo>
                  <a:cubicBezTo>
                    <a:pt x="443279" y="286432"/>
                    <a:pt x="429916" y="284107"/>
                    <a:pt x="423525" y="291663"/>
                  </a:cubicBezTo>
                  <a:cubicBezTo>
                    <a:pt x="424687" y="286432"/>
                    <a:pt x="422945" y="281782"/>
                    <a:pt x="420040" y="277133"/>
                  </a:cubicBezTo>
                  <a:cubicBezTo>
                    <a:pt x="417135" y="275970"/>
                    <a:pt x="414230" y="274808"/>
                    <a:pt x="411906" y="273065"/>
                  </a:cubicBezTo>
                  <a:cubicBezTo>
                    <a:pt x="407839" y="273646"/>
                    <a:pt x="404354" y="274808"/>
                    <a:pt x="401449" y="277714"/>
                  </a:cubicBezTo>
                  <a:cubicBezTo>
                    <a:pt x="401449" y="272484"/>
                    <a:pt x="399706" y="267834"/>
                    <a:pt x="396220" y="264347"/>
                  </a:cubicBezTo>
                  <a:cubicBezTo>
                    <a:pt x="404354" y="266090"/>
                    <a:pt x="411325" y="260860"/>
                    <a:pt x="413649" y="253304"/>
                  </a:cubicBezTo>
                  <a:cubicBezTo>
                    <a:pt x="412487" y="249236"/>
                    <a:pt x="411906" y="244587"/>
                    <a:pt x="407839" y="242262"/>
                  </a:cubicBezTo>
                  <a:cubicBezTo>
                    <a:pt x="400868" y="235869"/>
                    <a:pt x="388667" y="241099"/>
                    <a:pt x="387505" y="249817"/>
                  </a:cubicBezTo>
                  <a:cubicBezTo>
                    <a:pt x="386343" y="254467"/>
                    <a:pt x="389248" y="258535"/>
                    <a:pt x="392153" y="262022"/>
                  </a:cubicBezTo>
                  <a:cubicBezTo>
                    <a:pt x="386925" y="260278"/>
                    <a:pt x="381115" y="262022"/>
                    <a:pt x="377048" y="265509"/>
                  </a:cubicBezTo>
                  <a:cubicBezTo>
                    <a:pt x="378210" y="260278"/>
                    <a:pt x="375886" y="255048"/>
                    <a:pt x="371819" y="250980"/>
                  </a:cubicBezTo>
                  <a:cubicBezTo>
                    <a:pt x="378210" y="252142"/>
                    <a:pt x="385763" y="249817"/>
                    <a:pt x="388087" y="243424"/>
                  </a:cubicBezTo>
                  <a:cubicBezTo>
                    <a:pt x="392734" y="234125"/>
                    <a:pt x="382277" y="223664"/>
                    <a:pt x="372981" y="226570"/>
                  </a:cubicBezTo>
                  <a:cubicBezTo>
                    <a:pt x="367753" y="227732"/>
                    <a:pt x="365429" y="232381"/>
                    <a:pt x="363105" y="236450"/>
                  </a:cubicBezTo>
                  <a:cubicBezTo>
                    <a:pt x="363105" y="241681"/>
                    <a:pt x="365429" y="246330"/>
                    <a:pt x="369496" y="249817"/>
                  </a:cubicBezTo>
                  <a:cubicBezTo>
                    <a:pt x="363686" y="247493"/>
                    <a:pt x="357876" y="249817"/>
                    <a:pt x="353229" y="253885"/>
                  </a:cubicBezTo>
                  <a:cubicBezTo>
                    <a:pt x="353809" y="249817"/>
                    <a:pt x="353809" y="245168"/>
                    <a:pt x="350324" y="242262"/>
                  </a:cubicBezTo>
                  <a:cubicBezTo>
                    <a:pt x="345676" y="235869"/>
                    <a:pt x="335218" y="236450"/>
                    <a:pt x="329990" y="242843"/>
                  </a:cubicBezTo>
                  <a:cubicBezTo>
                    <a:pt x="331151" y="237031"/>
                    <a:pt x="329409" y="230057"/>
                    <a:pt x="323599" y="227151"/>
                  </a:cubicBezTo>
                  <a:cubicBezTo>
                    <a:pt x="316627" y="222501"/>
                    <a:pt x="306170" y="228313"/>
                    <a:pt x="305008" y="236450"/>
                  </a:cubicBezTo>
                  <a:cubicBezTo>
                    <a:pt x="303846" y="242843"/>
                    <a:pt x="308494" y="249236"/>
                    <a:pt x="314884" y="250398"/>
                  </a:cubicBezTo>
                  <a:cubicBezTo>
                    <a:pt x="319532" y="251561"/>
                    <a:pt x="324180" y="248655"/>
                    <a:pt x="327666" y="245749"/>
                  </a:cubicBezTo>
                  <a:cubicBezTo>
                    <a:pt x="325923" y="250980"/>
                    <a:pt x="327666" y="256210"/>
                    <a:pt x="330571" y="260278"/>
                  </a:cubicBezTo>
                  <a:cubicBezTo>
                    <a:pt x="325923" y="259697"/>
                    <a:pt x="321275" y="261441"/>
                    <a:pt x="317208" y="264347"/>
                  </a:cubicBezTo>
                  <a:cubicBezTo>
                    <a:pt x="318951" y="256210"/>
                    <a:pt x="312561" y="247493"/>
                    <a:pt x="303265" y="248074"/>
                  </a:cubicBezTo>
                  <a:cubicBezTo>
                    <a:pt x="292227" y="248074"/>
                    <a:pt x="287579" y="263766"/>
                    <a:pt x="295713" y="270740"/>
                  </a:cubicBezTo>
                  <a:cubicBezTo>
                    <a:pt x="290484" y="270159"/>
                    <a:pt x="285255" y="271902"/>
                    <a:pt x="281769" y="275970"/>
                  </a:cubicBezTo>
                  <a:cubicBezTo>
                    <a:pt x="282931" y="270159"/>
                    <a:pt x="280608" y="264928"/>
                    <a:pt x="276541" y="260860"/>
                  </a:cubicBezTo>
                  <a:cubicBezTo>
                    <a:pt x="282931" y="262603"/>
                    <a:pt x="288741" y="259697"/>
                    <a:pt x="292808" y="255048"/>
                  </a:cubicBezTo>
                  <a:cubicBezTo>
                    <a:pt x="294551" y="249236"/>
                    <a:pt x="293970" y="242262"/>
                    <a:pt x="288160" y="238775"/>
                  </a:cubicBezTo>
                  <a:cubicBezTo>
                    <a:pt x="281188" y="232963"/>
                    <a:pt x="269569" y="238775"/>
                    <a:pt x="268988" y="247493"/>
                  </a:cubicBezTo>
                  <a:cubicBezTo>
                    <a:pt x="267826" y="252142"/>
                    <a:pt x="271312" y="255629"/>
                    <a:pt x="273636" y="259116"/>
                  </a:cubicBezTo>
                  <a:cubicBezTo>
                    <a:pt x="263179" y="255629"/>
                    <a:pt x="252140" y="267834"/>
                    <a:pt x="257950" y="277714"/>
                  </a:cubicBezTo>
                  <a:cubicBezTo>
                    <a:pt x="262017" y="285851"/>
                    <a:pt x="273636" y="285851"/>
                    <a:pt x="279446" y="279458"/>
                  </a:cubicBezTo>
                  <a:cubicBezTo>
                    <a:pt x="278284" y="284688"/>
                    <a:pt x="280026" y="289919"/>
                    <a:pt x="282931" y="293987"/>
                  </a:cubicBezTo>
                  <a:cubicBezTo>
                    <a:pt x="277703" y="293406"/>
                    <a:pt x="273055" y="295150"/>
                    <a:pt x="269569" y="298637"/>
                  </a:cubicBezTo>
                  <a:cubicBezTo>
                    <a:pt x="271893" y="288176"/>
                    <a:pt x="260274" y="277714"/>
                    <a:pt x="250978" y="283526"/>
                  </a:cubicBezTo>
                  <a:cubicBezTo>
                    <a:pt x="241102" y="288176"/>
                    <a:pt x="242845" y="303286"/>
                    <a:pt x="252721" y="306773"/>
                  </a:cubicBezTo>
                  <a:cubicBezTo>
                    <a:pt x="257950" y="309098"/>
                    <a:pt x="263179" y="306192"/>
                    <a:pt x="267245" y="303286"/>
                  </a:cubicBezTo>
                  <a:cubicBezTo>
                    <a:pt x="266083" y="307936"/>
                    <a:pt x="267826" y="312585"/>
                    <a:pt x="270150" y="316654"/>
                  </a:cubicBezTo>
                  <a:cubicBezTo>
                    <a:pt x="267826" y="317235"/>
                    <a:pt x="264921" y="317235"/>
                    <a:pt x="262597" y="317816"/>
                  </a:cubicBezTo>
                  <a:cubicBezTo>
                    <a:pt x="260274" y="318978"/>
                    <a:pt x="259693" y="321884"/>
                    <a:pt x="256788" y="321884"/>
                  </a:cubicBezTo>
                  <a:cubicBezTo>
                    <a:pt x="258531" y="316072"/>
                    <a:pt x="256788" y="310261"/>
                    <a:pt x="252140" y="306773"/>
                  </a:cubicBezTo>
                  <a:cubicBezTo>
                    <a:pt x="244588" y="301543"/>
                    <a:pt x="232387" y="307936"/>
                    <a:pt x="232387" y="317235"/>
                  </a:cubicBezTo>
                  <a:cubicBezTo>
                    <a:pt x="232387" y="324209"/>
                    <a:pt x="238778" y="330602"/>
                    <a:pt x="245750" y="330602"/>
                  </a:cubicBezTo>
                  <a:cubicBezTo>
                    <a:pt x="249235" y="330021"/>
                    <a:pt x="252140" y="327696"/>
                    <a:pt x="255045" y="325953"/>
                  </a:cubicBezTo>
                  <a:cubicBezTo>
                    <a:pt x="254464" y="331183"/>
                    <a:pt x="255626" y="336414"/>
                    <a:pt x="258531" y="339901"/>
                  </a:cubicBezTo>
                  <a:cubicBezTo>
                    <a:pt x="252721" y="339320"/>
                    <a:pt x="247492" y="342226"/>
                    <a:pt x="243426" y="346294"/>
                  </a:cubicBezTo>
                  <a:cubicBezTo>
                    <a:pt x="241683" y="352106"/>
                    <a:pt x="241683" y="358499"/>
                    <a:pt x="246330" y="363148"/>
                  </a:cubicBezTo>
                  <a:cubicBezTo>
                    <a:pt x="241683" y="363148"/>
                    <a:pt x="236454" y="363730"/>
                    <a:pt x="233549" y="367798"/>
                  </a:cubicBezTo>
                  <a:cubicBezTo>
                    <a:pt x="227739" y="373029"/>
                    <a:pt x="229482" y="382909"/>
                    <a:pt x="235873" y="386977"/>
                  </a:cubicBezTo>
                  <a:cubicBezTo>
                    <a:pt x="244006" y="393370"/>
                    <a:pt x="256788" y="385233"/>
                    <a:pt x="255626" y="375354"/>
                  </a:cubicBezTo>
                  <a:cubicBezTo>
                    <a:pt x="255626" y="371866"/>
                    <a:pt x="253302" y="369542"/>
                    <a:pt x="251559" y="366636"/>
                  </a:cubicBezTo>
                  <a:cubicBezTo>
                    <a:pt x="256207" y="367217"/>
                    <a:pt x="260855" y="366054"/>
                    <a:pt x="264921" y="363730"/>
                  </a:cubicBezTo>
                  <a:cubicBezTo>
                    <a:pt x="264921" y="368379"/>
                    <a:pt x="266664" y="372448"/>
                    <a:pt x="268407" y="375935"/>
                  </a:cubicBezTo>
                  <a:cubicBezTo>
                    <a:pt x="261435" y="375354"/>
                    <a:pt x="252721" y="380003"/>
                    <a:pt x="252721" y="388139"/>
                  </a:cubicBezTo>
                  <a:cubicBezTo>
                    <a:pt x="251559" y="392789"/>
                    <a:pt x="255045" y="396857"/>
                    <a:pt x="257950" y="400345"/>
                  </a:cubicBezTo>
                  <a:cubicBezTo>
                    <a:pt x="249816" y="398601"/>
                    <a:pt x="242845" y="403250"/>
                    <a:pt x="240521" y="410806"/>
                  </a:cubicBezTo>
                  <a:cubicBezTo>
                    <a:pt x="241102" y="415455"/>
                    <a:pt x="242264" y="420686"/>
                    <a:pt x="246911" y="423011"/>
                  </a:cubicBezTo>
                  <a:cubicBezTo>
                    <a:pt x="253302" y="427660"/>
                    <a:pt x="263179" y="423592"/>
                    <a:pt x="265502" y="416037"/>
                  </a:cubicBezTo>
                  <a:cubicBezTo>
                    <a:pt x="267245" y="410806"/>
                    <a:pt x="264340" y="404994"/>
                    <a:pt x="260274" y="401507"/>
                  </a:cubicBezTo>
                  <a:cubicBezTo>
                    <a:pt x="265502" y="402669"/>
                    <a:pt x="270731" y="401507"/>
                    <a:pt x="274798" y="398020"/>
                  </a:cubicBezTo>
                  <a:cubicBezTo>
                    <a:pt x="274217" y="403250"/>
                    <a:pt x="275960" y="407900"/>
                    <a:pt x="279446" y="411387"/>
                  </a:cubicBezTo>
                  <a:cubicBezTo>
                    <a:pt x="274798" y="410806"/>
                    <a:pt x="269569" y="411968"/>
                    <a:pt x="266083" y="416618"/>
                  </a:cubicBezTo>
                  <a:cubicBezTo>
                    <a:pt x="260274" y="423011"/>
                    <a:pt x="264340" y="434053"/>
                    <a:pt x="272474" y="436378"/>
                  </a:cubicBezTo>
                  <a:cubicBezTo>
                    <a:pt x="281188" y="439865"/>
                    <a:pt x="291065" y="430566"/>
                    <a:pt x="288741" y="421848"/>
                  </a:cubicBezTo>
                  <a:cubicBezTo>
                    <a:pt x="288160" y="418943"/>
                    <a:pt x="286417" y="416618"/>
                    <a:pt x="284674" y="414293"/>
                  </a:cubicBezTo>
                  <a:cubicBezTo>
                    <a:pt x="289322" y="414874"/>
                    <a:pt x="293970" y="413712"/>
                    <a:pt x="297455" y="410806"/>
                  </a:cubicBezTo>
                  <a:cubicBezTo>
                    <a:pt x="297455" y="415455"/>
                    <a:pt x="299198" y="420105"/>
                    <a:pt x="302103" y="424173"/>
                  </a:cubicBezTo>
                  <a:cubicBezTo>
                    <a:pt x="292808" y="422430"/>
                    <a:pt x="283512" y="431728"/>
                    <a:pt x="286998" y="441028"/>
                  </a:cubicBezTo>
                  <a:cubicBezTo>
                    <a:pt x="289903" y="450326"/>
                    <a:pt x="302684" y="452070"/>
                    <a:pt x="309075" y="445096"/>
                  </a:cubicBezTo>
                  <a:cubicBezTo>
                    <a:pt x="307913" y="451489"/>
                    <a:pt x="310818" y="458463"/>
                    <a:pt x="317208" y="460788"/>
                  </a:cubicBezTo>
                  <a:cubicBezTo>
                    <a:pt x="324761" y="464275"/>
                    <a:pt x="333476" y="457882"/>
                    <a:pt x="334056" y="449745"/>
                  </a:cubicBezTo>
                  <a:cubicBezTo>
                    <a:pt x="334638" y="445096"/>
                    <a:pt x="331733" y="441609"/>
                    <a:pt x="329409" y="438122"/>
                  </a:cubicBezTo>
                  <a:cubicBezTo>
                    <a:pt x="334638" y="439865"/>
                    <a:pt x="339285" y="437540"/>
                    <a:pt x="343352" y="434634"/>
                  </a:cubicBezTo>
                  <a:cubicBezTo>
                    <a:pt x="343352" y="439284"/>
                    <a:pt x="343933" y="443934"/>
                    <a:pt x="347419" y="446839"/>
                  </a:cubicBezTo>
                  <a:cubicBezTo>
                    <a:pt x="352647" y="453232"/>
                    <a:pt x="363105" y="451489"/>
                    <a:pt x="367753" y="445096"/>
                  </a:cubicBezTo>
                  <a:cubicBezTo>
                    <a:pt x="365429" y="453232"/>
                    <a:pt x="370658" y="460207"/>
                    <a:pt x="378210" y="462532"/>
                  </a:cubicBezTo>
                  <a:cubicBezTo>
                    <a:pt x="385182" y="462532"/>
                    <a:pt x="390410" y="457882"/>
                    <a:pt x="393315" y="451489"/>
                  </a:cubicBezTo>
                  <a:cubicBezTo>
                    <a:pt x="392734" y="446839"/>
                    <a:pt x="391572" y="442771"/>
                    <a:pt x="388667" y="439284"/>
                  </a:cubicBezTo>
                  <a:cubicBezTo>
                    <a:pt x="394477" y="439865"/>
                    <a:pt x="400868" y="438122"/>
                    <a:pt x="403192" y="432310"/>
                  </a:cubicBezTo>
                  <a:cubicBezTo>
                    <a:pt x="406096" y="427079"/>
                    <a:pt x="404934" y="420686"/>
                    <a:pt x="400868" y="416618"/>
                  </a:cubicBezTo>
                  <a:cubicBezTo>
                    <a:pt x="406096" y="417199"/>
                    <a:pt x="411325" y="415455"/>
                    <a:pt x="415392" y="411387"/>
                  </a:cubicBezTo>
                  <a:cubicBezTo>
                    <a:pt x="413649" y="419524"/>
                    <a:pt x="420621" y="428822"/>
                    <a:pt x="429335" y="427660"/>
                  </a:cubicBezTo>
                  <a:cubicBezTo>
                    <a:pt x="435145" y="427079"/>
                    <a:pt x="438630" y="421848"/>
                    <a:pt x="440955" y="416618"/>
                  </a:cubicBezTo>
                  <a:cubicBezTo>
                    <a:pt x="440374" y="412549"/>
                    <a:pt x="439212" y="407900"/>
                    <a:pt x="435726" y="404994"/>
                  </a:cubicBezTo>
                  <a:cubicBezTo>
                    <a:pt x="430497" y="400345"/>
                    <a:pt x="422945" y="402088"/>
                    <a:pt x="418297" y="406737"/>
                  </a:cubicBezTo>
                  <a:cubicBezTo>
                    <a:pt x="418297" y="402088"/>
                    <a:pt x="417135" y="397439"/>
                    <a:pt x="414230" y="393370"/>
                  </a:cubicBezTo>
                  <a:cubicBezTo>
                    <a:pt x="418878" y="393951"/>
                    <a:pt x="422945" y="392208"/>
                    <a:pt x="427011" y="388721"/>
                  </a:cubicBezTo>
                  <a:cubicBezTo>
                    <a:pt x="427592" y="393370"/>
                    <a:pt x="428173" y="398601"/>
                    <a:pt x="432240" y="402088"/>
                  </a:cubicBezTo>
                  <a:cubicBezTo>
                    <a:pt x="438630" y="407319"/>
                    <a:pt x="449088" y="403832"/>
                    <a:pt x="451993" y="395695"/>
                  </a:cubicBezTo>
                  <a:cubicBezTo>
                    <a:pt x="454317" y="390464"/>
                    <a:pt x="450831" y="385233"/>
                    <a:pt x="447926" y="381165"/>
                  </a:cubicBezTo>
                  <a:cubicBezTo>
                    <a:pt x="442117" y="377678"/>
                    <a:pt x="434564" y="378260"/>
                    <a:pt x="429916" y="383490"/>
                  </a:cubicBezTo>
                  <a:cubicBezTo>
                    <a:pt x="431078" y="378841"/>
                    <a:pt x="429335" y="374191"/>
                    <a:pt x="426430" y="370123"/>
                  </a:cubicBezTo>
                  <a:cubicBezTo>
                    <a:pt x="431659" y="370123"/>
                    <a:pt x="436307" y="368960"/>
                    <a:pt x="439792" y="364892"/>
                  </a:cubicBezTo>
                  <a:cubicBezTo>
                    <a:pt x="440374" y="368960"/>
                    <a:pt x="440374" y="374191"/>
                    <a:pt x="443279" y="377097"/>
                  </a:cubicBezTo>
                  <a:cubicBezTo>
                    <a:pt x="448507" y="383490"/>
                    <a:pt x="459546" y="381746"/>
                    <a:pt x="463612" y="374772"/>
                  </a:cubicBezTo>
                  <a:cubicBezTo>
                    <a:pt x="467098" y="369542"/>
                    <a:pt x="464774" y="362567"/>
                    <a:pt x="460126" y="358499"/>
                  </a:cubicBezTo>
                  <a:cubicBezTo>
                    <a:pt x="465936" y="359080"/>
                    <a:pt x="472908" y="357337"/>
                    <a:pt x="475813" y="352106"/>
                  </a:cubicBezTo>
                  <a:cubicBezTo>
                    <a:pt x="483946" y="346294"/>
                    <a:pt x="478137" y="335833"/>
                    <a:pt x="469422" y="335252"/>
                  </a:cubicBezTo>
                  <a:lnTo>
                    <a:pt x="469422" y="335252"/>
                  </a:lnTo>
                  <a:close/>
                  <a:moveTo>
                    <a:pt x="432821" y="332346"/>
                  </a:moveTo>
                  <a:cubicBezTo>
                    <a:pt x="432240" y="336995"/>
                    <a:pt x="433983" y="341644"/>
                    <a:pt x="436888" y="345132"/>
                  </a:cubicBezTo>
                  <a:cubicBezTo>
                    <a:pt x="432240" y="344550"/>
                    <a:pt x="428173" y="345713"/>
                    <a:pt x="424687" y="348619"/>
                  </a:cubicBezTo>
                  <a:cubicBezTo>
                    <a:pt x="424687" y="344550"/>
                    <a:pt x="424106" y="341063"/>
                    <a:pt x="421783" y="337576"/>
                  </a:cubicBezTo>
                  <a:cubicBezTo>
                    <a:pt x="425849" y="336414"/>
                    <a:pt x="429335" y="334671"/>
                    <a:pt x="432821" y="332346"/>
                  </a:cubicBezTo>
                  <a:lnTo>
                    <a:pt x="432821" y="332346"/>
                  </a:lnTo>
                  <a:lnTo>
                    <a:pt x="432821" y="332346"/>
                  </a:lnTo>
                  <a:close/>
                  <a:moveTo>
                    <a:pt x="420040" y="356756"/>
                  </a:moveTo>
                  <a:cubicBezTo>
                    <a:pt x="420040" y="360824"/>
                    <a:pt x="421783" y="364892"/>
                    <a:pt x="424106" y="368379"/>
                  </a:cubicBezTo>
                  <a:cubicBezTo>
                    <a:pt x="420040" y="367798"/>
                    <a:pt x="415973" y="368960"/>
                    <a:pt x="412487" y="370704"/>
                  </a:cubicBezTo>
                  <a:cubicBezTo>
                    <a:pt x="411906" y="367217"/>
                    <a:pt x="411325" y="363730"/>
                    <a:pt x="409582" y="360824"/>
                  </a:cubicBezTo>
                  <a:cubicBezTo>
                    <a:pt x="413068" y="359661"/>
                    <a:pt x="416554" y="358499"/>
                    <a:pt x="420040" y="356756"/>
                  </a:cubicBezTo>
                  <a:lnTo>
                    <a:pt x="420040" y="356756"/>
                  </a:lnTo>
                  <a:lnTo>
                    <a:pt x="420040" y="356756"/>
                  </a:lnTo>
                  <a:close/>
                  <a:moveTo>
                    <a:pt x="422363" y="295731"/>
                  </a:moveTo>
                  <a:cubicBezTo>
                    <a:pt x="421201" y="300961"/>
                    <a:pt x="422945" y="306192"/>
                    <a:pt x="426430" y="310261"/>
                  </a:cubicBezTo>
                  <a:cubicBezTo>
                    <a:pt x="422363" y="309679"/>
                    <a:pt x="417716" y="310261"/>
                    <a:pt x="414230" y="312585"/>
                  </a:cubicBezTo>
                  <a:cubicBezTo>
                    <a:pt x="413649" y="308517"/>
                    <a:pt x="412487" y="304449"/>
                    <a:pt x="410163" y="300961"/>
                  </a:cubicBezTo>
                  <a:cubicBezTo>
                    <a:pt x="414811" y="300380"/>
                    <a:pt x="418878" y="298637"/>
                    <a:pt x="422363" y="295731"/>
                  </a:cubicBezTo>
                  <a:lnTo>
                    <a:pt x="422363" y="295731"/>
                  </a:lnTo>
                  <a:lnTo>
                    <a:pt x="422363" y="295731"/>
                  </a:lnTo>
                  <a:close/>
                  <a:moveTo>
                    <a:pt x="407258" y="380584"/>
                  </a:moveTo>
                  <a:cubicBezTo>
                    <a:pt x="407839" y="384652"/>
                    <a:pt x="409001" y="388139"/>
                    <a:pt x="410744" y="391627"/>
                  </a:cubicBezTo>
                  <a:cubicBezTo>
                    <a:pt x="407258" y="392208"/>
                    <a:pt x="403772" y="393370"/>
                    <a:pt x="400287" y="394533"/>
                  </a:cubicBezTo>
                  <a:cubicBezTo>
                    <a:pt x="399706" y="391045"/>
                    <a:pt x="399125" y="387558"/>
                    <a:pt x="397382" y="384071"/>
                  </a:cubicBezTo>
                  <a:cubicBezTo>
                    <a:pt x="400868" y="382909"/>
                    <a:pt x="404354" y="381746"/>
                    <a:pt x="407258" y="380584"/>
                  </a:cubicBezTo>
                  <a:lnTo>
                    <a:pt x="407258" y="380584"/>
                  </a:lnTo>
                  <a:lnTo>
                    <a:pt x="407258" y="380584"/>
                  </a:lnTo>
                  <a:close/>
                  <a:moveTo>
                    <a:pt x="408420" y="321884"/>
                  </a:moveTo>
                  <a:cubicBezTo>
                    <a:pt x="409001" y="325371"/>
                    <a:pt x="410163" y="328277"/>
                    <a:pt x="411325" y="331183"/>
                  </a:cubicBezTo>
                  <a:cubicBezTo>
                    <a:pt x="408420" y="331765"/>
                    <a:pt x="405516" y="332927"/>
                    <a:pt x="402611" y="333508"/>
                  </a:cubicBezTo>
                  <a:cubicBezTo>
                    <a:pt x="402030" y="330602"/>
                    <a:pt x="400868" y="327696"/>
                    <a:pt x="399706" y="324790"/>
                  </a:cubicBezTo>
                  <a:cubicBezTo>
                    <a:pt x="402611" y="324209"/>
                    <a:pt x="405516" y="323047"/>
                    <a:pt x="408420" y="321884"/>
                  </a:cubicBezTo>
                  <a:lnTo>
                    <a:pt x="408420" y="321884"/>
                  </a:lnTo>
                  <a:lnTo>
                    <a:pt x="408420" y="321884"/>
                  </a:lnTo>
                  <a:close/>
                  <a:moveTo>
                    <a:pt x="395058" y="403250"/>
                  </a:moveTo>
                  <a:cubicBezTo>
                    <a:pt x="395639" y="407900"/>
                    <a:pt x="396801" y="411968"/>
                    <a:pt x="399706" y="415455"/>
                  </a:cubicBezTo>
                  <a:cubicBezTo>
                    <a:pt x="395058" y="414874"/>
                    <a:pt x="390410" y="416037"/>
                    <a:pt x="386925" y="418361"/>
                  </a:cubicBezTo>
                  <a:cubicBezTo>
                    <a:pt x="386925" y="414293"/>
                    <a:pt x="386343" y="410225"/>
                    <a:pt x="384601" y="406737"/>
                  </a:cubicBezTo>
                  <a:cubicBezTo>
                    <a:pt x="388087" y="406737"/>
                    <a:pt x="391572" y="405575"/>
                    <a:pt x="395058" y="403250"/>
                  </a:cubicBezTo>
                  <a:lnTo>
                    <a:pt x="395058" y="403250"/>
                  </a:lnTo>
                  <a:lnTo>
                    <a:pt x="395058" y="403250"/>
                  </a:lnTo>
                  <a:close/>
                  <a:moveTo>
                    <a:pt x="395639" y="346294"/>
                  </a:moveTo>
                  <a:cubicBezTo>
                    <a:pt x="396801" y="349200"/>
                    <a:pt x="397382" y="352106"/>
                    <a:pt x="398544" y="354431"/>
                  </a:cubicBezTo>
                  <a:cubicBezTo>
                    <a:pt x="395639" y="355012"/>
                    <a:pt x="392734" y="355593"/>
                    <a:pt x="389829" y="356174"/>
                  </a:cubicBezTo>
                  <a:cubicBezTo>
                    <a:pt x="389248" y="353850"/>
                    <a:pt x="388667" y="351525"/>
                    <a:pt x="388087" y="349200"/>
                  </a:cubicBezTo>
                  <a:cubicBezTo>
                    <a:pt x="390991" y="348038"/>
                    <a:pt x="393315" y="346875"/>
                    <a:pt x="395639" y="346294"/>
                  </a:cubicBezTo>
                  <a:lnTo>
                    <a:pt x="395639" y="346294"/>
                  </a:lnTo>
                  <a:lnTo>
                    <a:pt x="395639" y="346294"/>
                  </a:lnTo>
                  <a:close/>
                  <a:moveTo>
                    <a:pt x="383439" y="425335"/>
                  </a:moveTo>
                  <a:cubicBezTo>
                    <a:pt x="383439" y="429985"/>
                    <a:pt x="384601" y="434634"/>
                    <a:pt x="387505" y="438122"/>
                  </a:cubicBezTo>
                  <a:cubicBezTo>
                    <a:pt x="382277" y="438122"/>
                    <a:pt x="377048" y="439865"/>
                    <a:pt x="373562" y="443934"/>
                  </a:cubicBezTo>
                  <a:cubicBezTo>
                    <a:pt x="374724" y="438703"/>
                    <a:pt x="374143" y="434053"/>
                    <a:pt x="370658" y="429985"/>
                  </a:cubicBezTo>
                  <a:cubicBezTo>
                    <a:pt x="375305" y="429404"/>
                    <a:pt x="379372" y="428241"/>
                    <a:pt x="383439" y="425335"/>
                  </a:cubicBezTo>
                  <a:lnTo>
                    <a:pt x="383439" y="425335"/>
                  </a:lnTo>
                  <a:lnTo>
                    <a:pt x="383439" y="425335"/>
                  </a:lnTo>
                  <a:close/>
                  <a:moveTo>
                    <a:pt x="397963" y="285270"/>
                  </a:moveTo>
                  <a:cubicBezTo>
                    <a:pt x="397963" y="289338"/>
                    <a:pt x="399125" y="292825"/>
                    <a:pt x="401449" y="296312"/>
                  </a:cubicBezTo>
                  <a:cubicBezTo>
                    <a:pt x="397963" y="296893"/>
                    <a:pt x="394477" y="297474"/>
                    <a:pt x="390991" y="299218"/>
                  </a:cubicBezTo>
                  <a:cubicBezTo>
                    <a:pt x="389829" y="295731"/>
                    <a:pt x="389248" y="292244"/>
                    <a:pt x="387505" y="289338"/>
                  </a:cubicBezTo>
                  <a:cubicBezTo>
                    <a:pt x="391572" y="288176"/>
                    <a:pt x="395058" y="287013"/>
                    <a:pt x="397963" y="285270"/>
                  </a:cubicBezTo>
                  <a:lnTo>
                    <a:pt x="397963" y="285270"/>
                  </a:lnTo>
                  <a:lnTo>
                    <a:pt x="397963" y="285270"/>
                  </a:lnTo>
                  <a:close/>
                  <a:moveTo>
                    <a:pt x="382858" y="370123"/>
                  </a:moveTo>
                  <a:cubicBezTo>
                    <a:pt x="384020" y="372448"/>
                    <a:pt x="384601" y="375354"/>
                    <a:pt x="385763" y="377678"/>
                  </a:cubicBezTo>
                  <a:cubicBezTo>
                    <a:pt x="382858" y="378260"/>
                    <a:pt x="380534" y="379422"/>
                    <a:pt x="377629" y="380003"/>
                  </a:cubicBezTo>
                  <a:cubicBezTo>
                    <a:pt x="377048" y="377678"/>
                    <a:pt x="376467" y="375354"/>
                    <a:pt x="375886" y="372448"/>
                  </a:cubicBezTo>
                  <a:cubicBezTo>
                    <a:pt x="378210" y="371866"/>
                    <a:pt x="380534" y="371285"/>
                    <a:pt x="382858" y="370123"/>
                  </a:cubicBezTo>
                  <a:lnTo>
                    <a:pt x="382858" y="370123"/>
                  </a:lnTo>
                  <a:lnTo>
                    <a:pt x="382858" y="370123"/>
                  </a:lnTo>
                  <a:close/>
                  <a:moveTo>
                    <a:pt x="385182" y="310261"/>
                  </a:moveTo>
                  <a:cubicBezTo>
                    <a:pt x="385763" y="313167"/>
                    <a:pt x="386343" y="316072"/>
                    <a:pt x="387505" y="318397"/>
                  </a:cubicBezTo>
                  <a:cubicBezTo>
                    <a:pt x="384601" y="318978"/>
                    <a:pt x="382277" y="319559"/>
                    <a:pt x="379372" y="320722"/>
                  </a:cubicBezTo>
                  <a:cubicBezTo>
                    <a:pt x="378791" y="318397"/>
                    <a:pt x="378210" y="316072"/>
                    <a:pt x="377048" y="313167"/>
                  </a:cubicBezTo>
                  <a:cubicBezTo>
                    <a:pt x="379953" y="312004"/>
                    <a:pt x="382858" y="311423"/>
                    <a:pt x="385182" y="310261"/>
                  </a:cubicBezTo>
                  <a:lnTo>
                    <a:pt x="385182" y="310261"/>
                  </a:lnTo>
                  <a:lnTo>
                    <a:pt x="385182" y="310261"/>
                  </a:lnTo>
                  <a:close/>
                  <a:moveTo>
                    <a:pt x="371238" y="393370"/>
                  </a:moveTo>
                  <a:cubicBezTo>
                    <a:pt x="372400" y="396276"/>
                    <a:pt x="372981" y="398601"/>
                    <a:pt x="374143" y="401507"/>
                  </a:cubicBezTo>
                  <a:cubicBezTo>
                    <a:pt x="370658" y="402088"/>
                    <a:pt x="367753" y="403250"/>
                    <a:pt x="364267" y="404413"/>
                  </a:cubicBezTo>
                  <a:cubicBezTo>
                    <a:pt x="363686" y="401507"/>
                    <a:pt x="363105" y="398601"/>
                    <a:pt x="361943" y="396276"/>
                  </a:cubicBezTo>
                  <a:cubicBezTo>
                    <a:pt x="365429" y="395114"/>
                    <a:pt x="368334" y="394533"/>
                    <a:pt x="371238" y="393370"/>
                  </a:cubicBezTo>
                  <a:lnTo>
                    <a:pt x="371238" y="393370"/>
                  </a:lnTo>
                  <a:lnTo>
                    <a:pt x="371238" y="393370"/>
                  </a:lnTo>
                  <a:close/>
                  <a:moveTo>
                    <a:pt x="359038" y="414874"/>
                  </a:moveTo>
                  <a:cubicBezTo>
                    <a:pt x="359619" y="418361"/>
                    <a:pt x="360781" y="421848"/>
                    <a:pt x="363105" y="425335"/>
                  </a:cubicBezTo>
                  <a:cubicBezTo>
                    <a:pt x="359038" y="425335"/>
                    <a:pt x="354390" y="427079"/>
                    <a:pt x="351485" y="429985"/>
                  </a:cubicBezTo>
                  <a:cubicBezTo>
                    <a:pt x="352067" y="425917"/>
                    <a:pt x="350905" y="421848"/>
                    <a:pt x="349743" y="418361"/>
                  </a:cubicBezTo>
                  <a:cubicBezTo>
                    <a:pt x="352647" y="417780"/>
                    <a:pt x="356133" y="416618"/>
                    <a:pt x="359038" y="414874"/>
                  </a:cubicBezTo>
                  <a:lnTo>
                    <a:pt x="359038" y="414874"/>
                  </a:lnTo>
                  <a:lnTo>
                    <a:pt x="359038" y="414874"/>
                  </a:lnTo>
                  <a:close/>
                  <a:moveTo>
                    <a:pt x="371819" y="334671"/>
                  </a:moveTo>
                  <a:cubicBezTo>
                    <a:pt x="372400" y="336995"/>
                    <a:pt x="372981" y="339320"/>
                    <a:pt x="373562" y="341644"/>
                  </a:cubicBezTo>
                  <a:cubicBezTo>
                    <a:pt x="371819" y="342226"/>
                    <a:pt x="370076" y="342226"/>
                    <a:pt x="368334" y="342807"/>
                  </a:cubicBezTo>
                  <a:cubicBezTo>
                    <a:pt x="367753" y="341063"/>
                    <a:pt x="367172" y="338739"/>
                    <a:pt x="366591" y="336995"/>
                  </a:cubicBezTo>
                  <a:cubicBezTo>
                    <a:pt x="368334" y="335833"/>
                    <a:pt x="370076" y="335252"/>
                    <a:pt x="371819" y="334671"/>
                  </a:cubicBezTo>
                  <a:lnTo>
                    <a:pt x="371819" y="334671"/>
                  </a:lnTo>
                  <a:lnTo>
                    <a:pt x="371819" y="334671"/>
                  </a:lnTo>
                  <a:close/>
                  <a:moveTo>
                    <a:pt x="374724" y="271902"/>
                  </a:moveTo>
                  <a:cubicBezTo>
                    <a:pt x="374724" y="275970"/>
                    <a:pt x="375886" y="280039"/>
                    <a:pt x="377629" y="284107"/>
                  </a:cubicBezTo>
                  <a:cubicBezTo>
                    <a:pt x="374143" y="284688"/>
                    <a:pt x="370658" y="285270"/>
                    <a:pt x="367753" y="287013"/>
                  </a:cubicBezTo>
                  <a:cubicBezTo>
                    <a:pt x="367172" y="283526"/>
                    <a:pt x="366010" y="280039"/>
                    <a:pt x="363686" y="276552"/>
                  </a:cubicBezTo>
                  <a:cubicBezTo>
                    <a:pt x="367753" y="275970"/>
                    <a:pt x="371819" y="274808"/>
                    <a:pt x="374724" y="271902"/>
                  </a:cubicBezTo>
                  <a:lnTo>
                    <a:pt x="374724" y="271902"/>
                  </a:lnTo>
                  <a:lnTo>
                    <a:pt x="374724" y="271902"/>
                  </a:lnTo>
                  <a:close/>
                  <a:moveTo>
                    <a:pt x="359038" y="359661"/>
                  </a:moveTo>
                  <a:cubicBezTo>
                    <a:pt x="359619" y="361405"/>
                    <a:pt x="360200" y="363148"/>
                    <a:pt x="360781" y="364892"/>
                  </a:cubicBezTo>
                  <a:cubicBezTo>
                    <a:pt x="359038" y="365473"/>
                    <a:pt x="357295" y="366054"/>
                    <a:pt x="355552" y="366636"/>
                  </a:cubicBezTo>
                  <a:cubicBezTo>
                    <a:pt x="354971" y="364892"/>
                    <a:pt x="354390" y="362567"/>
                    <a:pt x="353809" y="360824"/>
                  </a:cubicBezTo>
                  <a:cubicBezTo>
                    <a:pt x="355552" y="360824"/>
                    <a:pt x="357295" y="360243"/>
                    <a:pt x="359038" y="359661"/>
                  </a:cubicBezTo>
                  <a:lnTo>
                    <a:pt x="359038" y="359661"/>
                  </a:lnTo>
                  <a:lnTo>
                    <a:pt x="359038" y="359661"/>
                  </a:lnTo>
                  <a:close/>
                  <a:moveTo>
                    <a:pt x="361943" y="297474"/>
                  </a:moveTo>
                  <a:cubicBezTo>
                    <a:pt x="362524" y="300380"/>
                    <a:pt x="363105" y="302705"/>
                    <a:pt x="363686" y="305611"/>
                  </a:cubicBezTo>
                  <a:cubicBezTo>
                    <a:pt x="361362" y="306192"/>
                    <a:pt x="358457" y="307355"/>
                    <a:pt x="356133" y="307936"/>
                  </a:cubicBezTo>
                  <a:cubicBezTo>
                    <a:pt x="354971" y="305611"/>
                    <a:pt x="354390" y="303286"/>
                    <a:pt x="353229" y="300961"/>
                  </a:cubicBezTo>
                  <a:cubicBezTo>
                    <a:pt x="356133" y="299799"/>
                    <a:pt x="359038" y="298637"/>
                    <a:pt x="361943" y="297474"/>
                  </a:cubicBezTo>
                  <a:lnTo>
                    <a:pt x="361943" y="297474"/>
                  </a:lnTo>
                  <a:lnTo>
                    <a:pt x="361943" y="297474"/>
                  </a:lnTo>
                  <a:close/>
                  <a:moveTo>
                    <a:pt x="346838" y="381746"/>
                  </a:moveTo>
                  <a:cubicBezTo>
                    <a:pt x="347419" y="384071"/>
                    <a:pt x="348581" y="386396"/>
                    <a:pt x="349162" y="388721"/>
                  </a:cubicBezTo>
                  <a:cubicBezTo>
                    <a:pt x="346838" y="389302"/>
                    <a:pt x="344514" y="389883"/>
                    <a:pt x="341609" y="390464"/>
                  </a:cubicBezTo>
                  <a:cubicBezTo>
                    <a:pt x="341028" y="388139"/>
                    <a:pt x="340447" y="385815"/>
                    <a:pt x="339866" y="383490"/>
                  </a:cubicBezTo>
                  <a:cubicBezTo>
                    <a:pt x="342771" y="383490"/>
                    <a:pt x="345095" y="382328"/>
                    <a:pt x="346838" y="381746"/>
                  </a:cubicBezTo>
                  <a:lnTo>
                    <a:pt x="346838" y="381746"/>
                  </a:lnTo>
                  <a:lnTo>
                    <a:pt x="346838" y="381746"/>
                  </a:lnTo>
                  <a:close/>
                  <a:moveTo>
                    <a:pt x="348000" y="322465"/>
                  </a:moveTo>
                  <a:cubicBezTo>
                    <a:pt x="348581" y="324209"/>
                    <a:pt x="349162" y="325953"/>
                    <a:pt x="349743" y="328277"/>
                  </a:cubicBezTo>
                  <a:cubicBezTo>
                    <a:pt x="348000" y="328859"/>
                    <a:pt x="346257" y="329440"/>
                    <a:pt x="344514" y="330021"/>
                  </a:cubicBezTo>
                  <a:cubicBezTo>
                    <a:pt x="343933" y="328277"/>
                    <a:pt x="342771" y="326534"/>
                    <a:pt x="342190" y="324790"/>
                  </a:cubicBezTo>
                  <a:cubicBezTo>
                    <a:pt x="343933" y="323628"/>
                    <a:pt x="346257" y="323047"/>
                    <a:pt x="348000" y="322465"/>
                  </a:cubicBezTo>
                  <a:lnTo>
                    <a:pt x="348000" y="322465"/>
                  </a:lnTo>
                  <a:lnTo>
                    <a:pt x="348000" y="322465"/>
                  </a:lnTo>
                  <a:close/>
                  <a:moveTo>
                    <a:pt x="335218" y="403832"/>
                  </a:moveTo>
                  <a:cubicBezTo>
                    <a:pt x="335800" y="406737"/>
                    <a:pt x="336961" y="409643"/>
                    <a:pt x="338123" y="412549"/>
                  </a:cubicBezTo>
                  <a:cubicBezTo>
                    <a:pt x="334638" y="413712"/>
                    <a:pt x="331733" y="414874"/>
                    <a:pt x="328828" y="416618"/>
                  </a:cubicBezTo>
                  <a:cubicBezTo>
                    <a:pt x="328828" y="413131"/>
                    <a:pt x="327666" y="409643"/>
                    <a:pt x="326504" y="406737"/>
                  </a:cubicBezTo>
                  <a:cubicBezTo>
                    <a:pt x="328828" y="405575"/>
                    <a:pt x="332314" y="404413"/>
                    <a:pt x="335218" y="403832"/>
                  </a:cubicBezTo>
                  <a:lnTo>
                    <a:pt x="335218" y="403832"/>
                  </a:lnTo>
                  <a:lnTo>
                    <a:pt x="335218" y="403832"/>
                  </a:lnTo>
                  <a:close/>
                  <a:moveTo>
                    <a:pt x="352067" y="259116"/>
                  </a:moveTo>
                  <a:cubicBezTo>
                    <a:pt x="352067" y="263766"/>
                    <a:pt x="353229" y="267834"/>
                    <a:pt x="355552" y="271902"/>
                  </a:cubicBezTo>
                  <a:cubicBezTo>
                    <a:pt x="351485" y="271902"/>
                    <a:pt x="348000" y="273065"/>
                    <a:pt x="344514" y="275389"/>
                  </a:cubicBezTo>
                  <a:cubicBezTo>
                    <a:pt x="343933" y="271321"/>
                    <a:pt x="342190" y="267253"/>
                    <a:pt x="339866" y="263766"/>
                  </a:cubicBezTo>
                  <a:cubicBezTo>
                    <a:pt x="343933" y="264347"/>
                    <a:pt x="348581" y="262022"/>
                    <a:pt x="352067" y="259116"/>
                  </a:cubicBezTo>
                  <a:lnTo>
                    <a:pt x="352067" y="259116"/>
                  </a:lnTo>
                  <a:lnTo>
                    <a:pt x="352067" y="259116"/>
                  </a:lnTo>
                  <a:close/>
                  <a:moveTo>
                    <a:pt x="324180" y="424173"/>
                  </a:moveTo>
                  <a:cubicBezTo>
                    <a:pt x="324180" y="428822"/>
                    <a:pt x="326504" y="433472"/>
                    <a:pt x="329409" y="436959"/>
                  </a:cubicBezTo>
                  <a:cubicBezTo>
                    <a:pt x="324180" y="435797"/>
                    <a:pt x="319532" y="437540"/>
                    <a:pt x="315466" y="441028"/>
                  </a:cubicBezTo>
                  <a:cubicBezTo>
                    <a:pt x="316627" y="436378"/>
                    <a:pt x="314884" y="431728"/>
                    <a:pt x="311980" y="427660"/>
                  </a:cubicBezTo>
                  <a:cubicBezTo>
                    <a:pt x="316046" y="428241"/>
                    <a:pt x="320694" y="427079"/>
                    <a:pt x="324180" y="424173"/>
                  </a:cubicBezTo>
                  <a:lnTo>
                    <a:pt x="324180" y="424173"/>
                  </a:lnTo>
                  <a:lnTo>
                    <a:pt x="324180" y="424173"/>
                  </a:lnTo>
                  <a:close/>
                  <a:moveTo>
                    <a:pt x="335800" y="346875"/>
                  </a:moveTo>
                  <a:cubicBezTo>
                    <a:pt x="335800" y="348619"/>
                    <a:pt x="336380" y="350362"/>
                    <a:pt x="336380" y="352106"/>
                  </a:cubicBezTo>
                  <a:cubicBezTo>
                    <a:pt x="334638" y="352687"/>
                    <a:pt x="332895" y="353268"/>
                    <a:pt x="331151" y="353850"/>
                  </a:cubicBezTo>
                  <a:cubicBezTo>
                    <a:pt x="330571" y="352106"/>
                    <a:pt x="329990" y="350362"/>
                    <a:pt x="329409" y="348619"/>
                  </a:cubicBezTo>
                  <a:cubicBezTo>
                    <a:pt x="331733" y="348038"/>
                    <a:pt x="333476" y="347456"/>
                    <a:pt x="335800" y="346875"/>
                  </a:cubicBezTo>
                  <a:lnTo>
                    <a:pt x="335800" y="346875"/>
                  </a:lnTo>
                  <a:lnTo>
                    <a:pt x="335800" y="346875"/>
                  </a:lnTo>
                  <a:close/>
                  <a:moveTo>
                    <a:pt x="338704" y="284688"/>
                  </a:moveTo>
                  <a:cubicBezTo>
                    <a:pt x="339285" y="288176"/>
                    <a:pt x="339866" y="291082"/>
                    <a:pt x="341028" y="293987"/>
                  </a:cubicBezTo>
                  <a:cubicBezTo>
                    <a:pt x="338123" y="294569"/>
                    <a:pt x="335218" y="295731"/>
                    <a:pt x="332314" y="296893"/>
                  </a:cubicBezTo>
                  <a:cubicBezTo>
                    <a:pt x="331151" y="293987"/>
                    <a:pt x="330571" y="291082"/>
                    <a:pt x="328828" y="288176"/>
                  </a:cubicBezTo>
                  <a:cubicBezTo>
                    <a:pt x="332314" y="287594"/>
                    <a:pt x="335800" y="286432"/>
                    <a:pt x="338704" y="284688"/>
                  </a:cubicBezTo>
                  <a:lnTo>
                    <a:pt x="338704" y="284688"/>
                  </a:lnTo>
                  <a:lnTo>
                    <a:pt x="338704" y="284688"/>
                  </a:lnTo>
                  <a:close/>
                  <a:moveTo>
                    <a:pt x="323018" y="369542"/>
                  </a:moveTo>
                  <a:cubicBezTo>
                    <a:pt x="323599" y="371866"/>
                    <a:pt x="324761" y="374191"/>
                    <a:pt x="325342" y="376516"/>
                  </a:cubicBezTo>
                  <a:cubicBezTo>
                    <a:pt x="323018" y="377678"/>
                    <a:pt x="320694" y="378260"/>
                    <a:pt x="318370" y="379422"/>
                  </a:cubicBezTo>
                  <a:cubicBezTo>
                    <a:pt x="317789" y="377097"/>
                    <a:pt x="316627" y="374191"/>
                    <a:pt x="316046" y="371866"/>
                  </a:cubicBezTo>
                  <a:cubicBezTo>
                    <a:pt x="318951" y="370704"/>
                    <a:pt x="320694" y="370123"/>
                    <a:pt x="323018" y="369542"/>
                  </a:cubicBezTo>
                  <a:lnTo>
                    <a:pt x="323018" y="369542"/>
                  </a:lnTo>
                  <a:lnTo>
                    <a:pt x="323018" y="369542"/>
                  </a:lnTo>
                  <a:close/>
                  <a:moveTo>
                    <a:pt x="325342" y="308517"/>
                  </a:moveTo>
                  <a:cubicBezTo>
                    <a:pt x="325923" y="311423"/>
                    <a:pt x="326504" y="313748"/>
                    <a:pt x="327085" y="316654"/>
                  </a:cubicBezTo>
                  <a:cubicBezTo>
                    <a:pt x="324761" y="317235"/>
                    <a:pt x="322437" y="318397"/>
                    <a:pt x="320113" y="318978"/>
                  </a:cubicBezTo>
                  <a:cubicBezTo>
                    <a:pt x="319532" y="316072"/>
                    <a:pt x="318370" y="313748"/>
                    <a:pt x="317208" y="310842"/>
                  </a:cubicBezTo>
                  <a:cubicBezTo>
                    <a:pt x="320113" y="310261"/>
                    <a:pt x="323018" y="309679"/>
                    <a:pt x="325342" y="308517"/>
                  </a:cubicBezTo>
                  <a:lnTo>
                    <a:pt x="325342" y="308517"/>
                  </a:lnTo>
                  <a:lnTo>
                    <a:pt x="325342" y="308517"/>
                  </a:lnTo>
                  <a:close/>
                  <a:moveTo>
                    <a:pt x="311980" y="391045"/>
                  </a:moveTo>
                  <a:cubicBezTo>
                    <a:pt x="313142" y="393951"/>
                    <a:pt x="313722" y="396857"/>
                    <a:pt x="315466" y="399763"/>
                  </a:cubicBezTo>
                  <a:cubicBezTo>
                    <a:pt x="311980" y="400345"/>
                    <a:pt x="308494" y="402088"/>
                    <a:pt x="305008" y="403832"/>
                  </a:cubicBezTo>
                  <a:cubicBezTo>
                    <a:pt x="305008" y="400345"/>
                    <a:pt x="303846" y="396857"/>
                    <a:pt x="302684" y="393370"/>
                  </a:cubicBezTo>
                  <a:cubicBezTo>
                    <a:pt x="306170" y="393370"/>
                    <a:pt x="309075" y="392208"/>
                    <a:pt x="311980" y="391045"/>
                  </a:cubicBezTo>
                  <a:lnTo>
                    <a:pt x="311980" y="391045"/>
                  </a:lnTo>
                  <a:lnTo>
                    <a:pt x="311980" y="391045"/>
                  </a:lnTo>
                  <a:close/>
                  <a:moveTo>
                    <a:pt x="312561" y="332927"/>
                  </a:moveTo>
                  <a:cubicBezTo>
                    <a:pt x="313142" y="335252"/>
                    <a:pt x="313722" y="337576"/>
                    <a:pt x="314304" y="340482"/>
                  </a:cubicBezTo>
                  <a:cubicBezTo>
                    <a:pt x="311980" y="341063"/>
                    <a:pt x="309656" y="342226"/>
                    <a:pt x="307332" y="342807"/>
                  </a:cubicBezTo>
                  <a:cubicBezTo>
                    <a:pt x="306751" y="339901"/>
                    <a:pt x="305589" y="337576"/>
                    <a:pt x="304427" y="334671"/>
                  </a:cubicBezTo>
                  <a:cubicBezTo>
                    <a:pt x="307332" y="334089"/>
                    <a:pt x="310237" y="333508"/>
                    <a:pt x="312561" y="332927"/>
                  </a:cubicBezTo>
                  <a:lnTo>
                    <a:pt x="312561" y="332927"/>
                  </a:lnTo>
                  <a:lnTo>
                    <a:pt x="312561" y="332927"/>
                  </a:lnTo>
                  <a:close/>
                  <a:moveTo>
                    <a:pt x="316627" y="270159"/>
                  </a:moveTo>
                  <a:cubicBezTo>
                    <a:pt x="316046" y="274227"/>
                    <a:pt x="316627" y="278295"/>
                    <a:pt x="318951" y="281782"/>
                  </a:cubicBezTo>
                  <a:cubicBezTo>
                    <a:pt x="315466" y="282364"/>
                    <a:pt x="311980" y="283526"/>
                    <a:pt x="308494" y="284688"/>
                  </a:cubicBezTo>
                  <a:cubicBezTo>
                    <a:pt x="307913" y="280620"/>
                    <a:pt x="306170" y="277133"/>
                    <a:pt x="303846" y="274227"/>
                  </a:cubicBezTo>
                  <a:cubicBezTo>
                    <a:pt x="308494" y="274808"/>
                    <a:pt x="313142" y="273065"/>
                    <a:pt x="316627" y="270159"/>
                  </a:cubicBezTo>
                  <a:lnTo>
                    <a:pt x="316627" y="270159"/>
                  </a:lnTo>
                  <a:lnTo>
                    <a:pt x="316627" y="270159"/>
                  </a:lnTo>
                  <a:close/>
                  <a:moveTo>
                    <a:pt x="300360" y="355593"/>
                  </a:moveTo>
                  <a:cubicBezTo>
                    <a:pt x="300941" y="358499"/>
                    <a:pt x="302103" y="361405"/>
                    <a:pt x="302684" y="364311"/>
                  </a:cubicBezTo>
                  <a:cubicBezTo>
                    <a:pt x="299779" y="365473"/>
                    <a:pt x="297455" y="366636"/>
                    <a:pt x="294551" y="367217"/>
                  </a:cubicBezTo>
                  <a:cubicBezTo>
                    <a:pt x="293970" y="363730"/>
                    <a:pt x="292808" y="360824"/>
                    <a:pt x="291646" y="357337"/>
                  </a:cubicBezTo>
                  <a:cubicBezTo>
                    <a:pt x="295132" y="357337"/>
                    <a:pt x="297455" y="356174"/>
                    <a:pt x="300360" y="355593"/>
                  </a:cubicBezTo>
                  <a:lnTo>
                    <a:pt x="300360" y="355593"/>
                  </a:lnTo>
                  <a:lnTo>
                    <a:pt x="300360" y="355593"/>
                  </a:lnTo>
                  <a:close/>
                  <a:moveTo>
                    <a:pt x="302684" y="295731"/>
                  </a:moveTo>
                  <a:cubicBezTo>
                    <a:pt x="303265" y="298637"/>
                    <a:pt x="304427" y="301543"/>
                    <a:pt x="305008" y="305030"/>
                  </a:cubicBezTo>
                  <a:cubicBezTo>
                    <a:pt x="302103" y="306192"/>
                    <a:pt x="298617" y="307355"/>
                    <a:pt x="295713" y="308517"/>
                  </a:cubicBezTo>
                  <a:cubicBezTo>
                    <a:pt x="294551" y="305030"/>
                    <a:pt x="293389" y="301543"/>
                    <a:pt x="291065" y="298056"/>
                  </a:cubicBezTo>
                  <a:cubicBezTo>
                    <a:pt x="295713" y="298637"/>
                    <a:pt x="299198" y="297474"/>
                    <a:pt x="302684" y="295731"/>
                  </a:cubicBezTo>
                  <a:lnTo>
                    <a:pt x="302684" y="295731"/>
                  </a:lnTo>
                  <a:lnTo>
                    <a:pt x="302684" y="295731"/>
                  </a:lnTo>
                  <a:close/>
                  <a:moveTo>
                    <a:pt x="289322" y="377678"/>
                  </a:moveTo>
                  <a:cubicBezTo>
                    <a:pt x="289903" y="381165"/>
                    <a:pt x="291065" y="384071"/>
                    <a:pt x="291646" y="387558"/>
                  </a:cubicBezTo>
                  <a:cubicBezTo>
                    <a:pt x="288160" y="388139"/>
                    <a:pt x="284674" y="389883"/>
                    <a:pt x="281188" y="392208"/>
                  </a:cubicBezTo>
                  <a:cubicBezTo>
                    <a:pt x="281188" y="388139"/>
                    <a:pt x="280026" y="383490"/>
                    <a:pt x="277703" y="380003"/>
                  </a:cubicBezTo>
                  <a:cubicBezTo>
                    <a:pt x="281769" y="380584"/>
                    <a:pt x="285836" y="379422"/>
                    <a:pt x="289322" y="377678"/>
                  </a:cubicBezTo>
                  <a:lnTo>
                    <a:pt x="289322" y="377678"/>
                  </a:lnTo>
                  <a:lnTo>
                    <a:pt x="289322" y="377678"/>
                  </a:lnTo>
                  <a:close/>
                  <a:moveTo>
                    <a:pt x="290484" y="318978"/>
                  </a:moveTo>
                  <a:cubicBezTo>
                    <a:pt x="291065" y="322465"/>
                    <a:pt x="291646" y="325953"/>
                    <a:pt x="293389" y="328859"/>
                  </a:cubicBezTo>
                  <a:cubicBezTo>
                    <a:pt x="290484" y="329440"/>
                    <a:pt x="286998" y="330021"/>
                    <a:pt x="284093" y="331765"/>
                  </a:cubicBezTo>
                  <a:cubicBezTo>
                    <a:pt x="282931" y="328277"/>
                    <a:pt x="281769" y="325371"/>
                    <a:pt x="280026" y="321884"/>
                  </a:cubicBezTo>
                  <a:cubicBezTo>
                    <a:pt x="284093" y="321303"/>
                    <a:pt x="287579" y="320722"/>
                    <a:pt x="290484" y="318978"/>
                  </a:cubicBezTo>
                  <a:lnTo>
                    <a:pt x="290484" y="318978"/>
                  </a:lnTo>
                  <a:lnTo>
                    <a:pt x="290484" y="318978"/>
                  </a:lnTo>
                  <a:close/>
                  <a:moveTo>
                    <a:pt x="278284" y="342226"/>
                  </a:moveTo>
                  <a:cubicBezTo>
                    <a:pt x="278864" y="345713"/>
                    <a:pt x="280026" y="349200"/>
                    <a:pt x="281188" y="352106"/>
                  </a:cubicBezTo>
                  <a:cubicBezTo>
                    <a:pt x="277703" y="352687"/>
                    <a:pt x="274217" y="353850"/>
                    <a:pt x="271312" y="356174"/>
                  </a:cubicBezTo>
                  <a:cubicBezTo>
                    <a:pt x="270731" y="352106"/>
                    <a:pt x="269569" y="347456"/>
                    <a:pt x="266664" y="344550"/>
                  </a:cubicBezTo>
                  <a:cubicBezTo>
                    <a:pt x="270731" y="345132"/>
                    <a:pt x="274798" y="343969"/>
                    <a:pt x="278284" y="342226"/>
                  </a:cubicBezTo>
                  <a:lnTo>
                    <a:pt x="278284" y="342226"/>
                  </a:lnTo>
                  <a:lnTo>
                    <a:pt x="278284" y="342226"/>
                  </a:lnTo>
                  <a:close/>
                  <a:moveTo>
                    <a:pt x="493822" y="174263"/>
                  </a:moveTo>
                  <a:cubicBezTo>
                    <a:pt x="499632" y="174263"/>
                    <a:pt x="506604" y="178912"/>
                    <a:pt x="504861" y="185887"/>
                  </a:cubicBezTo>
                  <a:cubicBezTo>
                    <a:pt x="503699" y="194604"/>
                    <a:pt x="489756" y="195186"/>
                    <a:pt x="487432" y="187049"/>
                  </a:cubicBezTo>
                  <a:cubicBezTo>
                    <a:pt x="485108" y="181237"/>
                    <a:pt x="489175" y="176588"/>
                    <a:pt x="493822" y="174263"/>
                  </a:cubicBezTo>
                  <a:lnTo>
                    <a:pt x="493822" y="174263"/>
                  </a:lnTo>
                  <a:close/>
                  <a:moveTo>
                    <a:pt x="515318" y="99290"/>
                  </a:moveTo>
                  <a:cubicBezTo>
                    <a:pt x="518804" y="106264"/>
                    <a:pt x="507185" y="111495"/>
                    <a:pt x="504280" y="104520"/>
                  </a:cubicBezTo>
                  <a:cubicBezTo>
                    <a:pt x="500213" y="97546"/>
                    <a:pt x="512413" y="92316"/>
                    <a:pt x="515318" y="99290"/>
                  </a:cubicBezTo>
                  <a:lnTo>
                    <a:pt x="515318" y="99290"/>
                  </a:lnTo>
                  <a:close/>
                  <a:moveTo>
                    <a:pt x="442117" y="622939"/>
                  </a:moveTo>
                  <a:cubicBezTo>
                    <a:pt x="445602" y="624682"/>
                    <a:pt x="444440" y="628751"/>
                    <a:pt x="443859" y="632238"/>
                  </a:cubicBezTo>
                  <a:cubicBezTo>
                    <a:pt x="440374" y="633982"/>
                    <a:pt x="435726" y="635144"/>
                    <a:pt x="433402" y="631076"/>
                  </a:cubicBezTo>
                  <a:cubicBezTo>
                    <a:pt x="429335" y="625845"/>
                    <a:pt x="436888" y="618871"/>
                    <a:pt x="442117" y="622939"/>
                  </a:cubicBezTo>
                  <a:lnTo>
                    <a:pt x="442117" y="622939"/>
                  </a:lnTo>
                  <a:close/>
                  <a:moveTo>
                    <a:pt x="462450" y="482292"/>
                  </a:moveTo>
                  <a:cubicBezTo>
                    <a:pt x="459546" y="477642"/>
                    <a:pt x="453155" y="475317"/>
                    <a:pt x="448507" y="478223"/>
                  </a:cubicBezTo>
                  <a:cubicBezTo>
                    <a:pt x="440955" y="481711"/>
                    <a:pt x="440374" y="493334"/>
                    <a:pt x="447926" y="496821"/>
                  </a:cubicBezTo>
                  <a:cubicBezTo>
                    <a:pt x="456641" y="503796"/>
                    <a:pt x="469422" y="491009"/>
                    <a:pt x="462450" y="482292"/>
                  </a:cubicBezTo>
                  <a:lnTo>
                    <a:pt x="462450" y="482292"/>
                  </a:lnTo>
                  <a:close/>
                  <a:moveTo>
                    <a:pt x="493242" y="263184"/>
                  </a:moveTo>
                  <a:cubicBezTo>
                    <a:pt x="496146" y="271902"/>
                    <a:pt x="485689" y="280620"/>
                    <a:pt x="477555" y="275970"/>
                  </a:cubicBezTo>
                  <a:cubicBezTo>
                    <a:pt x="470003" y="273065"/>
                    <a:pt x="468260" y="261441"/>
                    <a:pt x="475232" y="256791"/>
                  </a:cubicBezTo>
                  <a:cubicBezTo>
                    <a:pt x="481622" y="252142"/>
                    <a:pt x="492080" y="255629"/>
                    <a:pt x="493242" y="263184"/>
                  </a:cubicBezTo>
                  <a:lnTo>
                    <a:pt x="493242" y="263184"/>
                  </a:lnTo>
                  <a:close/>
                  <a:moveTo>
                    <a:pt x="477555" y="400345"/>
                  </a:moveTo>
                  <a:cubicBezTo>
                    <a:pt x="481622" y="406737"/>
                    <a:pt x="477555" y="416037"/>
                    <a:pt x="470584" y="418361"/>
                  </a:cubicBezTo>
                  <a:cubicBezTo>
                    <a:pt x="460708" y="421848"/>
                    <a:pt x="450831" y="409062"/>
                    <a:pt x="457222" y="400926"/>
                  </a:cubicBezTo>
                  <a:cubicBezTo>
                    <a:pt x="461288" y="392208"/>
                    <a:pt x="473489" y="392208"/>
                    <a:pt x="477555" y="400345"/>
                  </a:cubicBezTo>
                  <a:lnTo>
                    <a:pt x="477555" y="400345"/>
                  </a:lnTo>
                  <a:close/>
                  <a:moveTo>
                    <a:pt x="437469" y="683963"/>
                  </a:moveTo>
                  <a:cubicBezTo>
                    <a:pt x="438630" y="685126"/>
                    <a:pt x="439792" y="686288"/>
                    <a:pt x="440955" y="687450"/>
                  </a:cubicBezTo>
                  <a:cubicBezTo>
                    <a:pt x="440374" y="688032"/>
                    <a:pt x="439792" y="688032"/>
                    <a:pt x="439212" y="688613"/>
                  </a:cubicBezTo>
                  <a:cubicBezTo>
                    <a:pt x="438050" y="689194"/>
                    <a:pt x="436888" y="689194"/>
                    <a:pt x="435726" y="689775"/>
                  </a:cubicBezTo>
                  <a:cubicBezTo>
                    <a:pt x="434564" y="688613"/>
                    <a:pt x="433402" y="687450"/>
                    <a:pt x="432821" y="686869"/>
                  </a:cubicBezTo>
                  <a:cubicBezTo>
                    <a:pt x="433983" y="685707"/>
                    <a:pt x="435726" y="684545"/>
                    <a:pt x="437469" y="683963"/>
                  </a:cubicBezTo>
                  <a:lnTo>
                    <a:pt x="437469" y="683963"/>
                  </a:lnTo>
                  <a:close/>
                  <a:moveTo>
                    <a:pt x="460708" y="543316"/>
                  </a:moveTo>
                  <a:cubicBezTo>
                    <a:pt x="463612" y="548547"/>
                    <a:pt x="458964" y="554359"/>
                    <a:pt x="453736" y="555521"/>
                  </a:cubicBezTo>
                  <a:cubicBezTo>
                    <a:pt x="446183" y="557846"/>
                    <a:pt x="439212" y="546804"/>
                    <a:pt x="445021" y="540992"/>
                  </a:cubicBezTo>
                  <a:cubicBezTo>
                    <a:pt x="449088" y="535180"/>
                    <a:pt x="458384" y="536342"/>
                    <a:pt x="460708" y="543316"/>
                  </a:cubicBezTo>
                  <a:lnTo>
                    <a:pt x="460708" y="543316"/>
                  </a:lnTo>
                  <a:close/>
                  <a:moveTo>
                    <a:pt x="478137" y="313167"/>
                  </a:moveTo>
                  <a:cubicBezTo>
                    <a:pt x="472908" y="314329"/>
                    <a:pt x="470584" y="318978"/>
                    <a:pt x="468260" y="323047"/>
                  </a:cubicBezTo>
                  <a:cubicBezTo>
                    <a:pt x="468841" y="327696"/>
                    <a:pt x="470584" y="332927"/>
                    <a:pt x="475232" y="335252"/>
                  </a:cubicBezTo>
                  <a:cubicBezTo>
                    <a:pt x="481622" y="339320"/>
                    <a:pt x="490918" y="335252"/>
                    <a:pt x="492661" y="327696"/>
                  </a:cubicBezTo>
                  <a:cubicBezTo>
                    <a:pt x="495566" y="319559"/>
                    <a:pt x="486851" y="310261"/>
                    <a:pt x="478137" y="313167"/>
                  </a:cubicBezTo>
                  <a:lnTo>
                    <a:pt x="478137" y="313167"/>
                  </a:lnTo>
                  <a:close/>
                  <a:moveTo>
                    <a:pt x="504861" y="239937"/>
                  </a:moveTo>
                  <a:cubicBezTo>
                    <a:pt x="503118" y="232963"/>
                    <a:pt x="493822" y="229476"/>
                    <a:pt x="488013" y="234125"/>
                  </a:cubicBezTo>
                  <a:cubicBezTo>
                    <a:pt x="481622" y="238193"/>
                    <a:pt x="482784" y="248655"/>
                    <a:pt x="489756" y="251561"/>
                  </a:cubicBezTo>
                  <a:cubicBezTo>
                    <a:pt x="496727" y="256791"/>
                    <a:pt x="507766" y="248655"/>
                    <a:pt x="504861" y="239937"/>
                  </a:cubicBezTo>
                  <a:lnTo>
                    <a:pt x="504861" y="239937"/>
                  </a:lnTo>
                  <a:close/>
                  <a:moveTo>
                    <a:pt x="515318" y="156246"/>
                  </a:moveTo>
                  <a:cubicBezTo>
                    <a:pt x="520547" y="162639"/>
                    <a:pt x="511251" y="172519"/>
                    <a:pt x="504280" y="167870"/>
                  </a:cubicBezTo>
                  <a:cubicBezTo>
                    <a:pt x="499051" y="165545"/>
                    <a:pt x="498470" y="157409"/>
                    <a:pt x="503118" y="153921"/>
                  </a:cubicBezTo>
                  <a:cubicBezTo>
                    <a:pt x="507185" y="151597"/>
                    <a:pt x="512995" y="152759"/>
                    <a:pt x="515318" y="156246"/>
                  </a:cubicBezTo>
                  <a:lnTo>
                    <a:pt x="515318" y="156246"/>
                  </a:lnTo>
                  <a:close/>
                  <a:moveTo>
                    <a:pt x="522871" y="73137"/>
                  </a:moveTo>
                  <a:cubicBezTo>
                    <a:pt x="525195" y="75461"/>
                    <a:pt x="528680" y="77786"/>
                    <a:pt x="526357" y="81273"/>
                  </a:cubicBezTo>
                  <a:cubicBezTo>
                    <a:pt x="524033" y="85922"/>
                    <a:pt x="516480" y="83598"/>
                    <a:pt x="517061" y="78367"/>
                  </a:cubicBezTo>
                  <a:cubicBezTo>
                    <a:pt x="517642" y="75461"/>
                    <a:pt x="521128" y="74299"/>
                    <a:pt x="522871" y="73137"/>
                  </a:cubicBezTo>
                  <a:lnTo>
                    <a:pt x="522871" y="73137"/>
                  </a:lnTo>
                  <a:close/>
                  <a:moveTo>
                    <a:pt x="457222" y="602597"/>
                  </a:moveTo>
                  <a:cubicBezTo>
                    <a:pt x="459546" y="608409"/>
                    <a:pt x="451993" y="614221"/>
                    <a:pt x="446764" y="610153"/>
                  </a:cubicBezTo>
                  <a:cubicBezTo>
                    <a:pt x="442117" y="607828"/>
                    <a:pt x="442697" y="600272"/>
                    <a:pt x="447345" y="598529"/>
                  </a:cubicBezTo>
                  <a:cubicBezTo>
                    <a:pt x="451412" y="596785"/>
                    <a:pt x="456641" y="599110"/>
                    <a:pt x="457222" y="602597"/>
                  </a:cubicBezTo>
                  <a:lnTo>
                    <a:pt x="457222" y="602597"/>
                  </a:lnTo>
                  <a:close/>
                  <a:moveTo>
                    <a:pt x="476975" y="463113"/>
                  </a:moveTo>
                  <a:cubicBezTo>
                    <a:pt x="475813" y="454976"/>
                    <a:pt x="465936" y="450326"/>
                    <a:pt x="459546" y="455557"/>
                  </a:cubicBezTo>
                  <a:cubicBezTo>
                    <a:pt x="453155" y="459626"/>
                    <a:pt x="453736" y="470087"/>
                    <a:pt x="460126" y="473574"/>
                  </a:cubicBezTo>
                  <a:cubicBezTo>
                    <a:pt x="467679" y="479386"/>
                    <a:pt x="478717" y="471830"/>
                    <a:pt x="476975" y="463113"/>
                  </a:cubicBezTo>
                  <a:lnTo>
                    <a:pt x="476975" y="463113"/>
                  </a:lnTo>
                  <a:close/>
                  <a:moveTo>
                    <a:pt x="490918" y="378841"/>
                  </a:moveTo>
                  <a:cubicBezTo>
                    <a:pt x="494984" y="388139"/>
                    <a:pt x="483365" y="398601"/>
                    <a:pt x="474651" y="393370"/>
                  </a:cubicBezTo>
                  <a:cubicBezTo>
                    <a:pt x="467098" y="389883"/>
                    <a:pt x="465355" y="378260"/>
                    <a:pt x="472327" y="373610"/>
                  </a:cubicBezTo>
                  <a:cubicBezTo>
                    <a:pt x="478137" y="367798"/>
                    <a:pt x="488013" y="371285"/>
                    <a:pt x="490918" y="378841"/>
                  </a:cubicBezTo>
                  <a:lnTo>
                    <a:pt x="490918" y="378841"/>
                  </a:lnTo>
                  <a:close/>
                  <a:moveTo>
                    <a:pt x="453155" y="661878"/>
                  </a:moveTo>
                  <a:cubicBezTo>
                    <a:pt x="455479" y="665365"/>
                    <a:pt x="450831" y="670015"/>
                    <a:pt x="447345" y="667690"/>
                  </a:cubicBezTo>
                  <a:cubicBezTo>
                    <a:pt x="444440" y="666528"/>
                    <a:pt x="445021" y="663622"/>
                    <a:pt x="445602" y="661297"/>
                  </a:cubicBezTo>
                  <a:cubicBezTo>
                    <a:pt x="447926" y="659554"/>
                    <a:pt x="451993" y="659554"/>
                    <a:pt x="453155" y="661878"/>
                  </a:cubicBezTo>
                  <a:lnTo>
                    <a:pt x="453155" y="661878"/>
                  </a:lnTo>
                  <a:close/>
                  <a:moveTo>
                    <a:pt x="473489" y="518906"/>
                  </a:moveTo>
                  <a:cubicBezTo>
                    <a:pt x="470584" y="511932"/>
                    <a:pt x="460126" y="511932"/>
                    <a:pt x="456641" y="518325"/>
                  </a:cubicBezTo>
                  <a:cubicBezTo>
                    <a:pt x="452574" y="524718"/>
                    <a:pt x="458964" y="534598"/>
                    <a:pt x="466517" y="532274"/>
                  </a:cubicBezTo>
                  <a:cubicBezTo>
                    <a:pt x="472327" y="531693"/>
                    <a:pt x="476393" y="524137"/>
                    <a:pt x="473489" y="518906"/>
                  </a:cubicBezTo>
                  <a:lnTo>
                    <a:pt x="473489" y="518906"/>
                  </a:lnTo>
                  <a:close/>
                  <a:moveTo>
                    <a:pt x="498470" y="291082"/>
                  </a:moveTo>
                  <a:cubicBezTo>
                    <a:pt x="490918" y="285851"/>
                    <a:pt x="478717" y="295150"/>
                    <a:pt x="482203" y="303867"/>
                  </a:cubicBezTo>
                  <a:cubicBezTo>
                    <a:pt x="483365" y="308517"/>
                    <a:pt x="488013" y="310842"/>
                    <a:pt x="491499" y="313167"/>
                  </a:cubicBezTo>
                  <a:cubicBezTo>
                    <a:pt x="496146" y="312004"/>
                    <a:pt x="501375" y="310842"/>
                    <a:pt x="503699" y="306773"/>
                  </a:cubicBezTo>
                  <a:cubicBezTo>
                    <a:pt x="507185" y="301543"/>
                    <a:pt x="503699" y="293987"/>
                    <a:pt x="498470" y="291082"/>
                  </a:cubicBezTo>
                  <a:lnTo>
                    <a:pt x="498470" y="291082"/>
                  </a:lnTo>
                  <a:close/>
                  <a:moveTo>
                    <a:pt x="526938" y="134742"/>
                  </a:moveTo>
                  <a:cubicBezTo>
                    <a:pt x="529842" y="139392"/>
                    <a:pt x="525195" y="144622"/>
                    <a:pt x="520547" y="145204"/>
                  </a:cubicBezTo>
                  <a:cubicBezTo>
                    <a:pt x="514156" y="145204"/>
                    <a:pt x="510671" y="135905"/>
                    <a:pt x="516480" y="132417"/>
                  </a:cubicBezTo>
                  <a:cubicBezTo>
                    <a:pt x="519385" y="128930"/>
                    <a:pt x="525195" y="130674"/>
                    <a:pt x="526938" y="134742"/>
                  </a:cubicBezTo>
                  <a:lnTo>
                    <a:pt x="526938" y="134742"/>
                  </a:lnTo>
                  <a:close/>
                  <a:moveTo>
                    <a:pt x="536814" y="53376"/>
                  </a:moveTo>
                  <a:cubicBezTo>
                    <a:pt x="539719" y="56282"/>
                    <a:pt x="536233" y="59188"/>
                    <a:pt x="533328" y="59769"/>
                  </a:cubicBezTo>
                  <a:cubicBezTo>
                    <a:pt x="532166" y="58607"/>
                    <a:pt x="530424" y="56282"/>
                    <a:pt x="529842" y="55120"/>
                  </a:cubicBezTo>
                  <a:cubicBezTo>
                    <a:pt x="531585" y="54539"/>
                    <a:pt x="534490" y="50470"/>
                    <a:pt x="536814" y="53376"/>
                  </a:cubicBezTo>
                  <a:lnTo>
                    <a:pt x="536814" y="53376"/>
                  </a:lnTo>
                  <a:close/>
                  <a:moveTo>
                    <a:pt x="517061" y="217852"/>
                  </a:moveTo>
                  <a:cubicBezTo>
                    <a:pt x="518223" y="224245"/>
                    <a:pt x="511833" y="230638"/>
                    <a:pt x="505442" y="228895"/>
                  </a:cubicBezTo>
                  <a:cubicBezTo>
                    <a:pt x="497889" y="227732"/>
                    <a:pt x="494984" y="216689"/>
                    <a:pt x="501375" y="212040"/>
                  </a:cubicBezTo>
                  <a:cubicBezTo>
                    <a:pt x="506023" y="206810"/>
                    <a:pt x="515899" y="210878"/>
                    <a:pt x="517061" y="217852"/>
                  </a:cubicBezTo>
                  <a:lnTo>
                    <a:pt x="517061" y="217852"/>
                  </a:lnTo>
                  <a:close/>
                  <a:moveTo>
                    <a:pt x="469422" y="578187"/>
                  </a:moveTo>
                  <a:cubicBezTo>
                    <a:pt x="467098" y="574119"/>
                    <a:pt x="461288" y="573538"/>
                    <a:pt x="457803" y="577025"/>
                  </a:cubicBezTo>
                  <a:cubicBezTo>
                    <a:pt x="451412" y="581675"/>
                    <a:pt x="458384" y="592717"/>
                    <a:pt x="465355" y="589811"/>
                  </a:cubicBezTo>
                  <a:cubicBezTo>
                    <a:pt x="470003" y="588068"/>
                    <a:pt x="471746" y="582256"/>
                    <a:pt x="469422" y="578187"/>
                  </a:cubicBezTo>
                  <a:lnTo>
                    <a:pt x="469422" y="578187"/>
                  </a:lnTo>
                  <a:close/>
                  <a:moveTo>
                    <a:pt x="488013" y="436378"/>
                  </a:moveTo>
                  <a:cubicBezTo>
                    <a:pt x="491499" y="443352"/>
                    <a:pt x="486270" y="452070"/>
                    <a:pt x="478717" y="452651"/>
                  </a:cubicBezTo>
                  <a:cubicBezTo>
                    <a:pt x="470003" y="453814"/>
                    <a:pt x="463612" y="442771"/>
                    <a:pt x="468841" y="435216"/>
                  </a:cubicBezTo>
                  <a:cubicBezTo>
                    <a:pt x="472908" y="427660"/>
                    <a:pt x="485108" y="428822"/>
                    <a:pt x="488013" y="436378"/>
                  </a:cubicBezTo>
                  <a:lnTo>
                    <a:pt x="488013" y="436378"/>
                  </a:lnTo>
                  <a:close/>
                  <a:moveTo>
                    <a:pt x="503118" y="356174"/>
                  </a:moveTo>
                  <a:cubicBezTo>
                    <a:pt x="506023" y="364311"/>
                    <a:pt x="497308" y="373610"/>
                    <a:pt x="488594" y="370704"/>
                  </a:cubicBezTo>
                  <a:cubicBezTo>
                    <a:pt x="479879" y="368960"/>
                    <a:pt x="476975" y="356174"/>
                    <a:pt x="483946" y="350944"/>
                  </a:cubicBezTo>
                  <a:cubicBezTo>
                    <a:pt x="490337" y="345132"/>
                    <a:pt x="500794" y="348619"/>
                    <a:pt x="503118" y="356174"/>
                  </a:cubicBezTo>
                  <a:lnTo>
                    <a:pt x="503118" y="356174"/>
                  </a:lnTo>
                  <a:close/>
                  <a:moveTo>
                    <a:pt x="538557" y="111495"/>
                  </a:moveTo>
                  <a:cubicBezTo>
                    <a:pt x="542624" y="117888"/>
                    <a:pt x="531585" y="124281"/>
                    <a:pt x="528100" y="117307"/>
                  </a:cubicBezTo>
                  <a:cubicBezTo>
                    <a:pt x="523452" y="110914"/>
                    <a:pt x="535071" y="103939"/>
                    <a:pt x="538557" y="111495"/>
                  </a:cubicBezTo>
                  <a:lnTo>
                    <a:pt x="538557" y="111495"/>
                  </a:lnTo>
                  <a:close/>
                  <a:moveTo>
                    <a:pt x="486270" y="496240"/>
                  </a:moveTo>
                  <a:cubicBezTo>
                    <a:pt x="489175" y="503215"/>
                    <a:pt x="482784" y="511351"/>
                    <a:pt x="475232" y="509608"/>
                  </a:cubicBezTo>
                  <a:cubicBezTo>
                    <a:pt x="468260" y="509026"/>
                    <a:pt x="464193" y="499727"/>
                    <a:pt x="468841" y="493915"/>
                  </a:cubicBezTo>
                  <a:cubicBezTo>
                    <a:pt x="472908" y="487522"/>
                    <a:pt x="483365" y="489266"/>
                    <a:pt x="486270" y="496240"/>
                  </a:cubicBezTo>
                  <a:lnTo>
                    <a:pt x="486270" y="496240"/>
                  </a:lnTo>
                  <a:close/>
                  <a:moveTo>
                    <a:pt x="507185" y="266672"/>
                  </a:moveTo>
                  <a:cubicBezTo>
                    <a:pt x="503118" y="267834"/>
                    <a:pt x="498470" y="268415"/>
                    <a:pt x="496146" y="273065"/>
                  </a:cubicBezTo>
                  <a:cubicBezTo>
                    <a:pt x="490918" y="280620"/>
                    <a:pt x="500213" y="292825"/>
                    <a:pt x="508928" y="288757"/>
                  </a:cubicBezTo>
                  <a:cubicBezTo>
                    <a:pt x="513575" y="287594"/>
                    <a:pt x="515318" y="282945"/>
                    <a:pt x="517061" y="279458"/>
                  </a:cubicBezTo>
                  <a:cubicBezTo>
                    <a:pt x="516480" y="273065"/>
                    <a:pt x="512995" y="268415"/>
                    <a:pt x="507185" y="266672"/>
                  </a:cubicBezTo>
                  <a:lnTo>
                    <a:pt x="507185" y="266672"/>
                  </a:lnTo>
                  <a:close/>
                  <a:moveTo>
                    <a:pt x="528100" y="194604"/>
                  </a:moveTo>
                  <a:cubicBezTo>
                    <a:pt x="526938" y="189374"/>
                    <a:pt x="520547" y="184724"/>
                    <a:pt x="515899" y="188211"/>
                  </a:cubicBezTo>
                  <a:cubicBezTo>
                    <a:pt x="510090" y="190536"/>
                    <a:pt x="508928" y="198673"/>
                    <a:pt x="513575" y="202741"/>
                  </a:cubicBezTo>
                  <a:cubicBezTo>
                    <a:pt x="518804" y="208553"/>
                    <a:pt x="529842" y="202741"/>
                    <a:pt x="528100" y="194604"/>
                  </a:cubicBezTo>
                  <a:lnTo>
                    <a:pt x="528100" y="194604"/>
                  </a:lnTo>
                  <a:close/>
                  <a:moveTo>
                    <a:pt x="466517" y="640374"/>
                  </a:moveTo>
                  <a:cubicBezTo>
                    <a:pt x="467098" y="644443"/>
                    <a:pt x="461288" y="647930"/>
                    <a:pt x="458384" y="645024"/>
                  </a:cubicBezTo>
                  <a:cubicBezTo>
                    <a:pt x="454898" y="643280"/>
                    <a:pt x="455479" y="636887"/>
                    <a:pt x="459546" y="635725"/>
                  </a:cubicBezTo>
                  <a:cubicBezTo>
                    <a:pt x="462450" y="634563"/>
                    <a:pt x="466517" y="636887"/>
                    <a:pt x="466517" y="640374"/>
                  </a:cubicBezTo>
                  <a:lnTo>
                    <a:pt x="466517" y="640374"/>
                  </a:lnTo>
                  <a:close/>
                  <a:moveTo>
                    <a:pt x="501375" y="415455"/>
                  </a:moveTo>
                  <a:cubicBezTo>
                    <a:pt x="504280" y="424754"/>
                    <a:pt x="492661" y="433472"/>
                    <a:pt x="484527" y="427660"/>
                  </a:cubicBezTo>
                  <a:cubicBezTo>
                    <a:pt x="476975" y="424173"/>
                    <a:pt x="477555" y="411968"/>
                    <a:pt x="484527" y="408481"/>
                  </a:cubicBezTo>
                  <a:cubicBezTo>
                    <a:pt x="490918" y="404413"/>
                    <a:pt x="500213" y="408481"/>
                    <a:pt x="501375" y="415455"/>
                  </a:cubicBezTo>
                  <a:lnTo>
                    <a:pt x="501375" y="415455"/>
                  </a:lnTo>
                  <a:close/>
                  <a:moveTo>
                    <a:pt x="482203" y="554359"/>
                  </a:moveTo>
                  <a:cubicBezTo>
                    <a:pt x="485108" y="559008"/>
                    <a:pt x="482784" y="565983"/>
                    <a:pt x="477555" y="566564"/>
                  </a:cubicBezTo>
                  <a:cubicBezTo>
                    <a:pt x="471746" y="568889"/>
                    <a:pt x="465355" y="561914"/>
                    <a:pt x="467679" y="556102"/>
                  </a:cubicBezTo>
                  <a:cubicBezTo>
                    <a:pt x="468841" y="549710"/>
                    <a:pt x="478717" y="549128"/>
                    <a:pt x="482203" y="554359"/>
                  </a:cubicBezTo>
                  <a:lnTo>
                    <a:pt x="482203" y="554359"/>
                  </a:lnTo>
                  <a:close/>
                  <a:moveTo>
                    <a:pt x="514156" y="331765"/>
                  </a:moveTo>
                  <a:cubicBezTo>
                    <a:pt x="517642" y="338739"/>
                    <a:pt x="512413" y="347456"/>
                    <a:pt x="504861" y="348038"/>
                  </a:cubicBezTo>
                  <a:cubicBezTo>
                    <a:pt x="495566" y="349200"/>
                    <a:pt x="488594" y="337576"/>
                    <a:pt x="494404" y="330021"/>
                  </a:cubicBezTo>
                  <a:cubicBezTo>
                    <a:pt x="499051" y="323047"/>
                    <a:pt x="510671" y="323628"/>
                    <a:pt x="514156" y="331765"/>
                  </a:cubicBezTo>
                  <a:lnTo>
                    <a:pt x="514156" y="331765"/>
                  </a:lnTo>
                  <a:close/>
                  <a:moveTo>
                    <a:pt x="522871" y="245749"/>
                  </a:moveTo>
                  <a:cubicBezTo>
                    <a:pt x="528100" y="248655"/>
                    <a:pt x="529842" y="256210"/>
                    <a:pt x="525776" y="260278"/>
                  </a:cubicBezTo>
                  <a:cubicBezTo>
                    <a:pt x="523452" y="263184"/>
                    <a:pt x="519385" y="263766"/>
                    <a:pt x="516480" y="264928"/>
                  </a:cubicBezTo>
                  <a:cubicBezTo>
                    <a:pt x="512995" y="263184"/>
                    <a:pt x="508347" y="260278"/>
                    <a:pt x="507766" y="255629"/>
                  </a:cubicBezTo>
                  <a:cubicBezTo>
                    <a:pt x="506023" y="248655"/>
                    <a:pt x="516480" y="241099"/>
                    <a:pt x="522871" y="245749"/>
                  </a:cubicBezTo>
                  <a:lnTo>
                    <a:pt x="522871" y="245749"/>
                  </a:lnTo>
                  <a:close/>
                  <a:moveTo>
                    <a:pt x="532747" y="164964"/>
                  </a:moveTo>
                  <a:cubicBezTo>
                    <a:pt x="536233" y="164964"/>
                    <a:pt x="537976" y="168451"/>
                    <a:pt x="540300" y="171357"/>
                  </a:cubicBezTo>
                  <a:cubicBezTo>
                    <a:pt x="540300" y="173100"/>
                    <a:pt x="539719" y="176006"/>
                    <a:pt x="539138" y="177169"/>
                  </a:cubicBezTo>
                  <a:cubicBezTo>
                    <a:pt x="535652" y="181237"/>
                    <a:pt x="528680" y="182400"/>
                    <a:pt x="525195" y="177169"/>
                  </a:cubicBezTo>
                  <a:cubicBezTo>
                    <a:pt x="521128" y="171938"/>
                    <a:pt x="526357" y="164383"/>
                    <a:pt x="532747" y="164964"/>
                  </a:cubicBezTo>
                  <a:lnTo>
                    <a:pt x="532747" y="164964"/>
                  </a:lnTo>
                  <a:close/>
                  <a:moveTo>
                    <a:pt x="546109" y="85341"/>
                  </a:moveTo>
                  <a:cubicBezTo>
                    <a:pt x="547853" y="87085"/>
                    <a:pt x="552500" y="89991"/>
                    <a:pt x="549596" y="93478"/>
                  </a:cubicBezTo>
                  <a:cubicBezTo>
                    <a:pt x="547853" y="96965"/>
                    <a:pt x="542624" y="96384"/>
                    <a:pt x="541462" y="92897"/>
                  </a:cubicBezTo>
                  <a:cubicBezTo>
                    <a:pt x="539138" y="89410"/>
                    <a:pt x="543786" y="87666"/>
                    <a:pt x="546109" y="85341"/>
                  </a:cubicBezTo>
                  <a:lnTo>
                    <a:pt x="546109" y="85341"/>
                  </a:lnTo>
                  <a:close/>
                  <a:moveTo>
                    <a:pt x="479298" y="614802"/>
                  </a:moveTo>
                  <a:cubicBezTo>
                    <a:pt x="483365" y="621195"/>
                    <a:pt x="472327" y="627588"/>
                    <a:pt x="468841" y="620614"/>
                  </a:cubicBezTo>
                  <a:cubicBezTo>
                    <a:pt x="464193" y="614221"/>
                    <a:pt x="476393" y="607247"/>
                    <a:pt x="479298" y="614802"/>
                  </a:cubicBezTo>
                  <a:lnTo>
                    <a:pt x="479298" y="614802"/>
                  </a:lnTo>
                  <a:close/>
                  <a:moveTo>
                    <a:pt x="499051" y="473574"/>
                  </a:moveTo>
                  <a:cubicBezTo>
                    <a:pt x="501956" y="479967"/>
                    <a:pt x="496146" y="487522"/>
                    <a:pt x="489756" y="487522"/>
                  </a:cubicBezTo>
                  <a:cubicBezTo>
                    <a:pt x="481041" y="488104"/>
                    <a:pt x="475232" y="475899"/>
                    <a:pt x="482203" y="470087"/>
                  </a:cubicBezTo>
                  <a:cubicBezTo>
                    <a:pt x="486851" y="464856"/>
                    <a:pt x="496146" y="467181"/>
                    <a:pt x="499051" y="473574"/>
                  </a:cubicBezTo>
                  <a:lnTo>
                    <a:pt x="499051" y="473574"/>
                  </a:lnTo>
                  <a:close/>
                  <a:moveTo>
                    <a:pt x="513575" y="392789"/>
                  </a:moveTo>
                  <a:cubicBezTo>
                    <a:pt x="512413" y="385815"/>
                    <a:pt x="503118" y="381746"/>
                    <a:pt x="497308" y="385815"/>
                  </a:cubicBezTo>
                  <a:cubicBezTo>
                    <a:pt x="489756" y="389302"/>
                    <a:pt x="489756" y="402088"/>
                    <a:pt x="497889" y="405575"/>
                  </a:cubicBezTo>
                  <a:cubicBezTo>
                    <a:pt x="505442" y="410225"/>
                    <a:pt x="516480" y="402088"/>
                    <a:pt x="513575" y="392789"/>
                  </a:cubicBezTo>
                  <a:lnTo>
                    <a:pt x="513575" y="392789"/>
                  </a:lnTo>
                  <a:close/>
                  <a:moveTo>
                    <a:pt x="475232" y="674665"/>
                  </a:moveTo>
                  <a:cubicBezTo>
                    <a:pt x="475813" y="675246"/>
                    <a:pt x="475813" y="676408"/>
                    <a:pt x="475232" y="676989"/>
                  </a:cubicBezTo>
                  <a:cubicBezTo>
                    <a:pt x="473489" y="677571"/>
                    <a:pt x="472327" y="678152"/>
                    <a:pt x="470584" y="678733"/>
                  </a:cubicBezTo>
                  <a:cubicBezTo>
                    <a:pt x="470003" y="678152"/>
                    <a:pt x="470003" y="678152"/>
                    <a:pt x="469422" y="676989"/>
                  </a:cubicBezTo>
                  <a:cubicBezTo>
                    <a:pt x="468260" y="674083"/>
                    <a:pt x="474070" y="670596"/>
                    <a:pt x="475232" y="674665"/>
                  </a:cubicBezTo>
                  <a:lnTo>
                    <a:pt x="475232" y="674665"/>
                  </a:lnTo>
                  <a:close/>
                  <a:moveTo>
                    <a:pt x="495566" y="531111"/>
                  </a:moveTo>
                  <a:cubicBezTo>
                    <a:pt x="499051" y="536923"/>
                    <a:pt x="494404" y="545060"/>
                    <a:pt x="487432" y="543898"/>
                  </a:cubicBezTo>
                  <a:cubicBezTo>
                    <a:pt x="481622" y="543898"/>
                    <a:pt x="477555" y="536923"/>
                    <a:pt x="479879" y="531693"/>
                  </a:cubicBezTo>
                  <a:cubicBezTo>
                    <a:pt x="482203" y="525881"/>
                    <a:pt x="492080" y="525300"/>
                    <a:pt x="495566" y="531111"/>
                  </a:cubicBezTo>
                  <a:lnTo>
                    <a:pt x="495566" y="531111"/>
                  </a:lnTo>
                  <a:close/>
                  <a:moveTo>
                    <a:pt x="526938" y="310842"/>
                  </a:moveTo>
                  <a:cubicBezTo>
                    <a:pt x="530424" y="320141"/>
                    <a:pt x="517061" y="328859"/>
                    <a:pt x="510090" y="321884"/>
                  </a:cubicBezTo>
                  <a:cubicBezTo>
                    <a:pt x="503118" y="317235"/>
                    <a:pt x="504861" y="306192"/>
                    <a:pt x="512413" y="303286"/>
                  </a:cubicBezTo>
                  <a:cubicBezTo>
                    <a:pt x="518223" y="299799"/>
                    <a:pt x="525776" y="304449"/>
                    <a:pt x="526938" y="310842"/>
                  </a:cubicBezTo>
                  <a:lnTo>
                    <a:pt x="526938" y="310842"/>
                  </a:lnTo>
                  <a:close/>
                  <a:moveTo>
                    <a:pt x="550176" y="147528"/>
                  </a:moveTo>
                  <a:cubicBezTo>
                    <a:pt x="550176" y="150434"/>
                    <a:pt x="550176" y="155084"/>
                    <a:pt x="546691" y="156246"/>
                  </a:cubicBezTo>
                  <a:cubicBezTo>
                    <a:pt x="541462" y="159152"/>
                    <a:pt x="534490" y="153340"/>
                    <a:pt x="537395" y="147528"/>
                  </a:cubicBezTo>
                  <a:cubicBezTo>
                    <a:pt x="539138" y="141135"/>
                    <a:pt x="547853" y="142298"/>
                    <a:pt x="550176" y="147528"/>
                  </a:cubicBezTo>
                  <a:lnTo>
                    <a:pt x="550176" y="147528"/>
                  </a:lnTo>
                  <a:close/>
                  <a:moveTo>
                    <a:pt x="560634" y="68487"/>
                  </a:moveTo>
                  <a:cubicBezTo>
                    <a:pt x="560053" y="71393"/>
                    <a:pt x="555986" y="73137"/>
                    <a:pt x="554824" y="69068"/>
                  </a:cubicBezTo>
                  <a:cubicBezTo>
                    <a:pt x="553662" y="67325"/>
                    <a:pt x="554824" y="65581"/>
                    <a:pt x="556567" y="65000"/>
                  </a:cubicBezTo>
                  <a:cubicBezTo>
                    <a:pt x="557729" y="66162"/>
                    <a:pt x="559472" y="67325"/>
                    <a:pt x="560634" y="68487"/>
                  </a:cubicBezTo>
                  <a:lnTo>
                    <a:pt x="560634" y="68487"/>
                  </a:lnTo>
                  <a:close/>
                  <a:moveTo>
                    <a:pt x="539719" y="230057"/>
                  </a:moveTo>
                  <a:cubicBezTo>
                    <a:pt x="539138" y="223083"/>
                    <a:pt x="529842" y="219595"/>
                    <a:pt x="524614" y="223664"/>
                  </a:cubicBezTo>
                  <a:cubicBezTo>
                    <a:pt x="519385" y="227732"/>
                    <a:pt x="520547" y="236450"/>
                    <a:pt x="526357" y="239356"/>
                  </a:cubicBezTo>
                  <a:cubicBezTo>
                    <a:pt x="532166" y="243424"/>
                    <a:pt x="540881" y="237612"/>
                    <a:pt x="539719" y="230057"/>
                  </a:cubicBezTo>
                  <a:lnTo>
                    <a:pt x="539719" y="230057"/>
                  </a:lnTo>
                  <a:close/>
                  <a:moveTo>
                    <a:pt x="511251" y="450908"/>
                  </a:moveTo>
                  <a:cubicBezTo>
                    <a:pt x="508928" y="444515"/>
                    <a:pt x="500213" y="441609"/>
                    <a:pt x="494984" y="445677"/>
                  </a:cubicBezTo>
                  <a:cubicBezTo>
                    <a:pt x="488013" y="450326"/>
                    <a:pt x="490337" y="462532"/>
                    <a:pt x="498470" y="463694"/>
                  </a:cubicBezTo>
                  <a:cubicBezTo>
                    <a:pt x="506023" y="466600"/>
                    <a:pt x="514156" y="458463"/>
                    <a:pt x="511251" y="450908"/>
                  </a:cubicBezTo>
                  <a:lnTo>
                    <a:pt x="511251" y="450908"/>
                  </a:lnTo>
                  <a:close/>
                  <a:moveTo>
                    <a:pt x="492661" y="592717"/>
                  </a:moveTo>
                  <a:cubicBezTo>
                    <a:pt x="494404" y="600854"/>
                    <a:pt x="481041" y="603760"/>
                    <a:pt x="479298" y="595623"/>
                  </a:cubicBezTo>
                  <a:cubicBezTo>
                    <a:pt x="477555" y="587487"/>
                    <a:pt x="490918" y="584581"/>
                    <a:pt x="492661" y="592717"/>
                  </a:cubicBezTo>
                  <a:lnTo>
                    <a:pt x="492661" y="592717"/>
                  </a:lnTo>
                  <a:close/>
                  <a:moveTo>
                    <a:pt x="525776" y="370123"/>
                  </a:moveTo>
                  <a:cubicBezTo>
                    <a:pt x="524614" y="363148"/>
                    <a:pt x="515899" y="358499"/>
                    <a:pt x="509509" y="362567"/>
                  </a:cubicBezTo>
                  <a:cubicBezTo>
                    <a:pt x="502537" y="366054"/>
                    <a:pt x="501956" y="377097"/>
                    <a:pt x="508928" y="381165"/>
                  </a:cubicBezTo>
                  <a:cubicBezTo>
                    <a:pt x="516480" y="386977"/>
                    <a:pt x="528100" y="379422"/>
                    <a:pt x="525776" y="370123"/>
                  </a:cubicBezTo>
                  <a:lnTo>
                    <a:pt x="525776" y="370123"/>
                  </a:lnTo>
                  <a:close/>
                  <a:moveTo>
                    <a:pt x="482784" y="649092"/>
                  </a:moveTo>
                  <a:cubicBezTo>
                    <a:pt x="486270" y="645605"/>
                    <a:pt x="488594" y="650836"/>
                    <a:pt x="490337" y="653161"/>
                  </a:cubicBezTo>
                  <a:cubicBezTo>
                    <a:pt x="488594" y="654904"/>
                    <a:pt x="486270" y="656067"/>
                    <a:pt x="484527" y="657810"/>
                  </a:cubicBezTo>
                  <a:cubicBezTo>
                    <a:pt x="482203" y="655485"/>
                    <a:pt x="478137" y="651417"/>
                    <a:pt x="482784" y="649092"/>
                  </a:cubicBezTo>
                  <a:lnTo>
                    <a:pt x="482784" y="649092"/>
                  </a:lnTo>
                  <a:close/>
                  <a:moveTo>
                    <a:pt x="508928" y="510189"/>
                  </a:moveTo>
                  <a:cubicBezTo>
                    <a:pt x="511833" y="517163"/>
                    <a:pt x="501956" y="524718"/>
                    <a:pt x="495566" y="520069"/>
                  </a:cubicBezTo>
                  <a:cubicBezTo>
                    <a:pt x="490918" y="517744"/>
                    <a:pt x="489175" y="510189"/>
                    <a:pt x="493242" y="506702"/>
                  </a:cubicBezTo>
                  <a:cubicBezTo>
                    <a:pt x="497308" y="500890"/>
                    <a:pt x="507185" y="503215"/>
                    <a:pt x="508928" y="510189"/>
                  </a:cubicBezTo>
                  <a:lnTo>
                    <a:pt x="508928" y="510189"/>
                  </a:lnTo>
                  <a:close/>
                  <a:moveTo>
                    <a:pt x="524614" y="281201"/>
                  </a:moveTo>
                  <a:cubicBezTo>
                    <a:pt x="532166" y="277133"/>
                    <a:pt x="538557" y="284688"/>
                    <a:pt x="539719" y="291663"/>
                  </a:cubicBezTo>
                  <a:cubicBezTo>
                    <a:pt x="537395" y="298056"/>
                    <a:pt x="530424" y="303867"/>
                    <a:pt x="524033" y="299799"/>
                  </a:cubicBezTo>
                  <a:cubicBezTo>
                    <a:pt x="516480" y="296312"/>
                    <a:pt x="517061" y="284107"/>
                    <a:pt x="524614" y="281201"/>
                  </a:cubicBezTo>
                  <a:lnTo>
                    <a:pt x="524614" y="281201"/>
                  </a:lnTo>
                  <a:close/>
                  <a:moveTo>
                    <a:pt x="538557" y="200998"/>
                  </a:moveTo>
                  <a:cubicBezTo>
                    <a:pt x="544948" y="196929"/>
                    <a:pt x="550758" y="203322"/>
                    <a:pt x="551919" y="209134"/>
                  </a:cubicBezTo>
                  <a:cubicBezTo>
                    <a:pt x="550176" y="213783"/>
                    <a:pt x="544948" y="219014"/>
                    <a:pt x="539138" y="216108"/>
                  </a:cubicBezTo>
                  <a:cubicBezTo>
                    <a:pt x="532747" y="213202"/>
                    <a:pt x="531585" y="203904"/>
                    <a:pt x="538557" y="200998"/>
                  </a:cubicBezTo>
                  <a:lnTo>
                    <a:pt x="538557" y="200998"/>
                  </a:lnTo>
                  <a:close/>
                  <a:moveTo>
                    <a:pt x="561796" y="124862"/>
                  </a:moveTo>
                  <a:cubicBezTo>
                    <a:pt x="563539" y="129511"/>
                    <a:pt x="557148" y="134161"/>
                    <a:pt x="553081" y="131255"/>
                  </a:cubicBezTo>
                  <a:cubicBezTo>
                    <a:pt x="549596" y="129511"/>
                    <a:pt x="549596" y="124281"/>
                    <a:pt x="552500" y="121956"/>
                  </a:cubicBezTo>
                  <a:cubicBezTo>
                    <a:pt x="555405" y="119632"/>
                    <a:pt x="560634" y="121375"/>
                    <a:pt x="561796" y="124862"/>
                  </a:cubicBezTo>
                  <a:lnTo>
                    <a:pt x="561796" y="124862"/>
                  </a:lnTo>
                  <a:close/>
                  <a:moveTo>
                    <a:pt x="510671" y="420686"/>
                  </a:moveTo>
                  <a:cubicBezTo>
                    <a:pt x="502537" y="423011"/>
                    <a:pt x="500794" y="435216"/>
                    <a:pt x="508347" y="439284"/>
                  </a:cubicBezTo>
                  <a:cubicBezTo>
                    <a:pt x="513575" y="443352"/>
                    <a:pt x="519966" y="439865"/>
                    <a:pt x="524033" y="435216"/>
                  </a:cubicBezTo>
                  <a:cubicBezTo>
                    <a:pt x="526938" y="427660"/>
                    <a:pt x="519385" y="417780"/>
                    <a:pt x="510671" y="420686"/>
                  </a:cubicBezTo>
                  <a:lnTo>
                    <a:pt x="510671" y="420686"/>
                  </a:lnTo>
                  <a:close/>
                  <a:moveTo>
                    <a:pt x="499632" y="563077"/>
                  </a:moveTo>
                  <a:cubicBezTo>
                    <a:pt x="503118" y="565401"/>
                    <a:pt x="505442" y="568307"/>
                    <a:pt x="506604" y="571795"/>
                  </a:cubicBezTo>
                  <a:cubicBezTo>
                    <a:pt x="504280" y="575282"/>
                    <a:pt x="501956" y="579350"/>
                    <a:pt x="497308" y="578769"/>
                  </a:cubicBezTo>
                  <a:cubicBezTo>
                    <a:pt x="493242" y="577606"/>
                    <a:pt x="489756" y="572376"/>
                    <a:pt x="491499" y="568307"/>
                  </a:cubicBezTo>
                  <a:cubicBezTo>
                    <a:pt x="493242" y="564820"/>
                    <a:pt x="496727" y="564239"/>
                    <a:pt x="499632" y="563077"/>
                  </a:cubicBezTo>
                  <a:lnTo>
                    <a:pt x="499632" y="563077"/>
                  </a:lnTo>
                  <a:close/>
                  <a:moveTo>
                    <a:pt x="537395" y="345713"/>
                  </a:moveTo>
                  <a:cubicBezTo>
                    <a:pt x="535071" y="339320"/>
                    <a:pt x="527519" y="335833"/>
                    <a:pt x="521709" y="339901"/>
                  </a:cubicBezTo>
                  <a:cubicBezTo>
                    <a:pt x="514156" y="343388"/>
                    <a:pt x="514737" y="355593"/>
                    <a:pt x="522290" y="358499"/>
                  </a:cubicBezTo>
                  <a:cubicBezTo>
                    <a:pt x="530424" y="362567"/>
                    <a:pt x="540300" y="354431"/>
                    <a:pt x="537395" y="345713"/>
                  </a:cubicBezTo>
                  <a:lnTo>
                    <a:pt x="537395" y="345713"/>
                  </a:lnTo>
                  <a:close/>
                  <a:moveTo>
                    <a:pt x="550176" y="264928"/>
                  </a:moveTo>
                  <a:cubicBezTo>
                    <a:pt x="548434" y="259116"/>
                    <a:pt x="541462" y="255048"/>
                    <a:pt x="536233" y="259116"/>
                  </a:cubicBezTo>
                  <a:cubicBezTo>
                    <a:pt x="529842" y="262022"/>
                    <a:pt x="529842" y="270740"/>
                    <a:pt x="535071" y="274808"/>
                  </a:cubicBezTo>
                  <a:cubicBezTo>
                    <a:pt x="541462" y="281201"/>
                    <a:pt x="553081" y="273065"/>
                    <a:pt x="550176" y="264928"/>
                  </a:cubicBezTo>
                  <a:lnTo>
                    <a:pt x="550176" y="264928"/>
                  </a:lnTo>
                  <a:close/>
                  <a:moveTo>
                    <a:pt x="561796" y="182981"/>
                  </a:moveTo>
                  <a:cubicBezTo>
                    <a:pt x="564120" y="188211"/>
                    <a:pt x="558891" y="194604"/>
                    <a:pt x="553081" y="192861"/>
                  </a:cubicBezTo>
                  <a:cubicBezTo>
                    <a:pt x="547272" y="191698"/>
                    <a:pt x="544948" y="182981"/>
                    <a:pt x="550176" y="179494"/>
                  </a:cubicBezTo>
                  <a:cubicBezTo>
                    <a:pt x="554243" y="176588"/>
                    <a:pt x="560053" y="178331"/>
                    <a:pt x="561796" y="182981"/>
                  </a:cubicBezTo>
                  <a:lnTo>
                    <a:pt x="561796" y="182981"/>
                  </a:lnTo>
                  <a:close/>
                  <a:moveTo>
                    <a:pt x="572834" y="102196"/>
                  </a:moveTo>
                  <a:cubicBezTo>
                    <a:pt x="572834" y="104520"/>
                    <a:pt x="571672" y="108008"/>
                    <a:pt x="568767" y="107426"/>
                  </a:cubicBezTo>
                  <a:cubicBezTo>
                    <a:pt x="564701" y="108589"/>
                    <a:pt x="562377" y="101615"/>
                    <a:pt x="565863" y="99871"/>
                  </a:cubicBezTo>
                  <a:cubicBezTo>
                    <a:pt x="568187" y="97546"/>
                    <a:pt x="571672" y="99290"/>
                    <a:pt x="572834" y="102196"/>
                  </a:cubicBezTo>
                  <a:lnTo>
                    <a:pt x="572834" y="102196"/>
                  </a:lnTo>
                  <a:close/>
                  <a:moveTo>
                    <a:pt x="521128" y="485779"/>
                  </a:moveTo>
                  <a:cubicBezTo>
                    <a:pt x="519385" y="480548"/>
                    <a:pt x="511833" y="478223"/>
                    <a:pt x="507185" y="481711"/>
                  </a:cubicBezTo>
                  <a:cubicBezTo>
                    <a:pt x="501375" y="485198"/>
                    <a:pt x="501956" y="495078"/>
                    <a:pt x="508347" y="497403"/>
                  </a:cubicBezTo>
                  <a:cubicBezTo>
                    <a:pt x="515899" y="501471"/>
                    <a:pt x="524614" y="493334"/>
                    <a:pt x="521128" y="485779"/>
                  </a:cubicBezTo>
                  <a:lnTo>
                    <a:pt x="521128" y="485779"/>
                  </a:lnTo>
                  <a:close/>
                  <a:moveTo>
                    <a:pt x="502537" y="628170"/>
                  </a:moveTo>
                  <a:cubicBezTo>
                    <a:pt x="501956" y="630494"/>
                    <a:pt x="501956" y="633400"/>
                    <a:pt x="499051" y="633982"/>
                  </a:cubicBezTo>
                  <a:cubicBezTo>
                    <a:pt x="495566" y="635725"/>
                    <a:pt x="490918" y="631076"/>
                    <a:pt x="493242" y="627588"/>
                  </a:cubicBezTo>
                  <a:cubicBezTo>
                    <a:pt x="493822" y="625264"/>
                    <a:pt x="496727" y="625264"/>
                    <a:pt x="498470" y="624101"/>
                  </a:cubicBezTo>
                  <a:cubicBezTo>
                    <a:pt x="499632" y="625264"/>
                    <a:pt x="501375" y="626426"/>
                    <a:pt x="502537" y="628170"/>
                  </a:cubicBezTo>
                  <a:lnTo>
                    <a:pt x="502537" y="628170"/>
                  </a:lnTo>
                  <a:close/>
                  <a:moveTo>
                    <a:pt x="535652" y="403832"/>
                  </a:moveTo>
                  <a:cubicBezTo>
                    <a:pt x="539138" y="410806"/>
                    <a:pt x="531004" y="419524"/>
                    <a:pt x="523452" y="417780"/>
                  </a:cubicBezTo>
                  <a:cubicBezTo>
                    <a:pt x="516480" y="416618"/>
                    <a:pt x="512413" y="407319"/>
                    <a:pt x="517061" y="401507"/>
                  </a:cubicBezTo>
                  <a:cubicBezTo>
                    <a:pt x="521709" y="394533"/>
                    <a:pt x="533328" y="396276"/>
                    <a:pt x="535652" y="403832"/>
                  </a:cubicBezTo>
                  <a:lnTo>
                    <a:pt x="535652" y="403832"/>
                  </a:lnTo>
                  <a:close/>
                  <a:moveTo>
                    <a:pt x="517642" y="543316"/>
                  </a:moveTo>
                  <a:cubicBezTo>
                    <a:pt x="518223" y="545060"/>
                    <a:pt x="518804" y="547385"/>
                    <a:pt x="518804" y="549128"/>
                  </a:cubicBezTo>
                  <a:cubicBezTo>
                    <a:pt x="517642" y="550872"/>
                    <a:pt x="517061" y="552615"/>
                    <a:pt x="515899" y="554359"/>
                  </a:cubicBezTo>
                  <a:cubicBezTo>
                    <a:pt x="510090" y="558427"/>
                    <a:pt x="502537" y="553778"/>
                    <a:pt x="502537" y="546804"/>
                  </a:cubicBezTo>
                  <a:cubicBezTo>
                    <a:pt x="504280" y="539829"/>
                    <a:pt x="512995" y="537504"/>
                    <a:pt x="517642" y="543316"/>
                  </a:cubicBezTo>
                  <a:lnTo>
                    <a:pt x="517642" y="543316"/>
                  </a:lnTo>
                  <a:close/>
                  <a:moveTo>
                    <a:pt x="549596" y="323047"/>
                  </a:moveTo>
                  <a:cubicBezTo>
                    <a:pt x="547853" y="317235"/>
                    <a:pt x="540881" y="313167"/>
                    <a:pt x="535652" y="316654"/>
                  </a:cubicBezTo>
                  <a:cubicBezTo>
                    <a:pt x="528680" y="319559"/>
                    <a:pt x="527519" y="329440"/>
                    <a:pt x="533909" y="334089"/>
                  </a:cubicBezTo>
                  <a:cubicBezTo>
                    <a:pt x="540300" y="340482"/>
                    <a:pt x="553081" y="331765"/>
                    <a:pt x="549596" y="323047"/>
                  </a:cubicBezTo>
                  <a:lnTo>
                    <a:pt x="549596" y="323047"/>
                  </a:lnTo>
                  <a:close/>
                  <a:moveTo>
                    <a:pt x="560634" y="239356"/>
                  </a:moveTo>
                  <a:cubicBezTo>
                    <a:pt x="564701" y="244005"/>
                    <a:pt x="561215" y="251561"/>
                    <a:pt x="555986" y="252723"/>
                  </a:cubicBezTo>
                  <a:cubicBezTo>
                    <a:pt x="549014" y="255048"/>
                    <a:pt x="542043" y="246330"/>
                    <a:pt x="546109" y="239937"/>
                  </a:cubicBezTo>
                  <a:cubicBezTo>
                    <a:pt x="548434" y="234706"/>
                    <a:pt x="557148" y="232963"/>
                    <a:pt x="560634" y="239356"/>
                  </a:cubicBezTo>
                  <a:lnTo>
                    <a:pt x="560634" y="239356"/>
                  </a:lnTo>
                  <a:close/>
                  <a:moveTo>
                    <a:pt x="572253" y="158571"/>
                  </a:moveTo>
                  <a:cubicBezTo>
                    <a:pt x="574577" y="161477"/>
                    <a:pt x="573415" y="167289"/>
                    <a:pt x="569348" y="168451"/>
                  </a:cubicBezTo>
                  <a:cubicBezTo>
                    <a:pt x="565282" y="170776"/>
                    <a:pt x="559472" y="166126"/>
                    <a:pt x="560634" y="161477"/>
                  </a:cubicBezTo>
                  <a:cubicBezTo>
                    <a:pt x="561215" y="155665"/>
                    <a:pt x="568767" y="153921"/>
                    <a:pt x="572253" y="158571"/>
                  </a:cubicBezTo>
                  <a:lnTo>
                    <a:pt x="572253" y="158571"/>
                  </a:lnTo>
                  <a:close/>
                  <a:moveTo>
                    <a:pt x="579806" y="84179"/>
                  </a:moveTo>
                  <a:lnTo>
                    <a:pt x="579806" y="84179"/>
                  </a:lnTo>
                  <a:lnTo>
                    <a:pt x="579225" y="83598"/>
                  </a:lnTo>
                  <a:cubicBezTo>
                    <a:pt x="579806" y="83598"/>
                    <a:pt x="579806" y="84179"/>
                    <a:pt x="579806" y="84179"/>
                  </a:cubicBezTo>
                  <a:lnTo>
                    <a:pt x="579806" y="84179"/>
                  </a:lnTo>
                  <a:close/>
                  <a:moveTo>
                    <a:pt x="513575" y="603178"/>
                  </a:moveTo>
                  <a:cubicBezTo>
                    <a:pt x="515318" y="606084"/>
                    <a:pt x="514737" y="610734"/>
                    <a:pt x="511251" y="611896"/>
                  </a:cubicBezTo>
                  <a:cubicBezTo>
                    <a:pt x="507766" y="613059"/>
                    <a:pt x="502537" y="610734"/>
                    <a:pt x="503699" y="606666"/>
                  </a:cubicBezTo>
                  <a:cubicBezTo>
                    <a:pt x="503699" y="601435"/>
                    <a:pt x="510671" y="599691"/>
                    <a:pt x="513575" y="603178"/>
                  </a:cubicBezTo>
                  <a:lnTo>
                    <a:pt x="513575" y="603178"/>
                  </a:lnTo>
                  <a:close/>
                  <a:moveTo>
                    <a:pt x="522290" y="456720"/>
                  </a:moveTo>
                  <a:cubicBezTo>
                    <a:pt x="529842" y="453814"/>
                    <a:pt x="537395" y="463113"/>
                    <a:pt x="533328" y="470087"/>
                  </a:cubicBezTo>
                  <a:cubicBezTo>
                    <a:pt x="531585" y="474155"/>
                    <a:pt x="526938" y="474736"/>
                    <a:pt x="523452" y="475899"/>
                  </a:cubicBezTo>
                  <a:cubicBezTo>
                    <a:pt x="518223" y="473574"/>
                    <a:pt x="515318" y="469506"/>
                    <a:pt x="514737" y="463694"/>
                  </a:cubicBezTo>
                  <a:cubicBezTo>
                    <a:pt x="516480" y="461369"/>
                    <a:pt x="518223" y="457301"/>
                    <a:pt x="522290" y="456720"/>
                  </a:cubicBezTo>
                  <a:lnTo>
                    <a:pt x="522290" y="456720"/>
                  </a:lnTo>
                  <a:close/>
                  <a:moveTo>
                    <a:pt x="547853" y="381165"/>
                  </a:moveTo>
                  <a:cubicBezTo>
                    <a:pt x="550176" y="388139"/>
                    <a:pt x="542624" y="395695"/>
                    <a:pt x="535652" y="393951"/>
                  </a:cubicBezTo>
                  <a:cubicBezTo>
                    <a:pt x="531004" y="392208"/>
                    <a:pt x="527519" y="388139"/>
                    <a:pt x="527519" y="382909"/>
                  </a:cubicBezTo>
                  <a:cubicBezTo>
                    <a:pt x="528100" y="378841"/>
                    <a:pt x="531585" y="374772"/>
                    <a:pt x="535652" y="374191"/>
                  </a:cubicBezTo>
                  <a:cubicBezTo>
                    <a:pt x="540881" y="373029"/>
                    <a:pt x="546691" y="376516"/>
                    <a:pt x="547853" y="381165"/>
                  </a:cubicBezTo>
                  <a:lnTo>
                    <a:pt x="547853" y="381165"/>
                  </a:lnTo>
                  <a:close/>
                  <a:moveTo>
                    <a:pt x="504861" y="664203"/>
                  </a:moveTo>
                  <a:cubicBezTo>
                    <a:pt x="505442" y="663041"/>
                    <a:pt x="507185" y="661878"/>
                    <a:pt x="508928" y="662459"/>
                  </a:cubicBezTo>
                  <a:cubicBezTo>
                    <a:pt x="507766" y="663041"/>
                    <a:pt x="506604" y="663622"/>
                    <a:pt x="504861" y="664203"/>
                  </a:cubicBezTo>
                  <a:lnTo>
                    <a:pt x="504861" y="664203"/>
                  </a:lnTo>
                  <a:close/>
                  <a:moveTo>
                    <a:pt x="531004" y="522975"/>
                  </a:moveTo>
                  <a:cubicBezTo>
                    <a:pt x="532747" y="528206"/>
                    <a:pt x="527519" y="534017"/>
                    <a:pt x="522290" y="533436"/>
                  </a:cubicBezTo>
                  <a:cubicBezTo>
                    <a:pt x="517061" y="533436"/>
                    <a:pt x="513575" y="527043"/>
                    <a:pt x="515318" y="522394"/>
                  </a:cubicBezTo>
                  <a:cubicBezTo>
                    <a:pt x="517642" y="514838"/>
                    <a:pt x="529262" y="515419"/>
                    <a:pt x="531004" y="522975"/>
                  </a:cubicBezTo>
                  <a:lnTo>
                    <a:pt x="531004" y="522975"/>
                  </a:lnTo>
                  <a:close/>
                  <a:moveTo>
                    <a:pt x="561215" y="300961"/>
                  </a:moveTo>
                  <a:cubicBezTo>
                    <a:pt x="562958" y="308517"/>
                    <a:pt x="552500" y="315491"/>
                    <a:pt x="546691" y="310842"/>
                  </a:cubicBezTo>
                  <a:cubicBezTo>
                    <a:pt x="540881" y="307355"/>
                    <a:pt x="540300" y="298056"/>
                    <a:pt x="546691" y="294569"/>
                  </a:cubicBezTo>
                  <a:cubicBezTo>
                    <a:pt x="551919" y="289919"/>
                    <a:pt x="560053" y="294569"/>
                    <a:pt x="561215" y="300961"/>
                  </a:cubicBezTo>
                  <a:lnTo>
                    <a:pt x="561215" y="300961"/>
                  </a:lnTo>
                  <a:close/>
                  <a:moveTo>
                    <a:pt x="565282" y="212621"/>
                  </a:moveTo>
                  <a:cubicBezTo>
                    <a:pt x="572834" y="212040"/>
                    <a:pt x="576320" y="223083"/>
                    <a:pt x="569929" y="227151"/>
                  </a:cubicBezTo>
                  <a:cubicBezTo>
                    <a:pt x="565282" y="230638"/>
                    <a:pt x="559472" y="227151"/>
                    <a:pt x="557148" y="223083"/>
                  </a:cubicBezTo>
                  <a:cubicBezTo>
                    <a:pt x="557148" y="218433"/>
                    <a:pt x="560053" y="212621"/>
                    <a:pt x="565282" y="212621"/>
                  </a:cubicBezTo>
                  <a:lnTo>
                    <a:pt x="565282" y="212621"/>
                  </a:lnTo>
                  <a:close/>
                  <a:moveTo>
                    <a:pt x="580387" y="132999"/>
                  </a:moveTo>
                  <a:cubicBezTo>
                    <a:pt x="582711" y="135323"/>
                    <a:pt x="584454" y="137648"/>
                    <a:pt x="585616" y="140554"/>
                  </a:cubicBezTo>
                  <a:cubicBezTo>
                    <a:pt x="583292" y="142298"/>
                    <a:pt x="581549" y="144622"/>
                    <a:pt x="578644" y="145204"/>
                  </a:cubicBezTo>
                  <a:cubicBezTo>
                    <a:pt x="575739" y="144041"/>
                    <a:pt x="574577" y="141717"/>
                    <a:pt x="573996" y="138811"/>
                  </a:cubicBezTo>
                  <a:cubicBezTo>
                    <a:pt x="574577" y="135323"/>
                    <a:pt x="577482" y="134161"/>
                    <a:pt x="580387" y="132999"/>
                  </a:cubicBezTo>
                  <a:lnTo>
                    <a:pt x="580387" y="132999"/>
                  </a:lnTo>
                  <a:close/>
                  <a:moveTo>
                    <a:pt x="526938" y="580512"/>
                  </a:moveTo>
                  <a:cubicBezTo>
                    <a:pt x="531004" y="586324"/>
                    <a:pt x="521128" y="593299"/>
                    <a:pt x="517061" y="587487"/>
                  </a:cubicBezTo>
                  <a:cubicBezTo>
                    <a:pt x="511251" y="581093"/>
                    <a:pt x="523452" y="572957"/>
                    <a:pt x="526938" y="580512"/>
                  </a:cubicBezTo>
                  <a:lnTo>
                    <a:pt x="526938" y="580512"/>
                  </a:lnTo>
                  <a:close/>
                  <a:moveTo>
                    <a:pt x="535071" y="433472"/>
                  </a:moveTo>
                  <a:cubicBezTo>
                    <a:pt x="531004" y="434053"/>
                    <a:pt x="529262" y="438122"/>
                    <a:pt x="526938" y="441028"/>
                  </a:cubicBezTo>
                  <a:cubicBezTo>
                    <a:pt x="528100" y="443934"/>
                    <a:pt x="528100" y="448002"/>
                    <a:pt x="531585" y="449745"/>
                  </a:cubicBezTo>
                  <a:cubicBezTo>
                    <a:pt x="535652" y="453814"/>
                    <a:pt x="543205" y="451489"/>
                    <a:pt x="545529" y="446839"/>
                  </a:cubicBezTo>
                  <a:cubicBezTo>
                    <a:pt x="550176" y="441028"/>
                    <a:pt x="542624" y="431147"/>
                    <a:pt x="535071" y="433472"/>
                  </a:cubicBezTo>
                  <a:lnTo>
                    <a:pt x="535071" y="433472"/>
                  </a:lnTo>
                  <a:close/>
                  <a:moveTo>
                    <a:pt x="558310" y="355593"/>
                  </a:moveTo>
                  <a:cubicBezTo>
                    <a:pt x="560634" y="358499"/>
                    <a:pt x="559472" y="362567"/>
                    <a:pt x="559472" y="366054"/>
                  </a:cubicBezTo>
                  <a:cubicBezTo>
                    <a:pt x="556567" y="368960"/>
                    <a:pt x="553081" y="371866"/>
                    <a:pt x="548434" y="370704"/>
                  </a:cubicBezTo>
                  <a:cubicBezTo>
                    <a:pt x="540881" y="370123"/>
                    <a:pt x="537395" y="359661"/>
                    <a:pt x="542624" y="354431"/>
                  </a:cubicBezTo>
                  <a:cubicBezTo>
                    <a:pt x="546691" y="349781"/>
                    <a:pt x="555405" y="350362"/>
                    <a:pt x="558310" y="355593"/>
                  </a:cubicBezTo>
                  <a:lnTo>
                    <a:pt x="558310" y="355593"/>
                  </a:lnTo>
                  <a:close/>
                  <a:moveTo>
                    <a:pt x="572834" y="275970"/>
                  </a:moveTo>
                  <a:cubicBezTo>
                    <a:pt x="571091" y="271321"/>
                    <a:pt x="564701" y="267834"/>
                    <a:pt x="560634" y="271321"/>
                  </a:cubicBezTo>
                  <a:cubicBezTo>
                    <a:pt x="554824" y="274227"/>
                    <a:pt x="554243" y="282945"/>
                    <a:pt x="559472" y="286432"/>
                  </a:cubicBezTo>
                  <a:cubicBezTo>
                    <a:pt x="565282" y="292244"/>
                    <a:pt x="576320" y="283526"/>
                    <a:pt x="572834" y="275970"/>
                  </a:cubicBezTo>
                  <a:lnTo>
                    <a:pt x="572834" y="275970"/>
                  </a:lnTo>
                  <a:close/>
                  <a:moveTo>
                    <a:pt x="576320" y="191117"/>
                  </a:moveTo>
                  <a:cubicBezTo>
                    <a:pt x="580968" y="188793"/>
                    <a:pt x="586196" y="194023"/>
                    <a:pt x="585034" y="198673"/>
                  </a:cubicBezTo>
                  <a:cubicBezTo>
                    <a:pt x="584454" y="202160"/>
                    <a:pt x="580968" y="204485"/>
                    <a:pt x="577482" y="205066"/>
                  </a:cubicBezTo>
                  <a:cubicBezTo>
                    <a:pt x="573415" y="204485"/>
                    <a:pt x="571672" y="200416"/>
                    <a:pt x="569929" y="196929"/>
                  </a:cubicBezTo>
                  <a:cubicBezTo>
                    <a:pt x="572253" y="194604"/>
                    <a:pt x="573415" y="191698"/>
                    <a:pt x="576320" y="191117"/>
                  </a:cubicBezTo>
                  <a:lnTo>
                    <a:pt x="576320" y="191117"/>
                  </a:lnTo>
                  <a:close/>
                  <a:moveTo>
                    <a:pt x="594911" y="114401"/>
                  </a:moveTo>
                  <a:cubicBezTo>
                    <a:pt x="597235" y="117888"/>
                    <a:pt x="590263" y="121956"/>
                    <a:pt x="587939" y="117888"/>
                  </a:cubicBezTo>
                  <a:cubicBezTo>
                    <a:pt x="584454" y="113820"/>
                    <a:pt x="593749" y="108589"/>
                    <a:pt x="594911" y="114401"/>
                  </a:cubicBezTo>
                  <a:lnTo>
                    <a:pt x="594911" y="114401"/>
                  </a:lnTo>
                  <a:close/>
                  <a:moveTo>
                    <a:pt x="523452" y="639793"/>
                  </a:moveTo>
                  <a:cubicBezTo>
                    <a:pt x="527519" y="643280"/>
                    <a:pt x="518804" y="648511"/>
                    <a:pt x="517061" y="643280"/>
                  </a:cubicBezTo>
                  <a:cubicBezTo>
                    <a:pt x="515318" y="639793"/>
                    <a:pt x="521128" y="636306"/>
                    <a:pt x="523452" y="639793"/>
                  </a:cubicBezTo>
                  <a:lnTo>
                    <a:pt x="523452" y="639793"/>
                  </a:lnTo>
                  <a:close/>
                  <a:moveTo>
                    <a:pt x="542624" y="498565"/>
                  </a:moveTo>
                  <a:cubicBezTo>
                    <a:pt x="545529" y="504377"/>
                    <a:pt x="539138" y="511351"/>
                    <a:pt x="532747" y="510189"/>
                  </a:cubicBezTo>
                  <a:cubicBezTo>
                    <a:pt x="527519" y="508445"/>
                    <a:pt x="523452" y="501471"/>
                    <a:pt x="528100" y="496821"/>
                  </a:cubicBezTo>
                  <a:cubicBezTo>
                    <a:pt x="532166" y="491591"/>
                    <a:pt x="540881" y="492753"/>
                    <a:pt x="542624" y="498565"/>
                  </a:cubicBezTo>
                  <a:lnTo>
                    <a:pt x="542624" y="498565"/>
                  </a:lnTo>
                  <a:close/>
                  <a:moveTo>
                    <a:pt x="539138" y="556102"/>
                  </a:moveTo>
                  <a:cubicBezTo>
                    <a:pt x="541462" y="559008"/>
                    <a:pt x="540881" y="563658"/>
                    <a:pt x="537976" y="565401"/>
                  </a:cubicBezTo>
                  <a:cubicBezTo>
                    <a:pt x="533909" y="569470"/>
                    <a:pt x="526357" y="564239"/>
                    <a:pt x="527519" y="559008"/>
                  </a:cubicBezTo>
                  <a:cubicBezTo>
                    <a:pt x="527519" y="553778"/>
                    <a:pt x="536233" y="551453"/>
                    <a:pt x="539138" y="556102"/>
                  </a:cubicBezTo>
                  <a:lnTo>
                    <a:pt x="539138" y="556102"/>
                  </a:lnTo>
                  <a:close/>
                  <a:moveTo>
                    <a:pt x="558310" y="418361"/>
                  </a:moveTo>
                  <a:cubicBezTo>
                    <a:pt x="557148" y="413131"/>
                    <a:pt x="551338" y="409062"/>
                    <a:pt x="546109" y="411387"/>
                  </a:cubicBezTo>
                  <a:cubicBezTo>
                    <a:pt x="538557" y="413131"/>
                    <a:pt x="537395" y="424173"/>
                    <a:pt x="543786" y="428241"/>
                  </a:cubicBezTo>
                  <a:cubicBezTo>
                    <a:pt x="549596" y="433472"/>
                    <a:pt x="560634" y="425917"/>
                    <a:pt x="558310" y="418361"/>
                  </a:cubicBezTo>
                  <a:lnTo>
                    <a:pt x="558310" y="418361"/>
                  </a:lnTo>
                  <a:close/>
                  <a:moveTo>
                    <a:pt x="572253" y="335833"/>
                  </a:moveTo>
                  <a:cubicBezTo>
                    <a:pt x="575158" y="343969"/>
                    <a:pt x="563539" y="351525"/>
                    <a:pt x="557729" y="345132"/>
                  </a:cubicBezTo>
                  <a:cubicBezTo>
                    <a:pt x="551919" y="341063"/>
                    <a:pt x="553662" y="331183"/>
                    <a:pt x="560053" y="329440"/>
                  </a:cubicBezTo>
                  <a:cubicBezTo>
                    <a:pt x="564701" y="326534"/>
                    <a:pt x="571091" y="330602"/>
                    <a:pt x="572253" y="335833"/>
                  </a:cubicBezTo>
                  <a:lnTo>
                    <a:pt x="572253" y="335833"/>
                  </a:lnTo>
                  <a:close/>
                  <a:moveTo>
                    <a:pt x="573415" y="248074"/>
                  </a:moveTo>
                  <a:cubicBezTo>
                    <a:pt x="578063" y="245749"/>
                    <a:pt x="581549" y="249817"/>
                    <a:pt x="584454" y="252723"/>
                  </a:cubicBezTo>
                  <a:cubicBezTo>
                    <a:pt x="585616" y="259116"/>
                    <a:pt x="580387" y="266672"/>
                    <a:pt x="573415" y="263766"/>
                  </a:cubicBezTo>
                  <a:cubicBezTo>
                    <a:pt x="565863" y="261441"/>
                    <a:pt x="566443" y="249817"/>
                    <a:pt x="573415" y="248074"/>
                  </a:cubicBezTo>
                  <a:lnTo>
                    <a:pt x="573415" y="248074"/>
                  </a:lnTo>
                  <a:close/>
                  <a:moveTo>
                    <a:pt x="596073" y="173100"/>
                  </a:moveTo>
                  <a:cubicBezTo>
                    <a:pt x="597816" y="178331"/>
                    <a:pt x="589682" y="182981"/>
                    <a:pt x="586196" y="178912"/>
                  </a:cubicBezTo>
                  <a:cubicBezTo>
                    <a:pt x="582711" y="176006"/>
                    <a:pt x="583872" y="169613"/>
                    <a:pt x="588520" y="169032"/>
                  </a:cubicBezTo>
                  <a:cubicBezTo>
                    <a:pt x="591425" y="166708"/>
                    <a:pt x="595492" y="170194"/>
                    <a:pt x="596073" y="173100"/>
                  </a:cubicBezTo>
                  <a:lnTo>
                    <a:pt x="596073" y="173100"/>
                  </a:lnTo>
                  <a:close/>
                  <a:moveTo>
                    <a:pt x="533328" y="614221"/>
                  </a:moveTo>
                  <a:cubicBezTo>
                    <a:pt x="539138" y="616546"/>
                    <a:pt x="536814" y="622358"/>
                    <a:pt x="532166" y="624101"/>
                  </a:cubicBezTo>
                  <a:cubicBezTo>
                    <a:pt x="526938" y="621776"/>
                    <a:pt x="526938" y="614221"/>
                    <a:pt x="533328" y="614221"/>
                  </a:cubicBezTo>
                  <a:lnTo>
                    <a:pt x="533328" y="614221"/>
                  </a:lnTo>
                  <a:close/>
                  <a:moveTo>
                    <a:pt x="551919" y="470668"/>
                  </a:moveTo>
                  <a:cubicBezTo>
                    <a:pt x="556567" y="474155"/>
                    <a:pt x="558310" y="481711"/>
                    <a:pt x="552500" y="485198"/>
                  </a:cubicBezTo>
                  <a:cubicBezTo>
                    <a:pt x="546691" y="490428"/>
                    <a:pt x="537395" y="483454"/>
                    <a:pt x="539138" y="476480"/>
                  </a:cubicBezTo>
                  <a:cubicBezTo>
                    <a:pt x="539719" y="472993"/>
                    <a:pt x="543205" y="471249"/>
                    <a:pt x="546109" y="469506"/>
                  </a:cubicBezTo>
                  <a:cubicBezTo>
                    <a:pt x="547272" y="470087"/>
                    <a:pt x="550176" y="470668"/>
                    <a:pt x="551919" y="470668"/>
                  </a:cubicBezTo>
                  <a:lnTo>
                    <a:pt x="551919" y="470668"/>
                  </a:lnTo>
                  <a:close/>
                  <a:moveTo>
                    <a:pt x="563539" y="388139"/>
                  </a:moveTo>
                  <a:cubicBezTo>
                    <a:pt x="559472" y="386396"/>
                    <a:pt x="555986" y="390464"/>
                    <a:pt x="553081" y="392789"/>
                  </a:cubicBezTo>
                  <a:cubicBezTo>
                    <a:pt x="550758" y="400345"/>
                    <a:pt x="557148" y="408481"/>
                    <a:pt x="564701" y="406156"/>
                  </a:cubicBezTo>
                  <a:cubicBezTo>
                    <a:pt x="573415" y="403250"/>
                    <a:pt x="572253" y="388721"/>
                    <a:pt x="563539" y="388139"/>
                  </a:cubicBezTo>
                  <a:lnTo>
                    <a:pt x="563539" y="388139"/>
                  </a:lnTo>
                  <a:close/>
                  <a:moveTo>
                    <a:pt x="582711" y="311423"/>
                  </a:moveTo>
                  <a:cubicBezTo>
                    <a:pt x="580387" y="305611"/>
                    <a:pt x="571672" y="304449"/>
                    <a:pt x="567605" y="309679"/>
                  </a:cubicBezTo>
                  <a:cubicBezTo>
                    <a:pt x="561796" y="315491"/>
                    <a:pt x="569348" y="326534"/>
                    <a:pt x="576901" y="323628"/>
                  </a:cubicBezTo>
                  <a:cubicBezTo>
                    <a:pt x="582130" y="322465"/>
                    <a:pt x="585616" y="316072"/>
                    <a:pt x="582711" y="311423"/>
                  </a:cubicBezTo>
                  <a:lnTo>
                    <a:pt x="582711" y="311423"/>
                  </a:lnTo>
                  <a:close/>
                  <a:moveTo>
                    <a:pt x="553081" y="535761"/>
                  </a:moveTo>
                  <a:cubicBezTo>
                    <a:pt x="554824" y="541573"/>
                    <a:pt x="546109" y="547385"/>
                    <a:pt x="542043" y="542735"/>
                  </a:cubicBezTo>
                  <a:cubicBezTo>
                    <a:pt x="538557" y="539829"/>
                    <a:pt x="538557" y="533436"/>
                    <a:pt x="542624" y="531111"/>
                  </a:cubicBezTo>
                  <a:cubicBezTo>
                    <a:pt x="546691" y="527624"/>
                    <a:pt x="552500" y="531111"/>
                    <a:pt x="553081" y="535761"/>
                  </a:cubicBezTo>
                  <a:lnTo>
                    <a:pt x="553081" y="535761"/>
                  </a:lnTo>
                  <a:close/>
                  <a:moveTo>
                    <a:pt x="586777" y="225989"/>
                  </a:moveTo>
                  <a:cubicBezTo>
                    <a:pt x="592006" y="224245"/>
                    <a:pt x="596073" y="229476"/>
                    <a:pt x="596654" y="234125"/>
                  </a:cubicBezTo>
                  <a:cubicBezTo>
                    <a:pt x="594911" y="238193"/>
                    <a:pt x="590844" y="241681"/>
                    <a:pt x="586196" y="239937"/>
                  </a:cubicBezTo>
                  <a:cubicBezTo>
                    <a:pt x="579806" y="237612"/>
                    <a:pt x="580387" y="227151"/>
                    <a:pt x="586777" y="225989"/>
                  </a:cubicBezTo>
                  <a:lnTo>
                    <a:pt x="586777" y="225989"/>
                  </a:lnTo>
                  <a:close/>
                  <a:moveTo>
                    <a:pt x="598978" y="148691"/>
                  </a:moveTo>
                  <a:cubicBezTo>
                    <a:pt x="601301" y="144622"/>
                    <a:pt x="608273" y="146947"/>
                    <a:pt x="607692" y="151597"/>
                  </a:cubicBezTo>
                  <a:cubicBezTo>
                    <a:pt x="608273" y="155084"/>
                    <a:pt x="604206" y="155665"/>
                    <a:pt x="601883" y="157409"/>
                  </a:cubicBezTo>
                  <a:cubicBezTo>
                    <a:pt x="600140" y="154503"/>
                    <a:pt x="595492" y="151597"/>
                    <a:pt x="598978" y="148691"/>
                  </a:cubicBezTo>
                  <a:lnTo>
                    <a:pt x="598978" y="148691"/>
                  </a:lnTo>
                  <a:close/>
                  <a:moveTo>
                    <a:pt x="567025" y="451489"/>
                  </a:moveTo>
                  <a:cubicBezTo>
                    <a:pt x="570510" y="457301"/>
                    <a:pt x="564701" y="465437"/>
                    <a:pt x="558310" y="463694"/>
                  </a:cubicBezTo>
                  <a:cubicBezTo>
                    <a:pt x="551919" y="463113"/>
                    <a:pt x="549014" y="454976"/>
                    <a:pt x="552500" y="450326"/>
                  </a:cubicBezTo>
                  <a:cubicBezTo>
                    <a:pt x="555986" y="445096"/>
                    <a:pt x="564701" y="445677"/>
                    <a:pt x="567025" y="451489"/>
                  </a:cubicBezTo>
                  <a:lnTo>
                    <a:pt x="567025" y="451489"/>
                  </a:lnTo>
                  <a:close/>
                  <a:moveTo>
                    <a:pt x="550176" y="595042"/>
                  </a:moveTo>
                  <a:cubicBezTo>
                    <a:pt x="550758" y="600854"/>
                    <a:pt x="541462" y="602016"/>
                    <a:pt x="540300" y="596204"/>
                  </a:cubicBezTo>
                  <a:cubicBezTo>
                    <a:pt x="538557" y="589811"/>
                    <a:pt x="550176" y="588649"/>
                    <a:pt x="550176" y="595042"/>
                  </a:cubicBezTo>
                  <a:lnTo>
                    <a:pt x="550176" y="595042"/>
                  </a:lnTo>
                  <a:close/>
                  <a:moveTo>
                    <a:pt x="582130" y="370704"/>
                  </a:moveTo>
                  <a:cubicBezTo>
                    <a:pt x="585616" y="378260"/>
                    <a:pt x="574577" y="385815"/>
                    <a:pt x="568767" y="380584"/>
                  </a:cubicBezTo>
                  <a:cubicBezTo>
                    <a:pt x="564120" y="377678"/>
                    <a:pt x="562958" y="369542"/>
                    <a:pt x="568187" y="366054"/>
                  </a:cubicBezTo>
                  <a:cubicBezTo>
                    <a:pt x="572834" y="362567"/>
                    <a:pt x="580387" y="365473"/>
                    <a:pt x="582130" y="370704"/>
                  </a:cubicBezTo>
                  <a:lnTo>
                    <a:pt x="582130" y="370704"/>
                  </a:lnTo>
                  <a:close/>
                  <a:moveTo>
                    <a:pt x="552500" y="509608"/>
                  </a:moveTo>
                  <a:cubicBezTo>
                    <a:pt x="555986" y="504377"/>
                    <a:pt x="564701" y="506702"/>
                    <a:pt x="565282" y="512513"/>
                  </a:cubicBezTo>
                  <a:cubicBezTo>
                    <a:pt x="566443" y="516582"/>
                    <a:pt x="562958" y="519488"/>
                    <a:pt x="559472" y="521812"/>
                  </a:cubicBezTo>
                  <a:cubicBezTo>
                    <a:pt x="557729" y="521812"/>
                    <a:pt x="554824" y="521231"/>
                    <a:pt x="553662" y="520650"/>
                  </a:cubicBezTo>
                  <a:cubicBezTo>
                    <a:pt x="551919" y="517163"/>
                    <a:pt x="549014" y="512513"/>
                    <a:pt x="552500" y="509608"/>
                  </a:cubicBezTo>
                  <a:lnTo>
                    <a:pt x="552500" y="509608"/>
                  </a:lnTo>
                  <a:close/>
                  <a:moveTo>
                    <a:pt x="595492" y="289919"/>
                  </a:moveTo>
                  <a:cubicBezTo>
                    <a:pt x="597816" y="296893"/>
                    <a:pt x="587939" y="303286"/>
                    <a:pt x="582130" y="298056"/>
                  </a:cubicBezTo>
                  <a:cubicBezTo>
                    <a:pt x="576901" y="294569"/>
                    <a:pt x="578644" y="285270"/>
                    <a:pt x="584454" y="284107"/>
                  </a:cubicBezTo>
                  <a:cubicBezTo>
                    <a:pt x="589101" y="282364"/>
                    <a:pt x="594911" y="285270"/>
                    <a:pt x="595492" y="289919"/>
                  </a:cubicBezTo>
                  <a:lnTo>
                    <a:pt x="595492" y="289919"/>
                  </a:lnTo>
                  <a:close/>
                  <a:moveTo>
                    <a:pt x="606530" y="207972"/>
                  </a:moveTo>
                  <a:cubicBezTo>
                    <a:pt x="610597" y="215527"/>
                    <a:pt x="597235" y="220758"/>
                    <a:pt x="594911" y="213202"/>
                  </a:cubicBezTo>
                  <a:cubicBezTo>
                    <a:pt x="590844" y="205066"/>
                    <a:pt x="604206" y="199835"/>
                    <a:pt x="606530" y="207972"/>
                  </a:cubicBezTo>
                  <a:lnTo>
                    <a:pt x="606530" y="207972"/>
                  </a:lnTo>
                  <a:close/>
                  <a:moveTo>
                    <a:pt x="615245" y="123119"/>
                  </a:moveTo>
                  <a:cubicBezTo>
                    <a:pt x="615826" y="125443"/>
                    <a:pt x="619892" y="127768"/>
                    <a:pt x="616988" y="129511"/>
                  </a:cubicBezTo>
                  <a:cubicBezTo>
                    <a:pt x="615245" y="132999"/>
                    <a:pt x="610597" y="130674"/>
                    <a:pt x="610597" y="127187"/>
                  </a:cubicBezTo>
                  <a:cubicBezTo>
                    <a:pt x="611759" y="125443"/>
                    <a:pt x="614083" y="124281"/>
                    <a:pt x="615245" y="123119"/>
                  </a:cubicBezTo>
                  <a:lnTo>
                    <a:pt x="615245" y="123119"/>
                  </a:lnTo>
                  <a:close/>
                  <a:moveTo>
                    <a:pt x="580387" y="428822"/>
                  </a:moveTo>
                  <a:cubicBezTo>
                    <a:pt x="583292" y="434634"/>
                    <a:pt x="577482" y="441028"/>
                    <a:pt x="571091" y="441028"/>
                  </a:cubicBezTo>
                  <a:cubicBezTo>
                    <a:pt x="565282" y="439865"/>
                    <a:pt x="561215" y="431728"/>
                    <a:pt x="565863" y="427079"/>
                  </a:cubicBezTo>
                  <a:cubicBezTo>
                    <a:pt x="569348" y="421848"/>
                    <a:pt x="577482" y="423011"/>
                    <a:pt x="580387" y="428822"/>
                  </a:cubicBezTo>
                  <a:lnTo>
                    <a:pt x="580387" y="428822"/>
                  </a:lnTo>
                  <a:close/>
                  <a:moveTo>
                    <a:pt x="552500" y="568889"/>
                  </a:moveTo>
                  <a:cubicBezTo>
                    <a:pt x="554824" y="565983"/>
                    <a:pt x="560053" y="566564"/>
                    <a:pt x="561796" y="570051"/>
                  </a:cubicBezTo>
                  <a:cubicBezTo>
                    <a:pt x="561796" y="571795"/>
                    <a:pt x="561796" y="574700"/>
                    <a:pt x="561796" y="575863"/>
                  </a:cubicBezTo>
                  <a:cubicBezTo>
                    <a:pt x="559472" y="576444"/>
                    <a:pt x="555986" y="578769"/>
                    <a:pt x="553662" y="576444"/>
                  </a:cubicBezTo>
                  <a:cubicBezTo>
                    <a:pt x="550758" y="575282"/>
                    <a:pt x="551338" y="571213"/>
                    <a:pt x="552500" y="568889"/>
                  </a:cubicBezTo>
                  <a:lnTo>
                    <a:pt x="552500" y="568889"/>
                  </a:lnTo>
                  <a:close/>
                  <a:moveTo>
                    <a:pt x="594911" y="349781"/>
                  </a:moveTo>
                  <a:cubicBezTo>
                    <a:pt x="595492" y="355012"/>
                    <a:pt x="589101" y="360243"/>
                    <a:pt x="584454" y="358499"/>
                  </a:cubicBezTo>
                  <a:cubicBezTo>
                    <a:pt x="578063" y="357337"/>
                    <a:pt x="575158" y="348038"/>
                    <a:pt x="580968" y="343969"/>
                  </a:cubicBezTo>
                  <a:cubicBezTo>
                    <a:pt x="585616" y="339320"/>
                    <a:pt x="594330" y="343388"/>
                    <a:pt x="594911" y="349781"/>
                  </a:cubicBezTo>
                  <a:lnTo>
                    <a:pt x="594911" y="349781"/>
                  </a:lnTo>
                  <a:close/>
                  <a:moveTo>
                    <a:pt x="606530" y="265509"/>
                  </a:moveTo>
                  <a:cubicBezTo>
                    <a:pt x="608854" y="270740"/>
                    <a:pt x="603625" y="277133"/>
                    <a:pt x="597816" y="275389"/>
                  </a:cubicBezTo>
                  <a:cubicBezTo>
                    <a:pt x="592006" y="274808"/>
                    <a:pt x="590263" y="265509"/>
                    <a:pt x="594911" y="262603"/>
                  </a:cubicBezTo>
                  <a:cubicBezTo>
                    <a:pt x="598397" y="259697"/>
                    <a:pt x="604787" y="261441"/>
                    <a:pt x="606530" y="265509"/>
                  </a:cubicBezTo>
                  <a:lnTo>
                    <a:pt x="606530" y="265509"/>
                  </a:lnTo>
                  <a:close/>
                  <a:moveTo>
                    <a:pt x="618150" y="184724"/>
                  </a:moveTo>
                  <a:cubicBezTo>
                    <a:pt x="621635" y="189955"/>
                    <a:pt x="611759" y="195767"/>
                    <a:pt x="608854" y="189374"/>
                  </a:cubicBezTo>
                  <a:cubicBezTo>
                    <a:pt x="604206" y="184143"/>
                    <a:pt x="615826" y="177169"/>
                    <a:pt x="618150" y="184724"/>
                  </a:cubicBezTo>
                  <a:lnTo>
                    <a:pt x="618150" y="184724"/>
                  </a:lnTo>
                  <a:close/>
                  <a:moveTo>
                    <a:pt x="578063" y="487522"/>
                  </a:moveTo>
                  <a:cubicBezTo>
                    <a:pt x="580968" y="493915"/>
                    <a:pt x="572834" y="500890"/>
                    <a:pt x="567605" y="496821"/>
                  </a:cubicBezTo>
                  <a:cubicBezTo>
                    <a:pt x="562377" y="493915"/>
                    <a:pt x="562958" y="485779"/>
                    <a:pt x="568187" y="483454"/>
                  </a:cubicBezTo>
                  <a:cubicBezTo>
                    <a:pt x="571672" y="481711"/>
                    <a:pt x="576320" y="484035"/>
                    <a:pt x="578063" y="487522"/>
                  </a:cubicBezTo>
                  <a:lnTo>
                    <a:pt x="578063" y="487522"/>
                  </a:lnTo>
                  <a:close/>
                  <a:moveTo>
                    <a:pt x="558310" y="629913"/>
                  </a:moveTo>
                  <a:cubicBezTo>
                    <a:pt x="558891" y="630494"/>
                    <a:pt x="558891" y="631076"/>
                    <a:pt x="558891" y="631657"/>
                  </a:cubicBezTo>
                  <a:cubicBezTo>
                    <a:pt x="557729" y="632819"/>
                    <a:pt x="555986" y="633400"/>
                    <a:pt x="554824" y="634563"/>
                  </a:cubicBezTo>
                  <a:cubicBezTo>
                    <a:pt x="553662" y="634563"/>
                    <a:pt x="553081" y="633982"/>
                    <a:pt x="553081" y="632238"/>
                  </a:cubicBezTo>
                  <a:cubicBezTo>
                    <a:pt x="550758" y="628751"/>
                    <a:pt x="557148" y="626426"/>
                    <a:pt x="558310" y="629913"/>
                  </a:cubicBezTo>
                  <a:lnTo>
                    <a:pt x="558310" y="629913"/>
                  </a:lnTo>
                  <a:close/>
                  <a:moveTo>
                    <a:pt x="582130" y="400926"/>
                  </a:moveTo>
                  <a:cubicBezTo>
                    <a:pt x="588520" y="398601"/>
                    <a:pt x="595492" y="407319"/>
                    <a:pt x="591425" y="413131"/>
                  </a:cubicBezTo>
                  <a:cubicBezTo>
                    <a:pt x="589101" y="417199"/>
                    <a:pt x="583292" y="418943"/>
                    <a:pt x="579806" y="416037"/>
                  </a:cubicBezTo>
                  <a:cubicBezTo>
                    <a:pt x="576901" y="414293"/>
                    <a:pt x="576320" y="410806"/>
                    <a:pt x="575739" y="407900"/>
                  </a:cubicBezTo>
                  <a:cubicBezTo>
                    <a:pt x="577482" y="404994"/>
                    <a:pt x="579225" y="401507"/>
                    <a:pt x="582130" y="400926"/>
                  </a:cubicBezTo>
                  <a:lnTo>
                    <a:pt x="582130" y="400926"/>
                  </a:lnTo>
                  <a:close/>
                  <a:moveTo>
                    <a:pt x="573996" y="546222"/>
                  </a:moveTo>
                  <a:cubicBezTo>
                    <a:pt x="576901" y="549710"/>
                    <a:pt x="574577" y="554359"/>
                    <a:pt x="570510" y="555521"/>
                  </a:cubicBezTo>
                  <a:cubicBezTo>
                    <a:pt x="567025" y="557265"/>
                    <a:pt x="563539" y="552615"/>
                    <a:pt x="562958" y="549128"/>
                  </a:cubicBezTo>
                  <a:cubicBezTo>
                    <a:pt x="564120" y="544479"/>
                    <a:pt x="571091" y="541573"/>
                    <a:pt x="573996" y="546222"/>
                  </a:cubicBezTo>
                  <a:lnTo>
                    <a:pt x="573996" y="546222"/>
                  </a:lnTo>
                  <a:close/>
                  <a:moveTo>
                    <a:pt x="590844" y="323047"/>
                  </a:moveTo>
                  <a:cubicBezTo>
                    <a:pt x="595492" y="317816"/>
                    <a:pt x="603625" y="318397"/>
                    <a:pt x="606530" y="325371"/>
                  </a:cubicBezTo>
                  <a:cubicBezTo>
                    <a:pt x="606530" y="327115"/>
                    <a:pt x="605949" y="330021"/>
                    <a:pt x="605949" y="331183"/>
                  </a:cubicBezTo>
                  <a:cubicBezTo>
                    <a:pt x="603625" y="332927"/>
                    <a:pt x="600721" y="335833"/>
                    <a:pt x="597235" y="335252"/>
                  </a:cubicBezTo>
                  <a:cubicBezTo>
                    <a:pt x="593749" y="335252"/>
                    <a:pt x="592006" y="331183"/>
                    <a:pt x="590263" y="328859"/>
                  </a:cubicBezTo>
                  <a:cubicBezTo>
                    <a:pt x="590263" y="327115"/>
                    <a:pt x="590844" y="324209"/>
                    <a:pt x="590844" y="323047"/>
                  </a:cubicBezTo>
                  <a:lnTo>
                    <a:pt x="590844" y="323047"/>
                  </a:lnTo>
                  <a:close/>
                  <a:moveTo>
                    <a:pt x="612340" y="238193"/>
                  </a:moveTo>
                  <a:cubicBezTo>
                    <a:pt x="616407" y="238775"/>
                    <a:pt x="618150" y="242843"/>
                    <a:pt x="619312" y="246330"/>
                  </a:cubicBezTo>
                  <a:cubicBezTo>
                    <a:pt x="616988" y="250398"/>
                    <a:pt x="610597" y="255048"/>
                    <a:pt x="607111" y="249817"/>
                  </a:cubicBezTo>
                  <a:cubicBezTo>
                    <a:pt x="602463" y="245749"/>
                    <a:pt x="607111" y="238775"/>
                    <a:pt x="612340" y="238193"/>
                  </a:cubicBezTo>
                  <a:lnTo>
                    <a:pt x="612340" y="238193"/>
                  </a:lnTo>
                  <a:close/>
                  <a:moveTo>
                    <a:pt x="625702" y="157990"/>
                  </a:moveTo>
                  <a:cubicBezTo>
                    <a:pt x="626864" y="160315"/>
                    <a:pt x="630931" y="162058"/>
                    <a:pt x="629188" y="164964"/>
                  </a:cubicBezTo>
                  <a:cubicBezTo>
                    <a:pt x="627445" y="166126"/>
                    <a:pt x="625702" y="167289"/>
                    <a:pt x="624540" y="168451"/>
                  </a:cubicBezTo>
                  <a:cubicBezTo>
                    <a:pt x="623378" y="166708"/>
                    <a:pt x="622216" y="165545"/>
                    <a:pt x="621054" y="163802"/>
                  </a:cubicBezTo>
                  <a:cubicBezTo>
                    <a:pt x="621054" y="161477"/>
                    <a:pt x="623959" y="160315"/>
                    <a:pt x="625702" y="157990"/>
                  </a:cubicBezTo>
                  <a:lnTo>
                    <a:pt x="625702" y="157990"/>
                  </a:lnTo>
                  <a:close/>
                  <a:moveTo>
                    <a:pt x="589682" y="463694"/>
                  </a:moveTo>
                  <a:cubicBezTo>
                    <a:pt x="593168" y="468924"/>
                    <a:pt x="587358" y="475899"/>
                    <a:pt x="581549" y="474155"/>
                  </a:cubicBezTo>
                  <a:cubicBezTo>
                    <a:pt x="576320" y="472993"/>
                    <a:pt x="573996" y="465437"/>
                    <a:pt x="578063" y="461950"/>
                  </a:cubicBezTo>
                  <a:cubicBezTo>
                    <a:pt x="580968" y="458463"/>
                    <a:pt x="587358" y="459626"/>
                    <a:pt x="589682" y="463694"/>
                  </a:cubicBezTo>
                  <a:lnTo>
                    <a:pt x="589682" y="463694"/>
                  </a:lnTo>
                  <a:close/>
                  <a:moveTo>
                    <a:pt x="571091" y="607828"/>
                  </a:moveTo>
                  <a:cubicBezTo>
                    <a:pt x="571672" y="611896"/>
                    <a:pt x="565282" y="614221"/>
                    <a:pt x="564120" y="609572"/>
                  </a:cubicBezTo>
                  <a:cubicBezTo>
                    <a:pt x="561796" y="604922"/>
                    <a:pt x="571091" y="602016"/>
                    <a:pt x="571091" y="607828"/>
                  </a:cubicBezTo>
                  <a:lnTo>
                    <a:pt x="571091" y="607828"/>
                  </a:lnTo>
                  <a:close/>
                  <a:moveTo>
                    <a:pt x="594911" y="377097"/>
                  </a:moveTo>
                  <a:cubicBezTo>
                    <a:pt x="600140" y="377097"/>
                    <a:pt x="605368" y="380584"/>
                    <a:pt x="605368" y="386396"/>
                  </a:cubicBezTo>
                  <a:cubicBezTo>
                    <a:pt x="604206" y="392208"/>
                    <a:pt x="597816" y="394533"/>
                    <a:pt x="593168" y="392789"/>
                  </a:cubicBezTo>
                  <a:cubicBezTo>
                    <a:pt x="591425" y="390464"/>
                    <a:pt x="588520" y="387558"/>
                    <a:pt x="589682" y="384071"/>
                  </a:cubicBezTo>
                  <a:cubicBezTo>
                    <a:pt x="589101" y="381165"/>
                    <a:pt x="592587" y="379422"/>
                    <a:pt x="594911" y="377097"/>
                  </a:cubicBezTo>
                  <a:lnTo>
                    <a:pt x="594911" y="377097"/>
                  </a:lnTo>
                  <a:close/>
                  <a:moveTo>
                    <a:pt x="587939" y="524137"/>
                  </a:moveTo>
                  <a:cubicBezTo>
                    <a:pt x="587939" y="528206"/>
                    <a:pt x="585616" y="532855"/>
                    <a:pt x="580387" y="532274"/>
                  </a:cubicBezTo>
                  <a:cubicBezTo>
                    <a:pt x="575158" y="532274"/>
                    <a:pt x="573415" y="523556"/>
                    <a:pt x="578063" y="521231"/>
                  </a:cubicBezTo>
                  <a:cubicBezTo>
                    <a:pt x="582130" y="518325"/>
                    <a:pt x="585616" y="521812"/>
                    <a:pt x="587939" y="524137"/>
                  </a:cubicBezTo>
                  <a:lnTo>
                    <a:pt x="587939" y="524137"/>
                  </a:lnTo>
                  <a:close/>
                  <a:moveTo>
                    <a:pt x="618150" y="302705"/>
                  </a:moveTo>
                  <a:cubicBezTo>
                    <a:pt x="619892" y="309098"/>
                    <a:pt x="611178" y="313748"/>
                    <a:pt x="606530" y="309679"/>
                  </a:cubicBezTo>
                  <a:cubicBezTo>
                    <a:pt x="602463" y="306773"/>
                    <a:pt x="603045" y="300380"/>
                    <a:pt x="606530" y="297474"/>
                  </a:cubicBezTo>
                  <a:cubicBezTo>
                    <a:pt x="610597" y="295150"/>
                    <a:pt x="617569" y="297474"/>
                    <a:pt x="618150" y="302705"/>
                  </a:cubicBezTo>
                  <a:lnTo>
                    <a:pt x="618150" y="302705"/>
                  </a:lnTo>
                  <a:close/>
                  <a:moveTo>
                    <a:pt x="629188" y="220177"/>
                  </a:moveTo>
                  <a:cubicBezTo>
                    <a:pt x="631512" y="224826"/>
                    <a:pt x="624540" y="230057"/>
                    <a:pt x="620474" y="226570"/>
                  </a:cubicBezTo>
                  <a:cubicBezTo>
                    <a:pt x="617569" y="224826"/>
                    <a:pt x="616988" y="220177"/>
                    <a:pt x="619892" y="217852"/>
                  </a:cubicBezTo>
                  <a:cubicBezTo>
                    <a:pt x="622797" y="214946"/>
                    <a:pt x="628607" y="216689"/>
                    <a:pt x="629188" y="220177"/>
                  </a:cubicBezTo>
                  <a:lnTo>
                    <a:pt x="629188" y="220177"/>
                  </a:lnTo>
                  <a:close/>
                  <a:moveTo>
                    <a:pt x="599559" y="438122"/>
                  </a:moveTo>
                  <a:cubicBezTo>
                    <a:pt x="600721" y="439865"/>
                    <a:pt x="601883" y="441028"/>
                    <a:pt x="603045" y="442771"/>
                  </a:cubicBezTo>
                  <a:cubicBezTo>
                    <a:pt x="603045" y="444515"/>
                    <a:pt x="602463" y="447420"/>
                    <a:pt x="602463" y="448583"/>
                  </a:cubicBezTo>
                  <a:cubicBezTo>
                    <a:pt x="598978" y="452070"/>
                    <a:pt x="592587" y="453814"/>
                    <a:pt x="589682" y="449164"/>
                  </a:cubicBezTo>
                  <a:cubicBezTo>
                    <a:pt x="586196" y="445096"/>
                    <a:pt x="589682" y="439284"/>
                    <a:pt x="593749" y="436959"/>
                  </a:cubicBezTo>
                  <a:cubicBezTo>
                    <a:pt x="594911" y="437540"/>
                    <a:pt x="597816" y="438122"/>
                    <a:pt x="599559" y="438122"/>
                  </a:cubicBezTo>
                  <a:lnTo>
                    <a:pt x="599559" y="438122"/>
                  </a:lnTo>
                  <a:close/>
                  <a:moveTo>
                    <a:pt x="583292" y="581675"/>
                  </a:moveTo>
                  <a:cubicBezTo>
                    <a:pt x="586777" y="585743"/>
                    <a:pt x="580968" y="591555"/>
                    <a:pt x="576901" y="587487"/>
                  </a:cubicBezTo>
                  <a:cubicBezTo>
                    <a:pt x="573415" y="583999"/>
                    <a:pt x="579225" y="577606"/>
                    <a:pt x="583292" y="581675"/>
                  </a:cubicBezTo>
                  <a:lnTo>
                    <a:pt x="583292" y="581675"/>
                  </a:lnTo>
                  <a:close/>
                  <a:moveTo>
                    <a:pt x="615826" y="360243"/>
                  </a:moveTo>
                  <a:cubicBezTo>
                    <a:pt x="618150" y="367217"/>
                    <a:pt x="608854" y="373029"/>
                    <a:pt x="603625" y="367798"/>
                  </a:cubicBezTo>
                  <a:cubicBezTo>
                    <a:pt x="598978" y="364311"/>
                    <a:pt x="601301" y="355593"/>
                    <a:pt x="607111" y="355012"/>
                  </a:cubicBezTo>
                  <a:cubicBezTo>
                    <a:pt x="611178" y="353850"/>
                    <a:pt x="615245" y="356756"/>
                    <a:pt x="615826" y="360243"/>
                  </a:cubicBezTo>
                  <a:lnTo>
                    <a:pt x="615826" y="360243"/>
                  </a:lnTo>
                  <a:close/>
                  <a:moveTo>
                    <a:pt x="623959" y="273065"/>
                  </a:moveTo>
                  <a:cubicBezTo>
                    <a:pt x="626283" y="275389"/>
                    <a:pt x="630350" y="277714"/>
                    <a:pt x="629188" y="281782"/>
                  </a:cubicBezTo>
                  <a:cubicBezTo>
                    <a:pt x="628607" y="285851"/>
                    <a:pt x="624540" y="286432"/>
                    <a:pt x="621635" y="288176"/>
                  </a:cubicBezTo>
                  <a:cubicBezTo>
                    <a:pt x="618730" y="285851"/>
                    <a:pt x="615826" y="283526"/>
                    <a:pt x="615826" y="279458"/>
                  </a:cubicBezTo>
                  <a:cubicBezTo>
                    <a:pt x="616988" y="275970"/>
                    <a:pt x="620474" y="274227"/>
                    <a:pt x="623959" y="273065"/>
                  </a:cubicBezTo>
                  <a:lnTo>
                    <a:pt x="623959" y="273065"/>
                  </a:lnTo>
                  <a:close/>
                  <a:moveTo>
                    <a:pt x="600140" y="500890"/>
                  </a:moveTo>
                  <a:cubicBezTo>
                    <a:pt x="603045" y="508445"/>
                    <a:pt x="591425" y="513094"/>
                    <a:pt x="588520" y="505539"/>
                  </a:cubicBezTo>
                  <a:cubicBezTo>
                    <a:pt x="585034" y="497984"/>
                    <a:pt x="597235" y="493334"/>
                    <a:pt x="600140" y="500890"/>
                  </a:cubicBezTo>
                  <a:lnTo>
                    <a:pt x="600140" y="500890"/>
                  </a:lnTo>
                  <a:close/>
                  <a:moveTo>
                    <a:pt x="634417" y="195186"/>
                  </a:moveTo>
                  <a:cubicBezTo>
                    <a:pt x="638483" y="191698"/>
                    <a:pt x="641388" y="196929"/>
                    <a:pt x="641969" y="200416"/>
                  </a:cubicBezTo>
                  <a:cubicBezTo>
                    <a:pt x="640226" y="202160"/>
                    <a:pt x="637903" y="203322"/>
                    <a:pt x="635579" y="204485"/>
                  </a:cubicBezTo>
                  <a:cubicBezTo>
                    <a:pt x="633255" y="202160"/>
                    <a:pt x="629769" y="197510"/>
                    <a:pt x="634417" y="195186"/>
                  </a:cubicBezTo>
                  <a:lnTo>
                    <a:pt x="634417" y="195186"/>
                  </a:lnTo>
                  <a:close/>
                  <a:moveTo>
                    <a:pt x="608273" y="413131"/>
                  </a:moveTo>
                  <a:cubicBezTo>
                    <a:pt x="611759" y="415455"/>
                    <a:pt x="614083" y="418361"/>
                    <a:pt x="615245" y="421848"/>
                  </a:cubicBezTo>
                  <a:cubicBezTo>
                    <a:pt x="613502" y="424754"/>
                    <a:pt x="611178" y="427660"/>
                    <a:pt x="607692" y="428822"/>
                  </a:cubicBezTo>
                  <a:cubicBezTo>
                    <a:pt x="601883" y="429404"/>
                    <a:pt x="597235" y="421848"/>
                    <a:pt x="601301" y="417199"/>
                  </a:cubicBezTo>
                  <a:cubicBezTo>
                    <a:pt x="603045" y="414874"/>
                    <a:pt x="606530" y="414293"/>
                    <a:pt x="608273" y="413131"/>
                  </a:cubicBezTo>
                  <a:lnTo>
                    <a:pt x="608273" y="413131"/>
                  </a:lnTo>
                  <a:close/>
                  <a:moveTo>
                    <a:pt x="596654" y="560171"/>
                  </a:moveTo>
                  <a:cubicBezTo>
                    <a:pt x="598397" y="564239"/>
                    <a:pt x="590844" y="568889"/>
                    <a:pt x="589101" y="564239"/>
                  </a:cubicBezTo>
                  <a:cubicBezTo>
                    <a:pt x="583292" y="559589"/>
                    <a:pt x="595492" y="552615"/>
                    <a:pt x="596654" y="560171"/>
                  </a:cubicBezTo>
                  <a:lnTo>
                    <a:pt x="596654" y="560171"/>
                  </a:lnTo>
                  <a:close/>
                  <a:moveTo>
                    <a:pt x="628026" y="337576"/>
                  </a:moveTo>
                  <a:cubicBezTo>
                    <a:pt x="630350" y="342807"/>
                    <a:pt x="622797" y="349200"/>
                    <a:pt x="618150" y="345713"/>
                  </a:cubicBezTo>
                  <a:cubicBezTo>
                    <a:pt x="612921" y="343388"/>
                    <a:pt x="612921" y="335252"/>
                    <a:pt x="618730" y="332927"/>
                  </a:cubicBezTo>
                  <a:cubicBezTo>
                    <a:pt x="622216" y="330602"/>
                    <a:pt x="626864" y="334089"/>
                    <a:pt x="628026" y="337576"/>
                  </a:cubicBezTo>
                  <a:lnTo>
                    <a:pt x="628026" y="337576"/>
                  </a:lnTo>
                  <a:close/>
                  <a:moveTo>
                    <a:pt x="640807" y="255629"/>
                  </a:moveTo>
                  <a:cubicBezTo>
                    <a:pt x="641388" y="258535"/>
                    <a:pt x="640226" y="262022"/>
                    <a:pt x="636741" y="262603"/>
                  </a:cubicBezTo>
                  <a:cubicBezTo>
                    <a:pt x="630931" y="265509"/>
                    <a:pt x="626283" y="255629"/>
                    <a:pt x="631512" y="252723"/>
                  </a:cubicBezTo>
                  <a:cubicBezTo>
                    <a:pt x="634998" y="249817"/>
                    <a:pt x="639645" y="252142"/>
                    <a:pt x="640807" y="255629"/>
                  </a:cubicBezTo>
                  <a:lnTo>
                    <a:pt x="640807" y="255629"/>
                  </a:lnTo>
                  <a:close/>
                  <a:moveTo>
                    <a:pt x="643712" y="174844"/>
                  </a:moveTo>
                  <a:cubicBezTo>
                    <a:pt x="646036" y="170776"/>
                    <a:pt x="653008" y="171357"/>
                    <a:pt x="651265" y="177169"/>
                  </a:cubicBezTo>
                  <a:cubicBezTo>
                    <a:pt x="649522" y="181237"/>
                    <a:pt x="646036" y="177750"/>
                    <a:pt x="643712" y="174844"/>
                  </a:cubicBezTo>
                  <a:lnTo>
                    <a:pt x="643712" y="174844"/>
                  </a:lnTo>
                  <a:close/>
                  <a:moveTo>
                    <a:pt x="612340" y="478223"/>
                  </a:moveTo>
                  <a:cubicBezTo>
                    <a:pt x="614664" y="484035"/>
                    <a:pt x="605368" y="489847"/>
                    <a:pt x="601883" y="484617"/>
                  </a:cubicBezTo>
                  <a:cubicBezTo>
                    <a:pt x="598397" y="481711"/>
                    <a:pt x="600140" y="475317"/>
                    <a:pt x="604787" y="474155"/>
                  </a:cubicBezTo>
                  <a:cubicBezTo>
                    <a:pt x="607692" y="472411"/>
                    <a:pt x="611178" y="474736"/>
                    <a:pt x="612340" y="478223"/>
                  </a:cubicBezTo>
                  <a:lnTo>
                    <a:pt x="612340" y="478223"/>
                  </a:lnTo>
                  <a:close/>
                  <a:moveTo>
                    <a:pt x="626864" y="396276"/>
                  </a:moveTo>
                  <a:cubicBezTo>
                    <a:pt x="629188" y="402088"/>
                    <a:pt x="621635" y="407900"/>
                    <a:pt x="616407" y="403832"/>
                  </a:cubicBezTo>
                  <a:cubicBezTo>
                    <a:pt x="611759" y="401507"/>
                    <a:pt x="612340" y="393951"/>
                    <a:pt x="616988" y="392208"/>
                  </a:cubicBezTo>
                  <a:cubicBezTo>
                    <a:pt x="620474" y="389883"/>
                    <a:pt x="625702" y="392208"/>
                    <a:pt x="626864" y="396276"/>
                  </a:cubicBezTo>
                  <a:lnTo>
                    <a:pt x="626864" y="396276"/>
                  </a:lnTo>
                  <a:close/>
                  <a:moveTo>
                    <a:pt x="628026" y="313167"/>
                  </a:moveTo>
                  <a:cubicBezTo>
                    <a:pt x="630350" y="307936"/>
                    <a:pt x="638483" y="309098"/>
                    <a:pt x="639645" y="314910"/>
                  </a:cubicBezTo>
                  <a:cubicBezTo>
                    <a:pt x="641388" y="319559"/>
                    <a:pt x="636159" y="322465"/>
                    <a:pt x="632093" y="323628"/>
                  </a:cubicBezTo>
                  <a:cubicBezTo>
                    <a:pt x="629188" y="321303"/>
                    <a:pt x="624540" y="317235"/>
                    <a:pt x="628026" y="313167"/>
                  </a:cubicBezTo>
                  <a:lnTo>
                    <a:pt x="628026" y="313167"/>
                  </a:lnTo>
                  <a:close/>
                  <a:moveTo>
                    <a:pt x="604787" y="533436"/>
                  </a:moveTo>
                  <a:cubicBezTo>
                    <a:pt x="608273" y="532855"/>
                    <a:pt x="609435" y="536923"/>
                    <a:pt x="610597" y="539248"/>
                  </a:cubicBezTo>
                  <a:cubicBezTo>
                    <a:pt x="608854" y="540992"/>
                    <a:pt x="606530" y="544479"/>
                    <a:pt x="603045" y="542735"/>
                  </a:cubicBezTo>
                  <a:cubicBezTo>
                    <a:pt x="598397" y="541573"/>
                    <a:pt x="599559" y="533436"/>
                    <a:pt x="604787" y="533436"/>
                  </a:cubicBezTo>
                  <a:lnTo>
                    <a:pt x="604787" y="533436"/>
                  </a:lnTo>
                  <a:close/>
                  <a:moveTo>
                    <a:pt x="651846" y="232963"/>
                  </a:moveTo>
                  <a:cubicBezTo>
                    <a:pt x="654750" y="238775"/>
                    <a:pt x="644293" y="242843"/>
                    <a:pt x="642550" y="236450"/>
                  </a:cubicBezTo>
                  <a:cubicBezTo>
                    <a:pt x="640807" y="230638"/>
                    <a:pt x="649522" y="227151"/>
                    <a:pt x="651846" y="232963"/>
                  </a:cubicBezTo>
                  <a:lnTo>
                    <a:pt x="651846" y="232963"/>
                  </a:lnTo>
                  <a:close/>
                  <a:moveTo>
                    <a:pt x="623959" y="453814"/>
                  </a:moveTo>
                  <a:cubicBezTo>
                    <a:pt x="628026" y="460207"/>
                    <a:pt x="617569" y="466600"/>
                    <a:pt x="613502" y="460207"/>
                  </a:cubicBezTo>
                  <a:cubicBezTo>
                    <a:pt x="608273" y="453814"/>
                    <a:pt x="620474" y="445677"/>
                    <a:pt x="623959" y="453814"/>
                  </a:cubicBezTo>
                  <a:lnTo>
                    <a:pt x="623959" y="453814"/>
                  </a:lnTo>
                  <a:close/>
                  <a:moveTo>
                    <a:pt x="638483" y="373029"/>
                  </a:moveTo>
                  <a:cubicBezTo>
                    <a:pt x="640226" y="377097"/>
                    <a:pt x="635579" y="381746"/>
                    <a:pt x="631512" y="381746"/>
                  </a:cubicBezTo>
                  <a:cubicBezTo>
                    <a:pt x="626864" y="381165"/>
                    <a:pt x="623378" y="375354"/>
                    <a:pt x="626864" y="371285"/>
                  </a:cubicBezTo>
                  <a:cubicBezTo>
                    <a:pt x="629769" y="366636"/>
                    <a:pt x="636741" y="367798"/>
                    <a:pt x="638483" y="373029"/>
                  </a:cubicBezTo>
                  <a:lnTo>
                    <a:pt x="638483" y="373029"/>
                  </a:lnTo>
                  <a:close/>
                  <a:moveTo>
                    <a:pt x="651265" y="292244"/>
                  </a:moveTo>
                  <a:cubicBezTo>
                    <a:pt x="653008" y="296893"/>
                    <a:pt x="645455" y="301543"/>
                    <a:pt x="641969" y="297474"/>
                  </a:cubicBezTo>
                  <a:cubicBezTo>
                    <a:pt x="638483" y="294569"/>
                    <a:pt x="640226" y="288176"/>
                    <a:pt x="644293" y="287594"/>
                  </a:cubicBezTo>
                  <a:cubicBezTo>
                    <a:pt x="647779" y="286432"/>
                    <a:pt x="650684" y="289338"/>
                    <a:pt x="651265" y="292244"/>
                  </a:cubicBezTo>
                  <a:lnTo>
                    <a:pt x="651265" y="292244"/>
                  </a:lnTo>
                  <a:close/>
                  <a:moveTo>
                    <a:pt x="618730" y="510189"/>
                  </a:moveTo>
                  <a:cubicBezTo>
                    <a:pt x="621635" y="510770"/>
                    <a:pt x="622216" y="514257"/>
                    <a:pt x="623378" y="516582"/>
                  </a:cubicBezTo>
                  <a:cubicBezTo>
                    <a:pt x="622216" y="517744"/>
                    <a:pt x="620474" y="519488"/>
                    <a:pt x="619312" y="520650"/>
                  </a:cubicBezTo>
                  <a:cubicBezTo>
                    <a:pt x="616988" y="520069"/>
                    <a:pt x="614083" y="519488"/>
                    <a:pt x="612921" y="517163"/>
                  </a:cubicBezTo>
                  <a:cubicBezTo>
                    <a:pt x="611178" y="513094"/>
                    <a:pt x="615245" y="509608"/>
                    <a:pt x="618730" y="510189"/>
                  </a:cubicBezTo>
                  <a:lnTo>
                    <a:pt x="618730" y="510189"/>
                  </a:lnTo>
                  <a:close/>
                  <a:moveTo>
                    <a:pt x="656493" y="207972"/>
                  </a:moveTo>
                  <a:cubicBezTo>
                    <a:pt x="658817" y="207972"/>
                    <a:pt x="664046" y="207972"/>
                    <a:pt x="662884" y="211459"/>
                  </a:cubicBezTo>
                  <a:cubicBezTo>
                    <a:pt x="663465" y="215527"/>
                    <a:pt x="657655" y="216108"/>
                    <a:pt x="655912" y="213202"/>
                  </a:cubicBezTo>
                  <a:cubicBezTo>
                    <a:pt x="656493" y="211459"/>
                    <a:pt x="656493" y="209715"/>
                    <a:pt x="656493" y="207972"/>
                  </a:cubicBezTo>
                  <a:lnTo>
                    <a:pt x="656493" y="207972"/>
                  </a:lnTo>
                  <a:close/>
                  <a:moveTo>
                    <a:pt x="636159" y="430566"/>
                  </a:moveTo>
                  <a:cubicBezTo>
                    <a:pt x="638483" y="434053"/>
                    <a:pt x="634998" y="439865"/>
                    <a:pt x="630931" y="439284"/>
                  </a:cubicBezTo>
                  <a:cubicBezTo>
                    <a:pt x="625702" y="439865"/>
                    <a:pt x="622797" y="432310"/>
                    <a:pt x="626283" y="429404"/>
                  </a:cubicBezTo>
                  <a:cubicBezTo>
                    <a:pt x="628607" y="425917"/>
                    <a:pt x="634417" y="427079"/>
                    <a:pt x="636159" y="430566"/>
                  </a:cubicBezTo>
                  <a:lnTo>
                    <a:pt x="636159" y="430566"/>
                  </a:lnTo>
                  <a:close/>
                  <a:moveTo>
                    <a:pt x="618150" y="572376"/>
                  </a:moveTo>
                  <a:cubicBezTo>
                    <a:pt x="618150" y="573538"/>
                    <a:pt x="618730" y="575282"/>
                    <a:pt x="618150" y="576444"/>
                  </a:cubicBezTo>
                  <a:lnTo>
                    <a:pt x="617569" y="577025"/>
                  </a:lnTo>
                  <a:cubicBezTo>
                    <a:pt x="617569" y="577025"/>
                    <a:pt x="616988" y="577606"/>
                    <a:pt x="616407" y="577606"/>
                  </a:cubicBezTo>
                  <a:cubicBezTo>
                    <a:pt x="613502" y="579931"/>
                    <a:pt x="612340" y="575282"/>
                    <a:pt x="611178" y="573538"/>
                  </a:cubicBezTo>
                  <a:cubicBezTo>
                    <a:pt x="613502" y="571795"/>
                    <a:pt x="615826" y="570632"/>
                    <a:pt x="618150" y="572376"/>
                  </a:cubicBezTo>
                  <a:lnTo>
                    <a:pt x="618150" y="572376"/>
                  </a:lnTo>
                  <a:close/>
                  <a:moveTo>
                    <a:pt x="650684" y="350362"/>
                  </a:moveTo>
                  <a:cubicBezTo>
                    <a:pt x="653008" y="358499"/>
                    <a:pt x="639064" y="360243"/>
                    <a:pt x="638483" y="352106"/>
                  </a:cubicBezTo>
                  <a:cubicBezTo>
                    <a:pt x="637321" y="344550"/>
                    <a:pt x="649522" y="343388"/>
                    <a:pt x="650684" y="350362"/>
                  </a:cubicBezTo>
                  <a:lnTo>
                    <a:pt x="650684" y="350362"/>
                  </a:lnTo>
                  <a:close/>
                  <a:moveTo>
                    <a:pt x="659398" y="264347"/>
                  </a:moveTo>
                  <a:cubicBezTo>
                    <a:pt x="661141" y="266672"/>
                    <a:pt x="664627" y="267834"/>
                    <a:pt x="663465" y="271321"/>
                  </a:cubicBezTo>
                  <a:cubicBezTo>
                    <a:pt x="662884" y="275389"/>
                    <a:pt x="655912" y="276552"/>
                    <a:pt x="654750" y="272484"/>
                  </a:cubicBezTo>
                  <a:cubicBezTo>
                    <a:pt x="651846" y="268415"/>
                    <a:pt x="656493" y="265509"/>
                    <a:pt x="659398" y="264347"/>
                  </a:cubicBezTo>
                  <a:lnTo>
                    <a:pt x="659398" y="264347"/>
                  </a:lnTo>
                  <a:close/>
                  <a:moveTo>
                    <a:pt x="634417" y="491009"/>
                  </a:moveTo>
                  <a:cubicBezTo>
                    <a:pt x="636159" y="496240"/>
                    <a:pt x="627445" y="500309"/>
                    <a:pt x="625121" y="494497"/>
                  </a:cubicBezTo>
                  <a:cubicBezTo>
                    <a:pt x="621054" y="487522"/>
                    <a:pt x="633255" y="483454"/>
                    <a:pt x="634417" y="491009"/>
                  </a:cubicBezTo>
                  <a:lnTo>
                    <a:pt x="634417" y="491009"/>
                  </a:lnTo>
                  <a:close/>
                  <a:moveTo>
                    <a:pt x="647779" y="406737"/>
                  </a:moveTo>
                  <a:cubicBezTo>
                    <a:pt x="653008" y="412549"/>
                    <a:pt x="642550" y="420105"/>
                    <a:pt x="638483" y="413131"/>
                  </a:cubicBezTo>
                  <a:cubicBezTo>
                    <a:pt x="633836" y="407900"/>
                    <a:pt x="644293" y="400345"/>
                    <a:pt x="647779" y="406737"/>
                  </a:cubicBezTo>
                  <a:lnTo>
                    <a:pt x="647779" y="406737"/>
                  </a:lnTo>
                  <a:close/>
                  <a:moveTo>
                    <a:pt x="623378" y="550291"/>
                  </a:moveTo>
                  <a:cubicBezTo>
                    <a:pt x="626283" y="547385"/>
                    <a:pt x="631512" y="546222"/>
                    <a:pt x="631512" y="551453"/>
                  </a:cubicBezTo>
                  <a:cubicBezTo>
                    <a:pt x="629769" y="556683"/>
                    <a:pt x="625121" y="553778"/>
                    <a:pt x="623378" y="550291"/>
                  </a:cubicBezTo>
                  <a:lnTo>
                    <a:pt x="623378" y="550291"/>
                  </a:lnTo>
                  <a:close/>
                  <a:moveTo>
                    <a:pt x="657075" y="321884"/>
                  </a:moveTo>
                  <a:cubicBezTo>
                    <a:pt x="658817" y="324209"/>
                    <a:pt x="662884" y="325953"/>
                    <a:pt x="662303" y="328859"/>
                  </a:cubicBezTo>
                  <a:cubicBezTo>
                    <a:pt x="662303" y="332346"/>
                    <a:pt x="657655" y="332927"/>
                    <a:pt x="655332" y="334671"/>
                  </a:cubicBezTo>
                  <a:cubicBezTo>
                    <a:pt x="654170" y="332346"/>
                    <a:pt x="651265" y="330602"/>
                    <a:pt x="651265" y="327696"/>
                  </a:cubicBezTo>
                  <a:cubicBezTo>
                    <a:pt x="651846" y="324790"/>
                    <a:pt x="654750" y="323628"/>
                    <a:pt x="657075" y="321884"/>
                  </a:cubicBezTo>
                  <a:lnTo>
                    <a:pt x="657075" y="321884"/>
                  </a:lnTo>
                  <a:close/>
                  <a:moveTo>
                    <a:pt x="672761" y="243424"/>
                  </a:moveTo>
                  <a:cubicBezTo>
                    <a:pt x="675084" y="244005"/>
                    <a:pt x="673922" y="247493"/>
                    <a:pt x="673922" y="249817"/>
                  </a:cubicBezTo>
                  <a:cubicBezTo>
                    <a:pt x="671599" y="249817"/>
                    <a:pt x="668694" y="250980"/>
                    <a:pt x="667532" y="249236"/>
                  </a:cubicBezTo>
                  <a:cubicBezTo>
                    <a:pt x="664627" y="246330"/>
                    <a:pt x="669275" y="240518"/>
                    <a:pt x="672761" y="243424"/>
                  </a:cubicBezTo>
                  <a:lnTo>
                    <a:pt x="672761" y="243424"/>
                  </a:lnTo>
                  <a:close/>
                  <a:moveTo>
                    <a:pt x="647198" y="468343"/>
                  </a:moveTo>
                  <a:cubicBezTo>
                    <a:pt x="648360" y="472993"/>
                    <a:pt x="641388" y="477061"/>
                    <a:pt x="638483" y="472411"/>
                  </a:cubicBezTo>
                  <a:cubicBezTo>
                    <a:pt x="636159" y="470668"/>
                    <a:pt x="636741" y="466600"/>
                    <a:pt x="639645" y="464856"/>
                  </a:cubicBezTo>
                  <a:cubicBezTo>
                    <a:pt x="641969" y="463113"/>
                    <a:pt x="646036" y="464856"/>
                    <a:pt x="647198" y="468343"/>
                  </a:cubicBezTo>
                  <a:lnTo>
                    <a:pt x="647198" y="468343"/>
                  </a:lnTo>
                  <a:close/>
                  <a:moveTo>
                    <a:pt x="655912" y="380584"/>
                  </a:moveTo>
                  <a:cubicBezTo>
                    <a:pt x="658237" y="382909"/>
                    <a:pt x="659979" y="384652"/>
                    <a:pt x="661722" y="387558"/>
                  </a:cubicBezTo>
                  <a:cubicBezTo>
                    <a:pt x="659398" y="389883"/>
                    <a:pt x="657655" y="392789"/>
                    <a:pt x="654170" y="392789"/>
                  </a:cubicBezTo>
                  <a:cubicBezTo>
                    <a:pt x="651265" y="391627"/>
                    <a:pt x="649522" y="388721"/>
                    <a:pt x="649522" y="385815"/>
                  </a:cubicBezTo>
                  <a:cubicBezTo>
                    <a:pt x="650684" y="382909"/>
                    <a:pt x="653588" y="381746"/>
                    <a:pt x="655912" y="380584"/>
                  </a:cubicBezTo>
                  <a:lnTo>
                    <a:pt x="655912" y="380584"/>
                  </a:lnTo>
                  <a:close/>
                  <a:moveTo>
                    <a:pt x="669856" y="299218"/>
                  </a:moveTo>
                  <a:cubicBezTo>
                    <a:pt x="671599" y="301543"/>
                    <a:pt x="673342" y="303286"/>
                    <a:pt x="675084" y="306192"/>
                  </a:cubicBezTo>
                  <a:cubicBezTo>
                    <a:pt x="673342" y="307936"/>
                    <a:pt x="671599" y="309098"/>
                    <a:pt x="669856" y="310261"/>
                  </a:cubicBezTo>
                  <a:cubicBezTo>
                    <a:pt x="666951" y="310261"/>
                    <a:pt x="664046" y="306773"/>
                    <a:pt x="664627" y="303867"/>
                  </a:cubicBezTo>
                  <a:cubicBezTo>
                    <a:pt x="665789" y="302124"/>
                    <a:pt x="668113" y="300961"/>
                    <a:pt x="669856" y="299218"/>
                  </a:cubicBezTo>
                  <a:lnTo>
                    <a:pt x="669856" y="299218"/>
                  </a:lnTo>
                  <a:close/>
                  <a:moveTo>
                    <a:pt x="643712" y="527624"/>
                  </a:moveTo>
                  <a:cubicBezTo>
                    <a:pt x="644293" y="530530"/>
                    <a:pt x="638483" y="532274"/>
                    <a:pt x="637321" y="529368"/>
                  </a:cubicBezTo>
                  <a:cubicBezTo>
                    <a:pt x="634417" y="527043"/>
                    <a:pt x="637903" y="524137"/>
                    <a:pt x="640226" y="522975"/>
                  </a:cubicBezTo>
                  <a:cubicBezTo>
                    <a:pt x="641969" y="524137"/>
                    <a:pt x="643712" y="525881"/>
                    <a:pt x="643712" y="527624"/>
                  </a:cubicBezTo>
                  <a:lnTo>
                    <a:pt x="643712" y="527624"/>
                  </a:lnTo>
                  <a:close/>
                  <a:moveTo>
                    <a:pt x="658817" y="445677"/>
                  </a:moveTo>
                  <a:cubicBezTo>
                    <a:pt x="659398" y="451489"/>
                    <a:pt x="650103" y="452070"/>
                    <a:pt x="649522" y="446839"/>
                  </a:cubicBezTo>
                  <a:cubicBezTo>
                    <a:pt x="647779" y="440446"/>
                    <a:pt x="658817" y="439284"/>
                    <a:pt x="658817" y="445677"/>
                  </a:cubicBezTo>
                  <a:lnTo>
                    <a:pt x="658817" y="445677"/>
                  </a:lnTo>
                  <a:close/>
                  <a:moveTo>
                    <a:pt x="672761" y="363148"/>
                  </a:moveTo>
                  <a:cubicBezTo>
                    <a:pt x="673922" y="367217"/>
                    <a:pt x="667532" y="371285"/>
                    <a:pt x="664627" y="367798"/>
                  </a:cubicBezTo>
                  <a:cubicBezTo>
                    <a:pt x="662303" y="366054"/>
                    <a:pt x="662303" y="361986"/>
                    <a:pt x="665208" y="360243"/>
                  </a:cubicBezTo>
                  <a:cubicBezTo>
                    <a:pt x="668113" y="357918"/>
                    <a:pt x="671599" y="360243"/>
                    <a:pt x="672761" y="363148"/>
                  </a:cubicBezTo>
                  <a:lnTo>
                    <a:pt x="672761" y="363148"/>
                  </a:lnTo>
                  <a:close/>
                  <a:moveTo>
                    <a:pt x="683799" y="278876"/>
                  </a:moveTo>
                  <a:cubicBezTo>
                    <a:pt x="687285" y="281201"/>
                    <a:pt x="684380" y="285851"/>
                    <a:pt x="680894" y="285270"/>
                  </a:cubicBezTo>
                  <a:cubicBezTo>
                    <a:pt x="679151" y="284107"/>
                    <a:pt x="677989" y="282945"/>
                    <a:pt x="676246" y="281782"/>
                  </a:cubicBezTo>
                  <a:cubicBezTo>
                    <a:pt x="677989" y="280039"/>
                    <a:pt x="680894" y="276552"/>
                    <a:pt x="683799" y="278876"/>
                  </a:cubicBezTo>
                  <a:lnTo>
                    <a:pt x="683799" y="278876"/>
                  </a:lnTo>
                  <a:close/>
                  <a:moveTo>
                    <a:pt x="654750" y="501471"/>
                  </a:moveTo>
                  <a:cubicBezTo>
                    <a:pt x="659398" y="504377"/>
                    <a:pt x="653008" y="510189"/>
                    <a:pt x="650103" y="506702"/>
                  </a:cubicBezTo>
                  <a:cubicBezTo>
                    <a:pt x="647198" y="503796"/>
                    <a:pt x="651265" y="499146"/>
                    <a:pt x="654750" y="501471"/>
                  </a:cubicBezTo>
                  <a:lnTo>
                    <a:pt x="654750" y="501471"/>
                  </a:lnTo>
                  <a:close/>
                  <a:moveTo>
                    <a:pt x="665789" y="418361"/>
                  </a:moveTo>
                  <a:cubicBezTo>
                    <a:pt x="669275" y="417199"/>
                    <a:pt x="670437" y="421848"/>
                    <a:pt x="671599" y="424173"/>
                  </a:cubicBezTo>
                  <a:cubicBezTo>
                    <a:pt x="669275" y="425335"/>
                    <a:pt x="665789" y="429404"/>
                    <a:pt x="663465" y="425917"/>
                  </a:cubicBezTo>
                  <a:cubicBezTo>
                    <a:pt x="660560" y="423592"/>
                    <a:pt x="662303" y="418943"/>
                    <a:pt x="665789" y="418361"/>
                  </a:cubicBezTo>
                  <a:lnTo>
                    <a:pt x="665789" y="418361"/>
                  </a:lnTo>
                  <a:close/>
                  <a:moveTo>
                    <a:pt x="678570" y="336995"/>
                  </a:moveTo>
                  <a:cubicBezTo>
                    <a:pt x="682056" y="336414"/>
                    <a:pt x="683218" y="339320"/>
                    <a:pt x="684961" y="341644"/>
                  </a:cubicBezTo>
                  <a:cubicBezTo>
                    <a:pt x="683218" y="343388"/>
                    <a:pt x="680894" y="346294"/>
                    <a:pt x="677989" y="344550"/>
                  </a:cubicBezTo>
                  <a:cubicBezTo>
                    <a:pt x="674504" y="343388"/>
                    <a:pt x="675084" y="336995"/>
                    <a:pt x="678570" y="336995"/>
                  </a:cubicBezTo>
                  <a:lnTo>
                    <a:pt x="678570" y="336995"/>
                  </a:lnTo>
                  <a:close/>
                  <a:moveTo>
                    <a:pt x="665208" y="476480"/>
                  </a:moveTo>
                  <a:cubicBezTo>
                    <a:pt x="666370" y="478223"/>
                    <a:pt x="668113" y="479967"/>
                    <a:pt x="669275" y="481711"/>
                  </a:cubicBezTo>
                  <a:cubicBezTo>
                    <a:pt x="667532" y="482873"/>
                    <a:pt x="665789" y="484617"/>
                    <a:pt x="664046" y="485779"/>
                  </a:cubicBezTo>
                  <a:cubicBezTo>
                    <a:pt x="659979" y="482873"/>
                    <a:pt x="660560" y="478223"/>
                    <a:pt x="665208" y="476480"/>
                  </a:cubicBezTo>
                  <a:lnTo>
                    <a:pt x="665208" y="476480"/>
                  </a:lnTo>
                  <a:close/>
                  <a:moveTo>
                    <a:pt x="682637" y="398601"/>
                  </a:moveTo>
                  <a:cubicBezTo>
                    <a:pt x="683799" y="401507"/>
                    <a:pt x="680313" y="403832"/>
                    <a:pt x="677408" y="403832"/>
                  </a:cubicBezTo>
                  <a:cubicBezTo>
                    <a:pt x="675084" y="402088"/>
                    <a:pt x="672761" y="398020"/>
                    <a:pt x="676246" y="396276"/>
                  </a:cubicBezTo>
                  <a:cubicBezTo>
                    <a:pt x="678570" y="393370"/>
                    <a:pt x="681475" y="396276"/>
                    <a:pt x="682637" y="398601"/>
                  </a:cubicBezTo>
                  <a:lnTo>
                    <a:pt x="682637" y="398601"/>
                  </a:lnTo>
                  <a:close/>
                  <a:moveTo>
                    <a:pt x="687866" y="317816"/>
                  </a:moveTo>
                  <a:cubicBezTo>
                    <a:pt x="689609" y="314329"/>
                    <a:pt x="694837" y="312004"/>
                    <a:pt x="695999" y="317235"/>
                  </a:cubicBezTo>
                  <a:cubicBezTo>
                    <a:pt x="695999" y="322465"/>
                    <a:pt x="689609" y="321303"/>
                    <a:pt x="687866" y="317816"/>
                  </a:cubicBezTo>
                  <a:lnTo>
                    <a:pt x="687866" y="317816"/>
                  </a:lnTo>
                  <a:close/>
                  <a:moveTo>
                    <a:pt x="680313" y="456138"/>
                  </a:moveTo>
                  <a:cubicBezTo>
                    <a:pt x="682637" y="460207"/>
                    <a:pt x="675666" y="463694"/>
                    <a:pt x="674504" y="459626"/>
                  </a:cubicBezTo>
                  <a:cubicBezTo>
                    <a:pt x="671599" y="455557"/>
                    <a:pt x="678570" y="452070"/>
                    <a:pt x="680313" y="456138"/>
                  </a:cubicBezTo>
                  <a:lnTo>
                    <a:pt x="680313" y="456138"/>
                  </a:lnTo>
                  <a:close/>
                  <a:moveTo>
                    <a:pt x="691351" y="371285"/>
                  </a:moveTo>
                  <a:cubicBezTo>
                    <a:pt x="693095" y="373029"/>
                    <a:pt x="694256" y="374772"/>
                    <a:pt x="695999" y="376516"/>
                  </a:cubicBezTo>
                  <a:cubicBezTo>
                    <a:pt x="694256" y="377678"/>
                    <a:pt x="691933" y="379422"/>
                    <a:pt x="690190" y="380584"/>
                  </a:cubicBezTo>
                  <a:cubicBezTo>
                    <a:pt x="689028" y="378841"/>
                    <a:pt x="688447" y="377097"/>
                    <a:pt x="687285" y="375354"/>
                  </a:cubicBezTo>
                  <a:cubicBezTo>
                    <a:pt x="688447" y="374191"/>
                    <a:pt x="689609" y="373029"/>
                    <a:pt x="691351" y="371285"/>
                  </a:cubicBezTo>
                  <a:lnTo>
                    <a:pt x="691351" y="371285"/>
                  </a:lnTo>
                  <a:close/>
                  <a:moveTo>
                    <a:pt x="690190" y="437540"/>
                  </a:moveTo>
                  <a:cubicBezTo>
                    <a:pt x="689028" y="438122"/>
                    <a:pt x="687866" y="438122"/>
                    <a:pt x="686704" y="436378"/>
                  </a:cubicBezTo>
                  <a:cubicBezTo>
                    <a:pt x="684380" y="433472"/>
                    <a:pt x="689028" y="430566"/>
                    <a:pt x="691351" y="432891"/>
                  </a:cubicBezTo>
                  <a:cubicBezTo>
                    <a:pt x="690771" y="434053"/>
                    <a:pt x="690190" y="435797"/>
                    <a:pt x="690190" y="437540"/>
                  </a:cubicBezTo>
                  <a:close/>
                </a:path>
              </a:pathLst>
            </a:custGeom>
            <a:solidFill>
              <a:srgbClr val="FFFFFF"/>
            </a:solidFill>
            <a:ln w="5806" cap="flat">
              <a:no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DF5E0843-A7F4-A146-B8DA-0CB38B3C4307}"/>
                </a:ext>
              </a:extLst>
            </p:cNvPr>
            <p:cNvSpPr/>
            <p:nvPr/>
          </p:nvSpPr>
          <p:spPr>
            <a:xfrm>
              <a:off x="4665076" y="2421222"/>
              <a:ext cx="261435" cy="261533"/>
            </a:xfrm>
            <a:custGeom>
              <a:avLst/>
              <a:gdLst>
                <a:gd name="connsiteX0" fmla="*/ 261435 w 261435"/>
                <a:gd name="connsiteY0" fmla="*/ 130767 h 261533"/>
                <a:gd name="connsiteX1" fmla="*/ 130718 w 261435"/>
                <a:gd name="connsiteY1" fmla="*/ 261534 h 261533"/>
                <a:gd name="connsiteX2" fmla="*/ 0 w 261435"/>
                <a:gd name="connsiteY2" fmla="*/ 130767 h 261533"/>
                <a:gd name="connsiteX3" fmla="*/ 130718 w 261435"/>
                <a:gd name="connsiteY3" fmla="*/ 0 h 261533"/>
                <a:gd name="connsiteX4" fmla="*/ 261435 w 261435"/>
                <a:gd name="connsiteY4" fmla="*/ 130767 h 26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35" h="261533">
                  <a:moveTo>
                    <a:pt x="261435" y="130767"/>
                  </a:moveTo>
                  <a:cubicBezTo>
                    <a:pt x="261435" y="202988"/>
                    <a:pt x="202911" y="261534"/>
                    <a:pt x="130718" y="261534"/>
                  </a:cubicBezTo>
                  <a:cubicBezTo>
                    <a:pt x="58524" y="261534"/>
                    <a:pt x="0" y="202988"/>
                    <a:pt x="0" y="130767"/>
                  </a:cubicBezTo>
                  <a:cubicBezTo>
                    <a:pt x="0" y="58546"/>
                    <a:pt x="58524" y="0"/>
                    <a:pt x="130718" y="0"/>
                  </a:cubicBezTo>
                  <a:cubicBezTo>
                    <a:pt x="202911" y="0"/>
                    <a:pt x="261435" y="58546"/>
                    <a:pt x="261435" y="130767"/>
                  </a:cubicBezTo>
                  <a:close/>
                </a:path>
              </a:pathLst>
            </a:custGeom>
            <a:solidFill>
              <a:srgbClr val="7AB5E1"/>
            </a:solidFill>
            <a:ln w="5806" cap="flat">
              <a:no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1FC48376-5A13-3749-868F-1BF91C91240A}"/>
                </a:ext>
              </a:extLst>
            </p:cNvPr>
            <p:cNvSpPr/>
            <p:nvPr/>
          </p:nvSpPr>
          <p:spPr>
            <a:xfrm>
              <a:off x="4223541" y="3573134"/>
              <a:ext cx="122003" cy="122049"/>
            </a:xfrm>
            <a:custGeom>
              <a:avLst/>
              <a:gdLst>
                <a:gd name="connsiteX0" fmla="*/ 122003 w 122003"/>
                <a:gd name="connsiteY0" fmla="*/ 61025 h 122049"/>
                <a:gd name="connsiteX1" fmla="*/ 61002 w 122003"/>
                <a:gd name="connsiteY1" fmla="*/ 122049 h 122049"/>
                <a:gd name="connsiteX2" fmla="*/ 0 w 122003"/>
                <a:gd name="connsiteY2" fmla="*/ 61025 h 122049"/>
                <a:gd name="connsiteX3" fmla="*/ 61002 w 122003"/>
                <a:gd name="connsiteY3" fmla="*/ 0 h 122049"/>
                <a:gd name="connsiteX4" fmla="*/ 122003 w 122003"/>
                <a:gd name="connsiteY4" fmla="*/ 61025 h 12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03" h="122049">
                  <a:moveTo>
                    <a:pt x="122003" y="61025"/>
                  </a:moveTo>
                  <a:cubicBezTo>
                    <a:pt x="122003" y="94728"/>
                    <a:pt x="94692" y="122049"/>
                    <a:pt x="61002" y="122049"/>
                  </a:cubicBezTo>
                  <a:cubicBezTo>
                    <a:pt x="27311" y="122049"/>
                    <a:pt x="0" y="94728"/>
                    <a:pt x="0" y="61025"/>
                  </a:cubicBezTo>
                  <a:cubicBezTo>
                    <a:pt x="0" y="27321"/>
                    <a:pt x="27311" y="0"/>
                    <a:pt x="61002" y="0"/>
                  </a:cubicBezTo>
                  <a:cubicBezTo>
                    <a:pt x="94692" y="0"/>
                    <a:pt x="122003" y="27321"/>
                    <a:pt x="122003" y="61025"/>
                  </a:cubicBezTo>
                  <a:close/>
                </a:path>
              </a:pathLst>
            </a:custGeom>
            <a:solidFill>
              <a:srgbClr val="FFFFFF"/>
            </a:solidFill>
            <a:ln w="5806"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8B504FBF-07DF-D845-8E9C-E4232F0431B7}"/>
                </a:ext>
              </a:extLst>
            </p:cNvPr>
            <p:cNvSpPr/>
            <p:nvPr/>
          </p:nvSpPr>
          <p:spPr>
            <a:xfrm>
              <a:off x="5655045" y="2127142"/>
              <a:ext cx="167318" cy="167381"/>
            </a:xfrm>
            <a:custGeom>
              <a:avLst/>
              <a:gdLst>
                <a:gd name="connsiteX0" fmla="*/ 167319 w 167318"/>
                <a:gd name="connsiteY0" fmla="*/ 83691 h 167381"/>
                <a:gd name="connsiteX1" fmla="*/ 83659 w 167318"/>
                <a:gd name="connsiteY1" fmla="*/ 167382 h 167381"/>
                <a:gd name="connsiteX2" fmla="*/ 0 w 167318"/>
                <a:gd name="connsiteY2" fmla="*/ 83691 h 167381"/>
                <a:gd name="connsiteX3" fmla="*/ 83659 w 167318"/>
                <a:gd name="connsiteY3" fmla="*/ 0 h 167381"/>
                <a:gd name="connsiteX4" fmla="*/ 167319 w 167318"/>
                <a:gd name="connsiteY4" fmla="*/ 83691 h 16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18" h="167381">
                  <a:moveTo>
                    <a:pt x="167319" y="83691"/>
                  </a:moveTo>
                  <a:cubicBezTo>
                    <a:pt x="167319" y="129912"/>
                    <a:pt x="129863" y="167382"/>
                    <a:pt x="83659" y="167382"/>
                  </a:cubicBezTo>
                  <a:cubicBezTo>
                    <a:pt x="37456" y="167382"/>
                    <a:pt x="0" y="129912"/>
                    <a:pt x="0" y="83691"/>
                  </a:cubicBezTo>
                  <a:cubicBezTo>
                    <a:pt x="0" y="37470"/>
                    <a:pt x="37455" y="0"/>
                    <a:pt x="83659" y="0"/>
                  </a:cubicBezTo>
                  <a:cubicBezTo>
                    <a:pt x="129863" y="0"/>
                    <a:pt x="167319" y="37470"/>
                    <a:pt x="167319" y="83691"/>
                  </a:cubicBezTo>
                  <a:close/>
                </a:path>
              </a:pathLst>
            </a:custGeom>
            <a:solidFill>
              <a:srgbClr val="0576AE"/>
            </a:solidFill>
            <a:ln w="5806" cap="flat">
              <a:no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A87F1DC5-0A0D-F44E-B8DC-C00FDA649F84}"/>
                </a:ext>
              </a:extLst>
            </p:cNvPr>
            <p:cNvSpPr/>
            <p:nvPr/>
          </p:nvSpPr>
          <p:spPr>
            <a:xfrm>
              <a:off x="4157310" y="2682756"/>
              <a:ext cx="828459" cy="828771"/>
            </a:xfrm>
            <a:custGeom>
              <a:avLst/>
              <a:gdLst>
                <a:gd name="connsiteX0" fmla="*/ 828460 w 828459"/>
                <a:gd name="connsiteY0" fmla="*/ 414386 h 828771"/>
                <a:gd name="connsiteX1" fmla="*/ 414230 w 828459"/>
                <a:gd name="connsiteY1" fmla="*/ 828772 h 828771"/>
                <a:gd name="connsiteX2" fmla="*/ 0 w 828459"/>
                <a:gd name="connsiteY2" fmla="*/ 414386 h 828771"/>
                <a:gd name="connsiteX3" fmla="*/ 414230 w 828459"/>
                <a:gd name="connsiteY3" fmla="*/ 0 h 828771"/>
                <a:gd name="connsiteX4" fmla="*/ 828460 w 828459"/>
                <a:gd name="connsiteY4" fmla="*/ 414386 h 82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59" h="828771">
                  <a:moveTo>
                    <a:pt x="828460" y="414386"/>
                  </a:moveTo>
                  <a:cubicBezTo>
                    <a:pt x="828460" y="643245"/>
                    <a:pt x="643003" y="828772"/>
                    <a:pt x="414230" y="828772"/>
                  </a:cubicBezTo>
                  <a:cubicBezTo>
                    <a:pt x="185457" y="828772"/>
                    <a:pt x="0" y="643245"/>
                    <a:pt x="0" y="414386"/>
                  </a:cubicBezTo>
                  <a:cubicBezTo>
                    <a:pt x="0" y="185527"/>
                    <a:pt x="185457" y="0"/>
                    <a:pt x="414230" y="0"/>
                  </a:cubicBezTo>
                  <a:cubicBezTo>
                    <a:pt x="643003" y="0"/>
                    <a:pt x="828460" y="185527"/>
                    <a:pt x="828460" y="414386"/>
                  </a:cubicBezTo>
                  <a:close/>
                </a:path>
              </a:pathLst>
            </a:custGeom>
            <a:solidFill>
              <a:srgbClr val="8D5B98"/>
            </a:solidFill>
            <a:ln w="5806" cap="flat">
              <a:no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9EC34F52-94B0-C144-B8EA-18547B2D831B}"/>
                </a:ext>
              </a:extLst>
            </p:cNvPr>
            <p:cNvSpPr/>
            <p:nvPr/>
          </p:nvSpPr>
          <p:spPr>
            <a:xfrm>
              <a:off x="4088175" y="4324608"/>
              <a:ext cx="206824" cy="206902"/>
            </a:xfrm>
            <a:custGeom>
              <a:avLst/>
              <a:gdLst>
                <a:gd name="connsiteX0" fmla="*/ 103412 w 206824"/>
                <a:gd name="connsiteY0" fmla="*/ 206903 h 206902"/>
                <a:gd name="connsiteX1" fmla="*/ 0 w 206824"/>
                <a:gd name="connsiteY1" fmla="*/ 103451 h 206902"/>
                <a:gd name="connsiteX2" fmla="*/ 103412 w 206824"/>
                <a:gd name="connsiteY2" fmla="*/ 0 h 206902"/>
                <a:gd name="connsiteX3" fmla="*/ 206824 w 206824"/>
                <a:gd name="connsiteY3" fmla="*/ 103451 h 206902"/>
                <a:gd name="connsiteX4" fmla="*/ 103412 w 206824"/>
                <a:gd name="connsiteY4" fmla="*/ 206903 h 206902"/>
                <a:gd name="connsiteX5" fmla="*/ 103412 w 206824"/>
                <a:gd name="connsiteY5" fmla="*/ 51726 h 206902"/>
                <a:gd name="connsiteX6" fmla="*/ 51706 w 206824"/>
                <a:gd name="connsiteY6" fmla="*/ 103451 h 206902"/>
                <a:gd name="connsiteX7" fmla="*/ 103412 w 206824"/>
                <a:gd name="connsiteY7" fmla="*/ 155177 h 206902"/>
                <a:gd name="connsiteX8" fmla="*/ 155118 w 206824"/>
                <a:gd name="connsiteY8" fmla="*/ 103451 h 206902"/>
                <a:gd name="connsiteX9" fmla="*/ 103412 w 206824"/>
                <a:gd name="connsiteY9" fmla="*/ 51726 h 20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824" h="206902">
                  <a:moveTo>
                    <a:pt x="103412" y="206903"/>
                  </a:moveTo>
                  <a:cubicBezTo>
                    <a:pt x="46477" y="206903"/>
                    <a:pt x="0" y="160408"/>
                    <a:pt x="0" y="103451"/>
                  </a:cubicBezTo>
                  <a:cubicBezTo>
                    <a:pt x="0" y="46495"/>
                    <a:pt x="46477" y="0"/>
                    <a:pt x="103412" y="0"/>
                  </a:cubicBezTo>
                  <a:cubicBezTo>
                    <a:pt x="160347" y="0"/>
                    <a:pt x="206824" y="46495"/>
                    <a:pt x="206824" y="103451"/>
                  </a:cubicBezTo>
                  <a:cubicBezTo>
                    <a:pt x="206824" y="160408"/>
                    <a:pt x="160928" y="206903"/>
                    <a:pt x="103412" y="206903"/>
                  </a:cubicBezTo>
                  <a:close/>
                  <a:moveTo>
                    <a:pt x="103412" y="51726"/>
                  </a:moveTo>
                  <a:cubicBezTo>
                    <a:pt x="74945" y="51726"/>
                    <a:pt x="51706" y="74973"/>
                    <a:pt x="51706" y="103451"/>
                  </a:cubicBezTo>
                  <a:cubicBezTo>
                    <a:pt x="51706" y="131929"/>
                    <a:pt x="74945" y="155177"/>
                    <a:pt x="103412" y="155177"/>
                  </a:cubicBezTo>
                  <a:cubicBezTo>
                    <a:pt x="131879" y="155177"/>
                    <a:pt x="155118" y="131929"/>
                    <a:pt x="155118" y="103451"/>
                  </a:cubicBezTo>
                  <a:cubicBezTo>
                    <a:pt x="155118" y="74973"/>
                    <a:pt x="131879" y="51726"/>
                    <a:pt x="103412" y="51726"/>
                  </a:cubicBezTo>
                  <a:close/>
                </a:path>
              </a:pathLst>
            </a:custGeom>
            <a:solidFill>
              <a:srgbClr val="F8A36A"/>
            </a:solidFill>
            <a:ln w="5806"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4320A364-5F88-8A48-ADE8-A72830794210}"/>
                </a:ext>
              </a:extLst>
            </p:cNvPr>
            <p:cNvSpPr/>
            <p:nvPr/>
          </p:nvSpPr>
          <p:spPr>
            <a:xfrm>
              <a:off x="4498338" y="2820497"/>
              <a:ext cx="1487276" cy="1487837"/>
            </a:xfrm>
            <a:custGeom>
              <a:avLst/>
              <a:gdLst>
                <a:gd name="connsiteX0" fmla="*/ 1487277 w 1487276"/>
                <a:gd name="connsiteY0" fmla="*/ 743919 h 1487837"/>
                <a:gd name="connsiteX1" fmla="*/ 743638 w 1487276"/>
                <a:gd name="connsiteY1" fmla="*/ 1487837 h 1487837"/>
                <a:gd name="connsiteX2" fmla="*/ 0 w 1487276"/>
                <a:gd name="connsiteY2" fmla="*/ 743919 h 1487837"/>
                <a:gd name="connsiteX3" fmla="*/ 743638 w 1487276"/>
                <a:gd name="connsiteY3" fmla="*/ 0 h 1487837"/>
                <a:gd name="connsiteX4" fmla="*/ 1487277 w 1487276"/>
                <a:gd name="connsiteY4" fmla="*/ 743919 h 1487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276" h="1487837">
                  <a:moveTo>
                    <a:pt x="1487277" y="743919"/>
                  </a:moveTo>
                  <a:cubicBezTo>
                    <a:pt x="1487277" y="1154774"/>
                    <a:pt x="1154339" y="1487837"/>
                    <a:pt x="743638" y="1487837"/>
                  </a:cubicBezTo>
                  <a:cubicBezTo>
                    <a:pt x="332938" y="1487837"/>
                    <a:pt x="0" y="1154774"/>
                    <a:pt x="0" y="743919"/>
                  </a:cubicBezTo>
                  <a:cubicBezTo>
                    <a:pt x="0" y="333064"/>
                    <a:pt x="332938" y="0"/>
                    <a:pt x="743638" y="0"/>
                  </a:cubicBezTo>
                  <a:cubicBezTo>
                    <a:pt x="1154339" y="0"/>
                    <a:pt x="1487277" y="333064"/>
                    <a:pt x="1487277" y="743919"/>
                  </a:cubicBezTo>
                  <a:close/>
                </a:path>
              </a:pathLst>
            </a:custGeom>
            <a:solidFill>
              <a:srgbClr val="FFFFFF"/>
            </a:solidFill>
            <a:ln w="5806" cap="flat">
              <a:noFill/>
              <a:prstDash val="solid"/>
              <a:miter/>
            </a:ln>
          </p:spPr>
          <p:txBody>
            <a:bodyPr rtlCol="0" anchor="ctr"/>
            <a:lstStyle/>
            <a:p>
              <a:endParaRPr lang="en-US"/>
            </a:p>
          </p:txBody>
        </p:sp>
        <p:grpSp>
          <p:nvGrpSpPr>
            <p:cNvPr id="709" name="Graphic 4">
              <a:extLst>
                <a:ext uri="{FF2B5EF4-FFF2-40B4-BE49-F238E27FC236}">
                  <a16:creationId xmlns:a16="http://schemas.microsoft.com/office/drawing/2014/main" id="{CD4B758C-500F-654E-86BD-573AC38202C2}"/>
                </a:ext>
              </a:extLst>
            </p:cNvPr>
            <p:cNvGrpSpPr/>
            <p:nvPr/>
          </p:nvGrpSpPr>
          <p:grpSpPr>
            <a:xfrm>
              <a:off x="4500662" y="2297429"/>
              <a:ext cx="1613346" cy="1067639"/>
              <a:chOff x="4500662" y="2297429"/>
              <a:chExt cx="1613346" cy="1067639"/>
            </a:xfrm>
            <a:solidFill>
              <a:srgbClr val="0576AE"/>
            </a:solidFill>
          </p:grpSpPr>
          <p:sp>
            <p:nvSpPr>
              <p:cNvPr id="786" name="Freeform 785">
                <a:extLst>
                  <a:ext uri="{FF2B5EF4-FFF2-40B4-BE49-F238E27FC236}">
                    <a16:creationId xmlns:a16="http://schemas.microsoft.com/office/drawing/2014/main" id="{E28221B2-C3D8-2F43-B54D-CCDB40D49478}"/>
                  </a:ext>
                </a:extLst>
              </p:cNvPr>
              <p:cNvSpPr/>
              <p:nvPr/>
            </p:nvSpPr>
            <p:spPr>
              <a:xfrm>
                <a:off x="6061363" y="3308391"/>
                <a:ext cx="26031" cy="56677"/>
              </a:xfrm>
              <a:custGeom>
                <a:avLst/>
                <a:gdLst>
                  <a:gd name="connsiteX0" fmla="*/ 6168 w 26031"/>
                  <a:gd name="connsiteY0" fmla="*/ 56678 h 56677"/>
                  <a:gd name="connsiteX1" fmla="*/ 4425 w 26031"/>
                  <a:gd name="connsiteY1" fmla="*/ 56097 h 56677"/>
                  <a:gd name="connsiteX2" fmla="*/ 358 w 26031"/>
                  <a:gd name="connsiteY2" fmla="*/ 47960 h 56677"/>
                  <a:gd name="connsiteX3" fmla="*/ 13140 w 26031"/>
                  <a:gd name="connsiteY3" fmla="*/ 4952 h 56677"/>
                  <a:gd name="connsiteX4" fmla="*/ 21273 w 26031"/>
                  <a:gd name="connsiteY4" fmla="*/ 302 h 56677"/>
                  <a:gd name="connsiteX5" fmla="*/ 25921 w 26031"/>
                  <a:gd name="connsiteY5" fmla="*/ 8439 h 56677"/>
                  <a:gd name="connsiteX6" fmla="*/ 13140 w 26031"/>
                  <a:gd name="connsiteY6" fmla="*/ 52028 h 56677"/>
                  <a:gd name="connsiteX7" fmla="*/ 6168 w 26031"/>
                  <a:gd name="connsiteY7" fmla="*/ 56678 h 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31" h="56677">
                    <a:moveTo>
                      <a:pt x="6168" y="56678"/>
                    </a:moveTo>
                    <a:cubicBezTo>
                      <a:pt x="5587" y="56678"/>
                      <a:pt x="5006" y="56678"/>
                      <a:pt x="4425" y="56097"/>
                    </a:cubicBezTo>
                    <a:cubicBezTo>
                      <a:pt x="940" y="54934"/>
                      <a:pt x="-803" y="51447"/>
                      <a:pt x="358" y="47960"/>
                    </a:cubicBezTo>
                    <a:cubicBezTo>
                      <a:pt x="5006" y="34011"/>
                      <a:pt x="9073" y="19481"/>
                      <a:pt x="13140" y="4952"/>
                    </a:cubicBezTo>
                    <a:cubicBezTo>
                      <a:pt x="14302" y="1465"/>
                      <a:pt x="17787" y="-860"/>
                      <a:pt x="21273" y="302"/>
                    </a:cubicBezTo>
                    <a:cubicBezTo>
                      <a:pt x="24759" y="1465"/>
                      <a:pt x="26502" y="4952"/>
                      <a:pt x="25921" y="8439"/>
                    </a:cubicBezTo>
                    <a:cubicBezTo>
                      <a:pt x="21854" y="22969"/>
                      <a:pt x="17787" y="37498"/>
                      <a:pt x="13140" y="52028"/>
                    </a:cubicBezTo>
                    <a:cubicBezTo>
                      <a:pt x="11397" y="54934"/>
                      <a:pt x="9073" y="56678"/>
                      <a:pt x="6168" y="56678"/>
                    </a:cubicBezTo>
                    <a:close/>
                  </a:path>
                </a:pathLst>
              </a:custGeom>
              <a:solidFill>
                <a:srgbClr val="0576AE"/>
              </a:solidFill>
              <a:ln w="5806" cap="flat">
                <a:noFill/>
                <a:prstDash val="solid"/>
                <a:miter/>
              </a:ln>
            </p:spPr>
            <p:txBody>
              <a:bodyPr rtlCol="0" anchor="ctr"/>
              <a:lstStyle/>
              <a:p>
                <a:endParaRPr lang="en-US"/>
              </a:p>
            </p:txBody>
          </p:sp>
          <p:sp>
            <p:nvSpPr>
              <p:cNvPr id="787" name="Freeform 786">
                <a:extLst>
                  <a:ext uri="{FF2B5EF4-FFF2-40B4-BE49-F238E27FC236}">
                    <a16:creationId xmlns:a16="http://schemas.microsoft.com/office/drawing/2014/main" id="{0755722A-EE4F-0D4D-9AFE-F32FEBFE00F8}"/>
                  </a:ext>
                </a:extLst>
              </p:cNvPr>
              <p:cNvSpPr/>
              <p:nvPr/>
            </p:nvSpPr>
            <p:spPr>
              <a:xfrm>
                <a:off x="6088357" y="3201174"/>
                <a:ext cx="19841" cy="57537"/>
              </a:xfrm>
              <a:custGeom>
                <a:avLst/>
                <a:gdLst>
                  <a:gd name="connsiteX0" fmla="*/ 6480 w 19841"/>
                  <a:gd name="connsiteY0" fmla="*/ 57538 h 57537"/>
                  <a:gd name="connsiteX1" fmla="*/ 5318 w 19841"/>
                  <a:gd name="connsiteY1" fmla="*/ 57538 h 57537"/>
                  <a:gd name="connsiteX2" fmla="*/ 89 w 19841"/>
                  <a:gd name="connsiteY2" fmla="*/ 49982 h 57537"/>
                  <a:gd name="connsiteX3" fmla="*/ 7061 w 19841"/>
                  <a:gd name="connsiteY3" fmla="*/ 5812 h 57537"/>
                  <a:gd name="connsiteX4" fmla="*/ 14032 w 19841"/>
                  <a:gd name="connsiteY4" fmla="*/ 0 h 57537"/>
                  <a:gd name="connsiteX5" fmla="*/ 19842 w 19841"/>
                  <a:gd name="connsiteY5" fmla="*/ 6974 h 57537"/>
                  <a:gd name="connsiteX6" fmla="*/ 12870 w 19841"/>
                  <a:gd name="connsiteY6" fmla="*/ 51726 h 57537"/>
                  <a:gd name="connsiteX7" fmla="*/ 6480 w 19841"/>
                  <a:gd name="connsiteY7" fmla="*/ 57538 h 5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537">
                    <a:moveTo>
                      <a:pt x="6480" y="57538"/>
                    </a:moveTo>
                    <a:cubicBezTo>
                      <a:pt x="5899" y="57538"/>
                      <a:pt x="5899" y="57538"/>
                      <a:pt x="5318" y="57538"/>
                    </a:cubicBezTo>
                    <a:cubicBezTo>
                      <a:pt x="1832" y="56956"/>
                      <a:pt x="-492" y="53469"/>
                      <a:pt x="89" y="49982"/>
                    </a:cubicBezTo>
                    <a:cubicBezTo>
                      <a:pt x="2994" y="35453"/>
                      <a:pt x="5318" y="20342"/>
                      <a:pt x="7061" y="5812"/>
                    </a:cubicBezTo>
                    <a:cubicBezTo>
                      <a:pt x="7642" y="2325"/>
                      <a:pt x="10546" y="0"/>
                      <a:pt x="14032" y="0"/>
                    </a:cubicBezTo>
                    <a:cubicBezTo>
                      <a:pt x="17518" y="581"/>
                      <a:pt x="19842" y="3487"/>
                      <a:pt x="19842" y="6974"/>
                    </a:cubicBezTo>
                    <a:cubicBezTo>
                      <a:pt x="18099" y="22085"/>
                      <a:pt x="15775" y="37196"/>
                      <a:pt x="12870" y="51726"/>
                    </a:cubicBezTo>
                    <a:cubicBezTo>
                      <a:pt x="12289" y="55213"/>
                      <a:pt x="9384" y="57538"/>
                      <a:pt x="6480" y="57538"/>
                    </a:cubicBezTo>
                    <a:close/>
                  </a:path>
                </a:pathLst>
              </a:custGeom>
              <a:solidFill>
                <a:srgbClr val="0576AE"/>
              </a:solidFill>
              <a:ln w="5806" cap="flat">
                <a:noFill/>
                <a:prstDash val="solid"/>
                <a:miter/>
              </a:ln>
            </p:spPr>
            <p:txBody>
              <a:bodyPr rtlCol="0" anchor="ctr"/>
              <a:lstStyle/>
              <a:p>
                <a:endParaRPr lang="en-US"/>
              </a:p>
            </p:txBody>
          </p:sp>
          <p:sp>
            <p:nvSpPr>
              <p:cNvPr id="788" name="Freeform 787">
                <a:extLst>
                  <a:ext uri="{FF2B5EF4-FFF2-40B4-BE49-F238E27FC236}">
                    <a16:creationId xmlns:a16="http://schemas.microsoft.com/office/drawing/2014/main" id="{EF31DE49-4D6F-AF46-87AE-FDE8B60D1B17}"/>
                  </a:ext>
                </a:extLst>
              </p:cNvPr>
              <p:cNvSpPr/>
              <p:nvPr/>
            </p:nvSpPr>
            <p:spPr>
              <a:xfrm>
                <a:off x="6100647" y="3090168"/>
                <a:ext cx="13362" cy="59862"/>
              </a:xfrm>
              <a:custGeom>
                <a:avLst/>
                <a:gdLst>
                  <a:gd name="connsiteX0" fmla="*/ 6391 w 13362"/>
                  <a:gd name="connsiteY0" fmla="*/ 59862 h 59862"/>
                  <a:gd name="connsiteX1" fmla="*/ 6391 w 13362"/>
                  <a:gd name="connsiteY1" fmla="*/ 59862 h 59862"/>
                  <a:gd name="connsiteX2" fmla="*/ 0 w 13362"/>
                  <a:gd name="connsiteY2" fmla="*/ 52888 h 59862"/>
                  <a:gd name="connsiteX3" fmla="*/ 0 w 13362"/>
                  <a:gd name="connsiteY3" fmla="*/ 51144 h 59862"/>
                  <a:gd name="connsiteX4" fmla="*/ 581 w 13362"/>
                  <a:gd name="connsiteY4" fmla="*/ 16273 h 59862"/>
                  <a:gd name="connsiteX5" fmla="*/ 581 w 13362"/>
                  <a:gd name="connsiteY5" fmla="*/ 6393 h 59862"/>
                  <a:gd name="connsiteX6" fmla="*/ 6972 w 13362"/>
                  <a:gd name="connsiteY6" fmla="*/ 0 h 59862"/>
                  <a:gd name="connsiteX7" fmla="*/ 13362 w 13362"/>
                  <a:gd name="connsiteY7" fmla="*/ 6393 h 59862"/>
                  <a:gd name="connsiteX8" fmla="*/ 13362 w 13362"/>
                  <a:gd name="connsiteY8" fmla="*/ 16854 h 59862"/>
                  <a:gd name="connsiteX9" fmla="*/ 12781 w 13362"/>
                  <a:gd name="connsiteY9" fmla="*/ 52307 h 59862"/>
                  <a:gd name="connsiteX10" fmla="*/ 12781 w 13362"/>
                  <a:gd name="connsiteY10" fmla="*/ 54050 h 59862"/>
                  <a:gd name="connsiteX11" fmla="*/ 6391 w 13362"/>
                  <a:gd name="connsiteY11" fmla="*/ 59862 h 5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62" h="59862">
                    <a:moveTo>
                      <a:pt x="6391" y="59862"/>
                    </a:moveTo>
                    <a:cubicBezTo>
                      <a:pt x="6391" y="59862"/>
                      <a:pt x="5810" y="59862"/>
                      <a:pt x="6391" y="59862"/>
                    </a:cubicBezTo>
                    <a:cubicBezTo>
                      <a:pt x="2324" y="59862"/>
                      <a:pt x="0" y="56956"/>
                      <a:pt x="0" y="52888"/>
                    </a:cubicBezTo>
                    <a:lnTo>
                      <a:pt x="0" y="51144"/>
                    </a:lnTo>
                    <a:cubicBezTo>
                      <a:pt x="581" y="39521"/>
                      <a:pt x="581" y="27897"/>
                      <a:pt x="581" y="16273"/>
                    </a:cubicBezTo>
                    <a:cubicBezTo>
                      <a:pt x="581" y="12786"/>
                      <a:pt x="581" y="9299"/>
                      <a:pt x="581" y="6393"/>
                    </a:cubicBezTo>
                    <a:cubicBezTo>
                      <a:pt x="581" y="2906"/>
                      <a:pt x="3486" y="0"/>
                      <a:pt x="6972" y="0"/>
                    </a:cubicBezTo>
                    <a:cubicBezTo>
                      <a:pt x="10457" y="0"/>
                      <a:pt x="13362" y="2906"/>
                      <a:pt x="13362" y="6393"/>
                    </a:cubicBezTo>
                    <a:cubicBezTo>
                      <a:pt x="13362" y="9880"/>
                      <a:pt x="13362" y="13367"/>
                      <a:pt x="13362" y="16854"/>
                    </a:cubicBezTo>
                    <a:cubicBezTo>
                      <a:pt x="13362" y="28478"/>
                      <a:pt x="13362" y="40683"/>
                      <a:pt x="12781" y="52307"/>
                    </a:cubicBezTo>
                    <a:lnTo>
                      <a:pt x="12781" y="54050"/>
                    </a:lnTo>
                    <a:cubicBezTo>
                      <a:pt x="12781" y="56956"/>
                      <a:pt x="9877" y="59862"/>
                      <a:pt x="6391" y="59862"/>
                    </a:cubicBezTo>
                    <a:close/>
                  </a:path>
                </a:pathLst>
              </a:custGeom>
              <a:solidFill>
                <a:srgbClr val="0576AE"/>
              </a:solidFill>
              <a:ln w="5806" cap="flat">
                <a:no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9FEFBDE9-0B5E-D946-B184-5C27D017858A}"/>
                  </a:ext>
                </a:extLst>
              </p:cNvPr>
              <p:cNvSpPr/>
              <p:nvPr/>
            </p:nvSpPr>
            <p:spPr>
              <a:xfrm>
                <a:off x="6092424" y="2980235"/>
                <a:ext cx="18173" cy="58207"/>
              </a:xfrm>
              <a:custGeom>
                <a:avLst/>
                <a:gdLst>
                  <a:gd name="connsiteX0" fmla="*/ 11708 w 18173"/>
                  <a:gd name="connsiteY0" fmla="*/ 58208 h 58207"/>
                  <a:gd name="connsiteX1" fmla="*/ 5318 w 18173"/>
                  <a:gd name="connsiteY1" fmla="*/ 52396 h 58207"/>
                  <a:gd name="connsiteX2" fmla="*/ 89 w 18173"/>
                  <a:gd name="connsiteY2" fmla="*/ 7644 h 58207"/>
                  <a:gd name="connsiteX3" fmla="*/ 5318 w 18173"/>
                  <a:gd name="connsiteY3" fmla="*/ 89 h 58207"/>
                  <a:gd name="connsiteX4" fmla="*/ 12870 w 18173"/>
                  <a:gd name="connsiteY4" fmla="*/ 5320 h 58207"/>
                  <a:gd name="connsiteX5" fmla="*/ 18099 w 18173"/>
                  <a:gd name="connsiteY5" fmla="*/ 50652 h 58207"/>
                  <a:gd name="connsiteX6" fmla="*/ 12289 w 18173"/>
                  <a:gd name="connsiteY6" fmla="*/ 57627 h 58207"/>
                  <a:gd name="connsiteX7" fmla="*/ 11708 w 18173"/>
                  <a:gd name="connsiteY7" fmla="*/ 58208 h 5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3" h="58207">
                    <a:moveTo>
                      <a:pt x="11708" y="58208"/>
                    </a:moveTo>
                    <a:cubicBezTo>
                      <a:pt x="8222" y="58208"/>
                      <a:pt x="5318" y="55883"/>
                      <a:pt x="5318" y="52396"/>
                    </a:cubicBezTo>
                    <a:cubicBezTo>
                      <a:pt x="4156" y="37866"/>
                      <a:pt x="2413" y="22755"/>
                      <a:pt x="89" y="7644"/>
                    </a:cubicBezTo>
                    <a:cubicBezTo>
                      <a:pt x="-492" y="4157"/>
                      <a:pt x="1832" y="670"/>
                      <a:pt x="5318" y="89"/>
                    </a:cubicBezTo>
                    <a:cubicBezTo>
                      <a:pt x="8804" y="-492"/>
                      <a:pt x="12289" y="1832"/>
                      <a:pt x="12870" y="5320"/>
                    </a:cubicBezTo>
                    <a:cubicBezTo>
                      <a:pt x="15194" y="20430"/>
                      <a:pt x="16937" y="35542"/>
                      <a:pt x="18099" y="50652"/>
                    </a:cubicBezTo>
                    <a:cubicBezTo>
                      <a:pt x="18680" y="54139"/>
                      <a:pt x="15775" y="57627"/>
                      <a:pt x="12289" y="57627"/>
                    </a:cubicBezTo>
                    <a:cubicBezTo>
                      <a:pt x="12289" y="58208"/>
                      <a:pt x="12289" y="58208"/>
                      <a:pt x="11708" y="58208"/>
                    </a:cubicBezTo>
                    <a:close/>
                  </a:path>
                </a:pathLst>
              </a:custGeom>
              <a:solidFill>
                <a:srgbClr val="0576AE"/>
              </a:solidFill>
              <a:ln w="5806" cap="flat">
                <a:noFill/>
                <a:prstDash val="solid"/>
                <a:miter/>
              </a:ln>
            </p:spPr>
            <p:txBody>
              <a:bodyPr rtlCol="0" anchor="ctr"/>
              <a:lstStyle/>
              <a:p>
                <a:endParaRPr lang="en-US"/>
              </a:p>
            </p:txBody>
          </p:sp>
          <p:sp>
            <p:nvSpPr>
              <p:cNvPr id="790" name="Freeform 789">
                <a:extLst>
                  <a:ext uri="{FF2B5EF4-FFF2-40B4-BE49-F238E27FC236}">
                    <a16:creationId xmlns:a16="http://schemas.microsoft.com/office/drawing/2014/main" id="{807EF014-AEBA-3942-BBA7-9EDDFB665847}"/>
                  </a:ext>
                </a:extLst>
              </p:cNvPr>
              <p:cNvSpPr/>
              <p:nvPr/>
            </p:nvSpPr>
            <p:spPr>
              <a:xfrm>
                <a:off x="4500662" y="2956987"/>
                <a:ext cx="19841" cy="57045"/>
              </a:xfrm>
              <a:custGeom>
                <a:avLst/>
                <a:gdLst>
                  <a:gd name="connsiteX0" fmla="*/ 6391 w 19841"/>
                  <a:gd name="connsiteY0" fmla="*/ 57045 h 57045"/>
                  <a:gd name="connsiteX1" fmla="*/ 5810 w 19841"/>
                  <a:gd name="connsiteY1" fmla="*/ 57045 h 57045"/>
                  <a:gd name="connsiteX2" fmla="*/ 0 w 19841"/>
                  <a:gd name="connsiteY2" fmla="*/ 50071 h 57045"/>
                  <a:gd name="connsiteX3" fmla="*/ 6971 w 19841"/>
                  <a:gd name="connsiteY3" fmla="*/ 5320 h 57045"/>
                  <a:gd name="connsiteX4" fmla="*/ 14524 w 19841"/>
                  <a:gd name="connsiteY4" fmla="*/ 89 h 57045"/>
                  <a:gd name="connsiteX5" fmla="*/ 19753 w 19841"/>
                  <a:gd name="connsiteY5" fmla="*/ 7644 h 57045"/>
                  <a:gd name="connsiteX6" fmla="*/ 12781 w 19841"/>
                  <a:gd name="connsiteY6" fmla="*/ 51815 h 57045"/>
                  <a:gd name="connsiteX7" fmla="*/ 6391 w 19841"/>
                  <a:gd name="connsiteY7" fmla="*/ 57045 h 5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045">
                    <a:moveTo>
                      <a:pt x="6391" y="57045"/>
                    </a:moveTo>
                    <a:cubicBezTo>
                      <a:pt x="6391" y="57045"/>
                      <a:pt x="5810" y="57045"/>
                      <a:pt x="5810" y="57045"/>
                    </a:cubicBezTo>
                    <a:cubicBezTo>
                      <a:pt x="2324" y="56464"/>
                      <a:pt x="0" y="53558"/>
                      <a:pt x="0" y="50071"/>
                    </a:cubicBezTo>
                    <a:cubicBezTo>
                      <a:pt x="1743" y="34960"/>
                      <a:pt x="4066" y="19849"/>
                      <a:pt x="6971" y="5320"/>
                    </a:cubicBezTo>
                    <a:cubicBezTo>
                      <a:pt x="7553" y="1833"/>
                      <a:pt x="11038" y="-492"/>
                      <a:pt x="14524" y="89"/>
                    </a:cubicBezTo>
                    <a:cubicBezTo>
                      <a:pt x="18010" y="670"/>
                      <a:pt x="20334" y="4157"/>
                      <a:pt x="19753" y="7644"/>
                    </a:cubicBezTo>
                    <a:cubicBezTo>
                      <a:pt x="16848" y="22174"/>
                      <a:pt x="15105" y="37285"/>
                      <a:pt x="12781" y="51815"/>
                    </a:cubicBezTo>
                    <a:cubicBezTo>
                      <a:pt x="12200" y="54721"/>
                      <a:pt x="9295" y="57045"/>
                      <a:pt x="6391" y="57045"/>
                    </a:cubicBezTo>
                    <a:close/>
                  </a:path>
                </a:pathLst>
              </a:custGeom>
              <a:solidFill>
                <a:srgbClr val="0576AE"/>
              </a:solidFill>
              <a:ln w="5806" cap="flat">
                <a:no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02E75957-AC46-7A4B-AE5D-9DD6D204E5DF}"/>
                  </a:ext>
                </a:extLst>
              </p:cNvPr>
              <p:cNvSpPr/>
              <p:nvPr/>
            </p:nvSpPr>
            <p:spPr>
              <a:xfrm>
                <a:off x="6068391" y="2873083"/>
                <a:ext cx="24813" cy="57258"/>
              </a:xfrm>
              <a:custGeom>
                <a:avLst/>
                <a:gdLst>
                  <a:gd name="connsiteX0" fmla="*/ 18312 w 24813"/>
                  <a:gd name="connsiteY0" fmla="*/ 57259 h 57258"/>
                  <a:gd name="connsiteX1" fmla="*/ 11922 w 24813"/>
                  <a:gd name="connsiteY1" fmla="*/ 52028 h 57258"/>
                  <a:gd name="connsiteX2" fmla="*/ 302 w 24813"/>
                  <a:gd name="connsiteY2" fmla="*/ 8439 h 57258"/>
                  <a:gd name="connsiteX3" fmla="*/ 4950 w 24813"/>
                  <a:gd name="connsiteY3" fmla="*/ 302 h 57258"/>
                  <a:gd name="connsiteX4" fmla="*/ 13084 w 24813"/>
                  <a:gd name="connsiteY4" fmla="*/ 4952 h 57258"/>
                  <a:gd name="connsiteX5" fmla="*/ 24703 w 24813"/>
                  <a:gd name="connsiteY5" fmla="*/ 49122 h 57258"/>
                  <a:gd name="connsiteX6" fmla="*/ 20055 w 24813"/>
                  <a:gd name="connsiteY6" fmla="*/ 56677 h 57258"/>
                  <a:gd name="connsiteX7" fmla="*/ 18312 w 24813"/>
                  <a:gd name="connsiteY7" fmla="*/ 57259 h 5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13" h="57258">
                    <a:moveTo>
                      <a:pt x="18312" y="57259"/>
                    </a:moveTo>
                    <a:cubicBezTo>
                      <a:pt x="15408" y="57259"/>
                      <a:pt x="12503" y="55515"/>
                      <a:pt x="11922" y="52028"/>
                    </a:cubicBezTo>
                    <a:cubicBezTo>
                      <a:pt x="8436" y="37498"/>
                      <a:pt x="4950" y="22969"/>
                      <a:pt x="302" y="8439"/>
                    </a:cubicBezTo>
                    <a:cubicBezTo>
                      <a:pt x="-860" y="4952"/>
                      <a:pt x="1464" y="1465"/>
                      <a:pt x="4950" y="302"/>
                    </a:cubicBezTo>
                    <a:cubicBezTo>
                      <a:pt x="8436" y="-860"/>
                      <a:pt x="11922" y="1465"/>
                      <a:pt x="13084" y="4952"/>
                    </a:cubicBezTo>
                    <a:cubicBezTo>
                      <a:pt x="17150" y="19482"/>
                      <a:pt x="21217" y="34011"/>
                      <a:pt x="24703" y="49122"/>
                    </a:cubicBezTo>
                    <a:cubicBezTo>
                      <a:pt x="25284" y="52609"/>
                      <a:pt x="23541" y="56096"/>
                      <a:pt x="20055" y="56677"/>
                    </a:cubicBezTo>
                    <a:cubicBezTo>
                      <a:pt x="19474" y="57259"/>
                      <a:pt x="18893" y="57259"/>
                      <a:pt x="18312" y="57259"/>
                    </a:cubicBezTo>
                    <a:close/>
                  </a:path>
                </a:pathLst>
              </a:custGeom>
              <a:solidFill>
                <a:srgbClr val="0576AE"/>
              </a:solidFill>
              <a:ln w="5806"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5A120460-2E37-9041-B51A-6BD9C77CBC3F}"/>
                  </a:ext>
                </a:extLst>
              </p:cNvPr>
              <p:cNvSpPr/>
              <p:nvPr/>
            </p:nvSpPr>
            <p:spPr>
              <a:xfrm>
                <a:off x="4521467" y="2850360"/>
                <a:ext cx="25450" cy="56152"/>
              </a:xfrm>
              <a:custGeom>
                <a:avLst/>
                <a:gdLst>
                  <a:gd name="connsiteX0" fmla="*/ 6501 w 25450"/>
                  <a:gd name="connsiteY0" fmla="*/ 56153 h 56152"/>
                  <a:gd name="connsiteX1" fmla="*/ 4758 w 25450"/>
                  <a:gd name="connsiteY1" fmla="*/ 56153 h 56152"/>
                  <a:gd name="connsiteX2" fmla="*/ 110 w 25450"/>
                  <a:gd name="connsiteY2" fmla="*/ 48016 h 56152"/>
                  <a:gd name="connsiteX3" fmla="*/ 12891 w 25450"/>
                  <a:gd name="connsiteY3" fmla="*/ 4427 h 56152"/>
                  <a:gd name="connsiteX4" fmla="*/ 21025 w 25450"/>
                  <a:gd name="connsiteY4" fmla="*/ 359 h 56152"/>
                  <a:gd name="connsiteX5" fmla="*/ 25092 w 25450"/>
                  <a:gd name="connsiteY5" fmla="*/ 8495 h 56152"/>
                  <a:gd name="connsiteX6" fmla="*/ 12310 w 25450"/>
                  <a:gd name="connsiteY6" fmla="*/ 51503 h 56152"/>
                  <a:gd name="connsiteX7" fmla="*/ 6501 w 25450"/>
                  <a:gd name="connsiteY7" fmla="*/ 56153 h 5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0" h="56152">
                    <a:moveTo>
                      <a:pt x="6501" y="56153"/>
                    </a:moveTo>
                    <a:cubicBezTo>
                      <a:pt x="5920" y="56153"/>
                      <a:pt x="5339" y="56153"/>
                      <a:pt x="4758" y="56153"/>
                    </a:cubicBezTo>
                    <a:cubicBezTo>
                      <a:pt x="1272" y="54990"/>
                      <a:pt x="-471" y="51503"/>
                      <a:pt x="110" y="48016"/>
                    </a:cubicBezTo>
                    <a:cubicBezTo>
                      <a:pt x="4177" y="33486"/>
                      <a:pt x="8244" y="18957"/>
                      <a:pt x="12891" y="4427"/>
                    </a:cubicBezTo>
                    <a:cubicBezTo>
                      <a:pt x="14053" y="940"/>
                      <a:pt x="17539" y="-804"/>
                      <a:pt x="21025" y="359"/>
                    </a:cubicBezTo>
                    <a:cubicBezTo>
                      <a:pt x="24511" y="1521"/>
                      <a:pt x="26254" y="5008"/>
                      <a:pt x="25092" y="8495"/>
                    </a:cubicBezTo>
                    <a:cubicBezTo>
                      <a:pt x="20444" y="22444"/>
                      <a:pt x="16377" y="36973"/>
                      <a:pt x="12310" y="51503"/>
                    </a:cubicBezTo>
                    <a:cubicBezTo>
                      <a:pt x="11729" y="53828"/>
                      <a:pt x="9405" y="56153"/>
                      <a:pt x="6501" y="56153"/>
                    </a:cubicBezTo>
                    <a:close/>
                  </a:path>
                </a:pathLst>
              </a:custGeom>
              <a:solidFill>
                <a:srgbClr val="0576AE"/>
              </a:solidFill>
              <a:ln w="5806" cap="flat">
                <a:noFill/>
                <a:prstDash val="solid"/>
                <a:miter/>
              </a:ln>
            </p:spPr>
            <p:txBody>
              <a:bodyPr rtlCol="0" anchor="ctr"/>
              <a:lstStyle/>
              <a:p>
                <a:endParaRPr lang="en-US"/>
              </a:p>
            </p:txBody>
          </p:sp>
          <p:sp>
            <p:nvSpPr>
              <p:cNvPr id="793" name="Freeform 792">
                <a:extLst>
                  <a:ext uri="{FF2B5EF4-FFF2-40B4-BE49-F238E27FC236}">
                    <a16:creationId xmlns:a16="http://schemas.microsoft.com/office/drawing/2014/main" id="{866EB224-83A8-484B-8A97-87A6AF9E1978}"/>
                  </a:ext>
                </a:extLst>
              </p:cNvPr>
              <p:cNvSpPr/>
              <p:nvPr/>
            </p:nvSpPr>
            <p:spPr>
              <a:xfrm>
                <a:off x="6030247" y="2770412"/>
                <a:ext cx="30677" cy="54734"/>
              </a:xfrm>
              <a:custGeom>
                <a:avLst/>
                <a:gdLst>
                  <a:gd name="connsiteX0" fmla="*/ 23922 w 30677"/>
                  <a:gd name="connsiteY0" fmla="*/ 54734 h 54734"/>
                  <a:gd name="connsiteX1" fmla="*/ 18113 w 30677"/>
                  <a:gd name="connsiteY1" fmla="*/ 50666 h 54734"/>
                  <a:gd name="connsiteX2" fmla="*/ 684 w 30677"/>
                  <a:gd name="connsiteY2" fmla="*/ 9402 h 54734"/>
                  <a:gd name="connsiteX3" fmla="*/ 4170 w 30677"/>
                  <a:gd name="connsiteY3" fmla="*/ 684 h 54734"/>
                  <a:gd name="connsiteX4" fmla="*/ 12884 w 30677"/>
                  <a:gd name="connsiteY4" fmla="*/ 4171 h 54734"/>
                  <a:gd name="connsiteX5" fmla="*/ 30313 w 30677"/>
                  <a:gd name="connsiteY5" fmla="*/ 46017 h 54734"/>
                  <a:gd name="connsiteX6" fmla="*/ 26827 w 30677"/>
                  <a:gd name="connsiteY6" fmla="*/ 54153 h 54734"/>
                  <a:gd name="connsiteX7" fmla="*/ 23922 w 30677"/>
                  <a:gd name="connsiteY7" fmla="*/ 54734 h 5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7" h="54734">
                    <a:moveTo>
                      <a:pt x="23922" y="54734"/>
                    </a:moveTo>
                    <a:cubicBezTo>
                      <a:pt x="21599" y="54734"/>
                      <a:pt x="18694" y="52991"/>
                      <a:pt x="18113" y="50666"/>
                    </a:cubicBezTo>
                    <a:cubicBezTo>
                      <a:pt x="12884" y="36718"/>
                      <a:pt x="7075" y="22769"/>
                      <a:pt x="684" y="9402"/>
                    </a:cubicBezTo>
                    <a:cubicBezTo>
                      <a:pt x="-1059" y="5915"/>
                      <a:pt x="684" y="2428"/>
                      <a:pt x="4170" y="684"/>
                    </a:cubicBezTo>
                    <a:cubicBezTo>
                      <a:pt x="7655" y="-1060"/>
                      <a:pt x="11141" y="684"/>
                      <a:pt x="12884" y="4171"/>
                    </a:cubicBezTo>
                    <a:cubicBezTo>
                      <a:pt x="19275" y="18120"/>
                      <a:pt x="25084" y="32068"/>
                      <a:pt x="30313" y="46017"/>
                    </a:cubicBezTo>
                    <a:cubicBezTo>
                      <a:pt x="31475" y="49504"/>
                      <a:pt x="29732" y="52991"/>
                      <a:pt x="26827" y="54153"/>
                    </a:cubicBezTo>
                    <a:cubicBezTo>
                      <a:pt x="25665" y="54734"/>
                      <a:pt x="25084" y="54734"/>
                      <a:pt x="23922" y="54734"/>
                    </a:cubicBezTo>
                    <a:close/>
                  </a:path>
                </a:pathLst>
              </a:custGeom>
              <a:solidFill>
                <a:srgbClr val="0576AE"/>
              </a:solidFill>
              <a:ln w="5806" cap="flat">
                <a:noFill/>
                <a:prstDash val="solid"/>
                <a:miter/>
              </a:ln>
            </p:spPr>
            <p:txBody>
              <a:bodyPr rtlCol="0" anchor="ctr"/>
              <a:lstStyle/>
              <a:p>
                <a:endParaRPr lang="en-US"/>
              </a:p>
            </p:txBody>
          </p:sp>
          <p:sp>
            <p:nvSpPr>
              <p:cNvPr id="794" name="Freeform 793">
                <a:extLst>
                  <a:ext uri="{FF2B5EF4-FFF2-40B4-BE49-F238E27FC236}">
                    <a16:creationId xmlns:a16="http://schemas.microsoft.com/office/drawing/2014/main" id="{949E2B5E-B791-0049-8550-D847AC6EF27E}"/>
                  </a:ext>
                </a:extLst>
              </p:cNvPr>
              <p:cNvSpPr/>
              <p:nvPr/>
            </p:nvSpPr>
            <p:spPr>
              <a:xfrm>
                <a:off x="4557161" y="2748210"/>
                <a:ext cx="31446" cy="54270"/>
              </a:xfrm>
              <a:custGeom>
                <a:avLst/>
                <a:gdLst>
                  <a:gd name="connsiteX0" fmla="*/ 6245 w 31446"/>
                  <a:gd name="connsiteY0" fmla="*/ 54270 h 54270"/>
                  <a:gd name="connsiteX1" fmla="*/ 3921 w 31446"/>
                  <a:gd name="connsiteY1" fmla="*/ 53689 h 54270"/>
                  <a:gd name="connsiteX2" fmla="*/ 436 w 31446"/>
                  <a:gd name="connsiteY2" fmla="*/ 44971 h 54270"/>
                  <a:gd name="connsiteX3" fmla="*/ 19027 w 31446"/>
                  <a:gd name="connsiteY3" fmla="*/ 3707 h 54270"/>
                  <a:gd name="connsiteX4" fmla="*/ 27741 w 31446"/>
                  <a:gd name="connsiteY4" fmla="*/ 801 h 54270"/>
                  <a:gd name="connsiteX5" fmla="*/ 30646 w 31446"/>
                  <a:gd name="connsiteY5" fmla="*/ 9519 h 54270"/>
                  <a:gd name="connsiteX6" fmla="*/ 12055 w 31446"/>
                  <a:gd name="connsiteY6" fmla="*/ 50202 h 54270"/>
                  <a:gd name="connsiteX7" fmla="*/ 6245 w 31446"/>
                  <a:gd name="connsiteY7" fmla="*/ 54270 h 5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46" h="54270">
                    <a:moveTo>
                      <a:pt x="6245" y="54270"/>
                    </a:moveTo>
                    <a:cubicBezTo>
                      <a:pt x="5664" y="54270"/>
                      <a:pt x="4503" y="54270"/>
                      <a:pt x="3921" y="53689"/>
                    </a:cubicBezTo>
                    <a:cubicBezTo>
                      <a:pt x="436" y="52527"/>
                      <a:pt x="-726" y="48458"/>
                      <a:pt x="436" y="44971"/>
                    </a:cubicBezTo>
                    <a:cubicBezTo>
                      <a:pt x="6245" y="31023"/>
                      <a:pt x="12636" y="17074"/>
                      <a:pt x="19027" y="3707"/>
                    </a:cubicBezTo>
                    <a:cubicBezTo>
                      <a:pt x="20770" y="220"/>
                      <a:pt x="24255" y="-942"/>
                      <a:pt x="27741" y="801"/>
                    </a:cubicBezTo>
                    <a:cubicBezTo>
                      <a:pt x="31227" y="2545"/>
                      <a:pt x="32389" y="6032"/>
                      <a:pt x="30646" y="9519"/>
                    </a:cubicBezTo>
                    <a:cubicBezTo>
                      <a:pt x="24255" y="22886"/>
                      <a:pt x="17865" y="36835"/>
                      <a:pt x="12055" y="50202"/>
                    </a:cubicBezTo>
                    <a:cubicBezTo>
                      <a:pt x="10893" y="52527"/>
                      <a:pt x="8569" y="54270"/>
                      <a:pt x="6245" y="54270"/>
                    </a:cubicBezTo>
                    <a:close/>
                  </a:path>
                </a:pathLst>
              </a:custGeom>
              <a:solidFill>
                <a:srgbClr val="0576AE"/>
              </a:solidFill>
              <a:ln w="5806" cap="flat">
                <a:no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529E5DC4-60F3-2342-8884-B1B1053D9299}"/>
                  </a:ext>
                </a:extLst>
              </p:cNvPr>
              <p:cNvSpPr/>
              <p:nvPr/>
            </p:nvSpPr>
            <p:spPr>
              <a:xfrm>
                <a:off x="5978854" y="2673667"/>
                <a:ext cx="36047" cy="52096"/>
              </a:xfrm>
              <a:custGeom>
                <a:avLst/>
                <a:gdLst>
                  <a:gd name="connsiteX0" fmla="*/ 29419 w 36047"/>
                  <a:gd name="connsiteY0" fmla="*/ 52096 h 52096"/>
                  <a:gd name="connsiteX1" fmla="*/ 23610 w 36047"/>
                  <a:gd name="connsiteY1" fmla="*/ 48609 h 52096"/>
                  <a:gd name="connsiteX2" fmla="*/ 952 w 36047"/>
                  <a:gd name="connsiteY2" fmla="*/ 9670 h 52096"/>
                  <a:gd name="connsiteX3" fmla="*/ 3276 w 36047"/>
                  <a:gd name="connsiteY3" fmla="*/ 952 h 52096"/>
                  <a:gd name="connsiteX4" fmla="*/ 11990 w 36047"/>
                  <a:gd name="connsiteY4" fmla="*/ 3277 h 52096"/>
                  <a:gd name="connsiteX5" fmla="*/ 35229 w 36047"/>
                  <a:gd name="connsiteY5" fmla="*/ 42797 h 52096"/>
                  <a:gd name="connsiteX6" fmla="*/ 32905 w 36047"/>
                  <a:gd name="connsiteY6" fmla="*/ 51515 h 52096"/>
                  <a:gd name="connsiteX7" fmla="*/ 29419 w 36047"/>
                  <a:gd name="connsiteY7" fmla="*/ 52096 h 5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47" h="52096">
                    <a:moveTo>
                      <a:pt x="29419" y="52096"/>
                    </a:moveTo>
                    <a:cubicBezTo>
                      <a:pt x="27095" y="52096"/>
                      <a:pt x="24771" y="50934"/>
                      <a:pt x="23610" y="48609"/>
                    </a:cubicBezTo>
                    <a:cubicBezTo>
                      <a:pt x="16638" y="35823"/>
                      <a:pt x="8504" y="22456"/>
                      <a:pt x="952" y="9670"/>
                    </a:cubicBezTo>
                    <a:cubicBezTo>
                      <a:pt x="-791" y="6764"/>
                      <a:pt x="-210" y="2696"/>
                      <a:pt x="3276" y="952"/>
                    </a:cubicBezTo>
                    <a:cubicBezTo>
                      <a:pt x="6181" y="-792"/>
                      <a:pt x="10247" y="-210"/>
                      <a:pt x="11990" y="3277"/>
                    </a:cubicBezTo>
                    <a:cubicBezTo>
                      <a:pt x="20124" y="16063"/>
                      <a:pt x="27676" y="29430"/>
                      <a:pt x="35229" y="42797"/>
                    </a:cubicBezTo>
                    <a:cubicBezTo>
                      <a:pt x="36972" y="45703"/>
                      <a:pt x="35810" y="49772"/>
                      <a:pt x="32905" y="51515"/>
                    </a:cubicBezTo>
                    <a:cubicBezTo>
                      <a:pt x="31162" y="52096"/>
                      <a:pt x="30581" y="52096"/>
                      <a:pt x="29419" y="52096"/>
                    </a:cubicBezTo>
                    <a:close/>
                  </a:path>
                </a:pathLst>
              </a:custGeom>
              <a:solidFill>
                <a:srgbClr val="0576AE"/>
              </a:solidFill>
              <a:ln w="5806" cap="flat">
                <a:noFill/>
                <a:prstDash val="solid"/>
                <a:miter/>
              </a:ln>
            </p:spPr>
            <p:txBody>
              <a:bodyPr rtlCol="0" anchor="ctr"/>
              <a:lstStyle/>
              <a:p>
                <a:endParaRPr lang="en-US"/>
              </a:p>
            </p:txBody>
          </p:sp>
          <p:sp>
            <p:nvSpPr>
              <p:cNvPr id="796" name="Freeform 795">
                <a:extLst>
                  <a:ext uri="{FF2B5EF4-FFF2-40B4-BE49-F238E27FC236}">
                    <a16:creationId xmlns:a16="http://schemas.microsoft.com/office/drawing/2014/main" id="{29C40AB6-1886-7049-B921-C3FCC75DB960}"/>
                  </a:ext>
                </a:extLst>
              </p:cNvPr>
              <p:cNvSpPr/>
              <p:nvPr/>
            </p:nvSpPr>
            <p:spPr>
              <a:xfrm>
                <a:off x="4605579" y="2653878"/>
                <a:ext cx="36657" cy="50962"/>
              </a:xfrm>
              <a:custGeom>
                <a:avLst/>
                <a:gdLst>
                  <a:gd name="connsiteX0" fmla="*/ 6629 w 36657"/>
                  <a:gd name="connsiteY0" fmla="*/ 50963 h 50962"/>
                  <a:gd name="connsiteX1" fmla="*/ 3143 w 36657"/>
                  <a:gd name="connsiteY1" fmla="*/ 49800 h 50962"/>
                  <a:gd name="connsiteX2" fmla="*/ 819 w 36657"/>
                  <a:gd name="connsiteY2" fmla="*/ 41083 h 50962"/>
                  <a:gd name="connsiteX3" fmla="*/ 25220 w 36657"/>
                  <a:gd name="connsiteY3" fmla="*/ 2724 h 50962"/>
                  <a:gd name="connsiteX4" fmla="*/ 33934 w 36657"/>
                  <a:gd name="connsiteY4" fmla="*/ 981 h 50962"/>
                  <a:gd name="connsiteX5" fmla="*/ 35677 w 36657"/>
                  <a:gd name="connsiteY5" fmla="*/ 9698 h 50962"/>
                  <a:gd name="connsiteX6" fmla="*/ 11857 w 36657"/>
                  <a:gd name="connsiteY6" fmla="*/ 47476 h 50962"/>
                  <a:gd name="connsiteX7" fmla="*/ 6629 w 36657"/>
                  <a:gd name="connsiteY7" fmla="*/ 50963 h 5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57" h="50962">
                    <a:moveTo>
                      <a:pt x="6629" y="50963"/>
                    </a:moveTo>
                    <a:cubicBezTo>
                      <a:pt x="5467" y="50963"/>
                      <a:pt x="4305" y="50382"/>
                      <a:pt x="3143" y="49800"/>
                    </a:cubicBezTo>
                    <a:cubicBezTo>
                      <a:pt x="238" y="48057"/>
                      <a:pt x="-924" y="43989"/>
                      <a:pt x="819" y="41083"/>
                    </a:cubicBezTo>
                    <a:cubicBezTo>
                      <a:pt x="8372" y="28297"/>
                      <a:pt x="16505" y="14929"/>
                      <a:pt x="25220" y="2724"/>
                    </a:cubicBezTo>
                    <a:cubicBezTo>
                      <a:pt x="26962" y="-182"/>
                      <a:pt x="31029" y="-763"/>
                      <a:pt x="33934" y="981"/>
                    </a:cubicBezTo>
                    <a:cubicBezTo>
                      <a:pt x="36839" y="2724"/>
                      <a:pt x="37420" y="6793"/>
                      <a:pt x="35677" y="9698"/>
                    </a:cubicBezTo>
                    <a:cubicBezTo>
                      <a:pt x="27544" y="21903"/>
                      <a:pt x="19410" y="34690"/>
                      <a:pt x="11857" y="47476"/>
                    </a:cubicBezTo>
                    <a:cubicBezTo>
                      <a:pt x="11277" y="49800"/>
                      <a:pt x="8953" y="50963"/>
                      <a:pt x="6629" y="50963"/>
                    </a:cubicBezTo>
                    <a:close/>
                  </a:path>
                </a:pathLst>
              </a:custGeom>
              <a:solidFill>
                <a:srgbClr val="0576AE"/>
              </a:solidFill>
              <a:ln w="5806" cap="flat">
                <a:no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3DA227E3-0B78-6B4B-BD11-CC2D8B15FF83}"/>
                  </a:ext>
                </a:extLst>
              </p:cNvPr>
              <p:cNvSpPr/>
              <p:nvPr/>
            </p:nvSpPr>
            <p:spPr>
              <a:xfrm>
                <a:off x="5913839" y="2584799"/>
                <a:ext cx="41257" cy="48556"/>
              </a:xfrm>
              <a:custGeom>
                <a:avLst/>
                <a:gdLst>
                  <a:gd name="connsiteX0" fmla="*/ 34594 w 41257"/>
                  <a:gd name="connsiteY0" fmla="*/ 48556 h 48556"/>
                  <a:gd name="connsiteX1" fmla="*/ 29366 w 41257"/>
                  <a:gd name="connsiteY1" fmla="*/ 46231 h 48556"/>
                  <a:gd name="connsiteX2" fmla="*/ 1480 w 41257"/>
                  <a:gd name="connsiteY2" fmla="*/ 10779 h 48556"/>
                  <a:gd name="connsiteX3" fmla="*/ 2060 w 41257"/>
                  <a:gd name="connsiteY3" fmla="*/ 1480 h 48556"/>
                  <a:gd name="connsiteX4" fmla="*/ 11356 w 41257"/>
                  <a:gd name="connsiteY4" fmla="*/ 2061 h 48556"/>
                  <a:gd name="connsiteX5" fmla="*/ 39823 w 41257"/>
                  <a:gd name="connsiteY5" fmla="*/ 38095 h 48556"/>
                  <a:gd name="connsiteX6" fmla="*/ 38661 w 41257"/>
                  <a:gd name="connsiteY6" fmla="*/ 47394 h 48556"/>
                  <a:gd name="connsiteX7" fmla="*/ 34594 w 41257"/>
                  <a:gd name="connsiteY7" fmla="*/ 48556 h 4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57" h="48556">
                    <a:moveTo>
                      <a:pt x="34594" y="48556"/>
                    </a:moveTo>
                    <a:cubicBezTo>
                      <a:pt x="32852" y="48556"/>
                      <a:pt x="30528" y="47394"/>
                      <a:pt x="29366" y="46231"/>
                    </a:cubicBezTo>
                    <a:cubicBezTo>
                      <a:pt x="20651" y="34608"/>
                      <a:pt x="11356" y="22403"/>
                      <a:pt x="1480" y="10779"/>
                    </a:cubicBezTo>
                    <a:cubicBezTo>
                      <a:pt x="-844" y="7873"/>
                      <a:pt x="-264" y="3805"/>
                      <a:pt x="2060" y="1480"/>
                    </a:cubicBezTo>
                    <a:cubicBezTo>
                      <a:pt x="4965" y="-845"/>
                      <a:pt x="9032" y="-264"/>
                      <a:pt x="11356" y="2061"/>
                    </a:cubicBezTo>
                    <a:cubicBezTo>
                      <a:pt x="21232" y="13685"/>
                      <a:pt x="30528" y="25890"/>
                      <a:pt x="39823" y="38095"/>
                    </a:cubicBezTo>
                    <a:cubicBezTo>
                      <a:pt x="42147" y="41001"/>
                      <a:pt x="41566" y="45069"/>
                      <a:pt x="38661" y="47394"/>
                    </a:cubicBezTo>
                    <a:cubicBezTo>
                      <a:pt x="37499" y="48556"/>
                      <a:pt x="36338" y="48556"/>
                      <a:pt x="34594" y="48556"/>
                    </a:cubicBezTo>
                    <a:close/>
                  </a:path>
                </a:pathLst>
              </a:custGeom>
              <a:solidFill>
                <a:srgbClr val="0576AE"/>
              </a:solidFill>
              <a:ln w="5806"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9145159C-CB59-434F-B4D1-1D04B53D6F3D}"/>
                  </a:ext>
                </a:extLst>
              </p:cNvPr>
              <p:cNvSpPr/>
              <p:nvPr/>
            </p:nvSpPr>
            <p:spPr>
              <a:xfrm>
                <a:off x="4667709" y="2566585"/>
                <a:ext cx="42035" cy="47590"/>
              </a:xfrm>
              <a:custGeom>
                <a:avLst/>
                <a:gdLst>
                  <a:gd name="connsiteX0" fmla="*/ 6663 w 42035"/>
                  <a:gd name="connsiteY0" fmla="*/ 47591 h 47590"/>
                  <a:gd name="connsiteX1" fmla="*/ 2596 w 42035"/>
                  <a:gd name="connsiteY1" fmla="*/ 46428 h 47590"/>
                  <a:gd name="connsiteX2" fmla="*/ 1434 w 42035"/>
                  <a:gd name="connsiteY2" fmla="*/ 37129 h 47590"/>
                  <a:gd name="connsiteX3" fmla="*/ 30482 w 42035"/>
                  <a:gd name="connsiteY3" fmla="*/ 2258 h 47590"/>
                  <a:gd name="connsiteX4" fmla="*/ 39778 w 42035"/>
                  <a:gd name="connsiteY4" fmla="*/ 1677 h 47590"/>
                  <a:gd name="connsiteX5" fmla="*/ 40359 w 42035"/>
                  <a:gd name="connsiteY5" fmla="*/ 10976 h 47590"/>
                  <a:gd name="connsiteX6" fmla="*/ 11310 w 42035"/>
                  <a:gd name="connsiteY6" fmla="*/ 45266 h 47590"/>
                  <a:gd name="connsiteX7" fmla="*/ 6663 w 42035"/>
                  <a:gd name="connsiteY7" fmla="*/ 47591 h 4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35" h="47590">
                    <a:moveTo>
                      <a:pt x="6663" y="47591"/>
                    </a:moveTo>
                    <a:cubicBezTo>
                      <a:pt x="5501" y="47591"/>
                      <a:pt x="3758" y="47010"/>
                      <a:pt x="2596" y="46428"/>
                    </a:cubicBezTo>
                    <a:cubicBezTo>
                      <a:pt x="-309" y="44104"/>
                      <a:pt x="-890" y="40035"/>
                      <a:pt x="1434" y="37129"/>
                    </a:cubicBezTo>
                    <a:cubicBezTo>
                      <a:pt x="10729" y="25506"/>
                      <a:pt x="20606" y="13301"/>
                      <a:pt x="30482" y="2258"/>
                    </a:cubicBezTo>
                    <a:cubicBezTo>
                      <a:pt x="32806" y="-648"/>
                      <a:pt x="36873" y="-648"/>
                      <a:pt x="39778" y="1677"/>
                    </a:cubicBezTo>
                    <a:cubicBezTo>
                      <a:pt x="42683" y="4002"/>
                      <a:pt x="42683" y="8070"/>
                      <a:pt x="40359" y="10976"/>
                    </a:cubicBezTo>
                    <a:cubicBezTo>
                      <a:pt x="30482" y="22018"/>
                      <a:pt x="20606" y="33642"/>
                      <a:pt x="11310" y="45266"/>
                    </a:cubicBezTo>
                    <a:cubicBezTo>
                      <a:pt x="10729" y="47010"/>
                      <a:pt x="8987" y="47591"/>
                      <a:pt x="6663" y="47591"/>
                    </a:cubicBezTo>
                    <a:close/>
                  </a:path>
                </a:pathLst>
              </a:custGeom>
              <a:solidFill>
                <a:srgbClr val="0576AE"/>
              </a:solidFill>
              <a:ln w="5806" cap="flat">
                <a:no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7C482451-AEF9-6546-BCAE-7761B80BE98A}"/>
                  </a:ext>
                </a:extLst>
              </p:cNvPr>
              <p:cNvSpPr/>
              <p:nvPr/>
            </p:nvSpPr>
            <p:spPr>
              <a:xfrm>
                <a:off x="5838116" y="2506142"/>
                <a:ext cx="45248" cy="44103"/>
              </a:xfrm>
              <a:custGeom>
                <a:avLst/>
                <a:gdLst>
                  <a:gd name="connsiteX0" fmla="*/ 39439 w 45248"/>
                  <a:gd name="connsiteY0" fmla="*/ 44103 h 44103"/>
                  <a:gd name="connsiteX1" fmla="*/ 34791 w 45248"/>
                  <a:gd name="connsiteY1" fmla="*/ 42360 h 44103"/>
                  <a:gd name="connsiteX2" fmla="*/ 2257 w 45248"/>
                  <a:gd name="connsiteY2" fmla="*/ 11557 h 44103"/>
                  <a:gd name="connsiteX3" fmla="*/ 1676 w 45248"/>
                  <a:gd name="connsiteY3" fmla="*/ 2258 h 44103"/>
                  <a:gd name="connsiteX4" fmla="*/ 10972 w 45248"/>
                  <a:gd name="connsiteY4" fmla="*/ 1677 h 44103"/>
                  <a:gd name="connsiteX5" fmla="*/ 43506 w 45248"/>
                  <a:gd name="connsiteY5" fmla="*/ 33061 h 44103"/>
                  <a:gd name="connsiteX6" fmla="*/ 43506 w 45248"/>
                  <a:gd name="connsiteY6" fmla="*/ 42360 h 44103"/>
                  <a:gd name="connsiteX7" fmla="*/ 39439 w 45248"/>
                  <a:gd name="connsiteY7" fmla="*/ 44103 h 4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48" h="44103">
                    <a:moveTo>
                      <a:pt x="39439" y="44103"/>
                    </a:moveTo>
                    <a:cubicBezTo>
                      <a:pt x="37696" y="44103"/>
                      <a:pt x="35953" y="43522"/>
                      <a:pt x="34791" y="42360"/>
                    </a:cubicBezTo>
                    <a:cubicBezTo>
                      <a:pt x="24334" y="31899"/>
                      <a:pt x="13296" y="21437"/>
                      <a:pt x="2257" y="11557"/>
                    </a:cubicBezTo>
                    <a:cubicBezTo>
                      <a:pt x="-648" y="9232"/>
                      <a:pt x="-648" y="5164"/>
                      <a:pt x="1676" y="2258"/>
                    </a:cubicBezTo>
                    <a:cubicBezTo>
                      <a:pt x="4000" y="-648"/>
                      <a:pt x="8067" y="-648"/>
                      <a:pt x="10972" y="1677"/>
                    </a:cubicBezTo>
                    <a:cubicBezTo>
                      <a:pt x="22010" y="12138"/>
                      <a:pt x="33049" y="22600"/>
                      <a:pt x="43506" y="33061"/>
                    </a:cubicBezTo>
                    <a:cubicBezTo>
                      <a:pt x="45830" y="35386"/>
                      <a:pt x="45830" y="39454"/>
                      <a:pt x="43506" y="42360"/>
                    </a:cubicBezTo>
                    <a:cubicBezTo>
                      <a:pt x="42344" y="43522"/>
                      <a:pt x="40601" y="44103"/>
                      <a:pt x="39439" y="44103"/>
                    </a:cubicBezTo>
                    <a:close/>
                  </a:path>
                </a:pathLst>
              </a:custGeom>
              <a:solidFill>
                <a:srgbClr val="0576AE"/>
              </a:solidFill>
              <a:ln w="5806" cap="flat">
                <a:no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F44F2779-4C74-E64C-9F70-9D8CDA4BB635}"/>
                  </a:ext>
                </a:extLst>
              </p:cNvPr>
              <p:cNvSpPr/>
              <p:nvPr/>
            </p:nvSpPr>
            <p:spPr>
              <a:xfrm>
                <a:off x="4741764" y="2490066"/>
                <a:ext cx="46213" cy="43325"/>
              </a:xfrm>
              <a:custGeom>
                <a:avLst/>
                <a:gdLst>
                  <a:gd name="connsiteX0" fmla="*/ 6391 w 46213"/>
                  <a:gd name="connsiteY0" fmla="*/ 43325 h 43325"/>
                  <a:gd name="connsiteX1" fmla="*/ 1743 w 46213"/>
                  <a:gd name="connsiteY1" fmla="*/ 41582 h 43325"/>
                  <a:gd name="connsiteX2" fmla="*/ 1743 w 46213"/>
                  <a:gd name="connsiteY2" fmla="*/ 32283 h 43325"/>
                  <a:gd name="connsiteX3" fmla="*/ 35439 w 46213"/>
                  <a:gd name="connsiteY3" fmla="*/ 1480 h 43325"/>
                  <a:gd name="connsiteX4" fmla="*/ 44734 w 46213"/>
                  <a:gd name="connsiteY4" fmla="*/ 2061 h 43325"/>
                  <a:gd name="connsiteX5" fmla="*/ 44154 w 46213"/>
                  <a:gd name="connsiteY5" fmla="*/ 11360 h 43325"/>
                  <a:gd name="connsiteX6" fmla="*/ 11038 w 46213"/>
                  <a:gd name="connsiteY6" fmla="*/ 41582 h 43325"/>
                  <a:gd name="connsiteX7" fmla="*/ 6391 w 46213"/>
                  <a:gd name="connsiteY7" fmla="*/ 43325 h 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13" h="43325">
                    <a:moveTo>
                      <a:pt x="6391" y="43325"/>
                    </a:moveTo>
                    <a:cubicBezTo>
                      <a:pt x="4648" y="43325"/>
                      <a:pt x="2905" y="42744"/>
                      <a:pt x="1743" y="41582"/>
                    </a:cubicBezTo>
                    <a:cubicBezTo>
                      <a:pt x="-581" y="39257"/>
                      <a:pt x="-581" y="35189"/>
                      <a:pt x="1743" y="32283"/>
                    </a:cubicBezTo>
                    <a:cubicBezTo>
                      <a:pt x="12781" y="21822"/>
                      <a:pt x="23820" y="11360"/>
                      <a:pt x="35439" y="1480"/>
                    </a:cubicBezTo>
                    <a:cubicBezTo>
                      <a:pt x="38344" y="-845"/>
                      <a:pt x="42411" y="-264"/>
                      <a:pt x="44734" y="2061"/>
                    </a:cubicBezTo>
                    <a:cubicBezTo>
                      <a:pt x="47058" y="4967"/>
                      <a:pt x="46478" y="9035"/>
                      <a:pt x="44154" y="11360"/>
                    </a:cubicBezTo>
                    <a:cubicBezTo>
                      <a:pt x="33115" y="21240"/>
                      <a:pt x="21496" y="31120"/>
                      <a:pt x="11038" y="41582"/>
                    </a:cubicBezTo>
                    <a:cubicBezTo>
                      <a:pt x="9876" y="42744"/>
                      <a:pt x="8134" y="43325"/>
                      <a:pt x="6391" y="43325"/>
                    </a:cubicBezTo>
                    <a:close/>
                  </a:path>
                </a:pathLst>
              </a:custGeom>
              <a:solidFill>
                <a:srgbClr val="0576AE"/>
              </a:solidFill>
              <a:ln w="5806"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134A35E3-521F-B845-9736-9AC5D05DC571}"/>
                  </a:ext>
                </a:extLst>
              </p:cNvPr>
              <p:cNvSpPr/>
              <p:nvPr/>
            </p:nvSpPr>
            <p:spPr>
              <a:xfrm>
                <a:off x="5752829" y="2438258"/>
                <a:ext cx="49472" cy="39338"/>
              </a:xfrm>
              <a:custGeom>
                <a:avLst/>
                <a:gdLst>
                  <a:gd name="connsiteX0" fmla="*/ 42810 w 49472"/>
                  <a:gd name="connsiteY0" fmla="*/ 39339 h 39338"/>
                  <a:gd name="connsiteX1" fmla="*/ 38743 w 49472"/>
                  <a:gd name="connsiteY1" fmla="*/ 38177 h 39338"/>
                  <a:gd name="connsiteX2" fmla="*/ 2723 w 49472"/>
                  <a:gd name="connsiteY2" fmla="*/ 12023 h 39338"/>
                  <a:gd name="connsiteX3" fmla="*/ 980 w 49472"/>
                  <a:gd name="connsiteY3" fmla="*/ 2724 h 39338"/>
                  <a:gd name="connsiteX4" fmla="*/ 10276 w 49472"/>
                  <a:gd name="connsiteY4" fmla="*/ 981 h 39338"/>
                  <a:gd name="connsiteX5" fmla="*/ 46877 w 49472"/>
                  <a:gd name="connsiteY5" fmla="*/ 27715 h 39338"/>
                  <a:gd name="connsiteX6" fmla="*/ 48039 w 49472"/>
                  <a:gd name="connsiteY6" fmla="*/ 37014 h 39338"/>
                  <a:gd name="connsiteX7" fmla="*/ 42810 w 49472"/>
                  <a:gd name="connsiteY7" fmla="*/ 39339 h 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472" h="39338">
                    <a:moveTo>
                      <a:pt x="42810" y="39339"/>
                    </a:moveTo>
                    <a:cubicBezTo>
                      <a:pt x="41648" y="39339"/>
                      <a:pt x="39905" y="38758"/>
                      <a:pt x="38743" y="38177"/>
                    </a:cubicBezTo>
                    <a:cubicBezTo>
                      <a:pt x="27124" y="28878"/>
                      <a:pt x="14924" y="20160"/>
                      <a:pt x="2723" y="12023"/>
                    </a:cubicBezTo>
                    <a:cubicBezTo>
                      <a:pt x="-181" y="10280"/>
                      <a:pt x="-763" y="6211"/>
                      <a:pt x="980" y="2724"/>
                    </a:cubicBezTo>
                    <a:cubicBezTo>
                      <a:pt x="3304" y="-182"/>
                      <a:pt x="6790" y="-763"/>
                      <a:pt x="10276" y="981"/>
                    </a:cubicBezTo>
                    <a:cubicBezTo>
                      <a:pt x="22476" y="9699"/>
                      <a:pt x="35257" y="18416"/>
                      <a:pt x="46877" y="27715"/>
                    </a:cubicBezTo>
                    <a:cubicBezTo>
                      <a:pt x="49782" y="30040"/>
                      <a:pt x="50363" y="34108"/>
                      <a:pt x="48039" y="37014"/>
                    </a:cubicBezTo>
                    <a:cubicBezTo>
                      <a:pt x="46296" y="38177"/>
                      <a:pt x="44553" y="39339"/>
                      <a:pt x="42810" y="39339"/>
                    </a:cubicBezTo>
                    <a:close/>
                  </a:path>
                </a:pathLst>
              </a:custGeom>
              <a:solidFill>
                <a:srgbClr val="0576AE"/>
              </a:solidFill>
              <a:ln w="5806" cap="flat">
                <a:no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80FC98EF-2F05-544B-BA39-97B0EDEF9B14}"/>
                  </a:ext>
                </a:extLst>
              </p:cNvPr>
              <p:cNvSpPr/>
              <p:nvPr/>
            </p:nvSpPr>
            <p:spPr>
              <a:xfrm>
                <a:off x="4825732" y="2424310"/>
                <a:ext cx="50053" cy="38757"/>
              </a:xfrm>
              <a:custGeom>
                <a:avLst/>
                <a:gdLst>
                  <a:gd name="connsiteX0" fmla="*/ 6663 w 50053"/>
                  <a:gd name="connsiteY0" fmla="*/ 38758 h 38757"/>
                  <a:gd name="connsiteX1" fmla="*/ 1434 w 50053"/>
                  <a:gd name="connsiteY1" fmla="*/ 35852 h 38757"/>
                  <a:gd name="connsiteX2" fmla="*/ 2596 w 50053"/>
                  <a:gd name="connsiteY2" fmla="*/ 26553 h 38757"/>
                  <a:gd name="connsiteX3" fmla="*/ 40359 w 50053"/>
                  <a:gd name="connsiteY3" fmla="*/ 981 h 38757"/>
                  <a:gd name="connsiteX4" fmla="*/ 49073 w 50053"/>
                  <a:gd name="connsiteY4" fmla="*/ 2724 h 38757"/>
                  <a:gd name="connsiteX5" fmla="*/ 47330 w 50053"/>
                  <a:gd name="connsiteY5" fmla="*/ 11442 h 38757"/>
                  <a:gd name="connsiteX6" fmla="*/ 10148 w 50053"/>
                  <a:gd name="connsiteY6" fmla="*/ 37014 h 38757"/>
                  <a:gd name="connsiteX7" fmla="*/ 6663 w 50053"/>
                  <a:gd name="connsiteY7" fmla="*/ 38758 h 3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53" h="38757">
                    <a:moveTo>
                      <a:pt x="6663" y="38758"/>
                    </a:moveTo>
                    <a:cubicBezTo>
                      <a:pt x="4920" y="38758"/>
                      <a:pt x="2596" y="37596"/>
                      <a:pt x="1434" y="35852"/>
                    </a:cubicBezTo>
                    <a:cubicBezTo>
                      <a:pt x="-890" y="32946"/>
                      <a:pt x="-309" y="28878"/>
                      <a:pt x="2596" y="26553"/>
                    </a:cubicBezTo>
                    <a:cubicBezTo>
                      <a:pt x="14796" y="17835"/>
                      <a:pt x="27577" y="9117"/>
                      <a:pt x="40359" y="981"/>
                    </a:cubicBezTo>
                    <a:cubicBezTo>
                      <a:pt x="43264" y="-763"/>
                      <a:pt x="47330" y="-182"/>
                      <a:pt x="49073" y="2724"/>
                    </a:cubicBezTo>
                    <a:cubicBezTo>
                      <a:pt x="50816" y="5630"/>
                      <a:pt x="50235" y="9698"/>
                      <a:pt x="47330" y="11442"/>
                    </a:cubicBezTo>
                    <a:cubicBezTo>
                      <a:pt x="35130" y="19579"/>
                      <a:pt x="22349" y="27715"/>
                      <a:pt x="10148" y="37014"/>
                    </a:cubicBezTo>
                    <a:cubicBezTo>
                      <a:pt x="9568" y="38177"/>
                      <a:pt x="8405" y="38758"/>
                      <a:pt x="6663" y="38758"/>
                    </a:cubicBezTo>
                    <a:close/>
                  </a:path>
                </a:pathLst>
              </a:custGeom>
              <a:solidFill>
                <a:srgbClr val="0576AE"/>
              </a:solidFill>
              <a:ln w="5806" cap="flat">
                <a:noFill/>
                <a:prstDash val="solid"/>
                <a:miter/>
              </a:ln>
            </p:spPr>
            <p:txBody>
              <a:bodyPr rtlCol="0" anchor="ctr"/>
              <a:lstStyle/>
              <a:p>
                <a:endParaRPr lang="en-US"/>
              </a:p>
            </p:txBody>
          </p:sp>
          <p:sp>
            <p:nvSpPr>
              <p:cNvPr id="803" name="Freeform 802">
                <a:extLst>
                  <a:ext uri="{FF2B5EF4-FFF2-40B4-BE49-F238E27FC236}">
                    <a16:creationId xmlns:a16="http://schemas.microsoft.com/office/drawing/2014/main" id="{660B190C-2EF5-BC44-89F8-3D0680B7AD5A}"/>
                  </a:ext>
                </a:extLst>
              </p:cNvPr>
              <p:cNvSpPr/>
              <p:nvPr/>
            </p:nvSpPr>
            <p:spPr>
              <a:xfrm>
                <a:off x="5657835" y="2382168"/>
                <a:ext cx="52639" cy="34404"/>
              </a:xfrm>
              <a:custGeom>
                <a:avLst/>
                <a:gdLst>
                  <a:gd name="connsiteX0" fmla="*/ 46592 w 52639"/>
                  <a:gd name="connsiteY0" fmla="*/ 34404 h 34404"/>
                  <a:gd name="connsiteX1" fmla="*/ 43106 w 52639"/>
                  <a:gd name="connsiteY1" fmla="*/ 33823 h 34404"/>
                  <a:gd name="connsiteX2" fmla="*/ 3600 w 52639"/>
                  <a:gd name="connsiteY2" fmla="*/ 12319 h 34404"/>
                  <a:gd name="connsiteX3" fmla="*/ 695 w 52639"/>
                  <a:gd name="connsiteY3" fmla="*/ 3602 h 34404"/>
                  <a:gd name="connsiteX4" fmla="*/ 9410 w 52639"/>
                  <a:gd name="connsiteY4" fmla="*/ 696 h 34404"/>
                  <a:gd name="connsiteX5" fmla="*/ 49496 w 52639"/>
                  <a:gd name="connsiteY5" fmla="*/ 22200 h 34404"/>
                  <a:gd name="connsiteX6" fmla="*/ 51820 w 52639"/>
                  <a:gd name="connsiteY6" fmla="*/ 30917 h 34404"/>
                  <a:gd name="connsiteX7" fmla="*/ 46592 w 52639"/>
                  <a:gd name="connsiteY7" fmla="*/ 34404 h 3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39" h="34404">
                    <a:moveTo>
                      <a:pt x="46592" y="34404"/>
                    </a:moveTo>
                    <a:cubicBezTo>
                      <a:pt x="45430" y="34404"/>
                      <a:pt x="44268" y="34404"/>
                      <a:pt x="43106" y="33823"/>
                    </a:cubicBezTo>
                    <a:cubicBezTo>
                      <a:pt x="30325" y="26268"/>
                      <a:pt x="16962" y="19294"/>
                      <a:pt x="3600" y="12319"/>
                    </a:cubicBezTo>
                    <a:cubicBezTo>
                      <a:pt x="695" y="10576"/>
                      <a:pt x="-1047" y="7089"/>
                      <a:pt x="695" y="3602"/>
                    </a:cubicBezTo>
                    <a:cubicBezTo>
                      <a:pt x="2438" y="696"/>
                      <a:pt x="5924" y="-1048"/>
                      <a:pt x="9410" y="696"/>
                    </a:cubicBezTo>
                    <a:cubicBezTo>
                      <a:pt x="22772" y="7670"/>
                      <a:pt x="36134" y="14644"/>
                      <a:pt x="49496" y="22200"/>
                    </a:cubicBezTo>
                    <a:cubicBezTo>
                      <a:pt x="52401" y="23943"/>
                      <a:pt x="53563" y="28011"/>
                      <a:pt x="51820" y="30917"/>
                    </a:cubicBezTo>
                    <a:cubicBezTo>
                      <a:pt x="51240" y="33242"/>
                      <a:pt x="48916" y="34404"/>
                      <a:pt x="46592" y="34404"/>
                    </a:cubicBezTo>
                    <a:close/>
                  </a:path>
                </a:pathLst>
              </a:custGeom>
              <a:solidFill>
                <a:srgbClr val="0576AE"/>
              </a:solidFill>
              <a:ln w="5806" cap="flat">
                <a:no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BAFCB01C-2F7D-754D-A363-78EBD981B032}"/>
                  </a:ext>
                </a:extLst>
              </p:cNvPr>
              <p:cNvSpPr/>
              <p:nvPr/>
            </p:nvSpPr>
            <p:spPr>
              <a:xfrm>
                <a:off x="4918739" y="2371126"/>
                <a:ext cx="53783" cy="33242"/>
              </a:xfrm>
              <a:custGeom>
                <a:avLst/>
                <a:gdLst>
                  <a:gd name="connsiteX0" fmla="*/ 6610 w 53783"/>
                  <a:gd name="connsiteY0" fmla="*/ 33242 h 33242"/>
                  <a:gd name="connsiteX1" fmla="*/ 801 w 53783"/>
                  <a:gd name="connsiteY1" fmla="*/ 29755 h 33242"/>
                  <a:gd name="connsiteX2" fmla="*/ 3706 w 53783"/>
                  <a:gd name="connsiteY2" fmla="*/ 21037 h 33242"/>
                  <a:gd name="connsiteX3" fmla="*/ 44373 w 53783"/>
                  <a:gd name="connsiteY3" fmla="*/ 696 h 33242"/>
                  <a:gd name="connsiteX4" fmla="*/ 53088 w 53783"/>
                  <a:gd name="connsiteY4" fmla="*/ 3602 h 33242"/>
                  <a:gd name="connsiteX5" fmla="*/ 50183 w 53783"/>
                  <a:gd name="connsiteY5" fmla="*/ 12319 h 33242"/>
                  <a:gd name="connsiteX6" fmla="*/ 10096 w 53783"/>
                  <a:gd name="connsiteY6" fmla="*/ 32661 h 33242"/>
                  <a:gd name="connsiteX7" fmla="*/ 6610 w 53783"/>
                  <a:gd name="connsiteY7" fmla="*/ 33242 h 3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3" h="33242">
                    <a:moveTo>
                      <a:pt x="6610" y="33242"/>
                    </a:moveTo>
                    <a:cubicBezTo>
                      <a:pt x="4286" y="33242"/>
                      <a:pt x="1963" y="32080"/>
                      <a:pt x="801" y="29755"/>
                    </a:cubicBezTo>
                    <a:cubicBezTo>
                      <a:pt x="-942" y="26849"/>
                      <a:pt x="220" y="22781"/>
                      <a:pt x="3706" y="21037"/>
                    </a:cubicBezTo>
                    <a:cubicBezTo>
                      <a:pt x="17068" y="14063"/>
                      <a:pt x="31011" y="7089"/>
                      <a:pt x="44373" y="696"/>
                    </a:cubicBezTo>
                    <a:cubicBezTo>
                      <a:pt x="47859" y="-1048"/>
                      <a:pt x="51345" y="696"/>
                      <a:pt x="53088" y="3602"/>
                    </a:cubicBezTo>
                    <a:cubicBezTo>
                      <a:pt x="54831" y="7089"/>
                      <a:pt x="53088" y="10576"/>
                      <a:pt x="50183" y="12319"/>
                    </a:cubicBezTo>
                    <a:cubicBezTo>
                      <a:pt x="36821" y="18713"/>
                      <a:pt x="23459" y="25105"/>
                      <a:pt x="10096" y="32661"/>
                    </a:cubicBezTo>
                    <a:cubicBezTo>
                      <a:pt x="8934" y="33242"/>
                      <a:pt x="7772" y="33242"/>
                      <a:pt x="6610" y="33242"/>
                    </a:cubicBezTo>
                    <a:close/>
                  </a:path>
                </a:pathLst>
              </a:custGeom>
              <a:solidFill>
                <a:srgbClr val="0576AE"/>
              </a:solidFill>
              <a:ln w="5806" cap="flat">
                <a:noFill/>
                <a:prstDash val="solid"/>
                <a:miter/>
              </a:ln>
            </p:spPr>
            <p:txBody>
              <a:bodyPr rtlCol="0" anchor="ctr"/>
              <a:lstStyle/>
              <a:p>
                <a:endParaRPr lang="en-US"/>
              </a:p>
            </p:txBody>
          </p:sp>
          <p:sp>
            <p:nvSpPr>
              <p:cNvPr id="805" name="Freeform 804">
                <a:extLst>
                  <a:ext uri="{FF2B5EF4-FFF2-40B4-BE49-F238E27FC236}">
                    <a16:creationId xmlns:a16="http://schemas.microsoft.com/office/drawing/2014/main" id="{AF8E3419-C329-7B42-9C00-1B17216A45DF}"/>
                  </a:ext>
                </a:extLst>
              </p:cNvPr>
              <p:cNvSpPr/>
              <p:nvPr/>
            </p:nvSpPr>
            <p:spPr>
              <a:xfrm>
                <a:off x="5557084" y="2339498"/>
                <a:ext cx="54824" cy="28836"/>
              </a:xfrm>
              <a:custGeom>
                <a:avLst/>
                <a:gdLst>
                  <a:gd name="connsiteX0" fmla="*/ 48579 w 54824"/>
                  <a:gd name="connsiteY0" fmla="*/ 28837 h 28836"/>
                  <a:gd name="connsiteX1" fmla="*/ 46255 w 54824"/>
                  <a:gd name="connsiteY1" fmla="*/ 28256 h 28836"/>
                  <a:gd name="connsiteX2" fmla="*/ 4425 w 54824"/>
                  <a:gd name="connsiteY2" fmla="*/ 12564 h 28836"/>
                  <a:gd name="connsiteX3" fmla="*/ 358 w 54824"/>
                  <a:gd name="connsiteY3" fmla="*/ 4427 h 28836"/>
                  <a:gd name="connsiteX4" fmla="*/ 8492 w 54824"/>
                  <a:gd name="connsiteY4" fmla="*/ 359 h 28836"/>
                  <a:gd name="connsiteX5" fmla="*/ 50903 w 54824"/>
                  <a:gd name="connsiteY5" fmla="*/ 16051 h 28836"/>
                  <a:gd name="connsiteX6" fmla="*/ 54388 w 54824"/>
                  <a:gd name="connsiteY6" fmla="*/ 24768 h 28836"/>
                  <a:gd name="connsiteX7" fmla="*/ 48579 w 54824"/>
                  <a:gd name="connsiteY7" fmla="*/ 28837 h 2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4" h="28836">
                    <a:moveTo>
                      <a:pt x="48579" y="28837"/>
                    </a:moveTo>
                    <a:cubicBezTo>
                      <a:pt x="47998" y="28837"/>
                      <a:pt x="46836" y="28837"/>
                      <a:pt x="46255" y="28256"/>
                    </a:cubicBezTo>
                    <a:cubicBezTo>
                      <a:pt x="32312" y="22444"/>
                      <a:pt x="18369" y="17213"/>
                      <a:pt x="4425" y="12564"/>
                    </a:cubicBezTo>
                    <a:cubicBezTo>
                      <a:pt x="940" y="11401"/>
                      <a:pt x="-804" y="7914"/>
                      <a:pt x="358" y="4427"/>
                    </a:cubicBezTo>
                    <a:cubicBezTo>
                      <a:pt x="1520" y="940"/>
                      <a:pt x="5006" y="-804"/>
                      <a:pt x="8492" y="359"/>
                    </a:cubicBezTo>
                    <a:cubicBezTo>
                      <a:pt x="23016" y="5008"/>
                      <a:pt x="36959" y="10820"/>
                      <a:pt x="50903" y="16051"/>
                    </a:cubicBezTo>
                    <a:cubicBezTo>
                      <a:pt x="54388" y="17213"/>
                      <a:pt x="55550" y="21281"/>
                      <a:pt x="54388" y="24768"/>
                    </a:cubicBezTo>
                    <a:cubicBezTo>
                      <a:pt x="53808" y="27674"/>
                      <a:pt x="51484" y="28837"/>
                      <a:pt x="48579" y="28837"/>
                    </a:cubicBezTo>
                    <a:close/>
                  </a:path>
                </a:pathLst>
              </a:custGeom>
              <a:solidFill>
                <a:srgbClr val="0576AE"/>
              </a:solidFill>
              <a:ln w="5806" cap="flat">
                <a:noFill/>
                <a:prstDash val="solid"/>
                <a:miter/>
              </a:ln>
            </p:spPr>
            <p:txBody>
              <a:bodyPr rtlCol="0" anchor="ctr"/>
              <a:lstStyle/>
              <a:p>
                <a:endParaRPr lang="en-US"/>
              </a:p>
            </p:txBody>
          </p:sp>
          <p:sp>
            <p:nvSpPr>
              <p:cNvPr id="806" name="Freeform 805">
                <a:extLst>
                  <a:ext uri="{FF2B5EF4-FFF2-40B4-BE49-F238E27FC236}">
                    <a16:creationId xmlns:a16="http://schemas.microsoft.com/office/drawing/2014/main" id="{D46B2E74-E93F-EB46-9AD6-DAE723913D72}"/>
                  </a:ext>
                </a:extLst>
              </p:cNvPr>
              <p:cNvSpPr/>
              <p:nvPr/>
            </p:nvSpPr>
            <p:spPr>
              <a:xfrm>
                <a:off x="5019108" y="2332576"/>
                <a:ext cx="55856" cy="27040"/>
              </a:xfrm>
              <a:custGeom>
                <a:avLst/>
                <a:gdLst>
                  <a:gd name="connsiteX0" fmla="*/ 6168 w 55856"/>
                  <a:gd name="connsiteY0" fmla="*/ 27040 h 27040"/>
                  <a:gd name="connsiteX1" fmla="*/ 359 w 55856"/>
                  <a:gd name="connsiteY1" fmla="*/ 22972 h 27040"/>
                  <a:gd name="connsiteX2" fmla="*/ 4425 w 55856"/>
                  <a:gd name="connsiteY2" fmla="*/ 14835 h 27040"/>
                  <a:gd name="connsiteX3" fmla="*/ 47417 w 55856"/>
                  <a:gd name="connsiteY3" fmla="*/ 306 h 27040"/>
                  <a:gd name="connsiteX4" fmla="*/ 55550 w 55856"/>
                  <a:gd name="connsiteY4" fmla="*/ 4374 h 27040"/>
                  <a:gd name="connsiteX5" fmla="*/ 51484 w 55856"/>
                  <a:gd name="connsiteY5" fmla="*/ 12511 h 27040"/>
                  <a:gd name="connsiteX6" fmla="*/ 9073 w 55856"/>
                  <a:gd name="connsiteY6" fmla="*/ 27040 h 27040"/>
                  <a:gd name="connsiteX7" fmla="*/ 6168 w 55856"/>
                  <a:gd name="connsiteY7" fmla="*/ 27040 h 2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6" h="27040">
                    <a:moveTo>
                      <a:pt x="6168" y="27040"/>
                    </a:moveTo>
                    <a:cubicBezTo>
                      <a:pt x="3263" y="27040"/>
                      <a:pt x="939" y="25297"/>
                      <a:pt x="359" y="22972"/>
                    </a:cubicBezTo>
                    <a:cubicBezTo>
                      <a:pt x="-803" y="19485"/>
                      <a:pt x="939" y="15998"/>
                      <a:pt x="4425" y="14835"/>
                    </a:cubicBezTo>
                    <a:cubicBezTo>
                      <a:pt x="18368" y="9605"/>
                      <a:pt x="33474" y="4374"/>
                      <a:pt x="47417" y="306"/>
                    </a:cubicBezTo>
                    <a:cubicBezTo>
                      <a:pt x="50903" y="-857"/>
                      <a:pt x="54388" y="1468"/>
                      <a:pt x="55550" y="4374"/>
                    </a:cubicBezTo>
                    <a:cubicBezTo>
                      <a:pt x="56712" y="7861"/>
                      <a:pt x="54388" y="11348"/>
                      <a:pt x="51484" y="12511"/>
                    </a:cubicBezTo>
                    <a:cubicBezTo>
                      <a:pt x="37540" y="17160"/>
                      <a:pt x="23016" y="21810"/>
                      <a:pt x="9073" y="27040"/>
                    </a:cubicBezTo>
                    <a:cubicBezTo>
                      <a:pt x="7911" y="27040"/>
                      <a:pt x="7330" y="27040"/>
                      <a:pt x="6168" y="27040"/>
                    </a:cubicBezTo>
                    <a:close/>
                  </a:path>
                </a:pathLst>
              </a:custGeom>
              <a:solidFill>
                <a:srgbClr val="0576AE"/>
              </a:solidFill>
              <a:ln w="5806" cap="flat">
                <a:no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A0F5C5BB-3243-F047-B5C1-996D5A0FFF29}"/>
                  </a:ext>
                </a:extLst>
              </p:cNvPr>
              <p:cNvSpPr/>
              <p:nvPr/>
            </p:nvSpPr>
            <p:spPr>
              <a:xfrm>
                <a:off x="5451036" y="2311870"/>
                <a:ext cx="57325" cy="22755"/>
              </a:xfrm>
              <a:custGeom>
                <a:avLst/>
                <a:gdLst>
                  <a:gd name="connsiteX0" fmla="*/ 50633 w 57325"/>
                  <a:gd name="connsiteY0" fmla="*/ 22755 h 22755"/>
                  <a:gd name="connsiteX1" fmla="*/ 48890 w 57325"/>
                  <a:gd name="connsiteY1" fmla="*/ 22755 h 22755"/>
                  <a:gd name="connsiteX2" fmla="*/ 5318 w 57325"/>
                  <a:gd name="connsiteY2" fmla="*/ 12875 h 22755"/>
                  <a:gd name="connsiteX3" fmla="*/ 89 w 57325"/>
                  <a:gd name="connsiteY3" fmla="*/ 5320 h 22755"/>
                  <a:gd name="connsiteX4" fmla="*/ 7641 w 57325"/>
                  <a:gd name="connsiteY4" fmla="*/ 89 h 22755"/>
                  <a:gd name="connsiteX5" fmla="*/ 52376 w 57325"/>
                  <a:gd name="connsiteY5" fmla="*/ 9969 h 22755"/>
                  <a:gd name="connsiteX6" fmla="*/ 57024 w 57325"/>
                  <a:gd name="connsiteY6" fmla="*/ 18106 h 22755"/>
                  <a:gd name="connsiteX7" fmla="*/ 50633 w 57325"/>
                  <a:gd name="connsiteY7" fmla="*/ 22755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25" h="22755">
                    <a:moveTo>
                      <a:pt x="50633" y="22755"/>
                    </a:moveTo>
                    <a:cubicBezTo>
                      <a:pt x="50052" y="22755"/>
                      <a:pt x="49471" y="22755"/>
                      <a:pt x="48890" y="22755"/>
                    </a:cubicBezTo>
                    <a:cubicBezTo>
                      <a:pt x="34366" y="19268"/>
                      <a:pt x="19842" y="15781"/>
                      <a:pt x="5318" y="12875"/>
                    </a:cubicBezTo>
                    <a:cubicBezTo>
                      <a:pt x="1832" y="12294"/>
                      <a:pt x="-492" y="8807"/>
                      <a:pt x="89" y="5320"/>
                    </a:cubicBezTo>
                    <a:cubicBezTo>
                      <a:pt x="670" y="1833"/>
                      <a:pt x="4156" y="-492"/>
                      <a:pt x="7641" y="89"/>
                    </a:cubicBezTo>
                    <a:cubicBezTo>
                      <a:pt x="22747" y="2995"/>
                      <a:pt x="37271" y="6482"/>
                      <a:pt x="52376" y="9969"/>
                    </a:cubicBezTo>
                    <a:cubicBezTo>
                      <a:pt x="55862" y="11132"/>
                      <a:pt x="58186" y="14619"/>
                      <a:pt x="57024" y="18106"/>
                    </a:cubicBezTo>
                    <a:cubicBezTo>
                      <a:pt x="56443" y="20430"/>
                      <a:pt x="53538" y="22755"/>
                      <a:pt x="50633" y="22755"/>
                    </a:cubicBezTo>
                    <a:close/>
                  </a:path>
                </a:pathLst>
              </a:custGeom>
              <a:solidFill>
                <a:srgbClr val="0576AE"/>
              </a:solidFill>
              <a:ln w="5806" cap="flat">
                <a:no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4F72A9A4-C3D5-A643-902D-3F67EFE4AE52}"/>
                  </a:ext>
                </a:extLst>
              </p:cNvPr>
              <p:cNvSpPr/>
              <p:nvPr/>
            </p:nvSpPr>
            <p:spPr>
              <a:xfrm>
                <a:off x="5124511" y="2307221"/>
                <a:ext cx="57133" cy="21592"/>
              </a:xfrm>
              <a:custGeom>
                <a:avLst/>
                <a:gdLst>
                  <a:gd name="connsiteX0" fmla="*/ 6501 w 57133"/>
                  <a:gd name="connsiteY0" fmla="*/ 21593 h 21592"/>
                  <a:gd name="connsiteX1" fmla="*/ 110 w 57133"/>
                  <a:gd name="connsiteY1" fmla="*/ 16362 h 21592"/>
                  <a:gd name="connsiteX2" fmla="*/ 4758 w 57133"/>
                  <a:gd name="connsiteY2" fmla="*/ 8807 h 21592"/>
                  <a:gd name="connsiteX3" fmla="*/ 49492 w 57133"/>
                  <a:gd name="connsiteY3" fmla="*/ 89 h 21592"/>
                  <a:gd name="connsiteX4" fmla="*/ 57045 w 57133"/>
                  <a:gd name="connsiteY4" fmla="*/ 5320 h 21592"/>
                  <a:gd name="connsiteX5" fmla="*/ 51816 w 57133"/>
                  <a:gd name="connsiteY5" fmla="*/ 12875 h 21592"/>
                  <a:gd name="connsiteX6" fmla="*/ 7663 w 57133"/>
                  <a:gd name="connsiteY6" fmla="*/ 21012 h 21592"/>
                  <a:gd name="connsiteX7" fmla="*/ 6501 w 57133"/>
                  <a:gd name="connsiteY7" fmla="*/ 21593 h 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3" h="21592">
                    <a:moveTo>
                      <a:pt x="6501" y="21593"/>
                    </a:moveTo>
                    <a:cubicBezTo>
                      <a:pt x="3596" y="21593"/>
                      <a:pt x="691" y="19268"/>
                      <a:pt x="110" y="16362"/>
                    </a:cubicBezTo>
                    <a:cubicBezTo>
                      <a:pt x="-471" y="12875"/>
                      <a:pt x="1272" y="9388"/>
                      <a:pt x="4758" y="8807"/>
                    </a:cubicBezTo>
                    <a:cubicBezTo>
                      <a:pt x="19282" y="5320"/>
                      <a:pt x="34387" y="2414"/>
                      <a:pt x="49492" y="89"/>
                    </a:cubicBezTo>
                    <a:cubicBezTo>
                      <a:pt x="52978" y="-492"/>
                      <a:pt x="56464" y="1833"/>
                      <a:pt x="57045" y="5320"/>
                    </a:cubicBezTo>
                    <a:cubicBezTo>
                      <a:pt x="57626" y="8807"/>
                      <a:pt x="55302" y="12294"/>
                      <a:pt x="51816" y="12875"/>
                    </a:cubicBezTo>
                    <a:cubicBezTo>
                      <a:pt x="37292" y="15200"/>
                      <a:pt x="22187" y="18106"/>
                      <a:pt x="7663" y="21012"/>
                    </a:cubicBezTo>
                    <a:cubicBezTo>
                      <a:pt x="7082" y="21593"/>
                      <a:pt x="6501" y="21593"/>
                      <a:pt x="6501" y="21593"/>
                    </a:cubicBezTo>
                    <a:close/>
                  </a:path>
                </a:pathLst>
              </a:custGeom>
              <a:solidFill>
                <a:srgbClr val="0576AE"/>
              </a:solidFill>
              <a:ln w="5806" cap="flat">
                <a:no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B8DFDAED-EF22-7146-9DEC-FF2EC9E40985}"/>
                  </a:ext>
                </a:extLst>
              </p:cNvPr>
              <p:cNvSpPr/>
              <p:nvPr/>
            </p:nvSpPr>
            <p:spPr>
              <a:xfrm>
                <a:off x="5341903" y="2298011"/>
                <a:ext cx="58171" cy="16854"/>
              </a:xfrm>
              <a:custGeom>
                <a:avLst/>
                <a:gdLst>
                  <a:gd name="connsiteX0" fmla="*/ 51706 w 58171"/>
                  <a:gd name="connsiteY0" fmla="*/ 16854 h 16854"/>
                  <a:gd name="connsiteX1" fmla="*/ 51125 w 58171"/>
                  <a:gd name="connsiteY1" fmla="*/ 16854 h 16854"/>
                  <a:gd name="connsiteX2" fmla="*/ 6391 w 58171"/>
                  <a:gd name="connsiteY2" fmla="*/ 13367 h 16854"/>
                  <a:gd name="connsiteX3" fmla="*/ 0 w 58171"/>
                  <a:gd name="connsiteY3" fmla="*/ 6393 h 16854"/>
                  <a:gd name="connsiteX4" fmla="*/ 6972 w 58171"/>
                  <a:gd name="connsiteY4" fmla="*/ 0 h 16854"/>
                  <a:gd name="connsiteX5" fmla="*/ 52287 w 58171"/>
                  <a:gd name="connsiteY5" fmla="*/ 3487 h 16854"/>
                  <a:gd name="connsiteX6" fmla="*/ 58097 w 58171"/>
                  <a:gd name="connsiteY6" fmla="*/ 10461 h 16854"/>
                  <a:gd name="connsiteX7" fmla="*/ 51706 w 58171"/>
                  <a:gd name="connsiteY7" fmla="*/ 16854 h 1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71" h="16854">
                    <a:moveTo>
                      <a:pt x="51706" y="16854"/>
                    </a:moveTo>
                    <a:cubicBezTo>
                      <a:pt x="51706" y="16854"/>
                      <a:pt x="51125" y="16854"/>
                      <a:pt x="51125" y="16854"/>
                    </a:cubicBezTo>
                    <a:cubicBezTo>
                      <a:pt x="36601" y="15111"/>
                      <a:pt x="21496" y="13948"/>
                      <a:pt x="6391" y="13367"/>
                    </a:cubicBezTo>
                    <a:cubicBezTo>
                      <a:pt x="2905" y="13367"/>
                      <a:pt x="0" y="9880"/>
                      <a:pt x="0" y="6393"/>
                    </a:cubicBezTo>
                    <a:cubicBezTo>
                      <a:pt x="0" y="2906"/>
                      <a:pt x="3486" y="0"/>
                      <a:pt x="6972" y="0"/>
                    </a:cubicBezTo>
                    <a:cubicBezTo>
                      <a:pt x="22077" y="581"/>
                      <a:pt x="37182" y="2325"/>
                      <a:pt x="52287" y="3487"/>
                    </a:cubicBezTo>
                    <a:cubicBezTo>
                      <a:pt x="55773" y="4068"/>
                      <a:pt x="58678" y="6974"/>
                      <a:pt x="58097" y="10461"/>
                    </a:cubicBezTo>
                    <a:cubicBezTo>
                      <a:pt x="58097" y="14530"/>
                      <a:pt x="55192" y="16854"/>
                      <a:pt x="51706" y="16854"/>
                    </a:cubicBezTo>
                    <a:close/>
                  </a:path>
                </a:pathLst>
              </a:custGeom>
              <a:solidFill>
                <a:srgbClr val="0576AE"/>
              </a:solidFill>
              <a:ln w="5806"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79C35C74-09A6-384F-AE18-EB4E8AB70059}"/>
                  </a:ext>
                </a:extLst>
              </p:cNvPr>
              <p:cNvSpPr/>
              <p:nvPr/>
            </p:nvSpPr>
            <p:spPr>
              <a:xfrm>
                <a:off x="5232681" y="2297429"/>
                <a:ext cx="57515" cy="15110"/>
              </a:xfrm>
              <a:custGeom>
                <a:avLst/>
                <a:gdLst>
                  <a:gd name="connsiteX0" fmla="*/ 6391 w 57515"/>
                  <a:gd name="connsiteY0" fmla="*/ 15111 h 15110"/>
                  <a:gd name="connsiteX1" fmla="*/ 0 w 57515"/>
                  <a:gd name="connsiteY1" fmla="*/ 9299 h 15110"/>
                  <a:gd name="connsiteX2" fmla="*/ 5810 w 57515"/>
                  <a:gd name="connsiteY2" fmla="*/ 2325 h 15110"/>
                  <a:gd name="connsiteX3" fmla="*/ 51125 w 57515"/>
                  <a:gd name="connsiteY3" fmla="*/ 0 h 15110"/>
                  <a:gd name="connsiteX4" fmla="*/ 57516 w 57515"/>
                  <a:gd name="connsiteY4" fmla="*/ 6393 h 15110"/>
                  <a:gd name="connsiteX5" fmla="*/ 51125 w 57515"/>
                  <a:gd name="connsiteY5" fmla="*/ 12786 h 15110"/>
                  <a:gd name="connsiteX6" fmla="*/ 6391 w 57515"/>
                  <a:gd name="connsiteY6" fmla="*/ 15111 h 15110"/>
                  <a:gd name="connsiteX7" fmla="*/ 6391 w 57515"/>
                  <a:gd name="connsiteY7" fmla="*/ 15111 h 1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15" h="15110">
                    <a:moveTo>
                      <a:pt x="6391" y="15111"/>
                    </a:moveTo>
                    <a:cubicBezTo>
                      <a:pt x="2905" y="15111"/>
                      <a:pt x="0" y="12786"/>
                      <a:pt x="0" y="9299"/>
                    </a:cubicBezTo>
                    <a:cubicBezTo>
                      <a:pt x="0" y="5812"/>
                      <a:pt x="2324" y="2325"/>
                      <a:pt x="5810" y="2325"/>
                    </a:cubicBezTo>
                    <a:cubicBezTo>
                      <a:pt x="20915" y="1162"/>
                      <a:pt x="36020" y="581"/>
                      <a:pt x="51125" y="0"/>
                    </a:cubicBezTo>
                    <a:cubicBezTo>
                      <a:pt x="54611" y="0"/>
                      <a:pt x="57516" y="2906"/>
                      <a:pt x="57516" y="6393"/>
                    </a:cubicBezTo>
                    <a:cubicBezTo>
                      <a:pt x="57516" y="9880"/>
                      <a:pt x="54611" y="12786"/>
                      <a:pt x="51125" y="12786"/>
                    </a:cubicBezTo>
                    <a:cubicBezTo>
                      <a:pt x="37182" y="12786"/>
                      <a:pt x="22077" y="13949"/>
                      <a:pt x="6391" y="15111"/>
                    </a:cubicBezTo>
                    <a:cubicBezTo>
                      <a:pt x="6971" y="15111"/>
                      <a:pt x="6971" y="15111"/>
                      <a:pt x="6391" y="15111"/>
                    </a:cubicBezTo>
                    <a:close/>
                  </a:path>
                </a:pathLst>
              </a:custGeom>
              <a:solidFill>
                <a:srgbClr val="0576AE"/>
              </a:solidFill>
              <a:ln w="5806" cap="flat">
                <a:noFill/>
                <a:prstDash val="solid"/>
                <a:miter/>
              </a:ln>
            </p:spPr>
            <p:txBody>
              <a:bodyPr rtlCol="0" anchor="ctr"/>
              <a:lstStyle/>
              <a:p>
                <a:endParaRPr lang="en-US"/>
              </a:p>
            </p:txBody>
          </p:sp>
        </p:grpSp>
        <p:grpSp>
          <p:nvGrpSpPr>
            <p:cNvPr id="710" name="Graphic 4">
              <a:extLst>
                <a:ext uri="{FF2B5EF4-FFF2-40B4-BE49-F238E27FC236}">
                  <a16:creationId xmlns:a16="http://schemas.microsoft.com/office/drawing/2014/main" id="{1A06EE22-B2B5-D24E-9EA3-7DB3A5D670F2}"/>
                </a:ext>
              </a:extLst>
            </p:cNvPr>
            <p:cNvGrpSpPr/>
            <p:nvPr/>
          </p:nvGrpSpPr>
          <p:grpSpPr>
            <a:xfrm>
              <a:off x="5122878" y="3336010"/>
              <a:ext cx="3186025" cy="482965"/>
              <a:chOff x="5122878" y="3336010"/>
              <a:chExt cx="3186025" cy="482965"/>
            </a:xfrm>
            <a:solidFill>
              <a:srgbClr val="8D5B98"/>
            </a:solidFill>
          </p:grpSpPr>
          <p:sp>
            <p:nvSpPr>
              <p:cNvPr id="774" name="Freeform 773">
                <a:extLst>
                  <a:ext uri="{FF2B5EF4-FFF2-40B4-BE49-F238E27FC236}">
                    <a16:creationId xmlns:a16="http://schemas.microsoft.com/office/drawing/2014/main" id="{B9967157-79AC-EE49-8E3C-E70B9947E1E6}"/>
                  </a:ext>
                </a:extLst>
              </p:cNvPr>
              <p:cNvSpPr/>
              <p:nvPr/>
            </p:nvSpPr>
            <p:spPr>
              <a:xfrm>
                <a:off x="5122878" y="3342984"/>
                <a:ext cx="202176" cy="469017"/>
              </a:xfrm>
              <a:custGeom>
                <a:avLst/>
                <a:gdLst>
                  <a:gd name="connsiteX0" fmla="*/ 202177 w 202176"/>
                  <a:gd name="connsiteY0" fmla="*/ 0 h 469017"/>
                  <a:gd name="connsiteX1" fmla="*/ 202177 w 202176"/>
                  <a:gd name="connsiteY1" fmla="*/ 74973 h 469017"/>
                  <a:gd name="connsiteX2" fmla="*/ 140013 w 202176"/>
                  <a:gd name="connsiteY2" fmla="*/ 74973 h 469017"/>
                  <a:gd name="connsiteX3" fmla="*/ 140013 w 202176"/>
                  <a:gd name="connsiteY3" fmla="*/ 469018 h 469017"/>
                  <a:gd name="connsiteX4" fmla="*/ 62164 w 202176"/>
                  <a:gd name="connsiteY4" fmla="*/ 469018 h 469017"/>
                  <a:gd name="connsiteX5" fmla="*/ 62164 w 202176"/>
                  <a:gd name="connsiteY5" fmla="*/ 74973 h 469017"/>
                  <a:gd name="connsiteX6" fmla="*/ 0 w 202176"/>
                  <a:gd name="connsiteY6" fmla="*/ 74973 h 469017"/>
                  <a:gd name="connsiteX7" fmla="*/ 0 w 202176"/>
                  <a:gd name="connsiteY7" fmla="*/ 0 h 469017"/>
                  <a:gd name="connsiteX8" fmla="*/ 202177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7" y="0"/>
                    </a:moveTo>
                    <a:lnTo>
                      <a:pt x="202177" y="74973"/>
                    </a:lnTo>
                    <a:lnTo>
                      <a:pt x="140013" y="74973"/>
                    </a:lnTo>
                    <a:lnTo>
                      <a:pt x="140013" y="469018"/>
                    </a:lnTo>
                    <a:lnTo>
                      <a:pt x="62164" y="469018"/>
                    </a:lnTo>
                    <a:lnTo>
                      <a:pt x="62164" y="74973"/>
                    </a:lnTo>
                    <a:lnTo>
                      <a:pt x="0" y="74973"/>
                    </a:lnTo>
                    <a:lnTo>
                      <a:pt x="0" y="0"/>
                    </a:lnTo>
                    <a:lnTo>
                      <a:pt x="202177" y="0"/>
                    </a:lnTo>
                    <a:close/>
                  </a:path>
                </a:pathLst>
              </a:custGeom>
              <a:solidFill>
                <a:srgbClr val="8D5B98"/>
              </a:solidFill>
              <a:ln w="5806" cap="flat">
                <a:noFill/>
                <a:prstDash val="solid"/>
                <a:miter/>
              </a:ln>
            </p:spPr>
            <p:txBody>
              <a:bodyPr rtlCol="0" anchor="ctr"/>
              <a:lstStyle/>
              <a:p>
                <a:endParaRPr lang="en-US"/>
              </a:p>
            </p:txBody>
          </p:sp>
          <p:sp>
            <p:nvSpPr>
              <p:cNvPr id="775" name="Freeform 774">
                <a:extLst>
                  <a:ext uri="{FF2B5EF4-FFF2-40B4-BE49-F238E27FC236}">
                    <a16:creationId xmlns:a16="http://schemas.microsoft.com/office/drawing/2014/main" id="{2A8A533A-047A-B74E-8571-34ADD31FEB5D}"/>
                  </a:ext>
                </a:extLst>
              </p:cNvPr>
              <p:cNvSpPr/>
              <p:nvPr/>
            </p:nvSpPr>
            <p:spPr>
              <a:xfrm>
                <a:off x="5397676" y="3342984"/>
                <a:ext cx="183585" cy="469017"/>
              </a:xfrm>
              <a:custGeom>
                <a:avLst/>
                <a:gdLst>
                  <a:gd name="connsiteX0" fmla="*/ 0 w 183585"/>
                  <a:gd name="connsiteY0" fmla="*/ 0 h 469017"/>
                  <a:gd name="connsiteX1" fmla="*/ 183586 w 183585"/>
                  <a:gd name="connsiteY1" fmla="*/ 0 h 469017"/>
                  <a:gd name="connsiteX2" fmla="*/ 183586 w 183585"/>
                  <a:gd name="connsiteY2" fmla="*/ 74973 h 469017"/>
                  <a:gd name="connsiteX3" fmla="*/ 77850 w 183585"/>
                  <a:gd name="connsiteY3" fmla="*/ 74973 h 469017"/>
                  <a:gd name="connsiteX4" fmla="*/ 77850 w 183585"/>
                  <a:gd name="connsiteY4" fmla="*/ 197022 h 469017"/>
                  <a:gd name="connsiteX5" fmla="*/ 168481 w 183585"/>
                  <a:gd name="connsiteY5" fmla="*/ 197022 h 469017"/>
                  <a:gd name="connsiteX6" fmla="*/ 168481 w 183585"/>
                  <a:gd name="connsiteY6" fmla="*/ 271995 h 469017"/>
                  <a:gd name="connsiteX7" fmla="*/ 77850 w 183585"/>
                  <a:gd name="connsiteY7" fmla="*/ 271995 h 469017"/>
                  <a:gd name="connsiteX8" fmla="*/ 77850 w 183585"/>
                  <a:gd name="connsiteY8" fmla="*/ 394044 h 469017"/>
                  <a:gd name="connsiteX9" fmla="*/ 183586 w 183585"/>
                  <a:gd name="connsiteY9" fmla="*/ 394044 h 469017"/>
                  <a:gd name="connsiteX10" fmla="*/ 183586 w 183585"/>
                  <a:gd name="connsiteY10" fmla="*/ 469018 h 469017"/>
                  <a:gd name="connsiteX11" fmla="*/ 0 w 183585"/>
                  <a:gd name="connsiteY11" fmla="*/ 469018 h 469017"/>
                  <a:gd name="connsiteX12" fmla="*/ 0 w 18358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585" h="469017">
                    <a:moveTo>
                      <a:pt x="0" y="0"/>
                    </a:moveTo>
                    <a:lnTo>
                      <a:pt x="183586" y="0"/>
                    </a:lnTo>
                    <a:lnTo>
                      <a:pt x="183586" y="74973"/>
                    </a:lnTo>
                    <a:lnTo>
                      <a:pt x="77850" y="74973"/>
                    </a:lnTo>
                    <a:lnTo>
                      <a:pt x="77850" y="197022"/>
                    </a:lnTo>
                    <a:lnTo>
                      <a:pt x="168481" y="197022"/>
                    </a:lnTo>
                    <a:lnTo>
                      <a:pt x="168481" y="271995"/>
                    </a:lnTo>
                    <a:lnTo>
                      <a:pt x="77850" y="271995"/>
                    </a:lnTo>
                    <a:lnTo>
                      <a:pt x="77850" y="394044"/>
                    </a:lnTo>
                    <a:lnTo>
                      <a:pt x="183586" y="394044"/>
                    </a:lnTo>
                    <a:lnTo>
                      <a:pt x="183586"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F0610C29-6661-0849-B9A7-7E029317B040}"/>
                  </a:ext>
                </a:extLst>
              </p:cNvPr>
              <p:cNvSpPr/>
              <p:nvPr/>
            </p:nvSpPr>
            <p:spPr>
              <a:xfrm>
                <a:off x="5639359" y="3342984"/>
                <a:ext cx="240520" cy="468436"/>
              </a:xfrm>
              <a:custGeom>
                <a:avLst/>
                <a:gdLst>
                  <a:gd name="connsiteX0" fmla="*/ 218444 w 240520"/>
                  <a:gd name="connsiteY0" fmla="*/ 300473 h 468436"/>
                  <a:gd name="connsiteX1" fmla="*/ 240520 w 240520"/>
                  <a:gd name="connsiteY1" fmla="*/ 468436 h 468436"/>
                  <a:gd name="connsiteX2" fmla="*/ 162090 w 240520"/>
                  <a:gd name="connsiteY2" fmla="*/ 468436 h 468436"/>
                  <a:gd name="connsiteX3" fmla="*/ 149308 w 240520"/>
                  <a:gd name="connsiteY3" fmla="*/ 370797 h 468436"/>
                  <a:gd name="connsiteX4" fmla="*/ 91793 w 240520"/>
                  <a:gd name="connsiteY4" fmla="*/ 370797 h 468436"/>
                  <a:gd name="connsiteX5" fmla="*/ 78431 w 240520"/>
                  <a:gd name="connsiteY5" fmla="*/ 468436 h 468436"/>
                  <a:gd name="connsiteX6" fmla="*/ 0 w 240520"/>
                  <a:gd name="connsiteY6" fmla="*/ 468436 h 468436"/>
                  <a:gd name="connsiteX7" fmla="*/ 22077 w 240520"/>
                  <a:gd name="connsiteY7" fmla="*/ 301055 h 468436"/>
                  <a:gd name="connsiteX8" fmla="*/ 69716 w 240520"/>
                  <a:gd name="connsiteY8" fmla="*/ 0 h 468436"/>
                  <a:gd name="connsiteX9" fmla="*/ 170804 w 240520"/>
                  <a:gd name="connsiteY9" fmla="*/ 0 h 468436"/>
                  <a:gd name="connsiteX10" fmla="*/ 218444 w 240520"/>
                  <a:gd name="connsiteY10" fmla="*/ 300473 h 468436"/>
                  <a:gd name="connsiteX11" fmla="*/ 139432 w 240520"/>
                  <a:gd name="connsiteY11" fmla="*/ 296405 h 468436"/>
                  <a:gd name="connsiteX12" fmla="*/ 120841 w 240520"/>
                  <a:gd name="connsiteY12" fmla="*/ 154595 h 468436"/>
                  <a:gd name="connsiteX13" fmla="*/ 102250 w 240520"/>
                  <a:gd name="connsiteY13" fmla="*/ 296405 h 468436"/>
                  <a:gd name="connsiteX14" fmla="*/ 139432 w 240520"/>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20" h="468436">
                    <a:moveTo>
                      <a:pt x="218444" y="300473"/>
                    </a:moveTo>
                    <a:lnTo>
                      <a:pt x="240520" y="468436"/>
                    </a:lnTo>
                    <a:lnTo>
                      <a:pt x="162090" y="468436"/>
                    </a:lnTo>
                    <a:lnTo>
                      <a:pt x="149308" y="370797"/>
                    </a:lnTo>
                    <a:lnTo>
                      <a:pt x="91793" y="370797"/>
                    </a:lnTo>
                    <a:lnTo>
                      <a:pt x="78431" y="468436"/>
                    </a:lnTo>
                    <a:lnTo>
                      <a:pt x="0" y="468436"/>
                    </a:lnTo>
                    <a:lnTo>
                      <a:pt x="22077" y="301055"/>
                    </a:lnTo>
                    <a:lnTo>
                      <a:pt x="69716" y="0"/>
                    </a:lnTo>
                    <a:lnTo>
                      <a:pt x="170804" y="0"/>
                    </a:lnTo>
                    <a:lnTo>
                      <a:pt x="218444" y="300473"/>
                    </a:lnTo>
                    <a:close/>
                    <a:moveTo>
                      <a:pt x="139432" y="296405"/>
                    </a:moveTo>
                    <a:lnTo>
                      <a:pt x="120841" y="154595"/>
                    </a:lnTo>
                    <a:lnTo>
                      <a:pt x="102250" y="296405"/>
                    </a:lnTo>
                    <a:lnTo>
                      <a:pt x="139432" y="296405"/>
                    </a:lnTo>
                    <a:close/>
                  </a:path>
                </a:pathLst>
              </a:custGeom>
              <a:solidFill>
                <a:srgbClr val="8D5B98"/>
              </a:solidFill>
              <a:ln w="5806"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B2D6C512-C581-F245-8D12-0B20BFCFD02C}"/>
                  </a:ext>
                </a:extLst>
              </p:cNvPr>
              <p:cNvSpPr/>
              <p:nvPr/>
            </p:nvSpPr>
            <p:spPr>
              <a:xfrm>
                <a:off x="5946109" y="3336010"/>
                <a:ext cx="202176" cy="482965"/>
              </a:xfrm>
              <a:custGeom>
                <a:avLst/>
                <a:gdLst>
                  <a:gd name="connsiteX0" fmla="*/ 202177 w 202176"/>
                  <a:gd name="connsiteY0" fmla="*/ 381840 h 482965"/>
                  <a:gd name="connsiteX1" fmla="*/ 101088 w 202176"/>
                  <a:gd name="connsiteY1" fmla="*/ 482966 h 482965"/>
                  <a:gd name="connsiteX2" fmla="*/ 0 w 202176"/>
                  <a:gd name="connsiteY2" fmla="*/ 381840 h 482965"/>
                  <a:gd name="connsiteX3" fmla="*/ 0 w 202176"/>
                  <a:gd name="connsiteY3" fmla="*/ 101127 h 482965"/>
                  <a:gd name="connsiteX4" fmla="*/ 101088 w 202176"/>
                  <a:gd name="connsiteY4" fmla="*/ 0 h 482965"/>
                  <a:gd name="connsiteX5" fmla="*/ 202177 w 202176"/>
                  <a:gd name="connsiteY5" fmla="*/ 101127 h 482965"/>
                  <a:gd name="connsiteX6" fmla="*/ 202177 w 202176"/>
                  <a:gd name="connsiteY6" fmla="*/ 167382 h 482965"/>
                  <a:gd name="connsiteX7" fmla="*/ 124327 w 202176"/>
                  <a:gd name="connsiteY7" fmla="*/ 167382 h 482965"/>
                  <a:gd name="connsiteX8" fmla="*/ 124327 w 202176"/>
                  <a:gd name="connsiteY8" fmla="*/ 101127 h 482965"/>
                  <a:gd name="connsiteX9" fmla="*/ 101669 w 202176"/>
                  <a:gd name="connsiteY9" fmla="*/ 74392 h 482965"/>
                  <a:gd name="connsiteX10" fmla="*/ 101088 w 202176"/>
                  <a:gd name="connsiteY10" fmla="*/ 74392 h 482965"/>
                  <a:gd name="connsiteX11" fmla="*/ 78431 w 202176"/>
                  <a:gd name="connsiteY11" fmla="*/ 101127 h 482965"/>
                  <a:gd name="connsiteX12" fmla="*/ 78431 w 202176"/>
                  <a:gd name="connsiteY12" fmla="*/ 381840 h 482965"/>
                  <a:gd name="connsiteX13" fmla="*/ 101088 w 202176"/>
                  <a:gd name="connsiteY13" fmla="*/ 408574 h 482965"/>
                  <a:gd name="connsiteX14" fmla="*/ 124327 w 202176"/>
                  <a:gd name="connsiteY14" fmla="*/ 381840 h 482965"/>
                  <a:gd name="connsiteX15" fmla="*/ 124327 w 202176"/>
                  <a:gd name="connsiteY15" fmla="*/ 315584 h 482965"/>
                  <a:gd name="connsiteX16" fmla="*/ 202177 w 202176"/>
                  <a:gd name="connsiteY16" fmla="*/ 315584 h 482965"/>
                  <a:gd name="connsiteX17" fmla="*/ 202177 w 202176"/>
                  <a:gd name="connsiteY17" fmla="*/ 381840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176" h="482965">
                    <a:moveTo>
                      <a:pt x="202177" y="381840"/>
                    </a:moveTo>
                    <a:cubicBezTo>
                      <a:pt x="202177" y="449257"/>
                      <a:pt x="168481" y="482966"/>
                      <a:pt x="101088" y="482966"/>
                    </a:cubicBezTo>
                    <a:cubicBezTo>
                      <a:pt x="33696" y="482966"/>
                      <a:pt x="0" y="449257"/>
                      <a:pt x="0" y="381840"/>
                    </a:cubicBezTo>
                    <a:lnTo>
                      <a:pt x="0" y="101127"/>
                    </a:lnTo>
                    <a:cubicBezTo>
                      <a:pt x="0" y="33709"/>
                      <a:pt x="33696" y="0"/>
                      <a:pt x="101088" y="0"/>
                    </a:cubicBezTo>
                    <a:cubicBezTo>
                      <a:pt x="168481" y="0"/>
                      <a:pt x="202177" y="33709"/>
                      <a:pt x="202177" y="101127"/>
                    </a:cubicBezTo>
                    <a:lnTo>
                      <a:pt x="202177" y="167382"/>
                    </a:lnTo>
                    <a:lnTo>
                      <a:pt x="124327" y="167382"/>
                    </a:lnTo>
                    <a:lnTo>
                      <a:pt x="124327" y="101127"/>
                    </a:lnTo>
                    <a:cubicBezTo>
                      <a:pt x="124327"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7" y="399856"/>
                      <a:pt x="124327" y="381840"/>
                    </a:cubicBezTo>
                    <a:lnTo>
                      <a:pt x="124327" y="315584"/>
                    </a:lnTo>
                    <a:lnTo>
                      <a:pt x="202177" y="315584"/>
                    </a:lnTo>
                    <a:lnTo>
                      <a:pt x="202177" y="381840"/>
                    </a:lnTo>
                    <a:close/>
                  </a:path>
                </a:pathLst>
              </a:custGeom>
              <a:solidFill>
                <a:srgbClr val="8D5B98"/>
              </a:solidFill>
              <a:ln w="5806" cap="flat">
                <a:no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7ADC5599-C6FA-5A49-BA67-E006AE7A7F65}"/>
                  </a:ext>
                </a:extLst>
              </p:cNvPr>
              <p:cNvSpPr/>
              <p:nvPr/>
            </p:nvSpPr>
            <p:spPr>
              <a:xfrm>
                <a:off x="6232526" y="3342984"/>
                <a:ext cx="201595" cy="469017"/>
              </a:xfrm>
              <a:custGeom>
                <a:avLst/>
                <a:gdLst>
                  <a:gd name="connsiteX0" fmla="*/ 0 w 201595"/>
                  <a:gd name="connsiteY0" fmla="*/ 0 h 469017"/>
                  <a:gd name="connsiteX1" fmla="*/ 77850 w 201595"/>
                  <a:gd name="connsiteY1" fmla="*/ 0 h 469017"/>
                  <a:gd name="connsiteX2" fmla="*/ 77850 w 201595"/>
                  <a:gd name="connsiteY2" fmla="*/ 197022 h 469017"/>
                  <a:gd name="connsiteX3" fmla="*/ 123746 w 201595"/>
                  <a:gd name="connsiteY3" fmla="*/ 197022 h 469017"/>
                  <a:gd name="connsiteX4" fmla="*/ 123746 w 201595"/>
                  <a:gd name="connsiteY4" fmla="*/ 0 h 469017"/>
                  <a:gd name="connsiteX5" fmla="*/ 201596 w 201595"/>
                  <a:gd name="connsiteY5" fmla="*/ 0 h 469017"/>
                  <a:gd name="connsiteX6" fmla="*/ 201596 w 201595"/>
                  <a:gd name="connsiteY6" fmla="*/ 469018 h 469017"/>
                  <a:gd name="connsiteX7" fmla="*/ 123746 w 201595"/>
                  <a:gd name="connsiteY7" fmla="*/ 469018 h 469017"/>
                  <a:gd name="connsiteX8" fmla="*/ 123746 w 201595"/>
                  <a:gd name="connsiteY8" fmla="*/ 271995 h 469017"/>
                  <a:gd name="connsiteX9" fmla="*/ 77850 w 201595"/>
                  <a:gd name="connsiteY9" fmla="*/ 271995 h 469017"/>
                  <a:gd name="connsiteX10" fmla="*/ 77850 w 201595"/>
                  <a:gd name="connsiteY10" fmla="*/ 469018 h 469017"/>
                  <a:gd name="connsiteX11" fmla="*/ 0 w 201595"/>
                  <a:gd name="connsiteY11" fmla="*/ 469018 h 469017"/>
                  <a:gd name="connsiteX12" fmla="*/ 0 w 20159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595" h="469017">
                    <a:moveTo>
                      <a:pt x="0" y="0"/>
                    </a:moveTo>
                    <a:lnTo>
                      <a:pt x="77850" y="0"/>
                    </a:lnTo>
                    <a:lnTo>
                      <a:pt x="77850" y="197022"/>
                    </a:lnTo>
                    <a:lnTo>
                      <a:pt x="123746" y="197022"/>
                    </a:lnTo>
                    <a:lnTo>
                      <a:pt x="123746" y="0"/>
                    </a:lnTo>
                    <a:lnTo>
                      <a:pt x="201596" y="0"/>
                    </a:lnTo>
                    <a:lnTo>
                      <a:pt x="201596" y="469018"/>
                    </a:lnTo>
                    <a:lnTo>
                      <a:pt x="123746" y="469018"/>
                    </a:lnTo>
                    <a:lnTo>
                      <a:pt x="123746" y="271995"/>
                    </a:lnTo>
                    <a:lnTo>
                      <a:pt x="77850" y="271995"/>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779" name="Freeform 778">
                <a:extLst>
                  <a:ext uri="{FF2B5EF4-FFF2-40B4-BE49-F238E27FC236}">
                    <a16:creationId xmlns:a16="http://schemas.microsoft.com/office/drawing/2014/main" id="{EC1F3C4A-64C7-6C49-8F36-99F9EABD0471}"/>
                  </a:ext>
                </a:extLst>
              </p:cNvPr>
              <p:cNvSpPr/>
              <p:nvPr/>
            </p:nvSpPr>
            <p:spPr>
              <a:xfrm>
                <a:off x="6675805" y="3342984"/>
                <a:ext cx="202176" cy="468436"/>
              </a:xfrm>
              <a:custGeom>
                <a:avLst/>
                <a:gdLst>
                  <a:gd name="connsiteX0" fmla="*/ 0 w 202176"/>
                  <a:gd name="connsiteY0" fmla="*/ 0 h 468436"/>
                  <a:gd name="connsiteX1" fmla="*/ 108060 w 202176"/>
                  <a:gd name="connsiteY1" fmla="*/ 0 h 468436"/>
                  <a:gd name="connsiteX2" fmla="*/ 202177 w 202176"/>
                  <a:gd name="connsiteY2" fmla="*/ 101126 h 468436"/>
                  <a:gd name="connsiteX3" fmla="*/ 202177 w 202176"/>
                  <a:gd name="connsiteY3" fmla="*/ 367310 h 468436"/>
                  <a:gd name="connsiteX4" fmla="*/ 103993 w 202176"/>
                  <a:gd name="connsiteY4" fmla="*/ 468436 h 468436"/>
                  <a:gd name="connsiteX5" fmla="*/ 0 w 202176"/>
                  <a:gd name="connsiteY5" fmla="*/ 468436 h 468436"/>
                  <a:gd name="connsiteX6" fmla="*/ 0 w 202176"/>
                  <a:gd name="connsiteY6" fmla="*/ 0 h 468436"/>
                  <a:gd name="connsiteX7" fmla="*/ 77850 w 202176"/>
                  <a:gd name="connsiteY7" fmla="*/ 74973 h 468436"/>
                  <a:gd name="connsiteX8" fmla="*/ 77850 w 202176"/>
                  <a:gd name="connsiteY8" fmla="*/ 394625 h 468436"/>
                  <a:gd name="connsiteX9" fmla="*/ 101088 w 202176"/>
                  <a:gd name="connsiteY9" fmla="*/ 394625 h 468436"/>
                  <a:gd name="connsiteX10" fmla="*/ 123746 w 202176"/>
                  <a:gd name="connsiteY10" fmla="*/ 367891 h 468436"/>
                  <a:gd name="connsiteX11" fmla="*/ 123746 w 202176"/>
                  <a:gd name="connsiteY11" fmla="*/ 101708 h 468436"/>
                  <a:gd name="connsiteX12" fmla="*/ 101088 w 202176"/>
                  <a:gd name="connsiteY12" fmla="*/ 74973 h 468436"/>
                  <a:gd name="connsiteX13" fmla="*/ 77850 w 202176"/>
                  <a:gd name="connsiteY13" fmla="*/ 74973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176" h="468436">
                    <a:moveTo>
                      <a:pt x="0" y="0"/>
                    </a:moveTo>
                    <a:lnTo>
                      <a:pt x="108060" y="0"/>
                    </a:lnTo>
                    <a:cubicBezTo>
                      <a:pt x="170805" y="0"/>
                      <a:pt x="202177" y="33709"/>
                      <a:pt x="202177" y="101126"/>
                    </a:cubicBezTo>
                    <a:lnTo>
                      <a:pt x="202177" y="367310"/>
                    </a:lnTo>
                    <a:cubicBezTo>
                      <a:pt x="202177" y="434727"/>
                      <a:pt x="169643" y="468436"/>
                      <a:pt x="103993" y="468436"/>
                    </a:cubicBezTo>
                    <a:lnTo>
                      <a:pt x="0" y="468436"/>
                    </a:lnTo>
                    <a:lnTo>
                      <a:pt x="0" y="0"/>
                    </a:lnTo>
                    <a:close/>
                    <a:moveTo>
                      <a:pt x="77850" y="74973"/>
                    </a:moveTo>
                    <a:lnTo>
                      <a:pt x="77850" y="394625"/>
                    </a:lnTo>
                    <a:lnTo>
                      <a:pt x="101088" y="394625"/>
                    </a:lnTo>
                    <a:cubicBezTo>
                      <a:pt x="116194" y="394625"/>
                      <a:pt x="123746" y="385908"/>
                      <a:pt x="123746" y="367891"/>
                    </a:cubicBezTo>
                    <a:lnTo>
                      <a:pt x="123746" y="101708"/>
                    </a:lnTo>
                    <a:cubicBezTo>
                      <a:pt x="123746" y="83691"/>
                      <a:pt x="116194" y="74973"/>
                      <a:pt x="101088" y="74973"/>
                    </a:cubicBezTo>
                    <a:lnTo>
                      <a:pt x="77850" y="74973"/>
                    </a:lnTo>
                    <a:close/>
                  </a:path>
                </a:pathLst>
              </a:custGeom>
              <a:solidFill>
                <a:srgbClr val="8D5B98"/>
              </a:solidFill>
              <a:ln w="5806"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2B90E88C-B34B-4145-8DD9-2E053E50DAD5}"/>
                  </a:ext>
                </a:extLst>
              </p:cNvPr>
              <p:cNvSpPr/>
              <p:nvPr/>
            </p:nvSpPr>
            <p:spPr>
              <a:xfrm>
                <a:off x="696570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781" name="Freeform 780">
                <a:extLst>
                  <a:ext uri="{FF2B5EF4-FFF2-40B4-BE49-F238E27FC236}">
                    <a16:creationId xmlns:a16="http://schemas.microsoft.com/office/drawing/2014/main" id="{85D59897-2B58-644F-A1FD-D0A04B8B419D}"/>
                  </a:ext>
                </a:extLst>
              </p:cNvPr>
              <p:cNvSpPr/>
              <p:nvPr/>
            </p:nvSpPr>
            <p:spPr>
              <a:xfrm>
                <a:off x="7131864" y="3336010"/>
                <a:ext cx="202176" cy="482965"/>
              </a:xfrm>
              <a:custGeom>
                <a:avLst/>
                <a:gdLst>
                  <a:gd name="connsiteX0" fmla="*/ 103993 w 202176"/>
                  <a:gd name="connsiteY0" fmla="*/ 203996 h 482965"/>
                  <a:gd name="connsiteX1" fmla="*/ 202176 w 202176"/>
                  <a:gd name="connsiteY1" fmla="*/ 203996 h 482965"/>
                  <a:gd name="connsiteX2" fmla="*/ 202176 w 202176"/>
                  <a:gd name="connsiteY2" fmla="*/ 381840 h 482965"/>
                  <a:gd name="connsiteX3" fmla="*/ 101088 w 202176"/>
                  <a:gd name="connsiteY3" fmla="*/ 482966 h 482965"/>
                  <a:gd name="connsiteX4" fmla="*/ 0 w 202176"/>
                  <a:gd name="connsiteY4" fmla="*/ 381840 h 482965"/>
                  <a:gd name="connsiteX5" fmla="*/ 0 w 202176"/>
                  <a:gd name="connsiteY5" fmla="*/ 101127 h 482965"/>
                  <a:gd name="connsiteX6" fmla="*/ 101088 w 202176"/>
                  <a:gd name="connsiteY6" fmla="*/ 0 h 482965"/>
                  <a:gd name="connsiteX7" fmla="*/ 202176 w 202176"/>
                  <a:gd name="connsiteY7" fmla="*/ 101127 h 482965"/>
                  <a:gd name="connsiteX8" fmla="*/ 202176 w 202176"/>
                  <a:gd name="connsiteY8" fmla="*/ 167382 h 482965"/>
                  <a:gd name="connsiteX9" fmla="*/ 124326 w 202176"/>
                  <a:gd name="connsiteY9" fmla="*/ 167382 h 482965"/>
                  <a:gd name="connsiteX10" fmla="*/ 124326 w 202176"/>
                  <a:gd name="connsiteY10" fmla="*/ 101127 h 482965"/>
                  <a:gd name="connsiteX11" fmla="*/ 101669 w 202176"/>
                  <a:gd name="connsiteY11" fmla="*/ 74392 h 482965"/>
                  <a:gd name="connsiteX12" fmla="*/ 101088 w 202176"/>
                  <a:gd name="connsiteY12" fmla="*/ 74392 h 482965"/>
                  <a:gd name="connsiteX13" fmla="*/ 78431 w 202176"/>
                  <a:gd name="connsiteY13" fmla="*/ 101127 h 482965"/>
                  <a:gd name="connsiteX14" fmla="*/ 78431 w 202176"/>
                  <a:gd name="connsiteY14" fmla="*/ 381840 h 482965"/>
                  <a:gd name="connsiteX15" fmla="*/ 101088 w 202176"/>
                  <a:gd name="connsiteY15" fmla="*/ 408574 h 482965"/>
                  <a:gd name="connsiteX16" fmla="*/ 124326 w 202176"/>
                  <a:gd name="connsiteY16" fmla="*/ 381840 h 482965"/>
                  <a:gd name="connsiteX17" fmla="*/ 124326 w 202176"/>
                  <a:gd name="connsiteY17" fmla="*/ 278970 h 482965"/>
                  <a:gd name="connsiteX18" fmla="*/ 103993 w 202176"/>
                  <a:gd name="connsiteY18" fmla="*/ 278970 h 482965"/>
                  <a:gd name="connsiteX19" fmla="*/ 103993 w 202176"/>
                  <a:gd name="connsiteY19" fmla="*/ 203996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176" h="482965">
                    <a:moveTo>
                      <a:pt x="103993" y="203996"/>
                    </a:moveTo>
                    <a:lnTo>
                      <a:pt x="202176" y="203996"/>
                    </a:lnTo>
                    <a:lnTo>
                      <a:pt x="202176" y="381840"/>
                    </a:lnTo>
                    <a:cubicBezTo>
                      <a:pt x="202176" y="449257"/>
                      <a:pt x="168481" y="482966"/>
                      <a:pt x="101088" y="482966"/>
                    </a:cubicBezTo>
                    <a:cubicBezTo>
                      <a:pt x="33696" y="482966"/>
                      <a:pt x="0" y="449257"/>
                      <a:pt x="0" y="381840"/>
                    </a:cubicBezTo>
                    <a:lnTo>
                      <a:pt x="0" y="101127"/>
                    </a:lnTo>
                    <a:cubicBezTo>
                      <a:pt x="0" y="33709"/>
                      <a:pt x="33696" y="0"/>
                      <a:pt x="101088" y="0"/>
                    </a:cubicBezTo>
                    <a:cubicBezTo>
                      <a:pt x="168481" y="0"/>
                      <a:pt x="202176" y="33709"/>
                      <a:pt x="202176" y="101127"/>
                    </a:cubicBezTo>
                    <a:lnTo>
                      <a:pt x="202176" y="167382"/>
                    </a:lnTo>
                    <a:lnTo>
                      <a:pt x="124326" y="167382"/>
                    </a:lnTo>
                    <a:lnTo>
                      <a:pt x="124326" y="101127"/>
                    </a:lnTo>
                    <a:cubicBezTo>
                      <a:pt x="124326"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6" y="399856"/>
                      <a:pt x="124326" y="381840"/>
                    </a:cubicBezTo>
                    <a:lnTo>
                      <a:pt x="124326" y="278970"/>
                    </a:lnTo>
                    <a:lnTo>
                      <a:pt x="103993" y="278970"/>
                    </a:lnTo>
                    <a:lnTo>
                      <a:pt x="103993" y="203996"/>
                    </a:lnTo>
                    <a:close/>
                  </a:path>
                </a:pathLst>
              </a:custGeom>
              <a:solidFill>
                <a:srgbClr val="8D5B98"/>
              </a:solidFill>
              <a:ln w="5806" cap="flat">
                <a:noFill/>
                <a:prstDash val="solid"/>
                <a:miter/>
              </a:ln>
            </p:spPr>
            <p:txBody>
              <a:bodyPr rtlCol="0" anchor="ctr"/>
              <a:lstStyle/>
              <a:p>
                <a:endParaRPr lang="en-US"/>
              </a:p>
            </p:txBody>
          </p:sp>
          <p:sp>
            <p:nvSpPr>
              <p:cNvPr id="782" name="Freeform 781">
                <a:extLst>
                  <a:ext uri="{FF2B5EF4-FFF2-40B4-BE49-F238E27FC236}">
                    <a16:creationId xmlns:a16="http://schemas.microsoft.com/office/drawing/2014/main" id="{D41FABB6-497F-5741-BA9E-F27D1A800DA6}"/>
                  </a:ext>
                </a:extLst>
              </p:cNvPr>
              <p:cNvSpPr/>
              <p:nvPr/>
            </p:nvSpPr>
            <p:spPr>
              <a:xfrm>
                <a:off x="742176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6E38BAE3-2352-C642-A898-47FD695FA85C}"/>
                  </a:ext>
                </a:extLst>
              </p:cNvPr>
              <p:cNvSpPr/>
              <p:nvPr/>
            </p:nvSpPr>
            <p:spPr>
              <a:xfrm>
                <a:off x="7573400" y="3342984"/>
                <a:ext cx="202176" cy="469017"/>
              </a:xfrm>
              <a:custGeom>
                <a:avLst/>
                <a:gdLst>
                  <a:gd name="connsiteX0" fmla="*/ 202176 w 202176"/>
                  <a:gd name="connsiteY0" fmla="*/ 0 h 469017"/>
                  <a:gd name="connsiteX1" fmla="*/ 202176 w 202176"/>
                  <a:gd name="connsiteY1" fmla="*/ 74973 h 469017"/>
                  <a:gd name="connsiteX2" fmla="*/ 140013 w 202176"/>
                  <a:gd name="connsiteY2" fmla="*/ 74973 h 469017"/>
                  <a:gd name="connsiteX3" fmla="*/ 140013 w 202176"/>
                  <a:gd name="connsiteY3" fmla="*/ 469018 h 469017"/>
                  <a:gd name="connsiteX4" fmla="*/ 62163 w 202176"/>
                  <a:gd name="connsiteY4" fmla="*/ 469018 h 469017"/>
                  <a:gd name="connsiteX5" fmla="*/ 62163 w 202176"/>
                  <a:gd name="connsiteY5" fmla="*/ 74973 h 469017"/>
                  <a:gd name="connsiteX6" fmla="*/ 0 w 202176"/>
                  <a:gd name="connsiteY6" fmla="*/ 74973 h 469017"/>
                  <a:gd name="connsiteX7" fmla="*/ 0 w 202176"/>
                  <a:gd name="connsiteY7" fmla="*/ 0 h 469017"/>
                  <a:gd name="connsiteX8" fmla="*/ 202176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6" y="0"/>
                    </a:moveTo>
                    <a:lnTo>
                      <a:pt x="202176" y="74973"/>
                    </a:lnTo>
                    <a:lnTo>
                      <a:pt x="140013" y="74973"/>
                    </a:lnTo>
                    <a:lnTo>
                      <a:pt x="140013" y="469018"/>
                    </a:lnTo>
                    <a:lnTo>
                      <a:pt x="62163" y="469018"/>
                    </a:lnTo>
                    <a:lnTo>
                      <a:pt x="62163" y="74973"/>
                    </a:lnTo>
                    <a:lnTo>
                      <a:pt x="0" y="74973"/>
                    </a:lnTo>
                    <a:lnTo>
                      <a:pt x="0" y="0"/>
                    </a:lnTo>
                    <a:lnTo>
                      <a:pt x="202176" y="0"/>
                    </a:lnTo>
                    <a:close/>
                  </a:path>
                </a:pathLst>
              </a:custGeom>
              <a:solidFill>
                <a:srgbClr val="8D5B98"/>
              </a:solidFill>
              <a:ln w="5806" cap="flat">
                <a:noFill/>
                <a:prstDash val="solid"/>
                <a:miter/>
              </a:ln>
            </p:spPr>
            <p:txBody>
              <a:bodyPr rtlCol="0" anchor="ctr"/>
              <a:lstStyle/>
              <a:p>
                <a:endParaRPr lang="en-US"/>
              </a:p>
            </p:txBody>
          </p:sp>
          <p:sp>
            <p:nvSpPr>
              <p:cNvPr id="784" name="Freeform 783">
                <a:extLst>
                  <a:ext uri="{FF2B5EF4-FFF2-40B4-BE49-F238E27FC236}">
                    <a16:creationId xmlns:a16="http://schemas.microsoft.com/office/drawing/2014/main" id="{08425C13-8603-F946-8346-ECE24DB34C05}"/>
                  </a:ext>
                </a:extLst>
              </p:cNvPr>
              <p:cNvSpPr/>
              <p:nvPr/>
            </p:nvSpPr>
            <p:spPr>
              <a:xfrm>
                <a:off x="7814501" y="3342984"/>
                <a:ext cx="240519" cy="468436"/>
              </a:xfrm>
              <a:custGeom>
                <a:avLst/>
                <a:gdLst>
                  <a:gd name="connsiteX0" fmla="*/ 218444 w 240519"/>
                  <a:gd name="connsiteY0" fmla="*/ 300473 h 468436"/>
                  <a:gd name="connsiteX1" fmla="*/ 240520 w 240519"/>
                  <a:gd name="connsiteY1" fmla="*/ 468436 h 468436"/>
                  <a:gd name="connsiteX2" fmla="*/ 162089 w 240519"/>
                  <a:gd name="connsiteY2" fmla="*/ 468436 h 468436"/>
                  <a:gd name="connsiteX3" fmla="*/ 149308 w 240519"/>
                  <a:gd name="connsiteY3" fmla="*/ 370797 h 468436"/>
                  <a:gd name="connsiteX4" fmla="*/ 91792 w 240519"/>
                  <a:gd name="connsiteY4" fmla="*/ 370797 h 468436"/>
                  <a:gd name="connsiteX5" fmla="*/ 78431 w 240519"/>
                  <a:gd name="connsiteY5" fmla="*/ 468436 h 468436"/>
                  <a:gd name="connsiteX6" fmla="*/ 0 w 240519"/>
                  <a:gd name="connsiteY6" fmla="*/ 468436 h 468436"/>
                  <a:gd name="connsiteX7" fmla="*/ 22076 w 240519"/>
                  <a:gd name="connsiteY7" fmla="*/ 301055 h 468436"/>
                  <a:gd name="connsiteX8" fmla="*/ 69716 w 240519"/>
                  <a:gd name="connsiteY8" fmla="*/ 0 h 468436"/>
                  <a:gd name="connsiteX9" fmla="*/ 170804 w 240519"/>
                  <a:gd name="connsiteY9" fmla="*/ 0 h 468436"/>
                  <a:gd name="connsiteX10" fmla="*/ 218444 w 240519"/>
                  <a:gd name="connsiteY10" fmla="*/ 300473 h 468436"/>
                  <a:gd name="connsiteX11" fmla="*/ 138851 w 240519"/>
                  <a:gd name="connsiteY11" fmla="*/ 296405 h 468436"/>
                  <a:gd name="connsiteX12" fmla="*/ 120260 w 240519"/>
                  <a:gd name="connsiteY12" fmla="*/ 154595 h 468436"/>
                  <a:gd name="connsiteX13" fmla="*/ 101669 w 240519"/>
                  <a:gd name="connsiteY13" fmla="*/ 296405 h 468436"/>
                  <a:gd name="connsiteX14" fmla="*/ 138851 w 240519"/>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19" h="468436">
                    <a:moveTo>
                      <a:pt x="218444" y="300473"/>
                    </a:moveTo>
                    <a:lnTo>
                      <a:pt x="240520" y="468436"/>
                    </a:lnTo>
                    <a:lnTo>
                      <a:pt x="162089" y="468436"/>
                    </a:lnTo>
                    <a:lnTo>
                      <a:pt x="149308" y="370797"/>
                    </a:lnTo>
                    <a:lnTo>
                      <a:pt x="91792" y="370797"/>
                    </a:lnTo>
                    <a:lnTo>
                      <a:pt x="78431" y="468436"/>
                    </a:lnTo>
                    <a:lnTo>
                      <a:pt x="0" y="468436"/>
                    </a:lnTo>
                    <a:lnTo>
                      <a:pt x="22076" y="301055"/>
                    </a:lnTo>
                    <a:lnTo>
                      <a:pt x="69716" y="0"/>
                    </a:lnTo>
                    <a:lnTo>
                      <a:pt x="170804" y="0"/>
                    </a:lnTo>
                    <a:lnTo>
                      <a:pt x="218444" y="300473"/>
                    </a:lnTo>
                    <a:close/>
                    <a:moveTo>
                      <a:pt x="138851" y="296405"/>
                    </a:moveTo>
                    <a:lnTo>
                      <a:pt x="120260" y="154595"/>
                    </a:lnTo>
                    <a:lnTo>
                      <a:pt x="101669" y="296405"/>
                    </a:lnTo>
                    <a:lnTo>
                      <a:pt x="138851" y="296405"/>
                    </a:lnTo>
                    <a:close/>
                  </a:path>
                </a:pathLst>
              </a:custGeom>
              <a:solidFill>
                <a:srgbClr val="8D5B98"/>
              </a:solidFill>
              <a:ln w="5806" cap="flat">
                <a:noFill/>
                <a:prstDash val="solid"/>
                <a:miter/>
              </a:ln>
            </p:spPr>
            <p:txBody>
              <a:bodyPr rtlCol="0" anchor="ctr"/>
              <a:lstStyle/>
              <a:p>
                <a:endParaRPr lang="en-US"/>
              </a:p>
            </p:txBody>
          </p:sp>
          <p:sp>
            <p:nvSpPr>
              <p:cNvPr id="785" name="Freeform 784">
                <a:extLst>
                  <a:ext uri="{FF2B5EF4-FFF2-40B4-BE49-F238E27FC236}">
                    <a16:creationId xmlns:a16="http://schemas.microsoft.com/office/drawing/2014/main" id="{CE7A96D3-F572-3643-90EC-AEF8B27B1FE3}"/>
                  </a:ext>
                </a:extLst>
              </p:cNvPr>
              <p:cNvSpPr/>
              <p:nvPr/>
            </p:nvSpPr>
            <p:spPr>
              <a:xfrm>
                <a:off x="8125319" y="3342984"/>
                <a:ext cx="183585" cy="469017"/>
              </a:xfrm>
              <a:custGeom>
                <a:avLst/>
                <a:gdLst>
                  <a:gd name="connsiteX0" fmla="*/ 0 w 183585"/>
                  <a:gd name="connsiteY0" fmla="*/ 469018 h 469017"/>
                  <a:gd name="connsiteX1" fmla="*/ 0 w 183585"/>
                  <a:gd name="connsiteY1" fmla="*/ 0 h 469017"/>
                  <a:gd name="connsiteX2" fmla="*/ 77849 w 183585"/>
                  <a:gd name="connsiteY2" fmla="*/ 0 h 469017"/>
                  <a:gd name="connsiteX3" fmla="*/ 77849 w 183585"/>
                  <a:gd name="connsiteY3" fmla="*/ 394044 h 469017"/>
                  <a:gd name="connsiteX4" fmla="*/ 183586 w 183585"/>
                  <a:gd name="connsiteY4" fmla="*/ 394044 h 469017"/>
                  <a:gd name="connsiteX5" fmla="*/ 183586 w 183585"/>
                  <a:gd name="connsiteY5" fmla="*/ 469018 h 469017"/>
                  <a:gd name="connsiteX6" fmla="*/ 0 w 183585"/>
                  <a:gd name="connsiteY6" fmla="*/ 469018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585" h="469017">
                    <a:moveTo>
                      <a:pt x="0" y="469018"/>
                    </a:moveTo>
                    <a:lnTo>
                      <a:pt x="0" y="0"/>
                    </a:lnTo>
                    <a:lnTo>
                      <a:pt x="77849" y="0"/>
                    </a:lnTo>
                    <a:lnTo>
                      <a:pt x="77849" y="394044"/>
                    </a:lnTo>
                    <a:lnTo>
                      <a:pt x="183586" y="394044"/>
                    </a:lnTo>
                    <a:lnTo>
                      <a:pt x="183586" y="469018"/>
                    </a:lnTo>
                    <a:lnTo>
                      <a:pt x="0" y="469018"/>
                    </a:lnTo>
                    <a:close/>
                  </a:path>
                </a:pathLst>
              </a:custGeom>
              <a:solidFill>
                <a:srgbClr val="8D5B98"/>
              </a:solidFill>
              <a:ln w="5806" cap="flat">
                <a:noFill/>
                <a:prstDash val="solid"/>
                <a:miter/>
              </a:ln>
            </p:spPr>
            <p:txBody>
              <a:bodyPr rtlCol="0" anchor="ctr"/>
              <a:lstStyle/>
              <a:p>
                <a:endParaRPr lang="en-US"/>
              </a:p>
            </p:txBody>
          </p:sp>
        </p:grpSp>
        <p:grpSp>
          <p:nvGrpSpPr>
            <p:cNvPr id="711" name="Graphic 4">
              <a:extLst>
                <a:ext uri="{FF2B5EF4-FFF2-40B4-BE49-F238E27FC236}">
                  <a16:creationId xmlns:a16="http://schemas.microsoft.com/office/drawing/2014/main" id="{92DC366E-E591-C342-BA4F-6628A5974DE5}"/>
                </a:ext>
              </a:extLst>
            </p:cNvPr>
            <p:cNvGrpSpPr/>
            <p:nvPr/>
          </p:nvGrpSpPr>
          <p:grpSpPr>
            <a:xfrm>
              <a:off x="6102971" y="4116543"/>
              <a:ext cx="2490607" cy="589904"/>
              <a:chOff x="6102971" y="4116543"/>
              <a:chExt cx="2490607" cy="589904"/>
            </a:xfrm>
            <a:solidFill>
              <a:srgbClr val="0576AE"/>
            </a:solidFill>
          </p:grpSpPr>
          <p:sp>
            <p:nvSpPr>
              <p:cNvPr id="712" name="Freeform 711">
                <a:extLst>
                  <a:ext uri="{FF2B5EF4-FFF2-40B4-BE49-F238E27FC236}">
                    <a16:creationId xmlns:a16="http://schemas.microsoft.com/office/drawing/2014/main" id="{4546D1A7-755C-7444-8C6D-28A7460E3E2E}"/>
                  </a:ext>
                </a:extLst>
              </p:cNvPr>
              <p:cNvSpPr/>
              <p:nvPr/>
            </p:nvSpPr>
            <p:spPr>
              <a:xfrm>
                <a:off x="6106456" y="4157226"/>
                <a:ext cx="74363" cy="92989"/>
              </a:xfrm>
              <a:custGeom>
                <a:avLst/>
                <a:gdLst>
                  <a:gd name="connsiteX0" fmla="*/ 54030 w 74363"/>
                  <a:gd name="connsiteY0" fmla="*/ 29059 h 92989"/>
                  <a:gd name="connsiteX1" fmla="*/ 38344 w 74363"/>
                  <a:gd name="connsiteY1" fmla="*/ 21504 h 92989"/>
                  <a:gd name="connsiteX2" fmla="*/ 31372 w 74363"/>
                  <a:gd name="connsiteY2" fmla="*/ 23247 h 92989"/>
                  <a:gd name="connsiteX3" fmla="*/ 27886 w 74363"/>
                  <a:gd name="connsiteY3" fmla="*/ 29059 h 92989"/>
                  <a:gd name="connsiteX4" fmla="*/ 31372 w 74363"/>
                  <a:gd name="connsiteY4" fmla="*/ 33709 h 92989"/>
                  <a:gd name="connsiteX5" fmla="*/ 40087 w 74363"/>
                  <a:gd name="connsiteY5" fmla="*/ 36615 h 92989"/>
                  <a:gd name="connsiteX6" fmla="*/ 51125 w 74363"/>
                  <a:gd name="connsiteY6" fmla="*/ 38940 h 92989"/>
                  <a:gd name="connsiteX7" fmla="*/ 62164 w 74363"/>
                  <a:gd name="connsiteY7" fmla="*/ 43008 h 92989"/>
                  <a:gd name="connsiteX8" fmla="*/ 70878 w 74363"/>
                  <a:gd name="connsiteY8" fmla="*/ 51144 h 92989"/>
                  <a:gd name="connsiteX9" fmla="*/ 74364 w 74363"/>
                  <a:gd name="connsiteY9" fmla="*/ 64512 h 92989"/>
                  <a:gd name="connsiteX10" fmla="*/ 70878 w 74363"/>
                  <a:gd name="connsiteY10" fmla="*/ 78460 h 92989"/>
                  <a:gd name="connsiteX11" fmla="*/ 61583 w 74363"/>
                  <a:gd name="connsiteY11" fmla="*/ 87178 h 92989"/>
                  <a:gd name="connsiteX12" fmla="*/ 48801 w 74363"/>
                  <a:gd name="connsiteY12" fmla="*/ 91827 h 92989"/>
                  <a:gd name="connsiteX13" fmla="*/ 34277 w 74363"/>
                  <a:gd name="connsiteY13" fmla="*/ 92990 h 92989"/>
                  <a:gd name="connsiteX14" fmla="*/ 15686 w 74363"/>
                  <a:gd name="connsiteY14" fmla="*/ 90084 h 92989"/>
                  <a:gd name="connsiteX15" fmla="*/ 0 w 74363"/>
                  <a:gd name="connsiteY15" fmla="*/ 80785 h 92989"/>
                  <a:gd name="connsiteX16" fmla="*/ 16267 w 74363"/>
                  <a:gd name="connsiteY16" fmla="*/ 62187 h 92989"/>
                  <a:gd name="connsiteX17" fmla="*/ 24982 w 74363"/>
                  <a:gd name="connsiteY17" fmla="*/ 69161 h 92989"/>
                  <a:gd name="connsiteX18" fmla="*/ 36020 w 74363"/>
                  <a:gd name="connsiteY18" fmla="*/ 71486 h 92989"/>
                  <a:gd name="connsiteX19" fmla="*/ 44735 w 74363"/>
                  <a:gd name="connsiteY19" fmla="*/ 70324 h 92989"/>
                  <a:gd name="connsiteX20" fmla="*/ 48801 w 74363"/>
                  <a:gd name="connsiteY20" fmla="*/ 65093 h 92989"/>
                  <a:gd name="connsiteX21" fmla="*/ 45315 w 74363"/>
                  <a:gd name="connsiteY21" fmla="*/ 59862 h 92989"/>
                  <a:gd name="connsiteX22" fmla="*/ 36601 w 74363"/>
                  <a:gd name="connsiteY22" fmla="*/ 56956 h 92989"/>
                  <a:gd name="connsiteX23" fmla="*/ 25563 w 74363"/>
                  <a:gd name="connsiteY23" fmla="*/ 54632 h 92989"/>
                  <a:gd name="connsiteX24" fmla="*/ 14524 w 74363"/>
                  <a:gd name="connsiteY24" fmla="*/ 50563 h 92989"/>
                  <a:gd name="connsiteX25" fmla="*/ 5810 w 74363"/>
                  <a:gd name="connsiteY25" fmla="*/ 43008 h 92989"/>
                  <a:gd name="connsiteX26" fmla="*/ 2324 w 74363"/>
                  <a:gd name="connsiteY26" fmla="*/ 29641 h 92989"/>
                  <a:gd name="connsiteX27" fmla="*/ 5229 w 74363"/>
                  <a:gd name="connsiteY27" fmla="*/ 16273 h 92989"/>
                  <a:gd name="connsiteX28" fmla="*/ 13362 w 74363"/>
                  <a:gd name="connsiteY28" fmla="*/ 6974 h 92989"/>
                  <a:gd name="connsiteX29" fmla="*/ 24982 w 74363"/>
                  <a:gd name="connsiteY29" fmla="*/ 1743 h 92989"/>
                  <a:gd name="connsiteX30" fmla="*/ 38344 w 74363"/>
                  <a:gd name="connsiteY30" fmla="*/ 0 h 92989"/>
                  <a:gd name="connsiteX31" fmla="*/ 55773 w 74363"/>
                  <a:gd name="connsiteY31" fmla="*/ 2325 h 92989"/>
                  <a:gd name="connsiteX32" fmla="*/ 70878 w 74363"/>
                  <a:gd name="connsiteY32" fmla="*/ 11624 h 92989"/>
                  <a:gd name="connsiteX33" fmla="*/ 54030 w 74363"/>
                  <a:gd name="connsiteY33" fmla="*/ 29059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4363" h="92989">
                    <a:moveTo>
                      <a:pt x="54030" y="29059"/>
                    </a:moveTo>
                    <a:cubicBezTo>
                      <a:pt x="49963" y="23829"/>
                      <a:pt x="44735" y="21504"/>
                      <a:pt x="38344" y="21504"/>
                    </a:cubicBezTo>
                    <a:cubicBezTo>
                      <a:pt x="36020" y="21504"/>
                      <a:pt x="33696" y="22085"/>
                      <a:pt x="31372" y="23247"/>
                    </a:cubicBezTo>
                    <a:cubicBezTo>
                      <a:pt x="29048" y="24410"/>
                      <a:pt x="27886" y="26153"/>
                      <a:pt x="27886" y="29059"/>
                    </a:cubicBezTo>
                    <a:cubicBezTo>
                      <a:pt x="27886" y="31384"/>
                      <a:pt x="29048" y="33128"/>
                      <a:pt x="31372" y="33709"/>
                    </a:cubicBezTo>
                    <a:cubicBezTo>
                      <a:pt x="33696" y="34871"/>
                      <a:pt x="36601" y="35453"/>
                      <a:pt x="40087" y="36615"/>
                    </a:cubicBezTo>
                    <a:cubicBezTo>
                      <a:pt x="43573" y="37196"/>
                      <a:pt x="47059" y="38359"/>
                      <a:pt x="51125" y="38940"/>
                    </a:cubicBezTo>
                    <a:cubicBezTo>
                      <a:pt x="55192" y="40102"/>
                      <a:pt x="58678" y="41264"/>
                      <a:pt x="62164" y="43008"/>
                    </a:cubicBezTo>
                    <a:cubicBezTo>
                      <a:pt x="65649" y="44751"/>
                      <a:pt x="68554" y="47657"/>
                      <a:pt x="70878" y="51144"/>
                    </a:cubicBezTo>
                    <a:cubicBezTo>
                      <a:pt x="73202" y="54632"/>
                      <a:pt x="74364" y="58700"/>
                      <a:pt x="74364" y="64512"/>
                    </a:cubicBezTo>
                    <a:cubicBezTo>
                      <a:pt x="74364" y="70324"/>
                      <a:pt x="73202" y="74973"/>
                      <a:pt x="70878" y="78460"/>
                    </a:cubicBezTo>
                    <a:cubicBezTo>
                      <a:pt x="68554" y="81948"/>
                      <a:pt x="65068" y="84853"/>
                      <a:pt x="61583" y="87178"/>
                    </a:cubicBezTo>
                    <a:cubicBezTo>
                      <a:pt x="57516" y="89503"/>
                      <a:pt x="53449" y="91246"/>
                      <a:pt x="48801" y="91827"/>
                    </a:cubicBezTo>
                    <a:cubicBezTo>
                      <a:pt x="44154" y="92990"/>
                      <a:pt x="38925" y="92990"/>
                      <a:pt x="34277" y="92990"/>
                    </a:cubicBezTo>
                    <a:cubicBezTo>
                      <a:pt x="27886" y="92990"/>
                      <a:pt x="22077" y="91827"/>
                      <a:pt x="15686" y="90084"/>
                    </a:cubicBezTo>
                    <a:cubicBezTo>
                      <a:pt x="9296" y="88340"/>
                      <a:pt x="4067" y="85434"/>
                      <a:pt x="0" y="80785"/>
                    </a:cubicBezTo>
                    <a:lnTo>
                      <a:pt x="16267" y="62187"/>
                    </a:lnTo>
                    <a:cubicBezTo>
                      <a:pt x="18591" y="65093"/>
                      <a:pt x="21496" y="67999"/>
                      <a:pt x="24982" y="69161"/>
                    </a:cubicBezTo>
                    <a:cubicBezTo>
                      <a:pt x="27886" y="70905"/>
                      <a:pt x="31372" y="71486"/>
                      <a:pt x="36020" y="71486"/>
                    </a:cubicBezTo>
                    <a:cubicBezTo>
                      <a:pt x="38925" y="71486"/>
                      <a:pt x="41830" y="70905"/>
                      <a:pt x="44735" y="70324"/>
                    </a:cubicBezTo>
                    <a:cubicBezTo>
                      <a:pt x="47059" y="69161"/>
                      <a:pt x="48801" y="67999"/>
                      <a:pt x="48801" y="65093"/>
                    </a:cubicBezTo>
                    <a:cubicBezTo>
                      <a:pt x="48801" y="62768"/>
                      <a:pt x="47639" y="61025"/>
                      <a:pt x="45315" y="59862"/>
                    </a:cubicBezTo>
                    <a:cubicBezTo>
                      <a:pt x="42992" y="58700"/>
                      <a:pt x="40087" y="57538"/>
                      <a:pt x="36601" y="56956"/>
                    </a:cubicBezTo>
                    <a:cubicBezTo>
                      <a:pt x="33115" y="56375"/>
                      <a:pt x="29630" y="55213"/>
                      <a:pt x="25563" y="54632"/>
                    </a:cubicBezTo>
                    <a:cubicBezTo>
                      <a:pt x="21496" y="53469"/>
                      <a:pt x="18010" y="52307"/>
                      <a:pt x="14524" y="50563"/>
                    </a:cubicBezTo>
                    <a:cubicBezTo>
                      <a:pt x="11039" y="48820"/>
                      <a:pt x="8134" y="45914"/>
                      <a:pt x="5810" y="43008"/>
                    </a:cubicBezTo>
                    <a:cubicBezTo>
                      <a:pt x="3486" y="39521"/>
                      <a:pt x="2324" y="35453"/>
                      <a:pt x="2324" y="29641"/>
                    </a:cubicBezTo>
                    <a:cubicBezTo>
                      <a:pt x="2324" y="24410"/>
                      <a:pt x="3486" y="19760"/>
                      <a:pt x="5229" y="16273"/>
                    </a:cubicBezTo>
                    <a:cubicBezTo>
                      <a:pt x="7553" y="12786"/>
                      <a:pt x="9877" y="9299"/>
                      <a:pt x="13362" y="6974"/>
                    </a:cubicBezTo>
                    <a:cubicBezTo>
                      <a:pt x="16848" y="4649"/>
                      <a:pt x="20915" y="2906"/>
                      <a:pt x="24982" y="1743"/>
                    </a:cubicBezTo>
                    <a:cubicBezTo>
                      <a:pt x="29630" y="581"/>
                      <a:pt x="34277" y="0"/>
                      <a:pt x="38344" y="0"/>
                    </a:cubicBezTo>
                    <a:cubicBezTo>
                      <a:pt x="44154" y="0"/>
                      <a:pt x="49963" y="581"/>
                      <a:pt x="55773" y="2325"/>
                    </a:cubicBezTo>
                    <a:cubicBezTo>
                      <a:pt x="61583" y="4068"/>
                      <a:pt x="66811" y="6974"/>
                      <a:pt x="70878" y="11624"/>
                    </a:cubicBezTo>
                    <a:lnTo>
                      <a:pt x="54030" y="29059"/>
                    </a:lnTo>
                    <a:close/>
                  </a:path>
                </a:pathLst>
              </a:custGeom>
              <a:solidFill>
                <a:srgbClr val="0576AE"/>
              </a:solidFill>
              <a:ln w="5806" cap="flat">
                <a:noFill/>
                <a:prstDash val="solid"/>
                <a:miter/>
              </a:ln>
            </p:spPr>
            <p:txBody>
              <a:bodyPr rtlCol="0" anchor="ctr"/>
              <a:lstStyle/>
              <a:p>
                <a:endParaRPr lang="en-US"/>
              </a:p>
            </p:txBody>
          </p:sp>
          <p:sp>
            <p:nvSpPr>
              <p:cNvPr id="713" name="Freeform 712">
                <a:extLst>
                  <a:ext uri="{FF2B5EF4-FFF2-40B4-BE49-F238E27FC236}">
                    <a16:creationId xmlns:a16="http://schemas.microsoft.com/office/drawing/2014/main" id="{C96B5D69-A421-A043-AAA0-5D789A04AFFA}"/>
                  </a:ext>
                </a:extLst>
              </p:cNvPr>
              <p:cNvSpPr/>
              <p:nvPr/>
            </p:nvSpPr>
            <p:spPr>
              <a:xfrm>
                <a:off x="6201154" y="4160713"/>
                <a:ext cx="85402" cy="90083"/>
              </a:xfrm>
              <a:custGeom>
                <a:avLst/>
                <a:gdLst>
                  <a:gd name="connsiteX0" fmla="*/ 85402 w 85402"/>
                  <a:gd name="connsiteY0" fmla="*/ 87759 h 90083"/>
                  <a:gd name="connsiteX1" fmla="*/ 59259 w 85402"/>
                  <a:gd name="connsiteY1" fmla="*/ 87759 h 90083"/>
                  <a:gd name="connsiteX2" fmla="*/ 59259 w 85402"/>
                  <a:gd name="connsiteY2" fmla="*/ 75554 h 90083"/>
                  <a:gd name="connsiteX3" fmla="*/ 58678 w 85402"/>
                  <a:gd name="connsiteY3" fmla="*/ 75554 h 90083"/>
                  <a:gd name="connsiteX4" fmla="*/ 55192 w 85402"/>
                  <a:gd name="connsiteY4" fmla="*/ 80785 h 90083"/>
                  <a:gd name="connsiteX5" fmla="*/ 49382 w 85402"/>
                  <a:gd name="connsiteY5" fmla="*/ 85434 h 90083"/>
                  <a:gd name="connsiteX6" fmla="*/ 41830 w 85402"/>
                  <a:gd name="connsiteY6" fmla="*/ 88921 h 90083"/>
                  <a:gd name="connsiteX7" fmla="*/ 32534 w 85402"/>
                  <a:gd name="connsiteY7" fmla="*/ 90084 h 90083"/>
                  <a:gd name="connsiteX8" fmla="*/ 15686 w 85402"/>
                  <a:gd name="connsiteY8" fmla="*/ 87178 h 90083"/>
                  <a:gd name="connsiteX9" fmla="*/ 5810 w 85402"/>
                  <a:gd name="connsiteY9" fmla="*/ 78460 h 90083"/>
                  <a:gd name="connsiteX10" fmla="*/ 1162 w 85402"/>
                  <a:gd name="connsiteY10" fmla="*/ 65093 h 90083"/>
                  <a:gd name="connsiteX11" fmla="*/ 0 w 85402"/>
                  <a:gd name="connsiteY11" fmla="*/ 48819 h 90083"/>
                  <a:gd name="connsiteX12" fmla="*/ 0 w 85402"/>
                  <a:gd name="connsiteY12" fmla="*/ 0 h 90083"/>
                  <a:gd name="connsiteX13" fmla="*/ 27306 w 85402"/>
                  <a:gd name="connsiteY13" fmla="*/ 0 h 90083"/>
                  <a:gd name="connsiteX14" fmla="*/ 27306 w 85402"/>
                  <a:gd name="connsiteY14" fmla="*/ 43008 h 90083"/>
                  <a:gd name="connsiteX15" fmla="*/ 27306 w 85402"/>
                  <a:gd name="connsiteY15" fmla="*/ 51144 h 90083"/>
                  <a:gd name="connsiteX16" fmla="*/ 29048 w 85402"/>
                  <a:gd name="connsiteY16" fmla="*/ 58700 h 90083"/>
                  <a:gd name="connsiteX17" fmla="*/ 33115 w 85402"/>
                  <a:gd name="connsiteY17" fmla="*/ 64512 h 90083"/>
                  <a:gd name="connsiteX18" fmla="*/ 41249 w 85402"/>
                  <a:gd name="connsiteY18" fmla="*/ 66836 h 90083"/>
                  <a:gd name="connsiteX19" fmla="*/ 49963 w 85402"/>
                  <a:gd name="connsiteY19" fmla="*/ 65093 h 90083"/>
                  <a:gd name="connsiteX20" fmla="*/ 55192 w 85402"/>
                  <a:gd name="connsiteY20" fmla="*/ 59862 h 90083"/>
                  <a:gd name="connsiteX21" fmla="*/ 57516 w 85402"/>
                  <a:gd name="connsiteY21" fmla="*/ 52888 h 90083"/>
                  <a:gd name="connsiteX22" fmla="*/ 58097 w 85402"/>
                  <a:gd name="connsiteY22" fmla="*/ 44751 h 90083"/>
                  <a:gd name="connsiteX23" fmla="*/ 58097 w 85402"/>
                  <a:gd name="connsiteY23" fmla="*/ 581 h 90083"/>
                  <a:gd name="connsiteX24" fmla="*/ 85402 w 85402"/>
                  <a:gd name="connsiteY24" fmla="*/ 581 h 90083"/>
                  <a:gd name="connsiteX25" fmla="*/ 85402 w 85402"/>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85402" y="87759"/>
                    </a:moveTo>
                    <a:lnTo>
                      <a:pt x="59259" y="87759"/>
                    </a:lnTo>
                    <a:lnTo>
                      <a:pt x="59259" y="75554"/>
                    </a:lnTo>
                    <a:lnTo>
                      <a:pt x="58678" y="75554"/>
                    </a:lnTo>
                    <a:cubicBezTo>
                      <a:pt x="57516" y="77298"/>
                      <a:pt x="56354" y="79041"/>
                      <a:pt x="55192" y="80785"/>
                    </a:cubicBezTo>
                    <a:cubicBezTo>
                      <a:pt x="53449" y="82528"/>
                      <a:pt x="51706" y="84272"/>
                      <a:pt x="49382" y="85434"/>
                    </a:cubicBezTo>
                    <a:cubicBezTo>
                      <a:pt x="47059" y="86597"/>
                      <a:pt x="44735" y="87759"/>
                      <a:pt x="41830" y="88921"/>
                    </a:cubicBezTo>
                    <a:cubicBezTo>
                      <a:pt x="38925" y="89503"/>
                      <a:pt x="36020" y="90084"/>
                      <a:pt x="32534" y="90084"/>
                    </a:cubicBezTo>
                    <a:cubicBezTo>
                      <a:pt x="25563" y="90084"/>
                      <a:pt x="20334" y="88921"/>
                      <a:pt x="15686" y="87178"/>
                    </a:cubicBezTo>
                    <a:cubicBezTo>
                      <a:pt x="11619" y="84853"/>
                      <a:pt x="8134" y="81947"/>
                      <a:pt x="5810" y="78460"/>
                    </a:cubicBezTo>
                    <a:cubicBezTo>
                      <a:pt x="3486" y="74973"/>
                      <a:pt x="1743" y="70323"/>
                      <a:pt x="1162" y="65093"/>
                    </a:cubicBezTo>
                    <a:cubicBezTo>
                      <a:pt x="581" y="59862"/>
                      <a:pt x="0" y="54631"/>
                      <a:pt x="0" y="48819"/>
                    </a:cubicBezTo>
                    <a:lnTo>
                      <a:pt x="0" y="0"/>
                    </a:lnTo>
                    <a:lnTo>
                      <a:pt x="27306" y="0"/>
                    </a:lnTo>
                    <a:lnTo>
                      <a:pt x="27306" y="43008"/>
                    </a:lnTo>
                    <a:cubicBezTo>
                      <a:pt x="27306" y="45332"/>
                      <a:pt x="27306" y="48238"/>
                      <a:pt x="27306" y="51144"/>
                    </a:cubicBezTo>
                    <a:cubicBezTo>
                      <a:pt x="27306" y="54050"/>
                      <a:pt x="27887" y="56375"/>
                      <a:pt x="29048" y="58700"/>
                    </a:cubicBezTo>
                    <a:cubicBezTo>
                      <a:pt x="30210" y="61025"/>
                      <a:pt x="31372" y="62768"/>
                      <a:pt x="33115" y="64512"/>
                    </a:cubicBezTo>
                    <a:cubicBezTo>
                      <a:pt x="34858" y="65674"/>
                      <a:pt x="37763" y="66836"/>
                      <a:pt x="41249" y="66836"/>
                    </a:cubicBezTo>
                    <a:cubicBezTo>
                      <a:pt x="44735"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51F32CC6-D02D-6E4E-88CF-7F7E89B17C60}"/>
                  </a:ext>
                </a:extLst>
              </p:cNvPr>
              <p:cNvSpPr/>
              <p:nvPr/>
            </p:nvSpPr>
            <p:spPr>
              <a:xfrm>
                <a:off x="6314443" y="4157807"/>
                <a:ext cx="96440" cy="131929"/>
              </a:xfrm>
              <a:custGeom>
                <a:avLst/>
                <a:gdLst>
                  <a:gd name="connsiteX0" fmla="*/ 581 w 96440"/>
                  <a:gd name="connsiteY0" fmla="*/ 2325 h 131929"/>
                  <a:gd name="connsiteX1" fmla="*/ 25563 w 96440"/>
                  <a:gd name="connsiteY1" fmla="*/ 2325 h 131929"/>
                  <a:gd name="connsiteX2" fmla="*/ 25563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4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1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7 w 96440"/>
                  <a:gd name="connsiteY17" fmla="*/ 81366 h 131929"/>
                  <a:gd name="connsiteX18" fmla="*/ 27306 w 96440"/>
                  <a:gd name="connsiteY18" fmla="*/ 81366 h 131929"/>
                  <a:gd name="connsiteX19" fmla="*/ 27306 w 96440"/>
                  <a:gd name="connsiteY19" fmla="*/ 131929 h 131929"/>
                  <a:gd name="connsiteX20" fmla="*/ 0 w 96440"/>
                  <a:gd name="connsiteY20" fmla="*/ 131929 h 131929"/>
                  <a:gd name="connsiteX21" fmla="*/ 0 w 96440"/>
                  <a:gd name="connsiteY21" fmla="*/ 2325 h 131929"/>
                  <a:gd name="connsiteX22" fmla="*/ 25563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3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3" y="2325"/>
                    </a:lnTo>
                    <a:lnTo>
                      <a:pt x="25563" y="13948"/>
                    </a:lnTo>
                    <a:lnTo>
                      <a:pt x="26144" y="13948"/>
                    </a:lnTo>
                    <a:cubicBezTo>
                      <a:pt x="27306" y="12205"/>
                      <a:pt x="28468" y="11042"/>
                      <a:pt x="30210" y="9299"/>
                    </a:cubicBezTo>
                    <a:cubicBezTo>
                      <a:pt x="31953" y="7555"/>
                      <a:pt x="34277" y="6393"/>
                      <a:pt x="36601" y="4649"/>
                    </a:cubicBezTo>
                    <a:cubicBezTo>
                      <a:pt x="38925" y="3487"/>
                      <a:pt x="41249" y="2325"/>
                      <a:pt x="44154" y="1162"/>
                    </a:cubicBezTo>
                    <a:cubicBezTo>
                      <a:pt x="47059" y="581"/>
                      <a:pt x="49963" y="0"/>
                      <a:pt x="52868" y="0"/>
                    </a:cubicBezTo>
                    <a:cubicBezTo>
                      <a:pt x="59259" y="0"/>
                      <a:pt x="65068" y="1162"/>
                      <a:pt x="70878" y="3487"/>
                    </a:cubicBezTo>
                    <a:cubicBezTo>
                      <a:pt x="76107" y="5812"/>
                      <a:pt x="80755" y="8718"/>
                      <a:pt x="84821" y="12786"/>
                    </a:cubicBezTo>
                    <a:cubicBezTo>
                      <a:pt x="88888" y="16854"/>
                      <a:pt x="91793" y="21504"/>
                      <a:pt x="93536" y="27315"/>
                    </a:cubicBezTo>
                    <a:cubicBezTo>
                      <a:pt x="95860" y="33127"/>
                      <a:pt x="96441" y="38939"/>
                      <a:pt x="96441" y="45914"/>
                    </a:cubicBezTo>
                    <a:cubicBezTo>
                      <a:pt x="96441" y="52307"/>
                      <a:pt x="95279" y="58119"/>
                      <a:pt x="93536" y="63349"/>
                    </a:cubicBezTo>
                    <a:cubicBezTo>
                      <a:pt x="91793" y="68580"/>
                      <a:pt x="88888" y="73810"/>
                      <a:pt x="85402" y="78460"/>
                    </a:cubicBezTo>
                    <a:cubicBezTo>
                      <a:pt x="81917" y="82528"/>
                      <a:pt x="77850" y="86016"/>
                      <a:pt x="72621" y="88921"/>
                    </a:cubicBezTo>
                    <a:cubicBezTo>
                      <a:pt x="67392" y="91827"/>
                      <a:pt x="62164" y="92990"/>
                      <a:pt x="55773" y="92990"/>
                    </a:cubicBezTo>
                    <a:cubicBezTo>
                      <a:pt x="49963" y="92990"/>
                      <a:pt x="44735" y="91827"/>
                      <a:pt x="40087" y="90084"/>
                    </a:cubicBezTo>
                    <a:cubicBezTo>
                      <a:pt x="35439" y="88340"/>
                      <a:pt x="31372" y="85434"/>
                      <a:pt x="27887" y="81366"/>
                    </a:cubicBezTo>
                    <a:lnTo>
                      <a:pt x="27306" y="81366"/>
                    </a:lnTo>
                    <a:lnTo>
                      <a:pt x="27306" y="131929"/>
                    </a:lnTo>
                    <a:lnTo>
                      <a:pt x="0" y="131929"/>
                    </a:lnTo>
                    <a:lnTo>
                      <a:pt x="0" y="2325"/>
                    </a:lnTo>
                    <a:close/>
                    <a:moveTo>
                      <a:pt x="25563" y="46495"/>
                    </a:moveTo>
                    <a:cubicBezTo>
                      <a:pt x="25563" y="52888"/>
                      <a:pt x="27306"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6" y="34290"/>
                      <a:pt x="25563" y="40102"/>
                      <a:pt x="25563" y="46495"/>
                    </a:cubicBezTo>
                    <a:close/>
                  </a:path>
                </a:pathLst>
              </a:custGeom>
              <a:solidFill>
                <a:srgbClr val="0576AE"/>
              </a:solidFill>
              <a:ln w="5806" cap="flat">
                <a:no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6BA0B5FD-B8D2-4E4E-8445-B90CCFD227AE}"/>
                  </a:ext>
                </a:extLst>
              </p:cNvPr>
              <p:cNvSpPr/>
              <p:nvPr/>
            </p:nvSpPr>
            <p:spPr>
              <a:xfrm>
                <a:off x="6435284" y="4157807"/>
                <a:ext cx="96440" cy="131929"/>
              </a:xfrm>
              <a:custGeom>
                <a:avLst/>
                <a:gdLst>
                  <a:gd name="connsiteX0" fmla="*/ 581 w 96440"/>
                  <a:gd name="connsiteY0" fmla="*/ 2325 h 131929"/>
                  <a:gd name="connsiteX1" fmla="*/ 25562 w 96440"/>
                  <a:gd name="connsiteY1" fmla="*/ 2325 h 131929"/>
                  <a:gd name="connsiteX2" fmla="*/ 25562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3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0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6 w 96440"/>
                  <a:gd name="connsiteY17" fmla="*/ 81366 h 131929"/>
                  <a:gd name="connsiteX18" fmla="*/ 27305 w 96440"/>
                  <a:gd name="connsiteY18" fmla="*/ 81366 h 131929"/>
                  <a:gd name="connsiteX19" fmla="*/ 27305 w 96440"/>
                  <a:gd name="connsiteY19" fmla="*/ 131929 h 131929"/>
                  <a:gd name="connsiteX20" fmla="*/ 0 w 96440"/>
                  <a:gd name="connsiteY20" fmla="*/ 131929 h 131929"/>
                  <a:gd name="connsiteX21" fmla="*/ 0 w 96440"/>
                  <a:gd name="connsiteY21" fmla="*/ 2325 h 131929"/>
                  <a:gd name="connsiteX22" fmla="*/ 25562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2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2" y="2325"/>
                    </a:lnTo>
                    <a:lnTo>
                      <a:pt x="25562" y="13948"/>
                    </a:lnTo>
                    <a:lnTo>
                      <a:pt x="26144" y="13948"/>
                    </a:lnTo>
                    <a:cubicBezTo>
                      <a:pt x="27305" y="12205"/>
                      <a:pt x="28467" y="11042"/>
                      <a:pt x="30210" y="9299"/>
                    </a:cubicBezTo>
                    <a:cubicBezTo>
                      <a:pt x="31953" y="7555"/>
                      <a:pt x="34277" y="6393"/>
                      <a:pt x="36601" y="4649"/>
                    </a:cubicBezTo>
                    <a:cubicBezTo>
                      <a:pt x="38925" y="3487"/>
                      <a:pt x="41249" y="2325"/>
                      <a:pt x="44153" y="1162"/>
                    </a:cubicBezTo>
                    <a:cubicBezTo>
                      <a:pt x="47058" y="581"/>
                      <a:pt x="49963" y="0"/>
                      <a:pt x="52868" y="0"/>
                    </a:cubicBezTo>
                    <a:cubicBezTo>
                      <a:pt x="59258" y="0"/>
                      <a:pt x="65068" y="1162"/>
                      <a:pt x="70878" y="3487"/>
                    </a:cubicBezTo>
                    <a:cubicBezTo>
                      <a:pt x="76107" y="5812"/>
                      <a:pt x="80754" y="8718"/>
                      <a:pt x="84821" y="12786"/>
                    </a:cubicBezTo>
                    <a:cubicBezTo>
                      <a:pt x="88888" y="16854"/>
                      <a:pt x="91793" y="21504"/>
                      <a:pt x="93536" y="27315"/>
                    </a:cubicBezTo>
                    <a:cubicBezTo>
                      <a:pt x="95860" y="33127"/>
                      <a:pt x="96440" y="38939"/>
                      <a:pt x="96440" y="45914"/>
                    </a:cubicBezTo>
                    <a:cubicBezTo>
                      <a:pt x="96440" y="52307"/>
                      <a:pt x="95278" y="58119"/>
                      <a:pt x="93536" y="63349"/>
                    </a:cubicBezTo>
                    <a:cubicBezTo>
                      <a:pt x="91793" y="69161"/>
                      <a:pt x="88888" y="73810"/>
                      <a:pt x="85402" y="78460"/>
                    </a:cubicBezTo>
                    <a:cubicBezTo>
                      <a:pt x="81916" y="82528"/>
                      <a:pt x="77849" y="86016"/>
                      <a:pt x="72621" y="88921"/>
                    </a:cubicBezTo>
                    <a:cubicBezTo>
                      <a:pt x="67392" y="91246"/>
                      <a:pt x="62163" y="92990"/>
                      <a:pt x="55773" y="92990"/>
                    </a:cubicBezTo>
                    <a:cubicBezTo>
                      <a:pt x="49963" y="92990"/>
                      <a:pt x="44734" y="91827"/>
                      <a:pt x="40087" y="90084"/>
                    </a:cubicBezTo>
                    <a:cubicBezTo>
                      <a:pt x="35439" y="88340"/>
                      <a:pt x="31372" y="85434"/>
                      <a:pt x="27886" y="81366"/>
                    </a:cubicBezTo>
                    <a:lnTo>
                      <a:pt x="27305" y="81366"/>
                    </a:lnTo>
                    <a:lnTo>
                      <a:pt x="27305" y="131929"/>
                    </a:lnTo>
                    <a:lnTo>
                      <a:pt x="0" y="131929"/>
                    </a:lnTo>
                    <a:lnTo>
                      <a:pt x="0" y="2325"/>
                    </a:lnTo>
                    <a:close/>
                    <a:moveTo>
                      <a:pt x="25562" y="46495"/>
                    </a:moveTo>
                    <a:cubicBezTo>
                      <a:pt x="25562" y="52888"/>
                      <a:pt x="27305"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5" y="34290"/>
                      <a:pt x="25562" y="40102"/>
                      <a:pt x="25562" y="46495"/>
                    </a:cubicBezTo>
                    <a:close/>
                  </a:path>
                </a:pathLst>
              </a:custGeom>
              <a:solidFill>
                <a:srgbClr val="0576AE"/>
              </a:solidFill>
              <a:ln w="5806" cap="flat">
                <a:no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18D4C5D7-96AD-5743-BBF0-999271C44810}"/>
                  </a:ext>
                </a:extLst>
              </p:cNvPr>
              <p:cNvSpPr/>
              <p:nvPr/>
            </p:nvSpPr>
            <p:spPr>
              <a:xfrm>
                <a:off x="6550896" y="4157807"/>
                <a:ext cx="98764" cy="92989"/>
              </a:xfrm>
              <a:custGeom>
                <a:avLst/>
                <a:gdLst>
                  <a:gd name="connsiteX0" fmla="*/ 0 w 98764"/>
                  <a:gd name="connsiteY0" fmla="*/ 46495 h 92989"/>
                  <a:gd name="connsiteX1" fmla="*/ 4067 w 98764"/>
                  <a:gd name="connsiteY1" fmla="*/ 27315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5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1 h 92989"/>
                  <a:gd name="connsiteX23" fmla="*/ 49382 w 98764"/>
                  <a:gd name="connsiteY23" fmla="*/ 23829 h 92989"/>
                  <a:gd name="connsiteX24" fmla="*/ 33115 w 98764"/>
                  <a:gd name="connsiteY24" fmla="*/ 30221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7"/>
                      <a:pt x="4067" y="27315"/>
                    </a:cubicBezTo>
                    <a:cubicBezTo>
                      <a:pt x="6391" y="21504"/>
                      <a:pt x="9877" y="16854"/>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4"/>
                      <a:pt x="92374" y="21504"/>
                      <a:pt x="94698" y="27315"/>
                    </a:cubicBezTo>
                    <a:cubicBezTo>
                      <a:pt x="97022" y="33127"/>
                      <a:pt x="98764" y="39521"/>
                      <a:pt x="98764" y="46495"/>
                    </a:cubicBezTo>
                    <a:cubicBezTo>
                      <a:pt x="98764" y="53469"/>
                      <a:pt x="97602" y="59862"/>
                      <a:pt x="94698" y="65674"/>
                    </a:cubicBezTo>
                    <a:cubicBezTo>
                      <a:pt x="92374" y="71486"/>
                      <a:pt x="88888" y="76135"/>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5"/>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3" y="66836"/>
                      <a:pt x="65649" y="62768"/>
                    </a:cubicBezTo>
                    <a:cubicBezTo>
                      <a:pt x="69716" y="58700"/>
                      <a:pt x="71459" y="53469"/>
                      <a:pt x="71459" y="46495"/>
                    </a:cubicBezTo>
                    <a:cubicBezTo>
                      <a:pt x="71459" y="39521"/>
                      <a:pt x="69716" y="34290"/>
                      <a:pt x="65649" y="30221"/>
                    </a:cubicBezTo>
                    <a:cubicBezTo>
                      <a:pt x="61583" y="26153"/>
                      <a:pt x="56354" y="23829"/>
                      <a:pt x="49382" y="23829"/>
                    </a:cubicBezTo>
                    <a:cubicBezTo>
                      <a:pt x="42411" y="23829"/>
                      <a:pt x="37182" y="26153"/>
                      <a:pt x="33115" y="30221"/>
                    </a:cubicBezTo>
                    <a:cubicBezTo>
                      <a:pt x="29048" y="34290"/>
                      <a:pt x="27306" y="40102"/>
                      <a:pt x="27306" y="46495"/>
                    </a:cubicBezTo>
                    <a:close/>
                  </a:path>
                </a:pathLst>
              </a:custGeom>
              <a:solidFill>
                <a:srgbClr val="0576AE"/>
              </a:solidFill>
              <a:ln w="5806"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BAD013FD-804B-F346-9529-92E46F7C88A3}"/>
                  </a:ext>
                </a:extLst>
              </p:cNvPr>
              <p:cNvSpPr/>
              <p:nvPr/>
            </p:nvSpPr>
            <p:spPr>
              <a:xfrm>
                <a:off x="6671738" y="4157807"/>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7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7" y="16273"/>
                    </a:lnTo>
                    <a:cubicBezTo>
                      <a:pt x="30792" y="11042"/>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6" y="23829"/>
                      <a:pt x="41249" y="24410"/>
                      <a:pt x="38344" y="26153"/>
                    </a:cubicBezTo>
                    <a:cubicBezTo>
                      <a:pt x="35439" y="27897"/>
                      <a:pt x="33115" y="29640"/>
                      <a:pt x="31372" y="31965"/>
                    </a:cubicBezTo>
                    <a:cubicBezTo>
                      <a:pt x="29630" y="34290"/>
                      <a:pt x="28468" y="37777"/>
                      <a:pt x="28468" y="41264"/>
                    </a:cubicBezTo>
                    <a:cubicBezTo>
                      <a:pt x="28468" y="44751"/>
                      <a:pt x="27887" y="48819"/>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718" name="Freeform 717">
                <a:extLst>
                  <a:ext uri="{FF2B5EF4-FFF2-40B4-BE49-F238E27FC236}">
                    <a16:creationId xmlns:a16="http://schemas.microsoft.com/office/drawing/2014/main" id="{F80EE595-022A-DB49-AC5C-67B413BF091F}"/>
                  </a:ext>
                </a:extLst>
              </p:cNvPr>
              <p:cNvSpPr/>
              <p:nvPr/>
            </p:nvSpPr>
            <p:spPr>
              <a:xfrm>
                <a:off x="6744359" y="4135141"/>
                <a:ext cx="68554" cy="115656"/>
              </a:xfrm>
              <a:custGeom>
                <a:avLst/>
                <a:gdLst>
                  <a:gd name="connsiteX0" fmla="*/ 67973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4" y="47076"/>
                    </a:lnTo>
                    <a:lnTo>
                      <a:pt x="44154" y="76717"/>
                    </a:lnTo>
                    <a:cubicBezTo>
                      <a:pt x="44154" y="79041"/>
                      <a:pt x="44154" y="81366"/>
                      <a:pt x="44735" y="83110"/>
                    </a:cubicBezTo>
                    <a:cubicBezTo>
                      <a:pt x="44735" y="84853"/>
                      <a:pt x="45316" y="86597"/>
                      <a:pt x="46477" y="88340"/>
                    </a:cubicBezTo>
                    <a:cubicBezTo>
                      <a:pt x="47059" y="89503"/>
                      <a:pt x="48801" y="90665"/>
                      <a:pt x="50544" y="91827"/>
                    </a:cubicBezTo>
                    <a:cubicBezTo>
                      <a:pt x="52287" y="92409"/>
                      <a:pt x="54611" y="92990"/>
                      <a:pt x="57516" y="92990"/>
                    </a:cubicBezTo>
                    <a:cubicBezTo>
                      <a:pt x="59259" y="92990"/>
                      <a:pt x="61002" y="92990"/>
                      <a:pt x="63326" y="92409"/>
                    </a:cubicBezTo>
                    <a:cubicBezTo>
                      <a:pt x="65650" y="91827"/>
                      <a:pt x="67392" y="91246"/>
                      <a:pt x="68554" y="90084"/>
                    </a:cubicBezTo>
                    <a:lnTo>
                      <a:pt x="68554" y="112750"/>
                    </a:lnTo>
                    <a:cubicBezTo>
                      <a:pt x="65650" y="113912"/>
                      <a:pt x="62164" y="114494"/>
                      <a:pt x="59259" y="115075"/>
                    </a:cubicBezTo>
                    <a:cubicBezTo>
                      <a:pt x="55773" y="115656"/>
                      <a:pt x="52868" y="115656"/>
                      <a:pt x="49382" y="115656"/>
                    </a:cubicBezTo>
                    <a:cubicBezTo>
                      <a:pt x="44735" y="115656"/>
                      <a:pt x="40668" y="115075"/>
                      <a:pt x="36601" y="114494"/>
                    </a:cubicBezTo>
                    <a:cubicBezTo>
                      <a:pt x="32534" y="113331"/>
                      <a:pt x="29630" y="112169"/>
                      <a:pt x="26725"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3E369E41-2604-1A44-B237-B627F47FE652}"/>
                  </a:ext>
                </a:extLst>
              </p:cNvPr>
              <p:cNvSpPr/>
              <p:nvPr/>
            </p:nvSpPr>
            <p:spPr>
              <a:xfrm>
                <a:off x="6830923" y="4116543"/>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8 w 31372"/>
                  <a:gd name="connsiteY7" fmla="*/ 26735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3" y="29641"/>
                      <a:pt x="4648" y="26735"/>
                    </a:cubicBezTo>
                    <a:cubicBezTo>
                      <a:pt x="1743" y="23829"/>
                      <a:pt x="0" y="20342"/>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ABFEA689-CCE8-7742-AEE7-3AD63ECE53A4}"/>
                  </a:ext>
                </a:extLst>
              </p:cNvPr>
              <p:cNvSpPr/>
              <p:nvPr/>
            </p:nvSpPr>
            <p:spPr>
              <a:xfrm>
                <a:off x="6886696"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B4193A00-C128-1240-BBAF-852DA923F6C1}"/>
                  </a:ext>
                </a:extLst>
              </p:cNvPr>
              <p:cNvSpPr/>
              <p:nvPr/>
            </p:nvSpPr>
            <p:spPr>
              <a:xfrm>
                <a:off x="6993594" y="4156064"/>
                <a:ext cx="96440" cy="135416"/>
              </a:xfrm>
              <a:custGeom>
                <a:avLst/>
                <a:gdLst>
                  <a:gd name="connsiteX0" fmla="*/ 96440 w 96440"/>
                  <a:gd name="connsiteY0" fmla="*/ 84853 h 135416"/>
                  <a:gd name="connsiteX1" fmla="*/ 83659 w 96440"/>
                  <a:gd name="connsiteY1" fmla="*/ 122631 h 135416"/>
                  <a:gd name="connsiteX2" fmla="*/ 45316 w 96440"/>
                  <a:gd name="connsiteY2" fmla="*/ 135417 h 135416"/>
                  <a:gd name="connsiteX3" fmla="*/ 22077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6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5 w 96440"/>
                  <a:gd name="connsiteY12" fmla="*/ 88922 h 135416"/>
                  <a:gd name="connsiteX13" fmla="*/ 43573 w 96440"/>
                  <a:gd name="connsiteY13" fmla="*/ 91828 h 135416"/>
                  <a:gd name="connsiteX14" fmla="*/ 25563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9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7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50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50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7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1"/>
                    </a:cubicBezTo>
                    <a:cubicBezTo>
                      <a:pt x="75526" y="131348"/>
                      <a:pt x="62745" y="135417"/>
                      <a:pt x="45316" y="135417"/>
                    </a:cubicBezTo>
                    <a:cubicBezTo>
                      <a:pt x="37182" y="135417"/>
                      <a:pt x="29629" y="134835"/>
                      <a:pt x="22077" y="132511"/>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6" y="104614"/>
                    </a:cubicBezTo>
                    <a:cubicBezTo>
                      <a:pt x="67392" y="100546"/>
                      <a:pt x="69135" y="95315"/>
                      <a:pt x="69135" y="88922"/>
                    </a:cubicBezTo>
                    <a:lnTo>
                      <a:pt x="69135" y="80204"/>
                    </a:lnTo>
                    <a:lnTo>
                      <a:pt x="68554" y="80204"/>
                    </a:lnTo>
                    <a:cubicBezTo>
                      <a:pt x="65650" y="84272"/>
                      <a:pt x="61582" y="87178"/>
                      <a:pt x="56935" y="88922"/>
                    </a:cubicBezTo>
                    <a:cubicBezTo>
                      <a:pt x="52287" y="90665"/>
                      <a:pt x="47639" y="91828"/>
                      <a:pt x="43573" y="91828"/>
                    </a:cubicBezTo>
                    <a:cubicBezTo>
                      <a:pt x="37182" y="91828"/>
                      <a:pt x="31372" y="90665"/>
                      <a:pt x="25563" y="88340"/>
                    </a:cubicBezTo>
                    <a:cubicBezTo>
                      <a:pt x="20334" y="86016"/>
                      <a:pt x="15686" y="83110"/>
                      <a:pt x="11619" y="79042"/>
                    </a:cubicBezTo>
                    <a:cubicBezTo>
                      <a:pt x="7553" y="74973"/>
                      <a:pt x="4648" y="70324"/>
                      <a:pt x="2905" y="64512"/>
                    </a:cubicBezTo>
                    <a:cubicBezTo>
                      <a:pt x="581" y="58700"/>
                      <a:pt x="0" y="52888"/>
                      <a:pt x="0" y="45914"/>
                    </a:cubicBezTo>
                    <a:cubicBezTo>
                      <a:pt x="0" y="40102"/>
                      <a:pt x="1162" y="34290"/>
                      <a:pt x="2905" y="29059"/>
                    </a:cubicBezTo>
                    <a:cubicBezTo>
                      <a:pt x="4648" y="23247"/>
                      <a:pt x="7553" y="18598"/>
                      <a:pt x="11039" y="14530"/>
                    </a:cubicBezTo>
                    <a:cubicBezTo>
                      <a:pt x="14524" y="10462"/>
                      <a:pt x="18591" y="6974"/>
                      <a:pt x="23820" y="4068"/>
                    </a:cubicBezTo>
                    <a:cubicBezTo>
                      <a:pt x="29048" y="1162"/>
                      <a:pt x="34277" y="0"/>
                      <a:pt x="40668" y="0"/>
                    </a:cubicBezTo>
                    <a:cubicBezTo>
                      <a:pt x="44734" y="0"/>
                      <a:pt x="48221" y="581"/>
                      <a:pt x="51125" y="1162"/>
                    </a:cubicBezTo>
                    <a:cubicBezTo>
                      <a:pt x="54611" y="1744"/>
                      <a:pt x="56935" y="2906"/>
                      <a:pt x="59840"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7" y="47657"/>
                    </a:moveTo>
                    <a:cubicBezTo>
                      <a:pt x="27887" y="50563"/>
                      <a:pt x="28468" y="53469"/>
                      <a:pt x="29629" y="55794"/>
                    </a:cubicBezTo>
                    <a:cubicBezTo>
                      <a:pt x="30792"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50"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50"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2" y="36615"/>
                      <a:pt x="29629" y="39521"/>
                    </a:cubicBezTo>
                    <a:cubicBezTo>
                      <a:pt x="28468" y="41845"/>
                      <a:pt x="27887" y="44751"/>
                      <a:pt x="27887" y="47657"/>
                    </a:cubicBezTo>
                    <a:close/>
                  </a:path>
                </a:pathLst>
              </a:custGeom>
              <a:solidFill>
                <a:srgbClr val="0576AE"/>
              </a:solidFill>
              <a:ln w="5806" cap="flat">
                <a:noFill/>
                <a:prstDash val="solid"/>
                <a:miter/>
              </a:ln>
            </p:spPr>
            <p:txBody>
              <a:bodyPr rtlCol="0" anchor="ctr"/>
              <a:lstStyle/>
              <a:p>
                <a:endParaRPr lang="en-US"/>
              </a:p>
            </p:txBody>
          </p:sp>
          <p:sp>
            <p:nvSpPr>
              <p:cNvPr id="722" name="Freeform 721">
                <a:extLst>
                  <a:ext uri="{FF2B5EF4-FFF2-40B4-BE49-F238E27FC236}">
                    <a16:creationId xmlns:a16="http://schemas.microsoft.com/office/drawing/2014/main" id="{97DC1F47-E3AA-064E-A9F4-D7E613AE2ADB}"/>
                  </a:ext>
                </a:extLst>
              </p:cNvPr>
              <p:cNvSpPr/>
              <p:nvPr/>
            </p:nvSpPr>
            <p:spPr>
              <a:xfrm>
                <a:off x="7178923" y="4157807"/>
                <a:ext cx="140013" cy="91245"/>
              </a:xfrm>
              <a:custGeom>
                <a:avLst/>
                <a:gdLst>
                  <a:gd name="connsiteX0" fmla="*/ 0 w 140013"/>
                  <a:gd name="connsiteY0" fmla="*/ 2325 h 91245"/>
                  <a:gd name="connsiteX1" fmla="*/ 26144 w 140013"/>
                  <a:gd name="connsiteY1" fmla="*/ 2325 h 91245"/>
                  <a:gd name="connsiteX2" fmla="*/ 26144 w 140013"/>
                  <a:gd name="connsiteY2" fmla="*/ 14530 h 91245"/>
                  <a:gd name="connsiteX3" fmla="*/ 26724 w 140013"/>
                  <a:gd name="connsiteY3" fmla="*/ 14530 h 91245"/>
                  <a:gd name="connsiteX4" fmla="*/ 30210 w 140013"/>
                  <a:gd name="connsiteY4" fmla="*/ 9299 h 91245"/>
                  <a:gd name="connsiteX5" fmla="*/ 36020 w 140013"/>
                  <a:gd name="connsiteY5" fmla="*/ 4649 h 91245"/>
                  <a:gd name="connsiteX6" fmla="*/ 43573 w 140013"/>
                  <a:gd name="connsiteY6" fmla="*/ 1162 h 91245"/>
                  <a:gd name="connsiteX7" fmla="*/ 52868 w 140013"/>
                  <a:gd name="connsiteY7" fmla="*/ 0 h 91245"/>
                  <a:gd name="connsiteX8" fmla="*/ 69135 w 140013"/>
                  <a:gd name="connsiteY8" fmla="*/ 4068 h 91245"/>
                  <a:gd name="connsiteX9" fmla="*/ 80173 w 140013"/>
                  <a:gd name="connsiteY9" fmla="*/ 16273 h 91245"/>
                  <a:gd name="connsiteX10" fmla="*/ 91792 w 140013"/>
                  <a:gd name="connsiteY10" fmla="*/ 4068 h 91245"/>
                  <a:gd name="connsiteX11" fmla="*/ 108060 w 140013"/>
                  <a:gd name="connsiteY11" fmla="*/ 581 h 91245"/>
                  <a:gd name="connsiteX12" fmla="*/ 123165 w 140013"/>
                  <a:gd name="connsiteY12" fmla="*/ 3487 h 91245"/>
                  <a:gd name="connsiteX13" fmla="*/ 133042 w 140013"/>
                  <a:gd name="connsiteY13" fmla="*/ 11624 h 91245"/>
                  <a:gd name="connsiteX14" fmla="*/ 138270 w 140013"/>
                  <a:gd name="connsiteY14" fmla="*/ 23829 h 91245"/>
                  <a:gd name="connsiteX15" fmla="*/ 140013 w 140013"/>
                  <a:gd name="connsiteY15" fmla="*/ 38939 h 91245"/>
                  <a:gd name="connsiteX16" fmla="*/ 140013 w 140013"/>
                  <a:gd name="connsiteY16" fmla="*/ 91246 h 91245"/>
                  <a:gd name="connsiteX17" fmla="*/ 112708 w 140013"/>
                  <a:gd name="connsiteY17" fmla="*/ 91246 h 91245"/>
                  <a:gd name="connsiteX18" fmla="*/ 112708 w 140013"/>
                  <a:gd name="connsiteY18" fmla="*/ 40102 h 91245"/>
                  <a:gd name="connsiteX19" fmla="*/ 109803 w 140013"/>
                  <a:gd name="connsiteY19" fmla="*/ 29640 h 91245"/>
                  <a:gd name="connsiteX20" fmla="*/ 100507 w 140013"/>
                  <a:gd name="connsiteY20" fmla="*/ 24991 h 91245"/>
                  <a:gd name="connsiteX21" fmla="*/ 92374 w 140013"/>
                  <a:gd name="connsiteY21" fmla="*/ 26734 h 91245"/>
                  <a:gd name="connsiteX22" fmla="*/ 87145 w 140013"/>
                  <a:gd name="connsiteY22" fmla="*/ 30803 h 91245"/>
                  <a:gd name="connsiteX23" fmla="*/ 84240 w 140013"/>
                  <a:gd name="connsiteY23" fmla="*/ 37196 h 91245"/>
                  <a:gd name="connsiteX24" fmla="*/ 83659 w 140013"/>
                  <a:gd name="connsiteY24" fmla="*/ 44751 h 91245"/>
                  <a:gd name="connsiteX25" fmla="*/ 83659 w 140013"/>
                  <a:gd name="connsiteY25" fmla="*/ 91246 h 91245"/>
                  <a:gd name="connsiteX26" fmla="*/ 56354 w 140013"/>
                  <a:gd name="connsiteY26" fmla="*/ 91246 h 91245"/>
                  <a:gd name="connsiteX27" fmla="*/ 56354 w 140013"/>
                  <a:gd name="connsiteY27" fmla="*/ 44751 h 91245"/>
                  <a:gd name="connsiteX28" fmla="*/ 56354 w 140013"/>
                  <a:gd name="connsiteY28" fmla="*/ 38939 h 91245"/>
                  <a:gd name="connsiteX29" fmla="*/ 55192 w 140013"/>
                  <a:gd name="connsiteY29" fmla="*/ 32546 h 91245"/>
                  <a:gd name="connsiteX30" fmla="*/ 51706 w 140013"/>
                  <a:gd name="connsiteY30" fmla="*/ 27315 h 91245"/>
                  <a:gd name="connsiteX31" fmla="*/ 44734 w 140013"/>
                  <a:gd name="connsiteY31" fmla="*/ 24991 h 91245"/>
                  <a:gd name="connsiteX32" fmla="*/ 36020 w 140013"/>
                  <a:gd name="connsiteY32" fmla="*/ 26734 h 91245"/>
                  <a:gd name="connsiteX33" fmla="*/ 30791 w 140013"/>
                  <a:gd name="connsiteY33" fmla="*/ 31965 h 91245"/>
                  <a:gd name="connsiteX34" fmla="*/ 28468 w 140013"/>
                  <a:gd name="connsiteY34" fmla="*/ 38939 h 91245"/>
                  <a:gd name="connsiteX35" fmla="*/ 27886 w 140013"/>
                  <a:gd name="connsiteY35" fmla="*/ 47076 h 91245"/>
                  <a:gd name="connsiteX36" fmla="*/ 27886 w 140013"/>
                  <a:gd name="connsiteY36" fmla="*/ 91246 h 91245"/>
                  <a:gd name="connsiteX37" fmla="*/ 581 w 140013"/>
                  <a:gd name="connsiteY37" fmla="*/ 91246 h 91245"/>
                  <a:gd name="connsiteX38" fmla="*/ 581 w 140013"/>
                  <a:gd name="connsiteY38" fmla="*/ 2325 h 9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5">
                    <a:moveTo>
                      <a:pt x="0" y="2325"/>
                    </a:moveTo>
                    <a:lnTo>
                      <a:pt x="26144" y="2325"/>
                    </a:lnTo>
                    <a:lnTo>
                      <a:pt x="26144" y="14530"/>
                    </a:lnTo>
                    <a:lnTo>
                      <a:pt x="26724" y="14530"/>
                    </a:lnTo>
                    <a:cubicBezTo>
                      <a:pt x="27305" y="12786"/>
                      <a:pt x="29048" y="11042"/>
                      <a:pt x="30210" y="9299"/>
                    </a:cubicBezTo>
                    <a:cubicBezTo>
                      <a:pt x="31953" y="7555"/>
                      <a:pt x="33696" y="5812"/>
                      <a:pt x="36020" y="4649"/>
                    </a:cubicBezTo>
                    <a:cubicBezTo>
                      <a:pt x="38344" y="3487"/>
                      <a:pt x="40668" y="2325"/>
                      <a:pt x="43573" y="1162"/>
                    </a:cubicBezTo>
                    <a:cubicBezTo>
                      <a:pt x="46477" y="581"/>
                      <a:pt x="49382" y="0"/>
                      <a:pt x="52868" y="0"/>
                    </a:cubicBezTo>
                    <a:cubicBezTo>
                      <a:pt x="59258" y="0"/>
                      <a:pt x="64487" y="1162"/>
                      <a:pt x="69135" y="4068"/>
                    </a:cubicBezTo>
                    <a:cubicBezTo>
                      <a:pt x="73783" y="6974"/>
                      <a:pt x="77268" y="10461"/>
                      <a:pt x="80173" y="16273"/>
                    </a:cubicBezTo>
                    <a:cubicBezTo>
                      <a:pt x="83078" y="10461"/>
                      <a:pt x="87145" y="6393"/>
                      <a:pt x="91792" y="4068"/>
                    </a:cubicBezTo>
                    <a:cubicBezTo>
                      <a:pt x="96440" y="1743"/>
                      <a:pt x="101669" y="581"/>
                      <a:pt x="108060" y="581"/>
                    </a:cubicBezTo>
                    <a:cubicBezTo>
                      <a:pt x="113869" y="581"/>
                      <a:pt x="119098" y="1743"/>
                      <a:pt x="123165" y="3487"/>
                    </a:cubicBezTo>
                    <a:cubicBezTo>
                      <a:pt x="127232" y="5230"/>
                      <a:pt x="130137" y="8136"/>
                      <a:pt x="133042" y="11624"/>
                    </a:cubicBezTo>
                    <a:cubicBezTo>
                      <a:pt x="135365" y="15111"/>
                      <a:pt x="137108" y="19179"/>
                      <a:pt x="138270" y="23829"/>
                    </a:cubicBezTo>
                    <a:cubicBezTo>
                      <a:pt x="139432" y="28478"/>
                      <a:pt x="140013" y="33709"/>
                      <a:pt x="140013" y="38939"/>
                    </a:cubicBezTo>
                    <a:lnTo>
                      <a:pt x="140013" y="91246"/>
                    </a:lnTo>
                    <a:lnTo>
                      <a:pt x="112708" y="91246"/>
                    </a:lnTo>
                    <a:lnTo>
                      <a:pt x="112708" y="40102"/>
                    </a:lnTo>
                    <a:cubicBezTo>
                      <a:pt x="112708" y="36033"/>
                      <a:pt x="111545" y="32546"/>
                      <a:pt x="109803" y="29640"/>
                    </a:cubicBezTo>
                    <a:cubicBezTo>
                      <a:pt x="108060" y="26734"/>
                      <a:pt x="105155" y="24991"/>
                      <a:pt x="100507" y="24991"/>
                    </a:cubicBezTo>
                    <a:cubicBezTo>
                      <a:pt x="97602" y="24991"/>
                      <a:pt x="94697" y="25572"/>
                      <a:pt x="92374" y="26734"/>
                    </a:cubicBezTo>
                    <a:cubicBezTo>
                      <a:pt x="90050" y="27897"/>
                      <a:pt x="88307" y="29059"/>
                      <a:pt x="87145" y="30803"/>
                    </a:cubicBezTo>
                    <a:cubicBezTo>
                      <a:pt x="85983" y="32546"/>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39"/>
                    </a:cubicBezTo>
                    <a:cubicBezTo>
                      <a:pt x="56354" y="36615"/>
                      <a:pt x="55773" y="34290"/>
                      <a:pt x="55192" y="32546"/>
                    </a:cubicBezTo>
                    <a:cubicBezTo>
                      <a:pt x="54611" y="30221"/>
                      <a:pt x="53449" y="28478"/>
                      <a:pt x="51706" y="27315"/>
                    </a:cubicBezTo>
                    <a:cubicBezTo>
                      <a:pt x="49963" y="26153"/>
                      <a:pt x="47639" y="24991"/>
                      <a:pt x="44734" y="24991"/>
                    </a:cubicBezTo>
                    <a:cubicBezTo>
                      <a:pt x="41249" y="24991"/>
                      <a:pt x="38344" y="25572"/>
                      <a:pt x="36020" y="26734"/>
                    </a:cubicBezTo>
                    <a:cubicBezTo>
                      <a:pt x="33696" y="27897"/>
                      <a:pt x="31953" y="29640"/>
                      <a:pt x="30791" y="31965"/>
                    </a:cubicBezTo>
                    <a:cubicBezTo>
                      <a:pt x="29629" y="34290"/>
                      <a:pt x="29048" y="36615"/>
                      <a:pt x="28468" y="38939"/>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D3D9F693-2DDC-FB4B-B0DA-A68A4DE2993F}"/>
                  </a:ext>
                </a:extLst>
              </p:cNvPr>
              <p:cNvSpPr/>
              <p:nvPr/>
            </p:nvSpPr>
            <p:spPr>
              <a:xfrm>
                <a:off x="7341593" y="4116543"/>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7 w 31372"/>
                  <a:gd name="connsiteY7" fmla="*/ 26735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2" y="29641"/>
                      <a:pt x="4647" y="26735"/>
                    </a:cubicBezTo>
                    <a:cubicBezTo>
                      <a:pt x="1162" y="23829"/>
                      <a:pt x="0" y="20342"/>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11ADA90A-0BB8-ED4F-8AD4-D35D8ACD8553}"/>
                  </a:ext>
                </a:extLst>
              </p:cNvPr>
              <p:cNvSpPr/>
              <p:nvPr/>
            </p:nvSpPr>
            <p:spPr>
              <a:xfrm>
                <a:off x="7393300" y="4156064"/>
                <a:ext cx="96440" cy="135416"/>
              </a:xfrm>
              <a:custGeom>
                <a:avLst/>
                <a:gdLst>
                  <a:gd name="connsiteX0" fmla="*/ 96440 w 96440"/>
                  <a:gd name="connsiteY0" fmla="*/ 84853 h 135416"/>
                  <a:gd name="connsiteX1" fmla="*/ 83659 w 96440"/>
                  <a:gd name="connsiteY1" fmla="*/ 122631 h 135416"/>
                  <a:gd name="connsiteX2" fmla="*/ 45315 w 96440"/>
                  <a:gd name="connsiteY2" fmla="*/ 135417 h 135416"/>
                  <a:gd name="connsiteX3" fmla="*/ 22076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4 w 96440"/>
                  <a:gd name="connsiteY12" fmla="*/ 88922 h 135416"/>
                  <a:gd name="connsiteX13" fmla="*/ 43573 w 96440"/>
                  <a:gd name="connsiteY13" fmla="*/ 91828 h 135416"/>
                  <a:gd name="connsiteX14" fmla="*/ 25562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1"/>
                    </a:cubicBezTo>
                    <a:cubicBezTo>
                      <a:pt x="75526" y="131348"/>
                      <a:pt x="62744" y="135417"/>
                      <a:pt x="45315" y="135417"/>
                    </a:cubicBezTo>
                    <a:cubicBezTo>
                      <a:pt x="37181" y="135417"/>
                      <a:pt x="29629" y="134835"/>
                      <a:pt x="22076" y="132511"/>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6"/>
                      <a:pt x="69135" y="95315"/>
                      <a:pt x="69135" y="88922"/>
                    </a:cubicBezTo>
                    <a:lnTo>
                      <a:pt x="69135" y="80204"/>
                    </a:lnTo>
                    <a:lnTo>
                      <a:pt x="68554" y="80204"/>
                    </a:lnTo>
                    <a:cubicBezTo>
                      <a:pt x="65649" y="84272"/>
                      <a:pt x="61582" y="87178"/>
                      <a:pt x="56934" y="88922"/>
                    </a:cubicBezTo>
                    <a:cubicBezTo>
                      <a:pt x="52287" y="90665"/>
                      <a:pt x="47639" y="91828"/>
                      <a:pt x="43573" y="91828"/>
                    </a:cubicBezTo>
                    <a:cubicBezTo>
                      <a:pt x="37181" y="91828"/>
                      <a:pt x="31372" y="90665"/>
                      <a:pt x="25562" y="88340"/>
                    </a:cubicBezTo>
                    <a:cubicBezTo>
                      <a:pt x="20334" y="86016"/>
                      <a:pt x="15686" y="83110"/>
                      <a:pt x="11619" y="79042"/>
                    </a:cubicBezTo>
                    <a:cubicBezTo>
                      <a:pt x="7552" y="74973"/>
                      <a:pt x="4647" y="70324"/>
                      <a:pt x="2905" y="64512"/>
                    </a:cubicBezTo>
                    <a:cubicBezTo>
                      <a:pt x="581" y="58700"/>
                      <a:pt x="0" y="52888"/>
                      <a:pt x="0" y="45914"/>
                    </a:cubicBezTo>
                    <a:cubicBezTo>
                      <a:pt x="0" y="40102"/>
                      <a:pt x="1162" y="34290"/>
                      <a:pt x="2905" y="29059"/>
                    </a:cubicBezTo>
                    <a:cubicBezTo>
                      <a:pt x="4647" y="23247"/>
                      <a:pt x="7552" y="18598"/>
                      <a:pt x="11038" y="14530"/>
                    </a:cubicBezTo>
                    <a:cubicBezTo>
                      <a:pt x="14524" y="10462"/>
                      <a:pt x="18591" y="6974"/>
                      <a:pt x="23820" y="4068"/>
                    </a:cubicBezTo>
                    <a:cubicBezTo>
                      <a:pt x="29048" y="1162"/>
                      <a:pt x="34277" y="0"/>
                      <a:pt x="40668" y="0"/>
                    </a:cubicBezTo>
                    <a:cubicBezTo>
                      <a:pt x="44734" y="0"/>
                      <a:pt x="48220" y="581"/>
                      <a:pt x="51125" y="1162"/>
                    </a:cubicBezTo>
                    <a:cubicBezTo>
                      <a:pt x="54610" y="1744"/>
                      <a:pt x="56934" y="2906"/>
                      <a:pt x="59839"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725" name="Freeform 724">
                <a:extLst>
                  <a:ext uri="{FF2B5EF4-FFF2-40B4-BE49-F238E27FC236}">
                    <a16:creationId xmlns:a16="http://schemas.microsoft.com/office/drawing/2014/main" id="{FF7F3640-ABBB-0649-9D16-1AE05B612A05}"/>
                  </a:ext>
                </a:extLst>
              </p:cNvPr>
              <p:cNvSpPr/>
              <p:nvPr/>
            </p:nvSpPr>
            <p:spPr>
              <a:xfrm>
                <a:off x="7518208" y="4157807"/>
                <a:ext cx="62163" cy="90083"/>
              </a:xfrm>
              <a:custGeom>
                <a:avLst/>
                <a:gdLst>
                  <a:gd name="connsiteX0" fmla="*/ 0 w 62163"/>
                  <a:gd name="connsiteY0" fmla="*/ 2325 h 90083"/>
                  <a:gd name="connsiteX1" fmla="*/ 27305 w 62163"/>
                  <a:gd name="connsiteY1" fmla="*/ 2325 h 90083"/>
                  <a:gd name="connsiteX2" fmla="*/ 27305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3 w 62163"/>
                  <a:gd name="connsiteY7" fmla="*/ 581 h 90083"/>
                  <a:gd name="connsiteX8" fmla="*/ 62163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7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5" y="2325"/>
                    </a:lnTo>
                    <a:lnTo>
                      <a:pt x="27305" y="16273"/>
                    </a:lnTo>
                    <a:lnTo>
                      <a:pt x="27886" y="16273"/>
                    </a:lnTo>
                    <a:cubicBezTo>
                      <a:pt x="30791" y="11042"/>
                      <a:pt x="34277" y="6974"/>
                      <a:pt x="38344" y="4068"/>
                    </a:cubicBezTo>
                    <a:cubicBezTo>
                      <a:pt x="42410" y="1162"/>
                      <a:pt x="47639" y="0"/>
                      <a:pt x="53449" y="0"/>
                    </a:cubicBezTo>
                    <a:cubicBezTo>
                      <a:pt x="55192" y="0"/>
                      <a:pt x="56354" y="0"/>
                      <a:pt x="58097" y="0"/>
                    </a:cubicBezTo>
                    <a:cubicBezTo>
                      <a:pt x="59839" y="0"/>
                      <a:pt x="61002" y="581"/>
                      <a:pt x="62163" y="581"/>
                    </a:cubicBezTo>
                    <a:lnTo>
                      <a:pt x="62163" y="25572"/>
                    </a:lnTo>
                    <a:cubicBezTo>
                      <a:pt x="60420" y="24991"/>
                      <a:pt x="58097" y="24410"/>
                      <a:pt x="56354" y="24410"/>
                    </a:cubicBezTo>
                    <a:cubicBezTo>
                      <a:pt x="54610" y="23829"/>
                      <a:pt x="52287" y="23829"/>
                      <a:pt x="50544" y="23829"/>
                    </a:cubicBezTo>
                    <a:cubicBezTo>
                      <a:pt x="45315" y="23829"/>
                      <a:pt x="41249" y="24410"/>
                      <a:pt x="38344" y="26153"/>
                    </a:cubicBezTo>
                    <a:cubicBezTo>
                      <a:pt x="35439" y="27897"/>
                      <a:pt x="33115" y="29640"/>
                      <a:pt x="31372" y="31965"/>
                    </a:cubicBezTo>
                    <a:cubicBezTo>
                      <a:pt x="29629" y="34290"/>
                      <a:pt x="28467" y="37777"/>
                      <a:pt x="28467" y="41264"/>
                    </a:cubicBezTo>
                    <a:cubicBezTo>
                      <a:pt x="28467" y="44751"/>
                      <a:pt x="27886" y="48819"/>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48D7717B-19DD-044C-B640-2CF74653C5DF}"/>
                  </a:ext>
                </a:extLst>
              </p:cNvPr>
              <p:cNvSpPr/>
              <p:nvPr/>
            </p:nvSpPr>
            <p:spPr>
              <a:xfrm>
                <a:off x="7595476" y="4157807"/>
                <a:ext cx="84821" cy="92408"/>
              </a:xfrm>
              <a:custGeom>
                <a:avLst/>
                <a:gdLst>
                  <a:gd name="connsiteX0" fmla="*/ 58678 w 84821"/>
                  <a:gd name="connsiteY0" fmla="*/ 79622 h 92408"/>
                  <a:gd name="connsiteX1" fmla="*/ 58678 w 84821"/>
                  <a:gd name="connsiteY1" fmla="*/ 79622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6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2 h 92408"/>
                  <a:gd name="connsiteX28" fmla="*/ 51706 w 84821"/>
                  <a:gd name="connsiteY28" fmla="*/ 51725 h 92408"/>
                  <a:gd name="connsiteX29" fmla="*/ 44153 w 84821"/>
                  <a:gd name="connsiteY29" fmla="*/ 51725 h 92408"/>
                  <a:gd name="connsiteX30" fmla="*/ 35439 w 84821"/>
                  <a:gd name="connsiteY30" fmla="*/ 53469 h 92408"/>
                  <a:gd name="connsiteX31" fmla="*/ 28468 w 84821"/>
                  <a:gd name="connsiteY31" fmla="*/ 57537 h 92408"/>
                  <a:gd name="connsiteX32" fmla="*/ 25563 w 84821"/>
                  <a:gd name="connsiteY32" fmla="*/ 64512 h 92408"/>
                  <a:gd name="connsiteX33" fmla="*/ 29629 w 84821"/>
                  <a:gd name="connsiteY33" fmla="*/ 71486 h 92408"/>
                  <a:gd name="connsiteX34" fmla="*/ 38344 w 84821"/>
                  <a:gd name="connsiteY34" fmla="*/ 73810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7 h 92408"/>
                  <a:gd name="connsiteX39" fmla="*/ 58678 w 84821"/>
                  <a:gd name="connsiteY39" fmla="*/ 51725 h 92408"/>
                  <a:gd name="connsiteX40" fmla="*/ 51706 w 84821"/>
                  <a:gd name="connsiteY40" fmla="*/ 51725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2"/>
                    </a:moveTo>
                    <a:lnTo>
                      <a:pt x="58678" y="79622"/>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6"/>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3"/>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2"/>
                    </a:lnTo>
                    <a:close/>
                    <a:moveTo>
                      <a:pt x="51706" y="51725"/>
                    </a:moveTo>
                    <a:cubicBezTo>
                      <a:pt x="49382" y="51725"/>
                      <a:pt x="47058" y="51725"/>
                      <a:pt x="44153" y="51725"/>
                    </a:cubicBezTo>
                    <a:cubicBezTo>
                      <a:pt x="41249" y="51725"/>
                      <a:pt x="38344" y="52307"/>
                      <a:pt x="35439" y="53469"/>
                    </a:cubicBezTo>
                    <a:cubicBezTo>
                      <a:pt x="32534" y="54050"/>
                      <a:pt x="30211" y="55794"/>
                      <a:pt x="28468" y="57537"/>
                    </a:cubicBezTo>
                    <a:cubicBezTo>
                      <a:pt x="26724" y="59281"/>
                      <a:pt x="25563" y="61606"/>
                      <a:pt x="25563" y="64512"/>
                    </a:cubicBezTo>
                    <a:cubicBezTo>
                      <a:pt x="25563" y="67999"/>
                      <a:pt x="26724" y="70323"/>
                      <a:pt x="29629" y="71486"/>
                    </a:cubicBezTo>
                    <a:cubicBezTo>
                      <a:pt x="32534" y="73229"/>
                      <a:pt x="35439" y="73810"/>
                      <a:pt x="38344" y="73810"/>
                    </a:cubicBezTo>
                    <a:cubicBezTo>
                      <a:pt x="41249" y="73810"/>
                      <a:pt x="43573" y="73229"/>
                      <a:pt x="45897" y="72648"/>
                    </a:cubicBezTo>
                    <a:cubicBezTo>
                      <a:pt x="48221" y="72067"/>
                      <a:pt x="50545" y="70904"/>
                      <a:pt x="52287" y="69742"/>
                    </a:cubicBezTo>
                    <a:cubicBezTo>
                      <a:pt x="54030" y="68580"/>
                      <a:pt x="55773" y="66836"/>
                      <a:pt x="56935" y="64512"/>
                    </a:cubicBezTo>
                    <a:cubicBezTo>
                      <a:pt x="58097" y="62187"/>
                      <a:pt x="58678" y="59862"/>
                      <a:pt x="58678" y="57537"/>
                    </a:cubicBezTo>
                    <a:lnTo>
                      <a:pt x="58678" y="51725"/>
                    </a:lnTo>
                    <a:lnTo>
                      <a:pt x="51706" y="51725"/>
                    </a:lnTo>
                    <a:close/>
                  </a:path>
                </a:pathLst>
              </a:custGeom>
              <a:solidFill>
                <a:srgbClr val="0576AE"/>
              </a:solidFill>
              <a:ln w="5806" cap="flat">
                <a:no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97A17B5F-BB73-964C-9EF1-C69242D377F2}"/>
                  </a:ext>
                </a:extLst>
              </p:cNvPr>
              <p:cNvSpPr/>
              <p:nvPr/>
            </p:nvSpPr>
            <p:spPr>
              <a:xfrm>
                <a:off x="7702955"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69489A75-E603-1345-81DC-64FFBB12DA81}"/>
                  </a:ext>
                </a:extLst>
              </p:cNvPr>
              <p:cNvSpPr/>
              <p:nvPr/>
            </p:nvSpPr>
            <p:spPr>
              <a:xfrm>
                <a:off x="7805787" y="4135141"/>
                <a:ext cx="68553" cy="115656"/>
              </a:xfrm>
              <a:custGeom>
                <a:avLst/>
                <a:gdLst>
                  <a:gd name="connsiteX0" fmla="*/ 67973 w 68553"/>
                  <a:gd name="connsiteY0" fmla="*/ 47076 h 115656"/>
                  <a:gd name="connsiteX1" fmla="*/ 44153 w 68553"/>
                  <a:gd name="connsiteY1" fmla="*/ 47076 h 115656"/>
                  <a:gd name="connsiteX2" fmla="*/ 44153 w 68553"/>
                  <a:gd name="connsiteY2" fmla="*/ 76717 h 115656"/>
                  <a:gd name="connsiteX3" fmla="*/ 44734 w 68553"/>
                  <a:gd name="connsiteY3" fmla="*/ 83110 h 115656"/>
                  <a:gd name="connsiteX4" fmla="*/ 46477 w 68553"/>
                  <a:gd name="connsiteY4" fmla="*/ 88340 h 115656"/>
                  <a:gd name="connsiteX5" fmla="*/ 50544 w 68553"/>
                  <a:gd name="connsiteY5" fmla="*/ 91827 h 115656"/>
                  <a:gd name="connsiteX6" fmla="*/ 57515 w 68553"/>
                  <a:gd name="connsiteY6" fmla="*/ 92990 h 115656"/>
                  <a:gd name="connsiteX7" fmla="*/ 63325 w 68553"/>
                  <a:gd name="connsiteY7" fmla="*/ 92409 h 115656"/>
                  <a:gd name="connsiteX8" fmla="*/ 68554 w 68553"/>
                  <a:gd name="connsiteY8" fmla="*/ 90084 h 115656"/>
                  <a:gd name="connsiteX9" fmla="*/ 68554 w 68553"/>
                  <a:gd name="connsiteY9" fmla="*/ 112750 h 115656"/>
                  <a:gd name="connsiteX10" fmla="*/ 59258 w 68553"/>
                  <a:gd name="connsiteY10" fmla="*/ 115075 h 115656"/>
                  <a:gd name="connsiteX11" fmla="*/ 49382 w 68553"/>
                  <a:gd name="connsiteY11" fmla="*/ 115656 h 115656"/>
                  <a:gd name="connsiteX12" fmla="*/ 36601 w 68553"/>
                  <a:gd name="connsiteY12" fmla="*/ 114494 h 115656"/>
                  <a:gd name="connsiteX13" fmla="*/ 26724 w 68553"/>
                  <a:gd name="connsiteY13" fmla="*/ 109844 h 115656"/>
                  <a:gd name="connsiteX14" fmla="*/ 19752 w 68553"/>
                  <a:gd name="connsiteY14" fmla="*/ 101708 h 115656"/>
                  <a:gd name="connsiteX15" fmla="*/ 17429 w 68553"/>
                  <a:gd name="connsiteY15" fmla="*/ 89503 h 115656"/>
                  <a:gd name="connsiteX16" fmla="*/ 17429 w 68553"/>
                  <a:gd name="connsiteY16" fmla="*/ 47657 h 115656"/>
                  <a:gd name="connsiteX17" fmla="*/ 0 w 68553"/>
                  <a:gd name="connsiteY17" fmla="*/ 47657 h 115656"/>
                  <a:gd name="connsiteX18" fmla="*/ 0 w 68553"/>
                  <a:gd name="connsiteY18" fmla="*/ 26153 h 115656"/>
                  <a:gd name="connsiteX19" fmla="*/ 17429 w 68553"/>
                  <a:gd name="connsiteY19" fmla="*/ 26153 h 115656"/>
                  <a:gd name="connsiteX20" fmla="*/ 17429 w 68553"/>
                  <a:gd name="connsiteY20" fmla="*/ 0 h 115656"/>
                  <a:gd name="connsiteX21" fmla="*/ 44734 w 68553"/>
                  <a:gd name="connsiteY21" fmla="*/ 0 h 115656"/>
                  <a:gd name="connsiteX22" fmla="*/ 44734 w 68553"/>
                  <a:gd name="connsiteY22" fmla="*/ 26153 h 115656"/>
                  <a:gd name="connsiteX23" fmla="*/ 68554 w 68553"/>
                  <a:gd name="connsiteY23" fmla="*/ 26153 h 115656"/>
                  <a:gd name="connsiteX24" fmla="*/ 68554 w 68553"/>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5656">
                    <a:moveTo>
                      <a:pt x="67973" y="47076"/>
                    </a:moveTo>
                    <a:lnTo>
                      <a:pt x="44153" y="47076"/>
                    </a:lnTo>
                    <a:lnTo>
                      <a:pt x="44153" y="76717"/>
                    </a:lnTo>
                    <a:cubicBezTo>
                      <a:pt x="44153" y="79041"/>
                      <a:pt x="44153" y="81366"/>
                      <a:pt x="44734" y="83110"/>
                    </a:cubicBezTo>
                    <a:cubicBezTo>
                      <a:pt x="45315" y="84853"/>
                      <a:pt x="45315" y="86597"/>
                      <a:pt x="46477" y="88340"/>
                    </a:cubicBezTo>
                    <a:cubicBezTo>
                      <a:pt x="47058" y="89503"/>
                      <a:pt x="48801" y="90665"/>
                      <a:pt x="50544" y="91827"/>
                    </a:cubicBezTo>
                    <a:cubicBezTo>
                      <a:pt x="52287" y="92409"/>
                      <a:pt x="54610" y="92990"/>
                      <a:pt x="57515" y="92990"/>
                    </a:cubicBezTo>
                    <a:cubicBezTo>
                      <a:pt x="59258" y="92990"/>
                      <a:pt x="61002" y="92990"/>
                      <a:pt x="63325" y="92409"/>
                    </a:cubicBezTo>
                    <a:cubicBezTo>
                      <a:pt x="65649" y="91827"/>
                      <a:pt x="67392" y="91246"/>
                      <a:pt x="68554" y="90084"/>
                    </a:cubicBezTo>
                    <a:lnTo>
                      <a:pt x="68554" y="112750"/>
                    </a:lnTo>
                    <a:cubicBezTo>
                      <a:pt x="65649" y="113912"/>
                      <a:pt x="62163" y="114494"/>
                      <a:pt x="59258" y="115075"/>
                    </a:cubicBezTo>
                    <a:cubicBezTo>
                      <a:pt x="55773" y="115656"/>
                      <a:pt x="52868" y="115656"/>
                      <a:pt x="49382" y="115656"/>
                    </a:cubicBezTo>
                    <a:cubicBezTo>
                      <a:pt x="44734" y="115656"/>
                      <a:pt x="40668" y="115075"/>
                      <a:pt x="36601" y="114494"/>
                    </a:cubicBezTo>
                    <a:cubicBezTo>
                      <a:pt x="32534" y="113331"/>
                      <a:pt x="29629" y="112169"/>
                      <a:pt x="26724" y="109844"/>
                    </a:cubicBezTo>
                    <a:cubicBezTo>
                      <a:pt x="23820" y="107519"/>
                      <a:pt x="21496" y="105195"/>
                      <a:pt x="19752" y="101708"/>
                    </a:cubicBezTo>
                    <a:cubicBezTo>
                      <a:pt x="18010" y="98221"/>
                      <a:pt x="17429" y="94152"/>
                      <a:pt x="17429" y="89503"/>
                    </a:cubicBezTo>
                    <a:lnTo>
                      <a:pt x="17429" y="47657"/>
                    </a:lnTo>
                    <a:lnTo>
                      <a:pt x="0" y="47657"/>
                    </a:lnTo>
                    <a:lnTo>
                      <a:pt x="0" y="26153"/>
                    </a:lnTo>
                    <a:lnTo>
                      <a:pt x="17429" y="26153"/>
                    </a:lnTo>
                    <a:lnTo>
                      <a:pt x="17429" y="0"/>
                    </a:lnTo>
                    <a:lnTo>
                      <a:pt x="44734" y="0"/>
                    </a:lnTo>
                    <a:lnTo>
                      <a:pt x="44734"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A4926C16-2BF8-2542-A275-9339AC6FA198}"/>
                  </a:ext>
                </a:extLst>
              </p:cNvPr>
              <p:cNvSpPr/>
              <p:nvPr/>
            </p:nvSpPr>
            <p:spPr>
              <a:xfrm>
                <a:off x="6107618" y="4365291"/>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9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9 h 92408"/>
                  <a:gd name="connsiteX11" fmla="*/ 34277 w 84821"/>
                  <a:gd name="connsiteY11" fmla="*/ 35453 h 92408"/>
                  <a:gd name="connsiteX12" fmla="*/ 47639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0 w 84821"/>
                  <a:gd name="connsiteY16" fmla="*/ 21504 h 92408"/>
                  <a:gd name="connsiteX17" fmla="*/ 20334 w 84821"/>
                  <a:gd name="connsiteY17" fmla="*/ 29059 h 92408"/>
                  <a:gd name="connsiteX18" fmla="*/ 5810 w 84821"/>
                  <a:gd name="connsiteY18" fmla="*/ 13949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1726 h 92408"/>
                  <a:gd name="connsiteX29" fmla="*/ 44153 w 84821"/>
                  <a:gd name="connsiteY29" fmla="*/ 51726 h 92408"/>
                  <a:gd name="connsiteX30" fmla="*/ 35439 w 84821"/>
                  <a:gd name="connsiteY30" fmla="*/ 53469 h 92408"/>
                  <a:gd name="connsiteX31" fmla="*/ 28468 w 84821"/>
                  <a:gd name="connsiteY31" fmla="*/ 57538 h 92408"/>
                  <a:gd name="connsiteX32" fmla="*/ 25563 w 84821"/>
                  <a:gd name="connsiteY32" fmla="*/ 64512 h 92408"/>
                  <a:gd name="connsiteX33" fmla="*/ 29629 w 84821"/>
                  <a:gd name="connsiteY33" fmla="*/ 71486 h 92408"/>
                  <a:gd name="connsiteX34" fmla="*/ 38344 w 84821"/>
                  <a:gd name="connsiteY34" fmla="*/ 73811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8 h 92408"/>
                  <a:gd name="connsiteX39" fmla="*/ 58678 w 84821"/>
                  <a:gd name="connsiteY39" fmla="*/ 51726 h 92408"/>
                  <a:gd name="connsiteX40" fmla="*/ 51706 w 84821"/>
                  <a:gd name="connsiteY40" fmla="*/ 51726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8"/>
                      <a:pt x="36020" y="92409"/>
                      <a:pt x="30791" y="92409"/>
                    </a:cubicBezTo>
                    <a:cubicBezTo>
                      <a:pt x="26724" y="92409"/>
                      <a:pt x="22658" y="91828"/>
                      <a:pt x="19172" y="90665"/>
                    </a:cubicBezTo>
                    <a:cubicBezTo>
                      <a:pt x="15105" y="89503"/>
                      <a:pt x="12200" y="87759"/>
                      <a:pt x="9295" y="85434"/>
                    </a:cubicBezTo>
                    <a:cubicBezTo>
                      <a:pt x="6391" y="83110"/>
                      <a:pt x="4067" y="80204"/>
                      <a:pt x="2324" y="76717"/>
                    </a:cubicBezTo>
                    <a:cubicBezTo>
                      <a:pt x="581" y="73230"/>
                      <a:pt x="0" y="69161"/>
                      <a:pt x="0" y="65093"/>
                    </a:cubicBezTo>
                    <a:cubicBezTo>
                      <a:pt x="0" y="59862"/>
                      <a:pt x="1162" y="55794"/>
                      <a:pt x="2905" y="52307"/>
                    </a:cubicBezTo>
                    <a:cubicBezTo>
                      <a:pt x="4648" y="48820"/>
                      <a:pt x="7553" y="45914"/>
                      <a:pt x="10457" y="43589"/>
                    </a:cubicBezTo>
                    <a:cubicBezTo>
                      <a:pt x="13362" y="41264"/>
                      <a:pt x="17429" y="39521"/>
                      <a:pt x="21496" y="38359"/>
                    </a:cubicBezTo>
                    <a:cubicBezTo>
                      <a:pt x="25563" y="37196"/>
                      <a:pt x="29629" y="36034"/>
                      <a:pt x="34277" y="35453"/>
                    </a:cubicBezTo>
                    <a:cubicBezTo>
                      <a:pt x="38925" y="34871"/>
                      <a:pt x="42992" y="34290"/>
                      <a:pt x="47639" y="34290"/>
                    </a:cubicBezTo>
                    <a:cubicBezTo>
                      <a:pt x="52287" y="34290"/>
                      <a:pt x="56354" y="34290"/>
                      <a:pt x="59840" y="34290"/>
                    </a:cubicBezTo>
                    <a:cubicBezTo>
                      <a:pt x="59840" y="29641"/>
                      <a:pt x="58097" y="25572"/>
                      <a:pt x="54611" y="22666"/>
                    </a:cubicBezTo>
                    <a:cubicBezTo>
                      <a:pt x="51125" y="19760"/>
                      <a:pt x="47058" y="18598"/>
                      <a:pt x="42411" y="18598"/>
                    </a:cubicBezTo>
                    <a:cubicBezTo>
                      <a:pt x="37763" y="18598"/>
                      <a:pt x="33696" y="19760"/>
                      <a:pt x="30210" y="21504"/>
                    </a:cubicBezTo>
                    <a:cubicBezTo>
                      <a:pt x="26724" y="23247"/>
                      <a:pt x="23239" y="26153"/>
                      <a:pt x="20334" y="29059"/>
                    </a:cubicBezTo>
                    <a:lnTo>
                      <a:pt x="5810" y="13949"/>
                    </a:lnTo>
                    <a:cubicBezTo>
                      <a:pt x="11039" y="9299"/>
                      <a:pt x="16848" y="5812"/>
                      <a:pt x="23820" y="3487"/>
                    </a:cubicBezTo>
                    <a:cubicBezTo>
                      <a:pt x="30791" y="1162"/>
                      <a:pt x="37763" y="0"/>
                      <a:pt x="44735" y="0"/>
                    </a:cubicBezTo>
                    <a:cubicBezTo>
                      <a:pt x="52868" y="0"/>
                      <a:pt x="59259" y="1162"/>
                      <a:pt x="64487" y="2906"/>
                    </a:cubicBezTo>
                    <a:cubicBezTo>
                      <a:pt x="69716" y="4650"/>
                      <a:pt x="73783" y="7556"/>
                      <a:pt x="76688" y="11624"/>
                    </a:cubicBezTo>
                    <a:cubicBezTo>
                      <a:pt x="79593" y="15692"/>
                      <a:pt x="81916" y="20342"/>
                      <a:pt x="83078" y="26153"/>
                    </a:cubicBezTo>
                    <a:cubicBezTo>
                      <a:pt x="84240" y="31965"/>
                      <a:pt x="84821" y="38359"/>
                      <a:pt x="84821" y="45914"/>
                    </a:cubicBezTo>
                    <a:lnTo>
                      <a:pt x="84821" y="90665"/>
                    </a:lnTo>
                    <a:lnTo>
                      <a:pt x="59840" y="90665"/>
                    </a:lnTo>
                    <a:lnTo>
                      <a:pt x="59840" y="79623"/>
                    </a:lnTo>
                    <a:close/>
                    <a:moveTo>
                      <a:pt x="51706" y="51726"/>
                    </a:moveTo>
                    <a:cubicBezTo>
                      <a:pt x="49382" y="51726"/>
                      <a:pt x="47058" y="51726"/>
                      <a:pt x="44153" y="51726"/>
                    </a:cubicBezTo>
                    <a:cubicBezTo>
                      <a:pt x="41249" y="51726"/>
                      <a:pt x="38344" y="52307"/>
                      <a:pt x="35439" y="53469"/>
                    </a:cubicBezTo>
                    <a:cubicBezTo>
                      <a:pt x="32534" y="54051"/>
                      <a:pt x="30210" y="55794"/>
                      <a:pt x="28468" y="57538"/>
                    </a:cubicBezTo>
                    <a:cubicBezTo>
                      <a:pt x="26724" y="59281"/>
                      <a:pt x="25563" y="61606"/>
                      <a:pt x="25563" y="64512"/>
                    </a:cubicBezTo>
                    <a:cubicBezTo>
                      <a:pt x="25563" y="67999"/>
                      <a:pt x="26724" y="70324"/>
                      <a:pt x="29629" y="71486"/>
                    </a:cubicBezTo>
                    <a:cubicBezTo>
                      <a:pt x="32534" y="73230"/>
                      <a:pt x="35439" y="73811"/>
                      <a:pt x="38344" y="73811"/>
                    </a:cubicBezTo>
                    <a:cubicBezTo>
                      <a:pt x="41249" y="73811"/>
                      <a:pt x="43573" y="73230"/>
                      <a:pt x="45897" y="72648"/>
                    </a:cubicBezTo>
                    <a:cubicBezTo>
                      <a:pt x="48220" y="72067"/>
                      <a:pt x="50544" y="70905"/>
                      <a:pt x="52287" y="69742"/>
                    </a:cubicBezTo>
                    <a:cubicBezTo>
                      <a:pt x="54030" y="68580"/>
                      <a:pt x="55773" y="66836"/>
                      <a:pt x="56935" y="64512"/>
                    </a:cubicBezTo>
                    <a:cubicBezTo>
                      <a:pt x="58097" y="62187"/>
                      <a:pt x="58678" y="59862"/>
                      <a:pt x="58678" y="57538"/>
                    </a:cubicBezTo>
                    <a:lnTo>
                      <a:pt x="58678" y="51726"/>
                    </a:lnTo>
                    <a:lnTo>
                      <a:pt x="51706" y="51726"/>
                    </a:lnTo>
                    <a:close/>
                  </a:path>
                </a:pathLst>
              </a:custGeom>
              <a:solidFill>
                <a:srgbClr val="0576AE"/>
              </a:solidFill>
              <a:ln w="5806" cap="flat">
                <a:noFill/>
                <a:prstDash val="solid"/>
                <a:miter/>
              </a:ln>
            </p:spPr>
            <p:txBody>
              <a:bodyPr rtlCol="0" anchor="ctr"/>
              <a:lstStyle/>
              <a:p>
                <a:endParaRPr lang="en-US"/>
              </a:p>
            </p:txBody>
          </p:sp>
          <p:sp>
            <p:nvSpPr>
              <p:cNvPr id="730" name="Freeform 729">
                <a:extLst>
                  <a:ext uri="{FF2B5EF4-FFF2-40B4-BE49-F238E27FC236}">
                    <a16:creationId xmlns:a16="http://schemas.microsoft.com/office/drawing/2014/main" id="{A1FC272D-A008-6D4E-940F-449F2DC17C3A}"/>
                  </a:ext>
                </a:extLst>
              </p:cNvPr>
              <p:cNvSpPr/>
              <p:nvPr/>
            </p:nvSpPr>
            <p:spPr>
              <a:xfrm>
                <a:off x="6215097"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0 w 85402"/>
                  <a:gd name="connsiteY4" fmla="*/ 9299 h 90083"/>
                  <a:gd name="connsiteX5" fmla="*/ 36020 w 85402"/>
                  <a:gd name="connsiteY5" fmla="*/ 4650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2 w 85402"/>
                  <a:gd name="connsiteY11" fmla="*/ 41264 h 90083"/>
                  <a:gd name="connsiteX12" fmla="*/ 85402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0 w 85402"/>
                  <a:gd name="connsiteY20" fmla="*/ 30222 h 90083"/>
                  <a:gd name="connsiteX21" fmla="*/ 27886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3"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31" name="Freeform 730">
                <a:extLst>
                  <a:ext uri="{FF2B5EF4-FFF2-40B4-BE49-F238E27FC236}">
                    <a16:creationId xmlns:a16="http://schemas.microsoft.com/office/drawing/2014/main" id="{6DCAB6D2-37DC-3849-BBAF-523E8321E311}"/>
                  </a:ext>
                </a:extLst>
              </p:cNvPr>
              <p:cNvSpPr/>
              <p:nvPr/>
            </p:nvSpPr>
            <p:spPr>
              <a:xfrm>
                <a:off x="6322576" y="4318215"/>
                <a:ext cx="96440" cy="140065"/>
              </a:xfrm>
              <a:custGeom>
                <a:avLst/>
                <a:gdLst>
                  <a:gd name="connsiteX0" fmla="*/ 95860 w 96440"/>
                  <a:gd name="connsiteY0" fmla="*/ 137741 h 140065"/>
                  <a:gd name="connsiteX1" fmla="*/ 70878 w 96440"/>
                  <a:gd name="connsiteY1" fmla="*/ 137741 h 140065"/>
                  <a:gd name="connsiteX2" fmla="*/ 70878 w 96440"/>
                  <a:gd name="connsiteY2" fmla="*/ 126118 h 140065"/>
                  <a:gd name="connsiteX3" fmla="*/ 70297 w 96440"/>
                  <a:gd name="connsiteY3" fmla="*/ 126118 h 140065"/>
                  <a:gd name="connsiteX4" fmla="*/ 66230 w 96440"/>
                  <a:gd name="connsiteY4" fmla="*/ 130767 h 140065"/>
                  <a:gd name="connsiteX5" fmla="*/ 59840 w 96440"/>
                  <a:gd name="connsiteY5" fmla="*/ 135416 h 140065"/>
                  <a:gd name="connsiteX6" fmla="*/ 52287 w 96440"/>
                  <a:gd name="connsiteY6" fmla="*/ 138904 h 140065"/>
                  <a:gd name="connsiteX7" fmla="*/ 43573 w 96440"/>
                  <a:gd name="connsiteY7" fmla="*/ 140066 h 140065"/>
                  <a:gd name="connsiteX8" fmla="*/ 25563 w 96440"/>
                  <a:gd name="connsiteY8" fmla="*/ 136579 h 140065"/>
                  <a:gd name="connsiteX9" fmla="*/ 11619 w 96440"/>
                  <a:gd name="connsiteY9" fmla="*/ 127280 h 140065"/>
                  <a:gd name="connsiteX10" fmla="*/ 2905 w 96440"/>
                  <a:gd name="connsiteY10" fmla="*/ 112750 h 140065"/>
                  <a:gd name="connsiteX11" fmla="*/ 0 w 96440"/>
                  <a:gd name="connsiteY11" fmla="*/ 94152 h 140065"/>
                  <a:gd name="connsiteX12" fmla="*/ 2905 w 96440"/>
                  <a:gd name="connsiteY12" fmla="*/ 76717 h 140065"/>
                  <a:gd name="connsiteX13" fmla="*/ 11039 w 96440"/>
                  <a:gd name="connsiteY13" fmla="*/ 61606 h 140065"/>
                  <a:gd name="connsiteX14" fmla="*/ 23820 w 96440"/>
                  <a:gd name="connsiteY14" fmla="*/ 51144 h 140065"/>
                  <a:gd name="connsiteX15" fmla="*/ 40668 w 96440"/>
                  <a:gd name="connsiteY15" fmla="*/ 47076 h 140065"/>
                  <a:gd name="connsiteX16" fmla="*/ 56354 w 96440"/>
                  <a:gd name="connsiteY16" fmla="*/ 49982 h 140065"/>
                  <a:gd name="connsiteX17" fmla="*/ 68554 w 96440"/>
                  <a:gd name="connsiteY17" fmla="*/ 58700 h 140065"/>
                  <a:gd name="connsiteX18" fmla="*/ 69135 w 96440"/>
                  <a:gd name="connsiteY18" fmla="*/ 58700 h 140065"/>
                  <a:gd name="connsiteX19" fmla="*/ 69135 w 96440"/>
                  <a:gd name="connsiteY19" fmla="*/ 0 h 140065"/>
                  <a:gd name="connsiteX20" fmla="*/ 96440 w 96440"/>
                  <a:gd name="connsiteY20" fmla="*/ 0 h 140065"/>
                  <a:gd name="connsiteX21" fmla="*/ 96440 w 96440"/>
                  <a:gd name="connsiteY21" fmla="*/ 137741 h 140065"/>
                  <a:gd name="connsiteX22" fmla="*/ 70878 w 96440"/>
                  <a:gd name="connsiteY22" fmla="*/ 93571 h 140065"/>
                  <a:gd name="connsiteX23" fmla="*/ 65068 w 96440"/>
                  <a:gd name="connsiteY23" fmla="*/ 77298 h 140065"/>
                  <a:gd name="connsiteX24" fmla="*/ 48801 w 96440"/>
                  <a:gd name="connsiteY24" fmla="*/ 70905 h 140065"/>
                  <a:gd name="connsiteX25" fmla="*/ 32534 w 96440"/>
                  <a:gd name="connsiteY25" fmla="*/ 77298 h 140065"/>
                  <a:gd name="connsiteX26" fmla="*/ 26724 w 96440"/>
                  <a:gd name="connsiteY26" fmla="*/ 93571 h 140065"/>
                  <a:gd name="connsiteX27" fmla="*/ 32534 w 96440"/>
                  <a:gd name="connsiteY27" fmla="*/ 109844 h 140065"/>
                  <a:gd name="connsiteX28" fmla="*/ 48801 w 96440"/>
                  <a:gd name="connsiteY28" fmla="*/ 116237 h 140065"/>
                  <a:gd name="connsiteX29" fmla="*/ 65068 w 96440"/>
                  <a:gd name="connsiteY29" fmla="*/ 109844 h 140065"/>
                  <a:gd name="connsiteX30" fmla="*/ 70878 w 96440"/>
                  <a:gd name="connsiteY30" fmla="*/ 93571 h 140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5">
                    <a:moveTo>
                      <a:pt x="95860" y="137741"/>
                    </a:moveTo>
                    <a:lnTo>
                      <a:pt x="70878" y="137741"/>
                    </a:lnTo>
                    <a:lnTo>
                      <a:pt x="70878" y="126118"/>
                    </a:lnTo>
                    <a:lnTo>
                      <a:pt x="70297" y="126118"/>
                    </a:lnTo>
                    <a:cubicBezTo>
                      <a:pt x="69135" y="127861"/>
                      <a:pt x="67973" y="129023"/>
                      <a:pt x="66230" y="130767"/>
                    </a:cubicBezTo>
                    <a:cubicBezTo>
                      <a:pt x="64487" y="132510"/>
                      <a:pt x="62164" y="133673"/>
                      <a:pt x="59840" y="135416"/>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7"/>
                      <a:pt x="2905" y="76717"/>
                    </a:cubicBezTo>
                    <a:cubicBezTo>
                      <a:pt x="4648" y="70905"/>
                      <a:pt x="7553" y="66255"/>
                      <a:pt x="11039" y="61606"/>
                    </a:cubicBezTo>
                    <a:cubicBezTo>
                      <a:pt x="14524" y="57538"/>
                      <a:pt x="18591" y="54050"/>
                      <a:pt x="23820" y="51144"/>
                    </a:cubicBezTo>
                    <a:cubicBezTo>
                      <a:pt x="29048" y="48820"/>
                      <a:pt x="34277" y="47076"/>
                      <a:pt x="40668" y="47076"/>
                    </a:cubicBezTo>
                    <a:cubicBezTo>
                      <a:pt x="46477" y="47076"/>
                      <a:pt x="51706" y="48238"/>
                      <a:pt x="56354" y="49982"/>
                    </a:cubicBezTo>
                    <a:cubicBezTo>
                      <a:pt x="61002" y="51726"/>
                      <a:pt x="65068" y="54632"/>
                      <a:pt x="68554" y="58700"/>
                    </a:cubicBezTo>
                    <a:lnTo>
                      <a:pt x="69135" y="58700"/>
                    </a:lnTo>
                    <a:lnTo>
                      <a:pt x="69135" y="0"/>
                    </a:lnTo>
                    <a:lnTo>
                      <a:pt x="96440" y="0"/>
                    </a:lnTo>
                    <a:lnTo>
                      <a:pt x="96440" y="137741"/>
                    </a:lnTo>
                    <a:close/>
                    <a:moveTo>
                      <a:pt x="70878" y="93571"/>
                    </a:moveTo>
                    <a:cubicBezTo>
                      <a:pt x="70878" y="87178"/>
                      <a:pt x="69135" y="81366"/>
                      <a:pt x="65068" y="77298"/>
                    </a:cubicBezTo>
                    <a:cubicBezTo>
                      <a:pt x="61002" y="73229"/>
                      <a:pt x="55773" y="70905"/>
                      <a:pt x="48801" y="70905"/>
                    </a:cubicBezTo>
                    <a:cubicBezTo>
                      <a:pt x="41830" y="70905"/>
                      <a:pt x="36601" y="73229"/>
                      <a:pt x="32534" y="77298"/>
                    </a:cubicBezTo>
                    <a:cubicBezTo>
                      <a:pt x="28468" y="81366"/>
                      <a:pt x="26724" y="86597"/>
                      <a:pt x="26724" y="93571"/>
                    </a:cubicBezTo>
                    <a:cubicBezTo>
                      <a:pt x="26724" y="99964"/>
                      <a:pt x="28468" y="105776"/>
                      <a:pt x="32534" y="109844"/>
                    </a:cubicBezTo>
                    <a:cubicBezTo>
                      <a:pt x="36601" y="113912"/>
                      <a:pt x="41830" y="116237"/>
                      <a:pt x="48801" y="116237"/>
                    </a:cubicBezTo>
                    <a:cubicBezTo>
                      <a:pt x="55773" y="116237"/>
                      <a:pt x="61002" y="113912"/>
                      <a:pt x="65068" y="109844"/>
                    </a:cubicBezTo>
                    <a:cubicBezTo>
                      <a:pt x="68554" y="105776"/>
                      <a:pt x="70878" y="99964"/>
                      <a:pt x="70878" y="93571"/>
                    </a:cubicBezTo>
                    <a:close/>
                  </a:path>
                </a:pathLst>
              </a:custGeom>
              <a:solidFill>
                <a:srgbClr val="0576AE"/>
              </a:solidFill>
              <a:ln w="5806"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9DFC3ABC-D7A0-E845-8170-A6F0A19943BA}"/>
                  </a:ext>
                </a:extLst>
              </p:cNvPr>
              <p:cNvSpPr/>
              <p:nvPr/>
            </p:nvSpPr>
            <p:spPr>
              <a:xfrm>
                <a:off x="6507324"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5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3 w 140013"/>
                  <a:gd name="connsiteY10" fmla="*/ 4068 h 91246"/>
                  <a:gd name="connsiteX11" fmla="*/ 108060 w 140013"/>
                  <a:gd name="connsiteY11" fmla="*/ 581 h 91246"/>
                  <a:gd name="connsiteX12" fmla="*/ 123165 w 140013"/>
                  <a:gd name="connsiteY12" fmla="*/ 3487 h 91246"/>
                  <a:gd name="connsiteX13" fmla="*/ 133042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8 w 140013"/>
                  <a:gd name="connsiteY17" fmla="*/ 91246 h 91246"/>
                  <a:gd name="connsiteX18" fmla="*/ 112708 w 140013"/>
                  <a:gd name="connsiteY18" fmla="*/ 40102 h 91246"/>
                  <a:gd name="connsiteX19" fmla="*/ 109803 w 140013"/>
                  <a:gd name="connsiteY19" fmla="*/ 29641 h 91246"/>
                  <a:gd name="connsiteX20" fmla="*/ 100507 w 140013"/>
                  <a:gd name="connsiteY20" fmla="*/ 24991 h 91246"/>
                  <a:gd name="connsiteX21" fmla="*/ 92374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5 w 140013"/>
                  <a:gd name="connsiteY31" fmla="*/ 24991 h 91246"/>
                  <a:gd name="connsiteX32" fmla="*/ 36020 w 140013"/>
                  <a:gd name="connsiteY32" fmla="*/ 26735 h 91246"/>
                  <a:gd name="connsiteX33" fmla="*/ 30791 w 140013"/>
                  <a:gd name="connsiteY33" fmla="*/ 31965 h 91246"/>
                  <a:gd name="connsiteX34" fmla="*/ 28468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5"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9" y="0"/>
                      <a:pt x="64488" y="1162"/>
                      <a:pt x="69135" y="4068"/>
                    </a:cubicBezTo>
                    <a:cubicBezTo>
                      <a:pt x="73783" y="6393"/>
                      <a:pt x="77269" y="10462"/>
                      <a:pt x="80173" y="16274"/>
                    </a:cubicBezTo>
                    <a:cubicBezTo>
                      <a:pt x="83078" y="10462"/>
                      <a:pt x="87145" y="6393"/>
                      <a:pt x="91793" y="4068"/>
                    </a:cubicBezTo>
                    <a:cubicBezTo>
                      <a:pt x="96441" y="1744"/>
                      <a:pt x="101669" y="581"/>
                      <a:pt x="108060" y="581"/>
                    </a:cubicBezTo>
                    <a:cubicBezTo>
                      <a:pt x="113870" y="581"/>
                      <a:pt x="119098" y="1744"/>
                      <a:pt x="123165" y="3487"/>
                    </a:cubicBezTo>
                    <a:cubicBezTo>
                      <a:pt x="127232" y="5231"/>
                      <a:pt x="130137" y="8137"/>
                      <a:pt x="133042" y="11624"/>
                    </a:cubicBezTo>
                    <a:cubicBezTo>
                      <a:pt x="135365" y="15111"/>
                      <a:pt x="137109" y="19179"/>
                      <a:pt x="138270" y="23829"/>
                    </a:cubicBezTo>
                    <a:cubicBezTo>
                      <a:pt x="139432" y="28478"/>
                      <a:pt x="140013" y="33709"/>
                      <a:pt x="140013" y="38940"/>
                    </a:cubicBezTo>
                    <a:lnTo>
                      <a:pt x="140013" y="91246"/>
                    </a:lnTo>
                    <a:lnTo>
                      <a:pt x="112708" y="91246"/>
                    </a:lnTo>
                    <a:lnTo>
                      <a:pt x="112708" y="40102"/>
                    </a:lnTo>
                    <a:cubicBezTo>
                      <a:pt x="112708" y="36034"/>
                      <a:pt x="111546" y="32547"/>
                      <a:pt x="109803" y="29641"/>
                    </a:cubicBezTo>
                    <a:cubicBezTo>
                      <a:pt x="108060" y="26735"/>
                      <a:pt x="105155" y="24991"/>
                      <a:pt x="100507" y="24991"/>
                    </a:cubicBezTo>
                    <a:cubicBezTo>
                      <a:pt x="97602" y="24991"/>
                      <a:pt x="94698" y="25572"/>
                      <a:pt x="92374"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1" y="30222"/>
                      <a:pt x="53449" y="28478"/>
                      <a:pt x="51706" y="27316"/>
                    </a:cubicBezTo>
                    <a:cubicBezTo>
                      <a:pt x="49963" y="26153"/>
                      <a:pt x="47639" y="24991"/>
                      <a:pt x="44735" y="24991"/>
                    </a:cubicBezTo>
                    <a:cubicBezTo>
                      <a:pt x="41249" y="24991"/>
                      <a:pt x="38344" y="25572"/>
                      <a:pt x="36020" y="26735"/>
                    </a:cubicBezTo>
                    <a:cubicBezTo>
                      <a:pt x="33696" y="27897"/>
                      <a:pt x="31953" y="29641"/>
                      <a:pt x="30791" y="31965"/>
                    </a:cubicBezTo>
                    <a:cubicBezTo>
                      <a:pt x="29630" y="34290"/>
                      <a:pt x="29048" y="36615"/>
                      <a:pt x="28468"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733" name="Freeform 732">
                <a:extLst>
                  <a:ext uri="{FF2B5EF4-FFF2-40B4-BE49-F238E27FC236}">
                    <a16:creationId xmlns:a16="http://schemas.microsoft.com/office/drawing/2014/main" id="{E99A974E-CAC0-6143-9C6F-191BF7A891A4}"/>
                  </a:ext>
                </a:extLst>
              </p:cNvPr>
              <p:cNvSpPr/>
              <p:nvPr/>
            </p:nvSpPr>
            <p:spPr>
              <a:xfrm>
                <a:off x="6669995" y="4324027"/>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6" y="31384"/>
                    </a:cubicBezTo>
                    <a:cubicBezTo>
                      <a:pt x="11619" y="31384"/>
                      <a:pt x="7553" y="29640"/>
                      <a:pt x="4648" y="26734"/>
                    </a:cubicBezTo>
                    <a:cubicBezTo>
                      <a:pt x="1162" y="23829"/>
                      <a:pt x="0" y="20342"/>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734" name="Freeform 733">
                <a:extLst>
                  <a:ext uri="{FF2B5EF4-FFF2-40B4-BE49-F238E27FC236}">
                    <a16:creationId xmlns:a16="http://schemas.microsoft.com/office/drawing/2014/main" id="{9435FEF7-4D8E-BD47-AB63-8211A8FA578C}"/>
                  </a:ext>
                </a:extLst>
              </p:cNvPr>
              <p:cNvSpPr/>
              <p:nvPr/>
            </p:nvSpPr>
            <p:spPr>
              <a:xfrm>
                <a:off x="67257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7" y="34871"/>
                      <a:pt x="27886"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BB13BB95-6931-7D47-B56D-6351F596CA76}"/>
                  </a:ext>
                </a:extLst>
              </p:cNvPr>
              <p:cNvSpPr/>
              <p:nvPr/>
            </p:nvSpPr>
            <p:spPr>
              <a:xfrm>
                <a:off x="6833247" y="4365291"/>
                <a:ext cx="98764" cy="92989"/>
              </a:xfrm>
              <a:custGeom>
                <a:avLst/>
                <a:gdLst>
                  <a:gd name="connsiteX0" fmla="*/ 0 w 98764"/>
                  <a:gd name="connsiteY0" fmla="*/ 46495 h 92989"/>
                  <a:gd name="connsiteX1" fmla="*/ 4066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7 w 98764"/>
                  <a:gd name="connsiteY7" fmla="*/ 27316 h 92989"/>
                  <a:gd name="connsiteX8" fmla="*/ 98764 w 98764"/>
                  <a:gd name="connsiteY8" fmla="*/ 46495 h 92989"/>
                  <a:gd name="connsiteX9" fmla="*/ 94697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6 w 98764"/>
                  <a:gd name="connsiteY15" fmla="*/ 65674 h 92989"/>
                  <a:gd name="connsiteX16" fmla="*/ 0 w 98764"/>
                  <a:gd name="connsiteY16" fmla="*/ 46495 h 92989"/>
                  <a:gd name="connsiteX17" fmla="*/ 27305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6354" y="0"/>
                      <a:pt x="62744" y="1162"/>
                      <a:pt x="68554" y="3487"/>
                    </a:cubicBezTo>
                    <a:cubicBezTo>
                      <a:pt x="74363" y="5812"/>
                      <a:pt x="79592" y="8718"/>
                      <a:pt x="84240" y="12786"/>
                    </a:cubicBezTo>
                    <a:cubicBezTo>
                      <a:pt x="88888" y="16855"/>
                      <a:pt x="92374" y="21504"/>
                      <a:pt x="94697" y="27316"/>
                    </a:cubicBezTo>
                    <a:cubicBezTo>
                      <a:pt x="97021" y="33128"/>
                      <a:pt x="98764" y="39521"/>
                      <a:pt x="98764" y="46495"/>
                    </a:cubicBezTo>
                    <a:cubicBezTo>
                      <a:pt x="98764" y="53469"/>
                      <a:pt x="97602" y="59862"/>
                      <a:pt x="94697" y="65674"/>
                    </a:cubicBezTo>
                    <a:cubicBezTo>
                      <a:pt x="92374" y="71486"/>
                      <a:pt x="88888" y="76136"/>
                      <a:pt x="84240" y="80204"/>
                    </a:cubicBezTo>
                    <a:cubicBezTo>
                      <a:pt x="79592" y="84272"/>
                      <a:pt x="74363" y="87178"/>
                      <a:pt x="68554" y="89503"/>
                    </a:cubicBezTo>
                    <a:cubicBezTo>
                      <a:pt x="62744" y="91828"/>
                      <a:pt x="56354" y="92990"/>
                      <a:pt x="49382" y="92990"/>
                    </a:cubicBezTo>
                    <a:cubicBezTo>
                      <a:pt x="42411" y="92990"/>
                      <a:pt x="36020" y="91828"/>
                      <a:pt x="30210" y="89503"/>
                    </a:cubicBezTo>
                    <a:cubicBezTo>
                      <a:pt x="24400" y="87178"/>
                      <a:pt x="19172" y="84272"/>
                      <a:pt x="14524" y="80204"/>
                    </a:cubicBezTo>
                    <a:cubicBezTo>
                      <a:pt x="9876" y="76136"/>
                      <a:pt x="6391" y="71486"/>
                      <a:pt x="4066" y="65674"/>
                    </a:cubicBezTo>
                    <a:cubicBezTo>
                      <a:pt x="1162" y="59862"/>
                      <a:pt x="0" y="53469"/>
                      <a:pt x="0" y="46495"/>
                    </a:cubicBezTo>
                    <a:close/>
                    <a:moveTo>
                      <a:pt x="27305" y="46495"/>
                    </a:moveTo>
                    <a:cubicBezTo>
                      <a:pt x="27305"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5" y="39521"/>
                      <a:pt x="27305" y="46495"/>
                    </a:cubicBezTo>
                    <a:close/>
                  </a:path>
                </a:pathLst>
              </a:custGeom>
              <a:solidFill>
                <a:srgbClr val="0576AE"/>
              </a:solidFill>
              <a:ln w="5806" cap="flat">
                <a:noFill/>
                <a:prstDash val="solid"/>
                <a:miter/>
              </a:ln>
            </p:spPr>
            <p:txBody>
              <a:bodyPr rtlCol="0" anchor="ctr"/>
              <a:lstStyle/>
              <a:p>
                <a:endParaRPr lang="en-US"/>
              </a:p>
            </p:txBody>
          </p:sp>
          <p:sp>
            <p:nvSpPr>
              <p:cNvPr id="736" name="Freeform 735">
                <a:extLst>
                  <a:ext uri="{FF2B5EF4-FFF2-40B4-BE49-F238E27FC236}">
                    <a16:creationId xmlns:a16="http://schemas.microsoft.com/office/drawing/2014/main" id="{055E72A3-842C-1F4C-B079-75EF1470FC36}"/>
                  </a:ext>
                </a:extLst>
              </p:cNvPr>
              <p:cNvSpPr/>
              <p:nvPr/>
            </p:nvSpPr>
            <p:spPr>
              <a:xfrm>
                <a:off x="6953507" y="4365291"/>
                <a:ext cx="62163" cy="90083"/>
              </a:xfrm>
              <a:custGeom>
                <a:avLst/>
                <a:gdLst>
                  <a:gd name="connsiteX0" fmla="*/ 0 w 62163"/>
                  <a:gd name="connsiteY0" fmla="*/ 2325 h 90083"/>
                  <a:gd name="connsiteX1" fmla="*/ 27306 w 62163"/>
                  <a:gd name="connsiteY1" fmla="*/ 2325 h 90083"/>
                  <a:gd name="connsiteX2" fmla="*/ 27306 w 62163"/>
                  <a:gd name="connsiteY2" fmla="*/ 16274 h 90083"/>
                  <a:gd name="connsiteX3" fmla="*/ 27887 w 62163"/>
                  <a:gd name="connsiteY3" fmla="*/ 16274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5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4"/>
                    </a:lnTo>
                    <a:lnTo>
                      <a:pt x="27887" y="16274"/>
                    </a:lnTo>
                    <a:cubicBezTo>
                      <a:pt x="30792" y="11043"/>
                      <a:pt x="34277" y="6974"/>
                      <a:pt x="38344" y="4068"/>
                    </a:cubicBezTo>
                    <a:cubicBezTo>
                      <a:pt x="42411" y="1162"/>
                      <a:pt x="47640"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5" y="23829"/>
                    </a:cubicBezTo>
                    <a:cubicBezTo>
                      <a:pt x="45316" y="23829"/>
                      <a:pt x="41249" y="24410"/>
                      <a:pt x="38344" y="26153"/>
                    </a:cubicBezTo>
                    <a:cubicBezTo>
                      <a:pt x="35439" y="27897"/>
                      <a:pt x="33116" y="29641"/>
                      <a:pt x="31372" y="31965"/>
                    </a:cubicBezTo>
                    <a:cubicBezTo>
                      <a:pt x="29629" y="34290"/>
                      <a:pt x="28468" y="37777"/>
                      <a:pt x="28468" y="41264"/>
                    </a:cubicBezTo>
                    <a:cubicBezTo>
                      <a:pt x="27887" y="44751"/>
                      <a:pt x="27887" y="48820"/>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737" name="Freeform 736">
                <a:extLst>
                  <a:ext uri="{FF2B5EF4-FFF2-40B4-BE49-F238E27FC236}">
                    <a16:creationId xmlns:a16="http://schemas.microsoft.com/office/drawing/2014/main" id="{E595D67E-32F5-C743-B88E-D104847176F6}"/>
                  </a:ext>
                </a:extLst>
              </p:cNvPr>
              <p:cNvSpPr/>
              <p:nvPr/>
            </p:nvSpPr>
            <p:spPr>
              <a:xfrm>
                <a:off x="7032518" y="4324027"/>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30 w 31372"/>
                  <a:gd name="connsiteY10" fmla="*/ 43589 h 131929"/>
                  <a:gd name="connsiteX11" fmla="*/ 29630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7" y="31384"/>
                    </a:cubicBezTo>
                    <a:cubicBezTo>
                      <a:pt x="11619" y="31384"/>
                      <a:pt x="7553" y="29640"/>
                      <a:pt x="4648" y="26734"/>
                    </a:cubicBezTo>
                    <a:cubicBezTo>
                      <a:pt x="1743" y="23829"/>
                      <a:pt x="0" y="20342"/>
                      <a:pt x="0" y="15692"/>
                    </a:cubicBezTo>
                    <a:close/>
                    <a:moveTo>
                      <a:pt x="2324" y="43589"/>
                    </a:moveTo>
                    <a:lnTo>
                      <a:pt x="29630" y="43589"/>
                    </a:lnTo>
                    <a:lnTo>
                      <a:pt x="29630"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E761C783-E9C1-9D4F-9FD6-898ACAE0908D}"/>
                  </a:ext>
                </a:extLst>
              </p:cNvPr>
              <p:cNvSpPr/>
              <p:nvPr/>
            </p:nvSpPr>
            <p:spPr>
              <a:xfrm>
                <a:off x="7080158" y="4341462"/>
                <a:ext cx="68553" cy="116237"/>
              </a:xfrm>
              <a:custGeom>
                <a:avLst/>
                <a:gdLst>
                  <a:gd name="connsiteX0" fmla="*/ 67973 w 68553"/>
                  <a:gd name="connsiteY0" fmla="*/ 47657 h 116237"/>
                  <a:gd name="connsiteX1" fmla="*/ 44153 w 68553"/>
                  <a:gd name="connsiteY1" fmla="*/ 47657 h 116237"/>
                  <a:gd name="connsiteX2" fmla="*/ 44153 w 68553"/>
                  <a:gd name="connsiteY2" fmla="*/ 77298 h 116237"/>
                  <a:gd name="connsiteX3" fmla="*/ 44734 w 68553"/>
                  <a:gd name="connsiteY3" fmla="*/ 83691 h 116237"/>
                  <a:gd name="connsiteX4" fmla="*/ 46477 w 68553"/>
                  <a:gd name="connsiteY4" fmla="*/ 88921 h 116237"/>
                  <a:gd name="connsiteX5" fmla="*/ 50544 w 68553"/>
                  <a:gd name="connsiteY5" fmla="*/ 92409 h 116237"/>
                  <a:gd name="connsiteX6" fmla="*/ 57516 w 68553"/>
                  <a:gd name="connsiteY6" fmla="*/ 93571 h 116237"/>
                  <a:gd name="connsiteX7" fmla="*/ 63326 w 68553"/>
                  <a:gd name="connsiteY7" fmla="*/ 92990 h 116237"/>
                  <a:gd name="connsiteX8" fmla="*/ 68554 w 68553"/>
                  <a:gd name="connsiteY8" fmla="*/ 90665 h 116237"/>
                  <a:gd name="connsiteX9" fmla="*/ 68554 w 68553"/>
                  <a:gd name="connsiteY9" fmla="*/ 113331 h 116237"/>
                  <a:gd name="connsiteX10" fmla="*/ 59258 w 68553"/>
                  <a:gd name="connsiteY10" fmla="*/ 115656 h 116237"/>
                  <a:gd name="connsiteX11" fmla="*/ 49382 w 68553"/>
                  <a:gd name="connsiteY11" fmla="*/ 116237 h 116237"/>
                  <a:gd name="connsiteX12" fmla="*/ 36601 w 68553"/>
                  <a:gd name="connsiteY12" fmla="*/ 115075 h 116237"/>
                  <a:gd name="connsiteX13" fmla="*/ 26724 w 68553"/>
                  <a:gd name="connsiteY13" fmla="*/ 110425 h 116237"/>
                  <a:gd name="connsiteX14" fmla="*/ 19753 w 68553"/>
                  <a:gd name="connsiteY14" fmla="*/ 102289 h 116237"/>
                  <a:gd name="connsiteX15" fmla="*/ 17429 w 68553"/>
                  <a:gd name="connsiteY15" fmla="*/ 90084 h 116237"/>
                  <a:gd name="connsiteX16" fmla="*/ 17429 w 68553"/>
                  <a:gd name="connsiteY16" fmla="*/ 48238 h 116237"/>
                  <a:gd name="connsiteX17" fmla="*/ 0 w 68553"/>
                  <a:gd name="connsiteY17" fmla="*/ 48238 h 116237"/>
                  <a:gd name="connsiteX18" fmla="*/ 0 w 68553"/>
                  <a:gd name="connsiteY18" fmla="*/ 26734 h 116237"/>
                  <a:gd name="connsiteX19" fmla="*/ 17429 w 68553"/>
                  <a:gd name="connsiteY19" fmla="*/ 26734 h 116237"/>
                  <a:gd name="connsiteX20" fmla="*/ 17429 w 68553"/>
                  <a:gd name="connsiteY20" fmla="*/ 0 h 116237"/>
                  <a:gd name="connsiteX21" fmla="*/ 44734 w 68553"/>
                  <a:gd name="connsiteY21" fmla="*/ 0 h 116237"/>
                  <a:gd name="connsiteX22" fmla="*/ 44734 w 68553"/>
                  <a:gd name="connsiteY22" fmla="*/ 26153 h 116237"/>
                  <a:gd name="connsiteX23" fmla="*/ 68554 w 68553"/>
                  <a:gd name="connsiteY23" fmla="*/ 26153 h 116237"/>
                  <a:gd name="connsiteX24" fmla="*/ 68554 w 68553"/>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6237">
                    <a:moveTo>
                      <a:pt x="67973" y="47657"/>
                    </a:moveTo>
                    <a:lnTo>
                      <a:pt x="44153" y="47657"/>
                    </a:lnTo>
                    <a:lnTo>
                      <a:pt x="44153" y="77298"/>
                    </a:lnTo>
                    <a:cubicBezTo>
                      <a:pt x="44153" y="79623"/>
                      <a:pt x="44153" y="81947"/>
                      <a:pt x="44734" y="83691"/>
                    </a:cubicBezTo>
                    <a:cubicBezTo>
                      <a:pt x="45315" y="85434"/>
                      <a:pt x="45315" y="87178"/>
                      <a:pt x="46477" y="88921"/>
                    </a:cubicBezTo>
                    <a:cubicBezTo>
                      <a:pt x="47058" y="90084"/>
                      <a:pt x="48801" y="91246"/>
                      <a:pt x="50544" y="92409"/>
                    </a:cubicBezTo>
                    <a:cubicBezTo>
                      <a:pt x="52287" y="92990"/>
                      <a:pt x="54611" y="93571"/>
                      <a:pt x="57516" y="93571"/>
                    </a:cubicBezTo>
                    <a:cubicBezTo>
                      <a:pt x="59258" y="93571"/>
                      <a:pt x="61002" y="93571"/>
                      <a:pt x="63326" y="92990"/>
                    </a:cubicBezTo>
                    <a:cubicBezTo>
                      <a:pt x="65649" y="92409"/>
                      <a:pt x="67392" y="91827"/>
                      <a:pt x="68554" y="90665"/>
                    </a:cubicBezTo>
                    <a:lnTo>
                      <a:pt x="68554" y="113331"/>
                    </a:lnTo>
                    <a:cubicBezTo>
                      <a:pt x="65649" y="114494"/>
                      <a:pt x="62163" y="115075"/>
                      <a:pt x="59258" y="115656"/>
                    </a:cubicBezTo>
                    <a:cubicBezTo>
                      <a:pt x="55773" y="116237"/>
                      <a:pt x="52868" y="116237"/>
                      <a:pt x="49382" y="116237"/>
                    </a:cubicBezTo>
                    <a:cubicBezTo>
                      <a:pt x="44734" y="116237"/>
                      <a:pt x="40668" y="115656"/>
                      <a:pt x="36601" y="115075"/>
                    </a:cubicBezTo>
                    <a:cubicBezTo>
                      <a:pt x="32534" y="113912"/>
                      <a:pt x="29629" y="112750"/>
                      <a:pt x="26724" y="110425"/>
                    </a:cubicBezTo>
                    <a:cubicBezTo>
                      <a:pt x="23820" y="108101"/>
                      <a:pt x="21496" y="105776"/>
                      <a:pt x="19753" y="102289"/>
                    </a:cubicBezTo>
                    <a:cubicBezTo>
                      <a:pt x="18010" y="98802"/>
                      <a:pt x="17429" y="94733"/>
                      <a:pt x="17429" y="90084"/>
                    </a:cubicBezTo>
                    <a:lnTo>
                      <a:pt x="17429" y="48238"/>
                    </a:lnTo>
                    <a:lnTo>
                      <a:pt x="0" y="48238"/>
                    </a:lnTo>
                    <a:lnTo>
                      <a:pt x="0" y="26734"/>
                    </a:lnTo>
                    <a:lnTo>
                      <a:pt x="17429" y="26734"/>
                    </a:lnTo>
                    <a:lnTo>
                      <a:pt x="17429" y="0"/>
                    </a:lnTo>
                    <a:lnTo>
                      <a:pt x="44734" y="0"/>
                    </a:lnTo>
                    <a:lnTo>
                      <a:pt x="44734"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739" name="Freeform 738">
                <a:extLst>
                  <a:ext uri="{FF2B5EF4-FFF2-40B4-BE49-F238E27FC236}">
                    <a16:creationId xmlns:a16="http://schemas.microsoft.com/office/drawing/2014/main" id="{8490D0DB-A856-6740-BC33-60DC58655A7D}"/>
                  </a:ext>
                </a:extLst>
              </p:cNvPr>
              <p:cNvSpPr/>
              <p:nvPr/>
            </p:nvSpPr>
            <p:spPr>
              <a:xfrm>
                <a:off x="7159750" y="4367616"/>
                <a:ext cx="99926" cy="131929"/>
              </a:xfrm>
              <a:custGeom>
                <a:avLst/>
                <a:gdLst>
                  <a:gd name="connsiteX0" fmla="*/ 59840 w 99926"/>
                  <a:gd name="connsiteY0" fmla="*/ 102289 h 131929"/>
                  <a:gd name="connsiteX1" fmla="*/ 54611 w 99926"/>
                  <a:gd name="connsiteY1" fmla="*/ 115075 h 131929"/>
                  <a:gd name="connsiteX2" fmla="*/ 48221 w 99926"/>
                  <a:gd name="connsiteY2" fmla="*/ 124374 h 131929"/>
                  <a:gd name="connsiteX3" fmla="*/ 38344 w 99926"/>
                  <a:gd name="connsiteY3" fmla="*/ 130186 h 131929"/>
                  <a:gd name="connsiteX4" fmla="*/ 22658 w 99926"/>
                  <a:gd name="connsiteY4" fmla="*/ 131929 h 131929"/>
                  <a:gd name="connsiteX5" fmla="*/ 2324 w 99926"/>
                  <a:gd name="connsiteY5" fmla="*/ 128442 h 131929"/>
                  <a:gd name="connsiteX6" fmla="*/ 5810 w 99926"/>
                  <a:gd name="connsiteY6" fmla="*/ 106357 h 131929"/>
                  <a:gd name="connsiteX7" fmla="*/ 18591 w 99926"/>
                  <a:gd name="connsiteY7" fmla="*/ 109263 h 131929"/>
                  <a:gd name="connsiteX8" fmla="*/ 26144 w 99926"/>
                  <a:gd name="connsiteY8" fmla="*/ 108101 h 131929"/>
                  <a:gd name="connsiteX9" fmla="*/ 30792 w 99926"/>
                  <a:gd name="connsiteY9" fmla="*/ 105195 h 131929"/>
                  <a:gd name="connsiteX10" fmla="*/ 33696 w 99926"/>
                  <a:gd name="connsiteY10" fmla="*/ 100545 h 131929"/>
                  <a:gd name="connsiteX11" fmla="*/ 36601 w 99926"/>
                  <a:gd name="connsiteY11" fmla="*/ 94152 h 131929"/>
                  <a:gd name="connsiteX12" fmla="*/ 38344 w 99926"/>
                  <a:gd name="connsiteY12" fmla="*/ 88921 h 131929"/>
                  <a:gd name="connsiteX13" fmla="*/ 0 w 99926"/>
                  <a:gd name="connsiteY13" fmla="*/ 0 h 131929"/>
                  <a:gd name="connsiteX14" fmla="*/ 29629 w 99926"/>
                  <a:gd name="connsiteY14" fmla="*/ 0 h 131929"/>
                  <a:gd name="connsiteX15" fmla="*/ 52287 w 99926"/>
                  <a:gd name="connsiteY15" fmla="*/ 58119 h 131929"/>
                  <a:gd name="connsiteX16" fmla="*/ 52868 w 99926"/>
                  <a:gd name="connsiteY16" fmla="*/ 58119 h 131929"/>
                  <a:gd name="connsiteX17" fmla="*/ 72040 w 99926"/>
                  <a:gd name="connsiteY17" fmla="*/ 0 h 131929"/>
                  <a:gd name="connsiteX18" fmla="*/ 99927 w 99926"/>
                  <a:gd name="connsiteY18" fmla="*/ 0 h 131929"/>
                  <a:gd name="connsiteX19" fmla="*/ 59840 w 99926"/>
                  <a:gd name="connsiteY19" fmla="*/ 1022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926" h="131929">
                    <a:moveTo>
                      <a:pt x="59840" y="102289"/>
                    </a:moveTo>
                    <a:cubicBezTo>
                      <a:pt x="58097" y="106938"/>
                      <a:pt x="56354" y="111006"/>
                      <a:pt x="54611" y="115075"/>
                    </a:cubicBezTo>
                    <a:cubicBezTo>
                      <a:pt x="52868" y="118562"/>
                      <a:pt x="50545" y="122049"/>
                      <a:pt x="48221" y="124374"/>
                    </a:cubicBezTo>
                    <a:cubicBezTo>
                      <a:pt x="45897" y="126699"/>
                      <a:pt x="42411" y="128442"/>
                      <a:pt x="38344" y="130186"/>
                    </a:cubicBezTo>
                    <a:cubicBezTo>
                      <a:pt x="34277" y="131348"/>
                      <a:pt x="29048" y="131929"/>
                      <a:pt x="22658" y="131929"/>
                    </a:cubicBezTo>
                    <a:cubicBezTo>
                      <a:pt x="15687" y="131929"/>
                      <a:pt x="8715" y="130767"/>
                      <a:pt x="2324" y="128442"/>
                    </a:cubicBezTo>
                    <a:lnTo>
                      <a:pt x="5810" y="106357"/>
                    </a:lnTo>
                    <a:cubicBezTo>
                      <a:pt x="9877" y="108101"/>
                      <a:pt x="13943" y="109263"/>
                      <a:pt x="18591" y="109263"/>
                    </a:cubicBezTo>
                    <a:cubicBezTo>
                      <a:pt x="21496" y="109263"/>
                      <a:pt x="23820" y="108682"/>
                      <a:pt x="26144" y="108101"/>
                    </a:cubicBezTo>
                    <a:cubicBezTo>
                      <a:pt x="27887" y="107519"/>
                      <a:pt x="29629" y="106357"/>
                      <a:pt x="30792" y="105195"/>
                    </a:cubicBezTo>
                    <a:cubicBezTo>
                      <a:pt x="31953" y="104033"/>
                      <a:pt x="33116" y="102289"/>
                      <a:pt x="33696" y="100545"/>
                    </a:cubicBezTo>
                    <a:cubicBezTo>
                      <a:pt x="34277" y="98802"/>
                      <a:pt x="35439" y="96477"/>
                      <a:pt x="36601" y="94152"/>
                    </a:cubicBezTo>
                    <a:lnTo>
                      <a:pt x="38344" y="88921"/>
                    </a:lnTo>
                    <a:lnTo>
                      <a:pt x="0" y="0"/>
                    </a:lnTo>
                    <a:lnTo>
                      <a:pt x="29629" y="0"/>
                    </a:lnTo>
                    <a:lnTo>
                      <a:pt x="52287" y="58119"/>
                    </a:lnTo>
                    <a:lnTo>
                      <a:pt x="52868" y="58119"/>
                    </a:lnTo>
                    <a:lnTo>
                      <a:pt x="72040" y="0"/>
                    </a:lnTo>
                    <a:lnTo>
                      <a:pt x="99927" y="0"/>
                    </a:lnTo>
                    <a:lnTo>
                      <a:pt x="59840" y="102289"/>
                    </a:lnTo>
                    <a:close/>
                  </a:path>
                </a:pathLst>
              </a:custGeom>
              <a:solidFill>
                <a:srgbClr val="0576AE"/>
              </a:solidFill>
              <a:ln w="5806" cap="flat">
                <a:no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9D734884-3365-1D43-B351-DAFFD3D1AB84}"/>
                  </a:ext>
                </a:extLst>
              </p:cNvPr>
              <p:cNvSpPr/>
              <p:nvPr/>
            </p:nvSpPr>
            <p:spPr>
              <a:xfrm>
                <a:off x="7333460"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7196 h 92989"/>
                  <a:gd name="connsiteX23" fmla="*/ 58678 w 90630"/>
                  <a:gd name="connsiteY23" fmla="*/ 25572 h 92989"/>
                  <a:gd name="connsiteX24" fmla="*/ 46477 w 90630"/>
                  <a:gd name="connsiteY24" fmla="*/ 20923 h 92989"/>
                  <a:gd name="connsiteX25" fmla="*/ 38344 w 90630"/>
                  <a:gd name="connsiteY25" fmla="*/ 22085 h 92989"/>
                  <a:gd name="connsiteX26" fmla="*/ 32534 w 90630"/>
                  <a:gd name="connsiteY26" fmla="*/ 25572 h 92989"/>
                  <a:gd name="connsiteX27" fmla="*/ 28468 w 90630"/>
                  <a:gd name="connsiteY27" fmla="*/ 30803 h 92989"/>
                  <a:gd name="connsiteX28" fmla="*/ 26724 w 90630"/>
                  <a:gd name="connsiteY28" fmla="*/ 37196 h 92989"/>
                  <a:gd name="connsiteX29" fmla="*/ 6332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5"/>
                      <a:pt x="85983" y="21504"/>
                      <a:pt x="87726" y="27316"/>
                    </a:cubicBezTo>
                    <a:cubicBezTo>
                      <a:pt x="89469" y="33128"/>
                      <a:pt x="90631" y="39521"/>
                      <a:pt x="90631" y="46495"/>
                    </a:cubicBezTo>
                    <a:lnTo>
                      <a:pt x="90631" y="55213"/>
                    </a:lnTo>
                    <a:lnTo>
                      <a:pt x="27305" y="55213"/>
                    </a:lnTo>
                    <a:cubicBezTo>
                      <a:pt x="28468" y="60444"/>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7196"/>
                    </a:moveTo>
                    <a:cubicBezTo>
                      <a:pt x="63326" y="32546"/>
                      <a:pt x="62163" y="28478"/>
                      <a:pt x="58678" y="25572"/>
                    </a:cubicBezTo>
                    <a:cubicBezTo>
                      <a:pt x="55773" y="22085"/>
                      <a:pt x="51706" y="20923"/>
                      <a:pt x="46477" y="20923"/>
                    </a:cubicBezTo>
                    <a:cubicBezTo>
                      <a:pt x="43573" y="20923"/>
                      <a:pt x="40668" y="21504"/>
                      <a:pt x="38344" y="22085"/>
                    </a:cubicBezTo>
                    <a:cubicBezTo>
                      <a:pt x="36020" y="23247"/>
                      <a:pt x="34277" y="24410"/>
                      <a:pt x="32534" y="25572"/>
                    </a:cubicBezTo>
                    <a:cubicBezTo>
                      <a:pt x="30792" y="27316"/>
                      <a:pt x="29629" y="29059"/>
                      <a:pt x="28468" y="30803"/>
                    </a:cubicBezTo>
                    <a:cubicBezTo>
                      <a:pt x="27305" y="32546"/>
                      <a:pt x="27305" y="34871"/>
                      <a:pt x="26724" y="37196"/>
                    </a:cubicBezTo>
                    <a:lnTo>
                      <a:pt x="63326" y="37196"/>
                    </a:lnTo>
                    <a:close/>
                  </a:path>
                </a:pathLst>
              </a:custGeom>
              <a:solidFill>
                <a:srgbClr val="0576AE"/>
              </a:solidFill>
              <a:ln w="5806"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F942935C-117C-154B-9AF6-8CF4C6A9C1C2}"/>
                  </a:ext>
                </a:extLst>
              </p:cNvPr>
              <p:cNvSpPr/>
              <p:nvPr/>
            </p:nvSpPr>
            <p:spPr>
              <a:xfrm>
                <a:off x="7439196" y="4341462"/>
                <a:ext cx="68554" cy="116237"/>
              </a:xfrm>
              <a:custGeom>
                <a:avLst/>
                <a:gdLst>
                  <a:gd name="connsiteX0" fmla="*/ 67974 w 68554"/>
                  <a:gd name="connsiteY0" fmla="*/ 47657 h 116237"/>
                  <a:gd name="connsiteX1" fmla="*/ 44154 w 68554"/>
                  <a:gd name="connsiteY1" fmla="*/ 47657 h 116237"/>
                  <a:gd name="connsiteX2" fmla="*/ 44154 w 68554"/>
                  <a:gd name="connsiteY2" fmla="*/ 77298 h 116237"/>
                  <a:gd name="connsiteX3" fmla="*/ 44735 w 68554"/>
                  <a:gd name="connsiteY3" fmla="*/ 83691 h 116237"/>
                  <a:gd name="connsiteX4" fmla="*/ 46477 w 68554"/>
                  <a:gd name="connsiteY4" fmla="*/ 88921 h 116237"/>
                  <a:gd name="connsiteX5" fmla="*/ 50545 w 68554"/>
                  <a:gd name="connsiteY5" fmla="*/ 92409 h 116237"/>
                  <a:gd name="connsiteX6" fmla="*/ 57516 w 68554"/>
                  <a:gd name="connsiteY6" fmla="*/ 93571 h 116237"/>
                  <a:gd name="connsiteX7" fmla="*/ 63326 w 68554"/>
                  <a:gd name="connsiteY7" fmla="*/ 92990 h 116237"/>
                  <a:gd name="connsiteX8" fmla="*/ 68554 w 68554"/>
                  <a:gd name="connsiteY8" fmla="*/ 90665 h 116237"/>
                  <a:gd name="connsiteX9" fmla="*/ 68554 w 68554"/>
                  <a:gd name="connsiteY9" fmla="*/ 113331 h 116237"/>
                  <a:gd name="connsiteX10" fmla="*/ 59259 w 68554"/>
                  <a:gd name="connsiteY10" fmla="*/ 115656 h 116237"/>
                  <a:gd name="connsiteX11" fmla="*/ 49382 w 68554"/>
                  <a:gd name="connsiteY11" fmla="*/ 116237 h 116237"/>
                  <a:gd name="connsiteX12" fmla="*/ 36601 w 68554"/>
                  <a:gd name="connsiteY12" fmla="*/ 115075 h 116237"/>
                  <a:gd name="connsiteX13" fmla="*/ 26725 w 68554"/>
                  <a:gd name="connsiteY13" fmla="*/ 110425 h 116237"/>
                  <a:gd name="connsiteX14" fmla="*/ 19753 w 68554"/>
                  <a:gd name="connsiteY14" fmla="*/ 102289 h 116237"/>
                  <a:gd name="connsiteX15" fmla="*/ 17429 w 68554"/>
                  <a:gd name="connsiteY15" fmla="*/ 90084 h 116237"/>
                  <a:gd name="connsiteX16" fmla="*/ 17429 w 68554"/>
                  <a:gd name="connsiteY16" fmla="*/ 48238 h 116237"/>
                  <a:gd name="connsiteX17" fmla="*/ 0 w 68554"/>
                  <a:gd name="connsiteY17" fmla="*/ 48238 h 116237"/>
                  <a:gd name="connsiteX18" fmla="*/ 0 w 68554"/>
                  <a:gd name="connsiteY18" fmla="*/ 26734 h 116237"/>
                  <a:gd name="connsiteX19" fmla="*/ 17429 w 68554"/>
                  <a:gd name="connsiteY19" fmla="*/ 26734 h 116237"/>
                  <a:gd name="connsiteX20" fmla="*/ 17429 w 68554"/>
                  <a:gd name="connsiteY20" fmla="*/ 0 h 116237"/>
                  <a:gd name="connsiteX21" fmla="*/ 44735 w 68554"/>
                  <a:gd name="connsiteY21" fmla="*/ 0 h 116237"/>
                  <a:gd name="connsiteX22" fmla="*/ 44735 w 68554"/>
                  <a:gd name="connsiteY22" fmla="*/ 26153 h 116237"/>
                  <a:gd name="connsiteX23" fmla="*/ 68554 w 68554"/>
                  <a:gd name="connsiteY23" fmla="*/ 26153 h 116237"/>
                  <a:gd name="connsiteX24" fmla="*/ 68554 w 68554"/>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6237">
                    <a:moveTo>
                      <a:pt x="67974" y="47657"/>
                    </a:moveTo>
                    <a:lnTo>
                      <a:pt x="44154" y="47657"/>
                    </a:lnTo>
                    <a:lnTo>
                      <a:pt x="44154" y="77298"/>
                    </a:lnTo>
                    <a:cubicBezTo>
                      <a:pt x="44154" y="79623"/>
                      <a:pt x="44154" y="81947"/>
                      <a:pt x="44735" y="83691"/>
                    </a:cubicBezTo>
                    <a:cubicBezTo>
                      <a:pt x="45316" y="85434"/>
                      <a:pt x="45316" y="87178"/>
                      <a:pt x="46477" y="88921"/>
                    </a:cubicBezTo>
                    <a:cubicBezTo>
                      <a:pt x="47059" y="90084"/>
                      <a:pt x="48801" y="91246"/>
                      <a:pt x="50545" y="92409"/>
                    </a:cubicBezTo>
                    <a:cubicBezTo>
                      <a:pt x="52287" y="92990"/>
                      <a:pt x="54611" y="93571"/>
                      <a:pt x="57516" y="93571"/>
                    </a:cubicBezTo>
                    <a:cubicBezTo>
                      <a:pt x="59259" y="93571"/>
                      <a:pt x="61002" y="93571"/>
                      <a:pt x="63326" y="92990"/>
                    </a:cubicBezTo>
                    <a:cubicBezTo>
                      <a:pt x="65650" y="92409"/>
                      <a:pt x="67393" y="91827"/>
                      <a:pt x="68554" y="90665"/>
                    </a:cubicBezTo>
                    <a:lnTo>
                      <a:pt x="68554" y="113331"/>
                    </a:lnTo>
                    <a:cubicBezTo>
                      <a:pt x="65650" y="114494"/>
                      <a:pt x="62164" y="115075"/>
                      <a:pt x="59259" y="115656"/>
                    </a:cubicBezTo>
                    <a:cubicBezTo>
                      <a:pt x="55773" y="116237"/>
                      <a:pt x="52869" y="116237"/>
                      <a:pt x="49382" y="116237"/>
                    </a:cubicBezTo>
                    <a:cubicBezTo>
                      <a:pt x="44735" y="116237"/>
                      <a:pt x="40668" y="115656"/>
                      <a:pt x="36601" y="115075"/>
                    </a:cubicBezTo>
                    <a:cubicBezTo>
                      <a:pt x="32535" y="113912"/>
                      <a:pt x="29630" y="112750"/>
                      <a:pt x="26725" y="110425"/>
                    </a:cubicBezTo>
                    <a:cubicBezTo>
                      <a:pt x="23820" y="108101"/>
                      <a:pt x="21496" y="105776"/>
                      <a:pt x="19753" y="102289"/>
                    </a:cubicBezTo>
                    <a:cubicBezTo>
                      <a:pt x="18011" y="98802"/>
                      <a:pt x="17429" y="94733"/>
                      <a:pt x="17429" y="90084"/>
                    </a:cubicBezTo>
                    <a:lnTo>
                      <a:pt x="17429" y="48238"/>
                    </a:lnTo>
                    <a:lnTo>
                      <a:pt x="0" y="48238"/>
                    </a:lnTo>
                    <a:lnTo>
                      <a:pt x="0" y="26734"/>
                    </a:lnTo>
                    <a:lnTo>
                      <a:pt x="17429" y="26734"/>
                    </a:lnTo>
                    <a:lnTo>
                      <a:pt x="17429" y="0"/>
                    </a:lnTo>
                    <a:lnTo>
                      <a:pt x="44735" y="0"/>
                    </a:lnTo>
                    <a:lnTo>
                      <a:pt x="44735"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742" name="Freeform 741">
                <a:extLst>
                  <a:ext uri="{FF2B5EF4-FFF2-40B4-BE49-F238E27FC236}">
                    <a16:creationId xmlns:a16="http://schemas.microsoft.com/office/drawing/2014/main" id="{850B0C4B-4361-DA45-AE3C-D41839419610}"/>
                  </a:ext>
                </a:extLst>
              </p:cNvPr>
              <p:cNvSpPr/>
              <p:nvPr/>
            </p:nvSpPr>
            <p:spPr>
              <a:xfrm>
                <a:off x="7526922" y="4317634"/>
                <a:ext cx="85401" cy="137740"/>
              </a:xfrm>
              <a:custGeom>
                <a:avLst/>
                <a:gdLst>
                  <a:gd name="connsiteX0" fmla="*/ 27886 w 85401"/>
                  <a:gd name="connsiteY0" fmla="*/ 1162 h 137740"/>
                  <a:gd name="connsiteX1" fmla="*/ 27886 w 85401"/>
                  <a:gd name="connsiteY1" fmla="*/ 62187 h 137740"/>
                  <a:gd name="connsiteX2" fmla="*/ 28467 w 85401"/>
                  <a:gd name="connsiteY2" fmla="*/ 62187 h 137740"/>
                  <a:gd name="connsiteX3" fmla="*/ 31372 w 85401"/>
                  <a:gd name="connsiteY3" fmla="*/ 56956 h 137740"/>
                  <a:gd name="connsiteX4" fmla="*/ 36601 w 85401"/>
                  <a:gd name="connsiteY4" fmla="*/ 52307 h 137740"/>
                  <a:gd name="connsiteX5" fmla="*/ 43573 w 85401"/>
                  <a:gd name="connsiteY5" fmla="*/ 48819 h 137740"/>
                  <a:gd name="connsiteX6" fmla="*/ 52868 w 85401"/>
                  <a:gd name="connsiteY6" fmla="*/ 47657 h 137740"/>
                  <a:gd name="connsiteX7" fmla="*/ 69716 w 85401"/>
                  <a:gd name="connsiteY7" fmla="*/ 50563 h 137740"/>
                  <a:gd name="connsiteX8" fmla="*/ 79592 w 85401"/>
                  <a:gd name="connsiteY8" fmla="*/ 59281 h 137740"/>
                  <a:gd name="connsiteX9" fmla="*/ 84240 w 85401"/>
                  <a:gd name="connsiteY9" fmla="*/ 72648 h 137740"/>
                  <a:gd name="connsiteX10" fmla="*/ 85402 w 85401"/>
                  <a:gd name="connsiteY10" fmla="*/ 88921 h 137740"/>
                  <a:gd name="connsiteX11" fmla="*/ 85402 w 85401"/>
                  <a:gd name="connsiteY11" fmla="*/ 137741 h 137740"/>
                  <a:gd name="connsiteX12" fmla="*/ 58097 w 85401"/>
                  <a:gd name="connsiteY12" fmla="*/ 137741 h 137740"/>
                  <a:gd name="connsiteX13" fmla="*/ 58097 w 85401"/>
                  <a:gd name="connsiteY13" fmla="*/ 94733 h 137740"/>
                  <a:gd name="connsiteX14" fmla="*/ 58097 w 85401"/>
                  <a:gd name="connsiteY14" fmla="*/ 86597 h 137740"/>
                  <a:gd name="connsiteX15" fmla="*/ 56354 w 85401"/>
                  <a:gd name="connsiteY15" fmla="*/ 79041 h 137740"/>
                  <a:gd name="connsiteX16" fmla="*/ 52287 w 85401"/>
                  <a:gd name="connsiteY16" fmla="*/ 73229 h 137740"/>
                  <a:gd name="connsiteX17" fmla="*/ 44153 w 85401"/>
                  <a:gd name="connsiteY17" fmla="*/ 70904 h 137740"/>
                  <a:gd name="connsiteX18" fmla="*/ 35439 w 85401"/>
                  <a:gd name="connsiteY18" fmla="*/ 72648 h 137740"/>
                  <a:gd name="connsiteX19" fmla="*/ 30210 w 85401"/>
                  <a:gd name="connsiteY19" fmla="*/ 77879 h 137740"/>
                  <a:gd name="connsiteX20" fmla="*/ 27886 w 85401"/>
                  <a:gd name="connsiteY20" fmla="*/ 84853 h 137740"/>
                  <a:gd name="connsiteX21" fmla="*/ 27305 w 85401"/>
                  <a:gd name="connsiteY21" fmla="*/ 92990 h 137740"/>
                  <a:gd name="connsiteX22" fmla="*/ 27305 w 85401"/>
                  <a:gd name="connsiteY22" fmla="*/ 137160 h 137740"/>
                  <a:gd name="connsiteX23" fmla="*/ 0 w 85401"/>
                  <a:gd name="connsiteY23" fmla="*/ 137160 h 137740"/>
                  <a:gd name="connsiteX24" fmla="*/ 0 w 85401"/>
                  <a:gd name="connsiteY24" fmla="*/ 0 h 137740"/>
                  <a:gd name="connsiteX25" fmla="*/ 27886 w 85401"/>
                  <a:gd name="connsiteY25" fmla="*/ 0 h 13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137740">
                    <a:moveTo>
                      <a:pt x="27886" y="1162"/>
                    </a:moveTo>
                    <a:lnTo>
                      <a:pt x="27886" y="62187"/>
                    </a:lnTo>
                    <a:lnTo>
                      <a:pt x="28467" y="62187"/>
                    </a:lnTo>
                    <a:cubicBezTo>
                      <a:pt x="29048" y="60443"/>
                      <a:pt x="30210" y="58700"/>
                      <a:pt x="31372" y="56956"/>
                    </a:cubicBezTo>
                    <a:cubicBezTo>
                      <a:pt x="33115" y="55213"/>
                      <a:pt x="34858" y="53469"/>
                      <a:pt x="36601" y="52307"/>
                    </a:cubicBezTo>
                    <a:cubicBezTo>
                      <a:pt x="38925" y="51144"/>
                      <a:pt x="41249" y="49982"/>
                      <a:pt x="43573" y="48819"/>
                    </a:cubicBezTo>
                    <a:cubicBezTo>
                      <a:pt x="46477" y="48238"/>
                      <a:pt x="49382" y="47657"/>
                      <a:pt x="52868" y="47657"/>
                    </a:cubicBezTo>
                    <a:cubicBezTo>
                      <a:pt x="59839" y="47657"/>
                      <a:pt x="65068" y="48819"/>
                      <a:pt x="69716" y="50563"/>
                    </a:cubicBezTo>
                    <a:cubicBezTo>
                      <a:pt x="73783" y="52888"/>
                      <a:pt x="77268" y="55794"/>
                      <a:pt x="79592" y="59281"/>
                    </a:cubicBezTo>
                    <a:cubicBezTo>
                      <a:pt x="81916" y="62768"/>
                      <a:pt x="83659" y="67417"/>
                      <a:pt x="84240" y="72648"/>
                    </a:cubicBezTo>
                    <a:cubicBezTo>
                      <a:pt x="84821" y="77879"/>
                      <a:pt x="85402" y="83110"/>
                      <a:pt x="85402" y="88921"/>
                    </a:cubicBezTo>
                    <a:lnTo>
                      <a:pt x="85402" y="137741"/>
                    </a:lnTo>
                    <a:lnTo>
                      <a:pt x="58097" y="137741"/>
                    </a:lnTo>
                    <a:lnTo>
                      <a:pt x="58097" y="94733"/>
                    </a:lnTo>
                    <a:cubicBezTo>
                      <a:pt x="58097" y="92408"/>
                      <a:pt x="58097" y="89503"/>
                      <a:pt x="58097" y="86597"/>
                    </a:cubicBezTo>
                    <a:cubicBezTo>
                      <a:pt x="58097" y="83691"/>
                      <a:pt x="57515" y="81366"/>
                      <a:pt x="56354" y="79041"/>
                    </a:cubicBezTo>
                    <a:cubicBezTo>
                      <a:pt x="55192" y="76716"/>
                      <a:pt x="54030" y="74973"/>
                      <a:pt x="52287" y="73229"/>
                    </a:cubicBezTo>
                    <a:cubicBezTo>
                      <a:pt x="50544" y="72067"/>
                      <a:pt x="47639" y="70904"/>
                      <a:pt x="44153" y="70904"/>
                    </a:cubicBezTo>
                    <a:cubicBezTo>
                      <a:pt x="40668" y="70904"/>
                      <a:pt x="37763" y="71486"/>
                      <a:pt x="35439" y="72648"/>
                    </a:cubicBezTo>
                    <a:cubicBezTo>
                      <a:pt x="33115" y="73810"/>
                      <a:pt x="31372" y="75554"/>
                      <a:pt x="30210" y="77879"/>
                    </a:cubicBezTo>
                    <a:cubicBezTo>
                      <a:pt x="29048" y="80204"/>
                      <a:pt x="28467" y="82528"/>
                      <a:pt x="27886" y="84853"/>
                    </a:cubicBezTo>
                    <a:cubicBezTo>
                      <a:pt x="27305" y="87759"/>
                      <a:pt x="27305" y="90084"/>
                      <a:pt x="27305" y="92990"/>
                    </a:cubicBezTo>
                    <a:lnTo>
                      <a:pt x="27305"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743" name="Freeform 742">
                <a:extLst>
                  <a:ext uri="{FF2B5EF4-FFF2-40B4-BE49-F238E27FC236}">
                    <a16:creationId xmlns:a16="http://schemas.microsoft.com/office/drawing/2014/main" id="{8023F779-DCB4-D945-99D4-E3FDF879E360}"/>
                  </a:ext>
                </a:extLst>
              </p:cNvPr>
              <p:cNvSpPr/>
              <p:nvPr/>
            </p:nvSpPr>
            <p:spPr>
              <a:xfrm>
                <a:off x="76384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7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7"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05481F72-109C-6946-B2FB-CAEDC7627852}"/>
                  </a:ext>
                </a:extLst>
              </p:cNvPr>
              <p:cNvSpPr/>
              <p:nvPr/>
            </p:nvSpPr>
            <p:spPr>
              <a:xfrm>
                <a:off x="7747690" y="4324027"/>
                <a:ext cx="31371" cy="131929"/>
              </a:xfrm>
              <a:custGeom>
                <a:avLst/>
                <a:gdLst>
                  <a:gd name="connsiteX0" fmla="*/ 0 w 31371"/>
                  <a:gd name="connsiteY0" fmla="*/ 15692 h 131929"/>
                  <a:gd name="connsiteX1" fmla="*/ 4647 w 31371"/>
                  <a:gd name="connsiteY1" fmla="*/ 4649 h 131929"/>
                  <a:gd name="connsiteX2" fmla="*/ 15686 w 31371"/>
                  <a:gd name="connsiteY2" fmla="*/ 0 h 131929"/>
                  <a:gd name="connsiteX3" fmla="*/ 26724 w 31371"/>
                  <a:gd name="connsiteY3" fmla="*/ 4649 h 131929"/>
                  <a:gd name="connsiteX4" fmla="*/ 31372 w 31371"/>
                  <a:gd name="connsiteY4" fmla="*/ 15692 h 131929"/>
                  <a:gd name="connsiteX5" fmla="*/ 26724 w 31371"/>
                  <a:gd name="connsiteY5" fmla="*/ 26734 h 131929"/>
                  <a:gd name="connsiteX6" fmla="*/ 15686 w 31371"/>
                  <a:gd name="connsiteY6" fmla="*/ 31384 h 131929"/>
                  <a:gd name="connsiteX7" fmla="*/ 4647 w 31371"/>
                  <a:gd name="connsiteY7" fmla="*/ 26734 h 131929"/>
                  <a:gd name="connsiteX8" fmla="*/ 0 w 31371"/>
                  <a:gd name="connsiteY8" fmla="*/ 15692 h 131929"/>
                  <a:gd name="connsiteX9" fmla="*/ 2323 w 31371"/>
                  <a:gd name="connsiteY9" fmla="*/ 43589 h 131929"/>
                  <a:gd name="connsiteX10" fmla="*/ 29629 w 31371"/>
                  <a:gd name="connsiteY10" fmla="*/ 43589 h 131929"/>
                  <a:gd name="connsiteX11" fmla="*/ 29629 w 31371"/>
                  <a:gd name="connsiteY11" fmla="*/ 131929 h 131929"/>
                  <a:gd name="connsiteX12" fmla="*/ 2323 w 31371"/>
                  <a:gd name="connsiteY12" fmla="*/ 131929 h 131929"/>
                  <a:gd name="connsiteX13" fmla="*/ 2323 w 31371"/>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131929">
                    <a:moveTo>
                      <a:pt x="0" y="15692"/>
                    </a:moveTo>
                    <a:cubicBezTo>
                      <a:pt x="0" y="11624"/>
                      <a:pt x="1742" y="7555"/>
                      <a:pt x="4647" y="4649"/>
                    </a:cubicBezTo>
                    <a:cubicBezTo>
                      <a:pt x="7552" y="1743"/>
                      <a:pt x="11619" y="0"/>
                      <a:pt x="15686" y="0"/>
                    </a:cubicBezTo>
                    <a:cubicBezTo>
                      <a:pt x="19752" y="0"/>
                      <a:pt x="23820" y="1743"/>
                      <a:pt x="26724" y="4649"/>
                    </a:cubicBezTo>
                    <a:cubicBezTo>
                      <a:pt x="29629" y="7555"/>
                      <a:pt x="31372" y="11624"/>
                      <a:pt x="31372" y="15692"/>
                    </a:cubicBezTo>
                    <a:cubicBezTo>
                      <a:pt x="31372" y="19760"/>
                      <a:pt x="29629" y="23829"/>
                      <a:pt x="26724" y="26734"/>
                    </a:cubicBezTo>
                    <a:cubicBezTo>
                      <a:pt x="23820" y="29640"/>
                      <a:pt x="19752" y="31384"/>
                      <a:pt x="15686" y="31384"/>
                    </a:cubicBezTo>
                    <a:cubicBezTo>
                      <a:pt x="11619" y="31384"/>
                      <a:pt x="7552" y="29640"/>
                      <a:pt x="4647" y="26734"/>
                    </a:cubicBezTo>
                    <a:cubicBezTo>
                      <a:pt x="1742" y="23829"/>
                      <a:pt x="0" y="20342"/>
                      <a:pt x="0" y="15692"/>
                    </a:cubicBezTo>
                    <a:close/>
                    <a:moveTo>
                      <a:pt x="2323" y="43589"/>
                    </a:moveTo>
                    <a:lnTo>
                      <a:pt x="29629" y="43589"/>
                    </a:lnTo>
                    <a:lnTo>
                      <a:pt x="29629" y="131929"/>
                    </a:lnTo>
                    <a:lnTo>
                      <a:pt x="2323" y="131929"/>
                    </a:lnTo>
                    <a:lnTo>
                      <a:pt x="2323" y="43589"/>
                    </a:lnTo>
                    <a:close/>
                  </a:path>
                </a:pathLst>
              </a:custGeom>
              <a:solidFill>
                <a:srgbClr val="0576AE"/>
              </a:solidFill>
              <a:ln w="5806" cap="flat">
                <a:no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886E9A90-5E5B-1547-98C2-DB3511FB0E42}"/>
                  </a:ext>
                </a:extLst>
              </p:cNvPr>
              <p:cNvSpPr/>
              <p:nvPr/>
            </p:nvSpPr>
            <p:spPr>
              <a:xfrm>
                <a:off x="7800558" y="4366453"/>
                <a:ext cx="80754" cy="92989"/>
              </a:xfrm>
              <a:custGeom>
                <a:avLst/>
                <a:gdLst>
                  <a:gd name="connsiteX0" fmla="*/ 62744 w 80754"/>
                  <a:gd name="connsiteY0" fmla="*/ 29641 h 92989"/>
                  <a:gd name="connsiteX1" fmla="*/ 56934 w 80754"/>
                  <a:gd name="connsiteY1" fmla="*/ 24991 h 92989"/>
                  <a:gd name="connsiteX2" fmla="*/ 49382 w 80754"/>
                  <a:gd name="connsiteY2" fmla="*/ 23247 h 92989"/>
                  <a:gd name="connsiteX3" fmla="*/ 33115 w 80754"/>
                  <a:gd name="connsiteY3" fmla="*/ 29641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1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1"/>
                    </a:moveTo>
                    <a:cubicBezTo>
                      <a:pt x="61582" y="27897"/>
                      <a:pt x="59258" y="26153"/>
                      <a:pt x="56934" y="24991"/>
                    </a:cubicBezTo>
                    <a:cubicBezTo>
                      <a:pt x="54611" y="23829"/>
                      <a:pt x="51706" y="23247"/>
                      <a:pt x="49382" y="23247"/>
                    </a:cubicBezTo>
                    <a:cubicBezTo>
                      <a:pt x="42410" y="23247"/>
                      <a:pt x="37182" y="25572"/>
                      <a:pt x="33115" y="29641"/>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6"/>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1"/>
                    </a:lnTo>
                    <a:close/>
                  </a:path>
                </a:pathLst>
              </a:custGeom>
              <a:solidFill>
                <a:srgbClr val="0576AE"/>
              </a:solidFill>
              <a:ln w="5806" cap="flat">
                <a:noFill/>
                <a:prstDash val="solid"/>
                <a:miter/>
              </a:ln>
            </p:spPr>
            <p:txBody>
              <a:bodyPr rtlCol="0" anchor="ctr"/>
              <a:lstStyle/>
              <a:p>
                <a:endParaRPr lang="en-US"/>
              </a:p>
            </p:txBody>
          </p:sp>
          <p:sp>
            <p:nvSpPr>
              <p:cNvPr id="746" name="Freeform 745">
                <a:extLst>
                  <a:ext uri="{FF2B5EF4-FFF2-40B4-BE49-F238E27FC236}">
                    <a16:creationId xmlns:a16="http://schemas.microsoft.com/office/drawing/2014/main" id="{46BB8C4D-8661-904F-89CD-C1A0FAB584F1}"/>
                  </a:ext>
                </a:extLst>
              </p:cNvPr>
              <p:cNvSpPr/>
              <p:nvPr/>
            </p:nvSpPr>
            <p:spPr>
              <a:xfrm>
                <a:off x="7947542" y="4367616"/>
                <a:ext cx="152794" cy="88340"/>
              </a:xfrm>
              <a:custGeom>
                <a:avLst/>
                <a:gdLst>
                  <a:gd name="connsiteX0" fmla="*/ 0 w 152794"/>
                  <a:gd name="connsiteY0" fmla="*/ 0 h 88340"/>
                  <a:gd name="connsiteX1" fmla="*/ 29048 w 152794"/>
                  <a:gd name="connsiteY1" fmla="*/ 0 h 88340"/>
                  <a:gd name="connsiteX2" fmla="*/ 47059 w 152794"/>
                  <a:gd name="connsiteY2" fmla="*/ 55213 h 88340"/>
                  <a:gd name="connsiteX3" fmla="*/ 47640 w 152794"/>
                  <a:gd name="connsiteY3" fmla="*/ 55213 h 88340"/>
                  <a:gd name="connsiteX4" fmla="*/ 62745 w 152794"/>
                  <a:gd name="connsiteY4" fmla="*/ 0 h 88340"/>
                  <a:gd name="connsiteX5" fmla="*/ 92374 w 152794"/>
                  <a:gd name="connsiteY5" fmla="*/ 0 h 88340"/>
                  <a:gd name="connsiteX6" fmla="*/ 108641 w 152794"/>
                  <a:gd name="connsiteY6" fmla="*/ 55213 h 88340"/>
                  <a:gd name="connsiteX7" fmla="*/ 109222 w 152794"/>
                  <a:gd name="connsiteY7" fmla="*/ 55213 h 88340"/>
                  <a:gd name="connsiteX8" fmla="*/ 125490 w 152794"/>
                  <a:gd name="connsiteY8" fmla="*/ 0 h 88340"/>
                  <a:gd name="connsiteX9" fmla="*/ 152795 w 152794"/>
                  <a:gd name="connsiteY9" fmla="*/ 0 h 88340"/>
                  <a:gd name="connsiteX10" fmla="*/ 121422 w 152794"/>
                  <a:gd name="connsiteY10" fmla="*/ 88340 h 88340"/>
                  <a:gd name="connsiteX11" fmla="*/ 94698 w 152794"/>
                  <a:gd name="connsiteY11" fmla="*/ 88340 h 88340"/>
                  <a:gd name="connsiteX12" fmla="*/ 76107 w 152794"/>
                  <a:gd name="connsiteY12" fmla="*/ 29640 h 88340"/>
                  <a:gd name="connsiteX13" fmla="*/ 75526 w 152794"/>
                  <a:gd name="connsiteY13" fmla="*/ 29640 h 88340"/>
                  <a:gd name="connsiteX14" fmla="*/ 59259 w 152794"/>
                  <a:gd name="connsiteY14" fmla="*/ 88340 h 88340"/>
                  <a:gd name="connsiteX15" fmla="*/ 31953 w 152794"/>
                  <a:gd name="connsiteY15" fmla="*/ 88340 h 88340"/>
                  <a:gd name="connsiteX16" fmla="*/ 0 w 152794"/>
                  <a:gd name="connsiteY16" fmla="*/ 0 h 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794" h="88340">
                    <a:moveTo>
                      <a:pt x="0" y="0"/>
                    </a:moveTo>
                    <a:lnTo>
                      <a:pt x="29048" y="0"/>
                    </a:lnTo>
                    <a:lnTo>
                      <a:pt x="47059" y="55213"/>
                    </a:lnTo>
                    <a:lnTo>
                      <a:pt x="47640" y="55213"/>
                    </a:lnTo>
                    <a:lnTo>
                      <a:pt x="62745" y="0"/>
                    </a:lnTo>
                    <a:lnTo>
                      <a:pt x="92374" y="0"/>
                    </a:lnTo>
                    <a:lnTo>
                      <a:pt x="108641" y="55213"/>
                    </a:lnTo>
                    <a:lnTo>
                      <a:pt x="109222" y="55213"/>
                    </a:lnTo>
                    <a:lnTo>
                      <a:pt x="125490" y="0"/>
                    </a:lnTo>
                    <a:lnTo>
                      <a:pt x="152795" y="0"/>
                    </a:lnTo>
                    <a:lnTo>
                      <a:pt x="121422" y="88340"/>
                    </a:lnTo>
                    <a:lnTo>
                      <a:pt x="94698" y="88340"/>
                    </a:lnTo>
                    <a:lnTo>
                      <a:pt x="76107" y="29640"/>
                    </a:lnTo>
                    <a:lnTo>
                      <a:pt x="75526" y="29640"/>
                    </a:lnTo>
                    <a:lnTo>
                      <a:pt x="59259" y="88340"/>
                    </a:lnTo>
                    <a:lnTo>
                      <a:pt x="31953" y="88340"/>
                    </a:lnTo>
                    <a:lnTo>
                      <a:pt x="0" y="0"/>
                    </a:lnTo>
                    <a:close/>
                  </a:path>
                </a:pathLst>
              </a:custGeom>
              <a:solidFill>
                <a:srgbClr val="0576AE"/>
              </a:solidFill>
              <a:ln w="5806"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2E41290F-EA3C-0740-A5FC-1B64BE8E9AF9}"/>
                  </a:ext>
                </a:extLst>
              </p:cNvPr>
              <p:cNvSpPr/>
              <p:nvPr/>
            </p:nvSpPr>
            <p:spPr>
              <a:xfrm>
                <a:off x="8112537" y="4365291"/>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6 w 98764"/>
                  <a:gd name="connsiteY18" fmla="*/ 62768 h 92989"/>
                  <a:gd name="connsiteX19" fmla="*/ 49382 w 98764"/>
                  <a:gd name="connsiteY19" fmla="*/ 69161 h 92989"/>
                  <a:gd name="connsiteX20" fmla="*/ 65650 w 98764"/>
                  <a:gd name="connsiteY20" fmla="*/ 62768 h 92989"/>
                  <a:gd name="connsiteX21" fmla="*/ 71459 w 98764"/>
                  <a:gd name="connsiteY21" fmla="*/ 46495 h 92989"/>
                  <a:gd name="connsiteX22" fmla="*/ 65650 w 98764"/>
                  <a:gd name="connsiteY22" fmla="*/ 30222 h 92989"/>
                  <a:gd name="connsiteX23" fmla="*/ 49382 w 98764"/>
                  <a:gd name="connsiteY23" fmla="*/ 23829 h 92989"/>
                  <a:gd name="connsiteX24" fmla="*/ 33116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8"/>
                      <a:pt x="56354" y="92990"/>
                      <a:pt x="49382" y="92990"/>
                    </a:cubicBezTo>
                    <a:cubicBezTo>
                      <a:pt x="42411" y="92990"/>
                      <a:pt x="36020" y="91828"/>
                      <a:pt x="30211"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6" y="62768"/>
                    </a:cubicBezTo>
                    <a:cubicBezTo>
                      <a:pt x="37182" y="66836"/>
                      <a:pt x="42411" y="69161"/>
                      <a:pt x="49382" y="69161"/>
                    </a:cubicBezTo>
                    <a:cubicBezTo>
                      <a:pt x="56354" y="69161"/>
                      <a:pt x="61582" y="66836"/>
                      <a:pt x="65650" y="62768"/>
                    </a:cubicBezTo>
                    <a:cubicBezTo>
                      <a:pt x="69716" y="58700"/>
                      <a:pt x="71459" y="53469"/>
                      <a:pt x="71459" y="46495"/>
                    </a:cubicBezTo>
                    <a:cubicBezTo>
                      <a:pt x="71459" y="40102"/>
                      <a:pt x="69716" y="34290"/>
                      <a:pt x="65650" y="30222"/>
                    </a:cubicBezTo>
                    <a:cubicBezTo>
                      <a:pt x="61582" y="26153"/>
                      <a:pt x="56354" y="23829"/>
                      <a:pt x="49382" y="23829"/>
                    </a:cubicBezTo>
                    <a:cubicBezTo>
                      <a:pt x="42411" y="23829"/>
                      <a:pt x="37182" y="26153"/>
                      <a:pt x="33116"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748" name="Freeform 747">
                <a:extLst>
                  <a:ext uri="{FF2B5EF4-FFF2-40B4-BE49-F238E27FC236}">
                    <a16:creationId xmlns:a16="http://schemas.microsoft.com/office/drawing/2014/main" id="{8A1156A3-12C0-F14A-8ADC-937DDFA3DE5C}"/>
                  </a:ext>
                </a:extLst>
              </p:cNvPr>
              <p:cNvSpPr/>
              <p:nvPr/>
            </p:nvSpPr>
            <p:spPr>
              <a:xfrm>
                <a:off x="8232798"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4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2 w 140013"/>
                  <a:gd name="connsiteY10" fmla="*/ 4068 h 91246"/>
                  <a:gd name="connsiteX11" fmla="*/ 108060 w 140013"/>
                  <a:gd name="connsiteY11" fmla="*/ 581 h 91246"/>
                  <a:gd name="connsiteX12" fmla="*/ 123165 w 140013"/>
                  <a:gd name="connsiteY12" fmla="*/ 3487 h 91246"/>
                  <a:gd name="connsiteX13" fmla="*/ 133041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7 w 140013"/>
                  <a:gd name="connsiteY17" fmla="*/ 91246 h 91246"/>
                  <a:gd name="connsiteX18" fmla="*/ 112707 w 140013"/>
                  <a:gd name="connsiteY18" fmla="*/ 40102 h 91246"/>
                  <a:gd name="connsiteX19" fmla="*/ 109802 w 140013"/>
                  <a:gd name="connsiteY19" fmla="*/ 29641 h 91246"/>
                  <a:gd name="connsiteX20" fmla="*/ 100507 w 140013"/>
                  <a:gd name="connsiteY20" fmla="*/ 24991 h 91246"/>
                  <a:gd name="connsiteX21" fmla="*/ 92373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4 w 140013"/>
                  <a:gd name="connsiteY31" fmla="*/ 24991 h 91246"/>
                  <a:gd name="connsiteX32" fmla="*/ 36020 w 140013"/>
                  <a:gd name="connsiteY32" fmla="*/ 26735 h 91246"/>
                  <a:gd name="connsiteX33" fmla="*/ 30791 w 140013"/>
                  <a:gd name="connsiteY33" fmla="*/ 31965 h 91246"/>
                  <a:gd name="connsiteX34" fmla="*/ 28467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8" y="0"/>
                      <a:pt x="64487" y="1162"/>
                      <a:pt x="69135" y="4068"/>
                    </a:cubicBezTo>
                    <a:cubicBezTo>
                      <a:pt x="73783" y="6393"/>
                      <a:pt x="77268" y="10462"/>
                      <a:pt x="80173" y="16274"/>
                    </a:cubicBezTo>
                    <a:cubicBezTo>
                      <a:pt x="83078" y="10462"/>
                      <a:pt x="87145" y="6393"/>
                      <a:pt x="91792" y="4068"/>
                    </a:cubicBezTo>
                    <a:cubicBezTo>
                      <a:pt x="96440" y="1744"/>
                      <a:pt x="101669" y="581"/>
                      <a:pt x="108060" y="581"/>
                    </a:cubicBezTo>
                    <a:cubicBezTo>
                      <a:pt x="113869" y="581"/>
                      <a:pt x="119098" y="1744"/>
                      <a:pt x="123165" y="3487"/>
                    </a:cubicBezTo>
                    <a:cubicBezTo>
                      <a:pt x="127231" y="5231"/>
                      <a:pt x="130136" y="8137"/>
                      <a:pt x="133041" y="11624"/>
                    </a:cubicBezTo>
                    <a:cubicBezTo>
                      <a:pt x="135365" y="15111"/>
                      <a:pt x="137108" y="19179"/>
                      <a:pt x="138270" y="23829"/>
                    </a:cubicBezTo>
                    <a:cubicBezTo>
                      <a:pt x="139432" y="28478"/>
                      <a:pt x="140013" y="33709"/>
                      <a:pt x="140013" y="38940"/>
                    </a:cubicBezTo>
                    <a:lnTo>
                      <a:pt x="140013" y="91246"/>
                    </a:lnTo>
                    <a:lnTo>
                      <a:pt x="112707" y="91246"/>
                    </a:lnTo>
                    <a:lnTo>
                      <a:pt x="112707" y="40102"/>
                    </a:lnTo>
                    <a:cubicBezTo>
                      <a:pt x="112707" y="36034"/>
                      <a:pt x="111545" y="32547"/>
                      <a:pt x="109802" y="29641"/>
                    </a:cubicBezTo>
                    <a:cubicBezTo>
                      <a:pt x="108060" y="26735"/>
                      <a:pt x="105155" y="24991"/>
                      <a:pt x="100507" y="24991"/>
                    </a:cubicBezTo>
                    <a:cubicBezTo>
                      <a:pt x="97602" y="24991"/>
                      <a:pt x="94697" y="25572"/>
                      <a:pt x="92373"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0" y="30222"/>
                      <a:pt x="53449" y="28478"/>
                      <a:pt x="51706" y="27316"/>
                    </a:cubicBezTo>
                    <a:cubicBezTo>
                      <a:pt x="49963" y="26153"/>
                      <a:pt x="47639" y="24991"/>
                      <a:pt x="44734" y="24991"/>
                    </a:cubicBezTo>
                    <a:cubicBezTo>
                      <a:pt x="41249" y="24991"/>
                      <a:pt x="38344" y="25572"/>
                      <a:pt x="36020" y="26735"/>
                    </a:cubicBezTo>
                    <a:cubicBezTo>
                      <a:pt x="33696" y="27897"/>
                      <a:pt x="31953" y="29641"/>
                      <a:pt x="30791" y="31965"/>
                    </a:cubicBezTo>
                    <a:cubicBezTo>
                      <a:pt x="29629" y="34290"/>
                      <a:pt x="29048" y="36615"/>
                      <a:pt x="28467"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2A36616F-12E3-E842-985F-CDF5E123A89C}"/>
                  </a:ext>
                </a:extLst>
              </p:cNvPr>
              <p:cNvSpPr/>
              <p:nvPr/>
            </p:nvSpPr>
            <p:spPr>
              <a:xfrm>
                <a:off x="8394306"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1 w 90630"/>
                  <a:gd name="connsiteY3" fmla="*/ 89503 h 92989"/>
                  <a:gd name="connsiteX4" fmla="*/ 14524 w 90630"/>
                  <a:gd name="connsiteY4" fmla="*/ 80204 h 92989"/>
                  <a:gd name="connsiteX5" fmla="*/ 4067 w 90630"/>
                  <a:gd name="connsiteY5" fmla="*/ 65674 h 92989"/>
                  <a:gd name="connsiteX6" fmla="*/ 0 w 90630"/>
                  <a:gd name="connsiteY6" fmla="*/ 46495 h 92989"/>
                  <a:gd name="connsiteX7" fmla="*/ 4067 w 90630"/>
                  <a:gd name="connsiteY7" fmla="*/ 27316 h 92989"/>
                  <a:gd name="connsiteX8" fmla="*/ 14524 w 90630"/>
                  <a:gd name="connsiteY8" fmla="*/ 12786 h 92989"/>
                  <a:gd name="connsiteX9" fmla="*/ 30211 w 90630"/>
                  <a:gd name="connsiteY9" fmla="*/ 3487 h 92989"/>
                  <a:gd name="connsiteX10" fmla="*/ 49382 w 90630"/>
                  <a:gd name="connsiteY10" fmla="*/ 0 h 92989"/>
                  <a:gd name="connsiteX11" fmla="*/ 66811 w 90630"/>
                  <a:gd name="connsiteY11" fmla="*/ 3487 h 92989"/>
                  <a:gd name="connsiteX12" fmla="*/ 79593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6 w 90630"/>
                  <a:gd name="connsiteY16" fmla="*/ 55213 h 92989"/>
                  <a:gd name="connsiteX17" fmla="*/ 34277 w 90630"/>
                  <a:gd name="connsiteY17" fmla="*/ 67417 h 92989"/>
                  <a:gd name="connsiteX18" fmla="*/ 47640 w 90630"/>
                  <a:gd name="connsiteY18" fmla="*/ 72067 h 92989"/>
                  <a:gd name="connsiteX19" fmla="*/ 59259 w 90630"/>
                  <a:gd name="connsiteY19" fmla="*/ 69161 h 92989"/>
                  <a:gd name="connsiteX20" fmla="*/ 67392 w 90630"/>
                  <a:gd name="connsiteY20" fmla="*/ 61606 h 92989"/>
                  <a:gd name="connsiteX21" fmla="*/ 86564 w 90630"/>
                  <a:gd name="connsiteY21" fmla="*/ 75554 h 92989"/>
                  <a:gd name="connsiteX22" fmla="*/ 63906 w 90630"/>
                  <a:gd name="connsiteY22" fmla="*/ 37196 h 92989"/>
                  <a:gd name="connsiteX23" fmla="*/ 59259 w 90630"/>
                  <a:gd name="connsiteY23" fmla="*/ 25572 h 92989"/>
                  <a:gd name="connsiteX24" fmla="*/ 47058 w 90630"/>
                  <a:gd name="connsiteY24" fmla="*/ 20923 h 92989"/>
                  <a:gd name="connsiteX25" fmla="*/ 38925 w 90630"/>
                  <a:gd name="connsiteY25" fmla="*/ 22085 h 92989"/>
                  <a:gd name="connsiteX26" fmla="*/ 33116 w 90630"/>
                  <a:gd name="connsiteY26" fmla="*/ 25572 h 92989"/>
                  <a:gd name="connsiteX27" fmla="*/ 29048 w 90630"/>
                  <a:gd name="connsiteY27" fmla="*/ 30803 h 92989"/>
                  <a:gd name="connsiteX28" fmla="*/ 27306 w 90630"/>
                  <a:gd name="connsiteY28" fmla="*/ 37196 h 92989"/>
                  <a:gd name="connsiteX29" fmla="*/ 6390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8" y="81366"/>
                      <a:pt x="76688" y="85434"/>
                      <a:pt x="70297" y="88340"/>
                    </a:cubicBezTo>
                    <a:cubicBezTo>
                      <a:pt x="63906" y="91246"/>
                      <a:pt x="56935" y="92990"/>
                      <a:pt x="49382" y="92990"/>
                    </a:cubicBezTo>
                    <a:cubicBezTo>
                      <a:pt x="42411" y="92990"/>
                      <a:pt x="36020" y="91827"/>
                      <a:pt x="30211" y="89503"/>
                    </a:cubicBezTo>
                    <a:cubicBezTo>
                      <a:pt x="24401" y="87178"/>
                      <a:pt x="19172" y="84272"/>
                      <a:pt x="14524" y="80204"/>
                    </a:cubicBezTo>
                    <a:cubicBezTo>
                      <a:pt x="9877" y="76135"/>
                      <a:pt x="6391" y="71486"/>
                      <a:pt x="4067" y="65674"/>
                    </a:cubicBezTo>
                    <a:cubicBezTo>
                      <a:pt x="1743" y="59862"/>
                      <a:pt x="0" y="53469"/>
                      <a:pt x="0" y="46495"/>
                    </a:cubicBez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5773" y="0"/>
                      <a:pt x="61582" y="1162"/>
                      <a:pt x="66811" y="3487"/>
                    </a:cubicBezTo>
                    <a:cubicBezTo>
                      <a:pt x="72040" y="5812"/>
                      <a:pt x="76107" y="8718"/>
                      <a:pt x="79593" y="12786"/>
                    </a:cubicBezTo>
                    <a:cubicBezTo>
                      <a:pt x="83079" y="16855"/>
                      <a:pt x="85983" y="21504"/>
                      <a:pt x="87726" y="27316"/>
                    </a:cubicBezTo>
                    <a:cubicBezTo>
                      <a:pt x="89469" y="33128"/>
                      <a:pt x="90631" y="39521"/>
                      <a:pt x="90631" y="46495"/>
                    </a:cubicBezTo>
                    <a:lnTo>
                      <a:pt x="90631" y="55213"/>
                    </a:lnTo>
                    <a:lnTo>
                      <a:pt x="27306" y="55213"/>
                    </a:lnTo>
                    <a:cubicBezTo>
                      <a:pt x="28468" y="60444"/>
                      <a:pt x="30792" y="64512"/>
                      <a:pt x="34277" y="67417"/>
                    </a:cubicBezTo>
                    <a:cubicBezTo>
                      <a:pt x="37763" y="70323"/>
                      <a:pt x="42411" y="72067"/>
                      <a:pt x="47640" y="72067"/>
                    </a:cubicBezTo>
                    <a:cubicBezTo>
                      <a:pt x="52287" y="72067"/>
                      <a:pt x="55773" y="70905"/>
                      <a:pt x="59259" y="69161"/>
                    </a:cubicBezTo>
                    <a:cubicBezTo>
                      <a:pt x="62164" y="67417"/>
                      <a:pt x="65069" y="64512"/>
                      <a:pt x="67392" y="61606"/>
                    </a:cubicBezTo>
                    <a:lnTo>
                      <a:pt x="86564" y="75554"/>
                    </a:lnTo>
                    <a:close/>
                    <a:moveTo>
                      <a:pt x="63906" y="37196"/>
                    </a:moveTo>
                    <a:cubicBezTo>
                      <a:pt x="63906" y="32546"/>
                      <a:pt x="62745" y="28478"/>
                      <a:pt x="59259" y="25572"/>
                    </a:cubicBezTo>
                    <a:cubicBezTo>
                      <a:pt x="56354" y="22085"/>
                      <a:pt x="52287" y="20923"/>
                      <a:pt x="47058" y="20923"/>
                    </a:cubicBezTo>
                    <a:cubicBezTo>
                      <a:pt x="44153" y="20923"/>
                      <a:pt x="41249" y="21504"/>
                      <a:pt x="38925" y="22085"/>
                    </a:cubicBezTo>
                    <a:cubicBezTo>
                      <a:pt x="36601" y="23247"/>
                      <a:pt x="34858" y="24410"/>
                      <a:pt x="33116" y="25572"/>
                    </a:cubicBezTo>
                    <a:cubicBezTo>
                      <a:pt x="31372" y="27316"/>
                      <a:pt x="30211" y="29059"/>
                      <a:pt x="29048" y="30803"/>
                    </a:cubicBezTo>
                    <a:cubicBezTo>
                      <a:pt x="27887" y="32546"/>
                      <a:pt x="27887" y="34871"/>
                      <a:pt x="27306" y="37196"/>
                    </a:cubicBezTo>
                    <a:lnTo>
                      <a:pt x="63906" y="37196"/>
                    </a:lnTo>
                    <a:close/>
                  </a:path>
                </a:pathLst>
              </a:custGeom>
              <a:solidFill>
                <a:srgbClr val="0576AE"/>
              </a:solidFill>
              <a:ln w="5806"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5260238C-F59C-6D48-BE97-05E30F77EF78}"/>
                  </a:ext>
                </a:extLst>
              </p:cNvPr>
              <p:cNvSpPr/>
              <p:nvPr/>
            </p:nvSpPr>
            <p:spPr>
              <a:xfrm>
                <a:off x="8508176"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5 w 85402"/>
                  <a:gd name="connsiteY3" fmla="*/ 14530 h 90083"/>
                  <a:gd name="connsiteX4" fmla="*/ 30211 w 85402"/>
                  <a:gd name="connsiteY4" fmla="*/ 9299 h 90083"/>
                  <a:gd name="connsiteX5" fmla="*/ 36020 w 85402"/>
                  <a:gd name="connsiteY5" fmla="*/ 4650 h 90083"/>
                  <a:gd name="connsiteX6" fmla="*/ 43573 w 85402"/>
                  <a:gd name="connsiteY6" fmla="*/ 1162 h 90083"/>
                  <a:gd name="connsiteX7" fmla="*/ 52869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4 w 85402"/>
                  <a:gd name="connsiteY18" fmla="*/ 23247 h 90083"/>
                  <a:gd name="connsiteX19" fmla="*/ 35440 w 85402"/>
                  <a:gd name="connsiteY19" fmla="*/ 24991 h 90083"/>
                  <a:gd name="connsiteX20" fmla="*/ 30211 w 85402"/>
                  <a:gd name="connsiteY20" fmla="*/ 30222 h 90083"/>
                  <a:gd name="connsiteX21" fmla="*/ 27887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5" y="14530"/>
                    </a:lnTo>
                    <a:cubicBezTo>
                      <a:pt x="27306" y="12786"/>
                      <a:pt x="29048" y="11043"/>
                      <a:pt x="30211" y="9299"/>
                    </a:cubicBezTo>
                    <a:cubicBezTo>
                      <a:pt x="31953" y="7556"/>
                      <a:pt x="33696" y="5812"/>
                      <a:pt x="36020" y="4650"/>
                    </a:cubicBezTo>
                    <a:cubicBezTo>
                      <a:pt x="38344" y="3487"/>
                      <a:pt x="40668" y="2325"/>
                      <a:pt x="43573" y="1162"/>
                    </a:cubicBezTo>
                    <a:cubicBezTo>
                      <a:pt x="46477" y="581"/>
                      <a:pt x="49382" y="0"/>
                      <a:pt x="52869" y="0"/>
                    </a:cubicBezTo>
                    <a:cubicBezTo>
                      <a:pt x="59840" y="0"/>
                      <a:pt x="65069" y="1162"/>
                      <a:pt x="69716" y="2906"/>
                    </a:cubicBezTo>
                    <a:cubicBezTo>
                      <a:pt x="73783" y="5231"/>
                      <a:pt x="77269" y="8137"/>
                      <a:pt x="79593" y="11624"/>
                    </a:cubicBezTo>
                    <a:cubicBezTo>
                      <a:pt x="81917" y="15111"/>
                      <a:pt x="83659" y="19760"/>
                      <a:pt x="84240" y="24991"/>
                    </a:cubicBezTo>
                    <a:cubicBezTo>
                      <a:pt x="84822" y="30222"/>
                      <a:pt x="85403" y="35453"/>
                      <a:pt x="85403" y="41264"/>
                    </a:cubicBezTo>
                    <a:lnTo>
                      <a:pt x="85403"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5" y="24410"/>
                      <a:pt x="47640" y="23247"/>
                      <a:pt x="44154" y="23247"/>
                    </a:cubicBezTo>
                    <a:cubicBezTo>
                      <a:pt x="40668" y="23247"/>
                      <a:pt x="37763" y="23829"/>
                      <a:pt x="35440" y="24991"/>
                    </a:cubicBezTo>
                    <a:cubicBezTo>
                      <a:pt x="33116" y="26153"/>
                      <a:pt x="31372" y="27897"/>
                      <a:pt x="30211" y="30222"/>
                    </a:cubicBezTo>
                    <a:cubicBezTo>
                      <a:pt x="29048" y="32547"/>
                      <a:pt x="28468" y="34871"/>
                      <a:pt x="27887"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151234D7-4359-544D-970E-8C46D8972019}"/>
                  </a:ext>
                </a:extLst>
              </p:cNvPr>
              <p:cNvSpPr/>
              <p:nvPr/>
            </p:nvSpPr>
            <p:spPr>
              <a:xfrm>
                <a:off x="6102971" y="4549527"/>
                <a:ext cx="68554" cy="115656"/>
              </a:xfrm>
              <a:custGeom>
                <a:avLst/>
                <a:gdLst>
                  <a:gd name="connsiteX0" fmla="*/ 67973 w 68554"/>
                  <a:gd name="connsiteY0" fmla="*/ 47076 h 115656"/>
                  <a:gd name="connsiteX1" fmla="*/ 44153 w 68554"/>
                  <a:gd name="connsiteY1" fmla="*/ 47076 h 115656"/>
                  <a:gd name="connsiteX2" fmla="*/ 44153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5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4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3" y="47076"/>
                    </a:lnTo>
                    <a:lnTo>
                      <a:pt x="44153" y="76717"/>
                    </a:lnTo>
                    <a:cubicBezTo>
                      <a:pt x="44153" y="79042"/>
                      <a:pt x="44153" y="81366"/>
                      <a:pt x="44735" y="83110"/>
                    </a:cubicBezTo>
                    <a:cubicBezTo>
                      <a:pt x="44735" y="84853"/>
                      <a:pt x="45315" y="86597"/>
                      <a:pt x="46477" y="88340"/>
                    </a:cubicBezTo>
                    <a:cubicBezTo>
                      <a:pt x="47058" y="89503"/>
                      <a:pt x="48801" y="90665"/>
                      <a:pt x="50544" y="91827"/>
                    </a:cubicBezTo>
                    <a:cubicBezTo>
                      <a:pt x="52287" y="92409"/>
                      <a:pt x="54611" y="92990"/>
                      <a:pt x="57516" y="92990"/>
                    </a:cubicBezTo>
                    <a:cubicBezTo>
                      <a:pt x="59259" y="92990"/>
                      <a:pt x="61002" y="92990"/>
                      <a:pt x="63325" y="92409"/>
                    </a:cubicBezTo>
                    <a:cubicBezTo>
                      <a:pt x="65649" y="91827"/>
                      <a:pt x="67392" y="91246"/>
                      <a:pt x="68554" y="90084"/>
                    </a:cubicBezTo>
                    <a:lnTo>
                      <a:pt x="68554" y="112750"/>
                    </a:lnTo>
                    <a:cubicBezTo>
                      <a:pt x="65649" y="113913"/>
                      <a:pt x="62164" y="114494"/>
                      <a:pt x="59259" y="115075"/>
                    </a:cubicBezTo>
                    <a:cubicBezTo>
                      <a:pt x="55773" y="115656"/>
                      <a:pt x="52868" y="115656"/>
                      <a:pt x="49382" y="115656"/>
                    </a:cubicBezTo>
                    <a:cubicBezTo>
                      <a:pt x="44735" y="115656"/>
                      <a:pt x="40668" y="115075"/>
                      <a:pt x="36601" y="114494"/>
                    </a:cubicBezTo>
                    <a:cubicBezTo>
                      <a:pt x="32534" y="113331"/>
                      <a:pt x="29629" y="112169"/>
                      <a:pt x="26724"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52" name="Freeform 751">
                <a:extLst>
                  <a:ext uri="{FF2B5EF4-FFF2-40B4-BE49-F238E27FC236}">
                    <a16:creationId xmlns:a16="http://schemas.microsoft.com/office/drawing/2014/main" id="{DA0C354A-1365-0646-BD2F-FD6479B0AE7D}"/>
                  </a:ext>
                </a:extLst>
              </p:cNvPr>
              <p:cNvSpPr/>
              <p:nvPr/>
            </p:nvSpPr>
            <p:spPr>
              <a:xfrm>
                <a:off x="6190697"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B4ADC704-4B30-4D40-93CC-7AA03DDBC46D}"/>
                  </a:ext>
                </a:extLst>
              </p:cNvPr>
              <p:cNvSpPr/>
              <p:nvPr/>
            </p:nvSpPr>
            <p:spPr>
              <a:xfrm>
                <a:off x="6302242" y="4572774"/>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6" y="16273"/>
                    </a:lnTo>
                    <a:cubicBezTo>
                      <a:pt x="30791" y="11043"/>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5" y="23829"/>
                      <a:pt x="41249" y="24410"/>
                      <a:pt x="38344" y="26153"/>
                    </a:cubicBezTo>
                    <a:cubicBezTo>
                      <a:pt x="35439" y="27897"/>
                      <a:pt x="33115" y="29641"/>
                      <a:pt x="31372" y="31965"/>
                    </a:cubicBezTo>
                    <a:cubicBezTo>
                      <a:pt x="29629" y="34290"/>
                      <a:pt x="28468" y="37777"/>
                      <a:pt x="28468" y="41264"/>
                    </a:cubicBezTo>
                    <a:cubicBezTo>
                      <a:pt x="27886" y="44751"/>
                      <a:pt x="27886" y="48820"/>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754" name="Freeform 753">
                <a:extLst>
                  <a:ext uri="{FF2B5EF4-FFF2-40B4-BE49-F238E27FC236}">
                    <a16:creationId xmlns:a16="http://schemas.microsoft.com/office/drawing/2014/main" id="{639BB6D7-155D-E84B-8AA0-219D1A76B277}"/>
                  </a:ext>
                </a:extLst>
              </p:cNvPr>
              <p:cNvSpPr/>
              <p:nvPr/>
            </p:nvSpPr>
            <p:spPr>
              <a:xfrm>
                <a:off x="6376025"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2" y="59862"/>
                      <a:pt x="94698" y="65674"/>
                    </a:cubicBezTo>
                    <a:cubicBezTo>
                      <a:pt x="92374" y="71486"/>
                      <a:pt x="88888" y="76136"/>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79496747-8BAE-9040-9543-612CA4871C14}"/>
                  </a:ext>
                </a:extLst>
              </p:cNvPr>
              <p:cNvSpPr/>
              <p:nvPr/>
            </p:nvSpPr>
            <p:spPr>
              <a:xfrm>
                <a:off x="6496286"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6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6"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3"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8C434AF6-6B5E-ED49-94E7-9E87336D8182}"/>
                  </a:ext>
                </a:extLst>
              </p:cNvPr>
              <p:cNvSpPr/>
              <p:nvPr/>
            </p:nvSpPr>
            <p:spPr>
              <a:xfrm>
                <a:off x="6603765"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7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5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0"/>
                    </a:cubicBezTo>
                    <a:cubicBezTo>
                      <a:pt x="75526" y="131348"/>
                      <a:pt x="62744" y="135416"/>
                      <a:pt x="45315" y="135416"/>
                    </a:cubicBezTo>
                    <a:cubicBezTo>
                      <a:pt x="37182" y="135416"/>
                      <a:pt x="29629" y="134835"/>
                      <a:pt x="22077" y="132510"/>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5" y="88921"/>
                    </a:cubicBezTo>
                    <a:cubicBezTo>
                      <a:pt x="52287" y="90665"/>
                      <a:pt x="47639" y="91827"/>
                      <a:pt x="43573" y="91827"/>
                    </a:cubicBezTo>
                    <a:cubicBezTo>
                      <a:pt x="37182" y="91827"/>
                      <a:pt x="31372" y="90665"/>
                      <a:pt x="25562" y="88340"/>
                    </a:cubicBezTo>
                    <a:cubicBezTo>
                      <a:pt x="20334" y="86016"/>
                      <a:pt x="15686" y="83110"/>
                      <a:pt x="11619" y="79041"/>
                    </a:cubicBezTo>
                    <a:cubicBezTo>
                      <a:pt x="7553" y="74973"/>
                      <a:pt x="4648" y="70323"/>
                      <a:pt x="2905" y="64512"/>
                    </a:cubicBezTo>
                    <a:cubicBezTo>
                      <a:pt x="581" y="58700"/>
                      <a:pt x="0" y="52888"/>
                      <a:pt x="0" y="45914"/>
                    </a:cubicBezTo>
                    <a:cubicBezTo>
                      <a:pt x="0" y="40102"/>
                      <a:pt x="1162" y="34290"/>
                      <a:pt x="2905" y="29059"/>
                    </a:cubicBezTo>
                    <a:cubicBezTo>
                      <a:pt x="4648" y="23247"/>
                      <a:pt x="7553" y="18598"/>
                      <a:pt x="11038" y="14530"/>
                    </a:cubicBezTo>
                    <a:cubicBezTo>
                      <a:pt x="14524" y="10461"/>
                      <a:pt x="18591" y="6974"/>
                      <a:pt x="23820" y="4068"/>
                    </a:cubicBezTo>
                    <a:cubicBezTo>
                      <a:pt x="29048" y="1162"/>
                      <a:pt x="34277" y="0"/>
                      <a:pt x="40668" y="0"/>
                    </a:cubicBezTo>
                    <a:cubicBezTo>
                      <a:pt x="44734" y="0"/>
                      <a:pt x="48220" y="581"/>
                      <a:pt x="51125" y="1162"/>
                    </a:cubicBezTo>
                    <a:cubicBezTo>
                      <a:pt x="54611" y="1743"/>
                      <a:pt x="56935" y="2906"/>
                      <a:pt x="59840"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2427"/>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757" name="Freeform 756">
                <a:extLst>
                  <a:ext uri="{FF2B5EF4-FFF2-40B4-BE49-F238E27FC236}">
                    <a16:creationId xmlns:a16="http://schemas.microsoft.com/office/drawing/2014/main" id="{A8C2C7B1-8842-2949-B670-C6842FAF1431}"/>
                  </a:ext>
                </a:extLst>
              </p:cNvPr>
              <p:cNvSpPr/>
              <p:nvPr/>
            </p:nvSpPr>
            <p:spPr>
              <a:xfrm>
                <a:off x="6728092"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758" name="Freeform 757">
                <a:extLst>
                  <a:ext uri="{FF2B5EF4-FFF2-40B4-BE49-F238E27FC236}">
                    <a16:creationId xmlns:a16="http://schemas.microsoft.com/office/drawing/2014/main" id="{EBFF8B9B-6CDF-3B42-89BB-7212FBF807F1}"/>
                  </a:ext>
                </a:extLst>
              </p:cNvPr>
              <p:cNvSpPr/>
              <p:nvPr/>
            </p:nvSpPr>
            <p:spPr>
              <a:xfrm>
                <a:off x="6896572"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2 w 96440"/>
                  <a:gd name="connsiteY8" fmla="*/ 136579 h 140066"/>
                  <a:gd name="connsiteX9" fmla="*/ 11620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8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1 w 96440"/>
                  <a:gd name="connsiteY20" fmla="*/ 0 h 140066"/>
                  <a:gd name="connsiteX21" fmla="*/ 96441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5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8" y="132511"/>
                      <a:pt x="62164" y="133673"/>
                      <a:pt x="59840" y="135417"/>
                    </a:cubicBezTo>
                    <a:cubicBezTo>
                      <a:pt x="57516" y="136579"/>
                      <a:pt x="54611" y="137741"/>
                      <a:pt x="52287" y="138904"/>
                    </a:cubicBezTo>
                    <a:cubicBezTo>
                      <a:pt x="49383" y="139485"/>
                      <a:pt x="46478" y="140066"/>
                      <a:pt x="43573" y="140066"/>
                    </a:cubicBezTo>
                    <a:cubicBezTo>
                      <a:pt x="37182" y="140066"/>
                      <a:pt x="31372" y="138904"/>
                      <a:pt x="25562" y="136579"/>
                    </a:cubicBezTo>
                    <a:cubicBezTo>
                      <a:pt x="20334" y="134254"/>
                      <a:pt x="15686" y="131348"/>
                      <a:pt x="11620"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8" y="61606"/>
                    </a:cubicBezTo>
                    <a:cubicBezTo>
                      <a:pt x="14525" y="57538"/>
                      <a:pt x="18591" y="54051"/>
                      <a:pt x="23820" y="51145"/>
                    </a:cubicBezTo>
                    <a:cubicBezTo>
                      <a:pt x="29049" y="48239"/>
                      <a:pt x="34277" y="47076"/>
                      <a:pt x="40668" y="47076"/>
                    </a:cubicBezTo>
                    <a:cubicBezTo>
                      <a:pt x="46478" y="47076"/>
                      <a:pt x="51706" y="48239"/>
                      <a:pt x="56354" y="49982"/>
                    </a:cubicBezTo>
                    <a:cubicBezTo>
                      <a:pt x="61002" y="51726"/>
                      <a:pt x="65068" y="54632"/>
                      <a:pt x="68554" y="58700"/>
                    </a:cubicBezTo>
                    <a:lnTo>
                      <a:pt x="69135" y="58700"/>
                    </a:lnTo>
                    <a:lnTo>
                      <a:pt x="69135" y="0"/>
                    </a:lnTo>
                    <a:lnTo>
                      <a:pt x="96441" y="0"/>
                    </a:lnTo>
                    <a:lnTo>
                      <a:pt x="96441" y="137741"/>
                    </a:lnTo>
                    <a:close/>
                    <a:moveTo>
                      <a:pt x="70878" y="94152"/>
                    </a:moveTo>
                    <a:cubicBezTo>
                      <a:pt x="70878" y="87759"/>
                      <a:pt x="69135" y="81948"/>
                      <a:pt x="65068" y="77879"/>
                    </a:cubicBezTo>
                    <a:cubicBezTo>
                      <a:pt x="61002" y="73811"/>
                      <a:pt x="55773" y="71486"/>
                      <a:pt x="48801" y="71486"/>
                    </a:cubicBezTo>
                    <a:cubicBezTo>
                      <a:pt x="41830" y="71486"/>
                      <a:pt x="36601" y="73811"/>
                      <a:pt x="32534" y="77879"/>
                    </a:cubicBezTo>
                    <a:cubicBezTo>
                      <a:pt x="28467" y="81948"/>
                      <a:pt x="26725" y="87178"/>
                      <a:pt x="26725" y="94152"/>
                    </a:cubicBezTo>
                    <a:cubicBezTo>
                      <a:pt x="26725" y="100546"/>
                      <a:pt x="28467" y="106357"/>
                      <a:pt x="32534" y="110425"/>
                    </a:cubicBezTo>
                    <a:cubicBezTo>
                      <a:pt x="36601" y="114494"/>
                      <a:pt x="41830" y="116819"/>
                      <a:pt x="48801" y="116819"/>
                    </a:cubicBezTo>
                    <a:cubicBezTo>
                      <a:pt x="55773" y="116819"/>
                      <a:pt x="61002" y="114494"/>
                      <a:pt x="65068" y="110425"/>
                    </a:cubicBezTo>
                    <a:cubicBezTo>
                      <a:pt x="68554"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F2BC3509-4BF6-AF49-8239-4D75F5B98AC9}"/>
                  </a:ext>
                </a:extLst>
              </p:cNvPr>
              <p:cNvSpPr/>
              <p:nvPr/>
            </p:nvSpPr>
            <p:spPr>
              <a:xfrm>
                <a:off x="7019157" y="4531510"/>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7 w 31372"/>
                  <a:gd name="connsiteY7" fmla="*/ 26734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2" y="29640"/>
                      <a:pt x="4647" y="26734"/>
                    </a:cubicBezTo>
                    <a:cubicBezTo>
                      <a:pt x="1162" y="23829"/>
                      <a:pt x="0" y="19760"/>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760" name="Freeform 759">
                <a:extLst>
                  <a:ext uri="{FF2B5EF4-FFF2-40B4-BE49-F238E27FC236}">
                    <a16:creationId xmlns:a16="http://schemas.microsoft.com/office/drawing/2014/main" id="{DECFFC34-4893-2D43-BCCB-C058FC54AC09}"/>
                  </a:ext>
                </a:extLst>
              </p:cNvPr>
              <p:cNvSpPr/>
              <p:nvPr/>
            </p:nvSpPr>
            <p:spPr>
              <a:xfrm>
                <a:off x="7070863"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6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4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0"/>
                    </a:cubicBezTo>
                    <a:cubicBezTo>
                      <a:pt x="75526" y="131348"/>
                      <a:pt x="62744" y="135416"/>
                      <a:pt x="45315" y="135416"/>
                    </a:cubicBezTo>
                    <a:cubicBezTo>
                      <a:pt x="37181" y="135416"/>
                      <a:pt x="29629" y="134835"/>
                      <a:pt x="22076" y="132510"/>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4" y="88921"/>
                    </a:cubicBezTo>
                    <a:cubicBezTo>
                      <a:pt x="52287" y="90665"/>
                      <a:pt x="47639" y="91827"/>
                      <a:pt x="43573" y="91827"/>
                    </a:cubicBezTo>
                    <a:cubicBezTo>
                      <a:pt x="37181" y="91827"/>
                      <a:pt x="31372" y="90665"/>
                      <a:pt x="25562" y="88340"/>
                    </a:cubicBezTo>
                    <a:cubicBezTo>
                      <a:pt x="20334" y="86016"/>
                      <a:pt x="15686" y="83110"/>
                      <a:pt x="11619" y="79041"/>
                    </a:cubicBezTo>
                    <a:cubicBezTo>
                      <a:pt x="7552" y="74973"/>
                      <a:pt x="4647" y="70323"/>
                      <a:pt x="2905" y="64512"/>
                    </a:cubicBezTo>
                    <a:cubicBezTo>
                      <a:pt x="581" y="58700"/>
                      <a:pt x="0" y="52888"/>
                      <a:pt x="0" y="45914"/>
                    </a:cubicBezTo>
                    <a:cubicBezTo>
                      <a:pt x="0" y="40102"/>
                      <a:pt x="1162" y="34290"/>
                      <a:pt x="2905" y="29059"/>
                    </a:cubicBezTo>
                    <a:cubicBezTo>
                      <a:pt x="4647" y="23247"/>
                      <a:pt x="7552" y="18598"/>
                      <a:pt x="11038" y="14530"/>
                    </a:cubicBezTo>
                    <a:cubicBezTo>
                      <a:pt x="14524" y="10461"/>
                      <a:pt x="18591" y="6974"/>
                      <a:pt x="23820" y="4068"/>
                    </a:cubicBezTo>
                    <a:cubicBezTo>
                      <a:pt x="29048" y="1743"/>
                      <a:pt x="34277" y="0"/>
                      <a:pt x="40668" y="0"/>
                    </a:cubicBezTo>
                    <a:cubicBezTo>
                      <a:pt x="44734" y="0"/>
                      <a:pt x="48220" y="581"/>
                      <a:pt x="51125" y="1162"/>
                    </a:cubicBezTo>
                    <a:cubicBezTo>
                      <a:pt x="54610" y="1743"/>
                      <a:pt x="56934" y="2906"/>
                      <a:pt x="59839"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761" name="Freeform 760">
                <a:extLst>
                  <a:ext uri="{FF2B5EF4-FFF2-40B4-BE49-F238E27FC236}">
                    <a16:creationId xmlns:a16="http://schemas.microsoft.com/office/drawing/2014/main" id="{BC6A66A2-7AF7-904C-9B6A-B6403487843F}"/>
                  </a:ext>
                </a:extLst>
              </p:cNvPr>
              <p:cNvSpPr/>
              <p:nvPr/>
            </p:nvSpPr>
            <p:spPr>
              <a:xfrm>
                <a:off x="7194028" y="4531510"/>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3" y="29640"/>
                      <a:pt x="4648" y="26734"/>
                    </a:cubicBezTo>
                    <a:cubicBezTo>
                      <a:pt x="1743" y="23829"/>
                      <a:pt x="0" y="19760"/>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A992FD27-ED63-D74D-809B-52FB738FEBFC}"/>
                  </a:ext>
                </a:extLst>
              </p:cNvPr>
              <p:cNvSpPr/>
              <p:nvPr/>
            </p:nvSpPr>
            <p:spPr>
              <a:xfrm>
                <a:off x="7241667"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63" name="Freeform 762">
                <a:extLst>
                  <a:ext uri="{FF2B5EF4-FFF2-40B4-BE49-F238E27FC236}">
                    <a16:creationId xmlns:a16="http://schemas.microsoft.com/office/drawing/2014/main" id="{4F61FA94-75E9-EE45-96A0-DAC5F7D8F733}"/>
                  </a:ext>
                </a:extLst>
              </p:cNvPr>
              <p:cNvSpPr/>
              <p:nvPr/>
            </p:nvSpPr>
            <p:spPr>
              <a:xfrm>
                <a:off x="7326488"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8 h 92408"/>
                  <a:gd name="connsiteX4" fmla="*/ 19172 w 84821"/>
                  <a:gd name="connsiteY4" fmla="*/ 90665 h 92408"/>
                  <a:gd name="connsiteX5" fmla="*/ 9295 w 84821"/>
                  <a:gd name="connsiteY5" fmla="*/ 85434 h 92408"/>
                  <a:gd name="connsiteX6" fmla="*/ 2323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8 h 92408"/>
                  <a:gd name="connsiteX11" fmla="*/ 34277 w 84821"/>
                  <a:gd name="connsiteY11" fmla="*/ 35452 h 92408"/>
                  <a:gd name="connsiteX12" fmla="*/ 47639 w 84821"/>
                  <a:gd name="connsiteY12" fmla="*/ 34290 h 92408"/>
                  <a:gd name="connsiteX13" fmla="*/ 59839 w 84821"/>
                  <a:gd name="connsiteY13" fmla="*/ 34290 h 92408"/>
                  <a:gd name="connsiteX14" fmla="*/ 54610 w 84821"/>
                  <a:gd name="connsiteY14" fmla="*/ 22666 h 92408"/>
                  <a:gd name="connsiteX15" fmla="*/ 42410 w 84821"/>
                  <a:gd name="connsiteY15" fmla="*/ 18598 h 92408"/>
                  <a:gd name="connsiteX16" fmla="*/ 30210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4 w 84821"/>
                  <a:gd name="connsiteY20" fmla="*/ 0 h 92408"/>
                  <a:gd name="connsiteX21" fmla="*/ 64487 w 84821"/>
                  <a:gd name="connsiteY21" fmla="*/ 2906 h 92408"/>
                  <a:gd name="connsiteX22" fmla="*/ 76687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39 w 84821"/>
                  <a:gd name="connsiteY26" fmla="*/ 90665 h 92408"/>
                  <a:gd name="connsiteX27" fmla="*/ 59839 w 84821"/>
                  <a:gd name="connsiteY27" fmla="*/ 79623 h 92408"/>
                  <a:gd name="connsiteX28" fmla="*/ 52287 w 84821"/>
                  <a:gd name="connsiteY28" fmla="*/ 52307 h 92408"/>
                  <a:gd name="connsiteX29" fmla="*/ 44734 w 84821"/>
                  <a:gd name="connsiteY29" fmla="*/ 52307 h 92408"/>
                  <a:gd name="connsiteX30" fmla="*/ 36020 w 84821"/>
                  <a:gd name="connsiteY30" fmla="*/ 54050 h 92408"/>
                  <a:gd name="connsiteX31" fmla="*/ 29048 w 84821"/>
                  <a:gd name="connsiteY31" fmla="*/ 58119 h 92408"/>
                  <a:gd name="connsiteX32" fmla="*/ 26144 w 84821"/>
                  <a:gd name="connsiteY32" fmla="*/ 65093 h 92408"/>
                  <a:gd name="connsiteX33" fmla="*/ 30210 w 84821"/>
                  <a:gd name="connsiteY33" fmla="*/ 72067 h 92408"/>
                  <a:gd name="connsiteX34" fmla="*/ 38925 w 84821"/>
                  <a:gd name="connsiteY34" fmla="*/ 74392 h 92408"/>
                  <a:gd name="connsiteX35" fmla="*/ 46477 w 84821"/>
                  <a:gd name="connsiteY35" fmla="*/ 73229 h 92408"/>
                  <a:gd name="connsiteX36" fmla="*/ 52868 w 84821"/>
                  <a:gd name="connsiteY36" fmla="*/ 70323 h 92408"/>
                  <a:gd name="connsiteX37" fmla="*/ 57515 w 84821"/>
                  <a:gd name="connsiteY37" fmla="*/ 65093 h 92408"/>
                  <a:gd name="connsiteX38" fmla="*/ 59258 w 84821"/>
                  <a:gd name="connsiteY38" fmla="*/ 58119 h 92408"/>
                  <a:gd name="connsiteX39" fmla="*/ 59258 w 84821"/>
                  <a:gd name="connsiteY39" fmla="*/ 52307 h 92408"/>
                  <a:gd name="connsiteX40" fmla="*/ 52287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1" y="92408"/>
                    </a:cubicBezTo>
                    <a:cubicBezTo>
                      <a:pt x="26724" y="92408"/>
                      <a:pt x="22657" y="91827"/>
                      <a:pt x="19172" y="90665"/>
                    </a:cubicBezTo>
                    <a:cubicBezTo>
                      <a:pt x="15105" y="89503"/>
                      <a:pt x="12200" y="87759"/>
                      <a:pt x="9295" y="85434"/>
                    </a:cubicBezTo>
                    <a:cubicBezTo>
                      <a:pt x="6391" y="83110"/>
                      <a:pt x="4066" y="80204"/>
                      <a:pt x="2323" y="76717"/>
                    </a:cubicBezTo>
                    <a:cubicBezTo>
                      <a:pt x="581" y="73229"/>
                      <a:pt x="0" y="69161"/>
                      <a:pt x="0" y="65093"/>
                    </a:cubicBezTo>
                    <a:cubicBezTo>
                      <a:pt x="0" y="59862"/>
                      <a:pt x="1162" y="55794"/>
                      <a:pt x="2905" y="52307"/>
                    </a:cubicBezTo>
                    <a:cubicBezTo>
                      <a:pt x="4647" y="48819"/>
                      <a:pt x="7552" y="45914"/>
                      <a:pt x="10457" y="43589"/>
                    </a:cubicBezTo>
                    <a:cubicBezTo>
                      <a:pt x="13943" y="41264"/>
                      <a:pt x="17429" y="39521"/>
                      <a:pt x="21496" y="38358"/>
                    </a:cubicBezTo>
                    <a:cubicBezTo>
                      <a:pt x="25562" y="37196"/>
                      <a:pt x="29629" y="36034"/>
                      <a:pt x="34277" y="35452"/>
                    </a:cubicBezTo>
                    <a:cubicBezTo>
                      <a:pt x="38925" y="34871"/>
                      <a:pt x="42991" y="34290"/>
                      <a:pt x="47639" y="34290"/>
                    </a:cubicBezTo>
                    <a:cubicBezTo>
                      <a:pt x="52287" y="34290"/>
                      <a:pt x="56354" y="34290"/>
                      <a:pt x="59839" y="34290"/>
                    </a:cubicBezTo>
                    <a:cubicBezTo>
                      <a:pt x="59839" y="29640"/>
                      <a:pt x="58097" y="25572"/>
                      <a:pt x="54610" y="22666"/>
                    </a:cubicBezTo>
                    <a:cubicBezTo>
                      <a:pt x="51125" y="19760"/>
                      <a:pt x="47058" y="18598"/>
                      <a:pt x="42410" y="18598"/>
                    </a:cubicBezTo>
                    <a:cubicBezTo>
                      <a:pt x="37763" y="18598"/>
                      <a:pt x="33696" y="19760"/>
                      <a:pt x="30210" y="21504"/>
                    </a:cubicBezTo>
                    <a:cubicBezTo>
                      <a:pt x="26724" y="23247"/>
                      <a:pt x="23239" y="26153"/>
                      <a:pt x="20334" y="29059"/>
                    </a:cubicBezTo>
                    <a:lnTo>
                      <a:pt x="5810" y="13948"/>
                    </a:lnTo>
                    <a:cubicBezTo>
                      <a:pt x="11038" y="9299"/>
                      <a:pt x="16847" y="5812"/>
                      <a:pt x="23820" y="3487"/>
                    </a:cubicBezTo>
                    <a:cubicBezTo>
                      <a:pt x="30791" y="1162"/>
                      <a:pt x="37763" y="0"/>
                      <a:pt x="44734" y="0"/>
                    </a:cubicBezTo>
                    <a:cubicBezTo>
                      <a:pt x="52868" y="0"/>
                      <a:pt x="59258" y="1162"/>
                      <a:pt x="64487" y="2906"/>
                    </a:cubicBezTo>
                    <a:cubicBezTo>
                      <a:pt x="69716" y="4649"/>
                      <a:pt x="73783" y="7555"/>
                      <a:pt x="76687" y="11624"/>
                    </a:cubicBezTo>
                    <a:cubicBezTo>
                      <a:pt x="79592" y="15692"/>
                      <a:pt x="81916" y="20342"/>
                      <a:pt x="83078" y="26153"/>
                    </a:cubicBezTo>
                    <a:cubicBezTo>
                      <a:pt x="84240" y="31965"/>
                      <a:pt x="84821" y="38358"/>
                      <a:pt x="84821" y="45914"/>
                    </a:cubicBezTo>
                    <a:lnTo>
                      <a:pt x="84821" y="90665"/>
                    </a:lnTo>
                    <a:lnTo>
                      <a:pt x="59839" y="90665"/>
                    </a:lnTo>
                    <a:lnTo>
                      <a:pt x="59839" y="79623"/>
                    </a:lnTo>
                    <a:close/>
                    <a:moveTo>
                      <a:pt x="52287" y="52307"/>
                    </a:moveTo>
                    <a:cubicBezTo>
                      <a:pt x="49963" y="52307"/>
                      <a:pt x="47639" y="52307"/>
                      <a:pt x="44734" y="52307"/>
                    </a:cubicBezTo>
                    <a:cubicBezTo>
                      <a:pt x="41829" y="52307"/>
                      <a:pt x="38925" y="52888"/>
                      <a:pt x="36020" y="54050"/>
                    </a:cubicBezTo>
                    <a:cubicBezTo>
                      <a:pt x="33115" y="54631"/>
                      <a:pt x="30791" y="56375"/>
                      <a:pt x="29048" y="58119"/>
                    </a:cubicBezTo>
                    <a:cubicBezTo>
                      <a:pt x="27305" y="59862"/>
                      <a:pt x="26144" y="62187"/>
                      <a:pt x="26144" y="65093"/>
                    </a:cubicBezTo>
                    <a:cubicBezTo>
                      <a:pt x="26144" y="68580"/>
                      <a:pt x="27305" y="70905"/>
                      <a:pt x="30210" y="72067"/>
                    </a:cubicBezTo>
                    <a:cubicBezTo>
                      <a:pt x="33115" y="73811"/>
                      <a:pt x="36020" y="74392"/>
                      <a:pt x="38925" y="74392"/>
                    </a:cubicBezTo>
                    <a:cubicBezTo>
                      <a:pt x="41829" y="74392"/>
                      <a:pt x="44153" y="73811"/>
                      <a:pt x="46477" y="73229"/>
                    </a:cubicBezTo>
                    <a:cubicBezTo>
                      <a:pt x="48801" y="72648"/>
                      <a:pt x="51125" y="71486"/>
                      <a:pt x="52868" y="70323"/>
                    </a:cubicBezTo>
                    <a:cubicBezTo>
                      <a:pt x="54610" y="69161"/>
                      <a:pt x="56354" y="67417"/>
                      <a:pt x="57515" y="65093"/>
                    </a:cubicBezTo>
                    <a:cubicBezTo>
                      <a:pt x="58678" y="62768"/>
                      <a:pt x="59258" y="60443"/>
                      <a:pt x="59258" y="58119"/>
                    </a:cubicBezTo>
                    <a:lnTo>
                      <a:pt x="59258" y="52307"/>
                    </a:lnTo>
                    <a:lnTo>
                      <a:pt x="52287" y="52307"/>
                    </a:lnTo>
                    <a:close/>
                  </a:path>
                </a:pathLst>
              </a:custGeom>
              <a:solidFill>
                <a:srgbClr val="0576AE"/>
              </a:solidFill>
              <a:ln w="5806" cap="flat">
                <a:noFill/>
                <a:prstDash val="solid"/>
                <a:miter/>
              </a:ln>
            </p:spPr>
            <p:txBody>
              <a:bodyPr rtlCol="0" anchor="ctr"/>
              <a:lstStyle/>
              <a:p>
                <a:endParaRPr lang="en-US"/>
              </a:p>
            </p:txBody>
          </p:sp>
          <p:sp>
            <p:nvSpPr>
              <p:cNvPr id="764" name="Freeform 763">
                <a:extLst>
                  <a:ext uri="{FF2B5EF4-FFF2-40B4-BE49-F238E27FC236}">
                    <a16:creationId xmlns:a16="http://schemas.microsoft.com/office/drawing/2014/main" id="{8FD6CD86-DD64-A846-9B4C-C2B8E5B844D4}"/>
                  </a:ext>
                </a:extLst>
              </p:cNvPr>
              <p:cNvSpPr/>
              <p:nvPr/>
            </p:nvSpPr>
            <p:spPr>
              <a:xfrm>
                <a:off x="7434548" y="4525698"/>
                <a:ext cx="27305" cy="137159"/>
              </a:xfrm>
              <a:custGeom>
                <a:avLst/>
                <a:gdLst>
                  <a:gd name="connsiteX0" fmla="*/ 0 w 27305"/>
                  <a:gd name="connsiteY0" fmla="*/ 0 h 137159"/>
                  <a:gd name="connsiteX1" fmla="*/ 27305 w 27305"/>
                  <a:gd name="connsiteY1" fmla="*/ 0 h 137159"/>
                  <a:gd name="connsiteX2" fmla="*/ 27305 w 27305"/>
                  <a:gd name="connsiteY2" fmla="*/ 137160 h 137159"/>
                  <a:gd name="connsiteX3" fmla="*/ 0 w 27305"/>
                  <a:gd name="connsiteY3" fmla="*/ 137160 h 137159"/>
                  <a:gd name="connsiteX4" fmla="*/ 0 w 27305"/>
                  <a:gd name="connsiteY4" fmla="*/ 0 h 13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 h="137159">
                    <a:moveTo>
                      <a:pt x="0" y="0"/>
                    </a:moveTo>
                    <a:lnTo>
                      <a:pt x="27305" y="0"/>
                    </a:lnTo>
                    <a:lnTo>
                      <a:pt x="27305" y="137160"/>
                    </a:lnTo>
                    <a:lnTo>
                      <a:pt x="0" y="137160"/>
                    </a:lnTo>
                    <a:lnTo>
                      <a:pt x="0" y="0"/>
                    </a:lnTo>
                    <a:close/>
                  </a:path>
                </a:pathLst>
              </a:custGeom>
              <a:solidFill>
                <a:srgbClr val="0576AE"/>
              </a:solidFill>
              <a:ln w="5806"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321FF1C6-3292-A047-B23C-3F06672575FA}"/>
                  </a:ext>
                </a:extLst>
              </p:cNvPr>
              <p:cNvSpPr/>
              <p:nvPr/>
            </p:nvSpPr>
            <p:spPr>
              <a:xfrm>
                <a:off x="7545513" y="4572193"/>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6615 h 92989"/>
                  <a:gd name="connsiteX23" fmla="*/ 58678 w 90630"/>
                  <a:gd name="connsiteY23" fmla="*/ 24991 h 92989"/>
                  <a:gd name="connsiteX24" fmla="*/ 46477 w 90630"/>
                  <a:gd name="connsiteY24" fmla="*/ 20342 h 92989"/>
                  <a:gd name="connsiteX25" fmla="*/ 38344 w 90630"/>
                  <a:gd name="connsiteY25" fmla="*/ 21504 h 92989"/>
                  <a:gd name="connsiteX26" fmla="*/ 32534 w 90630"/>
                  <a:gd name="connsiteY26" fmla="*/ 24991 h 92989"/>
                  <a:gd name="connsiteX27" fmla="*/ 28468 w 90630"/>
                  <a:gd name="connsiteY27" fmla="*/ 30222 h 92989"/>
                  <a:gd name="connsiteX28" fmla="*/ 26724 w 90630"/>
                  <a:gd name="connsiteY28" fmla="*/ 36615 h 92989"/>
                  <a:gd name="connsiteX29" fmla="*/ 63326 w 90630"/>
                  <a:gd name="connsiteY29" fmla="*/ 3661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4"/>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4"/>
                      <a:pt x="85983" y="21504"/>
                      <a:pt x="87726" y="27316"/>
                    </a:cubicBezTo>
                    <a:cubicBezTo>
                      <a:pt x="89469" y="33128"/>
                      <a:pt x="90631" y="39521"/>
                      <a:pt x="90631" y="46495"/>
                    </a:cubicBezTo>
                    <a:lnTo>
                      <a:pt x="90631" y="55213"/>
                    </a:lnTo>
                    <a:lnTo>
                      <a:pt x="27305" y="55213"/>
                    </a:lnTo>
                    <a:cubicBezTo>
                      <a:pt x="28468" y="60443"/>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6615"/>
                    </a:moveTo>
                    <a:cubicBezTo>
                      <a:pt x="63326" y="31965"/>
                      <a:pt x="62163" y="27897"/>
                      <a:pt x="58678" y="24991"/>
                    </a:cubicBezTo>
                    <a:cubicBezTo>
                      <a:pt x="55773" y="21504"/>
                      <a:pt x="51706" y="20342"/>
                      <a:pt x="46477" y="20342"/>
                    </a:cubicBezTo>
                    <a:cubicBezTo>
                      <a:pt x="43573" y="20342"/>
                      <a:pt x="40668" y="20923"/>
                      <a:pt x="38344" y="21504"/>
                    </a:cubicBezTo>
                    <a:cubicBezTo>
                      <a:pt x="36020" y="22666"/>
                      <a:pt x="34277" y="23829"/>
                      <a:pt x="32534" y="24991"/>
                    </a:cubicBezTo>
                    <a:cubicBezTo>
                      <a:pt x="30792" y="26734"/>
                      <a:pt x="29629" y="28478"/>
                      <a:pt x="28468" y="30222"/>
                    </a:cubicBezTo>
                    <a:cubicBezTo>
                      <a:pt x="27305" y="31965"/>
                      <a:pt x="27305" y="34290"/>
                      <a:pt x="26724" y="36615"/>
                    </a:cubicBezTo>
                    <a:lnTo>
                      <a:pt x="63326" y="36615"/>
                    </a:lnTo>
                    <a:close/>
                  </a:path>
                </a:pathLst>
              </a:custGeom>
              <a:solidFill>
                <a:srgbClr val="0576AE"/>
              </a:solidFill>
              <a:ln w="5806" cap="flat">
                <a:no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674514CB-9F35-A047-9A66-74C0433FEDC8}"/>
                  </a:ext>
                </a:extLst>
              </p:cNvPr>
              <p:cNvSpPr/>
              <p:nvPr/>
            </p:nvSpPr>
            <p:spPr>
              <a:xfrm>
                <a:off x="7655897"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3 w 96440"/>
                  <a:gd name="connsiteY8" fmla="*/ 136579 h 140066"/>
                  <a:gd name="connsiteX9" fmla="*/ 11619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9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0 w 96440"/>
                  <a:gd name="connsiteY20" fmla="*/ 0 h 140066"/>
                  <a:gd name="connsiteX21" fmla="*/ 96440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4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7" y="132511"/>
                      <a:pt x="62163" y="133673"/>
                      <a:pt x="59840" y="135417"/>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9" y="61606"/>
                    </a:cubicBezTo>
                    <a:cubicBezTo>
                      <a:pt x="14524" y="57538"/>
                      <a:pt x="18591" y="54051"/>
                      <a:pt x="23820" y="51145"/>
                    </a:cubicBezTo>
                    <a:cubicBezTo>
                      <a:pt x="29048" y="48239"/>
                      <a:pt x="34277" y="47076"/>
                      <a:pt x="40668" y="47076"/>
                    </a:cubicBezTo>
                    <a:cubicBezTo>
                      <a:pt x="46477" y="47076"/>
                      <a:pt x="51706" y="48239"/>
                      <a:pt x="56354" y="49982"/>
                    </a:cubicBezTo>
                    <a:cubicBezTo>
                      <a:pt x="61002" y="51726"/>
                      <a:pt x="65068" y="54632"/>
                      <a:pt x="68554" y="58700"/>
                    </a:cubicBezTo>
                    <a:lnTo>
                      <a:pt x="69135" y="58700"/>
                    </a:lnTo>
                    <a:lnTo>
                      <a:pt x="69135" y="0"/>
                    </a:lnTo>
                    <a:lnTo>
                      <a:pt x="96440" y="0"/>
                    </a:lnTo>
                    <a:lnTo>
                      <a:pt x="96440" y="137741"/>
                    </a:lnTo>
                    <a:close/>
                    <a:moveTo>
                      <a:pt x="70878" y="94152"/>
                    </a:moveTo>
                    <a:cubicBezTo>
                      <a:pt x="70878" y="87759"/>
                      <a:pt x="69135" y="81948"/>
                      <a:pt x="65068" y="77879"/>
                    </a:cubicBezTo>
                    <a:cubicBezTo>
                      <a:pt x="61002" y="73811"/>
                      <a:pt x="55773" y="71486"/>
                      <a:pt x="48801" y="71486"/>
                    </a:cubicBezTo>
                    <a:cubicBezTo>
                      <a:pt x="41829" y="71486"/>
                      <a:pt x="36601" y="73811"/>
                      <a:pt x="32534" y="77879"/>
                    </a:cubicBezTo>
                    <a:cubicBezTo>
                      <a:pt x="28468" y="81948"/>
                      <a:pt x="26724" y="87178"/>
                      <a:pt x="26724" y="94152"/>
                    </a:cubicBezTo>
                    <a:cubicBezTo>
                      <a:pt x="26724" y="100546"/>
                      <a:pt x="28468" y="106357"/>
                      <a:pt x="32534" y="110425"/>
                    </a:cubicBezTo>
                    <a:cubicBezTo>
                      <a:pt x="36601" y="114494"/>
                      <a:pt x="41829" y="116819"/>
                      <a:pt x="48801" y="116819"/>
                    </a:cubicBezTo>
                    <a:cubicBezTo>
                      <a:pt x="55773" y="116819"/>
                      <a:pt x="61002" y="114494"/>
                      <a:pt x="65068" y="110425"/>
                    </a:cubicBezTo>
                    <a:cubicBezTo>
                      <a:pt x="69135"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8D387098-D546-FC4A-BDF6-0A4F17BA0616}"/>
                  </a:ext>
                </a:extLst>
              </p:cNvPr>
              <p:cNvSpPr/>
              <p:nvPr/>
            </p:nvSpPr>
            <p:spPr>
              <a:xfrm>
                <a:off x="7779643"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5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5"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2"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4" y="55213"/>
                      <a:pt x="57515"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737606AE-F94C-464B-A157-27F7CCC570C0}"/>
                  </a:ext>
                </a:extLst>
              </p:cNvPr>
              <p:cNvSpPr/>
              <p:nvPr/>
            </p:nvSpPr>
            <p:spPr>
              <a:xfrm>
                <a:off x="7887703" y="4573937"/>
                <a:ext cx="80754" cy="92989"/>
              </a:xfrm>
              <a:custGeom>
                <a:avLst/>
                <a:gdLst>
                  <a:gd name="connsiteX0" fmla="*/ 62744 w 80754"/>
                  <a:gd name="connsiteY0" fmla="*/ 29640 h 92989"/>
                  <a:gd name="connsiteX1" fmla="*/ 56934 w 80754"/>
                  <a:gd name="connsiteY1" fmla="*/ 24991 h 92989"/>
                  <a:gd name="connsiteX2" fmla="*/ 49382 w 80754"/>
                  <a:gd name="connsiteY2" fmla="*/ 23247 h 92989"/>
                  <a:gd name="connsiteX3" fmla="*/ 33115 w 80754"/>
                  <a:gd name="connsiteY3" fmla="*/ 29640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0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0"/>
                    </a:moveTo>
                    <a:cubicBezTo>
                      <a:pt x="61582" y="27897"/>
                      <a:pt x="59258" y="26153"/>
                      <a:pt x="56934" y="24991"/>
                    </a:cubicBezTo>
                    <a:cubicBezTo>
                      <a:pt x="54611" y="23829"/>
                      <a:pt x="51706" y="23247"/>
                      <a:pt x="49382" y="23247"/>
                    </a:cubicBezTo>
                    <a:cubicBezTo>
                      <a:pt x="42410" y="23247"/>
                      <a:pt x="37182" y="25572"/>
                      <a:pt x="33115" y="29640"/>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5"/>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0"/>
                    </a:lnTo>
                    <a:close/>
                  </a:path>
                </a:pathLst>
              </a:custGeom>
              <a:solidFill>
                <a:srgbClr val="0576AE"/>
              </a:solidFill>
              <a:ln w="5806" cap="flat">
                <a:noFill/>
                <a:prstDash val="solid"/>
                <a:miter/>
              </a:ln>
            </p:spPr>
            <p:txBody>
              <a:bodyPr rtlCol="0" anchor="ctr"/>
              <a:lstStyle/>
              <a:p>
                <a:endParaRPr lang="en-US"/>
              </a:p>
            </p:txBody>
          </p:sp>
          <p:sp>
            <p:nvSpPr>
              <p:cNvPr id="769" name="Freeform 768">
                <a:extLst>
                  <a:ext uri="{FF2B5EF4-FFF2-40B4-BE49-F238E27FC236}">
                    <a16:creationId xmlns:a16="http://schemas.microsoft.com/office/drawing/2014/main" id="{1C21BCE0-77BA-C841-91BF-1A644C92E67B}"/>
                  </a:ext>
                </a:extLst>
              </p:cNvPr>
              <p:cNvSpPr/>
              <p:nvPr/>
            </p:nvSpPr>
            <p:spPr>
              <a:xfrm>
                <a:off x="7981819"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2307 h 92408"/>
                  <a:gd name="connsiteX29" fmla="*/ 44153 w 84821"/>
                  <a:gd name="connsiteY29" fmla="*/ 52307 h 92408"/>
                  <a:gd name="connsiteX30" fmla="*/ 35439 w 84821"/>
                  <a:gd name="connsiteY30" fmla="*/ 54050 h 92408"/>
                  <a:gd name="connsiteX31" fmla="*/ 28468 w 84821"/>
                  <a:gd name="connsiteY31" fmla="*/ 58119 h 92408"/>
                  <a:gd name="connsiteX32" fmla="*/ 25563 w 84821"/>
                  <a:gd name="connsiteY32" fmla="*/ 65093 h 92408"/>
                  <a:gd name="connsiteX33" fmla="*/ 29629 w 84821"/>
                  <a:gd name="connsiteY33" fmla="*/ 72067 h 92408"/>
                  <a:gd name="connsiteX34" fmla="*/ 38344 w 84821"/>
                  <a:gd name="connsiteY34" fmla="*/ 74392 h 92408"/>
                  <a:gd name="connsiteX35" fmla="*/ 45897 w 84821"/>
                  <a:gd name="connsiteY35" fmla="*/ 73229 h 92408"/>
                  <a:gd name="connsiteX36" fmla="*/ 52287 w 84821"/>
                  <a:gd name="connsiteY36" fmla="*/ 70323 h 92408"/>
                  <a:gd name="connsiteX37" fmla="*/ 56935 w 84821"/>
                  <a:gd name="connsiteY37" fmla="*/ 65093 h 92408"/>
                  <a:gd name="connsiteX38" fmla="*/ 58678 w 84821"/>
                  <a:gd name="connsiteY38" fmla="*/ 58119 h 92408"/>
                  <a:gd name="connsiteX39" fmla="*/ 58678 w 84821"/>
                  <a:gd name="connsiteY39" fmla="*/ 52307 h 92408"/>
                  <a:gd name="connsiteX40" fmla="*/ 51706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7"/>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4"/>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3"/>
                    </a:lnTo>
                    <a:close/>
                    <a:moveTo>
                      <a:pt x="51706" y="52307"/>
                    </a:moveTo>
                    <a:cubicBezTo>
                      <a:pt x="49382" y="52307"/>
                      <a:pt x="47058" y="52307"/>
                      <a:pt x="44153" y="52307"/>
                    </a:cubicBezTo>
                    <a:cubicBezTo>
                      <a:pt x="41249" y="52307"/>
                      <a:pt x="38344" y="52888"/>
                      <a:pt x="35439" y="54050"/>
                    </a:cubicBezTo>
                    <a:cubicBezTo>
                      <a:pt x="32534" y="54631"/>
                      <a:pt x="30211" y="56375"/>
                      <a:pt x="28468" y="58119"/>
                    </a:cubicBezTo>
                    <a:cubicBezTo>
                      <a:pt x="26724" y="59862"/>
                      <a:pt x="25563" y="62187"/>
                      <a:pt x="25563" y="65093"/>
                    </a:cubicBezTo>
                    <a:cubicBezTo>
                      <a:pt x="25563" y="68580"/>
                      <a:pt x="26724" y="70905"/>
                      <a:pt x="29629" y="72067"/>
                    </a:cubicBezTo>
                    <a:cubicBezTo>
                      <a:pt x="32534" y="73811"/>
                      <a:pt x="35439" y="74392"/>
                      <a:pt x="38344" y="74392"/>
                    </a:cubicBezTo>
                    <a:cubicBezTo>
                      <a:pt x="41249" y="74392"/>
                      <a:pt x="43573" y="73811"/>
                      <a:pt x="45897" y="73229"/>
                    </a:cubicBezTo>
                    <a:cubicBezTo>
                      <a:pt x="48221" y="72648"/>
                      <a:pt x="50545" y="71486"/>
                      <a:pt x="52287" y="70323"/>
                    </a:cubicBezTo>
                    <a:cubicBezTo>
                      <a:pt x="54030" y="69161"/>
                      <a:pt x="55773" y="67417"/>
                      <a:pt x="56935" y="65093"/>
                    </a:cubicBezTo>
                    <a:cubicBezTo>
                      <a:pt x="58097" y="62768"/>
                      <a:pt x="58678" y="60443"/>
                      <a:pt x="58678" y="58119"/>
                    </a:cubicBezTo>
                    <a:lnTo>
                      <a:pt x="58678" y="52307"/>
                    </a:lnTo>
                    <a:lnTo>
                      <a:pt x="51706" y="52307"/>
                    </a:lnTo>
                    <a:close/>
                  </a:path>
                </a:pathLst>
              </a:custGeom>
              <a:solidFill>
                <a:srgbClr val="0576AE"/>
              </a:solidFill>
              <a:ln w="5806" cap="flat">
                <a:no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BB7E547A-30C2-B94A-9AC1-9E9805E1225C}"/>
                  </a:ext>
                </a:extLst>
              </p:cNvPr>
              <p:cNvSpPr/>
              <p:nvPr/>
            </p:nvSpPr>
            <p:spPr>
              <a:xfrm>
                <a:off x="8081165"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6B5DA008-C678-DB40-9641-663998CFAB09}"/>
                  </a:ext>
                </a:extLst>
              </p:cNvPr>
              <p:cNvSpPr/>
              <p:nvPr/>
            </p:nvSpPr>
            <p:spPr>
              <a:xfrm>
                <a:off x="8167729" y="4531510"/>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7" y="31384"/>
                    </a:cubicBezTo>
                    <a:cubicBezTo>
                      <a:pt x="11619" y="31384"/>
                      <a:pt x="7553" y="29640"/>
                      <a:pt x="4648" y="26734"/>
                    </a:cubicBezTo>
                    <a:cubicBezTo>
                      <a:pt x="1743" y="23829"/>
                      <a:pt x="0" y="19760"/>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36FE104A-151F-7742-9019-66F2C11F040E}"/>
                  </a:ext>
                </a:extLst>
              </p:cNvPr>
              <p:cNvSpPr/>
              <p:nvPr/>
            </p:nvSpPr>
            <p:spPr>
              <a:xfrm>
                <a:off x="8220597"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6725 w 98764"/>
                  <a:gd name="connsiteY17" fmla="*/ 46495 h 92989"/>
                  <a:gd name="connsiteX18" fmla="*/ 32535 w 98764"/>
                  <a:gd name="connsiteY18" fmla="*/ 62768 h 92989"/>
                  <a:gd name="connsiteX19" fmla="*/ 48801 w 98764"/>
                  <a:gd name="connsiteY19" fmla="*/ 69161 h 92989"/>
                  <a:gd name="connsiteX20" fmla="*/ 65069 w 98764"/>
                  <a:gd name="connsiteY20" fmla="*/ 62768 h 92989"/>
                  <a:gd name="connsiteX21" fmla="*/ 70878 w 98764"/>
                  <a:gd name="connsiteY21" fmla="*/ 46495 h 92989"/>
                  <a:gd name="connsiteX22" fmla="*/ 65069 w 98764"/>
                  <a:gd name="connsiteY22" fmla="*/ 30222 h 92989"/>
                  <a:gd name="connsiteX23" fmla="*/ 48801 w 98764"/>
                  <a:gd name="connsiteY23" fmla="*/ 23829 h 92989"/>
                  <a:gd name="connsiteX24" fmla="*/ 32535 w 98764"/>
                  <a:gd name="connsiteY24" fmla="*/ 30222 h 92989"/>
                  <a:gd name="connsiteX25" fmla="*/ 2672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7"/>
                      <a:pt x="56354" y="92990"/>
                      <a:pt x="49382" y="92990"/>
                    </a:cubicBezTo>
                    <a:cubicBezTo>
                      <a:pt x="42411" y="92990"/>
                      <a:pt x="36020" y="91827"/>
                      <a:pt x="30211" y="89503"/>
                    </a:cubicBezTo>
                    <a:cubicBezTo>
                      <a:pt x="24401" y="87178"/>
                      <a:pt x="19172" y="84272"/>
                      <a:pt x="14524" y="80204"/>
                    </a:cubicBezTo>
                    <a:cubicBezTo>
                      <a:pt x="9877" y="76136"/>
                      <a:pt x="6391" y="71486"/>
                      <a:pt x="4067" y="65674"/>
                    </a:cubicBezTo>
                    <a:cubicBezTo>
                      <a:pt x="1162" y="59862"/>
                      <a:pt x="0" y="53469"/>
                      <a:pt x="0" y="46495"/>
                    </a:cubicBezTo>
                    <a:close/>
                    <a:moveTo>
                      <a:pt x="26725" y="46495"/>
                    </a:moveTo>
                    <a:cubicBezTo>
                      <a:pt x="26725" y="52888"/>
                      <a:pt x="28468" y="58700"/>
                      <a:pt x="32535" y="62768"/>
                    </a:cubicBezTo>
                    <a:cubicBezTo>
                      <a:pt x="36601" y="66836"/>
                      <a:pt x="41830" y="69161"/>
                      <a:pt x="48801" y="69161"/>
                    </a:cubicBezTo>
                    <a:cubicBezTo>
                      <a:pt x="55773" y="69161"/>
                      <a:pt x="61002" y="66836"/>
                      <a:pt x="65069" y="62768"/>
                    </a:cubicBezTo>
                    <a:cubicBezTo>
                      <a:pt x="69135" y="58700"/>
                      <a:pt x="70878" y="53469"/>
                      <a:pt x="70878" y="46495"/>
                    </a:cubicBezTo>
                    <a:cubicBezTo>
                      <a:pt x="70878" y="40102"/>
                      <a:pt x="69135" y="34290"/>
                      <a:pt x="65069" y="30222"/>
                    </a:cubicBezTo>
                    <a:cubicBezTo>
                      <a:pt x="61002" y="26153"/>
                      <a:pt x="55773" y="23829"/>
                      <a:pt x="48801" y="23829"/>
                    </a:cubicBezTo>
                    <a:cubicBezTo>
                      <a:pt x="41830" y="23829"/>
                      <a:pt x="36601" y="26153"/>
                      <a:pt x="32535" y="30222"/>
                    </a:cubicBezTo>
                    <a:cubicBezTo>
                      <a:pt x="29048" y="34290"/>
                      <a:pt x="26725" y="39521"/>
                      <a:pt x="26725" y="46495"/>
                    </a:cubicBezTo>
                    <a:close/>
                  </a:path>
                </a:pathLst>
              </a:custGeom>
              <a:solidFill>
                <a:srgbClr val="0576AE"/>
              </a:solidFill>
              <a:ln w="5806" cap="flat">
                <a:no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1961D8A8-AEEC-AA40-AE93-AAB45192CABD}"/>
                  </a:ext>
                </a:extLst>
              </p:cNvPr>
              <p:cNvSpPr/>
              <p:nvPr/>
            </p:nvSpPr>
            <p:spPr>
              <a:xfrm>
                <a:off x="8340858" y="4572774"/>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49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2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5"/>
                      <a:pt x="33696" y="5812"/>
                      <a:pt x="36020" y="4649"/>
                    </a:cubicBezTo>
                    <a:cubicBezTo>
                      <a:pt x="38344" y="3487"/>
                      <a:pt x="40668" y="2325"/>
                      <a:pt x="43573" y="1162"/>
                    </a:cubicBezTo>
                    <a:cubicBezTo>
                      <a:pt x="46477" y="581"/>
                      <a:pt x="49382" y="0"/>
                      <a:pt x="52868" y="0"/>
                    </a:cubicBezTo>
                    <a:cubicBezTo>
                      <a:pt x="59839" y="0"/>
                      <a:pt x="65068" y="1162"/>
                      <a:pt x="69716" y="2906"/>
                    </a:cubicBezTo>
                    <a:cubicBezTo>
                      <a:pt x="73783" y="5231"/>
                      <a:pt x="77268"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5" y="40102"/>
                      <a:pt x="27305" y="42427"/>
                      <a:pt x="27305" y="45332"/>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grpSp>
      </p:grpSp>
      <p:sp>
        <p:nvSpPr>
          <p:cNvPr id="855" name="Graphic 6">
            <a:extLst>
              <a:ext uri="{FF2B5EF4-FFF2-40B4-BE49-F238E27FC236}">
                <a16:creationId xmlns:a16="http://schemas.microsoft.com/office/drawing/2014/main" id="{43E041C6-66C4-2B43-B581-110C5925B59F}"/>
              </a:ext>
            </a:extLst>
          </p:cNvPr>
          <p:cNvSpPr/>
          <p:nvPr userDrawn="1"/>
        </p:nvSpPr>
        <p:spPr>
          <a:xfrm rot="5400000">
            <a:off x="1231095" y="7449378"/>
            <a:ext cx="434929" cy="2950396"/>
          </a:xfrm>
          <a:custGeom>
            <a:avLst/>
            <a:gdLst>
              <a:gd name="connsiteX0" fmla="*/ 0 w 101407"/>
              <a:gd name="connsiteY0" fmla="*/ 0 h 618290"/>
              <a:gd name="connsiteX1" fmla="*/ 101407 w 101407"/>
              <a:gd name="connsiteY1" fmla="*/ 0 h 618290"/>
              <a:gd name="connsiteX2" fmla="*/ 101407 w 101407"/>
              <a:gd name="connsiteY2" fmla="*/ 618291 h 618290"/>
              <a:gd name="connsiteX3" fmla="*/ 0 w 101407"/>
              <a:gd name="connsiteY3" fmla="*/ 618291 h 618290"/>
            </a:gdLst>
            <a:ahLst/>
            <a:cxnLst>
              <a:cxn ang="0">
                <a:pos x="connsiteX0" y="connsiteY0"/>
              </a:cxn>
              <a:cxn ang="0">
                <a:pos x="connsiteX1" y="connsiteY1"/>
              </a:cxn>
              <a:cxn ang="0">
                <a:pos x="connsiteX2" y="connsiteY2"/>
              </a:cxn>
              <a:cxn ang="0">
                <a:pos x="connsiteX3" y="connsiteY3"/>
              </a:cxn>
            </a:cxnLst>
            <a:rect l="l" t="t" r="r" b="b"/>
            <a:pathLst>
              <a:path w="101407" h="618290">
                <a:moveTo>
                  <a:pt x="0" y="0"/>
                </a:moveTo>
                <a:lnTo>
                  <a:pt x="101407" y="0"/>
                </a:lnTo>
                <a:lnTo>
                  <a:pt x="101407" y="618291"/>
                </a:lnTo>
                <a:lnTo>
                  <a:pt x="0" y="618291"/>
                </a:lnTo>
                <a:close/>
              </a:path>
            </a:pathLst>
          </a:custGeom>
          <a:solidFill>
            <a:srgbClr val="F8A36A"/>
          </a:solidFill>
          <a:ln w="2971"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856" name="Graphic 4">
            <a:extLst>
              <a:ext uri="{FF2B5EF4-FFF2-40B4-BE49-F238E27FC236}">
                <a16:creationId xmlns:a16="http://schemas.microsoft.com/office/drawing/2014/main" id="{E2731C64-0964-7745-9BCF-347874014E74}"/>
              </a:ext>
            </a:extLst>
          </p:cNvPr>
          <p:cNvGrpSpPr/>
          <p:nvPr userDrawn="1"/>
        </p:nvGrpSpPr>
        <p:grpSpPr>
          <a:xfrm>
            <a:off x="407245" y="8805486"/>
            <a:ext cx="2206050" cy="238178"/>
            <a:chOff x="4963693" y="3179089"/>
            <a:chExt cx="2147837" cy="231893"/>
          </a:xfrm>
          <a:solidFill>
            <a:schemeClr val="bg1"/>
          </a:solidFill>
        </p:grpSpPr>
        <p:sp>
          <p:nvSpPr>
            <p:cNvPr id="857" name="Freeform 856">
              <a:extLst>
                <a:ext uri="{FF2B5EF4-FFF2-40B4-BE49-F238E27FC236}">
                  <a16:creationId xmlns:a16="http://schemas.microsoft.com/office/drawing/2014/main" id="{DB6ACF06-34A3-A64A-9B5E-0F04DC4F5970}"/>
                </a:ext>
              </a:extLst>
            </p:cNvPr>
            <p:cNvSpPr/>
            <p:nvPr/>
          </p:nvSpPr>
          <p:spPr>
            <a:xfrm>
              <a:off x="4963693" y="3245926"/>
              <a:ext cx="162090" cy="108681"/>
            </a:xfrm>
            <a:custGeom>
              <a:avLst/>
              <a:gdLst>
                <a:gd name="connsiteX0" fmla="*/ 19172 w 162090"/>
                <a:gd name="connsiteY0" fmla="*/ 0 h 108681"/>
                <a:gd name="connsiteX1" fmla="*/ 44154 w 162090"/>
                <a:gd name="connsiteY1" fmla="*/ 88340 h 108681"/>
                <a:gd name="connsiteX2" fmla="*/ 44735 w 162090"/>
                <a:gd name="connsiteY2" fmla="*/ 88340 h 108681"/>
                <a:gd name="connsiteX3" fmla="*/ 73783 w 162090"/>
                <a:gd name="connsiteY3" fmla="*/ 0 h 108681"/>
                <a:gd name="connsiteX4" fmla="*/ 89469 w 162090"/>
                <a:gd name="connsiteY4" fmla="*/ 0 h 108681"/>
                <a:gd name="connsiteX5" fmla="*/ 118518 w 162090"/>
                <a:gd name="connsiteY5" fmla="*/ 88340 h 108681"/>
                <a:gd name="connsiteX6" fmla="*/ 119098 w 162090"/>
                <a:gd name="connsiteY6" fmla="*/ 88340 h 108681"/>
                <a:gd name="connsiteX7" fmla="*/ 144080 w 162090"/>
                <a:gd name="connsiteY7" fmla="*/ 0 h 108681"/>
                <a:gd name="connsiteX8" fmla="*/ 162090 w 162090"/>
                <a:gd name="connsiteY8" fmla="*/ 0 h 108681"/>
                <a:gd name="connsiteX9" fmla="*/ 127813 w 162090"/>
                <a:gd name="connsiteY9" fmla="*/ 108682 h 108681"/>
                <a:gd name="connsiteX10" fmla="*/ 110384 w 162090"/>
                <a:gd name="connsiteY10" fmla="*/ 108682 h 108681"/>
                <a:gd name="connsiteX11" fmla="*/ 81335 w 162090"/>
                <a:gd name="connsiteY11" fmla="*/ 19179 h 108681"/>
                <a:gd name="connsiteX12" fmla="*/ 80755 w 162090"/>
                <a:gd name="connsiteY12" fmla="*/ 19179 h 108681"/>
                <a:gd name="connsiteX13" fmla="*/ 51706 w 162090"/>
                <a:gd name="connsiteY13" fmla="*/ 108682 h 108681"/>
                <a:gd name="connsiteX14" fmla="*/ 34277 w 162090"/>
                <a:gd name="connsiteY14" fmla="*/ 108682 h 108681"/>
                <a:gd name="connsiteX15" fmla="*/ 0 w 162090"/>
                <a:gd name="connsiteY15" fmla="*/ 0 h 108681"/>
                <a:gd name="connsiteX16" fmla="*/ 19172 w 162090"/>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090" h="108681">
                  <a:moveTo>
                    <a:pt x="19172" y="0"/>
                  </a:moveTo>
                  <a:lnTo>
                    <a:pt x="44154" y="88340"/>
                  </a:lnTo>
                  <a:lnTo>
                    <a:pt x="44735" y="88340"/>
                  </a:lnTo>
                  <a:lnTo>
                    <a:pt x="73783" y="0"/>
                  </a:lnTo>
                  <a:lnTo>
                    <a:pt x="89469" y="0"/>
                  </a:lnTo>
                  <a:lnTo>
                    <a:pt x="118518" y="88340"/>
                  </a:lnTo>
                  <a:lnTo>
                    <a:pt x="119098" y="88340"/>
                  </a:lnTo>
                  <a:lnTo>
                    <a:pt x="144080" y="0"/>
                  </a:lnTo>
                  <a:lnTo>
                    <a:pt x="162090" y="0"/>
                  </a:lnTo>
                  <a:lnTo>
                    <a:pt x="127813" y="108682"/>
                  </a:lnTo>
                  <a:lnTo>
                    <a:pt x="110384" y="108682"/>
                  </a:lnTo>
                  <a:lnTo>
                    <a:pt x="81335" y="19179"/>
                  </a:lnTo>
                  <a:lnTo>
                    <a:pt x="80755" y="19179"/>
                  </a:lnTo>
                  <a:lnTo>
                    <a:pt x="51706" y="108682"/>
                  </a:lnTo>
                  <a:lnTo>
                    <a:pt x="34277" y="108682"/>
                  </a:lnTo>
                  <a:lnTo>
                    <a:pt x="0" y="0"/>
                  </a:lnTo>
                  <a:lnTo>
                    <a:pt x="19172" y="0"/>
                  </a:lnTo>
                  <a:close/>
                </a:path>
              </a:pathLst>
            </a:custGeom>
            <a:grpFill/>
            <a:ln w="5806"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DF70FBE4-879B-8447-87E5-E8339BCD8CA2}"/>
                </a:ext>
              </a:extLst>
            </p:cNvPr>
            <p:cNvSpPr/>
            <p:nvPr/>
          </p:nvSpPr>
          <p:spPr>
            <a:xfrm>
              <a:off x="5132174" y="3245926"/>
              <a:ext cx="161509" cy="108681"/>
            </a:xfrm>
            <a:custGeom>
              <a:avLst/>
              <a:gdLst>
                <a:gd name="connsiteX0" fmla="*/ 18591 w 161509"/>
                <a:gd name="connsiteY0" fmla="*/ 0 h 108681"/>
                <a:gd name="connsiteX1" fmla="*/ 43573 w 161509"/>
                <a:gd name="connsiteY1" fmla="*/ 88340 h 108681"/>
                <a:gd name="connsiteX2" fmla="*/ 44154 w 161509"/>
                <a:gd name="connsiteY2" fmla="*/ 88340 h 108681"/>
                <a:gd name="connsiteX3" fmla="*/ 73202 w 161509"/>
                <a:gd name="connsiteY3" fmla="*/ 0 h 108681"/>
                <a:gd name="connsiteX4" fmla="*/ 88888 w 161509"/>
                <a:gd name="connsiteY4" fmla="*/ 0 h 108681"/>
                <a:gd name="connsiteX5" fmla="*/ 117937 w 161509"/>
                <a:gd name="connsiteY5" fmla="*/ 88340 h 108681"/>
                <a:gd name="connsiteX6" fmla="*/ 118518 w 161509"/>
                <a:gd name="connsiteY6" fmla="*/ 88340 h 108681"/>
                <a:gd name="connsiteX7" fmla="*/ 143499 w 161509"/>
                <a:gd name="connsiteY7" fmla="*/ 0 h 108681"/>
                <a:gd name="connsiteX8" fmla="*/ 161509 w 161509"/>
                <a:gd name="connsiteY8" fmla="*/ 0 h 108681"/>
                <a:gd name="connsiteX9" fmla="*/ 127232 w 161509"/>
                <a:gd name="connsiteY9" fmla="*/ 108682 h 108681"/>
                <a:gd name="connsiteX10" fmla="*/ 109803 w 161509"/>
                <a:gd name="connsiteY10" fmla="*/ 108682 h 108681"/>
                <a:gd name="connsiteX11" fmla="*/ 80755 w 161509"/>
                <a:gd name="connsiteY11" fmla="*/ 19179 h 108681"/>
                <a:gd name="connsiteX12" fmla="*/ 80755 w 161509"/>
                <a:gd name="connsiteY12" fmla="*/ 19179 h 108681"/>
                <a:gd name="connsiteX13" fmla="*/ 51706 w 161509"/>
                <a:gd name="connsiteY13" fmla="*/ 108682 h 108681"/>
                <a:gd name="connsiteX14" fmla="*/ 34277 w 161509"/>
                <a:gd name="connsiteY14" fmla="*/ 108682 h 108681"/>
                <a:gd name="connsiteX15" fmla="*/ 0 w 161509"/>
                <a:gd name="connsiteY15" fmla="*/ 0 h 108681"/>
                <a:gd name="connsiteX16" fmla="*/ 18591 w 161509"/>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09" h="108681">
                  <a:moveTo>
                    <a:pt x="18591" y="0"/>
                  </a:moveTo>
                  <a:lnTo>
                    <a:pt x="43573" y="88340"/>
                  </a:lnTo>
                  <a:lnTo>
                    <a:pt x="44154" y="88340"/>
                  </a:lnTo>
                  <a:lnTo>
                    <a:pt x="73202" y="0"/>
                  </a:lnTo>
                  <a:lnTo>
                    <a:pt x="88888" y="0"/>
                  </a:lnTo>
                  <a:lnTo>
                    <a:pt x="117937" y="88340"/>
                  </a:lnTo>
                  <a:lnTo>
                    <a:pt x="118518" y="88340"/>
                  </a:lnTo>
                  <a:lnTo>
                    <a:pt x="143499" y="0"/>
                  </a:lnTo>
                  <a:lnTo>
                    <a:pt x="161509" y="0"/>
                  </a:lnTo>
                  <a:lnTo>
                    <a:pt x="127232" y="108682"/>
                  </a:lnTo>
                  <a:lnTo>
                    <a:pt x="109803" y="108682"/>
                  </a:lnTo>
                  <a:lnTo>
                    <a:pt x="80755" y="19179"/>
                  </a:lnTo>
                  <a:lnTo>
                    <a:pt x="80755" y="19179"/>
                  </a:lnTo>
                  <a:lnTo>
                    <a:pt x="51706" y="108682"/>
                  </a:lnTo>
                  <a:lnTo>
                    <a:pt x="34277" y="108682"/>
                  </a:lnTo>
                  <a:lnTo>
                    <a:pt x="0" y="0"/>
                  </a:lnTo>
                  <a:lnTo>
                    <a:pt x="18591" y="0"/>
                  </a:lnTo>
                  <a:close/>
                </a:path>
              </a:pathLst>
            </a:custGeom>
            <a:grpFill/>
            <a:ln w="5806" cap="flat">
              <a:no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5F05D5FA-A7CD-4245-A30B-D7241AF35814}"/>
                </a:ext>
              </a:extLst>
            </p:cNvPr>
            <p:cNvSpPr/>
            <p:nvPr/>
          </p:nvSpPr>
          <p:spPr>
            <a:xfrm>
              <a:off x="5298911" y="3245926"/>
              <a:ext cx="162090" cy="108681"/>
            </a:xfrm>
            <a:custGeom>
              <a:avLst/>
              <a:gdLst>
                <a:gd name="connsiteX0" fmla="*/ 19172 w 162090"/>
                <a:gd name="connsiteY0" fmla="*/ 0 h 108681"/>
                <a:gd name="connsiteX1" fmla="*/ 44154 w 162090"/>
                <a:gd name="connsiteY1" fmla="*/ 88340 h 108681"/>
                <a:gd name="connsiteX2" fmla="*/ 44735 w 162090"/>
                <a:gd name="connsiteY2" fmla="*/ 88340 h 108681"/>
                <a:gd name="connsiteX3" fmla="*/ 73783 w 162090"/>
                <a:gd name="connsiteY3" fmla="*/ 0 h 108681"/>
                <a:gd name="connsiteX4" fmla="*/ 89469 w 162090"/>
                <a:gd name="connsiteY4" fmla="*/ 0 h 108681"/>
                <a:gd name="connsiteX5" fmla="*/ 118518 w 162090"/>
                <a:gd name="connsiteY5" fmla="*/ 88340 h 108681"/>
                <a:gd name="connsiteX6" fmla="*/ 119098 w 162090"/>
                <a:gd name="connsiteY6" fmla="*/ 88340 h 108681"/>
                <a:gd name="connsiteX7" fmla="*/ 144080 w 162090"/>
                <a:gd name="connsiteY7" fmla="*/ 0 h 108681"/>
                <a:gd name="connsiteX8" fmla="*/ 162090 w 162090"/>
                <a:gd name="connsiteY8" fmla="*/ 0 h 108681"/>
                <a:gd name="connsiteX9" fmla="*/ 127813 w 162090"/>
                <a:gd name="connsiteY9" fmla="*/ 108682 h 108681"/>
                <a:gd name="connsiteX10" fmla="*/ 110384 w 162090"/>
                <a:gd name="connsiteY10" fmla="*/ 108682 h 108681"/>
                <a:gd name="connsiteX11" fmla="*/ 81335 w 162090"/>
                <a:gd name="connsiteY11" fmla="*/ 19179 h 108681"/>
                <a:gd name="connsiteX12" fmla="*/ 80755 w 162090"/>
                <a:gd name="connsiteY12" fmla="*/ 19179 h 108681"/>
                <a:gd name="connsiteX13" fmla="*/ 51706 w 162090"/>
                <a:gd name="connsiteY13" fmla="*/ 108682 h 108681"/>
                <a:gd name="connsiteX14" fmla="*/ 34277 w 162090"/>
                <a:gd name="connsiteY14" fmla="*/ 108682 h 108681"/>
                <a:gd name="connsiteX15" fmla="*/ 0 w 162090"/>
                <a:gd name="connsiteY15" fmla="*/ 0 h 108681"/>
                <a:gd name="connsiteX16" fmla="*/ 19172 w 162090"/>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090" h="108681">
                  <a:moveTo>
                    <a:pt x="19172" y="0"/>
                  </a:moveTo>
                  <a:lnTo>
                    <a:pt x="44154" y="88340"/>
                  </a:lnTo>
                  <a:lnTo>
                    <a:pt x="44735" y="88340"/>
                  </a:lnTo>
                  <a:lnTo>
                    <a:pt x="73783" y="0"/>
                  </a:lnTo>
                  <a:lnTo>
                    <a:pt x="89469" y="0"/>
                  </a:lnTo>
                  <a:lnTo>
                    <a:pt x="118518" y="88340"/>
                  </a:lnTo>
                  <a:lnTo>
                    <a:pt x="119098" y="88340"/>
                  </a:lnTo>
                  <a:lnTo>
                    <a:pt x="144080" y="0"/>
                  </a:lnTo>
                  <a:lnTo>
                    <a:pt x="162090" y="0"/>
                  </a:lnTo>
                  <a:lnTo>
                    <a:pt x="127813" y="108682"/>
                  </a:lnTo>
                  <a:lnTo>
                    <a:pt x="110384" y="108682"/>
                  </a:lnTo>
                  <a:lnTo>
                    <a:pt x="81335" y="19179"/>
                  </a:lnTo>
                  <a:lnTo>
                    <a:pt x="80755" y="19179"/>
                  </a:lnTo>
                  <a:lnTo>
                    <a:pt x="51706" y="108682"/>
                  </a:lnTo>
                  <a:lnTo>
                    <a:pt x="34277" y="108682"/>
                  </a:lnTo>
                  <a:lnTo>
                    <a:pt x="0" y="0"/>
                  </a:lnTo>
                  <a:lnTo>
                    <a:pt x="19172" y="0"/>
                  </a:lnTo>
                  <a:close/>
                </a:path>
              </a:pathLst>
            </a:custGeom>
            <a:grpFill/>
            <a:ln w="5806" cap="flat">
              <a:noFill/>
              <a:prstDash val="solid"/>
              <a:miter/>
            </a:ln>
          </p:spPr>
          <p:txBody>
            <a:bodyPr rtlCol="0" anchor="ctr"/>
            <a:lstStyle/>
            <a:p>
              <a:endParaRPr lang="en-US"/>
            </a:p>
          </p:txBody>
        </p:sp>
        <p:sp>
          <p:nvSpPr>
            <p:cNvPr id="860" name="Freeform 859">
              <a:extLst>
                <a:ext uri="{FF2B5EF4-FFF2-40B4-BE49-F238E27FC236}">
                  <a16:creationId xmlns:a16="http://schemas.microsoft.com/office/drawing/2014/main" id="{CB8179DF-2613-A34F-94A1-283C085D3CA0}"/>
                </a:ext>
              </a:extLst>
            </p:cNvPr>
            <p:cNvSpPr/>
            <p:nvPr/>
          </p:nvSpPr>
          <p:spPr>
            <a:xfrm>
              <a:off x="5470878" y="3330779"/>
              <a:ext cx="25562" cy="25572"/>
            </a:xfrm>
            <a:custGeom>
              <a:avLst/>
              <a:gdLst>
                <a:gd name="connsiteX0" fmla="*/ 25562 w 25562"/>
                <a:gd name="connsiteY0" fmla="*/ 12786 h 25572"/>
                <a:gd name="connsiteX1" fmla="*/ 22077 w 25562"/>
                <a:gd name="connsiteY1" fmla="*/ 21504 h 25572"/>
                <a:gd name="connsiteX2" fmla="*/ 12781 w 25562"/>
                <a:gd name="connsiteY2" fmla="*/ 25572 h 25572"/>
                <a:gd name="connsiteX3" fmla="*/ 3486 w 25562"/>
                <a:gd name="connsiteY3" fmla="*/ 21504 h 25572"/>
                <a:gd name="connsiteX4" fmla="*/ 0 w 25562"/>
                <a:gd name="connsiteY4" fmla="*/ 12786 h 25572"/>
                <a:gd name="connsiteX5" fmla="*/ 3486 w 25562"/>
                <a:gd name="connsiteY5" fmla="*/ 4068 h 25572"/>
                <a:gd name="connsiteX6" fmla="*/ 12781 w 25562"/>
                <a:gd name="connsiteY6" fmla="*/ 0 h 25572"/>
                <a:gd name="connsiteX7" fmla="*/ 22077 w 25562"/>
                <a:gd name="connsiteY7" fmla="*/ 4068 h 25572"/>
                <a:gd name="connsiteX8" fmla="*/ 25562 w 25562"/>
                <a:gd name="connsiteY8" fmla="*/ 12786 h 2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2" h="25572">
                  <a:moveTo>
                    <a:pt x="25562" y="12786"/>
                  </a:moveTo>
                  <a:cubicBezTo>
                    <a:pt x="25562" y="16274"/>
                    <a:pt x="24400" y="19179"/>
                    <a:pt x="22077" y="21504"/>
                  </a:cubicBezTo>
                  <a:cubicBezTo>
                    <a:pt x="19753" y="23829"/>
                    <a:pt x="16848" y="25572"/>
                    <a:pt x="12781" y="25572"/>
                  </a:cubicBezTo>
                  <a:cubicBezTo>
                    <a:pt x="9295" y="25572"/>
                    <a:pt x="5810" y="24410"/>
                    <a:pt x="3486" y="21504"/>
                  </a:cubicBezTo>
                  <a:cubicBezTo>
                    <a:pt x="1162" y="19179"/>
                    <a:pt x="0" y="16274"/>
                    <a:pt x="0" y="12786"/>
                  </a:cubicBezTo>
                  <a:cubicBezTo>
                    <a:pt x="0" y="9299"/>
                    <a:pt x="1162" y="6393"/>
                    <a:pt x="3486" y="4068"/>
                  </a:cubicBezTo>
                  <a:cubicBezTo>
                    <a:pt x="5810" y="1744"/>
                    <a:pt x="8715" y="0"/>
                    <a:pt x="12781" y="0"/>
                  </a:cubicBezTo>
                  <a:cubicBezTo>
                    <a:pt x="16267" y="0"/>
                    <a:pt x="19753" y="1162"/>
                    <a:pt x="22077" y="4068"/>
                  </a:cubicBezTo>
                  <a:cubicBezTo>
                    <a:pt x="24400" y="6974"/>
                    <a:pt x="25562" y="9880"/>
                    <a:pt x="25562" y="12786"/>
                  </a:cubicBezTo>
                  <a:close/>
                </a:path>
              </a:pathLst>
            </a:custGeom>
            <a:grpFill/>
            <a:ln w="5806"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9DE02BDA-5AAF-354E-A32A-4D8E88760B05}"/>
                </a:ext>
              </a:extLst>
            </p:cNvPr>
            <p:cNvSpPr/>
            <p:nvPr/>
          </p:nvSpPr>
          <p:spPr>
            <a:xfrm>
              <a:off x="5519098" y="3208730"/>
              <a:ext cx="87725" cy="148783"/>
            </a:xfrm>
            <a:custGeom>
              <a:avLst/>
              <a:gdLst>
                <a:gd name="connsiteX0" fmla="*/ 86564 w 87725"/>
                <a:gd name="connsiteY0" fmla="*/ 61025 h 148783"/>
                <a:gd name="connsiteX1" fmla="*/ 55773 w 87725"/>
                <a:gd name="connsiteY1" fmla="*/ 61025 h 148783"/>
                <a:gd name="connsiteX2" fmla="*/ 55773 w 87725"/>
                <a:gd name="connsiteY2" fmla="*/ 98802 h 148783"/>
                <a:gd name="connsiteX3" fmla="*/ 56354 w 87725"/>
                <a:gd name="connsiteY3" fmla="*/ 107519 h 148783"/>
                <a:gd name="connsiteX4" fmla="*/ 58678 w 87725"/>
                <a:gd name="connsiteY4" fmla="*/ 113913 h 148783"/>
                <a:gd name="connsiteX5" fmla="*/ 63906 w 87725"/>
                <a:gd name="connsiteY5" fmla="*/ 117981 h 148783"/>
                <a:gd name="connsiteX6" fmla="*/ 72621 w 87725"/>
                <a:gd name="connsiteY6" fmla="*/ 119725 h 148783"/>
                <a:gd name="connsiteX7" fmla="*/ 80173 w 87725"/>
                <a:gd name="connsiteY7" fmla="*/ 119143 h 148783"/>
                <a:gd name="connsiteX8" fmla="*/ 87145 w 87725"/>
                <a:gd name="connsiteY8" fmla="*/ 116237 h 148783"/>
                <a:gd name="connsiteX9" fmla="*/ 87145 w 87725"/>
                <a:gd name="connsiteY9" fmla="*/ 145297 h 148783"/>
                <a:gd name="connsiteX10" fmla="*/ 74945 w 87725"/>
                <a:gd name="connsiteY10" fmla="*/ 148203 h 148783"/>
                <a:gd name="connsiteX11" fmla="*/ 62744 w 87725"/>
                <a:gd name="connsiteY11" fmla="*/ 148784 h 148783"/>
                <a:gd name="connsiteX12" fmla="*/ 46477 w 87725"/>
                <a:gd name="connsiteY12" fmla="*/ 147040 h 148783"/>
                <a:gd name="connsiteX13" fmla="*/ 33696 w 87725"/>
                <a:gd name="connsiteY13" fmla="*/ 141229 h 148783"/>
                <a:gd name="connsiteX14" fmla="*/ 24982 w 87725"/>
                <a:gd name="connsiteY14" fmla="*/ 130767 h 148783"/>
                <a:gd name="connsiteX15" fmla="*/ 22077 w 87725"/>
                <a:gd name="connsiteY15" fmla="*/ 115075 h 148783"/>
                <a:gd name="connsiteX16" fmla="*/ 22077 w 87725"/>
                <a:gd name="connsiteY16" fmla="*/ 61606 h 148783"/>
                <a:gd name="connsiteX17" fmla="*/ 0 w 87725"/>
                <a:gd name="connsiteY17" fmla="*/ 61606 h 148783"/>
                <a:gd name="connsiteX18" fmla="*/ 0 w 87725"/>
                <a:gd name="connsiteY18" fmla="*/ 33709 h 148783"/>
                <a:gd name="connsiteX19" fmla="*/ 22077 w 87725"/>
                <a:gd name="connsiteY19" fmla="*/ 33709 h 148783"/>
                <a:gd name="connsiteX20" fmla="*/ 22077 w 87725"/>
                <a:gd name="connsiteY20" fmla="*/ 0 h 148783"/>
                <a:gd name="connsiteX21" fmla="*/ 56935 w 87725"/>
                <a:gd name="connsiteY21" fmla="*/ 0 h 148783"/>
                <a:gd name="connsiteX22" fmla="*/ 56935 w 87725"/>
                <a:gd name="connsiteY22" fmla="*/ 33709 h 148783"/>
                <a:gd name="connsiteX23" fmla="*/ 87726 w 87725"/>
                <a:gd name="connsiteY23" fmla="*/ 33709 h 148783"/>
                <a:gd name="connsiteX24" fmla="*/ 87726 w 87725"/>
                <a:gd name="connsiteY24" fmla="*/ 61025 h 14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725" h="148783">
                  <a:moveTo>
                    <a:pt x="86564" y="61025"/>
                  </a:moveTo>
                  <a:lnTo>
                    <a:pt x="55773" y="61025"/>
                  </a:lnTo>
                  <a:lnTo>
                    <a:pt x="55773" y="98802"/>
                  </a:lnTo>
                  <a:cubicBezTo>
                    <a:pt x="55773" y="101708"/>
                    <a:pt x="55773" y="104614"/>
                    <a:pt x="56354" y="107519"/>
                  </a:cubicBezTo>
                  <a:cubicBezTo>
                    <a:pt x="56935" y="109844"/>
                    <a:pt x="57516" y="112169"/>
                    <a:pt x="58678" y="113913"/>
                  </a:cubicBezTo>
                  <a:cubicBezTo>
                    <a:pt x="59840" y="115656"/>
                    <a:pt x="61582" y="117400"/>
                    <a:pt x="63906" y="117981"/>
                  </a:cubicBezTo>
                  <a:cubicBezTo>
                    <a:pt x="66230" y="119143"/>
                    <a:pt x="69135" y="119725"/>
                    <a:pt x="72621" y="119725"/>
                  </a:cubicBezTo>
                  <a:cubicBezTo>
                    <a:pt x="74364" y="119725"/>
                    <a:pt x="76688" y="119725"/>
                    <a:pt x="80173" y="119143"/>
                  </a:cubicBezTo>
                  <a:cubicBezTo>
                    <a:pt x="83078" y="118562"/>
                    <a:pt x="85402" y="117981"/>
                    <a:pt x="87145" y="116237"/>
                  </a:cubicBezTo>
                  <a:lnTo>
                    <a:pt x="87145" y="145297"/>
                  </a:lnTo>
                  <a:cubicBezTo>
                    <a:pt x="83078" y="146459"/>
                    <a:pt x="79011" y="147622"/>
                    <a:pt x="74945" y="148203"/>
                  </a:cubicBezTo>
                  <a:cubicBezTo>
                    <a:pt x="70878" y="148784"/>
                    <a:pt x="66811" y="148784"/>
                    <a:pt x="62744" y="148784"/>
                  </a:cubicBezTo>
                  <a:cubicBezTo>
                    <a:pt x="56935" y="148784"/>
                    <a:pt x="51706" y="148203"/>
                    <a:pt x="46477" y="147040"/>
                  </a:cubicBezTo>
                  <a:cubicBezTo>
                    <a:pt x="41249" y="145878"/>
                    <a:pt x="37182" y="143553"/>
                    <a:pt x="33696" y="141229"/>
                  </a:cubicBezTo>
                  <a:cubicBezTo>
                    <a:pt x="30210" y="138904"/>
                    <a:pt x="27306" y="134835"/>
                    <a:pt x="24982" y="130767"/>
                  </a:cubicBezTo>
                  <a:cubicBezTo>
                    <a:pt x="22658" y="126699"/>
                    <a:pt x="22077" y="120887"/>
                    <a:pt x="22077" y="115075"/>
                  </a:cubicBezTo>
                  <a:lnTo>
                    <a:pt x="22077" y="61606"/>
                  </a:lnTo>
                  <a:lnTo>
                    <a:pt x="0" y="61606"/>
                  </a:lnTo>
                  <a:lnTo>
                    <a:pt x="0" y="33709"/>
                  </a:lnTo>
                  <a:lnTo>
                    <a:pt x="22077" y="33709"/>
                  </a:lnTo>
                  <a:lnTo>
                    <a:pt x="22077" y="0"/>
                  </a:lnTo>
                  <a:lnTo>
                    <a:pt x="56935" y="0"/>
                  </a:lnTo>
                  <a:lnTo>
                    <a:pt x="56935" y="33709"/>
                  </a:lnTo>
                  <a:lnTo>
                    <a:pt x="87726" y="33709"/>
                  </a:lnTo>
                  <a:lnTo>
                    <a:pt x="87726" y="61025"/>
                  </a:lnTo>
                  <a:close/>
                </a:path>
              </a:pathLst>
            </a:custGeom>
            <a:grpFill/>
            <a:ln w="5806" cap="flat">
              <a:no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4B7DA770-EBE6-A74A-929F-355F131E0550}"/>
                </a:ext>
              </a:extLst>
            </p:cNvPr>
            <p:cNvSpPr/>
            <p:nvPr/>
          </p:nvSpPr>
          <p:spPr>
            <a:xfrm>
              <a:off x="5620186" y="3238951"/>
              <a:ext cx="115031" cy="118562"/>
            </a:xfrm>
            <a:custGeom>
              <a:avLst/>
              <a:gdLst>
                <a:gd name="connsiteX0" fmla="*/ 109803 w 115031"/>
                <a:gd name="connsiteY0" fmla="*/ 96477 h 118562"/>
                <a:gd name="connsiteX1" fmla="*/ 88888 w 115031"/>
                <a:gd name="connsiteY1" fmla="*/ 112750 h 118562"/>
                <a:gd name="connsiteX2" fmla="*/ 62164 w 115031"/>
                <a:gd name="connsiteY2" fmla="*/ 118562 h 118562"/>
                <a:gd name="connsiteX3" fmla="*/ 37763 w 115031"/>
                <a:gd name="connsiteY3" fmla="*/ 114494 h 118562"/>
                <a:gd name="connsiteX4" fmla="*/ 18010 w 115031"/>
                <a:gd name="connsiteY4" fmla="*/ 102289 h 118562"/>
                <a:gd name="connsiteX5" fmla="*/ 4648 w 115031"/>
                <a:gd name="connsiteY5" fmla="*/ 83691 h 118562"/>
                <a:gd name="connsiteX6" fmla="*/ 0 w 115031"/>
                <a:gd name="connsiteY6" fmla="*/ 59281 h 118562"/>
                <a:gd name="connsiteX7" fmla="*/ 4648 w 115031"/>
                <a:gd name="connsiteY7" fmla="*/ 34871 h 118562"/>
                <a:gd name="connsiteX8" fmla="*/ 18010 w 115031"/>
                <a:gd name="connsiteY8" fmla="*/ 16273 h 118562"/>
                <a:gd name="connsiteX9" fmla="*/ 37763 w 115031"/>
                <a:gd name="connsiteY9" fmla="*/ 4068 h 118562"/>
                <a:gd name="connsiteX10" fmla="*/ 62164 w 115031"/>
                <a:gd name="connsiteY10" fmla="*/ 0 h 118562"/>
                <a:gd name="connsiteX11" fmla="*/ 84240 w 115031"/>
                <a:gd name="connsiteY11" fmla="*/ 4068 h 118562"/>
                <a:gd name="connsiteX12" fmla="*/ 101088 w 115031"/>
                <a:gd name="connsiteY12" fmla="*/ 16273 h 118562"/>
                <a:gd name="connsiteX13" fmla="*/ 111546 w 115031"/>
                <a:gd name="connsiteY13" fmla="*/ 34871 h 118562"/>
                <a:gd name="connsiteX14" fmla="*/ 115032 w 115031"/>
                <a:gd name="connsiteY14" fmla="*/ 59281 h 118562"/>
                <a:gd name="connsiteX15" fmla="*/ 115032 w 115031"/>
                <a:gd name="connsiteY15" fmla="*/ 70324 h 118562"/>
                <a:gd name="connsiteX16" fmla="*/ 34277 w 115031"/>
                <a:gd name="connsiteY16" fmla="*/ 70324 h 118562"/>
                <a:gd name="connsiteX17" fmla="*/ 43573 w 115031"/>
                <a:gd name="connsiteY17" fmla="*/ 86016 h 118562"/>
                <a:gd name="connsiteX18" fmla="*/ 61002 w 115031"/>
                <a:gd name="connsiteY18" fmla="*/ 91827 h 118562"/>
                <a:gd name="connsiteX19" fmla="*/ 75526 w 115031"/>
                <a:gd name="connsiteY19" fmla="*/ 87759 h 118562"/>
                <a:gd name="connsiteX20" fmla="*/ 85983 w 115031"/>
                <a:gd name="connsiteY20" fmla="*/ 77879 h 118562"/>
                <a:gd name="connsiteX21" fmla="*/ 109803 w 115031"/>
                <a:gd name="connsiteY21" fmla="*/ 96477 h 118562"/>
                <a:gd name="connsiteX22" fmla="*/ 80174 w 115031"/>
                <a:gd name="connsiteY22" fmla="*/ 46495 h 118562"/>
                <a:gd name="connsiteX23" fmla="*/ 74364 w 115031"/>
                <a:gd name="connsiteY23" fmla="*/ 31384 h 118562"/>
                <a:gd name="connsiteX24" fmla="*/ 58678 w 115031"/>
                <a:gd name="connsiteY24" fmla="*/ 24991 h 118562"/>
                <a:gd name="connsiteX25" fmla="*/ 48221 w 115031"/>
                <a:gd name="connsiteY25" fmla="*/ 26735 h 118562"/>
                <a:gd name="connsiteX26" fmla="*/ 40668 w 115031"/>
                <a:gd name="connsiteY26" fmla="*/ 31384 h 118562"/>
                <a:gd name="connsiteX27" fmla="*/ 36020 w 115031"/>
                <a:gd name="connsiteY27" fmla="*/ 38359 h 118562"/>
                <a:gd name="connsiteX28" fmla="*/ 34277 w 115031"/>
                <a:gd name="connsiteY28" fmla="*/ 46495 h 118562"/>
                <a:gd name="connsiteX29" fmla="*/ 80174 w 115031"/>
                <a:gd name="connsiteY29" fmla="*/ 46495 h 1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031" h="118562">
                  <a:moveTo>
                    <a:pt x="109803" y="96477"/>
                  </a:moveTo>
                  <a:cubicBezTo>
                    <a:pt x="103993" y="103451"/>
                    <a:pt x="97022" y="109263"/>
                    <a:pt x="88888" y="112750"/>
                  </a:cubicBezTo>
                  <a:cubicBezTo>
                    <a:pt x="80755" y="116237"/>
                    <a:pt x="71459" y="118562"/>
                    <a:pt x="62164" y="118562"/>
                  </a:cubicBezTo>
                  <a:cubicBezTo>
                    <a:pt x="53449" y="118562"/>
                    <a:pt x="45316" y="117400"/>
                    <a:pt x="37763" y="114494"/>
                  </a:cubicBezTo>
                  <a:cubicBezTo>
                    <a:pt x="30210" y="111588"/>
                    <a:pt x="23239" y="107519"/>
                    <a:pt x="18010" y="102289"/>
                  </a:cubicBezTo>
                  <a:cubicBezTo>
                    <a:pt x="12201" y="97058"/>
                    <a:pt x="8134" y="90665"/>
                    <a:pt x="4648" y="83691"/>
                  </a:cubicBezTo>
                  <a:cubicBezTo>
                    <a:pt x="1162" y="76136"/>
                    <a:pt x="0" y="67999"/>
                    <a:pt x="0" y="59281"/>
                  </a:cubicBezTo>
                  <a:cubicBezTo>
                    <a:pt x="0" y="50563"/>
                    <a:pt x="1743" y="42427"/>
                    <a:pt x="4648" y="34871"/>
                  </a:cubicBezTo>
                  <a:cubicBezTo>
                    <a:pt x="8134" y="27316"/>
                    <a:pt x="12201" y="21504"/>
                    <a:pt x="18010" y="16273"/>
                  </a:cubicBezTo>
                  <a:cubicBezTo>
                    <a:pt x="23820" y="11043"/>
                    <a:pt x="30210" y="6974"/>
                    <a:pt x="37763" y="4068"/>
                  </a:cubicBezTo>
                  <a:cubicBezTo>
                    <a:pt x="45316" y="1162"/>
                    <a:pt x="53449" y="0"/>
                    <a:pt x="62164" y="0"/>
                  </a:cubicBezTo>
                  <a:cubicBezTo>
                    <a:pt x="70297" y="0"/>
                    <a:pt x="77269" y="1162"/>
                    <a:pt x="84240" y="4068"/>
                  </a:cubicBezTo>
                  <a:cubicBezTo>
                    <a:pt x="90631" y="6974"/>
                    <a:pt x="96441" y="11043"/>
                    <a:pt x="101088" y="16273"/>
                  </a:cubicBezTo>
                  <a:cubicBezTo>
                    <a:pt x="105736" y="21504"/>
                    <a:pt x="109222" y="27897"/>
                    <a:pt x="111546" y="34871"/>
                  </a:cubicBezTo>
                  <a:cubicBezTo>
                    <a:pt x="113870" y="42427"/>
                    <a:pt x="115032" y="50563"/>
                    <a:pt x="115032" y="59281"/>
                  </a:cubicBezTo>
                  <a:lnTo>
                    <a:pt x="115032" y="70324"/>
                  </a:lnTo>
                  <a:lnTo>
                    <a:pt x="34277" y="70324"/>
                  </a:lnTo>
                  <a:cubicBezTo>
                    <a:pt x="35439" y="76717"/>
                    <a:pt x="38925" y="82529"/>
                    <a:pt x="43573" y="86016"/>
                  </a:cubicBezTo>
                  <a:cubicBezTo>
                    <a:pt x="48221" y="89503"/>
                    <a:pt x="54030" y="91827"/>
                    <a:pt x="61002" y="91827"/>
                  </a:cubicBezTo>
                  <a:cubicBezTo>
                    <a:pt x="66811" y="91827"/>
                    <a:pt x="71459" y="90665"/>
                    <a:pt x="75526" y="87759"/>
                  </a:cubicBezTo>
                  <a:cubicBezTo>
                    <a:pt x="79593" y="84853"/>
                    <a:pt x="83079" y="81948"/>
                    <a:pt x="85983" y="77879"/>
                  </a:cubicBezTo>
                  <a:lnTo>
                    <a:pt x="109803" y="96477"/>
                  </a:lnTo>
                  <a:close/>
                  <a:moveTo>
                    <a:pt x="80174" y="46495"/>
                  </a:moveTo>
                  <a:cubicBezTo>
                    <a:pt x="80174" y="40683"/>
                    <a:pt x="78431" y="35453"/>
                    <a:pt x="74364" y="31384"/>
                  </a:cubicBezTo>
                  <a:cubicBezTo>
                    <a:pt x="70297" y="27316"/>
                    <a:pt x="65068" y="24991"/>
                    <a:pt x="58678" y="24991"/>
                  </a:cubicBezTo>
                  <a:cubicBezTo>
                    <a:pt x="54611" y="24991"/>
                    <a:pt x="51125" y="25572"/>
                    <a:pt x="48221" y="26735"/>
                  </a:cubicBezTo>
                  <a:cubicBezTo>
                    <a:pt x="45316" y="27897"/>
                    <a:pt x="42992" y="29641"/>
                    <a:pt x="40668" y="31384"/>
                  </a:cubicBezTo>
                  <a:cubicBezTo>
                    <a:pt x="38344" y="33128"/>
                    <a:pt x="37182" y="35453"/>
                    <a:pt x="36020" y="38359"/>
                  </a:cubicBezTo>
                  <a:cubicBezTo>
                    <a:pt x="34858" y="40683"/>
                    <a:pt x="34277" y="43589"/>
                    <a:pt x="34277" y="46495"/>
                  </a:cubicBezTo>
                  <a:lnTo>
                    <a:pt x="80174" y="46495"/>
                  </a:lnTo>
                  <a:close/>
                </a:path>
              </a:pathLst>
            </a:custGeom>
            <a:grpFill/>
            <a:ln w="5806" cap="flat">
              <a:noFill/>
              <a:prstDash val="solid"/>
              <a:miter/>
            </a:ln>
          </p:spPr>
          <p:txBody>
            <a:bodyPr rtlCol="0" anchor="ctr"/>
            <a:lstStyle/>
            <a:p>
              <a:endParaRPr lang="en-US"/>
            </a:p>
          </p:txBody>
        </p:sp>
        <p:sp>
          <p:nvSpPr>
            <p:cNvPr id="863" name="Freeform 862">
              <a:extLst>
                <a:ext uri="{FF2B5EF4-FFF2-40B4-BE49-F238E27FC236}">
                  <a16:creationId xmlns:a16="http://schemas.microsoft.com/office/drawing/2014/main" id="{21C9CD78-5C0B-8E49-84FA-CE1FEB8ADB42}"/>
                </a:ext>
              </a:extLst>
            </p:cNvPr>
            <p:cNvSpPr/>
            <p:nvPr/>
          </p:nvSpPr>
          <p:spPr>
            <a:xfrm>
              <a:off x="5751485" y="3240114"/>
              <a:ext cx="107478" cy="117399"/>
            </a:xfrm>
            <a:custGeom>
              <a:avLst/>
              <a:gdLst>
                <a:gd name="connsiteX0" fmla="*/ 76107 w 107478"/>
                <a:gd name="connsiteY0" fmla="*/ 100545 h 117399"/>
                <a:gd name="connsiteX1" fmla="*/ 76107 w 107478"/>
                <a:gd name="connsiteY1" fmla="*/ 100545 h 117399"/>
                <a:gd name="connsiteX2" fmla="*/ 60420 w 107478"/>
                <a:gd name="connsiteY2" fmla="*/ 113331 h 117399"/>
                <a:gd name="connsiteX3" fmla="*/ 40087 w 107478"/>
                <a:gd name="connsiteY3" fmla="*/ 117400 h 117399"/>
                <a:gd name="connsiteX4" fmla="*/ 24982 w 107478"/>
                <a:gd name="connsiteY4" fmla="*/ 115075 h 117399"/>
                <a:gd name="connsiteX5" fmla="*/ 12200 w 107478"/>
                <a:gd name="connsiteY5" fmla="*/ 108682 h 117399"/>
                <a:gd name="connsiteX6" fmla="*/ 3486 w 107478"/>
                <a:gd name="connsiteY6" fmla="*/ 97639 h 117399"/>
                <a:gd name="connsiteX7" fmla="*/ 0 w 107478"/>
                <a:gd name="connsiteY7" fmla="*/ 82529 h 117399"/>
                <a:gd name="connsiteX8" fmla="*/ 3486 w 107478"/>
                <a:gd name="connsiteY8" fmla="*/ 66255 h 117399"/>
                <a:gd name="connsiteX9" fmla="*/ 13362 w 107478"/>
                <a:gd name="connsiteY9" fmla="*/ 55213 h 117399"/>
                <a:gd name="connsiteX10" fmla="*/ 27306 w 107478"/>
                <a:gd name="connsiteY10" fmla="*/ 48238 h 117399"/>
                <a:gd name="connsiteX11" fmla="*/ 43573 w 107478"/>
                <a:gd name="connsiteY11" fmla="*/ 44751 h 117399"/>
                <a:gd name="connsiteX12" fmla="*/ 60420 w 107478"/>
                <a:gd name="connsiteY12" fmla="*/ 43589 h 117399"/>
                <a:gd name="connsiteX13" fmla="*/ 76107 w 107478"/>
                <a:gd name="connsiteY13" fmla="*/ 43589 h 117399"/>
                <a:gd name="connsiteX14" fmla="*/ 69716 w 107478"/>
                <a:gd name="connsiteY14" fmla="*/ 29059 h 117399"/>
                <a:gd name="connsiteX15" fmla="*/ 54030 w 107478"/>
                <a:gd name="connsiteY15" fmla="*/ 23829 h 117399"/>
                <a:gd name="connsiteX16" fmla="*/ 38344 w 107478"/>
                <a:gd name="connsiteY16" fmla="*/ 27316 h 117399"/>
                <a:gd name="connsiteX17" fmla="*/ 25562 w 107478"/>
                <a:gd name="connsiteY17" fmla="*/ 37196 h 117399"/>
                <a:gd name="connsiteX18" fmla="*/ 6972 w 107478"/>
                <a:gd name="connsiteY18" fmla="*/ 18017 h 117399"/>
                <a:gd name="connsiteX19" fmla="*/ 29629 w 107478"/>
                <a:gd name="connsiteY19" fmla="*/ 4649 h 117399"/>
                <a:gd name="connsiteX20" fmla="*/ 56354 w 107478"/>
                <a:gd name="connsiteY20" fmla="*/ 0 h 117399"/>
                <a:gd name="connsiteX21" fmla="*/ 81335 w 107478"/>
                <a:gd name="connsiteY21" fmla="*/ 4068 h 117399"/>
                <a:gd name="connsiteX22" fmla="*/ 97022 w 107478"/>
                <a:gd name="connsiteY22" fmla="*/ 15111 h 117399"/>
                <a:gd name="connsiteX23" fmla="*/ 105155 w 107478"/>
                <a:gd name="connsiteY23" fmla="*/ 33128 h 117399"/>
                <a:gd name="connsiteX24" fmla="*/ 107479 w 107478"/>
                <a:gd name="connsiteY24" fmla="*/ 58119 h 117399"/>
                <a:gd name="connsiteX25" fmla="*/ 107479 w 107478"/>
                <a:gd name="connsiteY25" fmla="*/ 115656 h 117399"/>
                <a:gd name="connsiteX26" fmla="*/ 75526 w 107478"/>
                <a:gd name="connsiteY26" fmla="*/ 115656 h 117399"/>
                <a:gd name="connsiteX27" fmla="*/ 75526 w 107478"/>
                <a:gd name="connsiteY27" fmla="*/ 100545 h 117399"/>
                <a:gd name="connsiteX28" fmla="*/ 67392 w 107478"/>
                <a:gd name="connsiteY28" fmla="*/ 65093 h 117399"/>
                <a:gd name="connsiteX29" fmla="*/ 57516 w 107478"/>
                <a:gd name="connsiteY29" fmla="*/ 65674 h 117399"/>
                <a:gd name="connsiteX30" fmla="*/ 45896 w 107478"/>
                <a:gd name="connsiteY30" fmla="*/ 67417 h 117399"/>
                <a:gd name="connsiteX31" fmla="*/ 36601 w 107478"/>
                <a:gd name="connsiteY31" fmla="*/ 72067 h 117399"/>
                <a:gd name="connsiteX32" fmla="*/ 32534 w 107478"/>
                <a:gd name="connsiteY32" fmla="*/ 81366 h 117399"/>
                <a:gd name="connsiteX33" fmla="*/ 37763 w 107478"/>
                <a:gd name="connsiteY33" fmla="*/ 90665 h 117399"/>
                <a:gd name="connsiteX34" fmla="*/ 48801 w 107478"/>
                <a:gd name="connsiteY34" fmla="*/ 93571 h 117399"/>
                <a:gd name="connsiteX35" fmla="*/ 58678 w 107478"/>
                <a:gd name="connsiteY35" fmla="*/ 92409 h 117399"/>
                <a:gd name="connsiteX36" fmla="*/ 67392 w 107478"/>
                <a:gd name="connsiteY36" fmla="*/ 88340 h 117399"/>
                <a:gd name="connsiteX37" fmla="*/ 73202 w 107478"/>
                <a:gd name="connsiteY37" fmla="*/ 81947 h 117399"/>
                <a:gd name="connsiteX38" fmla="*/ 75526 w 107478"/>
                <a:gd name="connsiteY38" fmla="*/ 72648 h 117399"/>
                <a:gd name="connsiteX39" fmla="*/ 75526 w 107478"/>
                <a:gd name="connsiteY39" fmla="*/ 65093 h 117399"/>
                <a:gd name="connsiteX40" fmla="*/ 67392 w 107478"/>
                <a:gd name="connsiteY40" fmla="*/ 65093 h 11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478" h="117399">
                  <a:moveTo>
                    <a:pt x="76107" y="100545"/>
                  </a:moveTo>
                  <a:lnTo>
                    <a:pt x="76107" y="100545"/>
                  </a:lnTo>
                  <a:cubicBezTo>
                    <a:pt x="72040" y="106357"/>
                    <a:pt x="66811" y="111006"/>
                    <a:pt x="60420" y="113331"/>
                  </a:cubicBezTo>
                  <a:cubicBezTo>
                    <a:pt x="54030" y="116237"/>
                    <a:pt x="47058" y="117400"/>
                    <a:pt x="40087" y="117400"/>
                  </a:cubicBezTo>
                  <a:cubicBezTo>
                    <a:pt x="34858" y="117400"/>
                    <a:pt x="29629" y="116818"/>
                    <a:pt x="24982" y="115075"/>
                  </a:cubicBezTo>
                  <a:cubicBezTo>
                    <a:pt x="20334" y="113331"/>
                    <a:pt x="15686" y="111588"/>
                    <a:pt x="12200" y="108682"/>
                  </a:cubicBezTo>
                  <a:cubicBezTo>
                    <a:pt x="8715" y="105776"/>
                    <a:pt x="5810" y="102289"/>
                    <a:pt x="3486" y="97639"/>
                  </a:cubicBezTo>
                  <a:cubicBezTo>
                    <a:pt x="1162" y="93571"/>
                    <a:pt x="0" y="88340"/>
                    <a:pt x="0" y="82529"/>
                  </a:cubicBezTo>
                  <a:cubicBezTo>
                    <a:pt x="0" y="76135"/>
                    <a:pt x="1162" y="70323"/>
                    <a:pt x="3486" y="66255"/>
                  </a:cubicBezTo>
                  <a:cubicBezTo>
                    <a:pt x="5810" y="62187"/>
                    <a:pt x="9295" y="58119"/>
                    <a:pt x="13362" y="55213"/>
                  </a:cubicBezTo>
                  <a:cubicBezTo>
                    <a:pt x="17429" y="52307"/>
                    <a:pt x="22077" y="49982"/>
                    <a:pt x="27306" y="48238"/>
                  </a:cubicBezTo>
                  <a:cubicBezTo>
                    <a:pt x="32534" y="46495"/>
                    <a:pt x="37763" y="45332"/>
                    <a:pt x="43573" y="44751"/>
                  </a:cubicBezTo>
                  <a:cubicBezTo>
                    <a:pt x="49382" y="44170"/>
                    <a:pt x="54611" y="43589"/>
                    <a:pt x="60420" y="43589"/>
                  </a:cubicBezTo>
                  <a:cubicBezTo>
                    <a:pt x="66230" y="43589"/>
                    <a:pt x="71459" y="43589"/>
                    <a:pt x="76107" y="43589"/>
                  </a:cubicBezTo>
                  <a:cubicBezTo>
                    <a:pt x="76107" y="37196"/>
                    <a:pt x="73783" y="32546"/>
                    <a:pt x="69716" y="29059"/>
                  </a:cubicBezTo>
                  <a:cubicBezTo>
                    <a:pt x="65068" y="25572"/>
                    <a:pt x="59840" y="23829"/>
                    <a:pt x="54030" y="23829"/>
                  </a:cubicBezTo>
                  <a:cubicBezTo>
                    <a:pt x="48220" y="23829"/>
                    <a:pt x="42991" y="24991"/>
                    <a:pt x="38344" y="27316"/>
                  </a:cubicBezTo>
                  <a:cubicBezTo>
                    <a:pt x="33696" y="29640"/>
                    <a:pt x="29629" y="33128"/>
                    <a:pt x="25562" y="37196"/>
                  </a:cubicBezTo>
                  <a:lnTo>
                    <a:pt x="6972" y="18017"/>
                  </a:lnTo>
                  <a:cubicBezTo>
                    <a:pt x="13362" y="12205"/>
                    <a:pt x="20915" y="7555"/>
                    <a:pt x="29629" y="4649"/>
                  </a:cubicBezTo>
                  <a:cubicBezTo>
                    <a:pt x="38344" y="1743"/>
                    <a:pt x="47058" y="0"/>
                    <a:pt x="56354" y="0"/>
                  </a:cubicBezTo>
                  <a:cubicBezTo>
                    <a:pt x="66811" y="0"/>
                    <a:pt x="74945" y="1162"/>
                    <a:pt x="81335" y="4068"/>
                  </a:cubicBezTo>
                  <a:cubicBezTo>
                    <a:pt x="87726" y="6974"/>
                    <a:pt x="92955" y="10461"/>
                    <a:pt x="97022" y="15111"/>
                  </a:cubicBezTo>
                  <a:cubicBezTo>
                    <a:pt x="101088" y="19760"/>
                    <a:pt x="103993" y="26153"/>
                    <a:pt x="105155" y="33128"/>
                  </a:cubicBezTo>
                  <a:cubicBezTo>
                    <a:pt x="106317" y="40102"/>
                    <a:pt x="107479" y="48820"/>
                    <a:pt x="107479" y="58119"/>
                  </a:cubicBezTo>
                  <a:lnTo>
                    <a:pt x="107479" y="115656"/>
                  </a:lnTo>
                  <a:lnTo>
                    <a:pt x="75526" y="115656"/>
                  </a:lnTo>
                  <a:lnTo>
                    <a:pt x="75526" y="100545"/>
                  </a:lnTo>
                  <a:close/>
                  <a:moveTo>
                    <a:pt x="67392" y="65093"/>
                  </a:moveTo>
                  <a:cubicBezTo>
                    <a:pt x="64487" y="65093"/>
                    <a:pt x="61582" y="65093"/>
                    <a:pt x="57516" y="65674"/>
                  </a:cubicBezTo>
                  <a:cubicBezTo>
                    <a:pt x="53449" y="65674"/>
                    <a:pt x="49963" y="66836"/>
                    <a:pt x="45896" y="67417"/>
                  </a:cubicBezTo>
                  <a:cubicBezTo>
                    <a:pt x="42411" y="68580"/>
                    <a:pt x="38925" y="70323"/>
                    <a:pt x="36601" y="72067"/>
                  </a:cubicBezTo>
                  <a:cubicBezTo>
                    <a:pt x="34277" y="74392"/>
                    <a:pt x="32534" y="77298"/>
                    <a:pt x="32534" y="81366"/>
                  </a:cubicBezTo>
                  <a:cubicBezTo>
                    <a:pt x="32534" y="85434"/>
                    <a:pt x="34277" y="88921"/>
                    <a:pt x="37763" y="90665"/>
                  </a:cubicBezTo>
                  <a:cubicBezTo>
                    <a:pt x="41249" y="92409"/>
                    <a:pt x="45315" y="93571"/>
                    <a:pt x="48801" y="93571"/>
                  </a:cubicBezTo>
                  <a:cubicBezTo>
                    <a:pt x="52287" y="93571"/>
                    <a:pt x="55773" y="92990"/>
                    <a:pt x="58678" y="92409"/>
                  </a:cubicBezTo>
                  <a:cubicBezTo>
                    <a:pt x="61582" y="91246"/>
                    <a:pt x="64487" y="90084"/>
                    <a:pt x="67392" y="88340"/>
                  </a:cubicBezTo>
                  <a:cubicBezTo>
                    <a:pt x="70297" y="86597"/>
                    <a:pt x="72040" y="84272"/>
                    <a:pt x="73202" y="81947"/>
                  </a:cubicBezTo>
                  <a:cubicBezTo>
                    <a:pt x="74364" y="79623"/>
                    <a:pt x="75526" y="76135"/>
                    <a:pt x="75526" y="72648"/>
                  </a:cubicBezTo>
                  <a:lnTo>
                    <a:pt x="75526" y="65093"/>
                  </a:lnTo>
                  <a:lnTo>
                    <a:pt x="67392" y="65093"/>
                  </a:lnTo>
                  <a:close/>
                </a:path>
              </a:pathLst>
            </a:custGeom>
            <a:grpFill/>
            <a:ln w="5806"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E66FA549-4488-0F41-9C45-16B0EDF52EF2}"/>
                </a:ext>
              </a:extLst>
            </p:cNvPr>
            <p:cNvSpPr/>
            <p:nvPr/>
          </p:nvSpPr>
          <p:spPr>
            <a:xfrm>
              <a:off x="5878717" y="3240695"/>
              <a:ext cx="102250" cy="118562"/>
            </a:xfrm>
            <a:custGeom>
              <a:avLst/>
              <a:gdLst>
                <a:gd name="connsiteX0" fmla="*/ 79012 w 102250"/>
                <a:gd name="connsiteY0" fmla="*/ 37777 h 118562"/>
                <a:gd name="connsiteX1" fmla="*/ 72040 w 102250"/>
                <a:gd name="connsiteY1" fmla="*/ 31384 h 118562"/>
                <a:gd name="connsiteX2" fmla="*/ 62164 w 102250"/>
                <a:gd name="connsiteY2" fmla="*/ 29059 h 118562"/>
                <a:gd name="connsiteX3" fmla="*/ 41830 w 102250"/>
                <a:gd name="connsiteY3" fmla="*/ 37196 h 118562"/>
                <a:gd name="connsiteX4" fmla="*/ 34277 w 102250"/>
                <a:gd name="connsiteY4" fmla="*/ 58119 h 118562"/>
                <a:gd name="connsiteX5" fmla="*/ 41830 w 102250"/>
                <a:gd name="connsiteY5" fmla="*/ 79042 h 118562"/>
                <a:gd name="connsiteX6" fmla="*/ 62164 w 102250"/>
                <a:gd name="connsiteY6" fmla="*/ 87178 h 118562"/>
                <a:gd name="connsiteX7" fmla="*/ 72040 w 102250"/>
                <a:gd name="connsiteY7" fmla="*/ 84853 h 118562"/>
                <a:gd name="connsiteX8" fmla="*/ 79012 w 102250"/>
                <a:gd name="connsiteY8" fmla="*/ 79042 h 118562"/>
                <a:gd name="connsiteX9" fmla="*/ 102250 w 102250"/>
                <a:gd name="connsiteY9" fmla="*/ 103451 h 118562"/>
                <a:gd name="connsiteX10" fmla="*/ 83079 w 102250"/>
                <a:gd name="connsiteY10" fmla="*/ 115075 h 118562"/>
                <a:gd name="connsiteX11" fmla="*/ 62164 w 102250"/>
                <a:gd name="connsiteY11" fmla="*/ 118562 h 118562"/>
                <a:gd name="connsiteX12" fmla="*/ 37763 w 102250"/>
                <a:gd name="connsiteY12" fmla="*/ 114494 h 118562"/>
                <a:gd name="connsiteX13" fmla="*/ 18010 w 102250"/>
                <a:gd name="connsiteY13" fmla="*/ 102289 h 118562"/>
                <a:gd name="connsiteX14" fmla="*/ 4648 w 102250"/>
                <a:gd name="connsiteY14" fmla="*/ 83691 h 118562"/>
                <a:gd name="connsiteX15" fmla="*/ 0 w 102250"/>
                <a:gd name="connsiteY15" fmla="*/ 59281 h 118562"/>
                <a:gd name="connsiteX16" fmla="*/ 4648 w 102250"/>
                <a:gd name="connsiteY16" fmla="*/ 34871 h 118562"/>
                <a:gd name="connsiteX17" fmla="*/ 18010 w 102250"/>
                <a:gd name="connsiteY17" fmla="*/ 16274 h 118562"/>
                <a:gd name="connsiteX18" fmla="*/ 37763 w 102250"/>
                <a:gd name="connsiteY18" fmla="*/ 4068 h 118562"/>
                <a:gd name="connsiteX19" fmla="*/ 62164 w 102250"/>
                <a:gd name="connsiteY19" fmla="*/ 0 h 118562"/>
                <a:gd name="connsiteX20" fmla="*/ 83079 w 102250"/>
                <a:gd name="connsiteY20" fmla="*/ 3487 h 118562"/>
                <a:gd name="connsiteX21" fmla="*/ 102250 w 102250"/>
                <a:gd name="connsiteY21" fmla="*/ 15111 h 118562"/>
                <a:gd name="connsiteX22" fmla="*/ 79012 w 102250"/>
                <a:gd name="connsiteY22" fmla="*/ 37777 h 1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250" h="118562">
                  <a:moveTo>
                    <a:pt x="79012" y="37777"/>
                  </a:moveTo>
                  <a:cubicBezTo>
                    <a:pt x="77269" y="35453"/>
                    <a:pt x="74945" y="33128"/>
                    <a:pt x="72040" y="31384"/>
                  </a:cubicBezTo>
                  <a:cubicBezTo>
                    <a:pt x="69135" y="29641"/>
                    <a:pt x="65650" y="29059"/>
                    <a:pt x="62164" y="29059"/>
                  </a:cubicBezTo>
                  <a:cubicBezTo>
                    <a:pt x="53449" y="29059"/>
                    <a:pt x="46477" y="31965"/>
                    <a:pt x="41830" y="37196"/>
                  </a:cubicBezTo>
                  <a:cubicBezTo>
                    <a:pt x="37182" y="42427"/>
                    <a:pt x="34277" y="49401"/>
                    <a:pt x="34277" y="58119"/>
                  </a:cubicBezTo>
                  <a:cubicBezTo>
                    <a:pt x="34277" y="66836"/>
                    <a:pt x="36601" y="73811"/>
                    <a:pt x="41830" y="79042"/>
                  </a:cubicBezTo>
                  <a:cubicBezTo>
                    <a:pt x="47059" y="84272"/>
                    <a:pt x="53449" y="87178"/>
                    <a:pt x="62164" y="87178"/>
                  </a:cubicBezTo>
                  <a:cubicBezTo>
                    <a:pt x="66230" y="87178"/>
                    <a:pt x="69135" y="86597"/>
                    <a:pt x="72040" y="84853"/>
                  </a:cubicBezTo>
                  <a:cubicBezTo>
                    <a:pt x="74945" y="83110"/>
                    <a:pt x="77269" y="81366"/>
                    <a:pt x="79012" y="79042"/>
                  </a:cubicBezTo>
                  <a:lnTo>
                    <a:pt x="102250" y="103451"/>
                  </a:lnTo>
                  <a:cubicBezTo>
                    <a:pt x="97022" y="109263"/>
                    <a:pt x="90631" y="112750"/>
                    <a:pt x="83079" y="115075"/>
                  </a:cubicBezTo>
                  <a:cubicBezTo>
                    <a:pt x="75526" y="117400"/>
                    <a:pt x="68554" y="118562"/>
                    <a:pt x="62164" y="118562"/>
                  </a:cubicBezTo>
                  <a:cubicBezTo>
                    <a:pt x="53449" y="118562"/>
                    <a:pt x="45316" y="117400"/>
                    <a:pt x="37763" y="114494"/>
                  </a:cubicBezTo>
                  <a:cubicBezTo>
                    <a:pt x="30210" y="111588"/>
                    <a:pt x="23239" y="107519"/>
                    <a:pt x="18010" y="102289"/>
                  </a:cubicBezTo>
                  <a:cubicBezTo>
                    <a:pt x="12201" y="97058"/>
                    <a:pt x="8134" y="90665"/>
                    <a:pt x="4648" y="83691"/>
                  </a:cubicBezTo>
                  <a:cubicBezTo>
                    <a:pt x="1162" y="76136"/>
                    <a:pt x="0" y="67999"/>
                    <a:pt x="0" y="59281"/>
                  </a:cubicBezTo>
                  <a:cubicBezTo>
                    <a:pt x="0" y="50563"/>
                    <a:pt x="1743" y="42427"/>
                    <a:pt x="4648" y="34871"/>
                  </a:cubicBezTo>
                  <a:cubicBezTo>
                    <a:pt x="8134" y="27316"/>
                    <a:pt x="12201" y="21504"/>
                    <a:pt x="18010" y="16274"/>
                  </a:cubicBezTo>
                  <a:cubicBezTo>
                    <a:pt x="23820" y="11043"/>
                    <a:pt x="30210" y="6974"/>
                    <a:pt x="37763" y="4068"/>
                  </a:cubicBezTo>
                  <a:cubicBezTo>
                    <a:pt x="45316" y="1162"/>
                    <a:pt x="53449" y="0"/>
                    <a:pt x="62164" y="0"/>
                  </a:cubicBezTo>
                  <a:cubicBezTo>
                    <a:pt x="68554" y="0"/>
                    <a:pt x="76107" y="1162"/>
                    <a:pt x="83079" y="3487"/>
                  </a:cubicBezTo>
                  <a:cubicBezTo>
                    <a:pt x="90631" y="5812"/>
                    <a:pt x="97022" y="9880"/>
                    <a:pt x="102250" y="15111"/>
                  </a:cubicBezTo>
                  <a:lnTo>
                    <a:pt x="79012" y="37777"/>
                  </a:lnTo>
                  <a:close/>
                </a:path>
              </a:pathLst>
            </a:custGeom>
            <a:grpFill/>
            <a:ln w="5806" cap="flat">
              <a:no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2CA25547-47E3-E640-9CFC-A86BD99A565C}"/>
                </a:ext>
              </a:extLst>
            </p:cNvPr>
            <p:cNvSpPr/>
            <p:nvPr/>
          </p:nvSpPr>
          <p:spPr>
            <a:xfrm>
              <a:off x="5993749" y="3179089"/>
              <a:ext cx="109221" cy="174936"/>
            </a:xfrm>
            <a:custGeom>
              <a:avLst/>
              <a:gdLst>
                <a:gd name="connsiteX0" fmla="*/ 34277 w 109221"/>
                <a:gd name="connsiteY0" fmla="*/ 0 h 174936"/>
                <a:gd name="connsiteX1" fmla="*/ 34277 w 109221"/>
                <a:gd name="connsiteY1" fmla="*/ 77879 h 174936"/>
                <a:gd name="connsiteX2" fmla="*/ 34858 w 109221"/>
                <a:gd name="connsiteY2" fmla="*/ 77879 h 174936"/>
                <a:gd name="connsiteX3" fmla="*/ 38925 w 109221"/>
                <a:gd name="connsiteY3" fmla="*/ 71486 h 174936"/>
                <a:gd name="connsiteX4" fmla="*/ 45896 w 109221"/>
                <a:gd name="connsiteY4" fmla="*/ 65674 h 174936"/>
                <a:gd name="connsiteX5" fmla="*/ 55192 w 109221"/>
                <a:gd name="connsiteY5" fmla="*/ 61606 h 174936"/>
                <a:gd name="connsiteX6" fmla="*/ 66811 w 109221"/>
                <a:gd name="connsiteY6" fmla="*/ 59862 h 174936"/>
                <a:gd name="connsiteX7" fmla="*/ 88307 w 109221"/>
                <a:gd name="connsiteY7" fmla="*/ 63931 h 174936"/>
                <a:gd name="connsiteX8" fmla="*/ 101088 w 109221"/>
                <a:gd name="connsiteY8" fmla="*/ 74973 h 174936"/>
                <a:gd name="connsiteX9" fmla="*/ 107479 w 109221"/>
                <a:gd name="connsiteY9" fmla="*/ 91827 h 174936"/>
                <a:gd name="connsiteX10" fmla="*/ 109222 w 109221"/>
                <a:gd name="connsiteY10" fmla="*/ 112750 h 174936"/>
                <a:gd name="connsiteX11" fmla="*/ 109222 w 109221"/>
                <a:gd name="connsiteY11" fmla="*/ 174937 h 174936"/>
                <a:gd name="connsiteX12" fmla="*/ 74364 w 109221"/>
                <a:gd name="connsiteY12" fmla="*/ 174937 h 174936"/>
                <a:gd name="connsiteX13" fmla="*/ 74364 w 109221"/>
                <a:gd name="connsiteY13" fmla="*/ 119724 h 174936"/>
                <a:gd name="connsiteX14" fmla="*/ 73783 w 109221"/>
                <a:gd name="connsiteY14" fmla="*/ 109844 h 174936"/>
                <a:gd name="connsiteX15" fmla="*/ 71459 w 109221"/>
                <a:gd name="connsiteY15" fmla="*/ 99964 h 174936"/>
                <a:gd name="connsiteX16" fmla="*/ 66230 w 109221"/>
                <a:gd name="connsiteY16" fmla="*/ 92990 h 174936"/>
                <a:gd name="connsiteX17" fmla="*/ 55773 w 109221"/>
                <a:gd name="connsiteY17" fmla="*/ 90084 h 174936"/>
                <a:gd name="connsiteX18" fmla="*/ 44734 w 109221"/>
                <a:gd name="connsiteY18" fmla="*/ 92409 h 174936"/>
                <a:gd name="connsiteX19" fmla="*/ 38344 w 109221"/>
                <a:gd name="connsiteY19" fmla="*/ 98802 h 174936"/>
                <a:gd name="connsiteX20" fmla="*/ 35439 w 109221"/>
                <a:gd name="connsiteY20" fmla="*/ 108101 h 174936"/>
                <a:gd name="connsiteX21" fmla="*/ 34858 w 109221"/>
                <a:gd name="connsiteY21" fmla="*/ 118562 h 174936"/>
                <a:gd name="connsiteX22" fmla="*/ 34858 w 109221"/>
                <a:gd name="connsiteY22" fmla="*/ 174937 h 174936"/>
                <a:gd name="connsiteX23" fmla="*/ 0 w 109221"/>
                <a:gd name="connsiteY23" fmla="*/ 174937 h 174936"/>
                <a:gd name="connsiteX24" fmla="*/ 0 w 109221"/>
                <a:gd name="connsiteY24" fmla="*/ 0 h 174936"/>
                <a:gd name="connsiteX25" fmla="*/ 34277 w 109221"/>
                <a:gd name="connsiteY25" fmla="*/ 0 h 17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21" h="174936">
                  <a:moveTo>
                    <a:pt x="34277" y="0"/>
                  </a:moveTo>
                  <a:lnTo>
                    <a:pt x="34277" y="77879"/>
                  </a:lnTo>
                  <a:lnTo>
                    <a:pt x="34858" y="77879"/>
                  </a:lnTo>
                  <a:cubicBezTo>
                    <a:pt x="35439" y="75554"/>
                    <a:pt x="37182" y="73811"/>
                    <a:pt x="38925" y="71486"/>
                  </a:cubicBezTo>
                  <a:cubicBezTo>
                    <a:pt x="40668" y="69161"/>
                    <a:pt x="42991" y="67417"/>
                    <a:pt x="45896" y="65674"/>
                  </a:cubicBezTo>
                  <a:cubicBezTo>
                    <a:pt x="48801" y="63931"/>
                    <a:pt x="51706" y="62768"/>
                    <a:pt x="55192" y="61606"/>
                  </a:cubicBezTo>
                  <a:cubicBezTo>
                    <a:pt x="58678" y="60444"/>
                    <a:pt x="62744" y="59862"/>
                    <a:pt x="66811" y="59862"/>
                  </a:cubicBezTo>
                  <a:cubicBezTo>
                    <a:pt x="75526" y="59862"/>
                    <a:pt x="82497" y="61025"/>
                    <a:pt x="88307" y="63931"/>
                  </a:cubicBezTo>
                  <a:cubicBezTo>
                    <a:pt x="93536" y="66836"/>
                    <a:pt x="98183" y="70323"/>
                    <a:pt x="101088" y="74973"/>
                  </a:cubicBezTo>
                  <a:cubicBezTo>
                    <a:pt x="103993" y="79623"/>
                    <a:pt x="106317" y="85434"/>
                    <a:pt x="107479" y="91827"/>
                  </a:cubicBezTo>
                  <a:cubicBezTo>
                    <a:pt x="108641" y="98221"/>
                    <a:pt x="109222" y="105195"/>
                    <a:pt x="109222" y="112750"/>
                  </a:cubicBezTo>
                  <a:lnTo>
                    <a:pt x="109222" y="174937"/>
                  </a:lnTo>
                  <a:lnTo>
                    <a:pt x="74364" y="174937"/>
                  </a:lnTo>
                  <a:lnTo>
                    <a:pt x="74364" y="119724"/>
                  </a:lnTo>
                  <a:cubicBezTo>
                    <a:pt x="74364" y="116237"/>
                    <a:pt x="74364" y="113331"/>
                    <a:pt x="73783" y="109844"/>
                  </a:cubicBezTo>
                  <a:cubicBezTo>
                    <a:pt x="73202" y="106357"/>
                    <a:pt x="72621" y="102870"/>
                    <a:pt x="71459" y="99964"/>
                  </a:cubicBezTo>
                  <a:cubicBezTo>
                    <a:pt x="70297" y="97058"/>
                    <a:pt x="68554" y="94733"/>
                    <a:pt x="66230" y="92990"/>
                  </a:cubicBezTo>
                  <a:cubicBezTo>
                    <a:pt x="63906" y="91246"/>
                    <a:pt x="60420" y="90084"/>
                    <a:pt x="55773" y="90084"/>
                  </a:cubicBezTo>
                  <a:cubicBezTo>
                    <a:pt x="51125" y="90084"/>
                    <a:pt x="47639" y="90665"/>
                    <a:pt x="44734" y="92409"/>
                  </a:cubicBezTo>
                  <a:cubicBezTo>
                    <a:pt x="41829" y="94152"/>
                    <a:pt x="40087" y="96477"/>
                    <a:pt x="38344" y="98802"/>
                  </a:cubicBezTo>
                  <a:cubicBezTo>
                    <a:pt x="36601" y="101708"/>
                    <a:pt x="36020" y="104614"/>
                    <a:pt x="35439" y="108101"/>
                  </a:cubicBezTo>
                  <a:cubicBezTo>
                    <a:pt x="34858" y="111588"/>
                    <a:pt x="34858" y="115075"/>
                    <a:pt x="34858" y="118562"/>
                  </a:cubicBezTo>
                  <a:lnTo>
                    <a:pt x="34858" y="174937"/>
                  </a:lnTo>
                  <a:lnTo>
                    <a:pt x="0" y="174937"/>
                  </a:lnTo>
                  <a:lnTo>
                    <a:pt x="0" y="0"/>
                  </a:lnTo>
                  <a:lnTo>
                    <a:pt x="34277" y="0"/>
                  </a:lnTo>
                  <a:close/>
                </a:path>
              </a:pathLst>
            </a:custGeom>
            <a:grpFill/>
            <a:ln w="5806" cap="flat">
              <a:noFill/>
              <a:prstDash val="solid"/>
              <a:miter/>
            </a:ln>
          </p:spPr>
          <p:txBody>
            <a:bodyPr rtlCol="0" anchor="ctr"/>
            <a:lstStyle/>
            <a:p>
              <a:endParaRPr lang="en-US"/>
            </a:p>
          </p:txBody>
        </p:sp>
        <p:sp>
          <p:nvSpPr>
            <p:cNvPr id="866" name="Freeform 865">
              <a:extLst>
                <a:ext uri="{FF2B5EF4-FFF2-40B4-BE49-F238E27FC236}">
                  <a16:creationId xmlns:a16="http://schemas.microsoft.com/office/drawing/2014/main" id="{55198030-D9E3-3347-8FF0-5608D6408E64}"/>
                </a:ext>
              </a:extLst>
            </p:cNvPr>
            <p:cNvSpPr/>
            <p:nvPr/>
          </p:nvSpPr>
          <p:spPr>
            <a:xfrm>
              <a:off x="6123305" y="3179089"/>
              <a:ext cx="123165" cy="179005"/>
            </a:xfrm>
            <a:custGeom>
              <a:avLst/>
              <a:gdLst>
                <a:gd name="connsiteX0" fmla="*/ 122003 w 123165"/>
                <a:gd name="connsiteY0" fmla="*/ 176099 h 179005"/>
                <a:gd name="connsiteX1" fmla="*/ 90050 w 123165"/>
                <a:gd name="connsiteY1" fmla="*/ 176099 h 179005"/>
                <a:gd name="connsiteX2" fmla="*/ 90050 w 123165"/>
                <a:gd name="connsiteY2" fmla="*/ 160989 h 179005"/>
                <a:gd name="connsiteX3" fmla="*/ 89469 w 123165"/>
                <a:gd name="connsiteY3" fmla="*/ 160989 h 179005"/>
                <a:gd name="connsiteX4" fmla="*/ 84240 w 123165"/>
                <a:gd name="connsiteY4" fmla="*/ 167382 h 179005"/>
                <a:gd name="connsiteX5" fmla="*/ 76107 w 123165"/>
                <a:gd name="connsiteY5" fmla="*/ 173193 h 179005"/>
                <a:gd name="connsiteX6" fmla="*/ 66230 w 123165"/>
                <a:gd name="connsiteY6" fmla="*/ 177262 h 179005"/>
                <a:gd name="connsiteX7" fmla="*/ 55192 w 123165"/>
                <a:gd name="connsiteY7" fmla="*/ 179005 h 179005"/>
                <a:gd name="connsiteX8" fmla="*/ 32534 w 123165"/>
                <a:gd name="connsiteY8" fmla="*/ 174937 h 179005"/>
                <a:gd name="connsiteX9" fmla="*/ 15105 w 123165"/>
                <a:gd name="connsiteY9" fmla="*/ 162732 h 179005"/>
                <a:gd name="connsiteX10" fmla="*/ 4067 w 123165"/>
                <a:gd name="connsiteY10" fmla="*/ 144134 h 179005"/>
                <a:gd name="connsiteX11" fmla="*/ 0 w 123165"/>
                <a:gd name="connsiteY11" fmla="*/ 120887 h 179005"/>
                <a:gd name="connsiteX12" fmla="*/ 3486 w 123165"/>
                <a:gd name="connsiteY12" fmla="*/ 98221 h 179005"/>
                <a:gd name="connsiteX13" fmla="*/ 13943 w 123165"/>
                <a:gd name="connsiteY13" fmla="*/ 79041 h 179005"/>
                <a:gd name="connsiteX14" fmla="*/ 30210 w 123165"/>
                <a:gd name="connsiteY14" fmla="*/ 65674 h 179005"/>
                <a:gd name="connsiteX15" fmla="*/ 51706 w 123165"/>
                <a:gd name="connsiteY15" fmla="*/ 60444 h 179005"/>
                <a:gd name="connsiteX16" fmla="*/ 72040 w 123165"/>
                <a:gd name="connsiteY16" fmla="*/ 63931 h 179005"/>
                <a:gd name="connsiteX17" fmla="*/ 87726 w 123165"/>
                <a:gd name="connsiteY17" fmla="*/ 75554 h 179005"/>
                <a:gd name="connsiteX18" fmla="*/ 88307 w 123165"/>
                <a:gd name="connsiteY18" fmla="*/ 75554 h 179005"/>
                <a:gd name="connsiteX19" fmla="*/ 88307 w 123165"/>
                <a:gd name="connsiteY19" fmla="*/ 0 h 179005"/>
                <a:gd name="connsiteX20" fmla="*/ 123165 w 123165"/>
                <a:gd name="connsiteY20" fmla="*/ 0 h 179005"/>
                <a:gd name="connsiteX21" fmla="*/ 123165 w 123165"/>
                <a:gd name="connsiteY21" fmla="*/ 176099 h 179005"/>
                <a:gd name="connsiteX22" fmla="*/ 89469 w 123165"/>
                <a:gd name="connsiteY22" fmla="*/ 119143 h 179005"/>
                <a:gd name="connsiteX23" fmla="*/ 81916 w 123165"/>
                <a:gd name="connsiteY23" fmla="*/ 98221 h 179005"/>
                <a:gd name="connsiteX24" fmla="*/ 61582 w 123165"/>
                <a:gd name="connsiteY24" fmla="*/ 90084 h 179005"/>
                <a:gd name="connsiteX25" fmla="*/ 41249 w 123165"/>
                <a:gd name="connsiteY25" fmla="*/ 98221 h 179005"/>
                <a:gd name="connsiteX26" fmla="*/ 33696 w 123165"/>
                <a:gd name="connsiteY26" fmla="*/ 119143 h 179005"/>
                <a:gd name="connsiteX27" fmla="*/ 41249 w 123165"/>
                <a:gd name="connsiteY27" fmla="*/ 140066 h 179005"/>
                <a:gd name="connsiteX28" fmla="*/ 61582 w 123165"/>
                <a:gd name="connsiteY28" fmla="*/ 148203 h 179005"/>
                <a:gd name="connsiteX29" fmla="*/ 81916 w 123165"/>
                <a:gd name="connsiteY29" fmla="*/ 140066 h 179005"/>
                <a:gd name="connsiteX30" fmla="*/ 89469 w 123165"/>
                <a:gd name="connsiteY30" fmla="*/ 119143 h 17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165" h="179005">
                  <a:moveTo>
                    <a:pt x="122003" y="176099"/>
                  </a:moveTo>
                  <a:lnTo>
                    <a:pt x="90050" y="176099"/>
                  </a:lnTo>
                  <a:lnTo>
                    <a:pt x="90050" y="160989"/>
                  </a:lnTo>
                  <a:lnTo>
                    <a:pt x="89469" y="160989"/>
                  </a:lnTo>
                  <a:cubicBezTo>
                    <a:pt x="88307" y="162732"/>
                    <a:pt x="85983" y="165057"/>
                    <a:pt x="84240" y="167382"/>
                  </a:cubicBezTo>
                  <a:cubicBezTo>
                    <a:pt x="81916" y="169707"/>
                    <a:pt x="79593" y="171450"/>
                    <a:pt x="76107" y="173193"/>
                  </a:cubicBezTo>
                  <a:cubicBezTo>
                    <a:pt x="73202" y="174937"/>
                    <a:pt x="69716" y="176099"/>
                    <a:pt x="66230" y="177262"/>
                  </a:cubicBezTo>
                  <a:cubicBezTo>
                    <a:pt x="62744" y="178424"/>
                    <a:pt x="58678" y="179005"/>
                    <a:pt x="55192" y="179005"/>
                  </a:cubicBezTo>
                  <a:cubicBezTo>
                    <a:pt x="47058" y="179005"/>
                    <a:pt x="39506" y="177843"/>
                    <a:pt x="32534" y="174937"/>
                  </a:cubicBezTo>
                  <a:cubicBezTo>
                    <a:pt x="25562" y="172031"/>
                    <a:pt x="19753" y="167963"/>
                    <a:pt x="15105" y="162732"/>
                  </a:cubicBezTo>
                  <a:cubicBezTo>
                    <a:pt x="10457" y="157501"/>
                    <a:pt x="6391" y="151108"/>
                    <a:pt x="4067" y="144134"/>
                  </a:cubicBezTo>
                  <a:cubicBezTo>
                    <a:pt x="1743" y="137160"/>
                    <a:pt x="0" y="129023"/>
                    <a:pt x="0" y="120887"/>
                  </a:cubicBezTo>
                  <a:cubicBezTo>
                    <a:pt x="0" y="112750"/>
                    <a:pt x="1162" y="105195"/>
                    <a:pt x="3486" y="98221"/>
                  </a:cubicBezTo>
                  <a:cubicBezTo>
                    <a:pt x="5810" y="91246"/>
                    <a:pt x="9295" y="84853"/>
                    <a:pt x="13943" y="79041"/>
                  </a:cubicBezTo>
                  <a:cubicBezTo>
                    <a:pt x="18591" y="73229"/>
                    <a:pt x="23820" y="69161"/>
                    <a:pt x="30210" y="65674"/>
                  </a:cubicBezTo>
                  <a:cubicBezTo>
                    <a:pt x="36601" y="62187"/>
                    <a:pt x="43573" y="60444"/>
                    <a:pt x="51706" y="60444"/>
                  </a:cubicBezTo>
                  <a:cubicBezTo>
                    <a:pt x="59259" y="60444"/>
                    <a:pt x="65649" y="61606"/>
                    <a:pt x="72040" y="63931"/>
                  </a:cubicBezTo>
                  <a:cubicBezTo>
                    <a:pt x="78431" y="66255"/>
                    <a:pt x="83659" y="69742"/>
                    <a:pt x="87726" y="75554"/>
                  </a:cubicBezTo>
                  <a:lnTo>
                    <a:pt x="88307" y="75554"/>
                  </a:lnTo>
                  <a:lnTo>
                    <a:pt x="88307" y="0"/>
                  </a:lnTo>
                  <a:lnTo>
                    <a:pt x="123165" y="0"/>
                  </a:lnTo>
                  <a:lnTo>
                    <a:pt x="123165" y="176099"/>
                  </a:lnTo>
                  <a:close/>
                  <a:moveTo>
                    <a:pt x="89469" y="119143"/>
                  </a:moveTo>
                  <a:cubicBezTo>
                    <a:pt x="89469" y="110425"/>
                    <a:pt x="87145" y="103451"/>
                    <a:pt x="81916" y="98221"/>
                  </a:cubicBezTo>
                  <a:cubicBezTo>
                    <a:pt x="76688" y="92990"/>
                    <a:pt x="70297" y="90084"/>
                    <a:pt x="61582" y="90084"/>
                  </a:cubicBezTo>
                  <a:cubicBezTo>
                    <a:pt x="52868" y="90084"/>
                    <a:pt x="45896" y="92990"/>
                    <a:pt x="41249" y="98221"/>
                  </a:cubicBezTo>
                  <a:cubicBezTo>
                    <a:pt x="36601" y="103451"/>
                    <a:pt x="33696" y="110425"/>
                    <a:pt x="33696" y="119143"/>
                  </a:cubicBezTo>
                  <a:cubicBezTo>
                    <a:pt x="33696" y="127861"/>
                    <a:pt x="36020" y="134835"/>
                    <a:pt x="41249" y="140066"/>
                  </a:cubicBezTo>
                  <a:cubicBezTo>
                    <a:pt x="46477" y="145297"/>
                    <a:pt x="52868" y="148203"/>
                    <a:pt x="61582" y="148203"/>
                  </a:cubicBezTo>
                  <a:cubicBezTo>
                    <a:pt x="70297" y="148203"/>
                    <a:pt x="77269" y="145297"/>
                    <a:pt x="81916" y="140066"/>
                  </a:cubicBezTo>
                  <a:cubicBezTo>
                    <a:pt x="86564" y="134835"/>
                    <a:pt x="89469" y="127861"/>
                    <a:pt x="89469" y="119143"/>
                  </a:cubicBezTo>
                  <a:close/>
                </a:path>
              </a:pathLst>
            </a:custGeom>
            <a:grpFill/>
            <a:ln w="5806"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745F30C9-4390-7F45-9F61-30D1DFE441C2}"/>
                </a:ext>
              </a:extLst>
            </p:cNvPr>
            <p:cNvSpPr/>
            <p:nvPr/>
          </p:nvSpPr>
          <p:spPr>
            <a:xfrm>
              <a:off x="6270870" y="3186064"/>
              <a:ext cx="40667" cy="168544"/>
            </a:xfrm>
            <a:custGeom>
              <a:avLst/>
              <a:gdLst>
                <a:gd name="connsiteX0" fmla="*/ 0 w 40667"/>
                <a:gd name="connsiteY0" fmla="*/ 20342 h 168544"/>
                <a:gd name="connsiteX1" fmla="*/ 5810 w 40667"/>
                <a:gd name="connsiteY1" fmla="*/ 5812 h 168544"/>
                <a:gd name="connsiteX2" fmla="*/ 20334 w 40667"/>
                <a:gd name="connsiteY2" fmla="*/ 0 h 168544"/>
                <a:gd name="connsiteX3" fmla="*/ 34858 w 40667"/>
                <a:gd name="connsiteY3" fmla="*/ 5812 h 168544"/>
                <a:gd name="connsiteX4" fmla="*/ 40668 w 40667"/>
                <a:gd name="connsiteY4" fmla="*/ 20342 h 168544"/>
                <a:gd name="connsiteX5" fmla="*/ 34858 w 40667"/>
                <a:gd name="connsiteY5" fmla="*/ 34871 h 168544"/>
                <a:gd name="connsiteX6" fmla="*/ 20334 w 40667"/>
                <a:gd name="connsiteY6" fmla="*/ 40683 h 168544"/>
                <a:gd name="connsiteX7" fmla="*/ 5810 w 40667"/>
                <a:gd name="connsiteY7" fmla="*/ 34871 h 168544"/>
                <a:gd name="connsiteX8" fmla="*/ 0 w 40667"/>
                <a:gd name="connsiteY8" fmla="*/ 20342 h 168544"/>
                <a:gd name="connsiteX9" fmla="*/ 2324 w 40667"/>
                <a:gd name="connsiteY9" fmla="*/ 55794 h 168544"/>
                <a:gd name="connsiteX10" fmla="*/ 37182 w 40667"/>
                <a:gd name="connsiteY10" fmla="*/ 55794 h 168544"/>
                <a:gd name="connsiteX11" fmla="*/ 37182 w 40667"/>
                <a:gd name="connsiteY11" fmla="*/ 168544 h 168544"/>
                <a:gd name="connsiteX12" fmla="*/ 2324 w 40667"/>
                <a:gd name="connsiteY12" fmla="*/ 168544 h 168544"/>
                <a:gd name="connsiteX13" fmla="*/ 2324 w 40667"/>
                <a:gd name="connsiteY13" fmla="*/ 55794 h 16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7" h="168544">
                  <a:moveTo>
                    <a:pt x="0" y="20342"/>
                  </a:moveTo>
                  <a:cubicBezTo>
                    <a:pt x="0" y="14530"/>
                    <a:pt x="1743" y="9880"/>
                    <a:pt x="5810" y="5812"/>
                  </a:cubicBezTo>
                  <a:cubicBezTo>
                    <a:pt x="9877" y="1743"/>
                    <a:pt x="14524" y="0"/>
                    <a:pt x="20334" y="0"/>
                  </a:cubicBezTo>
                  <a:cubicBezTo>
                    <a:pt x="26144" y="0"/>
                    <a:pt x="30792" y="1743"/>
                    <a:pt x="34858" y="5812"/>
                  </a:cubicBezTo>
                  <a:cubicBezTo>
                    <a:pt x="38925" y="9880"/>
                    <a:pt x="40668" y="14530"/>
                    <a:pt x="40668" y="20342"/>
                  </a:cubicBezTo>
                  <a:cubicBezTo>
                    <a:pt x="40668" y="26153"/>
                    <a:pt x="38925" y="30803"/>
                    <a:pt x="34858" y="34871"/>
                  </a:cubicBezTo>
                  <a:cubicBezTo>
                    <a:pt x="30792" y="38940"/>
                    <a:pt x="26144" y="40683"/>
                    <a:pt x="20334" y="40683"/>
                  </a:cubicBezTo>
                  <a:cubicBezTo>
                    <a:pt x="14524" y="40683"/>
                    <a:pt x="9877" y="38940"/>
                    <a:pt x="5810" y="34871"/>
                  </a:cubicBezTo>
                  <a:cubicBezTo>
                    <a:pt x="1743" y="30803"/>
                    <a:pt x="0" y="26153"/>
                    <a:pt x="0" y="20342"/>
                  </a:cubicBezTo>
                  <a:close/>
                  <a:moveTo>
                    <a:pt x="2324" y="55794"/>
                  </a:moveTo>
                  <a:lnTo>
                    <a:pt x="37182" y="55794"/>
                  </a:lnTo>
                  <a:lnTo>
                    <a:pt x="37182" y="168544"/>
                  </a:lnTo>
                  <a:lnTo>
                    <a:pt x="2324" y="168544"/>
                  </a:lnTo>
                  <a:lnTo>
                    <a:pt x="2324" y="55794"/>
                  </a:lnTo>
                  <a:close/>
                </a:path>
              </a:pathLst>
            </a:custGeom>
            <a:grpFill/>
            <a:ln w="5806" cap="flat">
              <a:no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193D12AD-1AB5-0548-A6EB-BBAC9562AF33}"/>
                </a:ext>
              </a:extLst>
            </p:cNvPr>
            <p:cNvSpPr/>
            <p:nvPr/>
          </p:nvSpPr>
          <p:spPr>
            <a:xfrm>
              <a:off x="6329548" y="3238951"/>
              <a:ext cx="122584" cy="172031"/>
            </a:xfrm>
            <a:custGeom>
              <a:avLst/>
              <a:gdLst>
                <a:gd name="connsiteX0" fmla="*/ 122584 w 122584"/>
                <a:gd name="connsiteY0" fmla="*/ 106357 h 172031"/>
                <a:gd name="connsiteX1" fmla="*/ 106317 w 122584"/>
                <a:gd name="connsiteY1" fmla="*/ 155177 h 172031"/>
                <a:gd name="connsiteX2" fmla="*/ 56935 w 122584"/>
                <a:gd name="connsiteY2" fmla="*/ 172031 h 172031"/>
                <a:gd name="connsiteX3" fmla="*/ 27306 w 122584"/>
                <a:gd name="connsiteY3" fmla="*/ 168544 h 172031"/>
                <a:gd name="connsiteX4" fmla="*/ 581 w 122584"/>
                <a:gd name="connsiteY4" fmla="*/ 155177 h 172031"/>
                <a:gd name="connsiteX5" fmla="*/ 19753 w 122584"/>
                <a:gd name="connsiteY5" fmla="*/ 126118 h 172031"/>
                <a:gd name="connsiteX6" fmla="*/ 36601 w 122584"/>
                <a:gd name="connsiteY6" fmla="*/ 136579 h 172031"/>
                <a:gd name="connsiteX7" fmla="*/ 56354 w 122584"/>
                <a:gd name="connsiteY7" fmla="*/ 140647 h 172031"/>
                <a:gd name="connsiteX8" fmla="*/ 80173 w 122584"/>
                <a:gd name="connsiteY8" fmla="*/ 133092 h 172031"/>
                <a:gd name="connsiteX9" fmla="*/ 87726 w 122584"/>
                <a:gd name="connsiteY9" fmla="*/ 113331 h 172031"/>
                <a:gd name="connsiteX10" fmla="*/ 87726 w 122584"/>
                <a:gd name="connsiteY10" fmla="*/ 102289 h 172031"/>
                <a:gd name="connsiteX11" fmla="*/ 87145 w 122584"/>
                <a:gd name="connsiteY11" fmla="*/ 102289 h 172031"/>
                <a:gd name="connsiteX12" fmla="*/ 72040 w 122584"/>
                <a:gd name="connsiteY12" fmla="*/ 113913 h 172031"/>
                <a:gd name="connsiteX13" fmla="*/ 55192 w 122584"/>
                <a:gd name="connsiteY13" fmla="*/ 117400 h 172031"/>
                <a:gd name="connsiteX14" fmla="*/ 32534 w 122584"/>
                <a:gd name="connsiteY14" fmla="*/ 113331 h 172031"/>
                <a:gd name="connsiteX15" fmla="*/ 15105 w 122584"/>
                <a:gd name="connsiteY15" fmla="*/ 101127 h 172031"/>
                <a:gd name="connsiteX16" fmla="*/ 4067 w 122584"/>
                <a:gd name="connsiteY16" fmla="*/ 82529 h 172031"/>
                <a:gd name="connsiteX17" fmla="*/ 0 w 122584"/>
                <a:gd name="connsiteY17" fmla="*/ 59281 h 172031"/>
                <a:gd name="connsiteX18" fmla="*/ 3486 w 122584"/>
                <a:gd name="connsiteY18" fmla="*/ 37196 h 172031"/>
                <a:gd name="connsiteX19" fmla="*/ 13943 w 122584"/>
                <a:gd name="connsiteY19" fmla="*/ 18598 h 172031"/>
                <a:gd name="connsiteX20" fmla="*/ 30210 w 122584"/>
                <a:gd name="connsiteY20" fmla="*/ 5231 h 172031"/>
                <a:gd name="connsiteX21" fmla="*/ 51706 w 122584"/>
                <a:gd name="connsiteY21" fmla="*/ 0 h 172031"/>
                <a:gd name="connsiteX22" fmla="*/ 65068 w 122584"/>
                <a:gd name="connsiteY22" fmla="*/ 1743 h 172031"/>
                <a:gd name="connsiteX23" fmla="*/ 76107 w 122584"/>
                <a:gd name="connsiteY23" fmla="*/ 5812 h 172031"/>
                <a:gd name="connsiteX24" fmla="*/ 84240 w 122584"/>
                <a:gd name="connsiteY24" fmla="*/ 11624 h 172031"/>
                <a:gd name="connsiteX25" fmla="*/ 90050 w 122584"/>
                <a:gd name="connsiteY25" fmla="*/ 18017 h 172031"/>
                <a:gd name="connsiteX26" fmla="*/ 90631 w 122584"/>
                <a:gd name="connsiteY26" fmla="*/ 18017 h 172031"/>
                <a:gd name="connsiteX27" fmla="*/ 90631 w 122584"/>
                <a:gd name="connsiteY27" fmla="*/ 2906 h 172031"/>
                <a:gd name="connsiteX28" fmla="*/ 122584 w 122584"/>
                <a:gd name="connsiteY28" fmla="*/ 2906 h 172031"/>
                <a:gd name="connsiteX29" fmla="*/ 122584 w 122584"/>
                <a:gd name="connsiteY29" fmla="*/ 106357 h 172031"/>
                <a:gd name="connsiteX30" fmla="*/ 34277 w 122584"/>
                <a:gd name="connsiteY30" fmla="*/ 58700 h 172031"/>
                <a:gd name="connsiteX31" fmla="*/ 36601 w 122584"/>
                <a:gd name="connsiteY31" fmla="*/ 69161 h 172031"/>
                <a:gd name="connsiteX32" fmla="*/ 42411 w 122584"/>
                <a:gd name="connsiteY32" fmla="*/ 77879 h 172031"/>
                <a:gd name="connsiteX33" fmla="*/ 51125 w 122584"/>
                <a:gd name="connsiteY33" fmla="*/ 84272 h 172031"/>
                <a:gd name="connsiteX34" fmla="*/ 62164 w 122584"/>
                <a:gd name="connsiteY34" fmla="*/ 86597 h 172031"/>
                <a:gd name="connsiteX35" fmla="*/ 73202 w 122584"/>
                <a:gd name="connsiteY35" fmla="*/ 84272 h 172031"/>
                <a:gd name="connsiteX36" fmla="*/ 81916 w 122584"/>
                <a:gd name="connsiteY36" fmla="*/ 77879 h 172031"/>
                <a:gd name="connsiteX37" fmla="*/ 87726 w 122584"/>
                <a:gd name="connsiteY37" fmla="*/ 69161 h 172031"/>
                <a:gd name="connsiteX38" fmla="*/ 90050 w 122584"/>
                <a:gd name="connsiteY38" fmla="*/ 58700 h 172031"/>
                <a:gd name="connsiteX39" fmla="*/ 87726 w 122584"/>
                <a:gd name="connsiteY39" fmla="*/ 48238 h 172031"/>
                <a:gd name="connsiteX40" fmla="*/ 81916 w 122584"/>
                <a:gd name="connsiteY40" fmla="*/ 39521 h 172031"/>
                <a:gd name="connsiteX41" fmla="*/ 73202 w 122584"/>
                <a:gd name="connsiteY41" fmla="*/ 33128 h 172031"/>
                <a:gd name="connsiteX42" fmla="*/ 62164 w 122584"/>
                <a:gd name="connsiteY42" fmla="*/ 30803 h 172031"/>
                <a:gd name="connsiteX43" fmla="*/ 51125 w 122584"/>
                <a:gd name="connsiteY43" fmla="*/ 33128 h 172031"/>
                <a:gd name="connsiteX44" fmla="*/ 42411 w 122584"/>
                <a:gd name="connsiteY44" fmla="*/ 39521 h 172031"/>
                <a:gd name="connsiteX45" fmla="*/ 36601 w 122584"/>
                <a:gd name="connsiteY45" fmla="*/ 48238 h 172031"/>
                <a:gd name="connsiteX46" fmla="*/ 34277 w 122584"/>
                <a:gd name="connsiteY46" fmla="*/ 58700 h 17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584" h="172031">
                  <a:moveTo>
                    <a:pt x="122584" y="106357"/>
                  </a:moveTo>
                  <a:cubicBezTo>
                    <a:pt x="122584" y="127861"/>
                    <a:pt x="117356" y="144134"/>
                    <a:pt x="106317" y="155177"/>
                  </a:cubicBezTo>
                  <a:cubicBezTo>
                    <a:pt x="95278" y="166220"/>
                    <a:pt x="79011" y="172031"/>
                    <a:pt x="56935" y="172031"/>
                  </a:cubicBezTo>
                  <a:cubicBezTo>
                    <a:pt x="47058" y="172031"/>
                    <a:pt x="37182" y="170869"/>
                    <a:pt x="27306" y="168544"/>
                  </a:cubicBezTo>
                  <a:cubicBezTo>
                    <a:pt x="17429" y="166220"/>
                    <a:pt x="8715" y="162151"/>
                    <a:pt x="581" y="155177"/>
                  </a:cubicBezTo>
                  <a:lnTo>
                    <a:pt x="19753" y="126118"/>
                  </a:lnTo>
                  <a:cubicBezTo>
                    <a:pt x="24982" y="130767"/>
                    <a:pt x="30791" y="134254"/>
                    <a:pt x="36601" y="136579"/>
                  </a:cubicBezTo>
                  <a:cubicBezTo>
                    <a:pt x="42411" y="139485"/>
                    <a:pt x="49382" y="140647"/>
                    <a:pt x="56354" y="140647"/>
                  </a:cubicBezTo>
                  <a:cubicBezTo>
                    <a:pt x="66811" y="140647"/>
                    <a:pt x="74945" y="138322"/>
                    <a:pt x="80173" y="133092"/>
                  </a:cubicBezTo>
                  <a:cubicBezTo>
                    <a:pt x="85402" y="127861"/>
                    <a:pt x="87726" y="121468"/>
                    <a:pt x="87726" y="113331"/>
                  </a:cubicBezTo>
                  <a:lnTo>
                    <a:pt x="87726" y="102289"/>
                  </a:lnTo>
                  <a:lnTo>
                    <a:pt x="87145" y="102289"/>
                  </a:lnTo>
                  <a:cubicBezTo>
                    <a:pt x="83078" y="107519"/>
                    <a:pt x="77849" y="111588"/>
                    <a:pt x="72040" y="113913"/>
                  </a:cubicBezTo>
                  <a:cubicBezTo>
                    <a:pt x="66230" y="116237"/>
                    <a:pt x="60420" y="117400"/>
                    <a:pt x="55192" y="117400"/>
                  </a:cubicBezTo>
                  <a:cubicBezTo>
                    <a:pt x="47058" y="117400"/>
                    <a:pt x="39506" y="116237"/>
                    <a:pt x="32534" y="113331"/>
                  </a:cubicBezTo>
                  <a:cubicBezTo>
                    <a:pt x="25562" y="110425"/>
                    <a:pt x="19753" y="106357"/>
                    <a:pt x="15105" y="101127"/>
                  </a:cubicBezTo>
                  <a:cubicBezTo>
                    <a:pt x="10457" y="95896"/>
                    <a:pt x="6391" y="89503"/>
                    <a:pt x="4067" y="82529"/>
                  </a:cubicBezTo>
                  <a:cubicBezTo>
                    <a:pt x="1162" y="75554"/>
                    <a:pt x="0" y="67418"/>
                    <a:pt x="0" y="59281"/>
                  </a:cubicBezTo>
                  <a:cubicBezTo>
                    <a:pt x="0" y="51726"/>
                    <a:pt x="1162" y="44751"/>
                    <a:pt x="3486" y="37196"/>
                  </a:cubicBezTo>
                  <a:cubicBezTo>
                    <a:pt x="5810" y="30222"/>
                    <a:pt x="9295" y="23829"/>
                    <a:pt x="13943" y="18598"/>
                  </a:cubicBezTo>
                  <a:cubicBezTo>
                    <a:pt x="18591" y="13367"/>
                    <a:pt x="23820" y="8718"/>
                    <a:pt x="30210" y="5231"/>
                  </a:cubicBezTo>
                  <a:cubicBezTo>
                    <a:pt x="36601" y="1743"/>
                    <a:pt x="43573" y="0"/>
                    <a:pt x="51706" y="0"/>
                  </a:cubicBezTo>
                  <a:cubicBezTo>
                    <a:pt x="56935" y="0"/>
                    <a:pt x="61002" y="581"/>
                    <a:pt x="65068" y="1743"/>
                  </a:cubicBezTo>
                  <a:cubicBezTo>
                    <a:pt x="69135" y="2906"/>
                    <a:pt x="72621" y="4068"/>
                    <a:pt x="76107" y="5812"/>
                  </a:cubicBezTo>
                  <a:cubicBezTo>
                    <a:pt x="79593" y="7555"/>
                    <a:pt x="81916" y="9299"/>
                    <a:pt x="84240" y="11624"/>
                  </a:cubicBezTo>
                  <a:cubicBezTo>
                    <a:pt x="86564" y="13949"/>
                    <a:pt x="88307" y="15692"/>
                    <a:pt x="90050" y="18017"/>
                  </a:cubicBezTo>
                  <a:lnTo>
                    <a:pt x="90631" y="18017"/>
                  </a:lnTo>
                  <a:lnTo>
                    <a:pt x="90631" y="2906"/>
                  </a:lnTo>
                  <a:lnTo>
                    <a:pt x="122584" y="2906"/>
                  </a:lnTo>
                  <a:lnTo>
                    <a:pt x="122584" y="106357"/>
                  </a:lnTo>
                  <a:close/>
                  <a:moveTo>
                    <a:pt x="34277" y="58700"/>
                  </a:moveTo>
                  <a:cubicBezTo>
                    <a:pt x="34277" y="62187"/>
                    <a:pt x="34858" y="65674"/>
                    <a:pt x="36601" y="69161"/>
                  </a:cubicBezTo>
                  <a:cubicBezTo>
                    <a:pt x="37763" y="72648"/>
                    <a:pt x="40087" y="75554"/>
                    <a:pt x="42411" y="77879"/>
                  </a:cubicBezTo>
                  <a:cubicBezTo>
                    <a:pt x="44735" y="80204"/>
                    <a:pt x="47639" y="82529"/>
                    <a:pt x="51125" y="84272"/>
                  </a:cubicBezTo>
                  <a:cubicBezTo>
                    <a:pt x="54611" y="86016"/>
                    <a:pt x="58097" y="86597"/>
                    <a:pt x="62164" y="86597"/>
                  </a:cubicBezTo>
                  <a:cubicBezTo>
                    <a:pt x="66230" y="86597"/>
                    <a:pt x="69716" y="86016"/>
                    <a:pt x="73202" y="84272"/>
                  </a:cubicBezTo>
                  <a:cubicBezTo>
                    <a:pt x="76688" y="82529"/>
                    <a:pt x="79593" y="80785"/>
                    <a:pt x="81916" y="77879"/>
                  </a:cubicBezTo>
                  <a:cubicBezTo>
                    <a:pt x="84240" y="75554"/>
                    <a:pt x="86564" y="72648"/>
                    <a:pt x="87726" y="69161"/>
                  </a:cubicBezTo>
                  <a:cubicBezTo>
                    <a:pt x="88888" y="65674"/>
                    <a:pt x="90050" y="62187"/>
                    <a:pt x="90050" y="58700"/>
                  </a:cubicBezTo>
                  <a:cubicBezTo>
                    <a:pt x="90050" y="55213"/>
                    <a:pt x="89469" y="51726"/>
                    <a:pt x="87726" y="48238"/>
                  </a:cubicBezTo>
                  <a:cubicBezTo>
                    <a:pt x="86564" y="44751"/>
                    <a:pt x="84240" y="41845"/>
                    <a:pt x="81916" y="39521"/>
                  </a:cubicBezTo>
                  <a:cubicBezTo>
                    <a:pt x="79593" y="37196"/>
                    <a:pt x="76107" y="34871"/>
                    <a:pt x="73202" y="33128"/>
                  </a:cubicBezTo>
                  <a:cubicBezTo>
                    <a:pt x="69716" y="31384"/>
                    <a:pt x="66230" y="30803"/>
                    <a:pt x="62164" y="30803"/>
                  </a:cubicBezTo>
                  <a:cubicBezTo>
                    <a:pt x="58097" y="30803"/>
                    <a:pt x="54611" y="31384"/>
                    <a:pt x="51125" y="33128"/>
                  </a:cubicBezTo>
                  <a:cubicBezTo>
                    <a:pt x="47639" y="34871"/>
                    <a:pt x="44735" y="36615"/>
                    <a:pt x="42411" y="39521"/>
                  </a:cubicBezTo>
                  <a:cubicBezTo>
                    <a:pt x="40087" y="41845"/>
                    <a:pt x="37763" y="44751"/>
                    <a:pt x="36601" y="48238"/>
                  </a:cubicBezTo>
                  <a:cubicBezTo>
                    <a:pt x="35439" y="51726"/>
                    <a:pt x="34277" y="55213"/>
                    <a:pt x="34277" y="58700"/>
                  </a:cubicBezTo>
                  <a:close/>
                </a:path>
              </a:pathLst>
            </a:custGeom>
            <a:grpFill/>
            <a:ln w="5806" cap="flat">
              <a:noFill/>
              <a:prstDash val="solid"/>
              <a:miter/>
            </a:ln>
          </p:spPr>
          <p:txBody>
            <a:bodyPr rtlCol="0" anchor="ctr"/>
            <a:lstStyle/>
            <a:p>
              <a:endParaRPr lang="en-US"/>
            </a:p>
          </p:txBody>
        </p:sp>
        <p:sp>
          <p:nvSpPr>
            <p:cNvPr id="869" name="Freeform 868">
              <a:extLst>
                <a:ext uri="{FF2B5EF4-FFF2-40B4-BE49-F238E27FC236}">
                  <a16:creationId xmlns:a16="http://schemas.microsoft.com/office/drawing/2014/main" id="{EE8114CD-BB77-344E-A12A-EC0210759A81}"/>
                </a:ext>
              </a:extLst>
            </p:cNvPr>
            <p:cNvSpPr/>
            <p:nvPr/>
          </p:nvSpPr>
          <p:spPr>
            <a:xfrm>
              <a:off x="6477695" y="3186064"/>
              <a:ext cx="40667" cy="168544"/>
            </a:xfrm>
            <a:custGeom>
              <a:avLst/>
              <a:gdLst>
                <a:gd name="connsiteX0" fmla="*/ 0 w 40667"/>
                <a:gd name="connsiteY0" fmla="*/ 20342 h 168544"/>
                <a:gd name="connsiteX1" fmla="*/ 5810 w 40667"/>
                <a:gd name="connsiteY1" fmla="*/ 5812 h 168544"/>
                <a:gd name="connsiteX2" fmla="*/ 20334 w 40667"/>
                <a:gd name="connsiteY2" fmla="*/ 0 h 168544"/>
                <a:gd name="connsiteX3" fmla="*/ 34858 w 40667"/>
                <a:gd name="connsiteY3" fmla="*/ 5812 h 168544"/>
                <a:gd name="connsiteX4" fmla="*/ 40668 w 40667"/>
                <a:gd name="connsiteY4" fmla="*/ 20342 h 168544"/>
                <a:gd name="connsiteX5" fmla="*/ 34858 w 40667"/>
                <a:gd name="connsiteY5" fmla="*/ 34871 h 168544"/>
                <a:gd name="connsiteX6" fmla="*/ 20334 w 40667"/>
                <a:gd name="connsiteY6" fmla="*/ 40683 h 168544"/>
                <a:gd name="connsiteX7" fmla="*/ 5810 w 40667"/>
                <a:gd name="connsiteY7" fmla="*/ 34871 h 168544"/>
                <a:gd name="connsiteX8" fmla="*/ 0 w 40667"/>
                <a:gd name="connsiteY8" fmla="*/ 20342 h 168544"/>
                <a:gd name="connsiteX9" fmla="*/ 2324 w 40667"/>
                <a:gd name="connsiteY9" fmla="*/ 55794 h 168544"/>
                <a:gd name="connsiteX10" fmla="*/ 37182 w 40667"/>
                <a:gd name="connsiteY10" fmla="*/ 55794 h 168544"/>
                <a:gd name="connsiteX11" fmla="*/ 37182 w 40667"/>
                <a:gd name="connsiteY11" fmla="*/ 168544 h 168544"/>
                <a:gd name="connsiteX12" fmla="*/ 2324 w 40667"/>
                <a:gd name="connsiteY12" fmla="*/ 168544 h 168544"/>
                <a:gd name="connsiteX13" fmla="*/ 2324 w 40667"/>
                <a:gd name="connsiteY13" fmla="*/ 55794 h 16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7" h="168544">
                  <a:moveTo>
                    <a:pt x="0" y="20342"/>
                  </a:moveTo>
                  <a:cubicBezTo>
                    <a:pt x="0" y="14530"/>
                    <a:pt x="1743" y="9880"/>
                    <a:pt x="5810" y="5812"/>
                  </a:cubicBezTo>
                  <a:cubicBezTo>
                    <a:pt x="9877" y="1743"/>
                    <a:pt x="14524" y="0"/>
                    <a:pt x="20334" y="0"/>
                  </a:cubicBezTo>
                  <a:cubicBezTo>
                    <a:pt x="26144" y="0"/>
                    <a:pt x="30791" y="1743"/>
                    <a:pt x="34858" y="5812"/>
                  </a:cubicBezTo>
                  <a:cubicBezTo>
                    <a:pt x="38925" y="9880"/>
                    <a:pt x="40668" y="14530"/>
                    <a:pt x="40668" y="20342"/>
                  </a:cubicBezTo>
                  <a:cubicBezTo>
                    <a:pt x="40668" y="26153"/>
                    <a:pt x="38925" y="30803"/>
                    <a:pt x="34858" y="34871"/>
                  </a:cubicBezTo>
                  <a:cubicBezTo>
                    <a:pt x="30791" y="38940"/>
                    <a:pt x="26144" y="40683"/>
                    <a:pt x="20334" y="40683"/>
                  </a:cubicBezTo>
                  <a:cubicBezTo>
                    <a:pt x="14524" y="40683"/>
                    <a:pt x="9877" y="38940"/>
                    <a:pt x="5810" y="34871"/>
                  </a:cubicBezTo>
                  <a:cubicBezTo>
                    <a:pt x="1743" y="30803"/>
                    <a:pt x="0" y="26153"/>
                    <a:pt x="0" y="20342"/>
                  </a:cubicBezTo>
                  <a:close/>
                  <a:moveTo>
                    <a:pt x="2324" y="55794"/>
                  </a:moveTo>
                  <a:lnTo>
                    <a:pt x="37182" y="55794"/>
                  </a:lnTo>
                  <a:lnTo>
                    <a:pt x="37182" y="168544"/>
                  </a:lnTo>
                  <a:lnTo>
                    <a:pt x="2324" y="168544"/>
                  </a:lnTo>
                  <a:lnTo>
                    <a:pt x="2324" y="55794"/>
                  </a:lnTo>
                  <a:close/>
                </a:path>
              </a:pathLst>
            </a:custGeom>
            <a:grpFill/>
            <a:ln w="5806"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0E943069-1510-4A4A-AF02-970A210EE8A2}"/>
                </a:ext>
              </a:extLst>
            </p:cNvPr>
            <p:cNvSpPr/>
            <p:nvPr/>
          </p:nvSpPr>
          <p:spPr>
            <a:xfrm>
              <a:off x="6530563" y="3208730"/>
              <a:ext cx="87726" cy="148783"/>
            </a:xfrm>
            <a:custGeom>
              <a:avLst/>
              <a:gdLst>
                <a:gd name="connsiteX0" fmla="*/ 86564 w 87726"/>
                <a:gd name="connsiteY0" fmla="*/ 61025 h 148783"/>
                <a:gd name="connsiteX1" fmla="*/ 55773 w 87726"/>
                <a:gd name="connsiteY1" fmla="*/ 61025 h 148783"/>
                <a:gd name="connsiteX2" fmla="*/ 55773 w 87726"/>
                <a:gd name="connsiteY2" fmla="*/ 98802 h 148783"/>
                <a:gd name="connsiteX3" fmla="*/ 56354 w 87726"/>
                <a:gd name="connsiteY3" fmla="*/ 107519 h 148783"/>
                <a:gd name="connsiteX4" fmla="*/ 58678 w 87726"/>
                <a:gd name="connsiteY4" fmla="*/ 113913 h 148783"/>
                <a:gd name="connsiteX5" fmla="*/ 63906 w 87726"/>
                <a:gd name="connsiteY5" fmla="*/ 117981 h 148783"/>
                <a:gd name="connsiteX6" fmla="*/ 72621 w 87726"/>
                <a:gd name="connsiteY6" fmla="*/ 119725 h 148783"/>
                <a:gd name="connsiteX7" fmla="*/ 80173 w 87726"/>
                <a:gd name="connsiteY7" fmla="*/ 119143 h 148783"/>
                <a:gd name="connsiteX8" fmla="*/ 87145 w 87726"/>
                <a:gd name="connsiteY8" fmla="*/ 116237 h 148783"/>
                <a:gd name="connsiteX9" fmla="*/ 87145 w 87726"/>
                <a:gd name="connsiteY9" fmla="*/ 145297 h 148783"/>
                <a:gd name="connsiteX10" fmla="*/ 74945 w 87726"/>
                <a:gd name="connsiteY10" fmla="*/ 148203 h 148783"/>
                <a:gd name="connsiteX11" fmla="*/ 62744 w 87726"/>
                <a:gd name="connsiteY11" fmla="*/ 148784 h 148783"/>
                <a:gd name="connsiteX12" fmla="*/ 46477 w 87726"/>
                <a:gd name="connsiteY12" fmla="*/ 147040 h 148783"/>
                <a:gd name="connsiteX13" fmla="*/ 33696 w 87726"/>
                <a:gd name="connsiteY13" fmla="*/ 141229 h 148783"/>
                <a:gd name="connsiteX14" fmla="*/ 24982 w 87726"/>
                <a:gd name="connsiteY14" fmla="*/ 130767 h 148783"/>
                <a:gd name="connsiteX15" fmla="*/ 22077 w 87726"/>
                <a:gd name="connsiteY15" fmla="*/ 115075 h 148783"/>
                <a:gd name="connsiteX16" fmla="*/ 22077 w 87726"/>
                <a:gd name="connsiteY16" fmla="*/ 61606 h 148783"/>
                <a:gd name="connsiteX17" fmla="*/ 0 w 87726"/>
                <a:gd name="connsiteY17" fmla="*/ 61606 h 148783"/>
                <a:gd name="connsiteX18" fmla="*/ 0 w 87726"/>
                <a:gd name="connsiteY18" fmla="*/ 33709 h 148783"/>
                <a:gd name="connsiteX19" fmla="*/ 22077 w 87726"/>
                <a:gd name="connsiteY19" fmla="*/ 33709 h 148783"/>
                <a:gd name="connsiteX20" fmla="*/ 22077 w 87726"/>
                <a:gd name="connsiteY20" fmla="*/ 0 h 148783"/>
                <a:gd name="connsiteX21" fmla="*/ 56935 w 87726"/>
                <a:gd name="connsiteY21" fmla="*/ 0 h 148783"/>
                <a:gd name="connsiteX22" fmla="*/ 56935 w 87726"/>
                <a:gd name="connsiteY22" fmla="*/ 33709 h 148783"/>
                <a:gd name="connsiteX23" fmla="*/ 87726 w 87726"/>
                <a:gd name="connsiteY23" fmla="*/ 33709 h 148783"/>
                <a:gd name="connsiteX24" fmla="*/ 87726 w 87726"/>
                <a:gd name="connsiteY24" fmla="*/ 61025 h 14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726" h="148783">
                  <a:moveTo>
                    <a:pt x="86564" y="61025"/>
                  </a:moveTo>
                  <a:lnTo>
                    <a:pt x="55773" y="61025"/>
                  </a:lnTo>
                  <a:lnTo>
                    <a:pt x="55773" y="98802"/>
                  </a:lnTo>
                  <a:cubicBezTo>
                    <a:pt x="55773" y="101708"/>
                    <a:pt x="55773" y="104614"/>
                    <a:pt x="56354" y="107519"/>
                  </a:cubicBezTo>
                  <a:cubicBezTo>
                    <a:pt x="56935" y="109844"/>
                    <a:pt x="57516" y="112169"/>
                    <a:pt x="58678" y="113913"/>
                  </a:cubicBezTo>
                  <a:cubicBezTo>
                    <a:pt x="59840" y="115656"/>
                    <a:pt x="61583" y="117400"/>
                    <a:pt x="63906" y="117981"/>
                  </a:cubicBezTo>
                  <a:cubicBezTo>
                    <a:pt x="66230" y="119143"/>
                    <a:pt x="69135" y="119725"/>
                    <a:pt x="72621" y="119725"/>
                  </a:cubicBezTo>
                  <a:cubicBezTo>
                    <a:pt x="74364" y="119725"/>
                    <a:pt x="76688" y="119725"/>
                    <a:pt x="80173" y="119143"/>
                  </a:cubicBezTo>
                  <a:cubicBezTo>
                    <a:pt x="83078" y="118562"/>
                    <a:pt x="85402" y="117981"/>
                    <a:pt x="87145" y="116237"/>
                  </a:cubicBezTo>
                  <a:lnTo>
                    <a:pt x="87145" y="145297"/>
                  </a:lnTo>
                  <a:cubicBezTo>
                    <a:pt x="83078" y="146459"/>
                    <a:pt x="79012" y="147622"/>
                    <a:pt x="74945" y="148203"/>
                  </a:cubicBezTo>
                  <a:cubicBezTo>
                    <a:pt x="70878" y="148784"/>
                    <a:pt x="66811" y="148784"/>
                    <a:pt x="62744" y="148784"/>
                  </a:cubicBezTo>
                  <a:cubicBezTo>
                    <a:pt x="56935" y="148784"/>
                    <a:pt x="51706" y="148203"/>
                    <a:pt x="46477" y="147040"/>
                  </a:cubicBezTo>
                  <a:cubicBezTo>
                    <a:pt x="41249" y="145878"/>
                    <a:pt x="37182" y="143553"/>
                    <a:pt x="33696" y="141229"/>
                  </a:cubicBezTo>
                  <a:cubicBezTo>
                    <a:pt x="30210" y="138904"/>
                    <a:pt x="27306" y="134835"/>
                    <a:pt x="24982" y="130767"/>
                  </a:cubicBezTo>
                  <a:cubicBezTo>
                    <a:pt x="22658" y="126699"/>
                    <a:pt x="22077" y="120887"/>
                    <a:pt x="22077" y="115075"/>
                  </a:cubicBezTo>
                  <a:lnTo>
                    <a:pt x="22077" y="61606"/>
                  </a:lnTo>
                  <a:lnTo>
                    <a:pt x="0" y="61606"/>
                  </a:lnTo>
                  <a:lnTo>
                    <a:pt x="0" y="33709"/>
                  </a:lnTo>
                  <a:lnTo>
                    <a:pt x="22077" y="33709"/>
                  </a:lnTo>
                  <a:lnTo>
                    <a:pt x="22077" y="0"/>
                  </a:lnTo>
                  <a:lnTo>
                    <a:pt x="56935" y="0"/>
                  </a:lnTo>
                  <a:lnTo>
                    <a:pt x="56935" y="33709"/>
                  </a:lnTo>
                  <a:lnTo>
                    <a:pt x="87726" y="33709"/>
                  </a:lnTo>
                  <a:lnTo>
                    <a:pt x="87726" y="61025"/>
                  </a:lnTo>
                  <a:close/>
                </a:path>
              </a:pathLst>
            </a:custGeom>
            <a:grpFill/>
            <a:ln w="5806" cap="flat">
              <a:no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4B27BF54-2A2E-0C4F-A6F2-5C93119C581A}"/>
                </a:ext>
              </a:extLst>
            </p:cNvPr>
            <p:cNvSpPr/>
            <p:nvPr/>
          </p:nvSpPr>
          <p:spPr>
            <a:xfrm>
              <a:off x="6629327" y="3240114"/>
              <a:ext cx="107478" cy="117399"/>
            </a:xfrm>
            <a:custGeom>
              <a:avLst/>
              <a:gdLst>
                <a:gd name="connsiteX0" fmla="*/ 76107 w 107478"/>
                <a:gd name="connsiteY0" fmla="*/ 100545 h 117399"/>
                <a:gd name="connsiteX1" fmla="*/ 76107 w 107478"/>
                <a:gd name="connsiteY1" fmla="*/ 100545 h 117399"/>
                <a:gd name="connsiteX2" fmla="*/ 60421 w 107478"/>
                <a:gd name="connsiteY2" fmla="*/ 113331 h 117399"/>
                <a:gd name="connsiteX3" fmla="*/ 40087 w 107478"/>
                <a:gd name="connsiteY3" fmla="*/ 117400 h 117399"/>
                <a:gd name="connsiteX4" fmla="*/ 24982 w 107478"/>
                <a:gd name="connsiteY4" fmla="*/ 115075 h 117399"/>
                <a:gd name="connsiteX5" fmla="*/ 12201 w 107478"/>
                <a:gd name="connsiteY5" fmla="*/ 108682 h 117399"/>
                <a:gd name="connsiteX6" fmla="*/ 3486 w 107478"/>
                <a:gd name="connsiteY6" fmla="*/ 97639 h 117399"/>
                <a:gd name="connsiteX7" fmla="*/ 0 w 107478"/>
                <a:gd name="connsiteY7" fmla="*/ 82529 h 117399"/>
                <a:gd name="connsiteX8" fmla="*/ 3486 w 107478"/>
                <a:gd name="connsiteY8" fmla="*/ 66255 h 117399"/>
                <a:gd name="connsiteX9" fmla="*/ 13362 w 107478"/>
                <a:gd name="connsiteY9" fmla="*/ 55213 h 117399"/>
                <a:gd name="connsiteX10" fmla="*/ 27306 w 107478"/>
                <a:gd name="connsiteY10" fmla="*/ 48238 h 117399"/>
                <a:gd name="connsiteX11" fmla="*/ 43573 w 107478"/>
                <a:gd name="connsiteY11" fmla="*/ 44751 h 117399"/>
                <a:gd name="connsiteX12" fmla="*/ 60421 w 107478"/>
                <a:gd name="connsiteY12" fmla="*/ 43589 h 117399"/>
                <a:gd name="connsiteX13" fmla="*/ 76107 w 107478"/>
                <a:gd name="connsiteY13" fmla="*/ 43589 h 117399"/>
                <a:gd name="connsiteX14" fmla="*/ 69716 w 107478"/>
                <a:gd name="connsiteY14" fmla="*/ 29059 h 117399"/>
                <a:gd name="connsiteX15" fmla="*/ 54030 w 107478"/>
                <a:gd name="connsiteY15" fmla="*/ 23829 h 117399"/>
                <a:gd name="connsiteX16" fmla="*/ 38344 w 107478"/>
                <a:gd name="connsiteY16" fmla="*/ 27316 h 117399"/>
                <a:gd name="connsiteX17" fmla="*/ 25563 w 107478"/>
                <a:gd name="connsiteY17" fmla="*/ 37196 h 117399"/>
                <a:gd name="connsiteX18" fmla="*/ 6972 w 107478"/>
                <a:gd name="connsiteY18" fmla="*/ 18017 h 117399"/>
                <a:gd name="connsiteX19" fmla="*/ 29630 w 107478"/>
                <a:gd name="connsiteY19" fmla="*/ 4649 h 117399"/>
                <a:gd name="connsiteX20" fmla="*/ 56354 w 107478"/>
                <a:gd name="connsiteY20" fmla="*/ 0 h 117399"/>
                <a:gd name="connsiteX21" fmla="*/ 81335 w 107478"/>
                <a:gd name="connsiteY21" fmla="*/ 4068 h 117399"/>
                <a:gd name="connsiteX22" fmla="*/ 97022 w 107478"/>
                <a:gd name="connsiteY22" fmla="*/ 15111 h 117399"/>
                <a:gd name="connsiteX23" fmla="*/ 105155 w 107478"/>
                <a:gd name="connsiteY23" fmla="*/ 33128 h 117399"/>
                <a:gd name="connsiteX24" fmla="*/ 107479 w 107478"/>
                <a:gd name="connsiteY24" fmla="*/ 58119 h 117399"/>
                <a:gd name="connsiteX25" fmla="*/ 107479 w 107478"/>
                <a:gd name="connsiteY25" fmla="*/ 115656 h 117399"/>
                <a:gd name="connsiteX26" fmla="*/ 75526 w 107478"/>
                <a:gd name="connsiteY26" fmla="*/ 115656 h 117399"/>
                <a:gd name="connsiteX27" fmla="*/ 75526 w 107478"/>
                <a:gd name="connsiteY27" fmla="*/ 100545 h 117399"/>
                <a:gd name="connsiteX28" fmla="*/ 67392 w 107478"/>
                <a:gd name="connsiteY28" fmla="*/ 65093 h 117399"/>
                <a:gd name="connsiteX29" fmla="*/ 57516 w 107478"/>
                <a:gd name="connsiteY29" fmla="*/ 65674 h 117399"/>
                <a:gd name="connsiteX30" fmla="*/ 45897 w 107478"/>
                <a:gd name="connsiteY30" fmla="*/ 67417 h 117399"/>
                <a:gd name="connsiteX31" fmla="*/ 36601 w 107478"/>
                <a:gd name="connsiteY31" fmla="*/ 72067 h 117399"/>
                <a:gd name="connsiteX32" fmla="*/ 32534 w 107478"/>
                <a:gd name="connsiteY32" fmla="*/ 81366 h 117399"/>
                <a:gd name="connsiteX33" fmla="*/ 37763 w 107478"/>
                <a:gd name="connsiteY33" fmla="*/ 90665 h 117399"/>
                <a:gd name="connsiteX34" fmla="*/ 48801 w 107478"/>
                <a:gd name="connsiteY34" fmla="*/ 93571 h 117399"/>
                <a:gd name="connsiteX35" fmla="*/ 58678 w 107478"/>
                <a:gd name="connsiteY35" fmla="*/ 92409 h 117399"/>
                <a:gd name="connsiteX36" fmla="*/ 67392 w 107478"/>
                <a:gd name="connsiteY36" fmla="*/ 88340 h 117399"/>
                <a:gd name="connsiteX37" fmla="*/ 73202 w 107478"/>
                <a:gd name="connsiteY37" fmla="*/ 81947 h 117399"/>
                <a:gd name="connsiteX38" fmla="*/ 75526 w 107478"/>
                <a:gd name="connsiteY38" fmla="*/ 72648 h 117399"/>
                <a:gd name="connsiteX39" fmla="*/ 75526 w 107478"/>
                <a:gd name="connsiteY39" fmla="*/ 65093 h 117399"/>
                <a:gd name="connsiteX40" fmla="*/ 67392 w 107478"/>
                <a:gd name="connsiteY40" fmla="*/ 65093 h 11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478" h="117399">
                  <a:moveTo>
                    <a:pt x="76107" y="100545"/>
                  </a:moveTo>
                  <a:lnTo>
                    <a:pt x="76107" y="100545"/>
                  </a:lnTo>
                  <a:cubicBezTo>
                    <a:pt x="72040" y="106357"/>
                    <a:pt x="66811" y="111006"/>
                    <a:pt x="60421" y="113331"/>
                  </a:cubicBezTo>
                  <a:cubicBezTo>
                    <a:pt x="54030" y="116237"/>
                    <a:pt x="47059" y="117400"/>
                    <a:pt x="40087" y="117400"/>
                  </a:cubicBezTo>
                  <a:cubicBezTo>
                    <a:pt x="34858" y="117400"/>
                    <a:pt x="29630" y="116818"/>
                    <a:pt x="24982" y="115075"/>
                  </a:cubicBezTo>
                  <a:cubicBezTo>
                    <a:pt x="20334" y="113331"/>
                    <a:pt x="15686" y="111588"/>
                    <a:pt x="12201" y="108682"/>
                  </a:cubicBezTo>
                  <a:cubicBezTo>
                    <a:pt x="8715" y="105776"/>
                    <a:pt x="5810" y="102289"/>
                    <a:pt x="3486" y="97639"/>
                  </a:cubicBezTo>
                  <a:cubicBezTo>
                    <a:pt x="1162" y="93571"/>
                    <a:pt x="0" y="88340"/>
                    <a:pt x="0" y="82529"/>
                  </a:cubicBezTo>
                  <a:cubicBezTo>
                    <a:pt x="0" y="76135"/>
                    <a:pt x="1162" y="70323"/>
                    <a:pt x="3486" y="66255"/>
                  </a:cubicBezTo>
                  <a:cubicBezTo>
                    <a:pt x="5810" y="62187"/>
                    <a:pt x="9296" y="58119"/>
                    <a:pt x="13362" y="55213"/>
                  </a:cubicBezTo>
                  <a:cubicBezTo>
                    <a:pt x="17429" y="52307"/>
                    <a:pt x="22077" y="49982"/>
                    <a:pt x="27306" y="48238"/>
                  </a:cubicBezTo>
                  <a:cubicBezTo>
                    <a:pt x="32534" y="46495"/>
                    <a:pt x="37763" y="45332"/>
                    <a:pt x="43573" y="44751"/>
                  </a:cubicBezTo>
                  <a:cubicBezTo>
                    <a:pt x="49382" y="44170"/>
                    <a:pt x="54611" y="43589"/>
                    <a:pt x="60421" y="43589"/>
                  </a:cubicBezTo>
                  <a:cubicBezTo>
                    <a:pt x="66230" y="43589"/>
                    <a:pt x="71459" y="43589"/>
                    <a:pt x="76107" y="43589"/>
                  </a:cubicBezTo>
                  <a:cubicBezTo>
                    <a:pt x="76107" y="37196"/>
                    <a:pt x="73783" y="32546"/>
                    <a:pt x="69716" y="29059"/>
                  </a:cubicBezTo>
                  <a:cubicBezTo>
                    <a:pt x="65068" y="25572"/>
                    <a:pt x="59840" y="23829"/>
                    <a:pt x="54030" y="23829"/>
                  </a:cubicBezTo>
                  <a:cubicBezTo>
                    <a:pt x="48220" y="23829"/>
                    <a:pt x="42992" y="24991"/>
                    <a:pt x="38344" y="27316"/>
                  </a:cubicBezTo>
                  <a:cubicBezTo>
                    <a:pt x="33696" y="29640"/>
                    <a:pt x="29630" y="33128"/>
                    <a:pt x="25563" y="37196"/>
                  </a:cubicBezTo>
                  <a:lnTo>
                    <a:pt x="6972" y="18017"/>
                  </a:lnTo>
                  <a:cubicBezTo>
                    <a:pt x="13362" y="12205"/>
                    <a:pt x="20915" y="7555"/>
                    <a:pt x="29630" y="4649"/>
                  </a:cubicBezTo>
                  <a:cubicBezTo>
                    <a:pt x="38344" y="1743"/>
                    <a:pt x="47059" y="0"/>
                    <a:pt x="56354" y="0"/>
                  </a:cubicBezTo>
                  <a:cubicBezTo>
                    <a:pt x="66811" y="0"/>
                    <a:pt x="74945" y="1162"/>
                    <a:pt x="81335" y="4068"/>
                  </a:cubicBezTo>
                  <a:cubicBezTo>
                    <a:pt x="87726" y="6974"/>
                    <a:pt x="92955" y="10461"/>
                    <a:pt x="97022" y="15111"/>
                  </a:cubicBezTo>
                  <a:cubicBezTo>
                    <a:pt x="101088" y="19760"/>
                    <a:pt x="103993" y="26153"/>
                    <a:pt x="105155" y="33128"/>
                  </a:cubicBezTo>
                  <a:cubicBezTo>
                    <a:pt x="106317" y="40102"/>
                    <a:pt x="107479" y="48820"/>
                    <a:pt x="107479" y="58119"/>
                  </a:cubicBezTo>
                  <a:lnTo>
                    <a:pt x="107479" y="115656"/>
                  </a:lnTo>
                  <a:lnTo>
                    <a:pt x="75526" y="115656"/>
                  </a:lnTo>
                  <a:lnTo>
                    <a:pt x="75526" y="100545"/>
                  </a:lnTo>
                  <a:close/>
                  <a:moveTo>
                    <a:pt x="67392" y="65093"/>
                  </a:moveTo>
                  <a:cubicBezTo>
                    <a:pt x="64488" y="65093"/>
                    <a:pt x="61583" y="65093"/>
                    <a:pt x="57516" y="65674"/>
                  </a:cubicBezTo>
                  <a:cubicBezTo>
                    <a:pt x="53449" y="65674"/>
                    <a:pt x="49963" y="66836"/>
                    <a:pt x="45897" y="67417"/>
                  </a:cubicBezTo>
                  <a:cubicBezTo>
                    <a:pt x="42411" y="68580"/>
                    <a:pt x="38925" y="70323"/>
                    <a:pt x="36601" y="72067"/>
                  </a:cubicBezTo>
                  <a:cubicBezTo>
                    <a:pt x="34277" y="74392"/>
                    <a:pt x="32534" y="77298"/>
                    <a:pt x="32534" y="81366"/>
                  </a:cubicBezTo>
                  <a:cubicBezTo>
                    <a:pt x="32534" y="85434"/>
                    <a:pt x="34277" y="88921"/>
                    <a:pt x="37763" y="90665"/>
                  </a:cubicBezTo>
                  <a:cubicBezTo>
                    <a:pt x="41249" y="92409"/>
                    <a:pt x="45315" y="93571"/>
                    <a:pt x="48801" y="93571"/>
                  </a:cubicBezTo>
                  <a:cubicBezTo>
                    <a:pt x="52287" y="93571"/>
                    <a:pt x="55773" y="92990"/>
                    <a:pt x="58678" y="92409"/>
                  </a:cubicBezTo>
                  <a:cubicBezTo>
                    <a:pt x="61583" y="91246"/>
                    <a:pt x="64488" y="90084"/>
                    <a:pt x="67392" y="88340"/>
                  </a:cubicBezTo>
                  <a:cubicBezTo>
                    <a:pt x="70297" y="86597"/>
                    <a:pt x="72040" y="84272"/>
                    <a:pt x="73202" y="81947"/>
                  </a:cubicBezTo>
                  <a:cubicBezTo>
                    <a:pt x="74364" y="79623"/>
                    <a:pt x="75526" y="76135"/>
                    <a:pt x="75526" y="72648"/>
                  </a:cubicBezTo>
                  <a:lnTo>
                    <a:pt x="75526" y="65093"/>
                  </a:lnTo>
                  <a:lnTo>
                    <a:pt x="67392" y="65093"/>
                  </a:lnTo>
                  <a:close/>
                </a:path>
              </a:pathLst>
            </a:custGeom>
            <a:grpFill/>
            <a:ln w="5806" cap="flat">
              <a:noFill/>
              <a:prstDash val="solid"/>
              <a:miter/>
            </a:ln>
          </p:spPr>
          <p:txBody>
            <a:bodyPr rtlCol="0" anchor="ctr"/>
            <a:lstStyle/>
            <a:p>
              <a:endParaRPr lang="en-US"/>
            </a:p>
          </p:txBody>
        </p:sp>
        <p:sp>
          <p:nvSpPr>
            <p:cNvPr id="872" name="Freeform 871">
              <a:extLst>
                <a:ext uri="{FF2B5EF4-FFF2-40B4-BE49-F238E27FC236}">
                  <a16:creationId xmlns:a16="http://schemas.microsoft.com/office/drawing/2014/main" id="{71EDF6BD-EE39-6F49-BC3E-F4E504910F51}"/>
                </a:ext>
              </a:extLst>
            </p:cNvPr>
            <p:cNvSpPr/>
            <p:nvPr/>
          </p:nvSpPr>
          <p:spPr>
            <a:xfrm>
              <a:off x="6760045" y="3179089"/>
              <a:ext cx="34858" cy="175518"/>
            </a:xfrm>
            <a:custGeom>
              <a:avLst/>
              <a:gdLst>
                <a:gd name="connsiteX0" fmla="*/ 0 w 34858"/>
                <a:gd name="connsiteY0" fmla="*/ 0 h 175518"/>
                <a:gd name="connsiteX1" fmla="*/ 34858 w 34858"/>
                <a:gd name="connsiteY1" fmla="*/ 0 h 175518"/>
                <a:gd name="connsiteX2" fmla="*/ 34858 w 34858"/>
                <a:gd name="connsiteY2" fmla="*/ 175518 h 175518"/>
                <a:gd name="connsiteX3" fmla="*/ 0 w 34858"/>
                <a:gd name="connsiteY3" fmla="*/ 175518 h 175518"/>
                <a:gd name="connsiteX4" fmla="*/ 0 w 34858"/>
                <a:gd name="connsiteY4" fmla="*/ 0 h 17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8" h="175518">
                  <a:moveTo>
                    <a:pt x="0" y="0"/>
                  </a:moveTo>
                  <a:lnTo>
                    <a:pt x="34858" y="0"/>
                  </a:lnTo>
                  <a:lnTo>
                    <a:pt x="34858" y="175518"/>
                  </a:lnTo>
                  <a:lnTo>
                    <a:pt x="0" y="175518"/>
                  </a:lnTo>
                  <a:lnTo>
                    <a:pt x="0" y="0"/>
                  </a:lnTo>
                  <a:close/>
                </a:path>
              </a:pathLst>
            </a:custGeom>
            <a:grpFill/>
            <a:ln w="5806"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C803E6DE-B449-B048-9945-0A9B7B7A952B}"/>
                </a:ext>
              </a:extLst>
            </p:cNvPr>
            <p:cNvSpPr/>
            <p:nvPr/>
          </p:nvSpPr>
          <p:spPr>
            <a:xfrm>
              <a:off x="6826856" y="3330779"/>
              <a:ext cx="25562" cy="25572"/>
            </a:xfrm>
            <a:custGeom>
              <a:avLst/>
              <a:gdLst>
                <a:gd name="connsiteX0" fmla="*/ 25563 w 25562"/>
                <a:gd name="connsiteY0" fmla="*/ 12786 h 25572"/>
                <a:gd name="connsiteX1" fmla="*/ 22077 w 25562"/>
                <a:gd name="connsiteY1" fmla="*/ 21504 h 25572"/>
                <a:gd name="connsiteX2" fmla="*/ 12781 w 25562"/>
                <a:gd name="connsiteY2" fmla="*/ 25572 h 25572"/>
                <a:gd name="connsiteX3" fmla="*/ 3486 w 25562"/>
                <a:gd name="connsiteY3" fmla="*/ 21504 h 25572"/>
                <a:gd name="connsiteX4" fmla="*/ 0 w 25562"/>
                <a:gd name="connsiteY4" fmla="*/ 12786 h 25572"/>
                <a:gd name="connsiteX5" fmla="*/ 3486 w 25562"/>
                <a:gd name="connsiteY5" fmla="*/ 4068 h 25572"/>
                <a:gd name="connsiteX6" fmla="*/ 12781 w 25562"/>
                <a:gd name="connsiteY6" fmla="*/ 0 h 25572"/>
                <a:gd name="connsiteX7" fmla="*/ 22077 w 25562"/>
                <a:gd name="connsiteY7" fmla="*/ 4068 h 25572"/>
                <a:gd name="connsiteX8" fmla="*/ 25563 w 25562"/>
                <a:gd name="connsiteY8" fmla="*/ 12786 h 2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2" h="25572">
                  <a:moveTo>
                    <a:pt x="25563" y="12786"/>
                  </a:moveTo>
                  <a:cubicBezTo>
                    <a:pt x="25563" y="16274"/>
                    <a:pt x="24401" y="19179"/>
                    <a:pt x="22077" y="21504"/>
                  </a:cubicBezTo>
                  <a:cubicBezTo>
                    <a:pt x="19753" y="23829"/>
                    <a:pt x="16848" y="25572"/>
                    <a:pt x="12781" y="25572"/>
                  </a:cubicBezTo>
                  <a:cubicBezTo>
                    <a:pt x="8715" y="25572"/>
                    <a:pt x="5810" y="24410"/>
                    <a:pt x="3486" y="21504"/>
                  </a:cubicBezTo>
                  <a:cubicBezTo>
                    <a:pt x="1162" y="19179"/>
                    <a:pt x="0" y="16274"/>
                    <a:pt x="0" y="12786"/>
                  </a:cubicBezTo>
                  <a:cubicBezTo>
                    <a:pt x="0" y="9299"/>
                    <a:pt x="1162" y="6393"/>
                    <a:pt x="3486" y="4068"/>
                  </a:cubicBezTo>
                  <a:cubicBezTo>
                    <a:pt x="5810" y="1744"/>
                    <a:pt x="8715" y="0"/>
                    <a:pt x="12781" y="0"/>
                  </a:cubicBezTo>
                  <a:cubicBezTo>
                    <a:pt x="16848" y="0"/>
                    <a:pt x="19753" y="1162"/>
                    <a:pt x="22077" y="4068"/>
                  </a:cubicBezTo>
                  <a:cubicBezTo>
                    <a:pt x="24401" y="6974"/>
                    <a:pt x="25563" y="9880"/>
                    <a:pt x="25563" y="12786"/>
                  </a:cubicBezTo>
                  <a:close/>
                </a:path>
              </a:pathLst>
            </a:custGeom>
            <a:grpFill/>
            <a:ln w="5806" cap="flat">
              <a:no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969D338F-209F-3B48-86C2-7DF1228DE4F6}"/>
                </a:ext>
              </a:extLst>
            </p:cNvPr>
            <p:cNvSpPr/>
            <p:nvPr/>
          </p:nvSpPr>
          <p:spPr>
            <a:xfrm>
              <a:off x="6883210" y="3242439"/>
              <a:ext cx="106317" cy="113912"/>
            </a:xfrm>
            <a:custGeom>
              <a:avLst/>
              <a:gdLst>
                <a:gd name="connsiteX0" fmla="*/ 16267 w 106317"/>
                <a:gd name="connsiteY0" fmla="*/ 62187 h 113912"/>
                <a:gd name="connsiteX1" fmla="*/ 20334 w 106317"/>
                <a:gd name="connsiteY1" fmla="*/ 77298 h 113912"/>
                <a:gd name="connsiteX2" fmla="*/ 29048 w 106317"/>
                <a:gd name="connsiteY2" fmla="*/ 89503 h 113912"/>
                <a:gd name="connsiteX3" fmla="*/ 41249 w 106317"/>
                <a:gd name="connsiteY3" fmla="*/ 97639 h 113912"/>
                <a:gd name="connsiteX4" fmla="*/ 56354 w 106317"/>
                <a:gd name="connsiteY4" fmla="*/ 100545 h 113912"/>
                <a:gd name="connsiteX5" fmla="*/ 77850 w 106317"/>
                <a:gd name="connsiteY5" fmla="*/ 94733 h 113912"/>
                <a:gd name="connsiteX6" fmla="*/ 91212 w 106317"/>
                <a:gd name="connsiteY6" fmla="*/ 81366 h 113912"/>
                <a:gd name="connsiteX7" fmla="*/ 102831 w 106317"/>
                <a:gd name="connsiteY7" fmla="*/ 91246 h 113912"/>
                <a:gd name="connsiteX8" fmla="*/ 81335 w 106317"/>
                <a:gd name="connsiteY8" fmla="*/ 108682 h 113912"/>
                <a:gd name="connsiteX9" fmla="*/ 56354 w 106317"/>
                <a:gd name="connsiteY9" fmla="*/ 113912 h 113912"/>
                <a:gd name="connsiteX10" fmla="*/ 33696 w 106317"/>
                <a:gd name="connsiteY10" fmla="*/ 109844 h 113912"/>
                <a:gd name="connsiteX11" fmla="*/ 15686 w 106317"/>
                <a:gd name="connsiteY11" fmla="*/ 97639 h 113912"/>
                <a:gd name="connsiteX12" fmla="*/ 4067 w 106317"/>
                <a:gd name="connsiteY12" fmla="*/ 79622 h 113912"/>
                <a:gd name="connsiteX13" fmla="*/ 0 w 106317"/>
                <a:gd name="connsiteY13" fmla="*/ 56956 h 113912"/>
                <a:gd name="connsiteX14" fmla="*/ 4067 w 106317"/>
                <a:gd name="connsiteY14" fmla="*/ 34290 h 113912"/>
                <a:gd name="connsiteX15" fmla="*/ 15686 w 106317"/>
                <a:gd name="connsiteY15" fmla="*/ 16273 h 113912"/>
                <a:gd name="connsiteX16" fmla="*/ 33115 w 106317"/>
                <a:gd name="connsiteY16" fmla="*/ 4068 h 113912"/>
                <a:gd name="connsiteX17" fmla="*/ 54611 w 106317"/>
                <a:gd name="connsiteY17" fmla="*/ 0 h 113912"/>
                <a:gd name="connsiteX18" fmla="*/ 76687 w 106317"/>
                <a:gd name="connsiteY18" fmla="*/ 4649 h 113912"/>
                <a:gd name="connsiteX19" fmla="*/ 92955 w 106317"/>
                <a:gd name="connsiteY19" fmla="*/ 16273 h 113912"/>
                <a:gd name="connsiteX20" fmla="*/ 102831 w 106317"/>
                <a:gd name="connsiteY20" fmla="*/ 33709 h 113912"/>
                <a:gd name="connsiteX21" fmla="*/ 106317 w 106317"/>
                <a:gd name="connsiteY21" fmla="*/ 54631 h 113912"/>
                <a:gd name="connsiteX22" fmla="*/ 106317 w 106317"/>
                <a:gd name="connsiteY22" fmla="*/ 61606 h 113912"/>
                <a:gd name="connsiteX23" fmla="*/ 16267 w 106317"/>
                <a:gd name="connsiteY23" fmla="*/ 61606 h 113912"/>
                <a:gd name="connsiteX24" fmla="*/ 90050 w 106317"/>
                <a:gd name="connsiteY24" fmla="*/ 49982 h 113912"/>
                <a:gd name="connsiteX25" fmla="*/ 80755 w 106317"/>
                <a:gd name="connsiteY25" fmla="*/ 24991 h 113912"/>
                <a:gd name="connsiteX26" fmla="*/ 54611 w 106317"/>
                <a:gd name="connsiteY26" fmla="*/ 15111 h 113912"/>
                <a:gd name="connsiteX27" fmla="*/ 40087 w 106317"/>
                <a:gd name="connsiteY27" fmla="*/ 18017 h 113912"/>
                <a:gd name="connsiteX28" fmla="*/ 27887 w 106317"/>
                <a:gd name="connsiteY28" fmla="*/ 25572 h 113912"/>
                <a:gd name="connsiteX29" fmla="*/ 19753 w 106317"/>
                <a:gd name="connsiteY29" fmla="*/ 36615 h 113912"/>
                <a:gd name="connsiteX30" fmla="*/ 16848 w 106317"/>
                <a:gd name="connsiteY30" fmla="*/ 49401 h 113912"/>
                <a:gd name="connsiteX31" fmla="*/ 90050 w 106317"/>
                <a:gd name="connsiteY31" fmla="*/ 49401 h 1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317" h="113912">
                  <a:moveTo>
                    <a:pt x="16267" y="62187"/>
                  </a:moveTo>
                  <a:cubicBezTo>
                    <a:pt x="16848" y="67417"/>
                    <a:pt x="18010" y="72648"/>
                    <a:pt x="20334" y="77298"/>
                  </a:cubicBezTo>
                  <a:cubicBezTo>
                    <a:pt x="22658" y="81947"/>
                    <a:pt x="25563" y="86016"/>
                    <a:pt x="29048" y="89503"/>
                  </a:cubicBezTo>
                  <a:cubicBezTo>
                    <a:pt x="32534" y="92990"/>
                    <a:pt x="36601" y="95896"/>
                    <a:pt x="41249" y="97639"/>
                  </a:cubicBezTo>
                  <a:cubicBezTo>
                    <a:pt x="45897" y="99383"/>
                    <a:pt x="51125" y="100545"/>
                    <a:pt x="56354" y="100545"/>
                  </a:cubicBezTo>
                  <a:cubicBezTo>
                    <a:pt x="64487" y="100545"/>
                    <a:pt x="71459" y="98802"/>
                    <a:pt x="77850" y="94733"/>
                  </a:cubicBezTo>
                  <a:cubicBezTo>
                    <a:pt x="83659" y="90665"/>
                    <a:pt x="88307" y="86597"/>
                    <a:pt x="91212" y="81366"/>
                  </a:cubicBezTo>
                  <a:lnTo>
                    <a:pt x="102831" y="91246"/>
                  </a:lnTo>
                  <a:cubicBezTo>
                    <a:pt x="96440" y="99383"/>
                    <a:pt x="88888" y="105195"/>
                    <a:pt x="81335" y="108682"/>
                  </a:cubicBezTo>
                  <a:cubicBezTo>
                    <a:pt x="73783" y="112169"/>
                    <a:pt x="65068" y="113912"/>
                    <a:pt x="56354" y="113912"/>
                  </a:cubicBezTo>
                  <a:cubicBezTo>
                    <a:pt x="48221" y="113912"/>
                    <a:pt x="40668" y="112750"/>
                    <a:pt x="33696" y="109844"/>
                  </a:cubicBezTo>
                  <a:cubicBezTo>
                    <a:pt x="26724" y="106938"/>
                    <a:pt x="20915" y="102870"/>
                    <a:pt x="15686" y="97639"/>
                  </a:cubicBezTo>
                  <a:cubicBezTo>
                    <a:pt x="10457" y="92408"/>
                    <a:pt x="6972" y="86597"/>
                    <a:pt x="4067" y="79622"/>
                  </a:cubicBezTo>
                  <a:cubicBezTo>
                    <a:pt x="1162" y="72648"/>
                    <a:pt x="0" y="65093"/>
                    <a:pt x="0" y="56956"/>
                  </a:cubicBezTo>
                  <a:cubicBezTo>
                    <a:pt x="0" y="48819"/>
                    <a:pt x="1162" y="41264"/>
                    <a:pt x="4067" y="34290"/>
                  </a:cubicBezTo>
                  <a:cubicBezTo>
                    <a:pt x="6972" y="27315"/>
                    <a:pt x="10457" y="21504"/>
                    <a:pt x="15686" y="16273"/>
                  </a:cubicBezTo>
                  <a:cubicBezTo>
                    <a:pt x="20915" y="11042"/>
                    <a:pt x="26724" y="6974"/>
                    <a:pt x="33115" y="4068"/>
                  </a:cubicBezTo>
                  <a:cubicBezTo>
                    <a:pt x="39506" y="1162"/>
                    <a:pt x="47058" y="0"/>
                    <a:pt x="54611" y="0"/>
                  </a:cubicBezTo>
                  <a:cubicBezTo>
                    <a:pt x="62745" y="0"/>
                    <a:pt x="70297" y="1743"/>
                    <a:pt x="76687" y="4649"/>
                  </a:cubicBezTo>
                  <a:cubicBezTo>
                    <a:pt x="83079" y="7555"/>
                    <a:pt x="88888" y="11624"/>
                    <a:pt x="92955" y="16273"/>
                  </a:cubicBezTo>
                  <a:cubicBezTo>
                    <a:pt x="97603" y="20923"/>
                    <a:pt x="100508" y="26734"/>
                    <a:pt x="102831" y="33709"/>
                  </a:cubicBezTo>
                  <a:cubicBezTo>
                    <a:pt x="105155" y="40102"/>
                    <a:pt x="106317" y="47076"/>
                    <a:pt x="106317" y="54631"/>
                  </a:cubicBezTo>
                  <a:lnTo>
                    <a:pt x="106317" y="61606"/>
                  </a:lnTo>
                  <a:lnTo>
                    <a:pt x="16267" y="61606"/>
                  </a:lnTo>
                  <a:close/>
                  <a:moveTo>
                    <a:pt x="90050" y="49982"/>
                  </a:moveTo>
                  <a:cubicBezTo>
                    <a:pt x="90050" y="39521"/>
                    <a:pt x="87145" y="31384"/>
                    <a:pt x="80755" y="24991"/>
                  </a:cubicBezTo>
                  <a:cubicBezTo>
                    <a:pt x="74364" y="18598"/>
                    <a:pt x="65650" y="15111"/>
                    <a:pt x="54611" y="15111"/>
                  </a:cubicBezTo>
                  <a:cubicBezTo>
                    <a:pt x="49382" y="15111"/>
                    <a:pt x="44734" y="16273"/>
                    <a:pt x="40087" y="18017"/>
                  </a:cubicBezTo>
                  <a:cubicBezTo>
                    <a:pt x="35439" y="19760"/>
                    <a:pt x="31372" y="22666"/>
                    <a:pt x="27887" y="25572"/>
                  </a:cubicBezTo>
                  <a:cubicBezTo>
                    <a:pt x="24400" y="29059"/>
                    <a:pt x="21496" y="32546"/>
                    <a:pt x="19753" y="36615"/>
                  </a:cubicBezTo>
                  <a:cubicBezTo>
                    <a:pt x="17429" y="40683"/>
                    <a:pt x="16848" y="45332"/>
                    <a:pt x="16848" y="49401"/>
                  </a:cubicBezTo>
                  <a:lnTo>
                    <a:pt x="90050" y="49401"/>
                  </a:lnTo>
                  <a:close/>
                </a:path>
              </a:pathLst>
            </a:custGeom>
            <a:grpFill/>
            <a:ln w="5806" cap="flat">
              <a:noFill/>
              <a:prstDash val="solid"/>
              <a:miter/>
            </a:ln>
          </p:spPr>
          <p:txBody>
            <a:bodyPr rtlCol="0" anchor="ctr"/>
            <a:lstStyle/>
            <a:p>
              <a:endParaRPr lang="en-US"/>
            </a:p>
          </p:txBody>
        </p:sp>
        <p:sp>
          <p:nvSpPr>
            <p:cNvPr id="875" name="Freeform 874">
              <a:extLst>
                <a:ext uri="{FF2B5EF4-FFF2-40B4-BE49-F238E27FC236}">
                  <a16:creationId xmlns:a16="http://schemas.microsoft.com/office/drawing/2014/main" id="{8D19C5A2-CAD0-BD4F-BFBD-A87545E4F5C6}"/>
                </a:ext>
              </a:extLst>
            </p:cNvPr>
            <p:cNvSpPr/>
            <p:nvPr/>
          </p:nvSpPr>
          <p:spPr>
            <a:xfrm>
              <a:off x="7017994" y="3245926"/>
              <a:ext cx="93536" cy="112168"/>
            </a:xfrm>
            <a:custGeom>
              <a:avLst/>
              <a:gdLst>
                <a:gd name="connsiteX0" fmla="*/ 78431 w 93536"/>
                <a:gd name="connsiteY0" fmla="*/ 109263 h 112168"/>
                <a:gd name="connsiteX1" fmla="*/ 77850 w 93536"/>
                <a:gd name="connsiteY1" fmla="*/ 100545 h 112168"/>
                <a:gd name="connsiteX2" fmla="*/ 77850 w 93536"/>
                <a:gd name="connsiteY2" fmla="*/ 91827 h 112168"/>
                <a:gd name="connsiteX3" fmla="*/ 77269 w 93536"/>
                <a:gd name="connsiteY3" fmla="*/ 91827 h 112168"/>
                <a:gd name="connsiteX4" fmla="*/ 70878 w 93536"/>
                <a:gd name="connsiteY4" fmla="*/ 99964 h 112168"/>
                <a:gd name="connsiteX5" fmla="*/ 62164 w 93536"/>
                <a:gd name="connsiteY5" fmla="*/ 106357 h 112168"/>
                <a:gd name="connsiteX6" fmla="*/ 51706 w 93536"/>
                <a:gd name="connsiteY6" fmla="*/ 110425 h 112168"/>
                <a:gd name="connsiteX7" fmla="*/ 40668 w 93536"/>
                <a:gd name="connsiteY7" fmla="*/ 112169 h 112168"/>
                <a:gd name="connsiteX8" fmla="*/ 9877 w 93536"/>
                <a:gd name="connsiteY8" fmla="*/ 101127 h 112168"/>
                <a:gd name="connsiteX9" fmla="*/ 0 w 93536"/>
                <a:gd name="connsiteY9" fmla="*/ 69742 h 112168"/>
                <a:gd name="connsiteX10" fmla="*/ 0 w 93536"/>
                <a:gd name="connsiteY10" fmla="*/ 581 h 112168"/>
                <a:gd name="connsiteX11" fmla="*/ 15106 w 93536"/>
                <a:gd name="connsiteY11" fmla="*/ 581 h 112168"/>
                <a:gd name="connsiteX12" fmla="*/ 15106 w 93536"/>
                <a:gd name="connsiteY12" fmla="*/ 61025 h 112168"/>
                <a:gd name="connsiteX13" fmla="*/ 16267 w 93536"/>
                <a:gd name="connsiteY13" fmla="*/ 77298 h 112168"/>
                <a:gd name="connsiteX14" fmla="*/ 20915 w 93536"/>
                <a:gd name="connsiteY14" fmla="*/ 88921 h 112168"/>
                <a:gd name="connsiteX15" fmla="*/ 30211 w 93536"/>
                <a:gd name="connsiteY15" fmla="*/ 95896 h 112168"/>
                <a:gd name="connsiteX16" fmla="*/ 44735 w 93536"/>
                <a:gd name="connsiteY16" fmla="*/ 98221 h 112168"/>
                <a:gd name="connsiteX17" fmla="*/ 51125 w 93536"/>
                <a:gd name="connsiteY17" fmla="*/ 97058 h 112168"/>
                <a:gd name="connsiteX18" fmla="*/ 62164 w 93536"/>
                <a:gd name="connsiteY18" fmla="*/ 91827 h 112168"/>
                <a:gd name="connsiteX19" fmla="*/ 72621 w 93536"/>
                <a:gd name="connsiteY19" fmla="*/ 79041 h 112168"/>
                <a:gd name="connsiteX20" fmla="*/ 77269 w 93536"/>
                <a:gd name="connsiteY20" fmla="*/ 55794 h 112168"/>
                <a:gd name="connsiteX21" fmla="*/ 77269 w 93536"/>
                <a:gd name="connsiteY21" fmla="*/ 0 h 112168"/>
                <a:gd name="connsiteX22" fmla="*/ 92374 w 93536"/>
                <a:gd name="connsiteY22" fmla="*/ 0 h 112168"/>
                <a:gd name="connsiteX23" fmla="*/ 92374 w 93536"/>
                <a:gd name="connsiteY23" fmla="*/ 84853 h 112168"/>
                <a:gd name="connsiteX24" fmla="*/ 92955 w 93536"/>
                <a:gd name="connsiteY24" fmla="*/ 95896 h 112168"/>
                <a:gd name="connsiteX25" fmla="*/ 93536 w 93536"/>
                <a:gd name="connsiteY25" fmla="*/ 108682 h 112168"/>
                <a:gd name="connsiteX26" fmla="*/ 78431 w 93536"/>
                <a:gd name="connsiteY26" fmla="*/ 108682 h 11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536" h="112168">
                  <a:moveTo>
                    <a:pt x="78431" y="109263"/>
                  </a:moveTo>
                  <a:cubicBezTo>
                    <a:pt x="77850" y="106357"/>
                    <a:pt x="77850" y="103451"/>
                    <a:pt x="77850" y="100545"/>
                  </a:cubicBezTo>
                  <a:cubicBezTo>
                    <a:pt x="77850" y="97639"/>
                    <a:pt x="77850" y="94733"/>
                    <a:pt x="77850" y="91827"/>
                  </a:cubicBezTo>
                  <a:lnTo>
                    <a:pt x="77269" y="91827"/>
                  </a:lnTo>
                  <a:cubicBezTo>
                    <a:pt x="75526" y="94733"/>
                    <a:pt x="73202" y="97639"/>
                    <a:pt x="70878" y="99964"/>
                  </a:cubicBezTo>
                  <a:cubicBezTo>
                    <a:pt x="67974" y="102289"/>
                    <a:pt x="65069" y="104614"/>
                    <a:pt x="62164" y="106357"/>
                  </a:cubicBezTo>
                  <a:cubicBezTo>
                    <a:pt x="58678" y="108101"/>
                    <a:pt x="55192" y="109263"/>
                    <a:pt x="51706" y="110425"/>
                  </a:cubicBezTo>
                  <a:cubicBezTo>
                    <a:pt x="48221" y="111588"/>
                    <a:pt x="44735" y="112169"/>
                    <a:pt x="40668" y="112169"/>
                  </a:cubicBezTo>
                  <a:cubicBezTo>
                    <a:pt x="26725" y="112169"/>
                    <a:pt x="16267" y="108682"/>
                    <a:pt x="9877" y="101127"/>
                  </a:cubicBezTo>
                  <a:cubicBezTo>
                    <a:pt x="3486" y="93571"/>
                    <a:pt x="0" y="83110"/>
                    <a:pt x="0" y="69742"/>
                  </a:cubicBezTo>
                  <a:lnTo>
                    <a:pt x="0" y="581"/>
                  </a:lnTo>
                  <a:lnTo>
                    <a:pt x="15106" y="581"/>
                  </a:lnTo>
                  <a:lnTo>
                    <a:pt x="15106" y="61025"/>
                  </a:lnTo>
                  <a:cubicBezTo>
                    <a:pt x="15106" y="66836"/>
                    <a:pt x="15687" y="72648"/>
                    <a:pt x="16267" y="77298"/>
                  </a:cubicBezTo>
                  <a:cubicBezTo>
                    <a:pt x="17429" y="81947"/>
                    <a:pt x="18591" y="86016"/>
                    <a:pt x="20915" y="88921"/>
                  </a:cubicBezTo>
                  <a:cubicBezTo>
                    <a:pt x="23239" y="91827"/>
                    <a:pt x="26144" y="94733"/>
                    <a:pt x="30211" y="95896"/>
                  </a:cubicBezTo>
                  <a:cubicBezTo>
                    <a:pt x="34277" y="97639"/>
                    <a:pt x="38925" y="98221"/>
                    <a:pt x="44735" y="98221"/>
                  </a:cubicBezTo>
                  <a:cubicBezTo>
                    <a:pt x="45316" y="98221"/>
                    <a:pt x="47640" y="97639"/>
                    <a:pt x="51125" y="97058"/>
                  </a:cubicBezTo>
                  <a:cubicBezTo>
                    <a:pt x="54611" y="96477"/>
                    <a:pt x="58678" y="94733"/>
                    <a:pt x="62164" y="91827"/>
                  </a:cubicBezTo>
                  <a:cubicBezTo>
                    <a:pt x="66230" y="88921"/>
                    <a:pt x="69716" y="84853"/>
                    <a:pt x="72621" y="79041"/>
                  </a:cubicBezTo>
                  <a:cubicBezTo>
                    <a:pt x="75526" y="73229"/>
                    <a:pt x="77269" y="65674"/>
                    <a:pt x="77269" y="55794"/>
                  </a:cubicBezTo>
                  <a:lnTo>
                    <a:pt x="77269" y="0"/>
                  </a:lnTo>
                  <a:lnTo>
                    <a:pt x="92374" y="0"/>
                  </a:lnTo>
                  <a:lnTo>
                    <a:pt x="92374" y="84853"/>
                  </a:lnTo>
                  <a:cubicBezTo>
                    <a:pt x="92374" y="87759"/>
                    <a:pt x="92374" y="91246"/>
                    <a:pt x="92955" y="95896"/>
                  </a:cubicBezTo>
                  <a:cubicBezTo>
                    <a:pt x="92955" y="100545"/>
                    <a:pt x="93536" y="104614"/>
                    <a:pt x="93536" y="108682"/>
                  </a:cubicBezTo>
                  <a:lnTo>
                    <a:pt x="78431" y="108682"/>
                  </a:lnTo>
                  <a:close/>
                </a:path>
              </a:pathLst>
            </a:custGeom>
            <a:grpFill/>
            <a:ln w="5806" cap="flat">
              <a:noFill/>
              <a:prstDash val="solid"/>
              <a:miter/>
            </a:ln>
          </p:spPr>
          <p:txBody>
            <a:bodyPr rtlCol="0" anchor="ctr"/>
            <a:lstStyle/>
            <a:p>
              <a:endParaRPr lang="en-US"/>
            </a:p>
          </p:txBody>
        </p:sp>
      </p:grpSp>
      <p:pic>
        <p:nvPicPr>
          <p:cNvPr id="3" name="Picture 2">
            <a:extLst>
              <a:ext uri="{FF2B5EF4-FFF2-40B4-BE49-F238E27FC236}">
                <a16:creationId xmlns:a16="http://schemas.microsoft.com/office/drawing/2014/main" id="{6BD445ED-2F9A-1C42-BD8C-91B6CD4003B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59686" y="9367716"/>
            <a:ext cx="2950397" cy="1214440"/>
          </a:xfrm>
          <a:prstGeom prst="rect">
            <a:avLst/>
          </a:prstGeom>
        </p:spPr>
      </p:pic>
      <p:sp>
        <p:nvSpPr>
          <p:cNvPr id="877" name="Text Placeholder 32">
            <a:extLst>
              <a:ext uri="{FF2B5EF4-FFF2-40B4-BE49-F238E27FC236}">
                <a16:creationId xmlns:a16="http://schemas.microsoft.com/office/drawing/2014/main" id="{0C2466D6-1218-B641-99A6-661C3336C850}"/>
              </a:ext>
            </a:extLst>
          </p:cNvPr>
          <p:cNvSpPr>
            <a:spLocks noGrp="1"/>
          </p:cNvSpPr>
          <p:nvPr>
            <p:ph type="body" sz="quarter" idx="30" hasCustomPrompt="1"/>
          </p:nvPr>
        </p:nvSpPr>
        <p:spPr>
          <a:xfrm>
            <a:off x="368050" y="2220182"/>
            <a:ext cx="2581124" cy="429543"/>
          </a:xfrm>
          <a:prstGeom prst="rect">
            <a:avLst/>
          </a:prstGeom>
        </p:spPr>
        <p:txBody>
          <a:bodyPr>
            <a:noAutofit/>
          </a:bodyPr>
          <a:lstStyle>
            <a:lvl1pPr marL="0" indent="0" algn="l">
              <a:buNone/>
              <a:defRPr sz="2400" b="1" i="0">
                <a:solidFill>
                  <a:srgbClr val="F8A36A"/>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Follow our journey</a:t>
            </a:r>
            <a:endParaRPr lang="en-US" dirty="0"/>
          </a:p>
        </p:txBody>
      </p:sp>
    </p:spTree>
    <p:extLst>
      <p:ext uri="{BB962C8B-B14F-4D97-AF65-F5344CB8AC3E}">
        <p14:creationId xmlns:p14="http://schemas.microsoft.com/office/powerpoint/2010/main" val="8951166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Content P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A9C4EDF-29E2-9946-97A0-3AAC305B4A20}"/>
              </a:ext>
            </a:extLst>
          </p:cNvPr>
          <p:cNvSpPr/>
          <p:nvPr userDrawn="1"/>
        </p:nvSpPr>
        <p:spPr>
          <a:xfrm>
            <a:off x="0" y="8327571"/>
            <a:ext cx="1814036" cy="23642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1" name="Rectangle 360">
            <a:extLst>
              <a:ext uri="{FF2B5EF4-FFF2-40B4-BE49-F238E27FC236}">
                <a16:creationId xmlns:a16="http://schemas.microsoft.com/office/drawing/2014/main" id="{24D75763-FFFE-D346-B173-3FFA4F7CAF72}"/>
              </a:ext>
            </a:extLst>
          </p:cNvPr>
          <p:cNvSpPr/>
          <p:nvPr userDrawn="1"/>
        </p:nvSpPr>
        <p:spPr>
          <a:xfrm flipH="1" flipV="1">
            <a:off x="-50484" y="-3"/>
            <a:ext cx="1419393" cy="10691813"/>
          </a:xfrm>
          <a:prstGeom prst="rect">
            <a:avLst/>
          </a:prstGeom>
          <a:solidFill>
            <a:srgbClr val="8D5B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Calibri" panose="020F0502020204030204" pitchFamily="34" charset="0"/>
            </a:endParaRPr>
          </a:p>
        </p:txBody>
      </p:sp>
      <p:sp>
        <p:nvSpPr>
          <p:cNvPr id="330" name="Text Placeholder 32">
            <a:extLst>
              <a:ext uri="{FF2B5EF4-FFF2-40B4-BE49-F238E27FC236}">
                <a16:creationId xmlns:a16="http://schemas.microsoft.com/office/drawing/2014/main" id="{E5656F6E-37C8-074A-8E96-43D0F2FC50CE}"/>
              </a:ext>
            </a:extLst>
          </p:cNvPr>
          <p:cNvSpPr>
            <a:spLocks noGrp="1"/>
          </p:cNvSpPr>
          <p:nvPr>
            <p:ph type="body" sz="quarter" idx="11" hasCustomPrompt="1"/>
          </p:nvPr>
        </p:nvSpPr>
        <p:spPr>
          <a:xfrm>
            <a:off x="1947649" y="1563093"/>
            <a:ext cx="648000" cy="348400"/>
          </a:xfrm>
          <a:prstGeom prst="rect">
            <a:avLst/>
          </a:prstGeom>
        </p:spPr>
        <p:txBody>
          <a:bodyPr anchor="ctr">
            <a:noAutofit/>
          </a:bodyPr>
          <a:lstStyle>
            <a:lvl1pPr marL="0" indent="0" algn="ctr">
              <a:buNone/>
              <a:defRPr sz="2000" b="1" i="0">
                <a:solidFill>
                  <a:srgbClr val="F8A36A"/>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01</a:t>
            </a:r>
            <a:endParaRPr lang="en-US" dirty="0"/>
          </a:p>
        </p:txBody>
      </p:sp>
      <p:sp>
        <p:nvSpPr>
          <p:cNvPr id="331" name="Text Placeholder 32">
            <a:extLst>
              <a:ext uri="{FF2B5EF4-FFF2-40B4-BE49-F238E27FC236}">
                <a16:creationId xmlns:a16="http://schemas.microsoft.com/office/drawing/2014/main" id="{325D83A7-79C8-A548-BBC2-CA89723CA6CF}"/>
              </a:ext>
            </a:extLst>
          </p:cNvPr>
          <p:cNvSpPr>
            <a:spLocks noGrp="1"/>
          </p:cNvSpPr>
          <p:nvPr>
            <p:ph type="body" sz="quarter" idx="49" hasCustomPrompt="1"/>
          </p:nvPr>
        </p:nvSpPr>
        <p:spPr>
          <a:xfrm>
            <a:off x="2730615" y="1563093"/>
            <a:ext cx="4422803" cy="348400"/>
          </a:xfrm>
          <a:prstGeom prst="rect">
            <a:avLst/>
          </a:prstGeom>
        </p:spPr>
        <p:txBody>
          <a:bodyPr anchor="ctr">
            <a:noAutofit/>
          </a:bodyPr>
          <a:lstStyle>
            <a:lvl1pPr marL="0" indent="0" algn="l">
              <a:buNone/>
              <a:defRPr sz="1400" b="0" i="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332" name="Text Placeholder 32">
            <a:extLst>
              <a:ext uri="{FF2B5EF4-FFF2-40B4-BE49-F238E27FC236}">
                <a16:creationId xmlns:a16="http://schemas.microsoft.com/office/drawing/2014/main" id="{9709ADB0-7EC7-7E4D-AB1C-AFDBEA20E333}"/>
              </a:ext>
            </a:extLst>
          </p:cNvPr>
          <p:cNvSpPr>
            <a:spLocks noGrp="1"/>
          </p:cNvSpPr>
          <p:nvPr>
            <p:ph type="body" sz="quarter" idx="13" hasCustomPrompt="1"/>
          </p:nvPr>
        </p:nvSpPr>
        <p:spPr>
          <a:xfrm>
            <a:off x="1947649" y="2038335"/>
            <a:ext cx="648000" cy="348400"/>
          </a:xfrm>
          <a:prstGeom prst="rect">
            <a:avLst/>
          </a:prstGeom>
        </p:spPr>
        <p:txBody>
          <a:bodyPr anchor="ctr">
            <a:noAutofit/>
          </a:bodyPr>
          <a:lstStyle>
            <a:lvl1pPr marL="0" indent="0" algn="ctr">
              <a:buNone/>
              <a:defRPr sz="2000" b="1" i="0">
                <a:solidFill>
                  <a:srgbClr val="F8A36A"/>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02</a:t>
            </a:r>
            <a:endParaRPr lang="en-US" dirty="0"/>
          </a:p>
        </p:txBody>
      </p:sp>
      <p:sp>
        <p:nvSpPr>
          <p:cNvPr id="333" name="Text Placeholder 32">
            <a:extLst>
              <a:ext uri="{FF2B5EF4-FFF2-40B4-BE49-F238E27FC236}">
                <a16:creationId xmlns:a16="http://schemas.microsoft.com/office/drawing/2014/main" id="{BD9CCF2E-E31B-F24B-AE3A-F3AD0C0D725D}"/>
              </a:ext>
            </a:extLst>
          </p:cNvPr>
          <p:cNvSpPr>
            <a:spLocks noGrp="1"/>
          </p:cNvSpPr>
          <p:nvPr>
            <p:ph type="body" sz="quarter" idx="14" hasCustomPrompt="1"/>
          </p:nvPr>
        </p:nvSpPr>
        <p:spPr>
          <a:xfrm>
            <a:off x="2730615" y="2038335"/>
            <a:ext cx="4422803" cy="349200"/>
          </a:xfrm>
          <a:prstGeom prst="rect">
            <a:avLst/>
          </a:prstGeom>
        </p:spPr>
        <p:txBody>
          <a:bodyPr anchor="ctr">
            <a:noAutofit/>
          </a:bodyPr>
          <a:lstStyle>
            <a:lvl1pPr marL="0" marR="0" indent="0" algn="l" defTabSz="2072941" rtl="0" eaLnBrk="1" fontAlgn="auto" latinLnBrk="0" hangingPunct="1">
              <a:lnSpc>
                <a:spcPct val="100000"/>
              </a:lnSpc>
              <a:spcBef>
                <a:spcPts val="2267"/>
              </a:spcBef>
              <a:spcAft>
                <a:spcPts val="0"/>
              </a:spcAft>
              <a:buClrTx/>
              <a:buSzTx/>
              <a:buFont typeface="Arial" panose="020B0604020202020204" pitchFamily="34" charset="0"/>
              <a:buNone/>
              <a:tabLst/>
              <a:defRPr sz="1400" b="0" i="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334" name="Text Placeholder 32">
            <a:extLst>
              <a:ext uri="{FF2B5EF4-FFF2-40B4-BE49-F238E27FC236}">
                <a16:creationId xmlns:a16="http://schemas.microsoft.com/office/drawing/2014/main" id="{89761DE6-BA61-A040-9787-C409D41D3210}"/>
              </a:ext>
            </a:extLst>
          </p:cNvPr>
          <p:cNvSpPr>
            <a:spLocks noGrp="1"/>
          </p:cNvSpPr>
          <p:nvPr>
            <p:ph type="body" sz="quarter" idx="15" hasCustomPrompt="1"/>
          </p:nvPr>
        </p:nvSpPr>
        <p:spPr>
          <a:xfrm>
            <a:off x="1947649" y="2539469"/>
            <a:ext cx="648000" cy="348400"/>
          </a:xfrm>
          <a:prstGeom prst="rect">
            <a:avLst/>
          </a:prstGeom>
        </p:spPr>
        <p:txBody>
          <a:bodyPr anchor="ctr">
            <a:noAutofit/>
          </a:bodyPr>
          <a:lstStyle>
            <a:lvl1pPr marL="0" indent="0" algn="ctr">
              <a:buNone/>
              <a:defRPr sz="2000" b="1" i="0">
                <a:solidFill>
                  <a:srgbClr val="F8A36A"/>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03</a:t>
            </a:r>
            <a:endParaRPr lang="en-US" dirty="0"/>
          </a:p>
        </p:txBody>
      </p:sp>
      <p:sp>
        <p:nvSpPr>
          <p:cNvPr id="335" name="Text Placeholder 32">
            <a:extLst>
              <a:ext uri="{FF2B5EF4-FFF2-40B4-BE49-F238E27FC236}">
                <a16:creationId xmlns:a16="http://schemas.microsoft.com/office/drawing/2014/main" id="{D89BB1F5-7B63-824C-8677-757940098E1E}"/>
              </a:ext>
            </a:extLst>
          </p:cNvPr>
          <p:cNvSpPr>
            <a:spLocks noGrp="1"/>
          </p:cNvSpPr>
          <p:nvPr>
            <p:ph type="body" sz="quarter" idx="19" hasCustomPrompt="1"/>
          </p:nvPr>
        </p:nvSpPr>
        <p:spPr>
          <a:xfrm>
            <a:off x="2730615" y="2539469"/>
            <a:ext cx="4422803" cy="348400"/>
          </a:xfrm>
          <a:prstGeom prst="rect">
            <a:avLst/>
          </a:prstGeom>
        </p:spPr>
        <p:txBody>
          <a:bodyPr anchor="ctr">
            <a:noAutofit/>
          </a:bodyPr>
          <a:lstStyle>
            <a:lvl1pPr marL="0" indent="0" algn="l">
              <a:buNone/>
              <a:defRPr sz="1400" b="0" i="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336" name="Text Placeholder 32">
            <a:extLst>
              <a:ext uri="{FF2B5EF4-FFF2-40B4-BE49-F238E27FC236}">
                <a16:creationId xmlns:a16="http://schemas.microsoft.com/office/drawing/2014/main" id="{57D38869-9F43-0F44-BFF1-2099B0C5644A}"/>
              </a:ext>
            </a:extLst>
          </p:cNvPr>
          <p:cNvSpPr>
            <a:spLocks noGrp="1"/>
          </p:cNvSpPr>
          <p:nvPr>
            <p:ph type="body" sz="quarter" idx="17" hasCustomPrompt="1"/>
          </p:nvPr>
        </p:nvSpPr>
        <p:spPr>
          <a:xfrm>
            <a:off x="1947649" y="3040424"/>
            <a:ext cx="648000" cy="348400"/>
          </a:xfrm>
          <a:prstGeom prst="rect">
            <a:avLst/>
          </a:prstGeom>
        </p:spPr>
        <p:txBody>
          <a:bodyPr anchor="ctr">
            <a:noAutofit/>
          </a:bodyPr>
          <a:lstStyle>
            <a:lvl1pPr marL="0" indent="0" algn="ctr">
              <a:buNone/>
              <a:defRPr sz="2000" b="1" i="0">
                <a:solidFill>
                  <a:srgbClr val="F8A36A"/>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04</a:t>
            </a:r>
            <a:endParaRPr lang="en-US" dirty="0"/>
          </a:p>
        </p:txBody>
      </p:sp>
      <p:sp>
        <p:nvSpPr>
          <p:cNvPr id="337" name="Text Placeholder 32">
            <a:extLst>
              <a:ext uri="{FF2B5EF4-FFF2-40B4-BE49-F238E27FC236}">
                <a16:creationId xmlns:a16="http://schemas.microsoft.com/office/drawing/2014/main" id="{B33A46CF-72DE-724E-A383-028E3C486710}"/>
              </a:ext>
            </a:extLst>
          </p:cNvPr>
          <p:cNvSpPr>
            <a:spLocks noGrp="1"/>
          </p:cNvSpPr>
          <p:nvPr>
            <p:ph type="body" sz="quarter" idx="20" hasCustomPrompt="1"/>
          </p:nvPr>
        </p:nvSpPr>
        <p:spPr>
          <a:xfrm>
            <a:off x="2730615" y="3040424"/>
            <a:ext cx="4422803" cy="348400"/>
          </a:xfrm>
          <a:prstGeom prst="rect">
            <a:avLst/>
          </a:prstGeom>
        </p:spPr>
        <p:txBody>
          <a:bodyPr anchor="ctr">
            <a:noAutofit/>
          </a:bodyPr>
          <a:lstStyle>
            <a:lvl1pPr marL="0" indent="0" algn="l">
              <a:buNone/>
              <a:defRPr sz="1400" b="0" i="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338" name="Text Placeholder 32">
            <a:extLst>
              <a:ext uri="{FF2B5EF4-FFF2-40B4-BE49-F238E27FC236}">
                <a16:creationId xmlns:a16="http://schemas.microsoft.com/office/drawing/2014/main" id="{8AF90649-A83F-2F4A-B11F-76E0A49118C3}"/>
              </a:ext>
            </a:extLst>
          </p:cNvPr>
          <p:cNvSpPr>
            <a:spLocks noGrp="1"/>
          </p:cNvSpPr>
          <p:nvPr>
            <p:ph type="body" sz="quarter" idx="21" hasCustomPrompt="1"/>
          </p:nvPr>
        </p:nvSpPr>
        <p:spPr>
          <a:xfrm>
            <a:off x="1947649" y="3542214"/>
            <a:ext cx="648000" cy="348400"/>
          </a:xfrm>
          <a:prstGeom prst="rect">
            <a:avLst/>
          </a:prstGeom>
        </p:spPr>
        <p:txBody>
          <a:bodyPr anchor="ctr">
            <a:noAutofit/>
          </a:bodyPr>
          <a:lstStyle>
            <a:lvl1pPr marL="0" indent="0" algn="ctr">
              <a:buNone/>
              <a:defRPr sz="2000" b="1" i="0">
                <a:solidFill>
                  <a:srgbClr val="F8A36A"/>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05</a:t>
            </a:r>
            <a:endParaRPr lang="en-US" dirty="0"/>
          </a:p>
        </p:txBody>
      </p:sp>
      <p:sp>
        <p:nvSpPr>
          <p:cNvPr id="339" name="Text Placeholder 32">
            <a:extLst>
              <a:ext uri="{FF2B5EF4-FFF2-40B4-BE49-F238E27FC236}">
                <a16:creationId xmlns:a16="http://schemas.microsoft.com/office/drawing/2014/main" id="{EAB79600-A97B-F44A-B1F4-C908D7C2023F}"/>
              </a:ext>
            </a:extLst>
          </p:cNvPr>
          <p:cNvSpPr>
            <a:spLocks noGrp="1"/>
          </p:cNvSpPr>
          <p:nvPr>
            <p:ph type="body" sz="quarter" idx="22" hasCustomPrompt="1"/>
          </p:nvPr>
        </p:nvSpPr>
        <p:spPr>
          <a:xfrm>
            <a:off x="2730615" y="3542214"/>
            <a:ext cx="4422803" cy="348400"/>
          </a:xfrm>
          <a:prstGeom prst="rect">
            <a:avLst/>
          </a:prstGeom>
        </p:spPr>
        <p:txBody>
          <a:bodyPr anchor="ctr">
            <a:noAutofit/>
          </a:bodyPr>
          <a:lstStyle>
            <a:lvl1pPr marL="0" indent="0" algn="l">
              <a:buNone/>
              <a:defRPr sz="1400" b="0" i="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340" name="Text Placeholder 32">
            <a:extLst>
              <a:ext uri="{FF2B5EF4-FFF2-40B4-BE49-F238E27FC236}">
                <a16:creationId xmlns:a16="http://schemas.microsoft.com/office/drawing/2014/main" id="{E3702C07-BBF5-8847-B222-966AEEFDB82F}"/>
              </a:ext>
            </a:extLst>
          </p:cNvPr>
          <p:cNvSpPr>
            <a:spLocks noGrp="1"/>
          </p:cNvSpPr>
          <p:nvPr>
            <p:ph type="body" sz="quarter" idx="51" hasCustomPrompt="1"/>
          </p:nvPr>
        </p:nvSpPr>
        <p:spPr>
          <a:xfrm>
            <a:off x="1957289" y="4071410"/>
            <a:ext cx="648000" cy="348400"/>
          </a:xfrm>
          <a:prstGeom prst="rect">
            <a:avLst/>
          </a:prstGeom>
        </p:spPr>
        <p:txBody>
          <a:bodyPr anchor="ctr">
            <a:noAutofit/>
          </a:bodyPr>
          <a:lstStyle>
            <a:lvl1pPr marL="0" indent="0" algn="ctr">
              <a:buNone/>
              <a:defRPr sz="2000" b="1" i="0">
                <a:solidFill>
                  <a:srgbClr val="F8A36A"/>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06</a:t>
            </a:r>
            <a:endParaRPr lang="en-US" dirty="0"/>
          </a:p>
        </p:txBody>
      </p:sp>
      <p:sp>
        <p:nvSpPr>
          <p:cNvPr id="341" name="Text Placeholder 32">
            <a:extLst>
              <a:ext uri="{FF2B5EF4-FFF2-40B4-BE49-F238E27FC236}">
                <a16:creationId xmlns:a16="http://schemas.microsoft.com/office/drawing/2014/main" id="{8A3DC48D-0CD9-464E-AE57-DF56AB5C501E}"/>
              </a:ext>
            </a:extLst>
          </p:cNvPr>
          <p:cNvSpPr>
            <a:spLocks noGrp="1"/>
          </p:cNvSpPr>
          <p:nvPr>
            <p:ph type="body" sz="quarter" idx="52" hasCustomPrompt="1"/>
          </p:nvPr>
        </p:nvSpPr>
        <p:spPr>
          <a:xfrm>
            <a:off x="2740255" y="4071410"/>
            <a:ext cx="4422803" cy="348400"/>
          </a:xfrm>
          <a:prstGeom prst="rect">
            <a:avLst/>
          </a:prstGeom>
        </p:spPr>
        <p:txBody>
          <a:bodyPr anchor="ctr">
            <a:noAutofit/>
          </a:bodyPr>
          <a:lstStyle>
            <a:lvl1pPr marL="0" indent="0" algn="l">
              <a:buNone/>
              <a:defRPr sz="1400" b="0" i="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342" name="Text Placeholder 32">
            <a:extLst>
              <a:ext uri="{FF2B5EF4-FFF2-40B4-BE49-F238E27FC236}">
                <a16:creationId xmlns:a16="http://schemas.microsoft.com/office/drawing/2014/main" id="{2C434D2A-7E3F-AC4D-B388-864713FC0806}"/>
              </a:ext>
            </a:extLst>
          </p:cNvPr>
          <p:cNvSpPr>
            <a:spLocks noGrp="1"/>
          </p:cNvSpPr>
          <p:nvPr>
            <p:ph type="body" sz="quarter" idx="53" hasCustomPrompt="1"/>
          </p:nvPr>
        </p:nvSpPr>
        <p:spPr>
          <a:xfrm>
            <a:off x="1957289" y="4561642"/>
            <a:ext cx="648000" cy="348400"/>
          </a:xfrm>
          <a:prstGeom prst="rect">
            <a:avLst/>
          </a:prstGeom>
        </p:spPr>
        <p:txBody>
          <a:bodyPr anchor="ctr">
            <a:noAutofit/>
          </a:bodyPr>
          <a:lstStyle>
            <a:lvl1pPr marL="0" indent="0" algn="ctr">
              <a:buNone/>
              <a:defRPr sz="2000" b="1" i="0">
                <a:solidFill>
                  <a:srgbClr val="F8A36A"/>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07</a:t>
            </a:r>
            <a:endParaRPr lang="en-US" dirty="0"/>
          </a:p>
        </p:txBody>
      </p:sp>
      <p:sp>
        <p:nvSpPr>
          <p:cNvPr id="343" name="Text Placeholder 32">
            <a:extLst>
              <a:ext uri="{FF2B5EF4-FFF2-40B4-BE49-F238E27FC236}">
                <a16:creationId xmlns:a16="http://schemas.microsoft.com/office/drawing/2014/main" id="{B50D5349-F391-B64B-B3C2-DF37D4F2ABE7}"/>
              </a:ext>
            </a:extLst>
          </p:cNvPr>
          <p:cNvSpPr>
            <a:spLocks noGrp="1"/>
          </p:cNvSpPr>
          <p:nvPr>
            <p:ph type="body" sz="quarter" idx="54" hasCustomPrompt="1"/>
          </p:nvPr>
        </p:nvSpPr>
        <p:spPr>
          <a:xfrm>
            <a:off x="2740255" y="4561642"/>
            <a:ext cx="4422803" cy="348400"/>
          </a:xfrm>
          <a:prstGeom prst="rect">
            <a:avLst/>
          </a:prstGeom>
        </p:spPr>
        <p:txBody>
          <a:bodyPr anchor="ctr">
            <a:noAutofit/>
          </a:bodyPr>
          <a:lstStyle>
            <a:lvl1pPr marL="0" indent="0" algn="l">
              <a:buNone/>
              <a:defRPr sz="1400" b="0" i="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344" name="Rectangle 343">
            <a:extLst>
              <a:ext uri="{FF2B5EF4-FFF2-40B4-BE49-F238E27FC236}">
                <a16:creationId xmlns:a16="http://schemas.microsoft.com/office/drawing/2014/main" id="{72F68190-18F9-DF4D-83C1-0EFA2EB257C4}"/>
              </a:ext>
            </a:extLst>
          </p:cNvPr>
          <p:cNvSpPr/>
          <p:nvPr userDrawn="1"/>
        </p:nvSpPr>
        <p:spPr>
          <a:xfrm>
            <a:off x="3770307" y="9517561"/>
            <a:ext cx="2888501" cy="461665"/>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600" dirty="0">
                <a:solidFill>
                  <a:srgbClr val="000000"/>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pic>
        <p:nvPicPr>
          <p:cNvPr id="346" name="Picture 345">
            <a:extLst>
              <a:ext uri="{FF2B5EF4-FFF2-40B4-BE49-F238E27FC236}">
                <a16:creationId xmlns:a16="http://schemas.microsoft.com/office/drawing/2014/main" id="{3FABE59E-0E11-C247-B506-7A46D17BD616}"/>
              </a:ext>
            </a:extLst>
          </p:cNvPr>
          <p:cNvPicPr/>
          <p:nvPr userDrawn="1"/>
        </p:nvPicPr>
        <p:blipFill rotWithShape="1">
          <a:blip r:embed="rId2" cstate="screen">
            <a:extLst>
              <a:ext uri="{28A0092B-C50C-407E-A947-70E740481C1C}">
                <a14:useLocalDpi xmlns:a14="http://schemas.microsoft.com/office/drawing/2010/main"/>
              </a:ext>
            </a:extLst>
          </a:blip>
          <a:srcRect r="44449"/>
          <a:stretch/>
        </p:blipFill>
        <p:spPr bwMode="auto">
          <a:xfrm>
            <a:off x="2156214" y="9605182"/>
            <a:ext cx="1280061" cy="293943"/>
          </a:xfrm>
          <a:prstGeom prst="rect">
            <a:avLst/>
          </a:prstGeom>
          <a:ln>
            <a:noFill/>
          </a:ln>
          <a:extLst>
            <a:ext uri="{53640926-AAD7-44D8-BBD7-CCE9431645EC}">
              <a14:shadowObscured xmlns:a14="http://schemas.microsoft.com/office/drawing/2010/main"/>
            </a:ext>
          </a:extLst>
        </p:spPr>
      </p:pic>
      <p:sp>
        <p:nvSpPr>
          <p:cNvPr id="362" name="Text Placeholder 32">
            <a:extLst>
              <a:ext uri="{FF2B5EF4-FFF2-40B4-BE49-F238E27FC236}">
                <a16:creationId xmlns:a16="http://schemas.microsoft.com/office/drawing/2014/main" id="{5D8C5A76-9737-8F42-891A-E48FC08715FD}"/>
              </a:ext>
            </a:extLst>
          </p:cNvPr>
          <p:cNvSpPr>
            <a:spLocks noGrp="1"/>
          </p:cNvSpPr>
          <p:nvPr>
            <p:ph type="body" sz="quarter" idx="47" hasCustomPrompt="1"/>
          </p:nvPr>
        </p:nvSpPr>
        <p:spPr>
          <a:xfrm rot="16200000">
            <a:off x="-1680725" y="3411108"/>
            <a:ext cx="4667603" cy="1035649"/>
          </a:xfrm>
          <a:prstGeom prst="rect">
            <a:avLst/>
          </a:prstGeom>
        </p:spPr>
        <p:txBody>
          <a:bodyPr>
            <a:noAutofit/>
          </a:bodyPr>
          <a:lstStyle>
            <a:lvl1pPr marL="0" indent="0" algn="r">
              <a:buNone/>
              <a:defRPr sz="7200" b="0" i="0">
                <a:solidFill>
                  <a:schemeClr val="bg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CONTENTS</a:t>
            </a:r>
            <a:endParaRPr lang="en-US" dirty="0"/>
          </a:p>
        </p:txBody>
      </p:sp>
      <p:grpSp>
        <p:nvGrpSpPr>
          <p:cNvPr id="40" name="Group 39">
            <a:extLst>
              <a:ext uri="{FF2B5EF4-FFF2-40B4-BE49-F238E27FC236}">
                <a16:creationId xmlns:a16="http://schemas.microsoft.com/office/drawing/2014/main" id="{59174842-9A23-6409-923C-C92DDA8390E6}"/>
              </a:ext>
            </a:extLst>
          </p:cNvPr>
          <p:cNvGrpSpPr/>
          <p:nvPr userDrawn="1"/>
        </p:nvGrpSpPr>
        <p:grpSpPr>
          <a:xfrm>
            <a:off x="382446" y="-391273"/>
            <a:ext cx="1889203" cy="1890945"/>
            <a:chOff x="1901339" y="7627711"/>
            <a:chExt cx="2489167" cy="2491462"/>
          </a:xfrm>
        </p:grpSpPr>
        <p:sp>
          <p:nvSpPr>
            <p:cNvPr id="41" name="Freeform 40">
              <a:extLst>
                <a:ext uri="{FF2B5EF4-FFF2-40B4-BE49-F238E27FC236}">
                  <a16:creationId xmlns:a16="http://schemas.microsoft.com/office/drawing/2014/main" id="{CEC453C3-90B9-A813-9B25-C43F3ABA8E27}"/>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C60C57E0-8B22-F475-BABE-1AFB49FCE15E}"/>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6490FDC-F7C1-0BF7-C3D3-1CA4585A11DE}"/>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40FC0AD-EB33-82B3-9082-B4CADB27DE09}"/>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81FB78C-236A-EEB2-7695-9D860D158ACC}"/>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0460977C-8920-AB0C-CF24-AC3E40748818}"/>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54E8F9A-925A-0C3D-E47A-F17E3047122A}"/>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EB7A4EB-6B3E-CDAF-3716-06EA22F5A540}"/>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0A0988FA-1204-F7EF-609F-F09D5EB2F479}"/>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0729035-ECED-2C4B-1FA4-8198B12ABD7C}"/>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304570B-1F7C-B4B9-3D22-820E5C766B5C}"/>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7B7FAA6-787C-34ED-B650-E1553059CCFD}"/>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0D03CD1-6370-19E6-3184-63B6CC15D052}"/>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3D19A6E-70F3-1999-9C43-612B0DC3A536}"/>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8969D61B-81BC-66E2-8A18-48222BC04840}"/>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38E37AE-C6A0-62DC-A4A5-FA044B78817F}"/>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AFABA20-EDF0-4EE9-A17D-FB5E04C1175C}"/>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BE62778-08E9-5E82-1F1B-8483F106375D}"/>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31B9B68-5C9C-B1D1-7486-4352E9643003}"/>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DFE7822-0ECF-3CF4-F072-1CBC0466EBEA}"/>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969EFEB-962D-80A5-33B6-5533991FE0CA}"/>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F74C3BE-BF74-4D34-2FA4-47C97DDBE0F2}"/>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66F8E8B-8580-0972-439E-1A0691116A4B}"/>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E8E571C-232D-6687-B79C-8F6A2C4A076B}"/>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67" name="Rectangle 66">
            <a:extLst>
              <a:ext uri="{FF2B5EF4-FFF2-40B4-BE49-F238E27FC236}">
                <a16:creationId xmlns:a16="http://schemas.microsoft.com/office/drawing/2014/main" id="{C7F0ECFE-CA0E-FBE7-C7FA-8873A906D690}"/>
              </a:ext>
            </a:extLst>
          </p:cNvPr>
          <p:cNvSpPr/>
          <p:nvPr userDrawn="1"/>
        </p:nvSpPr>
        <p:spPr>
          <a:xfrm flipH="1" flipV="1">
            <a:off x="-1781821" y="-3499673"/>
            <a:ext cx="9555040" cy="352794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Calibri" panose="020F0502020204030204" pitchFamily="34" charset="0"/>
            </a:endParaRPr>
          </a:p>
        </p:txBody>
      </p:sp>
      <p:sp>
        <p:nvSpPr>
          <p:cNvPr id="68" name="Slide Number Placeholder 5">
            <a:extLst>
              <a:ext uri="{FF2B5EF4-FFF2-40B4-BE49-F238E27FC236}">
                <a16:creationId xmlns:a16="http://schemas.microsoft.com/office/drawing/2014/main" id="{7C6D43D4-A238-3EB5-B21F-C82EF77D38BA}"/>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20379022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ver Layout">
    <p:spTree>
      <p:nvGrpSpPr>
        <p:cNvPr id="1" name=""/>
        <p:cNvGrpSpPr/>
        <p:nvPr/>
      </p:nvGrpSpPr>
      <p:grpSpPr>
        <a:xfrm>
          <a:off x="0" y="0"/>
          <a:ext cx="0" cy="0"/>
          <a:chOff x="0" y="0"/>
          <a:chExt cx="0" cy="0"/>
        </a:xfrm>
      </p:grpSpPr>
      <p:sp>
        <p:nvSpPr>
          <p:cNvPr id="52" name="Rectangle 51">
            <a:extLst>
              <a:ext uri="{FF2B5EF4-FFF2-40B4-BE49-F238E27FC236}">
                <a16:creationId xmlns:a16="http://schemas.microsoft.com/office/drawing/2014/main" id="{20ECD36C-3D23-EA46-831C-7D8DA38730C6}"/>
              </a:ext>
            </a:extLst>
          </p:cNvPr>
          <p:cNvSpPr/>
          <p:nvPr userDrawn="1"/>
        </p:nvSpPr>
        <p:spPr>
          <a:xfrm>
            <a:off x="-41950" y="0"/>
            <a:ext cx="4088164" cy="10691813"/>
          </a:xfrm>
          <a:prstGeom prst="rect">
            <a:avLst/>
          </a:prstGeom>
          <a:solidFill>
            <a:srgbClr val="8D5B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83"/>
          </a:p>
        </p:txBody>
      </p:sp>
      <p:sp>
        <p:nvSpPr>
          <p:cNvPr id="48" name="Rectangle 47">
            <a:extLst>
              <a:ext uri="{FF2B5EF4-FFF2-40B4-BE49-F238E27FC236}">
                <a16:creationId xmlns:a16="http://schemas.microsoft.com/office/drawing/2014/main" id="{9C47B67A-F850-A040-84D0-7A439AA42AE6}"/>
              </a:ext>
            </a:extLst>
          </p:cNvPr>
          <p:cNvSpPr/>
          <p:nvPr userDrawn="1"/>
        </p:nvSpPr>
        <p:spPr>
          <a:xfrm>
            <a:off x="312554" y="6594760"/>
            <a:ext cx="2392081" cy="307777"/>
          </a:xfrm>
          <a:prstGeom prst="rect">
            <a:avLst/>
          </a:prstGeom>
        </p:spPr>
        <p:txBody>
          <a:bodyPr wrap="square">
            <a:spAutoFit/>
          </a:bodyPr>
          <a:lstStyle/>
          <a:p>
            <a:pPr algn="l"/>
            <a:r>
              <a:rPr lang="en-US" sz="1400" dirty="0">
                <a:solidFill>
                  <a:schemeClr val="bg1"/>
                </a:solidFill>
                <a:latin typeface="Poppins" pitchFamily="2" charset="77"/>
                <a:cs typeface="Poppins" pitchFamily="2" charset="77"/>
              </a:rPr>
              <a:t>www.</a:t>
            </a:r>
            <a:r>
              <a:rPr lang="en-US" sz="1400" b="1" dirty="0">
                <a:solidFill>
                  <a:schemeClr val="bg1"/>
                </a:solidFill>
                <a:latin typeface="Poppins" pitchFamily="2" charset="77"/>
                <a:cs typeface="Poppins" pitchFamily="2" charset="77"/>
              </a:rPr>
              <a:t>revalorise</a:t>
            </a:r>
            <a:r>
              <a:rPr lang="en-US" sz="1400" dirty="0">
                <a:solidFill>
                  <a:schemeClr val="bg1"/>
                </a:solidFill>
                <a:latin typeface="Poppins" pitchFamily="2" charset="77"/>
                <a:cs typeface="Poppins" pitchFamily="2" charset="77"/>
              </a:rPr>
              <a:t>.eu</a:t>
            </a:r>
          </a:p>
        </p:txBody>
      </p:sp>
      <p:sp>
        <p:nvSpPr>
          <p:cNvPr id="53" name="Picture Placeholder 52">
            <a:extLst>
              <a:ext uri="{FF2B5EF4-FFF2-40B4-BE49-F238E27FC236}">
                <a16:creationId xmlns:a16="http://schemas.microsoft.com/office/drawing/2014/main" id="{6230EC48-5B6A-9942-9FBF-14B4F6033A44}"/>
              </a:ext>
            </a:extLst>
          </p:cNvPr>
          <p:cNvSpPr>
            <a:spLocks noGrp="1"/>
          </p:cNvSpPr>
          <p:nvPr>
            <p:ph type="pic" sz="quarter" idx="41"/>
          </p:nvPr>
        </p:nvSpPr>
        <p:spPr>
          <a:xfrm>
            <a:off x="-70864" y="3584762"/>
            <a:ext cx="6505378" cy="5218044"/>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vl1pPr>
          </a:lstStyle>
          <a:p>
            <a:endParaRPr lang="en-US" dirty="0"/>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2968882" y="2127959"/>
            <a:ext cx="785328" cy="1056986"/>
          </a:xfrm>
          <a:prstGeom prst="rect">
            <a:avLst/>
          </a:prstGeom>
        </p:spPr>
        <p:txBody>
          <a:bodyPr anchor="t">
            <a:normAutofit/>
          </a:bodyPr>
          <a:lstStyle>
            <a:lvl1pPr marL="0" indent="0" algn="r">
              <a:buNone/>
              <a:defRPr sz="9600" b="1" i="0" baseline="0">
                <a:solidFill>
                  <a:srgbClr val="F8A36A"/>
                </a:solidFill>
                <a:latin typeface="Times New Roman" charset="0"/>
                <a:ea typeface="Times New Roman" charset="0"/>
                <a:cs typeface="Times New Roman" charset="0"/>
              </a:defRPr>
            </a:lvl1pPr>
          </a:lstStyle>
          <a:p>
            <a:pPr lvl="0"/>
            <a:r>
              <a:rPr lang="en-US" dirty="0"/>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326600" y="572640"/>
            <a:ext cx="3418702" cy="2586284"/>
          </a:xfrm>
          <a:prstGeom prst="rect">
            <a:avLst/>
          </a:prstGeom>
        </p:spPr>
        <p:txBody>
          <a:bodyPr anchor="ctr">
            <a:normAutofit/>
          </a:bodyPr>
          <a:lstStyle>
            <a:lvl1pPr marL="0" indent="0" algn="ctr">
              <a:buNone/>
              <a:defRPr sz="2000" b="0" i="1" baseline="0">
                <a:solidFill>
                  <a:schemeClr val="bg1"/>
                </a:solidFill>
                <a:latin typeface="Calibri" panose="020F0502020204030204" pitchFamily="34" charset="0"/>
                <a:cs typeface="Calibri" panose="020F0502020204030204" pitchFamily="34" charset="0"/>
              </a:defRPr>
            </a:lvl1pPr>
          </a:lstStyle>
          <a:p>
            <a:pPr lvl="0"/>
            <a:r>
              <a:rPr lang="en-US" dirty="0"/>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317692" y="546619"/>
            <a:ext cx="2003444" cy="936605"/>
          </a:xfrm>
          <a:prstGeom prst="rect">
            <a:avLst/>
          </a:prstGeom>
        </p:spPr>
        <p:txBody>
          <a:bodyPr anchor="t">
            <a:normAutofit/>
          </a:bodyPr>
          <a:lstStyle>
            <a:lvl1pPr marL="0" indent="0" algn="l">
              <a:buNone/>
              <a:defRPr sz="9600" b="1" i="0" baseline="0">
                <a:solidFill>
                  <a:srgbClr val="F8A36A"/>
                </a:solidFill>
                <a:latin typeface="Times New Roman" charset="0"/>
                <a:ea typeface="Times New Roman" charset="0"/>
                <a:cs typeface="Times New Roman" charset="0"/>
              </a:defRPr>
            </a:lvl1pPr>
          </a:lstStyle>
          <a:p>
            <a:pPr lvl="0"/>
            <a:r>
              <a:rPr lang="en-US" dirty="0"/>
              <a:t>“</a:t>
            </a:r>
          </a:p>
        </p:txBody>
      </p:sp>
      <p:grpSp>
        <p:nvGrpSpPr>
          <p:cNvPr id="90" name="Graphic 4">
            <a:extLst>
              <a:ext uri="{FF2B5EF4-FFF2-40B4-BE49-F238E27FC236}">
                <a16:creationId xmlns:a16="http://schemas.microsoft.com/office/drawing/2014/main" id="{1343AB2A-C4E7-634F-8B8F-A5EFDBDD464A}"/>
              </a:ext>
            </a:extLst>
          </p:cNvPr>
          <p:cNvGrpSpPr/>
          <p:nvPr userDrawn="1"/>
        </p:nvGrpSpPr>
        <p:grpSpPr>
          <a:xfrm>
            <a:off x="296262" y="10214832"/>
            <a:ext cx="1292921" cy="139591"/>
            <a:chOff x="4963693" y="3179089"/>
            <a:chExt cx="2147837" cy="231893"/>
          </a:xfrm>
          <a:solidFill>
            <a:schemeClr val="bg1"/>
          </a:solidFill>
        </p:grpSpPr>
        <p:sp>
          <p:nvSpPr>
            <p:cNvPr id="91" name="Freeform 90">
              <a:extLst>
                <a:ext uri="{FF2B5EF4-FFF2-40B4-BE49-F238E27FC236}">
                  <a16:creationId xmlns:a16="http://schemas.microsoft.com/office/drawing/2014/main" id="{2E46C4F6-4E02-EF48-A437-2A99C65C4272}"/>
                </a:ext>
              </a:extLst>
            </p:cNvPr>
            <p:cNvSpPr/>
            <p:nvPr/>
          </p:nvSpPr>
          <p:spPr>
            <a:xfrm>
              <a:off x="4963693" y="3245926"/>
              <a:ext cx="162090" cy="108681"/>
            </a:xfrm>
            <a:custGeom>
              <a:avLst/>
              <a:gdLst>
                <a:gd name="connsiteX0" fmla="*/ 19172 w 162090"/>
                <a:gd name="connsiteY0" fmla="*/ 0 h 108681"/>
                <a:gd name="connsiteX1" fmla="*/ 44154 w 162090"/>
                <a:gd name="connsiteY1" fmla="*/ 88340 h 108681"/>
                <a:gd name="connsiteX2" fmla="*/ 44735 w 162090"/>
                <a:gd name="connsiteY2" fmla="*/ 88340 h 108681"/>
                <a:gd name="connsiteX3" fmla="*/ 73783 w 162090"/>
                <a:gd name="connsiteY3" fmla="*/ 0 h 108681"/>
                <a:gd name="connsiteX4" fmla="*/ 89469 w 162090"/>
                <a:gd name="connsiteY4" fmla="*/ 0 h 108681"/>
                <a:gd name="connsiteX5" fmla="*/ 118518 w 162090"/>
                <a:gd name="connsiteY5" fmla="*/ 88340 h 108681"/>
                <a:gd name="connsiteX6" fmla="*/ 119098 w 162090"/>
                <a:gd name="connsiteY6" fmla="*/ 88340 h 108681"/>
                <a:gd name="connsiteX7" fmla="*/ 144080 w 162090"/>
                <a:gd name="connsiteY7" fmla="*/ 0 h 108681"/>
                <a:gd name="connsiteX8" fmla="*/ 162090 w 162090"/>
                <a:gd name="connsiteY8" fmla="*/ 0 h 108681"/>
                <a:gd name="connsiteX9" fmla="*/ 127813 w 162090"/>
                <a:gd name="connsiteY9" fmla="*/ 108682 h 108681"/>
                <a:gd name="connsiteX10" fmla="*/ 110384 w 162090"/>
                <a:gd name="connsiteY10" fmla="*/ 108682 h 108681"/>
                <a:gd name="connsiteX11" fmla="*/ 81335 w 162090"/>
                <a:gd name="connsiteY11" fmla="*/ 19179 h 108681"/>
                <a:gd name="connsiteX12" fmla="*/ 80755 w 162090"/>
                <a:gd name="connsiteY12" fmla="*/ 19179 h 108681"/>
                <a:gd name="connsiteX13" fmla="*/ 51706 w 162090"/>
                <a:gd name="connsiteY13" fmla="*/ 108682 h 108681"/>
                <a:gd name="connsiteX14" fmla="*/ 34277 w 162090"/>
                <a:gd name="connsiteY14" fmla="*/ 108682 h 108681"/>
                <a:gd name="connsiteX15" fmla="*/ 0 w 162090"/>
                <a:gd name="connsiteY15" fmla="*/ 0 h 108681"/>
                <a:gd name="connsiteX16" fmla="*/ 19172 w 162090"/>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090" h="108681">
                  <a:moveTo>
                    <a:pt x="19172" y="0"/>
                  </a:moveTo>
                  <a:lnTo>
                    <a:pt x="44154" y="88340"/>
                  </a:lnTo>
                  <a:lnTo>
                    <a:pt x="44735" y="88340"/>
                  </a:lnTo>
                  <a:lnTo>
                    <a:pt x="73783" y="0"/>
                  </a:lnTo>
                  <a:lnTo>
                    <a:pt x="89469" y="0"/>
                  </a:lnTo>
                  <a:lnTo>
                    <a:pt x="118518" y="88340"/>
                  </a:lnTo>
                  <a:lnTo>
                    <a:pt x="119098" y="88340"/>
                  </a:lnTo>
                  <a:lnTo>
                    <a:pt x="144080" y="0"/>
                  </a:lnTo>
                  <a:lnTo>
                    <a:pt x="162090" y="0"/>
                  </a:lnTo>
                  <a:lnTo>
                    <a:pt x="127813" y="108682"/>
                  </a:lnTo>
                  <a:lnTo>
                    <a:pt x="110384" y="108682"/>
                  </a:lnTo>
                  <a:lnTo>
                    <a:pt x="81335" y="19179"/>
                  </a:lnTo>
                  <a:lnTo>
                    <a:pt x="80755" y="19179"/>
                  </a:lnTo>
                  <a:lnTo>
                    <a:pt x="51706" y="108682"/>
                  </a:lnTo>
                  <a:lnTo>
                    <a:pt x="34277" y="108682"/>
                  </a:lnTo>
                  <a:lnTo>
                    <a:pt x="0" y="0"/>
                  </a:lnTo>
                  <a:lnTo>
                    <a:pt x="19172" y="0"/>
                  </a:lnTo>
                  <a:close/>
                </a:path>
              </a:pathLst>
            </a:custGeom>
            <a:grpFill/>
            <a:ln w="580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C828A86-7546-3D40-B5AC-B798547A8C10}"/>
                </a:ext>
              </a:extLst>
            </p:cNvPr>
            <p:cNvSpPr/>
            <p:nvPr/>
          </p:nvSpPr>
          <p:spPr>
            <a:xfrm>
              <a:off x="5132174" y="3245926"/>
              <a:ext cx="161509" cy="108681"/>
            </a:xfrm>
            <a:custGeom>
              <a:avLst/>
              <a:gdLst>
                <a:gd name="connsiteX0" fmla="*/ 18591 w 161509"/>
                <a:gd name="connsiteY0" fmla="*/ 0 h 108681"/>
                <a:gd name="connsiteX1" fmla="*/ 43573 w 161509"/>
                <a:gd name="connsiteY1" fmla="*/ 88340 h 108681"/>
                <a:gd name="connsiteX2" fmla="*/ 44154 w 161509"/>
                <a:gd name="connsiteY2" fmla="*/ 88340 h 108681"/>
                <a:gd name="connsiteX3" fmla="*/ 73202 w 161509"/>
                <a:gd name="connsiteY3" fmla="*/ 0 h 108681"/>
                <a:gd name="connsiteX4" fmla="*/ 88888 w 161509"/>
                <a:gd name="connsiteY4" fmla="*/ 0 h 108681"/>
                <a:gd name="connsiteX5" fmla="*/ 117937 w 161509"/>
                <a:gd name="connsiteY5" fmla="*/ 88340 h 108681"/>
                <a:gd name="connsiteX6" fmla="*/ 118518 w 161509"/>
                <a:gd name="connsiteY6" fmla="*/ 88340 h 108681"/>
                <a:gd name="connsiteX7" fmla="*/ 143499 w 161509"/>
                <a:gd name="connsiteY7" fmla="*/ 0 h 108681"/>
                <a:gd name="connsiteX8" fmla="*/ 161509 w 161509"/>
                <a:gd name="connsiteY8" fmla="*/ 0 h 108681"/>
                <a:gd name="connsiteX9" fmla="*/ 127232 w 161509"/>
                <a:gd name="connsiteY9" fmla="*/ 108682 h 108681"/>
                <a:gd name="connsiteX10" fmla="*/ 109803 w 161509"/>
                <a:gd name="connsiteY10" fmla="*/ 108682 h 108681"/>
                <a:gd name="connsiteX11" fmla="*/ 80755 w 161509"/>
                <a:gd name="connsiteY11" fmla="*/ 19179 h 108681"/>
                <a:gd name="connsiteX12" fmla="*/ 80755 w 161509"/>
                <a:gd name="connsiteY12" fmla="*/ 19179 h 108681"/>
                <a:gd name="connsiteX13" fmla="*/ 51706 w 161509"/>
                <a:gd name="connsiteY13" fmla="*/ 108682 h 108681"/>
                <a:gd name="connsiteX14" fmla="*/ 34277 w 161509"/>
                <a:gd name="connsiteY14" fmla="*/ 108682 h 108681"/>
                <a:gd name="connsiteX15" fmla="*/ 0 w 161509"/>
                <a:gd name="connsiteY15" fmla="*/ 0 h 108681"/>
                <a:gd name="connsiteX16" fmla="*/ 18591 w 161509"/>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09" h="108681">
                  <a:moveTo>
                    <a:pt x="18591" y="0"/>
                  </a:moveTo>
                  <a:lnTo>
                    <a:pt x="43573" y="88340"/>
                  </a:lnTo>
                  <a:lnTo>
                    <a:pt x="44154" y="88340"/>
                  </a:lnTo>
                  <a:lnTo>
                    <a:pt x="73202" y="0"/>
                  </a:lnTo>
                  <a:lnTo>
                    <a:pt x="88888" y="0"/>
                  </a:lnTo>
                  <a:lnTo>
                    <a:pt x="117937" y="88340"/>
                  </a:lnTo>
                  <a:lnTo>
                    <a:pt x="118518" y="88340"/>
                  </a:lnTo>
                  <a:lnTo>
                    <a:pt x="143499" y="0"/>
                  </a:lnTo>
                  <a:lnTo>
                    <a:pt x="161509" y="0"/>
                  </a:lnTo>
                  <a:lnTo>
                    <a:pt x="127232" y="108682"/>
                  </a:lnTo>
                  <a:lnTo>
                    <a:pt x="109803" y="108682"/>
                  </a:lnTo>
                  <a:lnTo>
                    <a:pt x="80755" y="19179"/>
                  </a:lnTo>
                  <a:lnTo>
                    <a:pt x="80755" y="19179"/>
                  </a:lnTo>
                  <a:lnTo>
                    <a:pt x="51706" y="108682"/>
                  </a:lnTo>
                  <a:lnTo>
                    <a:pt x="34277" y="108682"/>
                  </a:lnTo>
                  <a:lnTo>
                    <a:pt x="0" y="0"/>
                  </a:lnTo>
                  <a:lnTo>
                    <a:pt x="18591" y="0"/>
                  </a:lnTo>
                  <a:close/>
                </a:path>
              </a:pathLst>
            </a:custGeom>
            <a:grpFill/>
            <a:ln w="580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23A8541C-BB77-E440-B6DD-A1617890291D}"/>
                </a:ext>
              </a:extLst>
            </p:cNvPr>
            <p:cNvSpPr/>
            <p:nvPr/>
          </p:nvSpPr>
          <p:spPr>
            <a:xfrm>
              <a:off x="5298911" y="3245926"/>
              <a:ext cx="162090" cy="108681"/>
            </a:xfrm>
            <a:custGeom>
              <a:avLst/>
              <a:gdLst>
                <a:gd name="connsiteX0" fmla="*/ 19172 w 162090"/>
                <a:gd name="connsiteY0" fmla="*/ 0 h 108681"/>
                <a:gd name="connsiteX1" fmla="*/ 44154 w 162090"/>
                <a:gd name="connsiteY1" fmla="*/ 88340 h 108681"/>
                <a:gd name="connsiteX2" fmla="*/ 44735 w 162090"/>
                <a:gd name="connsiteY2" fmla="*/ 88340 h 108681"/>
                <a:gd name="connsiteX3" fmla="*/ 73783 w 162090"/>
                <a:gd name="connsiteY3" fmla="*/ 0 h 108681"/>
                <a:gd name="connsiteX4" fmla="*/ 89469 w 162090"/>
                <a:gd name="connsiteY4" fmla="*/ 0 h 108681"/>
                <a:gd name="connsiteX5" fmla="*/ 118518 w 162090"/>
                <a:gd name="connsiteY5" fmla="*/ 88340 h 108681"/>
                <a:gd name="connsiteX6" fmla="*/ 119098 w 162090"/>
                <a:gd name="connsiteY6" fmla="*/ 88340 h 108681"/>
                <a:gd name="connsiteX7" fmla="*/ 144080 w 162090"/>
                <a:gd name="connsiteY7" fmla="*/ 0 h 108681"/>
                <a:gd name="connsiteX8" fmla="*/ 162090 w 162090"/>
                <a:gd name="connsiteY8" fmla="*/ 0 h 108681"/>
                <a:gd name="connsiteX9" fmla="*/ 127813 w 162090"/>
                <a:gd name="connsiteY9" fmla="*/ 108682 h 108681"/>
                <a:gd name="connsiteX10" fmla="*/ 110384 w 162090"/>
                <a:gd name="connsiteY10" fmla="*/ 108682 h 108681"/>
                <a:gd name="connsiteX11" fmla="*/ 81335 w 162090"/>
                <a:gd name="connsiteY11" fmla="*/ 19179 h 108681"/>
                <a:gd name="connsiteX12" fmla="*/ 80755 w 162090"/>
                <a:gd name="connsiteY12" fmla="*/ 19179 h 108681"/>
                <a:gd name="connsiteX13" fmla="*/ 51706 w 162090"/>
                <a:gd name="connsiteY13" fmla="*/ 108682 h 108681"/>
                <a:gd name="connsiteX14" fmla="*/ 34277 w 162090"/>
                <a:gd name="connsiteY14" fmla="*/ 108682 h 108681"/>
                <a:gd name="connsiteX15" fmla="*/ 0 w 162090"/>
                <a:gd name="connsiteY15" fmla="*/ 0 h 108681"/>
                <a:gd name="connsiteX16" fmla="*/ 19172 w 162090"/>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090" h="108681">
                  <a:moveTo>
                    <a:pt x="19172" y="0"/>
                  </a:moveTo>
                  <a:lnTo>
                    <a:pt x="44154" y="88340"/>
                  </a:lnTo>
                  <a:lnTo>
                    <a:pt x="44735" y="88340"/>
                  </a:lnTo>
                  <a:lnTo>
                    <a:pt x="73783" y="0"/>
                  </a:lnTo>
                  <a:lnTo>
                    <a:pt x="89469" y="0"/>
                  </a:lnTo>
                  <a:lnTo>
                    <a:pt x="118518" y="88340"/>
                  </a:lnTo>
                  <a:lnTo>
                    <a:pt x="119098" y="88340"/>
                  </a:lnTo>
                  <a:lnTo>
                    <a:pt x="144080" y="0"/>
                  </a:lnTo>
                  <a:lnTo>
                    <a:pt x="162090" y="0"/>
                  </a:lnTo>
                  <a:lnTo>
                    <a:pt x="127813" y="108682"/>
                  </a:lnTo>
                  <a:lnTo>
                    <a:pt x="110384" y="108682"/>
                  </a:lnTo>
                  <a:lnTo>
                    <a:pt x="81335" y="19179"/>
                  </a:lnTo>
                  <a:lnTo>
                    <a:pt x="80755" y="19179"/>
                  </a:lnTo>
                  <a:lnTo>
                    <a:pt x="51706" y="108682"/>
                  </a:lnTo>
                  <a:lnTo>
                    <a:pt x="34277" y="108682"/>
                  </a:lnTo>
                  <a:lnTo>
                    <a:pt x="0" y="0"/>
                  </a:lnTo>
                  <a:lnTo>
                    <a:pt x="19172" y="0"/>
                  </a:lnTo>
                  <a:close/>
                </a:path>
              </a:pathLst>
            </a:custGeom>
            <a:grpFill/>
            <a:ln w="580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BF433600-EF0A-6C4A-9A69-28071300C109}"/>
                </a:ext>
              </a:extLst>
            </p:cNvPr>
            <p:cNvSpPr/>
            <p:nvPr/>
          </p:nvSpPr>
          <p:spPr>
            <a:xfrm>
              <a:off x="5470878" y="3330779"/>
              <a:ext cx="25562" cy="25572"/>
            </a:xfrm>
            <a:custGeom>
              <a:avLst/>
              <a:gdLst>
                <a:gd name="connsiteX0" fmla="*/ 25562 w 25562"/>
                <a:gd name="connsiteY0" fmla="*/ 12786 h 25572"/>
                <a:gd name="connsiteX1" fmla="*/ 22077 w 25562"/>
                <a:gd name="connsiteY1" fmla="*/ 21504 h 25572"/>
                <a:gd name="connsiteX2" fmla="*/ 12781 w 25562"/>
                <a:gd name="connsiteY2" fmla="*/ 25572 h 25572"/>
                <a:gd name="connsiteX3" fmla="*/ 3486 w 25562"/>
                <a:gd name="connsiteY3" fmla="*/ 21504 h 25572"/>
                <a:gd name="connsiteX4" fmla="*/ 0 w 25562"/>
                <a:gd name="connsiteY4" fmla="*/ 12786 h 25572"/>
                <a:gd name="connsiteX5" fmla="*/ 3486 w 25562"/>
                <a:gd name="connsiteY5" fmla="*/ 4068 h 25572"/>
                <a:gd name="connsiteX6" fmla="*/ 12781 w 25562"/>
                <a:gd name="connsiteY6" fmla="*/ 0 h 25572"/>
                <a:gd name="connsiteX7" fmla="*/ 22077 w 25562"/>
                <a:gd name="connsiteY7" fmla="*/ 4068 h 25572"/>
                <a:gd name="connsiteX8" fmla="*/ 25562 w 25562"/>
                <a:gd name="connsiteY8" fmla="*/ 12786 h 2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2" h="25572">
                  <a:moveTo>
                    <a:pt x="25562" y="12786"/>
                  </a:moveTo>
                  <a:cubicBezTo>
                    <a:pt x="25562" y="16274"/>
                    <a:pt x="24400" y="19179"/>
                    <a:pt x="22077" y="21504"/>
                  </a:cubicBezTo>
                  <a:cubicBezTo>
                    <a:pt x="19753" y="23829"/>
                    <a:pt x="16848" y="25572"/>
                    <a:pt x="12781" y="25572"/>
                  </a:cubicBezTo>
                  <a:cubicBezTo>
                    <a:pt x="9295" y="25572"/>
                    <a:pt x="5810" y="24410"/>
                    <a:pt x="3486" y="21504"/>
                  </a:cubicBezTo>
                  <a:cubicBezTo>
                    <a:pt x="1162" y="19179"/>
                    <a:pt x="0" y="16274"/>
                    <a:pt x="0" y="12786"/>
                  </a:cubicBezTo>
                  <a:cubicBezTo>
                    <a:pt x="0" y="9299"/>
                    <a:pt x="1162" y="6393"/>
                    <a:pt x="3486" y="4068"/>
                  </a:cubicBezTo>
                  <a:cubicBezTo>
                    <a:pt x="5810" y="1744"/>
                    <a:pt x="8715" y="0"/>
                    <a:pt x="12781" y="0"/>
                  </a:cubicBezTo>
                  <a:cubicBezTo>
                    <a:pt x="16267" y="0"/>
                    <a:pt x="19753" y="1162"/>
                    <a:pt x="22077" y="4068"/>
                  </a:cubicBezTo>
                  <a:cubicBezTo>
                    <a:pt x="24400" y="6974"/>
                    <a:pt x="25562" y="9880"/>
                    <a:pt x="25562" y="12786"/>
                  </a:cubicBezTo>
                  <a:close/>
                </a:path>
              </a:pathLst>
            </a:custGeom>
            <a:grpFill/>
            <a:ln w="580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3A2CEE94-E3EE-6B4E-9934-2AF4E2870049}"/>
                </a:ext>
              </a:extLst>
            </p:cNvPr>
            <p:cNvSpPr/>
            <p:nvPr/>
          </p:nvSpPr>
          <p:spPr>
            <a:xfrm>
              <a:off x="5519098" y="3208730"/>
              <a:ext cx="87725" cy="148783"/>
            </a:xfrm>
            <a:custGeom>
              <a:avLst/>
              <a:gdLst>
                <a:gd name="connsiteX0" fmla="*/ 86564 w 87725"/>
                <a:gd name="connsiteY0" fmla="*/ 61025 h 148783"/>
                <a:gd name="connsiteX1" fmla="*/ 55773 w 87725"/>
                <a:gd name="connsiteY1" fmla="*/ 61025 h 148783"/>
                <a:gd name="connsiteX2" fmla="*/ 55773 w 87725"/>
                <a:gd name="connsiteY2" fmla="*/ 98802 h 148783"/>
                <a:gd name="connsiteX3" fmla="*/ 56354 w 87725"/>
                <a:gd name="connsiteY3" fmla="*/ 107519 h 148783"/>
                <a:gd name="connsiteX4" fmla="*/ 58678 w 87725"/>
                <a:gd name="connsiteY4" fmla="*/ 113913 h 148783"/>
                <a:gd name="connsiteX5" fmla="*/ 63906 w 87725"/>
                <a:gd name="connsiteY5" fmla="*/ 117981 h 148783"/>
                <a:gd name="connsiteX6" fmla="*/ 72621 w 87725"/>
                <a:gd name="connsiteY6" fmla="*/ 119725 h 148783"/>
                <a:gd name="connsiteX7" fmla="*/ 80173 w 87725"/>
                <a:gd name="connsiteY7" fmla="*/ 119143 h 148783"/>
                <a:gd name="connsiteX8" fmla="*/ 87145 w 87725"/>
                <a:gd name="connsiteY8" fmla="*/ 116237 h 148783"/>
                <a:gd name="connsiteX9" fmla="*/ 87145 w 87725"/>
                <a:gd name="connsiteY9" fmla="*/ 145297 h 148783"/>
                <a:gd name="connsiteX10" fmla="*/ 74945 w 87725"/>
                <a:gd name="connsiteY10" fmla="*/ 148203 h 148783"/>
                <a:gd name="connsiteX11" fmla="*/ 62744 w 87725"/>
                <a:gd name="connsiteY11" fmla="*/ 148784 h 148783"/>
                <a:gd name="connsiteX12" fmla="*/ 46477 w 87725"/>
                <a:gd name="connsiteY12" fmla="*/ 147040 h 148783"/>
                <a:gd name="connsiteX13" fmla="*/ 33696 w 87725"/>
                <a:gd name="connsiteY13" fmla="*/ 141229 h 148783"/>
                <a:gd name="connsiteX14" fmla="*/ 24982 w 87725"/>
                <a:gd name="connsiteY14" fmla="*/ 130767 h 148783"/>
                <a:gd name="connsiteX15" fmla="*/ 22077 w 87725"/>
                <a:gd name="connsiteY15" fmla="*/ 115075 h 148783"/>
                <a:gd name="connsiteX16" fmla="*/ 22077 w 87725"/>
                <a:gd name="connsiteY16" fmla="*/ 61606 h 148783"/>
                <a:gd name="connsiteX17" fmla="*/ 0 w 87725"/>
                <a:gd name="connsiteY17" fmla="*/ 61606 h 148783"/>
                <a:gd name="connsiteX18" fmla="*/ 0 w 87725"/>
                <a:gd name="connsiteY18" fmla="*/ 33709 h 148783"/>
                <a:gd name="connsiteX19" fmla="*/ 22077 w 87725"/>
                <a:gd name="connsiteY19" fmla="*/ 33709 h 148783"/>
                <a:gd name="connsiteX20" fmla="*/ 22077 w 87725"/>
                <a:gd name="connsiteY20" fmla="*/ 0 h 148783"/>
                <a:gd name="connsiteX21" fmla="*/ 56935 w 87725"/>
                <a:gd name="connsiteY21" fmla="*/ 0 h 148783"/>
                <a:gd name="connsiteX22" fmla="*/ 56935 w 87725"/>
                <a:gd name="connsiteY22" fmla="*/ 33709 h 148783"/>
                <a:gd name="connsiteX23" fmla="*/ 87726 w 87725"/>
                <a:gd name="connsiteY23" fmla="*/ 33709 h 148783"/>
                <a:gd name="connsiteX24" fmla="*/ 87726 w 87725"/>
                <a:gd name="connsiteY24" fmla="*/ 61025 h 14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725" h="148783">
                  <a:moveTo>
                    <a:pt x="86564" y="61025"/>
                  </a:moveTo>
                  <a:lnTo>
                    <a:pt x="55773" y="61025"/>
                  </a:lnTo>
                  <a:lnTo>
                    <a:pt x="55773" y="98802"/>
                  </a:lnTo>
                  <a:cubicBezTo>
                    <a:pt x="55773" y="101708"/>
                    <a:pt x="55773" y="104614"/>
                    <a:pt x="56354" y="107519"/>
                  </a:cubicBezTo>
                  <a:cubicBezTo>
                    <a:pt x="56935" y="109844"/>
                    <a:pt x="57516" y="112169"/>
                    <a:pt x="58678" y="113913"/>
                  </a:cubicBezTo>
                  <a:cubicBezTo>
                    <a:pt x="59840" y="115656"/>
                    <a:pt x="61582" y="117400"/>
                    <a:pt x="63906" y="117981"/>
                  </a:cubicBezTo>
                  <a:cubicBezTo>
                    <a:pt x="66230" y="119143"/>
                    <a:pt x="69135" y="119725"/>
                    <a:pt x="72621" y="119725"/>
                  </a:cubicBezTo>
                  <a:cubicBezTo>
                    <a:pt x="74364" y="119725"/>
                    <a:pt x="76688" y="119725"/>
                    <a:pt x="80173" y="119143"/>
                  </a:cubicBezTo>
                  <a:cubicBezTo>
                    <a:pt x="83078" y="118562"/>
                    <a:pt x="85402" y="117981"/>
                    <a:pt x="87145" y="116237"/>
                  </a:cubicBezTo>
                  <a:lnTo>
                    <a:pt x="87145" y="145297"/>
                  </a:lnTo>
                  <a:cubicBezTo>
                    <a:pt x="83078" y="146459"/>
                    <a:pt x="79011" y="147622"/>
                    <a:pt x="74945" y="148203"/>
                  </a:cubicBezTo>
                  <a:cubicBezTo>
                    <a:pt x="70878" y="148784"/>
                    <a:pt x="66811" y="148784"/>
                    <a:pt x="62744" y="148784"/>
                  </a:cubicBezTo>
                  <a:cubicBezTo>
                    <a:pt x="56935" y="148784"/>
                    <a:pt x="51706" y="148203"/>
                    <a:pt x="46477" y="147040"/>
                  </a:cubicBezTo>
                  <a:cubicBezTo>
                    <a:pt x="41249" y="145878"/>
                    <a:pt x="37182" y="143553"/>
                    <a:pt x="33696" y="141229"/>
                  </a:cubicBezTo>
                  <a:cubicBezTo>
                    <a:pt x="30210" y="138904"/>
                    <a:pt x="27306" y="134835"/>
                    <a:pt x="24982" y="130767"/>
                  </a:cubicBezTo>
                  <a:cubicBezTo>
                    <a:pt x="22658" y="126699"/>
                    <a:pt x="22077" y="120887"/>
                    <a:pt x="22077" y="115075"/>
                  </a:cubicBezTo>
                  <a:lnTo>
                    <a:pt x="22077" y="61606"/>
                  </a:lnTo>
                  <a:lnTo>
                    <a:pt x="0" y="61606"/>
                  </a:lnTo>
                  <a:lnTo>
                    <a:pt x="0" y="33709"/>
                  </a:lnTo>
                  <a:lnTo>
                    <a:pt x="22077" y="33709"/>
                  </a:lnTo>
                  <a:lnTo>
                    <a:pt x="22077" y="0"/>
                  </a:lnTo>
                  <a:lnTo>
                    <a:pt x="56935" y="0"/>
                  </a:lnTo>
                  <a:lnTo>
                    <a:pt x="56935" y="33709"/>
                  </a:lnTo>
                  <a:lnTo>
                    <a:pt x="87726" y="33709"/>
                  </a:lnTo>
                  <a:lnTo>
                    <a:pt x="87726" y="61025"/>
                  </a:lnTo>
                  <a:close/>
                </a:path>
              </a:pathLst>
            </a:custGeom>
            <a:grpFill/>
            <a:ln w="580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A62CC149-A91B-E347-AA13-7C38AED69F1C}"/>
                </a:ext>
              </a:extLst>
            </p:cNvPr>
            <p:cNvSpPr/>
            <p:nvPr/>
          </p:nvSpPr>
          <p:spPr>
            <a:xfrm>
              <a:off x="5620186" y="3238951"/>
              <a:ext cx="115031" cy="118562"/>
            </a:xfrm>
            <a:custGeom>
              <a:avLst/>
              <a:gdLst>
                <a:gd name="connsiteX0" fmla="*/ 109803 w 115031"/>
                <a:gd name="connsiteY0" fmla="*/ 96477 h 118562"/>
                <a:gd name="connsiteX1" fmla="*/ 88888 w 115031"/>
                <a:gd name="connsiteY1" fmla="*/ 112750 h 118562"/>
                <a:gd name="connsiteX2" fmla="*/ 62164 w 115031"/>
                <a:gd name="connsiteY2" fmla="*/ 118562 h 118562"/>
                <a:gd name="connsiteX3" fmla="*/ 37763 w 115031"/>
                <a:gd name="connsiteY3" fmla="*/ 114494 h 118562"/>
                <a:gd name="connsiteX4" fmla="*/ 18010 w 115031"/>
                <a:gd name="connsiteY4" fmla="*/ 102289 h 118562"/>
                <a:gd name="connsiteX5" fmla="*/ 4648 w 115031"/>
                <a:gd name="connsiteY5" fmla="*/ 83691 h 118562"/>
                <a:gd name="connsiteX6" fmla="*/ 0 w 115031"/>
                <a:gd name="connsiteY6" fmla="*/ 59281 h 118562"/>
                <a:gd name="connsiteX7" fmla="*/ 4648 w 115031"/>
                <a:gd name="connsiteY7" fmla="*/ 34871 h 118562"/>
                <a:gd name="connsiteX8" fmla="*/ 18010 w 115031"/>
                <a:gd name="connsiteY8" fmla="*/ 16273 h 118562"/>
                <a:gd name="connsiteX9" fmla="*/ 37763 w 115031"/>
                <a:gd name="connsiteY9" fmla="*/ 4068 h 118562"/>
                <a:gd name="connsiteX10" fmla="*/ 62164 w 115031"/>
                <a:gd name="connsiteY10" fmla="*/ 0 h 118562"/>
                <a:gd name="connsiteX11" fmla="*/ 84240 w 115031"/>
                <a:gd name="connsiteY11" fmla="*/ 4068 h 118562"/>
                <a:gd name="connsiteX12" fmla="*/ 101088 w 115031"/>
                <a:gd name="connsiteY12" fmla="*/ 16273 h 118562"/>
                <a:gd name="connsiteX13" fmla="*/ 111546 w 115031"/>
                <a:gd name="connsiteY13" fmla="*/ 34871 h 118562"/>
                <a:gd name="connsiteX14" fmla="*/ 115032 w 115031"/>
                <a:gd name="connsiteY14" fmla="*/ 59281 h 118562"/>
                <a:gd name="connsiteX15" fmla="*/ 115032 w 115031"/>
                <a:gd name="connsiteY15" fmla="*/ 70324 h 118562"/>
                <a:gd name="connsiteX16" fmla="*/ 34277 w 115031"/>
                <a:gd name="connsiteY16" fmla="*/ 70324 h 118562"/>
                <a:gd name="connsiteX17" fmla="*/ 43573 w 115031"/>
                <a:gd name="connsiteY17" fmla="*/ 86016 h 118562"/>
                <a:gd name="connsiteX18" fmla="*/ 61002 w 115031"/>
                <a:gd name="connsiteY18" fmla="*/ 91827 h 118562"/>
                <a:gd name="connsiteX19" fmla="*/ 75526 w 115031"/>
                <a:gd name="connsiteY19" fmla="*/ 87759 h 118562"/>
                <a:gd name="connsiteX20" fmla="*/ 85983 w 115031"/>
                <a:gd name="connsiteY20" fmla="*/ 77879 h 118562"/>
                <a:gd name="connsiteX21" fmla="*/ 109803 w 115031"/>
                <a:gd name="connsiteY21" fmla="*/ 96477 h 118562"/>
                <a:gd name="connsiteX22" fmla="*/ 80174 w 115031"/>
                <a:gd name="connsiteY22" fmla="*/ 46495 h 118562"/>
                <a:gd name="connsiteX23" fmla="*/ 74364 w 115031"/>
                <a:gd name="connsiteY23" fmla="*/ 31384 h 118562"/>
                <a:gd name="connsiteX24" fmla="*/ 58678 w 115031"/>
                <a:gd name="connsiteY24" fmla="*/ 24991 h 118562"/>
                <a:gd name="connsiteX25" fmla="*/ 48221 w 115031"/>
                <a:gd name="connsiteY25" fmla="*/ 26735 h 118562"/>
                <a:gd name="connsiteX26" fmla="*/ 40668 w 115031"/>
                <a:gd name="connsiteY26" fmla="*/ 31384 h 118562"/>
                <a:gd name="connsiteX27" fmla="*/ 36020 w 115031"/>
                <a:gd name="connsiteY27" fmla="*/ 38359 h 118562"/>
                <a:gd name="connsiteX28" fmla="*/ 34277 w 115031"/>
                <a:gd name="connsiteY28" fmla="*/ 46495 h 118562"/>
                <a:gd name="connsiteX29" fmla="*/ 80174 w 115031"/>
                <a:gd name="connsiteY29" fmla="*/ 46495 h 1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031" h="118562">
                  <a:moveTo>
                    <a:pt x="109803" y="96477"/>
                  </a:moveTo>
                  <a:cubicBezTo>
                    <a:pt x="103993" y="103451"/>
                    <a:pt x="97022" y="109263"/>
                    <a:pt x="88888" y="112750"/>
                  </a:cubicBezTo>
                  <a:cubicBezTo>
                    <a:pt x="80755" y="116237"/>
                    <a:pt x="71459" y="118562"/>
                    <a:pt x="62164" y="118562"/>
                  </a:cubicBezTo>
                  <a:cubicBezTo>
                    <a:pt x="53449" y="118562"/>
                    <a:pt x="45316" y="117400"/>
                    <a:pt x="37763" y="114494"/>
                  </a:cubicBezTo>
                  <a:cubicBezTo>
                    <a:pt x="30210" y="111588"/>
                    <a:pt x="23239" y="107519"/>
                    <a:pt x="18010" y="102289"/>
                  </a:cubicBezTo>
                  <a:cubicBezTo>
                    <a:pt x="12201" y="97058"/>
                    <a:pt x="8134" y="90665"/>
                    <a:pt x="4648" y="83691"/>
                  </a:cubicBezTo>
                  <a:cubicBezTo>
                    <a:pt x="1162" y="76136"/>
                    <a:pt x="0" y="67999"/>
                    <a:pt x="0" y="59281"/>
                  </a:cubicBezTo>
                  <a:cubicBezTo>
                    <a:pt x="0" y="50563"/>
                    <a:pt x="1743" y="42427"/>
                    <a:pt x="4648" y="34871"/>
                  </a:cubicBezTo>
                  <a:cubicBezTo>
                    <a:pt x="8134" y="27316"/>
                    <a:pt x="12201" y="21504"/>
                    <a:pt x="18010" y="16273"/>
                  </a:cubicBezTo>
                  <a:cubicBezTo>
                    <a:pt x="23820" y="11043"/>
                    <a:pt x="30210" y="6974"/>
                    <a:pt x="37763" y="4068"/>
                  </a:cubicBezTo>
                  <a:cubicBezTo>
                    <a:pt x="45316" y="1162"/>
                    <a:pt x="53449" y="0"/>
                    <a:pt x="62164" y="0"/>
                  </a:cubicBezTo>
                  <a:cubicBezTo>
                    <a:pt x="70297" y="0"/>
                    <a:pt x="77269" y="1162"/>
                    <a:pt x="84240" y="4068"/>
                  </a:cubicBezTo>
                  <a:cubicBezTo>
                    <a:pt x="90631" y="6974"/>
                    <a:pt x="96441" y="11043"/>
                    <a:pt x="101088" y="16273"/>
                  </a:cubicBezTo>
                  <a:cubicBezTo>
                    <a:pt x="105736" y="21504"/>
                    <a:pt x="109222" y="27897"/>
                    <a:pt x="111546" y="34871"/>
                  </a:cubicBezTo>
                  <a:cubicBezTo>
                    <a:pt x="113870" y="42427"/>
                    <a:pt x="115032" y="50563"/>
                    <a:pt x="115032" y="59281"/>
                  </a:cubicBezTo>
                  <a:lnTo>
                    <a:pt x="115032" y="70324"/>
                  </a:lnTo>
                  <a:lnTo>
                    <a:pt x="34277" y="70324"/>
                  </a:lnTo>
                  <a:cubicBezTo>
                    <a:pt x="35439" y="76717"/>
                    <a:pt x="38925" y="82529"/>
                    <a:pt x="43573" y="86016"/>
                  </a:cubicBezTo>
                  <a:cubicBezTo>
                    <a:pt x="48221" y="89503"/>
                    <a:pt x="54030" y="91827"/>
                    <a:pt x="61002" y="91827"/>
                  </a:cubicBezTo>
                  <a:cubicBezTo>
                    <a:pt x="66811" y="91827"/>
                    <a:pt x="71459" y="90665"/>
                    <a:pt x="75526" y="87759"/>
                  </a:cubicBezTo>
                  <a:cubicBezTo>
                    <a:pt x="79593" y="84853"/>
                    <a:pt x="83079" y="81948"/>
                    <a:pt x="85983" y="77879"/>
                  </a:cubicBezTo>
                  <a:lnTo>
                    <a:pt x="109803" y="96477"/>
                  </a:lnTo>
                  <a:close/>
                  <a:moveTo>
                    <a:pt x="80174" y="46495"/>
                  </a:moveTo>
                  <a:cubicBezTo>
                    <a:pt x="80174" y="40683"/>
                    <a:pt x="78431" y="35453"/>
                    <a:pt x="74364" y="31384"/>
                  </a:cubicBezTo>
                  <a:cubicBezTo>
                    <a:pt x="70297" y="27316"/>
                    <a:pt x="65068" y="24991"/>
                    <a:pt x="58678" y="24991"/>
                  </a:cubicBezTo>
                  <a:cubicBezTo>
                    <a:pt x="54611" y="24991"/>
                    <a:pt x="51125" y="25572"/>
                    <a:pt x="48221" y="26735"/>
                  </a:cubicBezTo>
                  <a:cubicBezTo>
                    <a:pt x="45316" y="27897"/>
                    <a:pt x="42992" y="29641"/>
                    <a:pt x="40668" y="31384"/>
                  </a:cubicBezTo>
                  <a:cubicBezTo>
                    <a:pt x="38344" y="33128"/>
                    <a:pt x="37182" y="35453"/>
                    <a:pt x="36020" y="38359"/>
                  </a:cubicBezTo>
                  <a:cubicBezTo>
                    <a:pt x="34858" y="40683"/>
                    <a:pt x="34277" y="43589"/>
                    <a:pt x="34277" y="46495"/>
                  </a:cubicBezTo>
                  <a:lnTo>
                    <a:pt x="80174" y="46495"/>
                  </a:lnTo>
                  <a:close/>
                </a:path>
              </a:pathLst>
            </a:custGeom>
            <a:grpFill/>
            <a:ln w="580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23E6936B-CA0C-F64A-B3E9-6D1C96250E30}"/>
                </a:ext>
              </a:extLst>
            </p:cNvPr>
            <p:cNvSpPr/>
            <p:nvPr/>
          </p:nvSpPr>
          <p:spPr>
            <a:xfrm>
              <a:off x="5751485" y="3240114"/>
              <a:ext cx="107478" cy="117399"/>
            </a:xfrm>
            <a:custGeom>
              <a:avLst/>
              <a:gdLst>
                <a:gd name="connsiteX0" fmla="*/ 76107 w 107478"/>
                <a:gd name="connsiteY0" fmla="*/ 100545 h 117399"/>
                <a:gd name="connsiteX1" fmla="*/ 76107 w 107478"/>
                <a:gd name="connsiteY1" fmla="*/ 100545 h 117399"/>
                <a:gd name="connsiteX2" fmla="*/ 60420 w 107478"/>
                <a:gd name="connsiteY2" fmla="*/ 113331 h 117399"/>
                <a:gd name="connsiteX3" fmla="*/ 40087 w 107478"/>
                <a:gd name="connsiteY3" fmla="*/ 117400 h 117399"/>
                <a:gd name="connsiteX4" fmla="*/ 24982 w 107478"/>
                <a:gd name="connsiteY4" fmla="*/ 115075 h 117399"/>
                <a:gd name="connsiteX5" fmla="*/ 12200 w 107478"/>
                <a:gd name="connsiteY5" fmla="*/ 108682 h 117399"/>
                <a:gd name="connsiteX6" fmla="*/ 3486 w 107478"/>
                <a:gd name="connsiteY6" fmla="*/ 97639 h 117399"/>
                <a:gd name="connsiteX7" fmla="*/ 0 w 107478"/>
                <a:gd name="connsiteY7" fmla="*/ 82529 h 117399"/>
                <a:gd name="connsiteX8" fmla="*/ 3486 w 107478"/>
                <a:gd name="connsiteY8" fmla="*/ 66255 h 117399"/>
                <a:gd name="connsiteX9" fmla="*/ 13362 w 107478"/>
                <a:gd name="connsiteY9" fmla="*/ 55213 h 117399"/>
                <a:gd name="connsiteX10" fmla="*/ 27306 w 107478"/>
                <a:gd name="connsiteY10" fmla="*/ 48238 h 117399"/>
                <a:gd name="connsiteX11" fmla="*/ 43573 w 107478"/>
                <a:gd name="connsiteY11" fmla="*/ 44751 h 117399"/>
                <a:gd name="connsiteX12" fmla="*/ 60420 w 107478"/>
                <a:gd name="connsiteY12" fmla="*/ 43589 h 117399"/>
                <a:gd name="connsiteX13" fmla="*/ 76107 w 107478"/>
                <a:gd name="connsiteY13" fmla="*/ 43589 h 117399"/>
                <a:gd name="connsiteX14" fmla="*/ 69716 w 107478"/>
                <a:gd name="connsiteY14" fmla="*/ 29059 h 117399"/>
                <a:gd name="connsiteX15" fmla="*/ 54030 w 107478"/>
                <a:gd name="connsiteY15" fmla="*/ 23829 h 117399"/>
                <a:gd name="connsiteX16" fmla="*/ 38344 w 107478"/>
                <a:gd name="connsiteY16" fmla="*/ 27316 h 117399"/>
                <a:gd name="connsiteX17" fmla="*/ 25562 w 107478"/>
                <a:gd name="connsiteY17" fmla="*/ 37196 h 117399"/>
                <a:gd name="connsiteX18" fmla="*/ 6972 w 107478"/>
                <a:gd name="connsiteY18" fmla="*/ 18017 h 117399"/>
                <a:gd name="connsiteX19" fmla="*/ 29629 w 107478"/>
                <a:gd name="connsiteY19" fmla="*/ 4649 h 117399"/>
                <a:gd name="connsiteX20" fmla="*/ 56354 w 107478"/>
                <a:gd name="connsiteY20" fmla="*/ 0 h 117399"/>
                <a:gd name="connsiteX21" fmla="*/ 81335 w 107478"/>
                <a:gd name="connsiteY21" fmla="*/ 4068 h 117399"/>
                <a:gd name="connsiteX22" fmla="*/ 97022 w 107478"/>
                <a:gd name="connsiteY22" fmla="*/ 15111 h 117399"/>
                <a:gd name="connsiteX23" fmla="*/ 105155 w 107478"/>
                <a:gd name="connsiteY23" fmla="*/ 33128 h 117399"/>
                <a:gd name="connsiteX24" fmla="*/ 107479 w 107478"/>
                <a:gd name="connsiteY24" fmla="*/ 58119 h 117399"/>
                <a:gd name="connsiteX25" fmla="*/ 107479 w 107478"/>
                <a:gd name="connsiteY25" fmla="*/ 115656 h 117399"/>
                <a:gd name="connsiteX26" fmla="*/ 75526 w 107478"/>
                <a:gd name="connsiteY26" fmla="*/ 115656 h 117399"/>
                <a:gd name="connsiteX27" fmla="*/ 75526 w 107478"/>
                <a:gd name="connsiteY27" fmla="*/ 100545 h 117399"/>
                <a:gd name="connsiteX28" fmla="*/ 67392 w 107478"/>
                <a:gd name="connsiteY28" fmla="*/ 65093 h 117399"/>
                <a:gd name="connsiteX29" fmla="*/ 57516 w 107478"/>
                <a:gd name="connsiteY29" fmla="*/ 65674 h 117399"/>
                <a:gd name="connsiteX30" fmla="*/ 45896 w 107478"/>
                <a:gd name="connsiteY30" fmla="*/ 67417 h 117399"/>
                <a:gd name="connsiteX31" fmla="*/ 36601 w 107478"/>
                <a:gd name="connsiteY31" fmla="*/ 72067 h 117399"/>
                <a:gd name="connsiteX32" fmla="*/ 32534 w 107478"/>
                <a:gd name="connsiteY32" fmla="*/ 81366 h 117399"/>
                <a:gd name="connsiteX33" fmla="*/ 37763 w 107478"/>
                <a:gd name="connsiteY33" fmla="*/ 90665 h 117399"/>
                <a:gd name="connsiteX34" fmla="*/ 48801 w 107478"/>
                <a:gd name="connsiteY34" fmla="*/ 93571 h 117399"/>
                <a:gd name="connsiteX35" fmla="*/ 58678 w 107478"/>
                <a:gd name="connsiteY35" fmla="*/ 92409 h 117399"/>
                <a:gd name="connsiteX36" fmla="*/ 67392 w 107478"/>
                <a:gd name="connsiteY36" fmla="*/ 88340 h 117399"/>
                <a:gd name="connsiteX37" fmla="*/ 73202 w 107478"/>
                <a:gd name="connsiteY37" fmla="*/ 81947 h 117399"/>
                <a:gd name="connsiteX38" fmla="*/ 75526 w 107478"/>
                <a:gd name="connsiteY38" fmla="*/ 72648 h 117399"/>
                <a:gd name="connsiteX39" fmla="*/ 75526 w 107478"/>
                <a:gd name="connsiteY39" fmla="*/ 65093 h 117399"/>
                <a:gd name="connsiteX40" fmla="*/ 67392 w 107478"/>
                <a:gd name="connsiteY40" fmla="*/ 65093 h 11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478" h="117399">
                  <a:moveTo>
                    <a:pt x="76107" y="100545"/>
                  </a:moveTo>
                  <a:lnTo>
                    <a:pt x="76107" y="100545"/>
                  </a:lnTo>
                  <a:cubicBezTo>
                    <a:pt x="72040" y="106357"/>
                    <a:pt x="66811" y="111006"/>
                    <a:pt x="60420" y="113331"/>
                  </a:cubicBezTo>
                  <a:cubicBezTo>
                    <a:pt x="54030" y="116237"/>
                    <a:pt x="47058" y="117400"/>
                    <a:pt x="40087" y="117400"/>
                  </a:cubicBezTo>
                  <a:cubicBezTo>
                    <a:pt x="34858" y="117400"/>
                    <a:pt x="29629" y="116818"/>
                    <a:pt x="24982" y="115075"/>
                  </a:cubicBezTo>
                  <a:cubicBezTo>
                    <a:pt x="20334" y="113331"/>
                    <a:pt x="15686" y="111588"/>
                    <a:pt x="12200" y="108682"/>
                  </a:cubicBezTo>
                  <a:cubicBezTo>
                    <a:pt x="8715" y="105776"/>
                    <a:pt x="5810" y="102289"/>
                    <a:pt x="3486" y="97639"/>
                  </a:cubicBezTo>
                  <a:cubicBezTo>
                    <a:pt x="1162" y="93571"/>
                    <a:pt x="0" y="88340"/>
                    <a:pt x="0" y="82529"/>
                  </a:cubicBezTo>
                  <a:cubicBezTo>
                    <a:pt x="0" y="76135"/>
                    <a:pt x="1162" y="70323"/>
                    <a:pt x="3486" y="66255"/>
                  </a:cubicBezTo>
                  <a:cubicBezTo>
                    <a:pt x="5810" y="62187"/>
                    <a:pt x="9295" y="58119"/>
                    <a:pt x="13362" y="55213"/>
                  </a:cubicBezTo>
                  <a:cubicBezTo>
                    <a:pt x="17429" y="52307"/>
                    <a:pt x="22077" y="49982"/>
                    <a:pt x="27306" y="48238"/>
                  </a:cubicBezTo>
                  <a:cubicBezTo>
                    <a:pt x="32534" y="46495"/>
                    <a:pt x="37763" y="45332"/>
                    <a:pt x="43573" y="44751"/>
                  </a:cubicBezTo>
                  <a:cubicBezTo>
                    <a:pt x="49382" y="44170"/>
                    <a:pt x="54611" y="43589"/>
                    <a:pt x="60420" y="43589"/>
                  </a:cubicBezTo>
                  <a:cubicBezTo>
                    <a:pt x="66230" y="43589"/>
                    <a:pt x="71459" y="43589"/>
                    <a:pt x="76107" y="43589"/>
                  </a:cubicBezTo>
                  <a:cubicBezTo>
                    <a:pt x="76107" y="37196"/>
                    <a:pt x="73783" y="32546"/>
                    <a:pt x="69716" y="29059"/>
                  </a:cubicBezTo>
                  <a:cubicBezTo>
                    <a:pt x="65068" y="25572"/>
                    <a:pt x="59840" y="23829"/>
                    <a:pt x="54030" y="23829"/>
                  </a:cubicBezTo>
                  <a:cubicBezTo>
                    <a:pt x="48220" y="23829"/>
                    <a:pt x="42991" y="24991"/>
                    <a:pt x="38344" y="27316"/>
                  </a:cubicBezTo>
                  <a:cubicBezTo>
                    <a:pt x="33696" y="29640"/>
                    <a:pt x="29629" y="33128"/>
                    <a:pt x="25562" y="37196"/>
                  </a:cubicBezTo>
                  <a:lnTo>
                    <a:pt x="6972" y="18017"/>
                  </a:lnTo>
                  <a:cubicBezTo>
                    <a:pt x="13362" y="12205"/>
                    <a:pt x="20915" y="7555"/>
                    <a:pt x="29629" y="4649"/>
                  </a:cubicBezTo>
                  <a:cubicBezTo>
                    <a:pt x="38344" y="1743"/>
                    <a:pt x="47058" y="0"/>
                    <a:pt x="56354" y="0"/>
                  </a:cubicBezTo>
                  <a:cubicBezTo>
                    <a:pt x="66811" y="0"/>
                    <a:pt x="74945" y="1162"/>
                    <a:pt x="81335" y="4068"/>
                  </a:cubicBezTo>
                  <a:cubicBezTo>
                    <a:pt x="87726" y="6974"/>
                    <a:pt x="92955" y="10461"/>
                    <a:pt x="97022" y="15111"/>
                  </a:cubicBezTo>
                  <a:cubicBezTo>
                    <a:pt x="101088" y="19760"/>
                    <a:pt x="103993" y="26153"/>
                    <a:pt x="105155" y="33128"/>
                  </a:cubicBezTo>
                  <a:cubicBezTo>
                    <a:pt x="106317" y="40102"/>
                    <a:pt x="107479" y="48820"/>
                    <a:pt x="107479" y="58119"/>
                  </a:cubicBezTo>
                  <a:lnTo>
                    <a:pt x="107479" y="115656"/>
                  </a:lnTo>
                  <a:lnTo>
                    <a:pt x="75526" y="115656"/>
                  </a:lnTo>
                  <a:lnTo>
                    <a:pt x="75526" y="100545"/>
                  </a:lnTo>
                  <a:close/>
                  <a:moveTo>
                    <a:pt x="67392" y="65093"/>
                  </a:moveTo>
                  <a:cubicBezTo>
                    <a:pt x="64487" y="65093"/>
                    <a:pt x="61582" y="65093"/>
                    <a:pt x="57516" y="65674"/>
                  </a:cubicBezTo>
                  <a:cubicBezTo>
                    <a:pt x="53449" y="65674"/>
                    <a:pt x="49963" y="66836"/>
                    <a:pt x="45896" y="67417"/>
                  </a:cubicBezTo>
                  <a:cubicBezTo>
                    <a:pt x="42411" y="68580"/>
                    <a:pt x="38925" y="70323"/>
                    <a:pt x="36601" y="72067"/>
                  </a:cubicBezTo>
                  <a:cubicBezTo>
                    <a:pt x="34277" y="74392"/>
                    <a:pt x="32534" y="77298"/>
                    <a:pt x="32534" y="81366"/>
                  </a:cubicBezTo>
                  <a:cubicBezTo>
                    <a:pt x="32534" y="85434"/>
                    <a:pt x="34277" y="88921"/>
                    <a:pt x="37763" y="90665"/>
                  </a:cubicBezTo>
                  <a:cubicBezTo>
                    <a:pt x="41249" y="92409"/>
                    <a:pt x="45315" y="93571"/>
                    <a:pt x="48801" y="93571"/>
                  </a:cubicBezTo>
                  <a:cubicBezTo>
                    <a:pt x="52287" y="93571"/>
                    <a:pt x="55773" y="92990"/>
                    <a:pt x="58678" y="92409"/>
                  </a:cubicBezTo>
                  <a:cubicBezTo>
                    <a:pt x="61582" y="91246"/>
                    <a:pt x="64487" y="90084"/>
                    <a:pt x="67392" y="88340"/>
                  </a:cubicBezTo>
                  <a:cubicBezTo>
                    <a:pt x="70297" y="86597"/>
                    <a:pt x="72040" y="84272"/>
                    <a:pt x="73202" y="81947"/>
                  </a:cubicBezTo>
                  <a:cubicBezTo>
                    <a:pt x="74364" y="79623"/>
                    <a:pt x="75526" y="76135"/>
                    <a:pt x="75526" y="72648"/>
                  </a:cubicBezTo>
                  <a:lnTo>
                    <a:pt x="75526" y="65093"/>
                  </a:lnTo>
                  <a:lnTo>
                    <a:pt x="67392" y="65093"/>
                  </a:lnTo>
                  <a:close/>
                </a:path>
              </a:pathLst>
            </a:custGeom>
            <a:grpFill/>
            <a:ln w="580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539D2648-B349-F44F-A694-AEABB818E595}"/>
                </a:ext>
              </a:extLst>
            </p:cNvPr>
            <p:cNvSpPr/>
            <p:nvPr/>
          </p:nvSpPr>
          <p:spPr>
            <a:xfrm>
              <a:off x="5878717" y="3240695"/>
              <a:ext cx="102250" cy="118562"/>
            </a:xfrm>
            <a:custGeom>
              <a:avLst/>
              <a:gdLst>
                <a:gd name="connsiteX0" fmla="*/ 79012 w 102250"/>
                <a:gd name="connsiteY0" fmla="*/ 37777 h 118562"/>
                <a:gd name="connsiteX1" fmla="*/ 72040 w 102250"/>
                <a:gd name="connsiteY1" fmla="*/ 31384 h 118562"/>
                <a:gd name="connsiteX2" fmla="*/ 62164 w 102250"/>
                <a:gd name="connsiteY2" fmla="*/ 29059 h 118562"/>
                <a:gd name="connsiteX3" fmla="*/ 41830 w 102250"/>
                <a:gd name="connsiteY3" fmla="*/ 37196 h 118562"/>
                <a:gd name="connsiteX4" fmla="*/ 34277 w 102250"/>
                <a:gd name="connsiteY4" fmla="*/ 58119 h 118562"/>
                <a:gd name="connsiteX5" fmla="*/ 41830 w 102250"/>
                <a:gd name="connsiteY5" fmla="*/ 79042 h 118562"/>
                <a:gd name="connsiteX6" fmla="*/ 62164 w 102250"/>
                <a:gd name="connsiteY6" fmla="*/ 87178 h 118562"/>
                <a:gd name="connsiteX7" fmla="*/ 72040 w 102250"/>
                <a:gd name="connsiteY7" fmla="*/ 84853 h 118562"/>
                <a:gd name="connsiteX8" fmla="*/ 79012 w 102250"/>
                <a:gd name="connsiteY8" fmla="*/ 79042 h 118562"/>
                <a:gd name="connsiteX9" fmla="*/ 102250 w 102250"/>
                <a:gd name="connsiteY9" fmla="*/ 103451 h 118562"/>
                <a:gd name="connsiteX10" fmla="*/ 83079 w 102250"/>
                <a:gd name="connsiteY10" fmla="*/ 115075 h 118562"/>
                <a:gd name="connsiteX11" fmla="*/ 62164 w 102250"/>
                <a:gd name="connsiteY11" fmla="*/ 118562 h 118562"/>
                <a:gd name="connsiteX12" fmla="*/ 37763 w 102250"/>
                <a:gd name="connsiteY12" fmla="*/ 114494 h 118562"/>
                <a:gd name="connsiteX13" fmla="*/ 18010 w 102250"/>
                <a:gd name="connsiteY13" fmla="*/ 102289 h 118562"/>
                <a:gd name="connsiteX14" fmla="*/ 4648 w 102250"/>
                <a:gd name="connsiteY14" fmla="*/ 83691 h 118562"/>
                <a:gd name="connsiteX15" fmla="*/ 0 w 102250"/>
                <a:gd name="connsiteY15" fmla="*/ 59281 h 118562"/>
                <a:gd name="connsiteX16" fmla="*/ 4648 w 102250"/>
                <a:gd name="connsiteY16" fmla="*/ 34871 h 118562"/>
                <a:gd name="connsiteX17" fmla="*/ 18010 w 102250"/>
                <a:gd name="connsiteY17" fmla="*/ 16274 h 118562"/>
                <a:gd name="connsiteX18" fmla="*/ 37763 w 102250"/>
                <a:gd name="connsiteY18" fmla="*/ 4068 h 118562"/>
                <a:gd name="connsiteX19" fmla="*/ 62164 w 102250"/>
                <a:gd name="connsiteY19" fmla="*/ 0 h 118562"/>
                <a:gd name="connsiteX20" fmla="*/ 83079 w 102250"/>
                <a:gd name="connsiteY20" fmla="*/ 3487 h 118562"/>
                <a:gd name="connsiteX21" fmla="*/ 102250 w 102250"/>
                <a:gd name="connsiteY21" fmla="*/ 15111 h 118562"/>
                <a:gd name="connsiteX22" fmla="*/ 79012 w 102250"/>
                <a:gd name="connsiteY22" fmla="*/ 37777 h 1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250" h="118562">
                  <a:moveTo>
                    <a:pt x="79012" y="37777"/>
                  </a:moveTo>
                  <a:cubicBezTo>
                    <a:pt x="77269" y="35453"/>
                    <a:pt x="74945" y="33128"/>
                    <a:pt x="72040" y="31384"/>
                  </a:cubicBezTo>
                  <a:cubicBezTo>
                    <a:pt x="69135" y="29641"/>
                    <a:pt x="65650" y="29059"/>
                    <a:pt x="62164" y="29059"/>
                  </a:cubicBezTo>
                  <a:cubicBezTo>
                    <a:pt x="53449" y="29059"/>
                    <a:pt x="46477" y="31965"/>
                    <a:pt x="41830" y="37196"/>
                  </a:cubicBezTo>
                  <a:cubicBezTo>
                    <a:pt x="37182" y="42427"/>
                    <a:pt x="34277" y="49401"/>
                    <a:pt x="34277" y="58119"/>
                  </a:cubicBezTo>
                  <a:cubicBezTo>
                    <a:pt x="34277" y="66836"/>
                    <a:pt x="36601" y="73811"/>
                    <a:pt x="41830" y="79042"/>
                  </a:cubicBezTo>
                  <a:cubicBezTo>
                    <a:pt x="47059" y="84272"/>
                    <a:pt x="53449" y="87178"/>
                    <a:pt x="62164" y="87178"/>
                  </a:cubicBezTo>
                  <a:cubicBezTo>
                    <a:pt x="66230" y="87178"/>
                    <a:pt x="69135" y="86597"/>
                    <a:pt x="72040" y="84853"/>
                  </a:cubicBezTo>
                  <a:cubicBezTo>
                    <a:pt x="74945" y="83110"/>
                    <a:pt x="77269" y="81366"/>
                    <a:pt x="79012" y="79042"/>
                  </a:cubicBezTo>
                  <a:lnTo>
                    <a:pt x="102250" y="103451"/>
                  </a:lnTo>
                  <a:cubicBezTo>
                    <a:pt x="97022" y="109263"/>
                    <a:pt x="90631" y="112750"/>
                    <a:pt x="83079" y="115075"/>
                  </a:cubicBezTo>
                  <a:cubicBezTo>
                    <a:pt x="75526" y="117400"/>
                    <a:pt x="68554" y="118562"/>
                    <a:pt x="62164" y="118562"/>
                  </a:cubicBezTo>
                  <a:cubicBezTo>
                    <a:pt x="53449" y="118562"/>
                    <a:pt x="45316" y="117400"/>
                    <a:pt x="37763" y="114494"/>
                  </a:cubicBezTo>
                  <a:cubicBezTo>
                    <a:pt x="30210" y="111588"/>
                    <a:pt x="23239" y="107519"/>
                    <a:pt x="18010" y="102289"/>
                  </a:cubicBezTo>
                  <a:cubicBezTo>
                    <a:pt x="12201" y="97058"/>
                    <a:pt x="8134" y="90665"/>
                    <a:pt x="4648" y="83691"/>
                  </a:cubicBezTo>
                  <a:cubicBezTo>
                    <a:pt x="1162" y="76136"/>
                    <a:pt x="0" y="67999"/>
                    <a:pt x="0" y="59281"/>
                  </a:cubicBezTo>
                  <a:cubicBezTo>
                    <a:pt x="0" y="50563"/>
                    <a:pt x="1743" y="42427"/>
                    <a:pt x="4648" y="34871"/>
                  </a:cubicBezTo>
                  <a:cubicBezTo>
                    <a:pt x="8134" y="27316"/>
                    <a:pt x="12201" y="21504"/>
                    <a:pt x="18010" y="16274"/>
                  </a:cubicBezTo>
                  <a:cubicBezTo>
                    <a:pt x="23820" y="11043"/>
                    <a:pt x="30210" y="6974"/>
                    <a:pt x="37763" y="4068"/>
                  </a:cubicBezTo>
                  <a:cubicBezTo>
                    <a:pt x="45316" y="1162"/>
                    <a:pt x="53449" y="0"/>
                    <a:pt x="62164" y="0"/>
                  </a:cubicBezTo>
                  <a:cubicBezTo>
                    <a:pt x="68554" y="0"/>
                    <a:pt x="76107" y="1162"/>
                    <a:pt x="83079" y="3487"/>
                  </a:cubicBezTo>
                  <a:cubicBezTo>
                    <a:pt x="90631" y="5812"/>
                    <a:pt x="97022" y="9880"/>
                    <a:pt x="102250" y="15111"/>
                  </a:cubicBezTo>
                  <a:lnTo>
                    <a:pt x="79012" y="37777"/>
                  </a:lnTo>
                  <a:close/>
                </a:path>
              </a:pathLst>
            </a:custGeom>
            <a:grpFill/>
            <a:ln w="580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8F930C5B-CCC2-EE42-BD2E-2A82601793EF}"/>
                </a:ext>
              </a:extLst>
            </p:cNvPr>
            <p:cNvSpPr/>
            <p:nvPr/>
          </p:nvSpPr>
          <p:spPr>
            <a:xfrm>
              <a:off x="5993749" y="3179089"/>
              <a:ext cx="109221" cy="174936"/>
            </a:xfrm>
            <a:custGeom>
              <a:avLst/>
              <a:gdLst>
                <a:gd name="connsiteX0" fmla="*/ 34277 w 109221"/>
                <a:gd name="connsiteY0" fmla="*/ 0 h 174936"/>
                <a:gd name="connsiteX1" fmla="*/ 34277 w 109221"/>
                <a:gd name="connsiteY1" fmla="*/ 77879 h 174936"/>
                <a:gd name="connsiteX2" fmla="*/ 34858 w 109221"/>
                <a:gd name="connsiteY2" fmla="*/ 77879 h 174936"/>
                <a:gd name="connsiteX3" fmla="*/ 38925 w 109221"/>
                <a:gd name="connsiteY3" fmla="*/ 71486 h 174936"/>
                <a:gd name="connsiteX4" fmla="*/ 45896 w 109221"/>
                <a:gd name="connsiteY4" fmla="*/ 65674 h 174936"/>
                <a:gd name="connsiteX5" fmla="*/ 55192 w 109221"/>
                <a:gd name="connsiteY5" fmla="*/ 61606 h 174936"/>
                <a:gd name="connsiteX6" fmla="*/ 66811 w 109221"/>
                <a:gd name="connsiteY6" fmla="*/ 59862 h 174936"/>
                <a:gd name="connsiteX7" fmla="*/ 88307 w 109221"/>
                <a:gd name="connsiteY7" fmla="*/ 63931 h 174936"/>
                <a:gd name="connsiteX8" fmla="*/ 101088 w 109221"/>
                <a:gd name="connsiteY8" fmla="*/ 74973 h 174936"/>
                <a:gd name="connsiteX9" fmla="*/ 107479 w 109221"/>
                <a:gd name="connsiteY9" fmla="*/ 91827 h 174936"/>
                <a:gd name="connsiteX10" fmla="*/ 109222 w 109221"/>
                <a:gd name="connsiteY10" fmla="*/ 112750 h 174936"/>
                <a:gd name="connsiteX11" fmla="*/ 109222 w 109221"/>
                <a:gd name="connsiteY11" fmla="*/ 174937 h 174936"/>
                <a:gd name="connsiteX12" fmla="*/ 74364 w 109221"/>
                <a:gd name="connsiteY12" fmla="*/ 174937 h 174936"/>
                <a:gd name="connsiteX13" fmla="*/ 74364 w 109221"/>
                <a:gd name="connsiteY13" fmla="*/ 119724 h 174936"/>
                <a:gd name="connsiteX14" fmla="*/ 73783 w 109221"/>
                <a:gd name="connsiteY14" fmla="*/ 109844 h 174936"/>
                <a:gd name="connsiteX15" fmla="*/ 71459 w 109221"/>
                <a:gd name="connsiteY15" fmla="*/ 99964 h 174936"/>
                <a:gd name="connsiteX16" fmla="*/ 66230 w 109221"/>
                <a:gd name="connsiteY16" fmla="*/ 92990 h 174936"/>
                <a:gd name="connsiteX17" fmla="*/ 55773 w 109221"/>
                <a:gd name="connsiteY17" fmla="*/ 90084 h 174936"/>
                <a:gd name="connsiteX18" fmla="*/ 44734 w 109221"/>
                <a:gd name="connsiteY18" fmla="*/ 92409 h 174936"/>
                <a:gd name="connsiteX19" fmla="*/ 38344 w 109221"/>
                <a:gd name="connsiteY19" fmla="*/ 98802 h 174936"/>
                <a:gd name="connsiteX20" fmla="*/ 35439 w 109221"/>
                <a:gd name="connsiteY20" fmla="*/ 108101 h 174936"/>
                <a:gd name="connsiteX21" fmla="*/ 34858 w 109221"/>
                <a:gd name="connsiteY21" fmla="*/ 118562 h 174936"/>
                <a:gd name="connsiteX22" fmla="*/ 34858 w 109221"/>
                <a:gd name="connsiteY22" fmla="*/ 174937 h 174936"/>
                <a:gd name="connsiteX23" fmla="*/ 0 w 109221"/>
                <a:gd name="connsiteY23" fmla="*/ 174937 h 174936"/>
                <a:gd name="connsiteX24" fmla="*/ 0 w 109221"/>
                <a:gd name="connsiteY24" fmla="*/ 0 h 174936"/>
                <a:gd name="connsiteX25" fmla="*/ 34277 w 109221"/>
                <a:gd name="connsiteY25" fmla="*/ 0 h 17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21" h="174936">
                  <a:moveTo>
                    <a:pt x="34277" y="0"/>
                  </a:moveTo>
                  <a:lnTo>
                    <a:pt x="34277" y="77879"/>
                  </a:lnTo>
                  <a:lnTo>
                    <a:pt x="34858" y="77879"/>
                  </a:lnTo>
                  <a:cubicBezTo>
                    <a:pt x="35439" y="75554"/>
                    <a:pt x="37182" y="73811"/>
                    <a:pt x="38925" y="71486"/>
                  </a:cubicBezTo>
                  <a:cubicBezTo>
                    <a:pt x="40668" y="69161"/>
                    <a:pt x="42991" y="67417"/>
                    <a:pt x="45896" y="65674"/>
                  </a:cubicBezTo>
                  <a:cubicBezTo>
                    <a:pt x="48801" y="63931"/>
                    <a:pt x="51706" y="62768"/>
                    <a:pt x="55192" y="61606"/>
                  </a:cubicBezTo>
                  <a:cubicBezTo>
                    <a:pt x="58678" y="60444"/>
                    <a:pt x="62744" y="59862"/>
                    <a:pt x="66811" y="59862"/>
                  </a:cubicBezTo>
                  <a:cubicBezTo>
                    <a:pt x="75526" y="59862"/>
                    <a:pt x="82497" y="61025"/>
                    <a:pt x="88307" y="63931"/>
                  </a:cubicBezTo>
                  <a:cubicBezTo>
                    <a:pt x="93536" y="66836"/>
                    <a:pt x="98183" y="70323"/>
                    <a:pt x="101088" y="74973"/>
                  </a:cubicBezTo>
                  <a:cubicBezTo>
                    <a:pt x="103993" y="79623"/>
                    <a:pt x="106317" y="85434"/>
                    <a:pt x="107479" y="91827"/>
                  </a:cubicBezTo>
                  <a:cubicBezTo>
                    <a:pt x="108641" y="98221"/>
                    <a:pt x="109222" y="105195"/>
                    <a:pt x="109222" y="112750"/>
                  </a:cubicBezTo>
                  <a:lnTo>
                    <a:pt x="109222" y="174937"/>
                  </a:lnTo>
                  <a:lnTo>
                    <a:pt x="74364" y="174937"/>
                  </a:lnTo>
                  <a:lnTo>
                    <a:pt x="74364" y="119724"/>
                  </a:lnTo>
                  <a:cubicBezTo>
                    <a:pt x="74364" y="116237"/>
                    <a:pt x="74364" y="113331"/>
                    <a:pt x="73783" y="109844"/>
                  </a:cubicBezTo>
                  <a:cubicBezTo>
                    <a:pt x="73202" y="106357"/>
                    <a:pt x="72621" y="102870"/>
                    <a:pt x="71459" y="99964"/>
                  </a:cubicBezTo>
                  <a:cubicBezTo>
                    <a:pt x="70297" y="97058"/>
                    <a:pt x="68554" y="94733"/>
                    <a:pt x="66230" y="92990"/>
                  </a:cubicBezTo>
                  <a:cubicBezTo>
                    <a:pt x="63906" y="91246"/>
                    <a:pt x="60420" y="90084"/>
                    <a:pt x="55773" y="90084"/>
                  </a:cubicBezTo>
                  <a:cubicBezTo>
                    <a:pt x="51125" y="90084"/>
                    <a:pt x="47639" y="90665"/>
                    <a:pt x="44734" y="92409"/>
                  </a:cubicBezTo>
                  <a:cubicBezTo>
                    <a:pt x="41829" y="94152"/>
                    <a:pt x="40087" y="96477"/>
                    <a:pt x="38344" y="98802"/>
                  </a:cubicBezTo>
                  <a:cubicBezTo>
                    <a:pt x="36601" y="101708"/>
                    <a:pt x="36020" y="104614"/>
                    <a:pt x="35439" y="108101"/>
                  </a:cubicBezTo>
                  <a:cubicBezTo>
                    <a:pt x="34858" y="111588"/>
                    <a:pt x="34858" y="115075"/>
                    <a:pt x="34858" y="118562"/>
                  </a:cubicBezTo>
                  <a:lnTo>
                    <a:pt x="34858" y="174937"/>
                  </a:lnTo>
                  <a:lnTo>
                    <a:pt x="0" y="174937"/>
                  </a:lnTo>
                  <a:lnTo>
                    <a:pt x="0" y="0"/>
                  </a:lnTo>
                  <a:lnTo>
                    <a:pt x="34277" y="0"/>
                  </a:lnTo>
                  <a:close/>
                </a:path>
              </a:pathLst>
            </a:custGeom>
            <a:grpFill/>
            <a:ln w="5806"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F1DEA2AC-7B91-B644-9E0F-B04F200AF8A4}"/>
                </a:ext>
              </a:extLst>
            </p:cNvPr>
            <p:cNvSpPr/>
            <p:nvPr/>
          </p:nvSpPr>
          <p:spPr>
            <a:xfrm>
              <a:off x="6123305" y="3179089"/>
              <a:ext cx="123165" cy="179005"/>
            </a:xfrm>
            <a:custGeom>
              <a:avLst/>
              <a:gdLst>
                <a:gd name="connsiteX0" fmla="*/ 122003 w 123165"/>
                <a:gd name="connsiteY0" fmla="*/ 176099 h 179005"/>
                <a:gd name="connsiteX1" fmla="*/ 90050 w 123165"/>
                <a:gd name="connsiteY1" fmla="*/ 176099 h 179005"/>
                <a:gd name="connsiteX2" fmla="*/ 90050 w 123165"/>
                <a:gd name="connsiteY2" fmla="*/ 160989 h 179005"/>
                <a:gd name="connsiteX3" fmla="*/ 89469 w 123165"/>
                <a:gd name="connsiteY3" fmla="*/ 160989 h 179005"/>
                <a:gd name="connsiteX4" fmla="*/ 84240 w 123165"/>
                <a:gd name="connsiteY4" fmla="*/ 167382 h 179005"/>
                <a:gd name="connsiteX5" fmla="*/ 76107 w 123165"/>
                <a:gd name="connsiteY5" fmla="*/ 173193 h 179005"/>
                <a:gd name="connsiteX6" fmla="*/ 66230 w 123165"/>
                <a:gd name="connsiteY6" fmla="*/ 177262 h 179005"/>
                <a:gd name="connsiteX7" fmla="*/ 55192 w 123165"/>
                <a:gd name="connsiteY7" fmla="*/ 179005 h 179005"/>
                <a:gd name="connsiteX8" fmla="*/ 32534 w 123165"/>
                <a:gd name="connsiteY8" fmla="*/ 174937 h 179005"/>
                <a:gd name="connsiteX9" fmla="*/ 15105 w 123165"/>
                <a:gd name="connsiteY9" fmla="*/ 162732 h 179005"/>
                <a:gd name="connsiteX10" fmla="*/ 4067 w 123165"/>
                <a:gd name="connsiteY10" fmla="*/ 144134 h 179005"/>
                <a:gd name="connsiteX11" fmla="*/ 0 w 123165"/>
                <a:gd name="connsiteY11" fmla="*/ 120887 h 179005"/>
                <a:gd name="connsiteX12" fmla="*/ 3486 w 123165"/>
                <a:gd name="connsiteY12" fmla="*/ 98221 h 179005"/>
                <a:gd name="connsiteX13" fmla="*/ 13943 w 123165"/>
                <a:gd name="connsiteY13" fmla="*/ 79041 h 179005"/>
                <a:gd name="connsiteX14" fmla="*/ 30210 w 123165"/>
                <a:gd name="connsiteY14" fmla="*/ 65674 h 179005"/>
                <a:gd name="connsiteX15" fmla="*/ 51706 w 123165"/>
                <a:gd name="connsiteY15" fmla="*/ 60444 h 179005"/>
                <a:gd name="connsiteX16" fmla="*/ 72040 w 123165"/>
                <a:gd name="connsiteY16" fmla="*/ 63931 h 179005"/>
                <a:gd name="connsiteX17" fmla="*/ 87726 w 123165"/>
                <a:gd name="connsiteY17" fmla="*/ 75554 h 179005"/>
                <a:gd name="connsiteX18" fmla="*/ 88307 w 123165"/>
                <a:gd name="connsiteY18" fmla="*/ 75554 h 179005"/>
                <a:gd name="connsiteX19" fmla="*/ 88307 w 123165"/>
                <a:gd name="connsiteY19" fmla="*/ 0 h 179005"/>
                <a:gd name="connsiteX20" fmla="*/ 123165 w 123165"/>
                <a:gd name="connsiteY20" fmla="*/ 0 h 179005"/>
                <a:gd name="connsiteX21" fmla="*/ 123165 w 123165"/>
                <a:gd name="connsiteY21" fmla="*/ 176099 h 179005"/>
                <a:gd name="connsiteX22" fmla="*/ 89469 w 123165"/>
                <a:gd name="connsiteY22" fmla="*/ 119143 h 179005"/>
                <a:gd name="connsiteX23" fmla="*/ 81916 w 123165"/>
                <a:gd name="connsiteY23" fmla="*/ 98221 h 179005"/>
                <a:gd name="connsiteX24" fmla="*/ 61582 w 123165"/>
                <a:gd name="connsiteY24" fmla="*/ 90084 h 179005"/>
                <a:gd name="connsiteX25" fmla="*/ 41249 w 123165"/>
                <a:gd name="connsiteY25" fmla="*/ 98221 h 179005"/>
                <a:gd name="connsiteX26" fmla="*/ 33696 w 123165"/>
                <a:gd name="connsiteY26" fmla="*/ 119143 h 179005"/>
                <a:gd name="connsiteX27" fmla="*/ 41249 w 123165"/>
                <a:gd name="connsiteY27" fmla="*/ 140066 h 179005"/>
                <a:gd name="connsiteX28" fmla="*/ 61582 w 123165"/>
                <a:gd name="connsiteY28" fmla="*/ 148203 h 179005"/>
                <a:gd name="connsiteX29" fmla="*/ 81916 w 123165"/>
                <a:gd name="connsiteY29" fmla="*/ 140066 h 179005"/>
                <a:gd name="connsiteX30" fmla="*/ 89469 w 123165"/>
                <a:gd name="connsiteY30" fmla="*/ 119143 h 17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165" h="179005">
                  <a:moveTo>
                    <a:pt x="122003" y="176099"/>
                  </a:moveTo>
                  <a:lnTo>
                    <a:pt x="90050" y="176099"/>
                  </a:lnTo>
                  <a:lnTo>
                    <a:pt x="90050" y="160989"/>
                  </a:lnTo>
                  <a:lnTo>
                    <a:pt x="89469" y="160989"/>
                  </a:lnTo>
                  <a:cubicBezTo>
                    <a:pt x="88307" y="162732"/>
                    <a:pt x="85983" y="165057"/>
                    <a:pt x="84240" y="167382"/>
                  </a:cubicBezTo>
                  <a:cubicBezTo>
                    <a:pt x="81916" y="169707"/>
                    <a:pt x="79593" y="171450"/>
                    <a:pt x="76107" y="173193"/>
                  </a:cubicBezTo>
                  <a:cubicBezTo>
                    <a:pt x="73202" y="174937"/>
                    <a:pt x="69716" y="176099"/>
                    <a:pt x="66230" y="177262"/>
                  </a:cubicBezTo>
                  <a:cubicBezTo>
                    <a:pt x="62744" y="178424"/>
                    <a:pt x="58678" y="179005"/>
                    <a:pt x="55192" y="179005"/>
                  </a:cubicBezTo>
                  <a:cubicBezTo>
                    <a:pt x="47058" y="179005"/>
                    <a:pt x="39506" y="177843"/>
                    <a:pt x="32534" y="174937"/>
                  </a:cubicBezTo>
                  <a:cubicBezTo>
                    <a:pt x="25562" y="172031"/>
                    <a:pt x="19753" y="167963"/>
                    <a:pt x="15105" y="162732"/>
                  </a:cubicBezTo>
                  <a:cubicBezTo>
                    <a:pt x="10457" y="157501"/>
                    <a:pt x="6391" y="151108"/>
                    <a:pt x="4067" y="144134"/>
                  </a:cubicBezTo>
                  <a:cubicBezTo>
                    <a:pt x="1743" y="137160"/>
                    <a:pt x="0" y="129023"/>
                    <a:pt x="0" y="120887"/>
                  </a:cubicBezTo>
                  <a:cubicBezTo>
                    <a:pt x="0" y="112750"/>
                    <a:pt x="1162" y="105195"/>
                    <a:pt x="3486" y="98221"/>
                  </a:cubicBezTo>
                  <a:cubicBezTo>
                    <a:pt x="5810" y="91246"/>
                    <a:pt x="9295" y="84853"/>
                    <a:pt x="13943" y="79041"/>
                  </a:cubicBezTo>
                  <a:cubicBezTo>
                    <a:pt x="18591" y="73229"/>
                    <a:pt x="23820" y="69161"/>
                    <a:pt x="30210" y="65674"/>
                  </a:cubicBezTo>
                  <a:cubicBezTo>
                    <a:pt x="36601" y="62187"/>
                    <a:pt x="43573" y="60444"/>
                    <a:pt x="51706" y="60444"/>
                  </a:cubicBezTo>
                  <a:cubicBezTo>
                    <a:pt x="59259" y="60444"/>
                    <a:pt x="65649" y="61606"/>
                    <a:pt x="72040" y="63931"/>
                  </a:cubicBezTo>
                  <a:cubicBezTo>
                    <a:pt x="78431" y="66255"/>
                    <a:pt x="83659" y="69742"/>
                    <a:pt x="87726" y="75554"/>
                  </a:cubicBezTo>
                  <a:lnTo>
                    <a:pt x="88307" y="75554"/>
                  </a:lnTo>
                  <a:lnTo>
                    <a:pt x="88307" y="0"/>
                  </a:lnTo>
                  <a:lnTo>
                    <a:pt x="123165" y="0"/>
                  </a:lnTo>
                  <a:lnTo>
                    <a:pt x="123165" y="176099"/>
                  </a:lnTo>
                  <a:close/>
                  <a:moveTo>
                    <a:pt x="89469" y="119143"/>
                  </a:moveTo>
                  <a:cubicBezTo>
                    <a:pt x="89469" y="110425"/>
                    <a:pt x="87145" y="103451"/>
                    <a:pt x="81916" y="98221"/>
                  </a:cubicBezTo>
                  <a:cubicBezTo>
                    <a:pt x="76688" y="92990"/>
                    <a:pt x="70297" y="90084"/>
                    <a:pt x="61582" y="90084"/>
                  </a:cubicBezTo>
                  <a:cubicBezTo>
                    <a:pt x="52868" y="90084"/>
                    <a:pt x="45896" y="92990"/>
                    <a:pt x="41249" y="98221"/>
                  </a:cubicBezTo>
                  <a:cubicBezTo>
                    <a:pt x="36601" y="103451"/>
                    <a:pt x="33696" y="110425"/>
                    <a:pt x="33696" y="119143"/>
                  </a:cubicBezTo>
                  <a:cubicBezTo>
                    <a:pt x="33696" y="127861"/>
                    <a:pt x="36020" y="134835"/>
                    <a:pt x="41249" y="140066"/>
                  </a:cubicBezTo>
                  <a:cubicBezTo>
                    <a:pt x="46477" y="145297"/>
                    <a:pt x="52868" y="148203"/>
                    <a:pt x="61582" y="148203"/>
                  </a:cubicBezTo>
                  <a:cubicBezTo>
                    <a:pt x="70297" y="148203"/>
                    <a:pt x="77269" y="145297"/>
                    <a:pt x="81916" y="140066"/>
                  </a:cubicBezTo>
                  <a:cubicBezTo>
                    <a:pt x="86564" y="134835"/>
                    <a:pt x="89469" y="127861"/>
                    <a:pt x="89469" y="119143"/>
                  </a:cubicBezTo>
                  <a:close/>
                </a:path>
              </a:pathLst>
            </a:custGeom>
            <a:grpFill/>
            <a:ln w="580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4B1F4D8-7BD6-E744-A62F-DB54455D6757}"/>
                </a:ext>
              </a:extLst>
            </p:cNvPr>
            <p:cNvSpPr/>
            <p:nvPr/>
          </p:nvSpPr>
          <p:spPr>
            <a:xfrm>
              <a:off x="6270870" y="3186064"/>
              <a:ext cx="40667" cy="168544"/>
            </a:xfrm>
            <a:custGeom>
              <a:avLst/>
              <a:gdLst>
                <a:gd name="connsiteX0" fmla="*/ 0 w 40667"/>
                <a:gd name="connsiteY0" fmla="*/ 20342 h 168544"/>
                <a:gd name="connsiteX1" fmla="*/ 5810 w 40667"/>
                <a:gd name="connsiteY1" fmla="*/ 5812 h 168544"/>
                <a:gd name="connsiteX2" fmla="*/ 20334 w 40667"/>
                <a:gd name="connsiteY2" fmla="*/ 0 h 168544"/>
                <a:gd name="connsiteX3" fmla="*/ 34858 w 40667"/>
                <a:gd name="connsiteY3" fmla="*/ 5812 h 168544"/>
                <a:gd name="connsiteX4" fmla="*/ 40668 w 40667"/>
                <a:gd name="connsiteY4" fmla="*/ 20342 h 168544"/>
                <a:gd name="connsiteX5" fmla="*/ 34858 w 40667"/>
                <a:gd name="connsiteY5" fmla="*/ 34871 h 168544"/>
                <a:gd name="connsiteX6" fmla="*/ 20334 w 40667"/>
                <a:gd name="connsiteY6" fmla="*/ 40683 h 168544"/>
                <a:gd name="connsiteX7" fmla="*/ 5810 w 40667"/>
                <a:gd name="connsiteY7" fmla="*/ 34871 h 168544"/>
                <a:gd name="connsiteX8" fmla="*/ 0 w 40667"/>
                <a:gd name="connsiteY8" fmla="*/ 20342 h 168544"/>
                <a:gd name="connsiteX9" fmla="*/ 2324 w 40667"/>
                <a:gd name="connsiteY9" fmla="*/ 55794 h 168544"/>
                <a:gd name="connsiteX10" fmla="*/ 37182 w 40667"/>
                <a:gd name="connsiteY10" fmla="*/ 55794 h 168544"/>
                <a:gd name="connsiteX11" fmla="*/ 37182 w 40667"/>
                <a:gd name="connsiteY11" fmla="*/ 168544 h 168544"/>
                <a:gd name="connsiteX12" fmla="*/ 2324 w 40667"/>
                <a:gd name="connsiteY12" fmla="*/ 168544 h 168544"/>
                <a:gd name="connsiteX13" fmla="*/ 2324 w 40667"/>
                <a:gd name="connsiteY13" fmla="*/ 55794 h 16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7" h="168544">
                  <a:moveTo>
                    <a:pt x="0" y="20342"/>
                  </a:moveTo>
                  <a:cubicBezTo>
                    <a:pt x="0" y="14530"/>
                    <a:pt x="1743" y="9880"/>
                    <a:pt x="5810" y="5812"/>
                  </a:cubicBezTo>
                  <a:cubicBezTo>
                    <a:pt x="9877" y="1743"/>
                    <a:pt x="14524" y="0"/>
                    <a:pt x="20334" y="0"/>
                  </a:cubicBezTo>
                  <a:cubicBezTo>
                    <a:pt x="26144" y="0"/>
                    <a:pt x="30792" y="1743"/>
                    <a:pt x="34858" y="5812"/>
                  </a:cubicBezTo>
                  <a:cubicBezTo>
                    <a:pt x="38925" y="9880"/>
                    <a:pt x="40668" y="14530"/>
                    <a:pt x="40668" y="20342"/>
                  </a:cubicBezTo>
                  <a:cubicBezTo>
                    <a:pt x="40668" y="26153"/>
                    <a:pt x="38925" y="30803"/>
                    <a:pt x="34858" y="34871"/>
                  </a:cubicBezTo>
                  <a:cubicBezTo>
                    <a:pt x="30792" y="38940"/>
                    <a:pt x="26144" y="40683"/>
                    <a:pt x="20334" y="40683"/>
                  </a:cubicBezTo>
                  <a:cubicBezTo>
                    <a:pt x="14524" y="40683"/>
                    <a:pt x="9877" y="38940"/>
                    <a:pt x="5810" y="34871"/>
                  </a:cubicBezTo>
                  <a:cubicBezTo>
                    <a:pt x="1743" y="30803"/>
                    <a:pt x="0" y="26153"/>
                    <a:pt x="0" y="20342"/>
                  </a:cubicBezTo>
                  <a:close/>
                  <a:moveTo>
                    <a:pt x="2324" y="55794"/>
                  </a:moveTo>
                  <a:lnTo>
                    <a:pt x="37182" y="55794"/>
                  </a:lnTo>
                  <a:lnTo>
                    <a:pt x="37182" y="168544"/>
                  </a:lnTo>
                  <a:lnTo>
                    <a:pt x="2324" y="168544"/>
                  </a:lnTo>
                  <a:lnTo>
                    <a:pt x="2324" y="55794"/>
                  </a:lnTo>
                  <a:close/>
                </a:path>
              </a:pathLst>
            </a:custGeom>
            <a:grpFill/>
            <a:ln w="5806"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9F558488-1E33-8D41-96D5-CB60CFC76E5B}"/>
                </a:ext>
              </a:extLst>
            </p:cNvPr>
            <p:cNvSpPr/>
            <p:nvPr/>
          </p:nvSpPr>
          <p:spPr>
            <a:xfrm>
              <a:off x="6329548" y="3238951"/>
              <a:ext cx="122584" cy="172031"/>
            </a:xfrm>
            <a:custGeom>
              <a:avLst/>
              <a:gdLst>
                <a:gd name="connsiteX0" fmla="*/ 122584 w 122584"/>
                <a:gd name="connsiteY0" fmla="*/ 106357 h 172031"/>
                <a:gd name="connsiteX1" fmla="*/ 106317 w 122584"/>
                <a:gd name="connsiteY1" fmla="*/ 155177 h 172031"/>
                <a:gd name="connsiteX2" fmla="*/ 56935 w 122584"/>
                <a:gd name="connsiteY2" fmla="*/ 172031 h 172031"/>
                <a:gd name="connsiteX3" fmla="*/ 27306 w 122584"/>
                <a:gd name="connsiteY3" fmla="*/ 168544 h 172031"/>
                <a:gd name="connsiteX4" fmla="*/ 581 w 122584"/>
                <a:gd name="connsiteY4" fmla="*/ 155177 h 172031"/>
                <a:gd name="connsiteX5" fmla="*/ 19753 w 122584"/>
                <a:gd name="connsiteY5" fmla="*/ 126118 h 172031"/>
                <a:gd name="connsiteX6" fmla="*/ 36601 w 122584"/>
                <a:gd name="connsiteY6" fmla="*/ 136579 h 172031"/>
                <a:gd name="connsiteX7" fmla="*/ 56354 w 122584"/>
                <a:gd name="connsiteY7" fmla="*/ 140647 h 172031"/>
                <a:gd name="connsiteX8" fmla="*/ 80173 w 122584"/>
                <a:gd name="connsiteY8" fmla="*/ 133092 h 172031"/>
                <a:gd name="connsiteX9" fmla="*/ 87726 w 122584"/>
                <a:gd name="connsiteY9" fmla="*/ 113331 h 172031"/>
                <a:gd name="connsiteX10" fmla="*/ 87726 w 122584"/>
                <a:gd name="connsiteY10" fmla="*/ 102289 h 172031"/>
                <a:gd name="connsiteX11" fmla="*/ 87145 w 122584"/>
                <a:gd name="connsiteY11" fmla="*/ 102289 h 172031"/>
                <a:gd name="connsiteX12" fmla="*/ 72040 w 122584"/>
                <a:gd name="connsiteY12" fmla="*/ 113913 h 172031"/>
                <a:gd name="connsiteX13" fmla="*/ 55192 w 122584"/>
                <a:gd name="connsiteY13" fmla="*/ 117400 h 172031"/>
                <a:gd name="connsiteX14" fmla="*/ 32534 w 122584"/>
                <a:gd name="connsiteY14" fmla="*/ 113331 h 172031"/>
                <a:gd name="connsiteX15" fmla="*/ 15105 w 122584"/>
                <a:gd name="connsiteY15" fmla="*/ 101127 h 172031"/>
                <a:gd name="connsiteX16" fmla="*/ 4067 w 122584"/>
                <a:gd name="connsiteY16" fmla="*/ 82529 h 172031"/>
                <a:gd name="connsiteX17" fmla="*/ 0 w 122584"/>
                <a:gd name="connsiteY17" fmla="*/ 59281 h 172031"/>
                <a:gd name="connsiteX18" fmla="*/ 3486 w 122584"/>
                <a:gd name="connsiteY18" fmla="*/ 37196 h 172031"/>
                <a:gd name="connsiteX19" fmla="*/ 13943 w 122584"/>
                <a:gd name="connsiteY19" fmla="*/ 18598 h 172031"/>
                <a:gd name="connsiteX20" fmla="*/ 30210 w 122584"/>
                <a:gd name="connsiteY20" fmla="*/ 5231 h 172031"/>
                <a:gd name="connsiteX21" fmla="*/ 51706 w 122584"/>
                <a:gd name="connsiteY21" fmla="*/ 0 h 172031"/>
                <a:gd name="connsiteX22" fmla="*/ 65068 w 122584"/>
                <a:gd name="connsiteY22" fmla="*/ 1743 h 172031"/>
                <a:gd name="connsiteX23" fmla="*/ 76107 w 122584"/>
                <a:gd name="connsiteY23" fmla="*/ 5812 h 172031"/>
                <a:gd name="connsiteX24" fmla="*/ 84240 w 122584"/>
                <a:gd name="connsiteY24" fmla="*/ 11624 h 172031"/>
                <a:gd name="connsiteX25" fmla="*/ 90050 w 122584"/>
                <a:gd name="connsiteY25" fmla="*/ 18017 h 172031"/>
                <a:gd name="connsiteX26" fmla="*/ 90631 w 122584"/>
                <a:gd name="connsiteY26" fmla="*/ 18017 h 172031"/>
                <a:gd name="connsiteX27" fmla="*/ 90631 w 122584"/>
                <a:gd name="connsiteY27" fmla="*/ 2906 h 172031"/>
                <a:gd name="connsiteX28" fmla="*/ 122584 w 122584"/>
                <a:gd name="connsiteY28" fmla="*/ 2906 h 172031"/>
                <a:gd name="connsiteX29" fmla="*/ 122584 w 122584"/>
                <a:gd name="connsiteY29" fmla="*/ 106357 h 172031"/>
                <a:gd name="connsiteX30" fmla="*/ 34277 w 122584"/>
                <a:gd name="connsiteY30" fmla="*/ 58700 h 172031"/>
                <a:gd name="connsiteX31" fmla="*/ 36601 w 122584"/>
                <a:gd name="connsiteY31" fmla="*/ 69161 h 172031"/>
                <a:gd name="connsiteX32" fmla="*/ 42411 w 122584"/>
                <a:gd name="connsiteY32" fmla="*/ 77879 h 172031"/>
                <a:gd name="connsiteX33" fmla="*/ 51125 w 122584"/>
                <a:gd name="connsiteY33" fmla="*/ 84272 h 172031"/>
                <a:gd name="connsiteX34" fmla="*/ 62164 w 122584"/>
                <a:gd name="connsiteY34" fmla="*/ 86597 h 172031"/>
                <a:gd name="connsiteX35" fmla="*/ 73202 w 122584"/>
                <a:gd name="connsiteY35" fmla="*/ 84272 h 172031"/>
                <a:gd name="connsiteX36" fmla="*/ 81916 w 122584"/>
                <a:gd name="connsiteY36" fmla="*/ 77879 h 172031"/>
                <a:gd name="connsiteX37" fmla="*/ 87726 w 122584"/>
                <a:gd name="connsiteY37" fmla="*/ 69161 h 172031"/>
                <a:gd name="connsiteX38" fmla="*/ 90050 w 122584"/>
                <a:gd name="connsiteY38" fmla="*/ 58700 h 172031"/>
                <a:gd name="connsiteX39" fmla="*/ 87726 w 122584"/>
                <a:gd name="connsiteY39" fmla="*/ 48238 h 172031"/>
                <a:gd name="connsiteX40" fmla="*/ 81916 w 122584"/>
                <a:gd name="connsiteY40" fmla="*/ 39521 h 172031"/>
                <a:gd name="connsiteX41" fmla="*/ 73202 w 122584"/>
                <a:gd name="connsiteY41" fmla="*/ 33128 h 172031"/>
                <a:gd name="connsiteX42" fmla="*/ 62164 w 122584"/>
                <a:gd name="connsiteY42" fmla="*/ 30803 h 172031"/>
                <a:gd name="connsiteX43" fmla="*/ 51125 w 122584"/>
                <a:gd name="connsiteY43" fmla="*/ 33128 h 172031"/>
                <a:gd name="connsiteX44" fmla="*/ 42411 w 122584"/>
                <a:gd name="connsiteY44" fmla="*/ 39521 h 172031"/>
                <a:gd name="connsiteX45" fmla="*/ 36601 w 122584"/>
                <a:gd name="connsiteY45" fmla="*/ 48238 h 172031"/>
                <a:gd name="connsiteX46" fmla="*/ 34277 w 122584"/>
                <a:gd name="connsiteY46" fmla="*/ 58700 h 17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584" h="172031">
                  <a:moveTo>
                    <a:pt x="122584" y="106357"/>
                  </a:moveTo>
                  <a:cubicBezTo>
                    <a:pt x="122584" y="127861"/>
                    <a:pt x="117356" y="144134"/>
                    <a:pt x="106317" y="155177"/>
                  </a:cubicBezTo>
                  <a:cubicBezTo>
                    <a:pt x="95278" y="166220"/>
                    <a:pt x="79011" y="172031"/>
                    <a:pt x="56935" y="172031"/>
                  </a:cubicBezTo>
                  <a:cubicBezTo>
                    <a:pt x="47058" y="172031"/>
                    <a:pt x="37182" y="170869"/>
                    <a:pt x="27306" y="168544"/>
                  </a:cubicBezTo>
                  <a:cubicBezTo>
                    <a:pt x="17429" y="166220"/>
                    <a:pt x="8715" y="162151"/>
                    <a:pt x="581" y="155177"/>
                  </a:cubicBezTo>
                  <a:lnTo>
                    <a:pt x="19753" y="126118"/>
                  </a:lnTo>
                  <a:cubicBezTo>
                    <a:pt x="24982" y="130767"/>
                    <a:pt x="30791" y="134254"/>
                    <a:pt x="36601" y="136579"/>
                  </a:cubicBezTo>
                  <a:cubicBezTo>
                    <a:pt x="42411" y="139485"/>
                    <a:pt x="49382" y="140647"/>
                    <a:pt x="56354" y="140647"/>
                  </a:cubicBezTo>
                  <a:cubicBezTo>
                    <a:pt x="66811" y="140647"/>
                    <a:pt x="74945" y="138322"/>
                    <a:pt x="80173" y="133092"/>
                  </a:cubicBezTo>
                  <a:cubicBezTo>
                    <a:pt x="85402" y="127861"/>
                    <a:pt x="87726" y="121468"/>
                    <a:pt x="87726" y="113331"/>
                  </a:cubicBezTo>
                  <a:lnTo>
                    <a:pt x="87726" y="102289"/>
                  </a:lnTo>
                  <a:lnTo>
                    <a:pt x="87145" y="102289"/>
                  </a:lnTo>
                  <a:cubicBezTo>
                    <a:pt x="83078" y="107519"/>
                    <a:pt x="77849" y="111588"/>
                    <a:pt x="72040" y="113913"/>
                  </a:cubicBezTo>
                  <a:cubicBezTo>
                    <a:pt x="66230" y="116237"/>
                    <a:pt x="60420" y="117400"/>
                    <a:pt x="55192" y="117400"/>
                  </a:cubicBezTo>
                  <a:cubicBezTo>
                    <a:pt x="47058" y="117400"/>
                    <a:pt x="39506" y="116237"/>
                    <a:pt x="32534" y="113331"/>
                  </a:cubicBezTo>
                  <a:cubicBezTo>
                    <a:pt x="25562" y="110425"/>
                    <a:pt x="19753" y="106357"/>
                    <a:pt x="15105" y="101127"/>
                  </a:cubicBezTo>
                  <a:cubicBezTo>
                    <a:pt x="10457" y="95896"/>
                    <a:pt x="6391" y="89503"/>
                    <a:pt x="4067" y="82529"/>
                  </a:cubicBezTo>
                  <a:cubicBezTo>
                    <a:pt x="1162" y="75554"/>
                    <a:pt x="0" y="67418"/>
                    <a:pt x="0" y="59281"/>
                  </a:cubicBezTo>
                  <a:cubicBezTo>
                    <a:pt x="0" y="51726"/>
                    <a:pt x="1162" y="44751"/>
                    <a:pt x="3486" y="37196"/>
                  </a:cubicBezTo>
                  <a:cubicBezTo>
                    <a:pt x="5810" y="30222"/>
                    <a:pt x="9295" y="23829"/>
                    <a:pt x="13943" y="18598"/>
                  </a:cubicBezTo>
                  <a:cubicBezTo>
                    <a:pt x="18591" y="13367"/>
                    <a:pt x="23820" y="8718"/>
                    <a:pt x="30210" y="5231"/>
                  </a:cubicBezTo>
                  <a:cubicBezTo>
                    <a:pt x="36601" y="1743"/>
                    <a:pt x="43573" y="0"/>
                    <a:pt x="51706" y="0"/>
                  </a:cubicBezTo>
                  <a:cubicBezTo>
                    <a:pt x="56935" y="0"/>
                    <a:pt x="61002" y="581"/>
                    <a:pt x="65068" y="1743"/>
                  </a:cubicBezTo>
                  <a:cubicBezTo>
                    <a:pt x="69135" y="2906"/>
                    <a:pt x="72621" y="4068"/>
                    <a:pt x="76107" y="5812"/>
                  </a:cubicBezTo>
                  <a:cubicBezTo>
                    <a:pt x="79593" y="7555"/>
                    <a:pt x="81916" y="9299"/>
                    <a:pt x="84240" y="11624"/>
                  </a:cubicBezTo>
                  <a:cubicBezTo>
                    <a:pt x="86564" y="13949"/>
                    <a:pt x="88307" y="15692"/>
                    <a:pt x="90050" y="18017"/>
                  </a:cubicBezTo>
                  <a:lnTo>
                    <a:pt x="90631" y="18017"/>
                  </a:lnTo>
                  <a:lnTo>
                    <a:pt x="90631" y="2906"/>
                  </a:lnTo>
                  <a:lnTo>
                    <a:pt x="122584" y="2906"/>
                  </a:lnTo>
                  <a:lnTo>
                    <a:pt x="122584" y="106357"/>
                  </a:lnTo>
                  <a:close/>
                  <a:moveTo>
                    <a:pt x="34277" y="58700"/>
                  </a:moveTo>
                  <a:cubicBezTo>
                    <a:pt x="34277" y="62187"/>
                    <a:pt x="34858" y="65674"/>
                    <a:pt x="36601" y="69161"/>
                  </a:cubicBezTo>
                  <a:cubicBezTo>
                    <a:pt x="37763" y="72648"/>
                    <a:pt x="40087" y="75554"/>
                    <a:pt x="42411" y="77879"/>
                  </a:cubicBezTo>
                  <a:cubicBezTo>
                    <a:pt x="44735" y="80204"/>
                    <a:pt x="47639" y="82529"/>
                    <a:pt x="51125" y="84272"/>
                  </a:cubicBezTo>
                  <a:cubicBezTo>
                    <a:pt x="54611" y="86016"/>
                    <a:pt x="58097" y="86597"/>
                    <a:pt x="62164" y="86597"/>
                  </a:cubicBezTo>
                  <a:cubicBezTo>
                    <a:pt x="66230" y="86597"/>
                    <a:pt x="69716" y="86016"/>
                    <a:pt x="73202" y="84272"/>
                  </a:cubicBezTo>
                  <a:cubicBezTo>
                    <a:pt x="76688" y="82529"/>
                    <a:pt x="79593" y="80785"/>
                    <a:pt x="81916" y="77879"/>
                  </a:cubicBezTo>
                  <a:cubicBezTo>
                    <a:pt x="84240" y="75554"/>
                    <a:pt x="86564" y="72648"/>
                    <a:pt x="87726" y="69161"/>
                  </a:cubicBezTo>
                  <a:cubicBezTo>
                    <a:pt x="88888" y="65674"/>
                    <a:pt x="90050" y="62187"/>
                    <a:pt x="90050" y="58700"/>
                  </a:cubicBezTo>
                  <a:cubicBezTo>
                    <a:pt x="90050" y="55213"/>
                    <a:pt x="89469" y="51726"/>
                    <a:pt x="87726" y="48238"/>
                  </a:cubicBezTo>
                  <a:cubicBezTo>
                    <a:pt x="86564" y="44751"/>
                    <a:pt x="84240" y="41845"/>
                    <a:pt x="81916" y="39521"/>
                  </a:cubicBezTo>
                  <a:cubicBezTo>
                    <a:pt x="79593" y="37196"/>
                    <a:pt x="76107" y="34871"/>
                    <a:pt x="73202" y="33128"/>
                  </a:cubicBezTo>
                  <a:cubicBezTo>
                    <a:pt x="69716" y="31384"/>
                    <a:pt x="66230" y="30803"/>
                    <a:pt x="62164" y="30803"/>
                  </a:cubicBezTo>
                  <a:cubicBezTo>
                    <a:pt x="58097" y="30803"/>
                    <a:pt x="54611" y="31384"/>
                    <a:pt x="51125" y="33128"/>
                  </a:cubicBezTo>
                  <a:cubicBezTo>
                    <a:pt x="47639" y="34871"/>
                    <a:pt x="44735" y="36615"/>
                    <a:pt x="42411" y="39521"/>
                  </a:cubicBezTo>
                  <a:cubicBezTo>
                    <a:pt x="40087" y="41845"/>
                    <a:pt x="37763" y="44751"/>
                    <a:pt x="36601" y="48238"/>
                  </a:cubicBezTo>
                  <a:cubicBezTo>
                    <a:pt x="35439" y="51726"/>
                    <a:pt x="34277" y="55213"/>
                    <a:pt x="34277" y="58700"/>
                  </a:cubicBezTo>
                  <a:close/>
                </a:path>
              </a:pathLst>
            </a:custGeom>
            <a:grpFill/>
            <a:ln w="5806"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B4D10C88-F5D3-B242-B139-13220B1C6D3F}"/>
                </a:ext>
              </a:extLst>
            </p:cNvPr>
            <p:cNvSpPr/>
            <p:nvPr/>
          </p:nvSpPr>
          <p:spPr>
            <a:xfrm>
              <a:off x="6477695" y="3186064"/>
              <a:ext cx="40667" cy="168544"/>
            </a:xfrm>
            <a:custGeom>
              <a:avLst/>
              <a:gdLst>
                <a:gd name="connsiteX0" fmla="*/ 0 w 40667"/>
                <a:gd name="connsiteY0" fmla="*/ 20342 h 168544"/>
                <a:gd name="connsiteX1" fmla="*/ 5810 w 40667"/>
                <a:gd name="connsiteY1" fmla="*/ 5812 h 168544"/>
                <a:gd name="connsiteX2" fmla="*/ 20334 w 40667"/>
                <a:gd name="connsiteY2" fmla="*/ 0 h 168544"/>
                <a:gd name="connsiteX3" fmla="*/ 34858 w 40667"/>
                <a:gd name="connsiteY3" fmla="*/ 5812 h 168544"/>
                <a:gd name="connsiteX4" fmla="*/ 40668 w 40667"/>
                <a:gd name="connsiteY4" fmla="*/ 20342 h 168544"/>
                <a:gd name="connsiteX5" fmla="*/ 34858 w 40667"/>
                <a:gd name="connsiteY5" fmla="*/ 34871 h 168544"/>
                <a:gd name="connsiteX6" fmla="*/ 20334 w 40667"/>
                <a:gd name="connsiteY6" fmla="*/ 40683 h 168544"/>
                <a:gd name="connsiteX7" fmla="*/ 5810 w 40667"/>
                <a:gd name="connsiteY7" fmla="*/ 34871 h 168544"/>
                <a:gd name="connsiteX8" fmla="*/ 0 w 40667"/>
                <a:gd name="connsiteY8" fmla="*/ 20342 h 168544"/>
                <a:gd name="connsiteX9" fmla="*/ 2324 w 40667"/>
                <a:gd name="connsiteY9" fmla="*/ 55794 h 168544"/>
                <a:gd name="connsiteX10" fmla="*/ 37182 w 40667"/>
                <a:gd name="connsiteY10" fmla="*/ 55794 h 168544"/>
                <a:gd name="connsiteX11" fmla="*/ 37182 w 40667"/>
                <a:gd name="connsiteY11" fmla="*/ 168544 h 168544"/>
                <a:gd name="connsiteX12" fmla="*/ 2324 w 40667"/>
                <a:gd name="connsiteY12" fmla="*/ 168544 h 168544"/>
                <a:gd name="connsiteX13" fmla="*/ 2324 w 40667"/>
                <a:gd name="connsiteY13" fmla="*/ 55794 h 16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7" h="168544">
                  <a:moveTo>
                    <a:pt x="0" y="20342"/>
                  </a:moveTo>
                  <a:cubicBezTo>
                    <a:pt x="0" y="14530"/>
                    <a:pt x="1743" y="9880"/>
                    <a:pt x="5810" y="5812"/>
                  </a:cubicBezTo>
                  <a:cubicBezTo>
                    <a:pt x="9877" y="1743"/>
                    <a:pt x="14524" y="0"/>
                    <a:pt x="20334" y="0"/>
                  </a:cubicBezTo>
                  <a:cubicBezTo>
                    <a:pt x="26144" y="0"/>
                    <a:pt x="30791" y="1743"/>
                    <a:pt x="34858" y="5812"/>
                  </a:cubicBezTo>
                  <a:cubicBezTo>
                    <a:pt x="38925" y="9880"/>
                    <a:pt x="40668" y="14530"/>
                    <a:pt x="40668" y="20342"/>
                  </a:cubicBezTo>
                  <a:cubicBezTo>
                    <a:pt x="40668" y="26153"/>
                    <a:pt x="38925" y="30803"/>
                    <a:pt x="34858" y="34871"/>
                  </a:cubicBezTo>
                  <a:cubicBezTo>
                    <a:pt x="30791" y="38940"/>
                    <a:pt x="26144" y="40683"/>
                    <a:pt x="20334" y="40683"/>
                  </a:cubicBezTo>
                  <a:cubicBezTo>
                    <a:pt x="14524" y="40683"/>
                    <a:pt x="9877" y="38940"/>
                    <a:pt x="5810" y="34871"/>
                  </a:cubicBezTo>
                  <a:cubicBezTo>
                    <a:pt x="1743" y="30803"/>
                    <a:pt x="0" y="26153"/>
                    <a:pt x="0" y="20342"/>
                  </a:cubicBezTo>
                  <a:close/>
                  <a:moveTo>
                    <a:pt x="2324" y="55794"/>
                  </a:moveTo>
                  <a:lnTo>
                    <a:pt x="37182" y="55794"/>
                  </a:lnTo>
                  <a:lnTo>
                    <a:pt x="37182" y="168544"/>
                  </a:lnTo>
                  <a:lnTo>
                    <a:pt x="2324" y="168544"/>
                  </a:lnTo>
                  <a:lnTo>
                    <a:pt x="2324" y="55794"/>
                  </a:lnTo>
                  <a:close/>
                </a:path>
              </a:pathLst>
            </a:custGeom>
            <a:grpFill/>
            <a:ln w="5806"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8CC37C72-8961-C04C-A0CE-1161D1814525}"/>
                </a:ext>
              </a:extLst>
            </p:cNvPr>
            <p:cNvSpPr/>
            <p:nvPr/>
          </p:nvSpPr>
          <p:spPr>
            <a:xfrm>
              <a:off x="6530563" y="3208730"/>
              <a:ext cx="87726" cy="148783"/>
            </a:xfrm>
            <a:custGeom>
              <a:avLst/>
              <a:gdLst>
                <a:gd name="connsiteX0" fmla="*/ 86564 w 87726"/>
                <a:gd name="connsiteY0" fmla="*/ 61025 h 148783"/>
                <a:gd name="connsiteX1" fmla="*/ 55773 w 87726"/>
                <a:gd name="connsiteY1" fmla="*/ 61025 h 148783"/>
                <a:gd name="connsiteX2" fmla="*/ 55773 w 87726"/>
                <a:gd name="connsiteY2" fmla="*/ 98802 h 148783"/>
                <a:gd name="connsiteX3" fmla="*/ 56354 w 87726"/>
                <a:gd name="connsiteY3" fmla="*/ 107519 h 148783"/>
                <a:gd name="connsiteX4" fmla="*/ 58678 w 87726"/>
                <a:gd name="connsiteY4" fmla="*/ 113913 h 148783"/>
                <a:gd name="connsiteX5" fmla="*/ 63906 w 87726"/>
                <a:gd name="connsiteY5" fmla="*/ 117981 h 148783"/>
                <a:gd name="connsiteX6" fmla="*/ 72621 w 87726"/>
                <a:gd name="connsiteY6" fmla="*/ 119725 h 148783"/>
                <a:gd name="connsiteX7" fmla="*/ 80173 w 87726"/>
                <a:gd name="connsiteY7" fmla="*/ 119143 h 148783"/>
                <a:gd name="connsiteX8" fmla="*/ 87145 w 87726"/>
                <a:gd name="connsiteY8" fmla="*/ 116237 h 148783"/>
                <a:gd name="connsiteX9" fmla="*/ 87145 w 87726"/>
                <a:gd name="connsiteY9" fmla="*/ 145297 h 148783"/>
                <a:gd name="connsiteX10" fmla="*/ 74945 w 87726"/>
                <a:gd name="connsiteY10" fmla="*/ 148203 h 148783"/>
                <a:gd name="connsiteX11" fmla="*/ 62744 w 87726"/>
                <a:gd name="connsiteY11" fmla="*/ 148784 h 148783"/>
                <a:gd name="connsiteX12" fmla="*/ 46477 w 87726"/>
                <a:gd name="connsiteY12" fmla="*/ 147040 h 148783"/>
                <a:gd name="connsiteX13" fmla="*/ 33696 w 87726"/>
                <a:gd name="connsiteY13" fmla="*/ 141229 h 148783"/>
                <a:gd name="connsiteX14" fmla="*/ 24982 w 87726"/>
                <a:gd name="connsiteY14" fmla="*/ 130767 h 148783"/>
                <a:gd name="connsiteX15" fmla="*/ 22077 w 87726"/>
                <a:gd name="connsiteY15" fmla="*/ 115075 h 148783"/>
                <a:gd name="connsiteX16" fmla="*/ 22077 w 87726"/>
                <a:gd name="connsiteY16" fmla="*/ 61606 h 148783"/>
                <a:gd name="connsiteX17" fmla="*/ 0 w 87726"/>
                <a:gd name="connsiteY17" fmla="*/ 61606 h 148783"/>
                <a:gd name="connsiteX18" fmla="*/ 0 w 87726"/>
                <a:gd name="connsiteY18" fmla="*/ 33709 h 148783"/>
                <a:gd name="connsiteX19" fmla="*/ 22077 w 87726"/>
                <a:gd name="connsiteY19" fmla="*/ 33709 h 148783"/>
                <a:gd name="connsiteX20" fmla="*/ 22077 w 87726"/>
                <a:gd name="connsiteY20" fmla="*/ 0 h 148783"/>
                <a:gd name="connsiteX21" fmla="*/ 56935 w 87726"/>
                <a:gd name="connsiteY21" fmla="*/ 0 h 148783"/>
                <a:gd name="connsiteX22" fmla="*/ 56935 w 87726"/>
                <a:gd name="connsiteY22" fmla="*/ 33709 h 148783"/>
                <a:gd name="connsiteX23" fmla="*/ 87726 w 87726"/>
                <a:gd name="connsiteY23" fmla="*/ 33709 h 148783"/>
                <a:gd name="connsiteX24" fmla="*/ 87726 w 87726"/>
                <a:gd name="connsiteY24" fmla="*/ 61025 h 14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726" h="148783">
                  <a:moveTo>
                    <a:pt x="86564" y="61025"/>
                  </a:moveTo>
                  <a:lnTo>
                    <a:pt x="55773" y="61025"/>
                  </a:lnTo>
                  <a:lnTo>
                    <a:pt x="55773" y="98802"/>
                  </a:lnTo>
                  <a:cubicBezTo>
                    <a:pt x="55773" y="101708"/>
                    <a:pt x="55773" y="104614"/>
                    <a:pt x="56354" y="107519"/>
                  </a:cubicBezTo>
                  <a:cubicBezTo>
                    <a:pt x="56935" y="109844"/>
                    <a:pt x="57516" y="112169"/>
                    <a:pt x="58678" y="113913"/>
                  </a:cubicBezTo>
                  <a:cubicBezTo>
                    <a:pt x="59840" y="115656"/>
                    <a:pt x="61583" y="117400"/>
                    <a:pt x="63906" y="117981"/>
                  </a:cubicBezTo>
                  <a:cubicBezTo>
                    <a:pt x="66230" y="119143"/>
                    <a:pt x="69135" y="119725"/>
                    <a:pt x="72621" y="119725"/>
                  </a:cubicBezTo>
                  <a:cubicBezTo>
                    <a:pt x="74364" y="119725"/>
                    <a:pt x="76688" y="119725"/>
                    <a:pt x="80173" y="119143"/>
                  </a:cubicBezTo>
                  <a:cubicBezTo>
                    <a:pt x="83078" y="118562"/>
                    <a:pt x="85402" y="117981"/>
                    <a:pt x="87145" y="116237"/>
                  </a:cubicBezTo>
                  <a:lnTo>
                    <a:pt x="87145" y="145297"/>
                  </a:lnTo>
                  <a:cubicBezTo>
                    <a:pt x="83078" y="146459"/>
                    <a:pt x="79012" y="147622"/>
                    <a:pt x="74945" y="148203"/>
                  </a:cubicBezTo>
                  <a:cubicBezTo>
                    <a:pt x="70878" y="148784"/>
                    <a:pt x="66811" y="148784"/>
                    <a:pt x="62744" y="148784"/>
                  </a:cubicBezTo>
                  <a:cubicBezTo>
                    <a:pt x="56935" y="148784"/>
                    <a:pt x="51706" y="148203"/>
                    <a:pt x="46477" y="147040"/>
                  </a:cubicBezTo>
                  <a:cubicBezTo>
                    <a:pt x="41249" y="145878"/>
                    <a:pt x="37182" y="143553"/>
                    <a:pt x="33696" y="141229"/>
                  </a:cubicBezTo>
                  <a:cubicBezTo>
                    <a:pt x="30210" y="138904"/>
                    <a:pt x="27306" y="134835"/>
                    <a:pt x="24982" y="130767"/>
                  </a:cubicBezTo>
                  <a:cubicBezTo>
                    <a:pt x="22658" y="126699"/>
                    <a:pt x="22077" y="120887"/>
                    <a:pt x="22077" y="115075"/>
                  </a:cubicBezTo>
                  <a:lnTo>
                    <a:pt x="22077" y="61606"/>
                  </a:lnTo>
                  <a:lnTo>
                    <a:pt x="0" y="61606"/>
                  </a:lnTo>
                  <a:lnTo>
                    <a:pt x="0" y="33709"/>
                  </a:lnTo>
                  <a:lnTo>
                    <a:pt x="22077" y="33709"/>
                  </a:lnTo>
                  <a:lnTo>
                    <a:pt x="22077" y="0"/>
                  </a:lnTo>
                  <a:lnTo>
                    <a:pt x="56935" y="0"/>
                  </a:lnTo>
                  <a:lnTo>
                    <a:pt x="56935" y="33709"/>
                  </a:lnTo>
                  <a:lnTo>
                    <a:pt x="87726" y="33709"/>
                  </a:lnTo>
                  <a:lnTo>
                    <a:pt x="87726" y="61025"/>
                  </a:lnTo>
                  <a:close/>
                </a:path>
              </a:pathLst>
            </a:custGeom>
            <a:grpFill/>
            <a:ln w="5806"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68FCD21C-3BB4-7E45-949E-5F625019E4D6}"/>
                </a:ext>
              </a:extLst>
            </p:cNvPr>
            <p:cNvSpPr/>
            <p:nvPr/>
          </p:nvSpPr>
          <p:spPr>
            <a:xfrm>
              <a:off x="6629327" y="3240114"/>
              <a:ext cx="107478" cy="117399"/>
            </a:xfrm>
            <a:custGeom>
              <a:avLst/>
              <a:gdLst>
                <a:gd name="connsiteX0" fmla="*/ 76107 w 107478"/>
                <a:gd name="connsiteY0" fmla="*/ 100545 h 117399"/>
                <a:gd name="connsiteX1" fmla="*/ 76107 w 107478"/>
                <a:gd name="connsiteY1" fmla="*/ 100545 h 117399"/>
                <a:gd name="connsiteX2" fmla="*/ 60421 w 107478"/>
                <a:gd name="connsiteY2" fmla="*/ 113331 h 117399"/>
                <a:gd name="connsiteX3" fmla="*/ 40087 w 107478"/>
                <a:gd name="connsiteY3" fmla="*/ 117400 h 117399"/>
                <a:gd name="connsiteX4" fmla="*/ 24982 w 107478"/>
                <a:gd name="connsiteY4" fmla="*/ 115075 h 117399"/>
                <a:gd name="connsiteX5" fmla="*/ 12201 w 107478"/>
                <a:gd name="connsiteY5" fmla="*/ 108682 h 117399"/>
                <a:gd name="connsiteX6" fmla="*/ 3486 w 107478"/>
                <a:gd name="connsiteY6" fmla="*/ 97639 h 117399"/>
                <a:gd name="connsiteX7" fmla="*/ 0 w 107478"/>
                <a:gd name="connsiteY7" fmla="*/ 82529 h 117399"/>
                <a:gd name="connsiteX8" fmla="*/ 3486 w 107478"/>
                <a:gd name="connsiteY8" fmla="*/ 66255 h 117399"/>
                <a:gd name="connsiteX9" fmla="*/ 13362 w 107478"/>
                <a:gd name="connsiteY9" fmla="*/ 55213 h 117399"/>
                <a:gd name="connsiteX10" fmla="*/ 27306 w 107478"/>
                <a:gd name="connsiteY10" fmla="*/ 48238 h 117399"/>
                <a:gd name="connsiteX11" fmla="*/ 43573 w 107478"/>
                <a:gd name="connsiteY11" fmla="*/ 44751 h 117399"/>
                <a:gd name="connsiteX12" fmla="*/ 60421 w 107478"/>
                <a:gd name="connsiteY12" fmla="*/ 43589 h 117399"/>
                <a:gd name="connsiteX13" fmla="*/ 76107 w 107478"/>
                <a:gd name="connsiteY13" fmla="*/ 43589 h 117399"/>
                <a:gd name="connsiteX14" fmla="*/ 69716 w 107478"/>
                <a:gd name="connsiteY14" fmla="*/ 29059 h 117399"/>
                <a:gd name="connsiteX15" fmla="*/ 54030 w 107478"/>
                <a:gd name="connsiteY15" fmla="*/ 23829 h 117399"/>
                <a:gd name="connsiteX16" fmla="*/ 38344 w 107478"/>
                <a:gd name="connsiteY16" fmla="*/ 27316 h 117399"/>
                <a:gd name="connsiteX17" fmla="*/ 25563 w 107478"/>
                <a:gd name="connsiteY17" fmla="*/ 37196 h 117399"/>
                <a:gd name="connsiteX18" fmla="*/ 6972 w 107478"/>
                <a:gd name="connsiteY18" fmla="*/ 18017 h 117399"/>
                <a:gd name="connsiteX19" fmla="*/ 29630 w 107478"/>
                <a:gd name="connsiteY19" fmla="*/ 4649 h 117399"/>
                <a:gd name="connsiteX20" fmla="*/ 56354 w 107478"/>
                <a:gd name="connsiteY20" fmla="*/ 0 h 117399"/>
                <a:gd name="connsiteX21" fmla="*/ 81335 w 107478"/>
                <a:gd name="connsiteY21" fmla="*/ 4068 h 117399"/>
                <a:gd name="connsiteX22" fmla="*/ 97022 w 107478"/>
                <a:gd name="connsiteY22" fmla="*/ 15111 h 117399"/>
                <a:gd name="connsiteX23" fmla="*/ 105155 w 107478"/>
                <a:gd name="connsiteY23" fmla="*/ 33128 h 117399"/>
                <a:gd name="connsiteX24" fmla="*/ 107479 w 107478"/>
                <a:gd name="connsiteY24" fmla="*/ 58119 h 117399"/>
                <a:gd name="connsiteX25" fmla="*/ 107479 w 107478"/>
                <a:gd name="connsiteY25" fmla="*/ 115656 h 117399"/>
                <a:gd name="connsiteX26" fmla="*/ 75526 w 107478"/>
                <a:gd name="connsiteY26" fmla="*/ 115656 h 117399"/>
                <a:gd name="connsiteX27" fmla="*/ 75526 w 107478"/>
                <a:gd name="connsiteY27" fmla="*/ 100545 h 117399"/>
                <a:gd name="connsiteX28" fmla="*/ 67392 w 107478"/>
                <a:gd name="connsiteY28" fmla="*/ 65093 h 117399"/>
                <a:gd name="connsiteX29" fmla="*/ 57516 w 107478"/>
                <a:gd name="connsiteY29" fmla="*/ 65674 h 117399"/>
                <a:gd name="connsiteX30" fmla="*/ 45897 w 107478"/>
                <a:gd name="connsiteY30" fmla="*/ 67417 h 117399"/>
                <a:gd name="connsiteX31" fmla="*/ 36601 w 107478"/>
                <a:gd name="connsiteY31" fmla="*/ 72067 h 117399"/>
                <a:gd name="connsiteX32" fmla="*/ 32534 w 107478"/>
                <a:gd name="connsiteY32" fmla="*/ 81366 h 117399"/>
                <a:gd name="connsiteX33" fmla="*/ 37763 w 107478"/>
                <a:gd name="connsiteY33" fmla="*/ 90665 h 117399"/>
                <a:gd name="connsiteX34" fmla="*/ 48801 w 107478"/>
                <a:gd name="connsiteY34" fmla="*/ 93571 h 117399"/>
                <a:gd name="connsiteX35" fmla="*/ 58678 w 107478"/>
                <a:gd name="connsiteY35" fmla="*/ 92409 h 117399"/>
                <a:gd name="connsiteX36" fmla="*/ 67392 w 107478"/>
                <a:gd name="connsiteY36" fmla="*/ 88340 h 117399"/>
                <a:gd name="connsiteX37" fmla="*/ 73202 w 107478"/>
                <a:gd name="connsiteY37" fmla="*/ 81947 h 117399"/>
                <a:gd name="connsiteX38" fmla="*/ 75526 w 107478"/>
                <a:gd name="connsiteY38" fmla="*/ 72648 h 117399"/>
                <a:gd name="connsiteX39" fmla="*/ 75526 w 107478"/>
                <a:gd name="connsiteY39" fmla="*/ 65093 h 117399"/>
                <a:gd name="connsiteX40" fmla="*/ 67392 w 107478"/>
                <a:gd name="connsiteY40" fmla="*/ 65093 h 11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478" h="117399">
                  <a:moveTo>
                    <a:pt x="76107" y="100545"/>
                  </a:moveTo>
                  <a:lnTo>
                    <a:pt x="76107" y="100545"/>
                  </a:lnTo>
                  <a:cubicBezTo>
                    <a:pt x="72040" y="106357"/>
                    <a:pt x="66811" y="111006"/>
                    <a:pt x="60421" y="113331"/>
                  </a:cubicBezTo>
                  <a:cubicBezTo>
                    <a:pt x="54030" y="116237"/>
                    <a:pt x="47059" y="117400"/>
                    <a:pt x="40087" y="117400"/>
                  </a:cubicBezTo>
                  <a:cubicBezTo>
                    <a:pt x="34858" y="117400"/>
                    <a:pt x="29630" y="116818"/>
                    <a:pt x="24982" y="115075"/>
                  </a:cubicBezTo>
                  <a:cubicBezTo>
                    <a:pt x="20334" y="113331"/>
                    <a:pt x="15686" y="111588"/>
                    <a:pt x="12201" y="108682"/>
                  </a:cubicBezTo>
                  <a:cubicBezTo>
                    <a:pt x="8715" y="105776"/>
                    <a:pt x="5810" y="102289"/>
                    <a:pt x="3486" y="97639"/>
                  </a:cubicBezTo>
                  <a:cubicBezTo>
                    <a:pt x="1162" y="93571"/>
                    <a:pt x="0" y="88340"/>
                    <a:pt x="0" y="82529"/>
                  </a:cubicBezTo>
                  <a:cubicBezTo>
                    <a:pt x="0" y="76135"/>
                    <a:pt x="1162" y="70323"/>
                    <a:pt x="3486" y="66255"/>
                  </a:cubicBezTo>
                  <a:cubicBezTo>
                    <a:pt x="5810" y="62187"/>
                    <a:pt x="9296" y="58119"/>
                    <a:pt x="13362" y="55213"/>
                  </a:cubicBezTo>
                  <a:cubicBezTo>
                    <a:pt x="17429" y="52307"/>
                    <a:pt x="22077" y="49982"/>
                    <a:pt x="27306" y="48238"/>
                  </a:cubicBezTo>
                  <a:cubicBezTo>
                    <a:pt x="32534" y="46495"/>
                    <a:pt x="37763" y="45332"/>
                    <a:pt x="43573" y="44751"/>
                  </a:cubicBezTo>
                  <a:cubicBezTo>
                    <a:pt x="49382" y="44170"/>
                    <a:pt x="54611" y="43589"/>
                    <a:pt x="60421" y="43589"/>
                  </a:cubicBezTo>
                  <a:cubicBezTo>
                    <a:pt x="66230" y="43589"/>
                    <a:pt x="71459" y="43589"/>
                    <a:pt x="76107" y="43589"/>
                  </a:cubicBezTo>
                  <a:cubicBezTo>
                    <a:pt x="76107" y="37196"/>
                    <a:pt x="73783" y="32546"/>
                    <a:pt x="69716" y="29059"/>
                  </a:cubicBezTo>
                  <a:cubicBezTo>
                    <a:pt x="65068" y="25572"/>
                    <a:pt x="59840" y="23829"/>
                    <a:pt x="54030" y="23829"/>
                  </a:cubicBezTo>
                  <a:cubicBezTo>
                    <a:pt x="48220" y="23829"/>
                    <a:pt x="42992" y="24991"/>
                    <a:pt x="38344" y="27316"/>
                  </a:cubicBezTo>
                  <a:cubicBezTo>
                    <a:pt x="33696" y="29640"/>
                    <a:pt x="29630" y="33128"/>
                    <a:pt x="25563" y="37196"/>
                  </a:cubicBezTo>
                  <a:lnTo>
                    <a:pt x="6972" y="18017"/>
                  </a:lnTo>
                  <a:cubicBezTo>
                    <a:pt x="13362" y="12205"/>
                    <a:pt x="20915" y="7555"/>
                    <a:pt x="29630" y="4649"/>
                  </a:cubicBezTo>
                  <a:cubicBezTo>
                    <a:pt x="38344" y="1743"/>
                    <a:pt x="47059" y="0"/>
                    <a:pt x="56354" y="0"/>
                  </a:cubicBezTo>
                  <a:cubicBezTo>
                    <a:pt x="66811" y="0"/>
                    <a:pt x="74945" y="1162"/>
                    <a:pt x="81335" y="4068"/>
                  </a:cubicBezTo>
                  <a:cubicBezTo>
                    <a:pt x="87726" y="6974"/>
                    <a:pt x="92955" y="10461"/>
                    <a:pt x="97022" y="15111"/>
                  </a:cubicBezTo>
                  <a:cubicBezTo>
                    <a:pt x="101088" y="19760"/>
                    <a:pt x="103993" y="26153"/>
                    <a:pt x="105155" y="33128"/>
                  </a:cubicBezTo>
                  <a:cubicBezTo>
                    <a:pt x="106317" y="40102"/>
                    <a:pt x="107479" y="48820"/>
                    <a:pt x="107479" y="58119"/>
                  </a:cubicBezTo>
                  <a:lnTo>
                    <a:pt x="107479" y="115656"/>
                  </a:lnTo>
                  <a:lnTo>
                    <a:pt x="75526" y="115656"/>
                  </a:lnTo>
                  <a:lnTo>
                    <a:pt x="75526" y="100545"/>
                  </a:lnTo>
                  <a:close/>
                  <a:moveTo>
                    <a:pt x="67392" y="65093"/>
                  </a:moveTo>
                  <a:cubicBezTo>
                    <a:pt x="64488" y="65093"/>
                    <a:pt x="61583" y="65093"/>
                    <a:pt x="57516" y="65674"/>
                  </a:cubicBezTo>
                  <a:cubicBezTo>
                    <a:pt x="53449" y="65674"/>
                    <a:pt x="49963" y="66836"/>
                    <a:pt x="45897" y="67417"/>
                  </a:cubicBezTo>
                  <a:cubicBezTo>
                    <a:pt x="42411" y="68580"/>
                    <a:pt x="38925" y="70323"/>
                    <a:pt x="36601" y="72067"/>
                  </a:cubicBezTo>
                  <a:cubicBezTo>
                    <a:pt x="34277" y="74392"/>
                    <a:pt x="32534" y="77298"/>
                    <a:pt x="32534" y="81366"/>
                  </a:cubicBezTo>
                  <a:cubicBezTo>
                    <a:pt x="32534" y="85434"/>
                    <a:pt x="34277" y="88921"/>
                    <a:pt x="37763" y="90665"/>
                  </a:cubicBezTo>
                  <a:cubicBezTo>
                    <a:pt x="41249" y="92409"/>
                    <a:pt x="45315" y="93571"/>
                    <a:pt x="48801" y="93571"/>
                  </a:cubicBezTo>
                  <a:cubicBezTo>
                    <a:pt x="52287" y="93571"/>
                    <a:pt x="55773" y="92990"/>
                    <a:pt x="58678" y="92409"/>
                  </a:cubicBezTo>
                  <a:cubicBezTo>
                    <a:pt x="61583" y="91246"/>
                    <a:pt x="64488" y="90084"/>
                    <a:pt x="67392" y="88340"/>
                  </a:cubicBezTo>
                  <a:cubicBezTo>
                    <a:pt x="70297" y="86597"/>
                    <a:pt x="72040" y="84272"/>
                    <a:pt x="73202" y="81947"/>
                  </a:cubicBezTo>
                  <a:cubicBezTo>
                    <a:pt x="74364" y="79623"/>
                    <a:pt x="75526" y="76135"/>
                    <a:pt x="75526" y="72648"/>
                  </a:cubicBezTo>
                  <a:lnTo>
                    <a:pt x="75526" y="65093"/>
                  </a:lnTo>
                  <a:lnTo>
                    <a:pt x="67392" y="65093"/>
                  </a:lnTo>
                  <a:close/>
                </a:path>
              </a:pathLst>
            </a:custGeom>
            <a:grpFill/>
            <a:ln w="5806"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46F85FB8-FF8E-7F4B-843F-98257D1F4AC3}"/>
                </a:ext>
              </a:extLst>
            </p:cNvPr>
            <p:cNvSpPr/>
            <p:nvPr/>
          </p:nvSpPr>
          <p:spPr>
            <a:xfrm>
              <a:off x="6760045" y="3179089"/>
              <a:ext cx="34858" cy="175518"/>
            </a:xfrm>
            <a:custGeom>
              <a:avLst/>
              <a:gdLst>
                <a:gd name="connsiteX0" fmla="*/ 0 w 34858"/>
                <a:gd name="connsiteY0" fmla="*/ 0 h 175518"/>
                <a:gd name="connsiteX1" fmla="*/ 34858 w 34858"/>
                <a:gd name="connsiteY1" fmla="*/ 0 h 175518"/>
                <a:gd name="connsiteX2" fmla="*/ 34858 w 34858"/>
                <a:gd name="connsiteY2" fmla="*/ 175518 h 175518"/>
                <a:gd name="connsiteX3" fmla="*/ 0 w 34858"/>
                <a:gd name="connsiteY3" fmla="*/ 175518 h 175518"/>
                <a:gd name="connsiteX4" fmla="*/ 0 w 34858"/>
                <a:gd name="connsiteY4" fmla="*/ 0 h 17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8" h="175518">
                  <a:moveTo>
                    <a:pt x="0" y="0"/>
                  </a:moveTo>
                  <a:lnTo>
                    <a:pt x="34858" y="0"/>
                  </a:lnTo>
                  <a:lnTo>
                    <a:pt x="34858" y="175518"/>
                  </a:lnTo>
                  <a:lnTo>
                    <a:pt x="0" y="175518"/>
                  </a:lnTo>
                  <a:lnTo>
                    <a:pt x="0" y="0"/>
                  </a:lnTo>
                  <a:close/>
                </a:path>
              </a:pathLst>
            </a:custGeom>
            <a:grpFill/>
            <a:ln w="5806"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3CA9B4BB-E50F-7649-9836-F5B4F3DFA244}"/>
                </a:ext>
              </a:extLst>
            </p:cNvPr>
            <p:cNvSpPr/>
            <p:nvPr/>
          </p:nvSpPr>
          <p:spPr>
            <a:xfrm>
              <a:off x="6826856" y="3330779"/>
              <a:ext cx="25562" cy="25572"/>
            </a:xfrm>
            <a:custGeom>
              <a:avLst/>
              <a:gdLst>
                <a:gd name="connsiteX0" fmla="*/ 25563 w 25562"/>
                <a:gd name="connsiteY0" fmla="*/ 12786 h 25572"/>
                <a:gd name="connsiteX1" fmla="*/ 22077 w 25562"/>
                <a:gd name="connsiteY1" fmla="*/ 21504 h 25572"/>
                <a:gd name="connsiteX2" fmla="*/ 12781 w 25562"/>
                <a:gd name="connsiteY2" fmla="*/ 25572 h 25572"/>
                <a:gd name="connsiteX3" fmla="*/ 3486 w 25562"/>
                <a:gd name="connsiteY3" fmla="*/ 21504 h 25572"/>
                <a:gd name="connsiteX4" fmla="*/ 0 w 25562"/>
                <a:gd name="connsiteY4" fmla="*/ 12786 h 25572"/>
                <a:gd name="connsiteX5" fmla="*/ 3486 w 25562"/>
                <a:gd name="connsiteY5" fmla="*/ 4068 h 25572"/>
                <a:gd name="connsiteX6" fmla="*/ 12781 w 25562"/>
                <a:gd name="connsiteY6" fmla="*/ 0 h 25572"/>
                <a:gd name="connsiteX7" fmla="*/ 22077 w 25562"/>
                <a:gd name="connsiteY7" fmla="*/ 4068 h 25572"/>
                <a:gd name="connsiteX8" fmla="*/ 25563 w 25562"/>
                <a:gd name="connsiteY8" fmla="*/ 12786 h 2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2" h="25572">
                  <a:moveTo>
                    <a:pt x="25563" y="12786"/>
                  </a:moveTo>
                  <a:cubicBezTo>
                    <a:pt x="25563" y="16274"/>
                    <a:pt x="24401" y="19179"/>
                    <a:pt x="22077" y="21504"/>
                  </a:cubicBezTo>
                  <a:cubicBezTo>
                    <a:pt x="19753" y="23829"/>
                    <a:pt x="16848" y="25572"/>
                    <a:pt x="12781" y="25572"/>
                  </a:cubicBezTo>
                  <a:cubicBezTo>
                    <a:pt x="8715" y="25572"/>
                    <a:pt x="5810" y="24410"/>
                    <a:pt x="3486" y="21504"/>
                  </a:cubicBezTo>
                  <a:cubicBezTo>
                    <a:pt x="1162" y="19179"/>
                    <a:pt x="0" y="16274"/>
                    <a:pt x="0" y="12786"/>
                  </a:cubicBezTo>
                  <a:cubicBezTo>
                    <a:pt x="0" y="9299"/>
                    <a:pt x="1162" y="6393"/>
                    <a:pt x="3486" y="4068"/>
                  </a:cubicBezTo>
                  <a:cubicBezTo>
                    <a:pt x="5810" y="1744"/>
                    <a:pt x="8715" y="0"/>
                    <a:pt x="12781" y="0"/>
                  </a:cubicBezTo>
                  <a:cubicBezTo>
                    <a:pt x="16848" y="0"/>
                    <a:pt x="19753" y="1162"/>
                    <a:pt x="22077" y="4068"/>
                  </a:cubicBezTo>
                  <a:cubicBezTo>
                    <a:pt x="24401" y="6974"/>
                    <a:pt x="25563" y="9880"/>
                    <a:pt x="25563" y="12786"/>
                  </a:cubicBezTo>
                  <a:close/>
                </a:path>
              </a:pathLst>
            </a:custGeom>
            <a:grpFill/>
            <a:ln w="5806"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8EE4EECC-AD3C-6C47-8B80-2B3DEB21368F}"/>
                </a:ext>
              </a:extLst>
            </p:cNvPr>
            <p:cNvSpPr/>
            <p:nvPr/>
          </p:nvSpPr>
          <p:spPr>
            <a:xfrm>
              <a:off x="6883210" y="3242439"/>
              <a:ext cx="106317" cy="113912"/>
            </a:xfrm>
            <a:custGeom>
              <a:avLst/>
              <a:gdLst>
                <a:gd name="connsiteX0" fmla="*/ 16267 w 106317"/>
                <a:gd name="connsiteY0" fmla="*/ 62187 h 113912"/>
                <a:gd name="connsiteX1" fmla="*/ 20334 w 106317"/>
                <a:gd name="connsiteY1" fmla="*/ 77298 h 113912"/>
                <a:gd name="connsiteX2" fmla="*/ 29048 w 106317"/>
                <a:gd name="connsiteY2" fmla="*/ 89503 h 113912"/>
                <a:gd name="connsiteX3" fmla="*/ 41249 w 106317"/>
                <a:gd name="connsiteY3" fmla="*/ 97639 h 113912"/>
                <a:gd name="connsiteX4" fmla="*/ 56354 w 106317"/>
                <a:gd name="connsiteY4" fmla="*/ 100545 h 113912"/>
                <a:gd name="connsiteX5" fmla="*/ 77850 w 106317"/>
                <a:gd name="connsiteY5" fmla="*/ 94733 h 113912"/>
                <a:gd name="connsiteX6" fmla="*/ 91212 w 106317"/>
                <a:gd name="connsiteY6" fmla="*/ 81366 h 113912"/>
                <a:gd name="connsiteX7" fmla="*/ 102831 w 106317"/>
                <a:gd name="connsiteY7" fmla="*/ 91246 h 113912"/>
                <a:gd name="connsiteX8" fmla="*/ 81335 w 106317"/>
                <a:gd name="connsiteY8" fmla="*/ 108682 h 113912"/>
                <a:gd name="connsiteX9" fmla="*/ 56354 w 106317"/>
                <a:gd name="connsiteY9" fmla="*/ 113912 h 113912"/>
                <a:gd name="connsiteX10" fmla="*/ 33696 w 106317"/>
                <a:gd name="connsiteY10" fmla="*/ 109844 h 113912"/>
                <a:gd name="connsiteX11" fmla="*/ 15686 w 106317"/>
                <a:gd name="connsiteY11" fmla="*/ 97639 h 113912"/>
                <a:gd name="connsiteX12" fmla="*/ 4067 w 106317"/>
                <a:gd name="connsiteY12" fmla="*/ 79622 h 113912"/>
                <a:gd name="connsiteX13" fmla="*/ 0 w 106317"/>
                <a:gd name="connsiteY13" fmla="*/ 56956 h 113912"/>
                <a:gd name="connsiteX14" fmla="*/ 4067 w 106317"/>
                <a:gd name="connsiteY14" fmla="*/ 34290 h 113912"/>
                <a:gd name="connsiteX15" fmla="*/ 15686 w 106317"/>
                <a:gd name="connsiteY15" fmla="*/ 16273 h 113912"/>
                <a:gd name="connsiteX16" fmla="*/ 33115 w 106317"/>
                <a:gd name="connsiteY16" fmla="*/ 4068 h 113912"/>
                <a:gd name="connsiteX17" fmla="*/ 54611 w 106317"/>
                <a:gd name="connsiteY17" fmla="*/ 0 h 113912"/>
                <a:gd name="connsiteX18" fmla="*/ 76687 w 106317"/>
                <a:gd name="connsiteY18" fmla="*/ 4649 h 113912"/>
                <a:gd name="connsiteX19" fmla="*/ 92955 w 106317"/>
                <a:gd name="connsiteY19" fmla="*/ 16273 h 113912"/>
                <a:gd name="connsiteX20" fmla="*/ 102831 w 106317"/>
                <a:gd name="connsiteY20" fmla="*/ 33709 h 113912"/>
                <a:gd name="connsiteX21" fmla="*/ 106317 w 106317"/>
                <a:gd name="connsiteY21" fmla="*/ 54631 h 113912"/>
                <a:gd name="connsiteX22" fmla="*/ 106317 w 106317"/>
                <a:gd name="connsiteY22" fmla="*/ 61606 h 113912"/>
                <a:gd name="connsiteX23" fmla="*/ 16267 w 106317"/>
                <a:gd name="connsiteY23" fmla="*/ 61606 h 113912"/>
                <a:gd name="connsiteX24" fmla="*/ 90050 w 106317"/>
                <a:gd name="connsiteY24" fmla="*/ 49982 h 113912"/>
                <a:gd name="connsiteX25" fmla="*/ 80755 w 106317"/>
                <a:gd name="connsiteY25" fmla="*/ 24991 h 113912"/>
                <a:gd name="connsiteX26" fmla="*/ 54611 w 106317"/>
                <a:gd name="connsiteY26" fmla="*/ 15111 h 113912"/>
                <a:gd name="connsiteX27" fmla="*/ 40087 w 106317"/>
                <a:gd name="connsiteY27" fmla="*/ 18017 h 113912"/>
                <a:gd name="connsiteX28" fmla="*/ 27887 w 106317"/>
                <a:gd name="connsiteY28" fmla="*/ 25572 h 113912"/>
                <a:gd name="connsiteX29" fmla="*/ 19753 w 106317"/>
                <a:gd name="connsiteY29" fmla="*/ 36615 h 113912"/>
                <a:gd name="connsiteX30" fmla="*/ 16848 w 106317"/>
                <a:gd name="connsiteY30" fmla="*/ 49401 h 113912"/>
                <a:gd name="connsiteX31" fmla="*/ 90050 w 106317"/>
                <a:gd name="connsiteY31" fmla="*/ 49401 h 1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317" h="113912">
                  <a:moveTo>
                    <a:pt x="16267" y="62187"/>
                  </a:moveTo>
                  <a:cubicBezTo>
                    <a:pt x="16848" y="67417"/>
                    <a:pt x="18010" y="72648"/>
                    <a:pt x="20334" y="77298"/>
                  </a:cubicBezTo>
                  <a:cubicBezTo>
                    <a:pt x="22658" y="81947"/>
                    <a:pt x="25563" y="86016"/>
                    <a:pt x="29048" y="89503"/>
                  </a:cubicBezTo>
                  <a:cubicBezTo>
                    <a:pt x="32534" y="92990"/>
                    <a:pt x="36601" y="95896"/>
                    <a:pt x="41249" y="97639"/>
                  </a:cubicBezTo>
                  <a:cubicBezTo>
                    <a:pt x="45897" y="99383"/>
                    <a:pt x="51125" y="100545"/>
                    <a:pt x="56354" y="100545"/>
                  </a:cubicBezTo>
                  <a:cubicBezTo>
                    <a:pt x="64487" y="100545"/>
                    <a:pt x="71459" y="98802"/>
                    <a:pt x="77850" y="94733"/>
                  </a:cubicBezTo>
                  <a:cubicBezTo>
                    <a:pt x="83659" y="90665"/>
                    <a:pt x="88307" y="86597"/>
                    <a:pt x="91212" y="81366"/>
                  </a:cubicBezTo>
                  <a:lnTo>
                    <a:pt x="102831" y="91246"/>
                  </a:lnTo>
                  <a:cubicBezTo>
                    <a:pt x="96440" y="99383"/>
                    <a:pt x="88888" y="105195"/>
                    <a:pt x="81335" y="108682"/>
                  </a:cubicBezTo>
                  <a:cubicBezTo>
                    <a:pt x="73783" y="112169"/>
                    <a:pt x="65068" y="113912"/>
                    <a:pt x="56354" y="113912"/>
                  </a:cubicBezTo>
                  <a:cubicBezTo>
                    <a:pt x="48221" y="113912"/>
                    <a:pt x="40668" y="112750"/>
                    <a:pt x="33696" y="109844"/>
                  </a:cubicBezTo>
                  <a:cubicBezTo>
                    <a:pt x="26724" y="106938"/>
                    <a:pt x="20915" y="102870"/>
                    <a:pt x="15686" y="97639"/>
                  </a:cubicBezTo>
                  <a:cubicBezTo>
                    <a:pt x="10457" y="92408"/>
                    <a:pt x="6972" y="86597"/>
                    <a:pt x="4067" y="79622"/>
                  </a:cubicBezTo>
                  <a:cubicBezTo>
                    <a:pt x="1162" y="72648"/>
                    <a:pt x="0" y="65093"/>
                    <a:pt x="0" y="56956"/>
                  </a:cubicBezTo>
                  <a:cubicBezTo>
                    <a:pt x="0" y="48819"/>
                    <a:pt x="1162" y="41264"/>
                    <a:pt x="4067" y="34290"/>
                  </a:cubicBezTo>
                  <a:cubicBezTo>
                    <a:pt x="6972" y="27315"/>
                    <a:pt x="10457" y="21504"/>
                    <a:pt x="15686" y="16273"/>
                  </a:cubicBezTo>
                  <a:cubicBezTo>
                    <a:pt x="20915" y="11042"/>
                    <a:pt x="26724" y="6974"/>
                    <a:pt x="33115" y="4068"/>
                  </a:cubicBezTo>
                  <a:cubicBezTo>
                    <a:pt x="39506" y="1162"/>
                    <a:pt x="47058" y="0"/>
                    <a:pt x="54611" y="0"/>
                  </a:cubicBezTo>
                  <a:cubicBezTo>
                    <a:pt x="62745" y="0"/>
                    <a:pt x="70297" y="1743"/>
                    <a:pt x="76687" y="4649"/>
                  </a:cubicBezTo>
                  <a:cubicBezTo>
                    <a:pt x="83079" y="7555"/>
                    <a:pt x="88888" y="11624"/>
                    <a:pt x="92955" y="16273"/>
                  </a:cubicBezTo>
                  <a:cubicBezTo>
                    <a:pt x="97603" y="20923"/>
                    <a:pt x="100508" y="26734"/>
                    <a:pt x="102831" y="33709"/>
                  </a:cubicBezTo>
                  <a:cubicBezTo>
                    <a:pt x="105155" y="40102"/>
                    <a:pt x="106317" y="47076"/>
                    <a:pt x="106317" y="54631"/>
                  </a:cubicBezTo>
                  <a:lnTo>
                    <a:pt x="106317" y="61606"/>
                  </a:lnTo>
                  <a:lnTo>
                    <a:pt x="16267" y="61606"/>
                  </a:lnTo>
                  <a:close/>
                  <a:moveTo>
                    <a:pt x="90050" y="49982"/>
                  </a:moveTo>
                  <a:cubicBezTo>
                    <a:pt x="90050" y="39521"/>
                    <a:pt x="87145" y="31384"/>
                    <a:pt x="80755" y="24991"/>
                  </a:cubicBezTo>
                  <a:cubicBezTo>
                    <a:pt x="74364" y="18598"/>
                    <a:pt x="65650" y="15111"/>
                    <a:pt x="54611" y="15111"/>
                  </a:cubicBezTo>
                  <a:cubicBezTo>
                    <a:pt x="49382" y="15111"/>
                    <a:pt x="44734" y="16273"/>
                    <a:pt x="40087" y="18017"/>
                  </a:cubicBezTo>
                  <a:cubicBezTo>
                    <a:pt x="35439" y="19760"/>
                    <a:pt x="31372" y="22666"/>
                    <a:pt x="27887" y="25572"/>
                  </a:cubicBezTo>
                  <a:cubicBezTo>
                    <a:pt x="24400" y="29059"/>
                    <a:pt x="21496" y="32546"/>
                    <a:pt x="19753" y="36615"/>
                  </a:cubicBezTo>
                  <a:cubicBezTo>
                    <a:pt x="17429" y="40683"/>
                    <a:pt x="16848" y="45332"/>
                    <a:pt x="16848" y="49401"/>
                  </a:cubicBezTo>
                  <a:lnTo>
                    <a:pt x="90050" y="49401"/>
                  </a:lnTo>
                  <a:close/>
                </a:path>
              </a:pathLst>
            </a:custGeom>
            <a:grpFill/>
            <a:ln w="5806"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85822C75-0CD9-CB4E-97A7-091A9B23E665}"/>
                </a:ext>
              </a:extLst>
            </p:cNvPr>
            <p:cNvSpPr/>
            <p:nvPr/>
          </p:nvSpPr>
          <p:spPr>
            <a:xfrm>
              <a:off x="7017994" y="3245926"/>
              <a:ext cx="93536" cy="112168"/>
            </a:xfrm>
            <a:custGeom>
              <a:avLst/>
              <a:gdLst>
                <a:gd name="connsiteX0" fmla="*/ 78431 w 93536"/>
                <a:gd name="connsiteY0" fmla="*/ 109263 h 112168"/>
                <a:gd name="connsiteX1" fmla="*/ 77850 w 93536"/>
                <a:gd name="connsiteY1" fmla="*/ 100545 h 112168"/>
                <a:gd name="connsiteX2" fmla="*/ 77850 w 93536"/>
                <a:gd name="connsiteY2" fmla="*/ 91827 h 112168"/>
                <a:gd name="connsiteX3" fmla="*/ 77269 w 93536"/>
                <a:gd name="connsiteY3" fmla="*/ 91827 h 112168"/>
                <a:gd name="connsiteX4" fmla="*/ 70878 w 93536"/>
                <a:gd name="connsiteY4" fmla="*/ 99964 h 112168"/>
                <a:gd name="connsiteX5" fmla="*/ 62164 w 93536"/>
                <a:gd name="connsiteY5" fmla="*/ 106357 h 112168"/>
                <a:gd name="connsiteX6" fmla="*/ 51706 w 93536"/>
                <a:gd name="connsiteY6" fmla="*/ 110425 h 112168"/>
                <a:gd name="connsiteX7" fmla="*/ 40668 w 93536"/>
                <a:gd name="connsiteY7" fmla="*/ 112169 h 112168"/>
                <a:gd name="connsiteX8" fmla="*/ 9877 w 93536"/>
                <a:gd name="connsiteY8" fmla="*/ 101127 h 112168"/>
                <a:gd name="connsiteX9" fmla="*/ 0 w 93536"/>
                <a:gd name="connsiteY9" fmla="*/ 69742 h 112168"/>
                <a:gd name="connsiteX10" fmla="*/ 0 w 93536"/>
                <a:gd name="connsiteY10" fmla="*/ 581 h 112168"/>
                <a:gd name="connsiteX11" fmla="*/ 15106 w 93536"/>
                <a:gd name="connsiteY11" fmla="*/ 581 h 112168"/>
                <a:gd name="connsiteX12" fmla="*/ 15106 w 93536"/>
                <a:gd name="connsiteY12" fmla="*/ 61025 h 112168"/>
                <a:gd name="connsiteX13" fmla="*/ 16267 w 93536"/>
                <a:gd name="connsiteY13" fmla="*/ 77298 h 112168"/>
                <a:gd name="connsiteX14" fmla="*/ 20915 w 93536"/>
                <a:gd name="connsiteY14" fmla="*/ 88921 h 112168"/>
                <a:gd name="connsiteX15" fmla="*/ 30211 w 93536"/>
                <a:gd name="connsiteY15" fmla="*/ 95896 h 112168"/>
                <a:gd name="connsiteX16" fmla="*/ 44735 w 93536"/>
                <a:gd name="connsiteY16" fmla="*/ 98221 h 112168"/>
                <a:gd name="connsiteX17" fmla="*/ 51125 w 93536"/>
                <a:gd name="connsiteY17" fmla="*/ 97058 h 112168"/>
                <a:gd name="connsiteX18" fmla="*/ 62164 w 93536"/>
                <a:gd name="connsiteY18" fmla="*/ 91827 h 112168"/>
                <a:gd name="connsiteX19" fmla="*/ 72621 w 93536"/>
                <a:gd name="connsiteY19" fmla="*/ 79041 h 112168"/>
                <a:gd name="connsiteX20" fmla="*/ 77269 w 93536"/>
                <a:gd name="connsiteY20" fmla="*/ 55794 h 112168"/>
                <a:gd name="connsiteX21" fmla="*/ 77269 w 93536"/>
                <a:gd name="connsiteY21" fmla="*/ 0 h 112168"/>
                <a:gd name="connsiteX22" fmla="*/ 92374 w 93536"/>
                <a:gd name="connsiteY22" fmla="*/ 0 h 112168"/>
                <a:gd name="connsiteX23" fmla="*/ 92374 w 93536"/>
                <a:gd name="connsiteY23" fmla="*/ 84853 h 112168"/>
                <a:gd name="connsiteX24" fmla="*/ 92955 w 93536"/>
                <a:gd name="connsiteY24" fmla="*/ 95896 h 112168"/>
                <a:gd name="connsiteX25" fmla="*/ 93536 w 93536"/>
                <a:gd name="connsiteY25" fmla="*/ 108682 h 112168"/>
                <a:gd name="connsiteX26" fmla="*/ 78431 w 93536"/>
                <a:gd name="connsiteY26" fmla="*/ 108682 h 11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536" h="112168">
                  <a:moveTo>
                    <a:pt x="78431" y="109263"/>
                  </a:moveTo>
                  <a:cubicBezTo>
                    <a:pt x="77850" y="106357"/>
                    <a:pt x="77850" y="103451"/>
                    <a:pt x="77850" y="100545"/>
                  </a:cubicBezTo>
                  <a:cubicBezTo>
                    <a:pt x="77850" y="97639"/>
                    <a:pt x="77850" y="94733"/>
                    <a:pt x="77850" y="91827"/>
                  </a:cubicBezTo>
                  <a:lnTo>
                    <a:pt x="77269" y="91827"/>
                  </a:lnTo>
                  <a:cubicBezTo>
                    <a:pt x="75526" y="94733"/>
                    <a:pt x="73202" y="97639"/>
                    <a:pt x="70878" y="99964"/>
                  </a:cubicBezTo>
                  <a:cubicBezTo>
                    <a:pt x="67974" y="102289"/>
                    <a:pt x="65069" y="104614"/>
                    <a:pt x="62164" y="106357"/>
                  </a:cubicBezTo>
                  <a:cubicBezTo>
                    <a:pt x="58678" y="108101"/>
                    <a:pt x="55192" y="109263"/>
                    <a:pt x="51706" y="110425"/>
                  </a:cubicBezTo>
                  <a:cubicBezTo>
                    <a:pt x="48221" y="111588"/>
                    <a:pt x="44735" y="112169"/>
                    <a:pt x="40668" y="112169"/>
                  </a:cubicBezTo>
                  <a:cubicBezTo>
                    <a:pt x="26725" y="112169"/>
                    <a:pt x="16267" y="108682"/>
                    <a:pt x="9877" y="101127"/>
                  </a:cubicBezTo>
                  <a:cubicBezTo>
                    <a:pt x="3486" y="93571"/>
                    <a:pt x="0" y="83110"/>
                    <a:pt x="0" y="69742"/>
                  </a:cubicBezTo>
                  <a:lnTo>
                    <a:pt x="0" y="581"/>
                  </a:lnTo>
                  <a:lnTo>
                    <a:pt x="15106" y="581"/>
                  </a:lnTo>
                  <a:lnTo>
                    <a:pt x="15106" y="61025"/>
                  </a:lnTo>
                  <a:cubicBezTo>
                    <a:pt x="15106" y="66836"/>
                    <a:pt x="15687" y="72648"/>
                    <a:pt x="16267" y="77298"/>
                  </a:cubicBezTo>
                  <a:cubicBezTo>
                    <a:pt x="17429" y="81947"/>
                    <a:pt x="18591" y="86016"/>
                    <a:pt x="20915" y="88921"/>
                  </a:cubicBezTo>
                  <a:cubicBezTo>
                    <a:pt x="23239" y="91827"/>
                    <a:pt x="26144" y="94733"/>
                    <a:pt x="30211" y="95896"/>
                  </a:cubicBezTo>
                  <a:cubicBezTo>
                    <a:pt x="34277" y="97639"/>
                    <a:pt x="38925" y="98221"/>
                    <a:pt x="44735" y="98221"/>
                  </a:cubicBezTo>
                  <a:cubicBezTo>
                    <a:pt x="45316" y="98221"/>
                    <a:pt x="47640" y="97639"/>
                    <a:pt x="51125" y="97058"/>
                  </a:cubicBezTo>
                  <a:cubicBezTo>
                    <a:pt x="54611" y="96477"/>
                    <a:pt x="58678" y="94733"/>
                    <a:pt x="62164" y="91827"/>
                  </a:cubicBezTo>
                  <a:cubicBezTo>
                    <a:pt x="66230" y="88921"/>
                    <a:pt x="69716" y="84853"/>
                    <a:pt x="72621" y="79041"/>
                  </a:cubicBezTo>
                  <a:cubicBezTo>
                    <a:pt x="75526" y="73229"/>
                    <a:pt x="77269" y="65674"/>
                    <a:pt x="77269" y="55794"/>
                  </a:cubicBezTo>
                  <a:lnTo>
                    <a:pt x="77269" y="0"/>
                  </a:lnTo>
                  <a:lnTo>
                    <a:pt x="92374" y="0"/>
                  </a:lnTo>
                  <a:lnTo>
                    <a:pt x="92374" y="84853"/>
                  </a:lnTo>
                  <a:cubicBezTo>
                    <a:pt x="92374" y="87759"/>
                    <a:pt x="92374" y="91246"/>
                    <a:pt x="92955" y="95896"/>
                  </a:cubicBezTo>
                  <a:cubicBezTo>
                    <a:pt x="92955" y="100545"/>
                    <a:pt x="93536" y="104614"/>
                    <a:pt x="93536" y="108682"/>
                  </a:cubicBezTo>
                  <a:lnTo>
                    <a:pt x="78431" y="108682"/>
                  </a:lnTo>
                  <a:close/>
                </a:path>
              </a:pathLst>
            </a:custGeom>
            <a:grpFill/>
            <a:ln w="5806" cap="flat">
              <a:noFill/>
              <a:prstDash val="solid"/>
              <a:miter/>
            </a:ln>
          </p:spPr>
          <p:txBody>
            <a:bodyPr rtlCol="0" anchor="ctr"/>
            <a:lstStyle/>
            <a:p>
              <a:endParaRPr lang="en-US"/>
            </a:p>
          </p:txBody>
        </p:sp>
      </p:grpSp>
      <p:grpSp>
        <p:nvGrpSpPr>
          <p:cNvPr id="2" name="Group 1">
            <a:extLst>
              <a:ext uri="{FF2B5EF4-FFF2-40B4-BE49-F238E27FC236}">
                <a16:creationId xmlns:a16="http://schemas.microsoft.com/office/drawing/2014/main" id="{A0A79BA0-52B5-FB4D-95A1-FC489C18310B}"/>
              </a:ext>
            </a:extLst>
          </p:cNvPr>
          <p:cNvGrpSpPr/>
          <p:nvPr userDrawn="1"/>
        </p:nvGrpSpPr>
        <p:grpSpPr>
          <a:xfrm>
            <a:off x="6712601" y="9481255"/>
            <a:ext cx="1226628" cy="1131345"/>
            <a:chOff x="71330" y="5331871"/>
            <a:chExt cx="2957123" cy="2727417"/>
          </a:xfrm>
        </p:grpSpPr>
        <p:sp>
          <p:nvSpPr>
            <p:cNvPr id="110" name="Freeform 109">
              <a:extLst>
                <a:ext uri="{FF2B5EF4-FFF2-40B4-BE49-F238E27FC236}">
                  <a16:creationId xmlns:a16="http://schemas.microsoft.com/office/drawing/2014/main" id="{C53E7E11-2884-FB46-B28F-0B8FBC5AC5D7}"/>
                </a:ext>
              </a:extLst>
            </p:cNvPr>
            <p:cNvSpPr/>
            <p:nvPr userDrawn="1"/>
          </p:nvSpPr>
          <p:spPr>
            <a:xfrm>
              <a:off x="71330" y="5885713"/>
              <a:ext cx="2172759" cy="2173575"/>
            </a:xfrm>
            <a:custGeom>
              <a:avLst/>
              <a:gdLst>
                <a:gd name="connsiteX0" fmla="*/ 464774 w 929548"/>
                <a:gd name="connsiteY0" fmla="*/ 929898 h 929898"/>
                <a:gd name="connsiteX1" fmla="*/ 0 w 929548"/>
                <a:gd name="connsiteY1" fmla="*/ 464949 h 929898"/>
                <a:gd name="connsiteX2" fmla="*/ 464774 w 929548"/>
                <a:gd name="connsiteY2" fmla="*/ 0 h 929898"/>
                <a:gd name="connsiteX3" fmla="*/ 929548 w 929548"/>
                <a:gd name="connsiteY3" fmla="*/ 464949 h 929898"/>
                <a:gd name="connsiteX4" fmla="*/ 464774 w 929548"/>
                <a:gd name="connsiteY4" fmla="*/ 929898 h 929898"/>
                <a:gd name="connsiteX5" fmla="*/ 464774 w 929548"/>
                <a:gd name="connsiteY5" fmla="*/ 12786 h 929898"/>
                <a:gd name="connsiteX6" fmla="*/ 12781 w 929548"/>
                <a:gd name="connsiteY6" fmla="*/ 464949 h 929898"/>
                <a:gd name="connsiteX7" fmla="*/ 464774 w 929548"/>
                <a:gd name="connsiteY7" fmla="*/ 917112 h 929898"/>
                <a:gd name="connsiteX8" fmla="*/ 916767 w 929548"/>
                <a:gd name="connsiteY8" fmla="*/ 464949 h 929898"/>
                <a:gd name="connsiteX9" fmla="*/ 464774 w 929548"/>
                <a:gd name="connsiteY9" fmla="*/ 12786 h 92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8" h="929898">
                  <a:moveTo>
                    <a:pt x="464774" y="929898"/>
                  </a:moveTo>
                  <a:cubicBezTo>
                    <a:pt x="208567" y="929898"/>
                    <a:pt x="0" y="721252"/>
                    <a:pt x="0" y="464949"/>
                  </a:cubicBezTo>
                  <a:cubicBezTo>
                    <a:pt x="0" y="208646"/>
                    <a:pt x="208567" y="0"/>
                    <a:pt x="464774" y="0"/>
                  </a:cubicBezTo>
                  <a:cubicBezTo>
                    <a:pt x="720981" y="0"/>
                    <a:pt x="929548" y="208646"/>
                    <a:pt x="929548" y="464949"/>
                  </a:cubicBezTo>
                  <a:cubicBezTo>
                    <a:pt x="929548" y="721252"/>
                    <a:pt x="720981" y="929898"/>
                    <a:pt x="464774" y="929898"/>
                  </a:cubicBezTo>
                  <a:close/>
                  <a:moveTo>
                    <a:pt x="464774" y="12786"/>
                  </a:moveTo>
                  <a:cubicBezTo>
                    <a:pt x="215539" y="12786"/>
                    <a:pt x="12781" y="215620"/>
                    <a:pt x="12781" y="464949"/>
                  </a:cubicBezTo>
                  <a:cubicBezTo>
                    <a:pt x="12781" y="714278"/>
                    <a:pt x="215539" y="917112"/>
                    <a:pt x="464774" y="917112"/>
                  </a:cubicBezTo>
                  <a:cubicBezTo>
                    <a:pt x="714009" y="917112"/>
                    <a:pt x="916767" y="714278"/>
                    <a:pt x="916767" y="464949"/>
                  </a:cubicBezTo>
                  <a:cubicBezTo>
                    <a:pt x="916767" y="215620"/>
                    <a:pt x="714009" y="12786"/>
                    <a:pt x="464774" y="12786"/>
                  </a:cubicBezTo>
                  <a:close/>
                </a:path>
              </a:pathLst>
            </a:custGeom>
            <a:solidFill>
              <a:srgbClr val="F8A36A"/>
            </a:solidFill>
            <a:ln w="5806"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0C3052C6-65D7-DD49-AD4C-8EF82D048C0E}"/>
                </a:ext>
              </a:extLst>
            </p:cNvPr>
            <p:cNvSpPr/>
            <p:nvPr userDrawn="1"/>
          </p:nvSpPr>
          <p:spPr>
            <a:xfrm>
              <a:off x="1091985" y="5331871"/>
              <a:ext cx="1936468" cy="1937199"/>
            </a:xfrm>
            <a:custGeom>
              <a:avLst/>
              <a:gdLst>
                <a:gd name="connsiteX0" fmla="*/ 828460 w 828459"/>
                <a:gd name="connsiteY0" fmla="*/ 414386 h 828771"/>
                <a:gd name="connsiteX1" fmla="*/ 414230 w 828459"/>
                <a:gd name="connsiteY1" fmla="*/ 828772 h 828771"/>
                <a:gd name="connsiteX2" fmla="*/ 0 w 828459"/>
                <a:gd name="connsiteY2" fmla="*/ 414386 h 828771"/>
                <a:gd name="connsiteX3" fmla="*/ 414230 w 828459"/>
                <a:gd name="connsiteY3" fmla="*/ 0 h 828771"/>
                <a:gd name="connsiteX4" fmla="*/ 828460 w 828459"/>
                <a:gd name="connsiteY4" fmla="*/ 414386 h 82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59" h="828771">
                  <a:moveTo>
                    <a:pt x="828460" y="414386"/>
                  </a:moveTo>
                  <a:cubicBezTo>
                    <a:pt x="828460" y="643245"/>
                    <a:pt x="643003" y="828772"/>
                    <a:pt x="414230" y="828772"/>
                  </a:cubicBezTo>
                  <a:cubicBezTo>
                    <a:pt x="185457" y="828772"/>
                    <a:pt x="0" y="643245"/>
                    <a:pt x="0" y="414386"/>
                  </a:cubicBezTo>
                  <a:cubicBezTo>
                    <a:pt x="0" y="185527"/>
                    <a:pt x="185457" y="0"/>
                    <a:pt x="414230" y="0"/>
                  </a:cubicBezTo>
                  <a:cubicBezTo>
                    <a:pt x="643003" y="0"/>
                    <a:pt x="828460" y="185527"/>
                    <a:pt x="828460" y="414386"/>
                  </a:cubicBezTo>
                  <a:close/>
                </a:path>
              </a:pathLst>
            </a:custGeom>
            <a:solidFill>
              <a:srgbClr val="8D5B98"/>
            </a:solidFill>
            <a:ln w="5806" cap="flat">
              <a:noFill/>
              <a:prstDash val="solid"/>
              <a:miter/>
            </a:ln>
          </p:spPr>
          <p:txBody>
            <a:bodyPr rtlCol="0" anchor="ctr"/>
            <a:lstStyle/>
            <a:p>
              <a:endParaRPr lang="en-US"/>
            </a:p>
          </p:txBody>
        </p:sp>
      </p:grpSp>
      <p:sp>
        <p:nvSpPr>
          <p:cNvPr id="3" name="Rectangle 2">
            <a:extLst>
              <a:ext uri="{FF2B5EF4-FFF2-40B4-BE49-F238E27FC236}">
                <a16:creationId xmlns:a16="http://schemas.microsoft.com/office/drawing/2014/main" id="{0DF14A02-4548-1745-8865-6B85E2AFDC34}"/>
              </a:ext>
            </a:extLst>
          </p:cNvPr>
          <p:cNvSpPr/>
          <p:nvPr userDrawn="1"/>
        </p:nvSpPr>
        <p:spPr>
          <a:xfrm>
            <a:off x="7559675" y="8620217"/>
            <a:ext cx="829723" cy="180216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Slide Number Placeholder 5">
            <a:extLst>
              <a:ext uri="{FF2B5EF4-FFF2-40B4-BE49-F238E27FC236}">
                <a16:creationId xmlns:a16="http://schemas.microsoft.com/office/drawing/2014/main" id="{DB465AC0-0023-A3AA-A00A-BD513ECD6BB7}"/>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38461249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Divider">
    <p:spTree>
      <p:nvGrpSpPr>
        <p:cNvPr id="1" name=""/>
        <p:cNvGrpSpPr/>
        <p:nvPr/>
      </p:nvGrpSpPr>
      <p:grpSpPr>
        <a:xfrm>
          <a:off x="0" y="0"/>
          <a:ext cx="0" cy="0"/>
          <a:chOff x="0" y="0"/>
          <a:chExt cx="0" cy="0"/>
        </a:xfrm>
      </p:grpSpPr>
      <p:sp>
        <p:nvSpPr>
          <p:cNvPr id="41" name="Freeform 40">
            <a:extLst>
              <a:ext uri="{FF2B5EF4-FFF2-40B4-BE49-F238E27FC236}">
                <a16:creationId xmlns:a16="http://schemas.microsoft.com/office/drawing/2014/main" id="{79397152-26B0-F64F-AC2C-AA620D23B772}"/>
              </a:ext>
            </a:extLst>
          </p:cNvPr>
          <p:cNvSpPr/>
          <p:nvPr/>
        </p:nvSpPr>
        <p:spPr>
          <a:xfrm>
            <a:off x="2047780" y="877764"/>
            <a:ext cx="5509099" cy="6213401"/>
          </a:xfrm>
          <a:custGeom>
            <a:avLst/>
            <a:gdLst>
              <a:gd name="connsiteX0" fmla="*/ 0 w 852645"/>
              <a:gd name="connsiteY0" fmla="*/ 0 h 961650"/>
              <a:gd name="connsiteX1" fmla="*/ 852646 w 852645"/>
              <a:gd name="connsiteY1" fmla="*/ 0 h 961650"/>
              <a:gd name="connsiteX2" fmla="*/ 852646 w 852645"/>
              <a:gd name="connsiteY2" fmla="*/ 961651 h 961650"/>
              <a:gd name="connsiteX3" fmla="*/ 0 w 852645"/>
              <a:gd name="connsiteY3" fmla="*/ 961651 h 961650"/>
            </a:gdLst>
            <a:ahLst/>
            <a:cxnLst>
              <a:cxn ang="0">
                <a:pos x="connsiteX0" y="connsiteY0"/>
              </a:cxn>
              <a:cxn ang="0">
                <a:pos x="connsiteX1" y="connsiteY1"/>
              </a:cxn>
              <a:cxn ang="0">
                <a:pos x="connsiteX2" y="connsiteY2"/>
              </a:cxn>
              <a:cxn ang="0">
                <a:pos x="connsiteX3" y="connsiteY3"/>
              </a:cxn>
            </a:cxnLst>
            <a:rect l="l" t="t" r="r" b="b"/>
            <a:pathLst>
              <a:path w="852645" h="961650">
                <a:moveTo>
                  <a:pt x="0" y="0"/>
                </a:moveTo>
                <a:lnTo>
                  <a:pt x="852646" y="0"/>
                </a:lnTo>
                <a:lnTo>
                  <a:pt x="852646" y="961651"/>
                </a:lnTo>
                <a:lnTo>
                  <a:pt x="0" y="961651"/>
                </a:lnTo>
                <a:close/>
              </a:path>
            </a:pathLst>
          </a:custGeom>
          <a:solidFill>
            <a:srgbClr val="8D5B98"/>
          </a:solidFill>
          <a:ln w="3060"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C0E97728-1EA5-EA41-8AAC-21AA33A5FC2A}"/>
              </a:ext>
            </a:extLst>
          </p:cNvPr>
          <p:cNvSpPr/>
          <p:nvPr userDrawn="1"/>
        </p:nvSpPr>
        <p:spPr>
          <a:xfrm>
            <a:off x="0" y="2705703"/>
            <a:ext cx="2963330" cy="71215"/>
          </a:xfrm>
          <a:custGeom>
            <a:avLst/>
            <a:gdLst>
              <a:gd name="connsiteX0" fmla="*/ 0 w 2963330"/>
              <a:gd name="connsiteY0" fmla="*/ 0 h 71215"/>
              <a:gd name="connsiteX1" fmla="*/ 2963330 w 2963330"/>
              <a:gd name="connsiteY1" fmla="*/ 0 h 71215"/>
              <a:gd name="connsiteX2" fmla="*/ 2963330 w 2963330"/>
              <a:gd name="connsiteY2" fmla="*/ 71215 h 71215"/>
              <a:gd name="connsiteX3" fmla="*/ 0 w 2963330"/>
              <a:gd name="connsiteY3" fmla="*/ 71215 h 71215"/>
              <a:gd name="connsiteX4" fmla="*/ 0 w 2963330"/>
              <a:gd name="connsiteY4" fmla="*/ 0 h 71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330" h="71215">
                <a:moveTo>
                  <a:pt x="0" y="0"/>
                </a:moveTo>
                <a:lnTo>
                  <a:pt x="2963330" y="0"/>
                </a:lnTo>
                <a:cubicBezTo>
                  <a:pt x="2963330" y="23739"/>
                  <a:pt x="2963330" y="47477"/>
                  <a:pt x="2963330" y="71215"/>
                </a:cubicBezTo>
                <a:lnTo>
                  <a:pt x="0" y="71215"/>
                </a:lnTo>
                <a:lnTo>
                  <a:pt x="0" y="0"/>
                </a:lnTo>
                <a:close/>
              </a:path>
            </a:pathLst>
          </a:custGeom>
          <a:solidFill>
            <a:srgbClr val="F8A36A"/>
          </a:solidFill>
          <a:ln w="3060" cap="flat">
            <a:solidFill>
              <a:srgbClr val="F8A36A"/>
            </a:solidFill>
            <a:prstDash val="solid"/>
            <a:miter/>
          </a:ln>
        </p:spPr>
        <p:txBody>
          <a:bodyPr rtlCol="0" anchor="ctr"/>
          <a:lstStyle/>
          <a:p>
            <a:endParaRPr lang="en-US"/>
          </a:p>
        </p:txBody>
      </p:sp>
      <p:sp>
        <p:nvSpPr>
          <p:cNvPr id="68" name="Text Placeholder 32">
            <a:extLst>
              <a:ext uri="{FF2B5EF4-FFF2-40B4-BE49-F238E27FC236}">
                <a16:creationId xmlns:a16="http://schemas.microsoft.com/office/drawing/2014/main" id="{2454A188-BA78-E24C-8798-0C5A6A09D111}"/>
              </a:ext>
            </a:extLst>
          </p:cNvPr>
          <p:cNvSpPr>
            <a:spLocks noGrp="1"/>
          </p:cNvSpPr>
          <p:nvPr>
            <p:ph type="body" sz="quarter" idx="13" hasCustomPrompt="1"/>
          </p:nvPr>
        </p:nvSpPr>
        <p:spPr>
          <a:xfrm>
            <a:off x="456790" y="1544622"/>
            <a:ext cx="1829216" cy="1555732"/>
          </a:xfrm>
          <a:prstGeom prst="rect">
            <a:avLst/>
          </a:prstGeom>
        </p:spPr>
        <p:txBody>
          <a:bodyPr anchor="t">
            <a:noAutofit/>
          </a:bodyPr>
          <a:lstStyle>
            <a:lvl1pPr marL="0" indent="0" algn="l">
              <a:buNone/>
              <a:defRPr sz="7200" b="1" i="0">
                <a:solidFill>
                  <a:srgbClr val="F8A36A"/>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01</a:t>
            </a:r>
            <a:endParaRPr lang="en-US" dirty="0"/>
          </a:p>
        </p:txBody>
      </p:sp>
      <p:sp>
        <p:nvSpPr>
          <p:cNvPr id="69" name="Text Placeholder 32">
            <a:extLst>
              <a:ext uri="{FF2B5EF4-FFF2-40B4-BE49-F238E27FC236}">
                <a16:creationId xmlns:a16="http://schemas.microsoft.com/office/drawing/2014/main" id="{5C16A506-B1F9-D440-B712-AB9F9B7337DA}"/>
              </a:ext>
            </a:extLst>
          </p:cNvPr>
          <p:cNvSpPr>
            <a:spLocks noGrp="1"/>
          </p:cNvSpPr>
          <p:nvPr>
            <p:ph type="body" sz="quarter" idx="14" hasCustomPrompt="1"/>
          </p:nvPr>
        </p:nvSpPr>
        <p:spPr>
          <a:xfrm>
            <a:off x="3059266" y="2538928"/>
            <a:ext cx="3486126" cy="1084774"/>
          </a:xfrm>
          <a:prstGeom prst="rect">
            <a:avLst/>
          </a:prstGeom>
        </p:spPr>
        <p:txBody>
          <a:bodyPr anchor="t">
            <a:noAutofit/>
          </a:bodyPr>
          <a:lstStyle>
            <a:lvl1pPr marL="0" indent="0" algn="l">
              <a:buNone/>
              <a:defRPr sz="28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Divider Title</a:t>
            </a:r>
          </a:p>
        </p:txBody>
      </p:sp>
      <p:sp>
        <p:nvSpPr>
          <p:cNvPr id="70" name="Slide Number Placeholder 5">
            <a:extLst>
              <a:ext uri="{FF2B5EF4-FFF2-40B4-BE49-F238E27FC236}">
                <a16:creationId xmlns:a16="http://schemas.microsoft.com/office/drawing/2014/main" id="{F22129B8-2496-DE46-8C2C-10224F4ED991}"/>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
        <p:nvSpPr>
          <p:cNvPr id="26" name="Picture Placeholder 52">
            <a:extLst>
              <a:ext uri="{FF2B5EF4-FFF2-40B4-BE49-F238E27FC236}">
                <a16:creationId xmlns:a16="http://schemas.microsoft.com/office/drawing/2014/main" id="{667A1D90-60B8-32E4-C578-50BD3CBAF071}"/>
              </a:ext>
            </a:extLst>
          </p:cNvPr>
          <p:cNvSpPr>
            <a:spLocks noGrp="1"/>
          </p:cNvSpPr>
          <p:nvPr>
            <p:ph type="pic" sz="quarter" idx="41"/>
          </p:nvPr>
        </p:nvSpPr>
        <p:spPr>
          <a:xfrm>
            <a:off x="0" y="6018153"/>
            <a:ext cx="5373858" cy="3392255"/>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vl1pPr>
          </a:lstStyle>
          <a:p>
            <a:endParaRPr lang="en-US" dirty="0"/>
          </a:p>
        </p:txBody>
      </p:sp>
    </p:spTree>
    <p:extLst>
      <p:ext uri="{BB962C8B-B14F-4D97-AF65-F5344CB8AC3E}">
        <p14:creationId xmlns:p14="http://schemas.microsoft.com/office/powerpoint/2010/main" val="27639270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Cover Layout">
    <p:spTree>
      <p:nvGrpSpPr>
        <p:cNvPr id="1" name=""/>
        <p:cNvGrpSpPr/>
        <p:nvPr/>
      </p:nvGrpSpPr>
      <p:grpSpPr>
        <a:xfrm>
          <a:off x="0" y="0"/>
          <a:ext cx="0" cy="0"/>
          <a:chOff x="0" y="0"/>
          <a:chExt cx="0" cy="0"/>
        </a:xfrm>
      </p:grpSpPr>
      <p:sp>
        <p:nvSpPr>
          <p:cNvPr id="64" name="Rectangle 63">
            <a:extLst>
              <a:ext uri="{FF2B5EF4-FFF2-40B4-BE49-F238E27FC236}">
                <a16:creationId xmlns:a16="http://schemas.microsoft.com/office/drawing/2014/main" id="{C4D380CD-FC10-B947-BA28-DD18C2B065DB}"/>
              </a:ext>
            </a:extLst>
          </p:cNvPr>
          <p:cNvSpPr/>
          <p:nvPr userDrawn="1"/>
        </p:nvSpPr>
        <p:spPr>
          <a:xfrm>
            <a:off x="13749" y="1277642"/>
            <a:ext cx="4174526" cy="3690885"/>
          </a:xfrm>
          <a:prstGeom prst="rect">
            <a:avLst/>
          </a:prstGeom>
          <a:solidFill>
            <a:srgbClr val="8D5B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83"/>
          </a:p>
        </p:txBody>
      </p:sp>
      <p:sp>
        <p:nvSpPr>
          <p:cNvPr id="63" name="Picture Placeholder 62">
            <a:extLst>
              <a:ext uri="{FF2B5EF4-FFF2-40B4-BE49-F238E27FC236}">
                <a16:creationId xmlns:a16="http://schemas.microsoft.com/office/drawing/2014/main" id="{86A58417-A856-A640-9D34-C3E17FB05D70}"/>
              </a:ext>
            </a:extLst>
          </p:cNvPr>
          <p:cNvSpPr>
            <a:spLocks noGrp="1"/>
          </p:cNvSpPr>
          <p:nvPr>
            <p:ph type="pic" sz="quarter" idx="41"/>
          </p:nvPr>
        </p:nvSpPr>
        <p:spPr>
          <a:xfrm>
            <a:off x="361692" y="472748"/>
            <a:ext cx="6836289" cy="9229189"/>
          </a:xfrm>
          <a:custGeom>
            <a:avLst/>
            <a:gdLst>
              <a:gd name="connsiteX0" fmla="*/ 0 w 6836289"/>
              <a:gd name="connsiteY0" fmla="*/ 0 h 9229189"/>
              <a:gd name="connsiteX1" fmla="*/ 6832788 w 6836289"/>
              <a:gd name="connsiteY1" fmla="*/ 0 h 9229189"/>
              <a:gd name="connsiteX2" fmla="*/ 6832788 w 6836289"/>
              <a:gd name="connsiteY2" fmla="*/ 3530467 h 9229189"/>
              <a:gd name="connsiteX3" fmla="*/ 6836289 w 6836289"/>
              <a:gd name="connsiteY3" fmla="*/ 3530467 h 9229189"/>
              <a:gd name="connsiteX4" fmla="*/ 6836289 w 6836289"/>
              <a:gd name="connsiteY4" fmla="*/ 8889289 h 9229189"/>
              <a:gd name="connsiteX5" fmla="*/ 6832788 w 6836289"/>
              <a:gd name="connsiteY5" fmla="*/ 8889289 h 9229189"/>
              <a:gd name="connsiteX6" fmla="*/ 6832788 w 6836289"/>
              <a:gd name="connsiteY6" fmla="*/ 9229189 h 9229189"/>
              <a:gd name="connsiteX7" fmla="*/ 0 w 6836289"/>
              <a:gd name="connsiteY7" fmla="*/ 9229189 h 9229189"/>
              <a:gd name="connsiteX8" fmla="*/ 0 w 6836289"/>
              <a:gd name="connsiteY8" fmla="*/ 4495779 h 9229189"/>
              <a:gd name="connsiteX9" fmla="*/ 3826583 w 6836289"/>
              <a:gd name="connsiteY9" fmla="*/ 4495779 h 9229189"/>
              <a:gd name="connsiteX10" fmla="*/ 3826583 w 6836289"/>
              <a:gd name="connsiteY10" fmla="*/ 804894 h 9229189"/>
              <a:gd name="connsiteX11" fmla="*/ 0 w 6836289"/>
              <a:gd name="connsiteY11" fmla="*/ 804894 h 922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36289" h="9229189">
                <a:moveTo>
                  <a:pt x="0" y="0"/>
                </a:moveTo>
                <a:lnTo>
                  <a:pt x="6832788" y="0"/>
                </a:lnTo>
                <a:lnTo>
                  <a:pt x="6832788" y="3530467"/>
                </a:lnTo>
                <a:lnTo>
                  <a:pt x="6836289" y="3530467"/>
                </a:lnTo>
                <a:lnTo>
                  <a:pt x="6836289" y="8889289"/>
                </a:lnTo>
                <a:lnTo>
                  <a:pt x="6832788" y="8889289"/>
                </a:lnTo>
                <a:lnTo>
                  <a:pt x="6832788" y="9229189"/>
                </a:lnTo>
                <a:lnTo>
                  <a:pt x="0" y="9229189"/>
                </a:lnTo>
                <a:lnTo>
                  <a:pt x="0" y="4495779"/>
                </a:lnTo>
                <a:lnTo>
                  <a:pt x="3826583" y="4495779"/>
                </a:lnTo>
                <a:lnTo>
                  <a:pt x="3826583" y="804894"/>
                </a:lnTo>
                <a:lnTo>
                  <a:pt x="0" y="804894"/>
                </a:lnTo>
                <a:close/>
              </a:path>
            </a:pathLst>
          </a:custGeom>
          <a:solidFill>
            <a:schemeClr val="bg1">
              <a:lumMod val="85000"/>
            </a:schemeClr>
          </a:solidFill>
          <a:ln>
            <a:noFill/>
          </a:ln>
        </p:spPr>
        <p:txBody>
          <a:bodyPr wrap="square">
            <a:noAutofit/>
          </a:bodyPr>
          <a:lstStyle>
            <a:lvl1pPr marL="0" indent="0">
              <a:buNone/>
              <a:defRPr sz="800"/>
            </a:lvl1pPr>
          </a:lstStyle>
          <a:p>
            <a:endParaRPr lang="en-US" dirty="0"/>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106386" y="3393855"/>
            <a:ext cx="785328" cy="1056986"/>
          </a:xfrm>
          <a:prstGeom prst="rect">
            <a:avLst/>
          </a:prstGeom>
        </p:spPr>
        <p:txBody>
          <a:bodyPr anchor="t">
            <a:normAutofit/>
          </a:bodyPr>
          <a:lstStyle>
            <a:lvl1pPr marL="0" indent="0" algn="r">
              <a:buNone/>
              <a:defRPr sz="9600" b="1" i="0" baseline="0">
                <a:solidFill>
                  <a:srgbClr val="F8A36A"/>
                </a:solidFill>
                <a:latin typeface="Times New Roman" charset="0"/>
                <a:ea typeface="Times New Roman" charset="0"/>
                <a:cs typeface="Times New Roman" charset="0"/>
              </a:defRPr>
            </a:lvl1pPr>
          </a:lstStyle>
          <a:p>
            <a:pPr lvl="0"/>
            <a:r>
              <a:rPr lang="en-US" dirty="0"/>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464104" y="1838536"/>
            <a:ext cx="3418702" cy="2586284"/>
          </a:xfrm>
          <a:prstGeom prst="rect">
            <a:avLst/>
          </a:prstGeom>
        </p:spPr>
        <p:txBody>
          <a:bodyPr anchor="ctr">
            <a:normAutofit/>
          </a:bodyPr>
          <a:lstStyle>
            <a:lvl1pPr marL="0" indent="0" algn="ctr">
              <a:buNone/>
              <a:defRPr sz="2000" b="0" i="1" baseline="0">
                <a:solidFill>
                  <a:schemeClr val="bg1"/>
                </a:solidFill>
                <a:latin typeface="Calibri" panose="020F0502020204030204" pitchFamily="34" charset="0"/>
                <a:cs typeface="Calibri" panose="020F0502020204030204" pitchFamily="34" charset="0"/>
              </a:defRPr>
            </a:lvl1pPr>
          </a:lstStyle>
          <a:p>
            <a:pPr lvl="0"/>
            <a:r>
              <a:rPr lang="en-US" dirty="0"/>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455196" y="1812515"/>
            <a:ext cx="2003444" cy="936605"/>
          </a:xfrm>
          <a:prstGeom prst="rect">
            <a:avLst/>
          </a:prstGeom>
        </p:spPr>
        <p:txBody>
          <a:bodyPr anchor="t">
            <a:normAutofit/>
          </a:bodyPr>
          <a:lstStyle>
            <a:lvl1pPr marL="0" indent="0" algn="l">
              <a:buNone/>
              <a:defRPr sz="9600" b="1" i="0" baseline="0">
                <a:solidFill>
                  <a:srgbClr val="F8A36A"/>
                </a:solidFill>
                <a:latin typeface="Times New Roman" charset="0"/>
                <a:ea typeface="Times New Roman" charset="0"/>
                <a:cs typeface="Times New Roman" charset="0"/>
              </a:defRPr>
            </a:lvl1pPr>
          </a:lstStyle>
          <a:p>
            <a:pPr lvl="0"/>
            <a:r>
              <a:rPr lang="en-US" dirty="0"/>
              <a:t>“</a:t>
            </a:r>
          </a:p>
        </p:txBody>
      </p:sp>
      <p:sp>
        <p:nvSpPr>
          <p:cNvPr id="32" name="Rectangle 31">
            <a:extLst>
              <a:ext uri="{FF2B5EF4-FFF2-40B4-BE49-F238E27FC236}">
                <a16:creationId xmlns:a16="http://schemas.microsoft.com/office/drawing/2014/main" id="{9510AB30-9702-CF4D-B65B-0A19B51347A8}"/>
              </a:ext>
            </a:extLst>
          </p:cNvPr>
          <p:cNvSpPr/>
          <p:nvPr userDrawn="1"/>
        </p:nvSpPr>
        <p:spPr>
          <a:xfrm>
            <a:off x="7559675" y="8620217"/>
            <a:ext cx="829723" cy="180216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Slide Number Placeholder 5">
            <a:extLst>
              <a:ext uri="{FF2B5EF4-FFF2-40B4-BE49-F238E27FC236}">
                <a16:creationId xmlns:a16="http://schemas.microsoft.com/office/drawing/2014/main" id="{BB528818-FD5B-5CDF-A98A-DF58EAE73C3F}"/>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35883083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369" name="Rectangle 368">
            <a:extLst>
              <a:ext uri="{FF2B5EF4-FFF2-40B4-BE49-F238E27FC236}">
                <a16:creationId xmlns:a16="http://schemas.microsoft.com/office/drawing/2014/main" id="{5C094913-F9C1-3546-A0D0-E1F25AE5CB6D}"/>
              </a:ext>
            </a:extLst>
          </p:cNvPr>
          <p:cNvSpPr/>
          <p:nvPr userDrawn="1"/>
        </p:nvSpPr>
        <p:spPr>
          <a:xfrm flipV="1">
            <a:off x="511314" y="-1"/>
            <a:ext cx="3194309" cy="9571994"/>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378" name="Text Placeholder 32">
            <a:extLst>
              <a:ext uri="{FF2B5EF4-FFF2-40B4-BE49-F238E27FC236}">
                <a16:creationId xmlns:a16="http://schemas.microsoft.com/office/drawing/2014/main" id="{11382AE3-8A1D-D143-9FF3-2B2874F34CA0}"/>
              </a:ext>
            </a:extLst>
          </p:cNvPr>
          <p:cNvSpPr>
            <a:spLocks noGrp="1"/>
          </p:cNvSpPr>
          <p:nvPr>
            <p:ph type="body" sz="quarter" idx="30" hasCustomPrompt="1"/>
          </p:nvPr>
        </p:nvSpPr>
        <p:spPr>
          <a:xfrm>
            <a:off x="715876" y="592120"/>
            <a:ext cx="2864232" cy="879667"/>
          </a:xfrm>
          <a:prstGeom prst="rect">
            <a:avLst/>
          </a:prstGeom>
        </p:spPr>
        <p:txBody>
          <a:bodyPr>
            <a:noAutofit/>
          </a:bodyPr>
          <a:lstStyle>
            <a:lvl1pPr marL="0" indent="0" algn="l">
              <a:spcBef>
                <a:spcPts val="0"/>
              </a:spcBef>
              <a:buNone/>
              <a:defRPr sz="2400" b="1" i="0">
                <a:solidFill>
                  <a:srgbClr val="F8A36A"/>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Title/Sub-Heading</a:t>
            </a:r>
            <a:endParaRPr lang="en-US" dirty="0"/>
          </a:p>
        </p:txBody>
      </p:sp>
      <p:sp>
        <p:nvSpPr>
          <p:cNvPr id="379" name="Text Placeholder 32">
            <a:extLst>
              <a:ext uri="{FF2B5EF4-FFF2-40B4-BE49-F238E27FC236}">
                <a16:creationId xmlns:a16="http://schemas.microsoft.com/office/drawing/2014/main" id="{A54007D5-E3AF-D04F-99D9-03A0ED2A386B}"/>
              </a:ext>
            </a:extLst>
          </p:cNvPr>
          <p:cNvSpPr>
            <a:spLocks noGrp="1"/>
          </p:cNvSpPr>
          <p:nvPr>
            <p:ph type="body" sz="quarter" idx="32" hasCustomPrompt="1"/>
          </p:nvPr>
        </p:nvSpPr>
        <p:spPr>
          <a:xfrm>
            <a:off x="715877" y="1837871"/>
            <a:ext cx="2693750" cy="7339954"/>
          </a:xfrm>
          <a:prstGeom prst="rect">
            <a:avLst/>
          </a:prstGeom>
        </p:spPr>
        <p:txBody>
          <a:bodyPr anchor="t">
            <a:noAutofit/>
          </a:bodyPr>
          <a:lstStyle>
            <a:lvl1pPr marL="0" indent="0" algn="l">
              <a:lnSpc>
                <a:spcPts val="1160"/>
              </a:lnSpc>
              <a:spcBef>
                <a:spcPts val="0"/>
              </a:spcBef>
              <a:buNone/>
              <a:defRPr sz="1100" b="0" i="0">
                <a:solidFill>
                  <a:schemeClr val="bg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52" name="Rectangle 51">
            <a:extLst>
              <a:ext uri="{FF2B5EF4-FFF2-40B4-BE49-F238E27FC236}">
                <a16:creationId xmlns:a16="http://schemas.microsoft.com/office/drawing/2014/main" id="{28002195-2134-DE4D-B642-FC7FB1B1EB5B}"/>
              </a:ext>
            </a:extLst>
          </p:cNvPr>
          <p:cNvSpPr/>
          <p:nvPr userDrawn="1"/>
        </p:nvSpPr>
        <p:spPr>
          <a:xfrm>
            <a:off x="7559675" y="8620217"/>
            <a:ext cx="829723" cy="180216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a:extLst>
              <a:ext uri="{FF2B5EF4-FFF2-40B4-BE49-F238E27FC236}">
                <a16:creationId xmlns:a16="http://schemas.microsoft.com/office/drawing/2014/main" id="{F5086D52-6BF2-BE4B-9A45-C561A30388E7}"/>
              </a:ext>
            </a:extLst>
          </p:cNvPr>
          <p:cNvSpPr>
            <a:spLocks noGrp="1"/>
          </p:cNvSpPr>
          <p:nvPr>
            <p:ph type="pic" sz="quarter" idx="33"/>
          </p:nvPr>
        </p:nvSpPr>
        <p:spPr>
          <a:xfrm>
            <a:off x="3705225" y="706438"/>
            <a:ext cx="3870325" cy="8243887"/>
          </a:xfrm>
          <a:prstGeom prst="rect">
            <a:avLst/>
          </a:prstGeom>
          <a:solidFill>
            <a:schemeClr val="bg1">
              <a:lumMod val="85000"/>
            </a:schemeClr>
          </a:solidFill>
        </p:spPr>
        <p:txBody>
          <a:bodyPr>
            <a:normAutofit/>
          </a:bodyPr>
          <a:lstStyle>
            <a:lvl1pPr marL="0" indent="0">
              <a:buNone/>
              <a:defRPr sz="1000"/>
            </a:lvl1pPr>
          </a:lstStyle>
          <a:p>
            <a:endParaRPr lang="en-US" dirty="0"/>
          </a:p>
        </p:txBody>
      </p:sp>
      <p:sp>
        <p:nvSpPr>
          <p:cNvPr id="53" name="Slide Number Placeholder 5">
            <a:extLst>
              <a:ext uri="{FF2B5EF4-FFF2-40B4-BE49-F238E27FC236}">
                <a16:creationId xmlns:a16="http://schemas.microsoft.com/office/drawing/2014/main" id="{90CAEFDE-E319-4D40-2834-1F7F6FC014E2}"/>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33222170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97" name="Rectangle 296">
            <a:extLst>
              <a:ext uri="{FF2B5EF4-FFF2-40B4-BE49-F238E27FC236}">
                <a16:creationId xmlns:a16="http://schemas.microsoft.com/office/drawing/2014/main" id="{2B26CA4D-2206-644B-BD65-754E83CF460F}"/>
              </a:ext>
            </a:extLst>
          </p:cNvPr>
          <p:cNvSpPr/>
          <p:nvPr userDrawn="1"/>
        </p:nvSpPr>
        <p:spPr>
          <a:xfrm flipV="1">
            <a:off x="727103" y="6490903"/>
            <a:ext cx="6832572" cy="2555765"/>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333" name="Text Placeholder 32">
            <a:extLst>
              <a:ext uri="{FF2B5EF4-FFF2-40B4-BE49-F238E27FC236}">
                <a16:creationId xmlns:a16="http://schemas.microsoft.com/office/drawing/2014/main" id="{A727C006-75BB-A447-8A65-530003183684}"/>
              </a:ext>
            </a:extLst>
          </p:cNvPr>
          <p:cNvSpPr>
            <a:spLocks noGrp="1"/>
          </p:cNvSpPr>
          <p:nvPr>
            <p:ph type="body" sz="quarter" idx="30" hasCustomPrompt="1"/>
          </p:nvPr>
        </p:nvSpPr>
        <p:spPr>
          <a:xfrm>
            <a:off x="908625" y="4907124"/>
            <a:ext cx="2251185" cy="1610437"/>
          </a:xfrm>
          <a:prstGeom prst="rect">
            <a:avLst/>
          </a:prstGeom>
        </p:spPr>
        <p:txBody>
          <a:bodyPr>
            <a:noAutofit/>
          </a:bodyPr>
          <a:lstStyle>
            <a:lvl1pPr marL="0" indent="0" algn="l">
              <a:buNone/>
              <a:defRPr sz="2400" b="1" i="0">
                <a:solidFill>
                  <a:srgbClr val="F8A36A"/>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HEADING</a:t>
            </a:r>
            <a:endParaRPr lang="en-US" dirty="0"/>
          </a:p>
        </p:txBody>
      </p:sp>
      <p:sp>
        <p:nvSpPr>
          <p:cNvPr id="334" name="Text Placeholder 32">
            <a:extLst>
              <a:ext uri="{FF2B5EF4-FFF2-40B4-BE49-F238E27FC236}">
                <a16:creationId xmlns:a16="http://schemas.microsoft.com/office/drawing/2014/main" id="{3D2FCAC4-8FFC-9E44-A348-FCF3F5BFF6E9}"/>
              </a:ext>
            </a:extLst>
          </p:cNvPr>
          <p:cNvSpPr>
            <a:spLocks noGrp="1"/>
          </p:cNvSpPr>
          <p:nvPr>
            <p:ph type="body" sz="quarter" idx="32" hasCustomPrompt="1"/>
          </p:nvPr>
        </p:nvSpPr>
        <p:spPr>
          <a:xfrm>
            <a:off x="1067558" y="6950481"/>
            <a:ext cx="6143488" cy="1920391"/>
          </a:xfrm>
          <a:prstGeom prst="rect">
            <a:avLst/>
          </a:prstGeom>
        </p:spPr>
        <p:txBody>
          <a:bodyPr numCol="2" spcCol="288000" anchor="t">
            <a:noAutofit/>
          </a:bodyPr>
          <a:lstStyle>
            <a:lvl1pPr marL="0" indent="0" algn="just">
              <a:lnSpc>
                <a:spcPts val="1160"/>
              </a:lnSpc>
              <a:spcBef>
                <a:spcPts val="0"/>
              </a:spcBef>
              <a:buNone/>
              <a:defRPr sz="1100" b="0" i="0">
                <a:solidFill>
                  <a:schemeClr val="bg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a:t>
            </a:r>
            <a:r>
              <a:rPr lang="en-GB" dirty="0" err="1"/>
              <a:t>Colums</a:t>
            </a:r>
            <a:r>
              <a:rPr lang="en-GB" dirty="0"/>
              <a:t>)</a:t>
            </a:r>
            <a:endParaRPr lang="en-US" dirty="0"/>
          </a:p>
        </p:txBody>
      </p:sp>
      <p:sp>
        <p:nvSpPr>
          <p:cNvPr id="60" name="Picture Placeholder 34">
            <a:extLst>
              <a:ext uri="{FF2B5EF4-FFF2-40B4-BE49-F238E27FC236}">
                <a16:creationId xmlns:a16="http://schemas.microsoft.com/office/drawing/2014/main" id="{C150BA44-E6ED-3E4F-852E-7C284D776389}"/>
              </a:ext>
            </a:extLst>
          </p:cNvPr>
          <p:cNvSpPr>
            <a:spLocks noGrp="1"/>
          </p:cNvSpPr>
          <p:nvPr>
            <p:ph type="pic" sz="quarter" idx="41"/>
          </p:nvPr>
        </p:nvSpPr>
        <p:spPr>
          <a:xfrm>
            <a:off x="0" y="23052"/>
            <a:ext cx="7559675" cy="4177858"/>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vl1pPr>
          </a:lstStyle>
          <a:p>
            <a:endParaRPr lang="en-US" dirty="0"/>
          </a:p>
        </p:txBody>
      </p:sp>
      <p:sp>
        <p:nvSpPr>
          <p:cNvPr id="61" name="Graphic 4">
            <a:extLst>
              <a:ext uri="{FF2B5EF4-FFF2-40B4-BE49-F238E27FC236}">
                <a16:creationId xmlns:a16="http://schemas.microsoft.com/office/drawing/2014/main" id="{9417CB13-8DD7-9F4D-BC01-23AB0611B6BF}"/>
              </a:ext>
            </a:extLst>
          </p:cNvPr>
          <p:cNvSpPr txBox="1"/>
          <p:nvPr userDrawn="1"/>
        </p:nvSpPr>
        <p:spPr>
          <a:xfrm rot="16200000">
            <a:off x="-3455535" y="5222796"/>
            <a:ext cx="7524114" cy="246221"/>
          </a:xfrm>
          <a:prstGeom prst="rect">
            <a:avLst/>
          </a:prstGeom>
          <a:noFill/>
        </p:spPr>
        <p:txBody>
          <a:bodyPr wrap="square" rtlCol="0">
            <a:spAutoFit/>
          </a:bodyPr>
          <a:lstStyle/>
          <a:p>
            <a:pPr algn="l"/>
            <a:r>
              <a:rPr lang="en-US" sz="1000" b="0" i="0" kern="900" spc="0" baseline="0" dirty="0">
                <a:solidFill>
                  <a:srgbClr val="000000"/>
                </a:solidFill>
                <a:latin typeface="Avenir Book" panose="02000503020000020003" pitchFamily="2" charset="0"/>
                <a:sym typeface="Avenir-Roman"/>
                <a:rtl val="0"/>
              </a:rPr>
              <a:t>supporting migrant and minority ethnic women through digital education</a:t>
            </a:r>
          </a:p>
        </p:txBody>
      </p:sp>
      <p:sp>
        <p:nvSpPr>
          <p:cNvPr id="62" name="Text Placeholder 32">
            <a:extLst>
              <a:ext uri="{FF2B5EF4-FFF2-40B4-BE49-F238E27FC236}">
                <a16:creationId xmlns:a16="http://schemas.microsoft.com/office/drawing/2014/main" id="{B220C0F2-0730-3A43-ADC4-566F27A91B40}"/>
              </a:ext>
            </a:extLst>
          </p:cNvPr>
          <p:cNvSpPr>
            <a:spLocks noGrp="1"/>
          </p:cNvSpPr>
          <p:nvPr>
            <p:ph type="body" sz="quarter" idx="42" hasCustomPrompt="1"/>
          </p:nvPr>
        </p:nvSpPr>
        <p:spPr>
          <a:xfrm>
            <a:off x="3305461" y="4905312"/>
            <a:ext cx="3751179" cy="1610437"/>
          </a:xfrm>
          <a:prstGeom prst="rect">
            <a:avLst/>
          </a:prstGeom>
        </p:spPr>
        <p:txBody>
          <a:bodyPr>
            <a:noAutofit/>
          </a:bodyPr>
          <a:lstStyle>
            <a:lvl1pPr marL="0" indent="0" algn="l">
              <a:buNone/>
              <a:defRPr sz="2000" b="0" i="0">
                <a:solidFill>
                  <a:schemeClr val="tx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Sub-Heading</a:t>
            </a:r>
          </a:p>
        </p:txBody>
      </p:sp>
      <p:sp>
        <p:nvSpPr>
          <p:cNvPr id="54" name="Slide Number Placeholder 5">
            <a:extLst>
              <a:ext uri="{FF2B5EF4-FFF2-40B4-BE49-F238E27FC236}">
                <a16:creationId xmlns:a16="http://schemas.microsoft.com/office/drawing/2014/main" id="{86133DB8-28AE-ADEC-F0A8-A9A6B797FD2F}"/>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41567508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vl1pPr>
          </a:lstStyle>
          <a:p>
            <a:r>
              <a:rPr lang="en-US" dirty="0"/>
              <a:t>C</a:t>
            </a:r>
          </a:p>
        </p:txBody>
      </p:sp>
      <p:sp>
        <p:nvSpPr>
          <p:cNvPr id="8" name="Rectangle 7">
            <a:extLst>
              <a:ext uri="{FF2B5EF4-FFF2-40B4-BE49-F238E27FC236}">
                <a16:creationId xmlns:a16="http://schemas.microsoft.com/office/drawing/2014/main" id="{95A0F11A-4C72-C94D-AB63-B75B1C74565F}"/>
              </a:ext>
            </a:extLst>
          </p:cNvPr>
          <p:cNvSpPr/>
          <p:nvPr userDrawn="1"/>
        </p:nvSpPr>
        <p:spPr>
          <a:xfrm flipV="1">
            <a:off x="470484" y="2711984"/>
            <a:ext cx="3290855" cy="2406116"/>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966381"/>
          </a:xfrm>
          <a:prstGeom prst="rect">
            <a:avLst/>
          </a:prstGeom>
        </p:spPr>
        <p:txBody>
          <a:bodyPr>
            <a:noAutofit/>
          </a:bodyPr>
          <a:lstStyle>
            <a:lvl1pPr marL="0" indent="0" algn="l">
              <a:buNone/>
              <a:defRPr sz="2400" b="1" i="0">
                <a:solidFill>
                  <a:schemeClr val="bg1"/>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Title/Sub-Heading</a:t>
            </a:r>
            <a:endParaRPr lang="en-US" dirty="0"/>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ts val="116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a:t>
            </a:r>
            <a:endParaRPr lang="en-US" dirty="0"/>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ts val="116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a:t>
            </a:r>
            <a:endParaRPr lang="en-US" dirty="0"/>
          </a:p>
        </p:txBody>
      </p:sp>
      <p:sp>
        <p:nvSpPr>
          <p:cNvPr id="63" name="Graphic 4">
            <a:extLst>
              <a:ext uri="{FF2B5EF4-FFF2-40B4-BE49-F238E27FC236}">
                <a16:creationId xmlns:a16="http://schemas.microsoft.com/office/drawing/2014/main" id="{712D0A02-D961-2444-957B-E743E3FE5231}"/>
              </a:ext>
            </a:extLst>
          </p:cNvPr>
          <p:cNvSpPr txBox="1"/>
          <p:nvPr userDrawn="1"/>
        </p:nvSpPr>
        <p:spPr>
          <a:xfrm rot="16200000">
            <a:off x="-3460338" y="5894262"/>
            <a:ext cx="7524114" cy="246221"/>
          </a:xfrm>
          <a:prstGeom prst="rect">
            <a:avLst/>
          </a:prstGeom>
          <a:noFill/>
        </p:spPr>
        <p:txBody>
          <a:bodyPr wrap="square" rtlCol="0">
            <a:spAutoFit/>
          </a:bodyPr>
          <a:lstStyle/>
          <a:p>
            <a:pPr algn="l"/>
            <a:r>
              <a:rPr lang="en-US" sz="1000" b="0" i="0" kern="900" spc="0" baseline="0" dirty="0">
                <a:solidFill>
                  <a:srgbClr val="000000"/>
                </a:solidFill>
                <a:latin typeface="Avenir Book" panose="02000503020000020003" pitchFamily="2" charset="0"/>
                <a:sym typeface="Avenir-Roman"/>
                <a:rtl val="0"/>
              </a:rPr>
              <a:t>supporting migrant and minority ethnic women through digital education</a:t>
            </a:r>
          </a:p>
        </p:txBody>
      </p:sp>
      <p:sp>
        <p:nvSpPr>
          <p:cNvPr id="40" name="Slide Number Placeholder 5">
            <a:extLst>
              <a:ext uri="{FF2B5EF4-FFF2-40B4-BE49-F238E27FC236}">
                <a16:creationId xmlns:a16="http://schemas.microsoft.com/office/drawing/2014/main" id="{702AF79A-007A-23DE-C80E-24B7F541B21F}"/>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114589632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A221E52-4ABB-5243-858B-F6B8CF1B5E34}"/>
              </a:ext>
            </a:extLst>
          </p:cNvPr>
          <p:cNvSpPr/>
          <p:nvPr userDrawn="1"/>
        </p:nvSpPr>
        <p:spPr>
          <a:xfrm flipV="1">
            <a:off x="-31255" y="-43154"/>
            <a:ext cx="7590930" cy="294648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35" name="Text Placeholder 23">
            <a:extLst>
              <a:ext uri="{FF2B5EF4-FFF2-40B4-BE49-F238E27FC236}">
                <a16:creationId xmlns:a16="http://schemas.microsoft.com/office/drawing/2014/main" id="{340BEDA7-1D61-1142-9E8F-1245ECF20B50}"/>
              </a:ext>
            </a:extLst>
          </p:cNvPr>
          <p:cNvSpPr>
            <a:spLocks noGrp="1"/>
          </p:cNvSpPr>
          <p:nvPr>
            <p:ph type="body" sz="quarter" idx="14" hasCustomPrompt="1"/>
          </p:nvPr>
        </p:nvSpPr>
        <p:spPr>
          <a:xfrm>
            <a:off x="6086559" y="1320317"/>
            <a:ext cx="785328" cy="1056986"/>
          </a:xfrm>
          <a:prstGeom prst="rect">
            <a:avLst/>
          </a:prstGeom>
        </p:spPr>
        <p:txBody>
          <a:bodyPr anchor="t">
            <a:normAutofit/>
          </a:bodyPr>
          <a:lstStyle>
            <a:lvl1pPr marL="0" indent="0" algn="r">
              <a:buNone/>
              <a:defRPr sz="9600" b="1" i="0" baseline="0">
                <a:solidFill>
                  <a:srgbClr val="F8A36A"/>
                </a:solidFill>
                <a:latin typeface="Times New Roman" charset="0"/>
                <a:ea typeface="Times New Roman" charset="0"/>
                <a:cs typeface="Times New Roman" charset="0"/>
              </a:defRPr>
            </a:lvl1pPr>
          </a:lstStyle>
          <a:p>
            <a:pPr lvl="0"/>
            <a:r>
              <a:rPr lang="en-US" dirty="0"/>
              <a:t>”</a:t>
            </a:r>
          </a:p>
        </p:txBody>
      </p:sp>
      <p:sp>
        <p:nvSpPr>
          <p:cNvPr id="36" name="Text Placeholder 23">
            <a:extLst>
              <a:ext uri="{FF2B5EF4-FFF2-40B4-BE49-F238E27FC236}">
                <a16:creationId xmlns:a16="http://schemas.microsoft.com/office/drawing/2014/main" id="{B0544866-02E3-6243-827B-2990267CD762}"/>
              </a:ext>
            </a:extLst>
          </p:cNvPr>
          <p:cNvSpPr>
            <a:spLocks noGrp="1"/>
          </p:cNvSpPr>
          <p:nvPr>
            <p:ph type="body" sz="quarter" idx="13" hasCustomPrompt="1"/>
          </p:nvPr>
        </p:nvSpPr>
        <p:spPr>
          <a:xfrm>
            <a:off x="662170" y="568686"/>
            <a:ext cx="6187616" cy="1876682"/>
          </a:xfrm>
          <a:prstGeom prst="rect">
            <a:avLst/>
          </a:prstGeom>
        </p:spPr>
        <p:txBody>
          <a:bodyPr anchor="ctr">
            <a:normAutofit/>
          </a:bodyPr>
          <a:lstStyle>
            <a:lvl1pPr marL="0" indent="0" algn="ctr">
              <a:buNone/>
              <a:defRPr sz="2000" b="0" i="1" baseline="0">
                <a:solidFill>
                  <a:schemeClr val="bg1"/>
                </a:solidFill>
                <a:latin typeface="Calibri" panose="020F0502020204030204" pitchFamily="34" charset="0"/>
                <a:cs typeface="Calibri" panose="020F0502020204030204" pitchFamily="34" charset="0"/>
              </a:defRPr>
            </a:lvl1pPr>
          </a:lstStyle>
          <a:p>
            <a:pPr lvl="0"/>
            <a:r>
              <a:rPr lang="en-US" dirty="0"/>
              <a:t>Quote Slide</a:t>
            </a:r>
          </a:p>
        </p:txBody>
      </p:sp>
      <p:sp>
        <p:nvSpPr>
          <p:cNvPr id="37" name="Text Placeholder 23">
            <a:extLst>
              <a:ext uri="{FF2B5EF4-FFF2-40B4-BE49-F238E27FC236}">
                <a16:creationId xmlns:a16="http://schemas.microsoft.com/office/drawing/2014/main" id="{29A06F91-3390-D94A-A77E-AD4E74125CDD}"/>
              </a:ext>
            </a:extLst>
          </p:cNvPr>
          <p:cNvSpPr>
            <a:spLocks noGrp="1"/>
          </p:cNvSpPr>
          <p:nvPr>
            <p:ph type="body" sz="quarter" idx="15" hasCustomPrompt="1"/>
          </p:nvPr>
        </p:nvSpPr>
        <p:spPr>
          <a:xfrm>
            <a:off x="653262" y="195018"/>
            <a:ext cx="2003444" cy="936605"/>
          </a:xfrm>
          <a:prstGeom prst="rect">
            <a:avLst/>
          </a:prstGeom>
        </p:spPr>
        <p:txBody>
          <a:bodyPr anchor="t">
            <a:normAutofit/>
          </a:bodyPr>
          <a:lstStyle>
            <a:lvl1pPr marL="0" indent="0" algn="l">
              <a:buNone/>
              <a:defRPr sz="9600" b="1" i="0" baseline="0">
                <a:solidFill>
                  <a:srgbClr val="F8A36A"/>
                </a:solidFill>
                <a:latin typeface="Times New Roman" charset="0"/>
                <a:ea typeface="Times New Roman" charset="0"/>
                <a:cs typeface="Times New Roman" charset="0"/>
              </a:defRPr>
            </a:lvl1pPr>
          </a:lstStyle>
          <a:p>
            <a:pPr lvl="0"/>
            <a:r>
              <a:rPr lang="en-US" dirty="0"/>
              <a:t>“</a:t>
            </a: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3373219"/>
            <a:ext cx="6143488" cy="5931605"/>
          </a:xfrm>
          <a:prstGeom prst="rect">
            <a:avLst/>
          </a:prstGeom>
        </p:spPr>
        <p:txBody>
          <a:bodyPr numCol="2" spcCol="288000" anchor="t">
            <a:noAutofit/>
          </a:bodyPr>
          <a:lstStyle>
            <a:lvl1pPr marL="0" indent="0" algn="just">
              <a:lnSpc>
                <a:spcPts val="11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a:t>
            </a:r>
            <a:endParaRPr lang="en-US" dirty="0"/>
          </a:p>
        </p:txBody>
      </p:sp>
      <p:sp>
        <p:nvSpPr>
          <p:cNvPr id="60" name="Rectangle 59">
            <a:extLst>
              <a:ext uri="{FF2B5EF4-FFF2-40B4-BE49-F238E27FC236}">
                <a16:creationId xmlns:a16="http://schemas.microsoft.com/office/drawing/2014/main" id="{A3920EEC-F64E-D74B-8DBC-98E8D94D73FE}"/>
              </a:ext>
            </a:extLst>
          </p:cNvPr>
          <p:cNvSpPr/>
          <p:nvPr userDrawn="1"/>
        </p:nvSpPr>
        <p:spPr>
          <a:xfrm>
            <a:off x="7559675" y="8620217"/>
            <a:ext cx="829723" cy="180216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Slide Number Placeholder 5">
            <a:extLst>
              <a:ext uri="{FF2B5EF4-FFF2-40B4-BE49-F238E27FC236}">
                <a16:creationId xmlns:a16="http://schemas.microsoft.com/office/drawing/2014/main" id="{A806BDE5-5B47-4F79-FEE3-603D060487DD}"/>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28593429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6685158A-BB2F-6531-CC07-58828EA7A801}"/>
              </a:ext>
            </a:extLst>
          </p:cNvPr>
          <p:cNvSpPr>
            <a:spLocks noGrp="1"/>
          </p:cNvSpPr>
          <p:nvPr>
            <p:ph type="sldNum" sz="quarter" idx="4"/>
          </p:nvPr>
        </p:nvSpPr>
        <p:spPr>
          <a:xfrm>
            <a:off x="6192247" y="10046928"/>
            <a:ext cx="1047264" cy="465822"/>
          </a:xfrm>
          <a:prstGeom prst="rect">
            <a:avLst/>
          </a:prstGeom>
        </p:spPr>
        <p:txBody>
          <a:bodyPr vert="horz" lIns="91440" tIns="45720" rIns="91440" bIns="45720" rtlCol="0" anchor="ctr"/>
          <a:lstStyle>
            <a:lvl1pPr algn="r">
              <a:defRPr sz="900" b="0" i="0">
                <a:solidFill>
                  <a:srgbClr val="8D5B98"/>
                </a:solidFill>
                <a:latin typeface="Avenir" panose="02000503020000020003" pitchFamily="2" charset="0"/>
              </a:defRPr>
            </a:lvl1pPr>
          </a:lstStyle>
          <a:p>
            <a:fld id="{CB2079F2-58AF-ED44-82D7-E04B2F6FD686}" type="slidenum">
              <a:rPr lang="en-US" smtClean="0"/>
              <a:pPr/>
              <a:t>‹#›</a:t>
            </a:fld>
            <a:endParaRPr lang="en-US" dirty="0"/>
          </a:p>
        </p:txBody>
      </p:sp>
      <p:sp>
        <p:nvSpPr>
          <p:cNvPr id="32" name="Freeform 31">
            <a:extLst>
              <a:ext uri="{FF2B5EF4-FFF2-40B4-BE49-F238E27FC236}">
                <a16:creationId xmlns:a16="http://schemas.microsoft.com/office/drawing/2014/main" id="{BD63573A-D015-9E44-8D08-5EA0A918AF0D}"/>
              </a:ext>
            </a:extLst>
          </p:cNvPr>
          <p:cNvSpPr/>
          <p:nvPr userDrawn="1"/>
        </p:nvSpPr>
        <p:spPr>
          <a:xfrm>
            <a:off x="6704213" y="9710991"/>
            <a:ext cx="855463" cy="901609"/>
          </a:xfrm>
          <a:custGeom>
            <a:avLst/>
            <a:gdLst>
              <a:gd name="connsiteX0" fmla="*/ 450635 w 855463"/>
              <a:gd name="connsiteY0" fmla="*/ 0 h 901609"/>
              <a:gd name="connsiteX1" fmla="*/ 824186 w 855463"/>
              <a:gd name="connsiteY1" fmla="*/ 198961 h 901609"/>
              <a:gd name="connsiteX2" fmla="*/ 855463 w 855463"/>
              <a:gd name="connsiteY2" fmla="*/ 256521 h 901609"/>
              <a:gd name="connsiteX3" fmla="*/ 855463 w 855463"/>
              <a:gd name="connsiteY3" fmla="*/ 283784 h 901609"/>
              <a:gd name="connsiteX4" fmla="*/ 854385 w 855463"/>
              <a:gd name="connsiteY4" fmla="*/ 280318 h 901609"/>
              <a:gd name="connsiteX5" fmla="*/ 450635 w 855463"/>
              <a:gd name="connsiteY5" fmla="*/ 12397 h 901609"/>
              <a:gd name="connsiteX6" fmla="*/ 12392 w 855463"/>
              <a:gd name="connsiteY6" fmla="*/ 450805 h 901609"/>
              <a:gd name="connsiteX7" fmla="*/ 450635 w 855463"/>
              <a:gd name="connsiteY7" fmla="*/ 889212 h 901609"/>
              <a:gd name="connsiteX8" fmla="*/ 854385 w 855463"/>
              <a:gd name="connsiteY8" fmla="*/ 621292 h 901609"/>
              <a:gd name="connsiteX9" fmla="*/ 855463 w 855463"/>
              <a:gd name="connsiteY9" fmla="*/ 617825 h 901609"/>
              <a:gd name="connsiteX10" fmla="*/ 855463 w 855463"/>
              <a:gd name="connsiteY10" fmla="*/ 645089 h 901609"/>
              <a:gd name="connsiteX11" fmla="*/ 824186 w 855463"/>
              <a:gd name="connsiteY11" fmla="*/ 702648 h 901609"/>
              <a:gd name="connsiteX12" fmla="*/ 450635 w 855463"/>
              <a:gd name="connsiteY12" fmla="*/ 901609 h 901609"/>
              <a:gd name="connsiteX13" fmla="*/ 0 w 855463"/>
              <a:gd name="connsiteY13" fmla="*/ 450805 h 901609"/>
              <a:gd name="connsiteX14" fmla="*/ 450635 w 855463"/>
              <a:gd name="connsiteY14" fmla="*/ 0 h 90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5463" h="901609">
                <a:moveTo>
                  <a:pt x="450635" y="0"/>
                </a:moveTo>
                <a:cubicBezTo>
                  <a:pt x="605893" y="0"/>
                  <a:pt x="743108" y="79023"/>
                  <a:pt x="824186" y="198961"/>
                </a:cubicBezTo>
                <a:lnTo>
                  <a:pt x="855463" y="256521"/>
                </a:lnTo>
                <a:lnTo>
                  <a:pt x="855463" y="283784"/>
                </a:lnTo>
                <a:lnTo>
                  <a:pt x="854385" y="280318"/>
                </a:lnTo>
                <a:cubicBezTo>
                  <a:pt x="787767" y="123020"/>
                  <a:pt x="631875" y="12397"/>
                  <a:pt x="450635" y="12397"/>
                </a:cubicBezTo>
                <a:cubicBezTo>
                  <a:pt x="208982" y="12397"/>
                  <a:pt x="12392" y="209060"/>
                  <a:pt x="12392" y="450805"/>
                </a:cubicBezTo>
                <a:cubicBezTo>
                  <a:pt x="12392" y="692549"/>
                  <a:pt x="208982" y="889212"/>
                  <a:pt x="450635" y="889212"/>
                </a:cubicBezTo>
                <a:cubicBezTo>
                  <a:pt x="631875" y="889212"/>
                  <a:pt x="787767" y="778589"/>
                  <a:pt x="854385" y="621292"/>
                </a:cubicBezTo>
                <a:lnTo>
                  <a:pt x="855463" y="617825"/>
                </a:lnTo>
                <a:lnTo>
                  <a:pt x="855463" y="645089"/>
                </a:lnTo>
                <a:lnTo>
                  <a:pt x="824186" y="702648"/>
                </a:lnTo>
                <a:cubicBezTo>
                  <a:pt x="743108" y="822586"/>
                  <a:pt x="605893" y="901609"/>
                  <a:pt x="450635" y="901609"/>
                </a:cubicBezTo>
                <a:cubicBezTo>
                  <a:pt x="202222" y="901609"/>
                  <a:pt x="0" y="699310"/>
                  <a:pt x="0" y="450805"/>
                </a:cubicBezTo>
                <a:cubicBezTo>
                  <a:pt x="0" y="202299"/>
                  <a:pt x="202222" y="0"/>
                  <a:pt x="450635" y="0"/>
                </a:cubicBezTo>
                <a:close/>
              </a:path>
            </a:pathLst>
          </a:custGeom>
          <a:solidFill>
            <a:srgbClr val="F8A36A"/>
          </a:solidFill>
          <a:ln w="5806" cap="flat">
            <a:noFill/>
            <a:prstDash val="solid"/>
            <a:miter/>
          </a:ln>
        </p:spPr>
        <p:txBody>
          <a:bodyPr wrap="square" rtlCol="0" anchor="ctr">
            <a:noAutofit/>
          </a:bodyPr>
          <a:lstStyle/>
          <a:p>
            <a:endParaRPr lang="en-US"/>
          </a:p>
        </p:txBody>
      </p:sp>
      <p:sp>
        <p:nvSpPr>
          <p:cNvPr id="31" name="Freeform 30">
            <a:extLst>
              <a:ext uri="{FF2B5EF4-FFF2-40B4-BE49-F238E27FC236}">
                <a16:creationId xmlns:a16="http://schemas.microsoft.com/office/drawing/2014/main" id="{CBBC3CEE-3BC7-4B42-872F-630ED43188BE}"/>
              </a:ext>
            </a:extLst>
          </p:cNvPr>
          <p:cNvSpPr/>
          <p:nvPr userDrawn="1"/>
        </p:nvSpPr>
        <p:spPr>
          <a:xfrm>
            <a:off x="7127585" y="9481254"/>
            <a:ext cx="435953" cy="803560"/>
          </a:xfrm>
          <a:custGeom>
            <a:avLst/>
            <a:gdLst>
              <a:gd name="connsiteX0" fmla="*/ 401629 w 435953"/>
              <a:gd name="connsiteY0" fmla="*/ 0 h 803560"/>
              <a:gd name="connsiteX1" fmla="*/ 435953 w 435953"/>
              <a:gd name="connsiteY1" fmla="*/ 6932 h 803560"/>
              <a:gd name="connsiteX2" fmla="*/ 435953 w 435953"/>
              <a:gd name="connsiteY2" fmla="*/ 796628 h 803560"/>
              <a:gd name="connsiteX3" fmla="*/ 401629 w 435953"/>
              <a:gd name="connsiteY3" fmla="*/ 803560 h 803560"/>
              <a:gd name="connsiteX4" fmla="*/ 0 w 435953"/>
              <a:gd name="connsiteY4" fmla="*/ 401780 h 803560"/>
              <a:gd name="connsiteX5" fmla="*/ 401629 w 435953"/>
              <a:gd name="connsiteY5" fmla="*/ 0 h 80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953" h="803560">
                <a:moveTo>
                  <a:pt x="401629" y="0"/>
                </a:moveTo>
                <a:lnTo>
                  <a:pt x="435953" y="6932"/>
                </a:lnTo>
                <a:lnTo>
                  <a:pt x="435953" y="796628"/>
                </a:lnTo>
                <a:lnTo>
                  <a:pt x="401629" y="803560"/>
                </a:lnTo>
                <a:cubicBezTo>
                  <a:pt x="179815" y="803560"/>
                  <a:pt x="0" y="623677"/>
                  <a:pt x="0" y="401780"/>
                </a:cubicBezTo>
                <a:cubicBezTo>
                  <a:pt x="0" y="179883"/>
                  <a:pt x="179815" y="0"/>
                  <a:pt x="401629" y="0"/>
                </a:cubicBezTo>
                <a:close/>
              </a:path>
            </a:pathLst>
          </a:custGeom>
          <a:solidFill>
            <a:srgbClr val="8D5B98"/>
          </a:solidFill>
          <a:ln w="5806" cap="flat">
            <a:noFill/>
            <a:prstDash val="solid"/>
            <a:miter/>
          </a:ln>
        </p:spPr>
        <p:txBody>
          <a:bodyPr wrap="square" rtlCol="0" anchor="ctr">
            <a:noAutofit/>
          </a:bodyPr>
          <a:lstStyle/>
          <a:p>
            <a:endParaRPr lang="en-US"/>
          </a:p>
        </p:txBody>
      </p:sp>
      <p:grpSp>
        <p:nvGrpSpPr>
          <p:cNvPr id="11" name="Graphic 4">
            <a:extLst>
              <a:ext uri="{FF2B5EF4-FFF2-40B4-BE49-F238E27FC236}">
                <a16:creationId xmlns:a16="http://schemas.microsoft.com/office/drawing/2014/main" id="{D4D3E83F-4CA2-2DFA-104C-3F2CD1C5B24D}"/>
              </a:ext>
            </a:extLst>
          </p:cNvPr>
          <p:cNvGrpSpPr/>
          <p:nvPr userDrawn="1"/>
        </p:nvGrpSpPr>
        <p:grpSpPr>
          <a:xfrm>
            <a:off x="296262" y="10214832"/>
            <a:ext cx="1292921" cy="139591"/>
            <a:chOff x="4963693" y="3179089"/>
            <a:chExt cx="2147837" cy="231893"/>
          </a:xfrm>
          <a:solidFill>
            <a:srgbClr val="8D5B98"/>
          </a:solidFill>
        </p:grpSpPr>
        <p:sp>
          <p:nvSpPr>
            <p:cNvPr id="12" name="Freeform 11">
              <a:extLst>
                <a:ext uri="{FF2B5EF4-FFF2-40B4-BE49-F238E27FC236}">
                  <a16:creationId xmlns:a16="http://schemas.microsoft.com/office/drawing/2014/main" id="{022E168D-65A0-7004-D084-1643421F6DEA}"/>
                </a:ext>
              </a:extLst>
            </p:cNvPr>
            <p:cNvSpPr/>
            <p:nvPr/>
          </p:nvSpPr>
          <p:spPr>
            <a:xfrm>
              <a:off x="4963693" y="3245926"/>
              <a:ext cx="162090" cy="108681"/>
            </a:xfrm>
            <a:custGeom>
              <a:avLst/>
              <a:gdLst>
                <a:gd name="connsiteX0" fmla="*/ 19172 w 162090"/>
                <a:gd name="connsiteY0" fmla="*/ 0 h 108681"/>
                <a:gd name="connsiteX1" fmla="*/ 44154 w 162090"/>
                <a:gd name="connsiteY1" fmla="*/ 88340 h 108681"/>
                <a:gd name="connsiteX2" fmla="*/ 44735 w 162090"/>
                <a:gd name="connsiteY2" fmla="*/ 88340 h 108681"/>
                <a:gd name="connsiteX3" fmla="*/ 73783 w 162090"/>
                <a:gd name="connsiteY3" fmla="*/ 0 h 108681"/>
                <a:gd name="connsiteX4" fmla="*/ 89469 w 162090"/>
                <a:gd name="connsiteY4" fmla="*/ 0 h 108681"/>
                <a:gd name="connsiteX5" fmla="*/ 118518 w 162090"/>
                <a:gd name="connsiteY5" fmla="*/ 88340 h 108681"/>
                <a:gd name="connsiteX6" fmla="*/ 119098 w 162090"/>
                <a:gd name="connsiteY6" fmla="*/ 88340 h 108681"/>
                <a:gd name="connsiteX7" fmla="*/ 144080 w 162090"/>
                <a:gd name="connsiteY7" fmla="*/ 0 h 108681"/>
                <a:gd name="connsiteX8" fmla="*/ 162090 w 162090"/>
                <a:gd name="connsiteY8" fmla="*/ 0 h 108681"/>
                <a:gd name="connsiteX9" fmla="*/ 127813 w 162090"/>
                <a:gd name="connsiteY9" fmla="*/ 108682 h 108681"/>
                <a:gd name="connsiteX10" fmla="*/ 110384 w 162090"/>
                <a:gd name="connsiteY10" fmla="*/ 108682 h 108681"/>
                <a:gd name="connsiteX11" fmla="*/ 81335 w 162090"/>
                <a:gd name="connsiteY11" fmla="*/ 19179 h 108681"/>
                <a:gd name="connsiteX12" fmla="*/ 80755 w 162090"/>
                <a:gd name="connsiteY12" fmla="*/ 19179 h 108681"/>
                <a:gd name="connsiteX13" fmla="*/ 51706 w 162090"/>
                <a:gd name="connsiteY13" fmla="*/ 108682 h 108681"/>
                <a:gd name="connsiteX14" fmla="*/ 34277 w 162090"/>
                <a:gd name="connsiteY14" fmla="*/ 108682 h 108681"/>
                <a:gd name="connsiteX15" fmla="*/ 0 w 162090"/>
                <a:gd name="connsiteY15" fmla="*/ 0 h 108681"/>
                <a:gd name="connsiteX16" fmla="*/ 19172 w 162090"/>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090" h="108681">
                  <a:moveTo>
                    <a:pt x="19172" y="0"/>
                  </a:moveTo>
                  <a:lnTo>
                    <a:pt x="44154" y="88340"/>
                  </a:lnTo>
                  <a:lnTo>
                    <a:pt x="44735" y="88340"/>
                  </a:lnTo>
                  <a:lnTo>
                    <a:pt x="73783" y="0"/>
                  </a:lnTo>
                  <a:lnTo>
                    <a:pt x="89469" y="0"/>
                  </a:lnTo>
                  <a:lnTo>
                    <a:pt x="118518" y="88340"/>
                  </a:lnTo>
                  <a:lnTo>
                    <a:pt x="119098" y="88340"/>
                  </a:lnTo>
                  <a:lnTo>
                    <a:pt x="144080" y="0"/>
                  </a:lnTo>
                  <a:lnTo>
                    <a:pt x="162090" y="0"/>
                  </a:lnTo>
                  <a:lnTo>
                    <a:pt x="127813" y="108682"/>
                  </a:lnTo>
                  <a:lnTo>
                    <a:pt x="110384" y="108682"/>
                  </a:lnTo>
                  <a:lnTo>
                    <a:pt x="81335" y="19179"/>
                  </a:lnTo>
                  <a:lnTo>
                    <a:pt x="80755" y="19179"/>
                  </a:lnTo>
                  <a:lnTo>
                    <a:pt x="51706" y="108682"/>
                  </a:lnTo>
                  <a:lnTo>
                    <a:pt x="34277" y="108682"/>
                  </a:lnTo>
                  <a:lnTo>
                    <a:pt x="0" y="0"/>
                  </a:lnTo>
                  <a:lnTo>
                    <a:pt x="19172" y="0"/>
                  </a:lnTo>
                  <a:close/>
                </a:path>
              </a:pathLst>
            </a:custGeom>
            <a:grpFill/>
            <a:ln w="5806" cap="flat">
              <a:noFill/>
              <a:prstDash val="solid"/>
              <a:miter/>
            </a:ln>
          </p:spPr>
          <p:txBody>
            <a:bodyPr rtlCol="0" anchor="ctr"/>
            <a:lstStyle/>
            <a:p>
              <a:endParaRPr lang="en-US">
                <a:solidFill>
                  <a:srgbClr val="8D5B98"/>
                </a:solidFill>
              </a:endParaRPr>
            </a:p>
          </p:txBody>
        </p:sp>
        <p:sp>
          <p:nvSpPr>
            <p:cNvPr id="13" name="Freeform 12">
              <a:extLst>
                <a:ext uri="{FF2B5EF4-FFF2-40B4-BE49-F238E27FC236}">
                  <a16:creationId xmlns:a16="http://schemas.microsoft.com/office/drawing/2014/main" id="{7C3BA4B7-2EA8-BC3B-2FA4-9FBB709EEC22}"/>
                </a:ext>
              </a:extLst>
            </p:cNvPr>
            <p:cNvSpPr/>
            <p:nvPr/>
          </p:nvSpPr>
          <p:spPr>
            <a:xfrm>
              <a:off x="5132174" y="3245926"/>
              <a:ext cx="161509" cy="108681"/>
            </a:xfrm>
            <a:custGeom>
              <a:avLst/>
              <a:gdLst>
                <a:gd name="connsiteX0" fmla="*/ 18591 w 161509"/>
                <a:gd name="connsiteY0" fmla="*/ 0 h 108681"/>
                <a:gd name="connsiteX1" fmla="*/ 43573 w 161509"/>
                <a:gd name="connsiteY1" fmla="*/ 88340 h 108681"/>
                <a:gd name="connsiteX2" fmla="*/ 44154 w 161509"/>
                <a:gd name="connsiteY2" fmla="*/ 88340 h 108681"/>
                <a:gd name="connsiteX3" fmla="*/ 73202 w 161509"/>
                <a:gd name="connsiteY3" fmla="*/ 0 h 108681"/>
                <a:gd name="connsiteX4" fmla="*/ 88888 w 161509"/>
                <a:gd name="connsiteY4" fmla="*/ 0 h 108681"/>
                <a:gd name="connsiteX5" fmla="*/ 117937 w 161509"/>
                <a:gd name="connsiteY5" fmla="*/ 88340 h 108681"/>
                <a:gd name="connsiteX6" fmla="*/ 118518 w 161509"/>
                <a:gd name="connsiteY6" fmla="*/ 88340 h 108681"/>
                <a:gd name="connsiteX7" fmla="*/ 143499 w 161509"/>
                <a:gd name="connsiteY7" fmla="*/ 0 h 108681"/>
                <a:gd name="connsiteX8" fmla="*/ 161509 w 161509"/>
                <a:gd name="connsiteY8" fmla="*/ 0 h 108681"/>
                <a:gd name="connsiteX9" fmla="*/ 127232 w 161509"/>
                <a:gd name="connsiteY9" fmla="*/ 108682 h 108681"/>
                <a:gd name="connsiteX10" fmla="*/ 109803 w 161509"/>
                <a:gd name="connsiteY10" fmla="*/ 108682 h 108681"/>
                <a:gd name="connsiteX11" fmla="*/ 80755 w 161509"/>
                <a:gd name="connsiteY11" fmla="*/ 19179 h 108681"/>
                <a:gd name="connsiteX12" fmla="*/ 80755 w 161509"/>
                <a:gd name="connsiteY12" fmla="*/ 19179 h 108681"/>
                <a:gd name="connsiteX13" fmla="*/ 51706 w 161509"/>
                <a:gd name="connsiteY13" fmla="*/ 108682 h 108681"/>
                <a:gd name="connsiteX14" fmla="*/ 34277 w 161509"/>
                <a:gd name="connsiteY14" fmla="*/ 108682 h 108681"/>
                <a:gd name="connsiteX15" fmla="*/ 0 w 161509"/>
                <a:gd name="connsiteY15" fmla="*/ 0 h 108681"/>
                <a:gd name="connsiteX16" fmla="*/ 18591 w 161509"/>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09" h="108681">
                  <a:moveTo>
                    <a:pt x="18591" y="0"/>
                  </a:moveTo>
                  <a:lnTo>
                    <a:pt x="43573" y="88340"/>
                  </a:lnTo>
                  <a:lnTo>
                    <a:pt x="44154" y="88340"/>
                  </a:lnTo>
                  <a:lnTo>
                    <a:pt x="73202" y="0"/>
                  </a:lnTo>
                  <a:lnTo>
                    <a:pt x="88888" y="0"/>
                  </a:lnTo>
                  <a:lnTo>
                    <a:pt x="117937" y="88340"/>
                  </a:lnTo>
                  <a:lnTo>
                    <a:pt x="118518" y="88340"/>
                  </a:lnTo>
                  <a:lnTo>
                    <a:pt x="143499" y="0"/>
                  </a:lnTo>
                  <a:lnTo>
                    <a:pt x="161509" y="0"/>
                  </a:lnTo>
                  <a:lnTo>
                    <a:pt x="127232" y="108682"/>
                  </a:lnTo>
                  <a:lnTo>
                    <a:pt x="109803" y="108682"/>
                  </a:lnTo>
                  <a:lnTo>
                    <a:pt x="80755" y="19179"/>
                  </a:lnTo>
                  <a:lnTo>
                    <a:pt x="80755" y="19179"/>
                  </a:lnTo>
                  <a:lnTo>
                    <a:pt x="51706" y="108682"/>
                  </a:lnTo>
                  <a:lnTo>
                    <a:pt x="34277" y="108682"/>
                  </a:lnTo>
                  <a:lnTo>
                    <a:pt x="0" y="0"/>
                  </a:lnTo>
                  <a:lnTo>
                    <a:pt x="18591" y="0"/>
                  </a:lnTo>
                  <a:close/>
                </a:path>
              </a:pathLst>
            </a:custGeom>
            <a:grpFill/>
            <a:ln w="5806" cap="flat">
              <a:noFill/>
              <a:prstDash val="solid"/>
              <a:miter/>
            </a:ln>
          </p:spPr>
          <p:txBody>
            <a:bodyPr rtlCol="0" anchor="ctr"/>
            <a:lstStyle/>
            <a:p>
              <a:endParaRPr lang="en-US">
                <a:solidFill>
                  <a:srgbClr val="8D5B98"/>
                </a:solidFill>
              </a:endParaRPr>
            </a:p>
          </p:txBody>
        </p:sp>
        <p:sp>
          <p:nvSpPr>
            <p:cNvPr id="14" name="Freeform 13">
              <a:extLst>
                <a:ext uri="{FF2B5EF4-FFF2-40B4-BE49-F238E27FC236}">
                  <a16:creationId xmlns:a16="http://schemas.microsoft.com/office/drawing/2014/main" id="{DFF893F6-6EE9-0850-2F63-EFCADB2BE1E9}"/>
                </a:ext>
              </a:extLst>
            </p:cNvPr>
            <p:cNvSpPr/>
            <p:nvPr/>
          </p:nvSpPr>
          <p:spPr>
            <a:xfrm>
              <a:off x="5298911" y="3245926"/>
              <a:ext cx="162090" cy="108681"/>
            </a:xfrm>
            <a:custGeom>
              <a:avLst/>
              <a:gdLst>
                <a:gd name="connsiteX0" fmla="*/ 19172 w 162090"/>
                <a:gd name="connsiteY0" fmla="*/ 0 h 108681"/>
                <a:gd name="connsiteX1" fmla="*/ 44154 w 162090"/>
                <a:gd name="connsiteY1" fmla="*/ 88340 h 108681"/>
                <a:gd name="connsiteX2" fmla="*/ 44735 w 162090"/>
                <a:gd name="connsiteY2" fmla="*/ 88340 h 108681"/>
                <a:gd name="connsiteX3" fmla="*/ 73783 w 162090"/>
                <a:gd name="connsiteY3" fmla="*/ 0 h 108681"/>
                <a:gd name="connsiteX4" fmla="*/ 89469 w 162090"/>
                <a:gd name="connsiteY4" fmla="*/ 0 h 108681"/>
                <a:gd name="connsiteX5" fmla="*/ 118518 w 162090"/>
                <a:gd name="connsiteY5" fmla="*/ 88340 h 108681"/>
                <a:gd name="connsiteX6" fmla="*/ 119098 w 162090"/>
                <a:gd name="connsiteY6" fmla="*/ 88340 h 108681"/>
                <a:gd name="connsiteX7" fmla="*/ 144080 w 162090"/>
                <a:gd name="connsiteY7" fmla="*/ 0 h 108681"/>
                <a:gd name="connsiteX8" fmla="*/ 162090 w 162090"/>
                <a:gd name="connsiteY8" fmla="*/ 0 h 108681"/>
                <a:gd name="connsiteX9" fmla="*/ 127813 w 162090"/>
                <a:gd name="connsiteY9" fmla="*/ 108682 h 108681"/>
                <a:gd name="connsiteX10" fmla="*/ 110384 w 162090"/>
                <a:gd name="connsiteY10" fmla="*/ 108682 h 108681"/>
                <a:gd name="connsiteX11" fmla="*/ 81335 w 162090"/>
                <a:gd name="connsiteY11" fmla="*/ 19179 h 108681"/>
                <a:gd name="connsiteX12" fmla="*/ 80755 w 162090"/>
                <a:gd name="connsiteY12" fmla="*/ 19179 h 108681"/>
                <a:gd name="connsiteX13" fmla="*/ 51706 w 162090"/>
                <a:gd name="connsiteY13" fmla="*/ 108682 h 108681"/>
                <a:gd name="connsiteX14" fmla="*/ 34277 w 162090"/>
                <a:gd name="connsiteY14" fmla="*/ 108682 h 108681"/>
                <a:gd name="connsiteX15" fmla="*/ 0 w 162090"/>
                <a:gd name="connsiteY15" fmla="*/ 0 h 108681"/>
                <a:gd name="connsiteX16" fmla="*/ 19172 w 162090"/>
                <a:gd name="connsiteY16" fmla="*/ 0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090" h="108681">
                  <a:moveTo>
                    <a:pt x="19172" y="0"/>
                  </a:moveTo>
                  <a:lnTo>
                    <a:pt x="44154" y="88340"/>
                  </a:lnTo>
                  <a:lnTo>
                    <a:pt x="44735" y="88340"/>
                  </a:lnTo>
                  <a:lnTo>
                    <a:pt x="73783" y="0"/>
                  </a:lnTo>
                  <a:lnTo>
                    <a:pt x="89469" y="0"/>
                  </a:lnTo>
                  <a:lnTo>
                    <a:pt x="118518" y="88340"/>
                  </a:lnTo>
                  <a:lnTo>
                    <a:pt x="119098" y="88340"/>
                  </a:lnTo>
                  <a:lnTo>
                    <a:pt x="144080" y="0"/>
                  </a:lnTo>
                  <a:lnTo>
                    <a:pt x="162090" y="0"/>
                  </a:lnTo>
                  <a:lnTo>
                    <a:pt x="127813" y="108682"/>
                  </a:lnTo>
                  <a:lnTo>
                    <a:pt x="110384" y="108682"/>
                  </a:lnTo>
                  <a:lnTo>
                    <a:pt x="81335" y="19179"/>
                  </a:lnTo>
                  <a:lnTo>
                    <a:pt x="80755" y="19179"/>
                  </a:lnTo>
                  <a:lnTo>
                    <a:pt x="51706" y="108682"/>
                  </a:lnTo>
                  <a:lnTo>
                    <a:pt x="34277" y="108682"/>
                  </a:lnTo>
                  <a:lnTo>
                    <a:pt x="0" y="0"/>
                  </a:lnTo>
                  <a:lnTo>
                    <a:pt x="19172" y="0"/>
                  </a:lnTo>
                  <a:close/>
                </a:path>
              </a:pathLst>
            </a:custGeom>
            <a:grpFill/>
            <a:ln w="5806" cap="flat">
              <a:noFill/>
              <a:prstDash val="solid"/>
              <a:miter/>
            </a:ln>
          </p:spPr>
          <p:txBody>
            <a:bodyPr rtlCol="0" anchor="ctr"/>
            <a:lstStyle/>
            <a:p>
              <a:endParaRPr lang="en-US">
                <a:solidFill>
                  <a:srgbClr val="8D5B98"/>
                </a:solidFill>
              </a:endParaRPr>
            </a:p>
          </p:txBody>
        </p:sp>
        <p:sp>
          <p:nvSpPr>
            <p:cNvPr id="15" name="Freeform 14">
              <a:extLst>
                <a:ext uri="{FF2B5EF4-FFF2-40B4-BE49-F238E27FC236}">
                  <a16:creationId xmlns:a16="http://schemas.microsoft.com/office/drawing/2014/main" id="{C8F6E1A9-2AFD-EE4B-F004-C5D148C4B995}"/>
                </a:ext>
              </a:extLst>
            </p:cNvPr>
            <p:cNvSpPr/>
            <p:nvPr/>
          </p:nvSpPr>
          <p:spPr>
            <a:xfrm>
              <a:off x="5470878" y="3330779"/>
              <a:ext cx="25562" cy="25572"/>
            </a:xfrm>
            <a:custGeom>
              <a:avLst/>
              <a:gdLst>
                <a:gd name="connsiteX0" fmla="*/ 25562 w 25562"/>
                <a:gd name="connsiteY0" fmla="*/ 12786 h 25572"/>
                <a:gd name="connsiteX1" fmla="*/ 22077 w 25562"/>
                <a:gd name="connsiteY1" fmla="*/ 21504 h 25572"/>
                <a:gd name="connsiteX2" fmla="*/ 12781 w 25562"/>
                <a:gd name="connsiteY2" fmla="*/ 25572 h 25572"/>
                <a:gd name="connsiteX3" fmla="*/ 3486 w 25562"/>
                <a:gd name="connsiteY3" fmla="*/ 21504 h 25572"/>
                <a:gd name="connsiteX4" fmla="*/ 0 w 25562"/>
                <a:gd name="connsiteY4" fmla="*/ 12786 h 25572"/>
                <a:gd name="connsiteX5" fmla="*/ 3486 w 25562"/>
                <a:gd name="connsiteY5" fmla="*/ 4068 h 25572"/>
                <a:gd name="connsiteX6" fmla="*/ 12781 w 25562"/>
                <a:gd name="connsiteY6" fmla="*/ 0 h 25572"/>
                <a:gd name="connsiteX7" fmla="*/ 22077 w 25562"/>
                <a:gd name="connsiteY7" fmla="*/ 4068 h 25572"/>
                <a:gd name="connsiteX8" fmla="*/ 25562 w 25562"/>
                <a:gd name="connsiteY8" fmla="*/ 12786 h 2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2" h="25572">
                  <a:moveTo>
                    <a:pt x="25562" y="12786"/>
                  </a:moveTo>
                  <a:cubicBezTo>
                    <a:pt x="25562" y="16274"/>
                    <a:pt x="24400" y="19179"/>
                    <a:pt x="22077" y="21504"/>
                  </a:cubicBezTo>
                  <a:cubicBezTo>
                    <a:pt x="19753" y="23829"/>
                    <a:pt x="16848" y="25572"/>
                    <a:pt x="12781" y="25572"/>
                  </a:cubicBezTo>
                  <a:cubicBezTo>
                    <a:pt x="9295" y="25572"/>
                    <a:pt x="5810" y="24410"/>
                    <a:pt x="3486" y="21504"/>
                  </a:cubicBezTo>
                  <a:cubicBezTo>
                    <a:pt x="1162" y="19179"/>
                    <a:pt x="0" y="16274"/>
                    <a:pt x="0" y="12786"/>
                  </a:cubicBezTo>
                  <a:cubicBezTo>
                    <a:pt x="0" y="9299"/>
                    <a:pt x="1162" y="6393"/>
                    <a:pt x="3486" y="4068"/>
                  </a:cubicBezTo>
                  <a:cubicBezTo>
                    <a:pt x="5810" y="1744"/>
                    <a:pt x="8715" y="0"/>
                    <a:pt x="12781" y="0"/>
                  </a:cubicBezTo>
                  <a:cubicBezTo>
                    <a:pt x="16267" y="0"/>
                    <a:pt x="19753" y="1162"/>
                    <a:pt x="22077" y="4068"/>
                  </a:cubicBezTo>
                  <a:cubicBezTo>
                    <a:pt x="24400" y="6974"/>
                    <a:pt x="25562" y="9880"/>
                    <a:pt x="25562" y="12786"/>
                  </a:cubicBezTo>
                  <a:close/>
                </a:path>
              </a:pathLst>
            </a:custGeom>
            <a:grpFill/>
            <a:ln w="5806" cap="flat">
              <a:noFill/>
              <a:prstDash val="solid"/>
              <a:miter/>
            </a:ln>
          </p:spPr>
          <p:txBody>
            <a:bodyPr rtlCol="0" anchor="ctr"/>
            <a:lstStyle/>
            <a:p>
              <a:endParaRPr lang="en-US">
                <a:solidFill>
                  <a:srgbClr val="8D5B98"/>
                </a:solidFill>
              </a:endParaRPr>
            </a:p>
          </p:txBody>
        </p:sp>
        <p:sp>
          <p:nvSpPr>
            <p:cNvPr id="16" name="Freeform 15">
              <a:extLst>
                <a:ext uri="{FF2B5EF4-FFF2-40B4-BE49-F238E27FC236}">
                  <a16:creationId xmlns:a16="http://schemas.microsoft.com/office/drawing/2014/main" id="{9C637039-D87F-6677-D33A-41C2B67A23E9}"/>
                </a:ext>
              </a:extLst>
            </p:cNvPr>
            <p:cNvSpPr/>
            <p:nvPr/>
          </p:nvSpPr>
          <p:spPr>
            <a:xfrm>
              <a:off x="5519098" y="3208730"/>
              <a:ext cx="87725" cy="148783"/>
            </a:xfrm>
            <a:custGeom>
              <a:avLst/>
              <a:gdLst>
                <a:gd name="connsiteX0" fmla="*/ 86564 w 87725"/>
                <a:gd name="connsiteY0" fmla="*/ 61025 h 148783"/>
                <a:gd name="connsiteX1" fmla="*/ 55773 w 87725"/>
                <a:gd name="connsiteY1" fmla="*/ 61025 h 148783"/>
                <a:gd name="connsiteX2" fmla="*/ 55773 w 87725"/>
                <a:gd name="connsiteY2" fmla="*/ 98802 h 148783"/>
                <a:gd name="connsiteX3" fmla="*/ 56354 w 87725"/>
                <a:gd name="connsiteY3" fmla="*/ 107519 h 148783"/>
                <a:gd name="connsiteX4" fmla="*/ 58678 w 87725"/>
                <a:gd name="connsiteY4" fmla="*/ 113913 h 148783"/>
                <a:gd name="connsiteX5" fmla="*/ 63906 w 87725"/>
                <a:gd name="connsiteY5" fmla="*/ 117981 h 148783"/>
                <a:gd name="connsiteX6" fmla="*/ 72621 w 87725"/>
                <a:gd name="connsiteY6" fmla="*/ 119725 h 148783"/>
                <a:gd name="connsiteX7" fmla="*/ 80173 w 87725"/>
                <a:gd name="connsiteY7" fmla="*/ 119143 h 148783"/>
                <a:gd name="connsiteX8" fmla="*/ 87145 w 87725"/>
                <a:gd name="connsiteY8" fmla="*/ 116237 h 148783"/>
                <a:gd name="connsiteX9" fmla="*/ 87145 w 87725"/>
                <a:gd name="connsiteY9" fmla="*/ 145297 h 148783"/>
                <a:gd name="connsiteX10" fmla="*/ 74945 w 87725"/>
                <a:gd name="connsiteY10" fmla="*/ 148203 h 148783"/>
                <a:gd name="connsiteX11" fmla="*/ 62744 w 87725"/>
                <a:gd name="connsiteY11" fmla="*/ 148784 h 148783"/>
                <a:gd name="connsiteX12" fmla="*/ 46477 w 87725"/>
                <a:gd name="connsiteY12" fmla="*/ 147040 h 148783"/>
                <a:gd name="connsiteX13" fmla="*/ 33696 w 87725"/>
                <a:gd name="connsiteY13" fmla="*/ 141229 h 148783"/>
                <a:gd name="connsiteX14" fmla="*/ 24982 w 87725"/>
                <a:gd name="connsiteY14" fmla="*/ 130767 h 148783"/>
                <a:gd name="connsiteX15" fmla="*/ 22077 w 87725"/>
                <a:gd name="connsiteY15" fmla="*/ 115075 h 148783"/>
                <a:gd name="connsiteX16" fmla="*/ 22077 w 87725"/>
                <a:gd name="connsiteY16" fmla="*/ 61606 h 148783"/>
                <a:gd name="connsiteX17" fmla="*/ 0 w 87725"/>
                <a:gd name="connsiteY17" fmla="*/ 61606 h 148783"/>
                <a:gd name="connsiteX18" fmla="*/ 0 w 87725"/>
                <a:gd name="connsiteY18" fmla="*/ 33709 h 148783"/>
                <a:gd name="connsiteX19" fmla="*/ 22077 w 87725"/>
                <a:gd name="connsiteY19" fmla="*/ 33709 h 148783"/>
                <a:gd name="connsiteX20" fmla="*/ 22077 w 87725"/>
                <a:gd name="connsiteY20" fmla="*/ 0 h 148783"/>
                <a:gd name="connsiteX21" fmla="*/ 56935 w 87725"/>
                <a:gd name="connsiteY21" fmla="*/ 0 h 148783"/>
                <a:gd name="connsiteX22" fmla="*/ 56935 w 87725"/>
                <a:gd name="connsiteY22" fmla="*/ 33709 h 148783"/>
                <a:gd name="connsiteX23" fmla="*/ 87726 w 87725"/>
                <a:gd name="connsiteY23" fmla="*/ 33709 h 148783"/>
                <a:gd name="connsiteX24" fmla="*/ 87726 w 87725"/>
                <a:gd name="connsiteY24" fmla="*/ 61025 h 14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725" h="148783">
                  <a:moveTo>
                    <a:pt x="86564" y="61025"/>
                  </a:moveTo>
                  <a:lnTo>
                    <a:pt x="55773" y="61025"/>
                  </a:lnTo>
                  <a:lnTo>
                    <a:pt x="55773" y="98802"/>
                  </a:lnTo>
                  <a:cubicBezTo>
                    <a:pt x="55773" y="101708"/>
                    <a:pt x="55773" y="104614"/>
                    <a:pt x="56354" y="107519"/>
                  </a:cubicBezTo>
                  <a:cubicBezTo>
                    <a:pt x="56935" y="109844"/>
                    <a:pt x="57516" y="112169"/>
                    <a:pt x="58678" y="113913"/>
                  </a:cubicBezTo>
                  <a:cubicBezTo>
                    <a:pt x="59840" y="115656"/>
                    <a:pt x="61582" y="117400"/>
                    <a:pt x="63906" y="117981"/>
                  </a:cubicBezTo>
                  <a:cubicBezTo>
                    <a:pt x="66230" y="119143"/>
                    <a:pt x="69135" y="119725"/>
                    <a:pt x="72621" y="119725"/>
                  </a:cubicBezTo>
                  <a:cubicBezTo>
                    <a:pt x="74364" y="119725"/>
                    <a:pt x="76688" y="119725"/>
                    <a:pt x="80173" y="119143"/>
                  </a:cubicBezTo>
                  <a:cubicBezTo>
                    <a:pt x="83078" y="118562"/>
                    <a:pt x="85402" y="117981"/>
                    <a:pt x="87145" y="116237"/>
                  </a:cubicBezTo>
                  <a:lnTo>
                    <a:pt x="87145" y="145297"/>
                  </a:lnTo>
                  <a:cubicBezTo>
                    <a:pt x="83078" y="146459"/>
                    <a:pt x="79011" y="147622"/>
                    <a:pt x="74945" y="148203"/>
                  </a:cubicBezTo>
                  <a:cubicBezTo>
                    <a:pt x="70878" y="148784"/>
                    <a:pt x="66811" y="148784"/>
                    <a:pt x="62744" y="148784"/>
                  </a:cubicBezTo>
                  <a:cubicBezTo>
                    <a:pt x="56935" y="148784"/>
                    <a:pt x="51706" y="148203"/>
                    <a:pt x="46477" y="147040"/>
                  </a:cubicBezTo>
                  <a:cubicBezTo>
                    <a:pt x="41249" y="145878"/>
                    <a:pt x="37182" y="143553"/>
                    <a:pt x="33696" y="141229"/>
                  </a:cubicBezTo>
                  <a:cubicBezTo>
                    <a:pt x="30210" y="138904"/>
                    <a:pt x="27306" y="134835"/>
                    <a:pt x="24982" y="130767"/>
                  </a:cubicBezTo>
                  <a:cubicBezTo>
                    <a:pt x="22658" y="126699"/>
                    <a:pt x="22077" y="120887"/>
                    <a:pt x="22077" y="115075"/>
                  </a:cubicBezTo>
                  <a:lnTo>
                    <a:pt x="22077" y="61606"/>
                  </a:lnTo>
                  <a:lnTo>
                    <a:pt x="0" y="61606"/>
                  </a:lnTo>
                  <a:lnTo>
                    <a:pt x="0" y="33709"/>
                  </a:lnTo>
                  <a:lnTo>
                    <a:pt x="22077" y="33709"/>
                  </a:lnTo>
                  <a:lnTo>
                    <a:pt x="22077" y="0"/>
                  </a:lnTo>
                  <a:lnTo>
                    <a:pt x="56935" y="0"/>
                  </a:lnTo>
                  <a:lnTo>
                    <a:pt x="56935" y="33709"/>
                  </a:lnTo>
                  <a:lnTo>
                    <a:pt x="87726" y="33709"/>
                  </a:lnTo>
                  <a:lnTo>
                    <a:pt x="87726" y="61025"/>
                  </a:lnTo>
                  <a:close/>
                </a:path>
              </a:pathLst>
            </a:custGeom>
            <a:grpFill/>
            <a:ln w="5806" cap="flat">
              <a:noFill/>
              <a:prstDash val="solid"/>
              <a:miter/>
            </a:ln>
          </p:spPr>
          <p:txBody>
            <a:bodyPr rtlCol="0" anchor="ctr"/>
            <a:lstStyle/>
            <a:p>
              <a:endParaRPr lang="en-US">
                <a:solidFill>
                  <a:srgbClr val="8D5B98"/>
                </a:solidFill>
              </a:endParaRPr>
            </a:p>
          </p:txBody>
        </p:sp>
        <p:sp>
          <p:nvSpPr>
            <p:cNvPr id="17" name="Freeform 16">
              <a:extLst>
                <a:ext uri="{FF2B5EF4-FFF2-40B4-BE49-F238E27FC236}">
                  <a16:creationId xmlns:a16="http://schemas.microsoft.com/office/drawing/2014/main" id="{A4E9BB43-7652-DCDD-84A4-0C75D2F66B6A}"/>
                </a:ext>
              </a:extLst>
            </p:cNvPr>
            <p:cNvSpPr/>
            <p:nvPr/>
          </p:nvSpPr>
          <p:spPr>
            <a:xfrm>
              <a:off x="5620186" y="3238951"/>
              <a:ext cx="115031" cy="118562"/>
            </a:xfrm>
            <a:custGeom>
              <a:avLst/>
              <a:gdLst>
                <a:gd name="connsiteX0" fmla="*/ 109803 w 115031"/>
                <a:gd name="connsiteY0" fmla="*/ 96477 h 118562"/>
                <a:gd name="connsiteX1" fmla="*/ 88888 w 115031"/>
                <a:gd name="connsiteY1" fmla="*/ 112750 h 118562"/>
                <a:gd name="connsiteX2" fmla="*/ 62164 w 115031"/>
                <a:gd name="connsiteY2" fmla="*/ 118562 h 118562"/>
                <a:gd name="connsiteX3" fmla="*/ 37763 w 115031"/>
                <a:gd name="connsiteY3" fmla="*/ 114494 h 118562"/>
                <a:gd name="connsiteX4" fmla="*/ 18010 w 115031"/>
                <a:gd name="connsiteY4" fmla="*/ 102289 h 118562"/>
                <a:gd name="connsiteX5" fmla="*/ 4648 w 115031"/>
                <a:gd name="connsiteY5" fmla="*/ 83691 h 118562"/>
                <a:gd name="connsiteX6" fmla="*/ 0 w 115031"/>
                <a:gd name="connsiteY6" fmla="*/ 59281 h 118562"/>
                <a:gd name="connsiteX7" fmla="*/ 4648 w 115031"/>
                <a:gd name="connsiteY7" fmla="*/ 34871 h 118562"/>
                <a:gd name="connsiteX8" fmla="*/ 18010 w 115031"/>
                <a:gd name="connsiteY8" fmla="*/ 16273 h 118562"/>
                <a:gd name="connsiteX9" fmla="*/ 37763 w 115031"/>
                <a:gd name="connsiteY9" fmla="*/ 4068 h 118562"/>
                <a:gd name="connsiteX10" fmla="*/ 62164 w 115031"/>
                <a:gd name="connsiteY10" fmla="*/ 0 h 118562"/>
                <a:gd name="connsiteX11" fmla="*/ 84240 w 115031"/>
                <a:gd name="connsiteY11" fmla="*/ 4068 h 118562"/>
                <a:gd name="connsiteX12" fmla="*/ 101088 w 115031"/>
                <a:gd name="connsiteY12" fmla="*/ 16273 h 118562"/>
                <a:gd name="connsiteX13" fmla="*/ 111546 w 115031"/>
                <a:gd name="connsiteY13" fmla="*/ 34871 h 118562"/>
                <a:gd name="connsiteX14" fmla="*/ 115032 w 115031"/>
                <a:gd name="connsiteY14" fmla="*/ 59281 h 118562"/>
                <a:gd name="connsiteX15" fmla="*/ 115032 w 115031"/>
                <a:gd name="connsiteY15" fmla="*/ 70324 h 118562"/>
                <a:gd name="connsiteX16" fmla="*/ 34277 w 115031"/>
                <a:gd name="connsiteY16" fmla="*/ 70324 h 118562"/>
                <a:gd name="connsiteX17" fmla="*/ 43573 w 115031"/>
                <a:gd name="connsiteY17" fmla="*/ 86016 h 118562"/>
                <a:gd name="connsiteX18" fmla="*/ 61002 w 115031"/>
                <a:gd name="connsiteY18" fmla="*/ 91827 h 118562"/>
                <a:gd name="connsiteX19" fmla="*/ 75526 w 115031"/>
                <a:gd name="connsiteY19" fmla="*/ 87759 h 118562"/>
                <a:gd name="connsiteX20" fmla="*/ 85983 w 115031"/>
                <a:gd name="connsiteY20" fmla="*/ 77879 h 118562"/>
                <a:gd name="connsiteX21" fmla="*/ 109803 w 115031"/>
                <a:gd name="connsiteY21" fmla="*/ 96477 h 118562"/>
                <a:gd name="connsiteX22" fmla="*/ 80174 w 115031"/>
                <a:gd name="connsiteY22" fmla="*/ 46495 h 118562"/>
                <a:gd name="connsiteX23" fmla="*/ 74364 w 115031"/>
                <a:gd name="connsiteY23" fmla="*/ 31384 h 118562"/>
                <a:gd name="connsiteX24" fmla="*/ 58678 w 115031"/>
                <a:gd name="connsiteY24" fmla="*/ 24991 h 118562"/>
                <a:gd name="connsiteX25" fmla="*/ 48221 w 115031"/>
                <a:gd name="connsiteY25" fmla="*/ 26735 h 118562"/>
                <a:gd name="connsiteX26" fmla="*/ 40668 w 115031"/>
                <a:gd name="connsiteY26" fmla="*/ 31384 h 118562"/>
                <a:gd name="connsiteX27" fmla="*/ 36020 w 115031"/>
                <a:gd name="connsiteY27" fmla="*/ 38359 h 118562"/>
                <a:gd name="connsiteX28" fmla="*/ 34277 w 115031"/>
                <a:gd name="connsiteY28" fmla="*/ 46495 h 118562"/>
                <a:gd name="connsiteX29" fmla="*/ 80174 w 115031"/>
                <a:gd name="connsiteY29" fmla="*/ 46495 h 1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031" h="118562">
                  <a:moveTo>
                    <a:pt x="109803" y="96477"/>
                  </a:moveTo>
                  <a:cubicBezTo>
                    <a:pt x="103993" y="103451"/>
                    <a:pt x="97022" y="109263"/>
                    <a:pt x="88888" y="112750"/>
                  </a:cubicBezTo>
                  <a:cubicBezTo>
                    <a:pt x="80755" y="116237"/>
                    <a:pt x="71459" y="118562"/>
                    <a:pt x="62164" y="118562"/>
                  </a:cubicBezTo>
                  <a:cubicBezTo>
                    <a:pt x="53449" y="118562"/>
                    <a:pt x="45316" y="117400"/>
                    <a:pt x="37763" y="114494"/>
                  </a:cubicBezTo>
                  <a:cubicBezTo>
                    <a:pt x="30210" y="111588"/>
                    <a:pt x="23239" y="107519"/>
                    <a:pt x="18010" y="102289"/>
                  </a:cubicBezTo>
                  <a:cubicBezTo>
                    <a:pt x="12201" y="97058"/>
                    <a:pt x="8134" y="90665"/>
                    <a:pt x="4648" y="83691"/>
                  </a:cubicBezTo>
                  <a:cubicBezTo>
                    <a:pt x="1162" y="76136"/>
                    <a:pt x="0" y="67999"/>
                    <a:pt x="0" y="59281"/>
                  </a:cubicBezTo>
                  <a:cubicBezTo>
                    <a:pt x="0" y="50563"/>
                    <a:pt x="1743" y="42427"/>
                    <a:pt x="4648" y="34871"/>
                  </a:cubicBezTo>
                  <a:cubicBezTo>
                    <a:pt x="8134" y="27316"/>
                    <a:pt x="12201" y="21504"/>
                    <a:pt x="18010" y="16273"/>
                  </a:cubicBezTo>
                  <a:cubicBezTo>
                    <a:pt x="23820" y="11043"/>
                    <a:pt x="30210" y="6974"/>
                    <a:pt x="37763" y="4068"/>
                  </a:cubicBezTo>
                  <a:cubicBezTo>
                    <a:pt x="45316" y="1162"/>
                    <a:pt x="53449" y="0"/>
                    <a:pt x="62164" y="0"/>
                  </a:cubicBezTo>
                  <a:cubicBezTo>
                    <a:pt x="70297" y="0"/>
                    <a:pt x="77269" y="1162"/>
                    <a:pt x="84240" y="4068"/>
                  </a:cubicBezTo>
                  <a:cubicBezTo>
                    <a:pt x="90631" y="6974"/>
                    <a:pt x="96441" y="11043"/>
                    <a:pt x="101088" y="16273"/>
                  </a:cubicBezTo>
                  <a:cubicBezTo>
                    <a:pt x="105736" y="21504"/>
                    <a:pt x="109222" y="27897"/>
                    <a:pt x="111546" y="34871"/>
                  </a:cubicBezTo>
                  <a:cubicBezTo>
                    <a:pt x="113870" y="42427"/>
                    <a:pt x="115032" y="50563"/>
                    <a:pt x="115032" y="59281"/>
                  </a:cubicBezTo>
                  <a:lnTo>
                    <a:pt x="115032" y="70324"/>
                  </a:lnTo>
                  <a:lnTo>
                    <a:pt x="34277" y="70324"/>
                  </a:lnTo>
                  <a:cubicBezTo>
                    <a:pt x="35439" y="76717"/>
                    <a:pt x="38925" y="82529"/>
                    <a:pt x="43573" y="86016"/>
                  </a:cubicBezTo>
                  <a:cubicBezTo>
                    <a:pt x="48221" y="89503"/>
                    <a:pt x="54030" y="91827"/>
                    <a:pt x="61002" y="91827"/>
                  </a:cubicBezTo>
                  <a:cubicBezTo>
                    <a:pt x="66811" y="91827"/>
                    <a:pt x="71459" y="90665"/>
                    <a:pt x="75526" y="87759"/>
                  </a:cubicBezTo>
                  <a:cubicBezTo>
                    <a:pt x="79593" y="84853"/>
                    <a:pt x="83079" y="81948"/>
                    <a:pt x="85983" y="77879"/>
                  </a:cubicBezTo>
                  <a:lnTo>
                    <a:pt x="109803" y="96477"/>
                  </a:lnTo>
                  <a:close/>
                  <a:moveTo>
                    <a:pt x="80174" y="46495"/>
                  </a:moveTo>
                  <a:cubicBezTo>
                    <a:pt x="80174" y="40683"/>
                    <a:pt x="78431" y="35453"/>
                    <a:pt x="74364" y="31384"/>
                  </a:cubicBezTo>
                  <a:cubicBezTo>
                    <a:pt x="70297" y="27316"/>
                    <a:pt x="65068" y="24991"/>
                    <a:pt x="58678" y="24991"/>
                  </a:cubicBezTo>
                  <a:cubicBezTo>
                    <a:pt x="54611" y="24991"/>
                    <a:pt x="51125" y="25572"/>
                    <a:pt x="48221" y="26735"/>
                  </a:cubicBezTo>
                  <a:cubicBezTo>
                    <a:pt x="45316" y="27897"/>
                    <a:pt x="42992" y="29641"/>
                    <a:pt x="40668" y="31384"/>
                  </a:cubicBezTo>
                  <a:cubicBezTo>
                    <a:pt x="38344" y="33128"/>
                    <a:pt x="37182" y="35453"/>
                    <a:pt x="36020" y="38359"/>
                  </a:cubicBezTo>
                  <a:cubicBezTo>
                    <a:pt x="34858" y="40683"/>
                    <a:pt x="34277" y="43589"/>
                    <a:pt x="34277" y="46495"/>
                  </a:cubicBezTo>
                  <a:lnTo>
                    <a:pt x="80174" y="46495"/>
                  </a:lnTo>
                  <a:close/>
                </a:path>
              </a:pathLst>
            </a:custGeom>
            <a:grpFill/>
            <a:ln w="5806" cap="flat">
              <a:noFill/>
              <a:prstDash val="solid"/>
              <a:miter/>
            </a:ln>
          </p:spPr>
          <p:txBody>
            <a:bodyPr rtlCol="0" anchor="ctr"/>
            <a:lstStyle/>
            <a:p>
              <a:endParaRPr lang="en-US">
                <a:solidFill>
                  <a:srgbClr val="8D5B98"/>
                </a:solidFill>
              </a:endParaRPr>
            </a:p>
          </p:txBody>
        </p:sp>
        <p:sp>
          <p:nvSpPr>
            <p:cNvPr id="18" name="Freeform 17">
              <a:extLst>
                <a:ext uri="{FF2B5EF4-FFF2-40B4-BE49-F238E27FC236}">
                  <a16:creationId xmlns:a16="http://schemas.microsoft.com/office/drawing/2014/main" id="{CC67CA95-F053-BCAC-BA53-D5A190D73C3A}"/>
                </a:ext>
              </a:extLst>
            </p:cNvPr>
            <p:cNvSpPr/>
            <p:nvPr/>
          </p:nvSpPr>
          <p:spPr>
            <a:xfrm>
              <a:off x="5751485" y="3240114"/>
              <a:ext cx="107478" cy="117399"/>
            </a:xfrm>
            <a:custGeom>
              <a:avLst/>
              <a:gdLst>
                <a:gd name="connsiteX0" fmla="*/ 76107 w 107478"/>
                <a:gd name="connsiteY0" fmla="*/ 100545 h 117399"/>
                <a:gd name="connsiteX1" fmla="*/ 76107 w 107478"/>
                <a:gd name="connsiteY1" fmla="*/ 100545 h 117399"/>
                <a:gd name="connsiteX2" fmla="*/ 60420 w 107478"/>
                <a:gd name="connsiteY2" fmla="*/ 113331 h 117399"/>
                <a:gd name="connsiteX3" fmla="*/ 40087 w 107478"/>
                <a:gd name="connsiteY3" fmla="*/ 117400 h 117399"/>
                <a:gd name="connsiteX4" fmla="*/ 24982 w 107478"/>
                <a:gd name="connsiteY4" fmla="*/ 115075 h 117399"/>
                <a:gd name="connsiteX5" fmla="*/ 12200 w 107478"/>
                <a:gd name="connsiteY5" fmla="*/ 108682 h 117399"/>
                <a:gd name="connsiteX6" fmla="*/ 3486 w 107478"/>
                <a:gd name="connsiteY6" fmla="*/ 97639 h 117399"/>
                <a:gd name="connsiteX7" fmla="*/ 0 w 107478"/>
                <a:gd name="connsiteY7" fmla="*/ 82529 h 117399"/>
                <a:gd name="connsiteX8" fmla="*/ 3486 w 107478"/>
                <a:gd name="connsiteY8" fmla="*/ 66255 h 117399"/>
                <a:gd name="connsiteX9" fmla="*/ 13362 w 107478"/>
                <a:gd name="connsiteY9" fmla="*/ 55213 h 117399"/>
                <a:gd name="connsiteX10" fmla="*/ 27306 w 107478"/>
                <a:gd name="connsiteY10" fmla="*/ 48238 h 117399"/>
                <a:gd name="connsiteX11" fmla="*/ 43573 w 107478"/>
                <a:gd name="connsiteY11" fmla="*/ 44751 h 117399"/>
                <a:gd name="connsiteX12" fmla="*/ 60420 w 107478"/>
                <a:gd name="connsiteY12" fmla="*/ 43589 h 117399"/>
                <a:gd name="connsiteX13" fmla="*/ 76107 w 107478"/>
                <a:gd name="connsiteY13" fmla="*/ 43589 h 117399"/>
                <a:gd name="connsiteX14" fmla="*/ 69716 w 107478"/>
                <a:gd name="connsiteY14" fmla="*/ 29059 h 117399"/>
                <a:gd name="connsiteX15" fmla="*/ 54030 w 107478"/>
                <a:gd name="connsiteY15" fmla="*/ 23829 h 117399"/>
                <a:gd name="connsiteX16" fmla="*/ 38344 w 107478"/>
                <a:gd name="connsiteY16" fmla="*/ 27316 h 117399"/>
                <a:gd name="connsiteX17" fmla="*/ 25562 w 107478"/>
                <a:gd name="connsiteY17" fmla="*/ 37196 h 117399"/>
                <a:gd name="connsiteX18" fmla="*/ 6972 w 107478"/>
                <a:gd name="connsiteY18" fmla="*/ 18017 h 117399"/>
                <a:gd name="connsiteX19" fmla="*/ 29629 w 107478"/>
                <a:gd name="connsiteY19" fmla="*/ 4649 h 117399"/>
                <a:gd name="connsiteX20" fmla="*/ 56354 w 107478"/>
                <a:gd name="connsiteY20" fmla="*/ 0 h 117399"/>
                <a:gd name="connsiteX21" fmla="*/ 81335 w 107478"/>
                <a:gd name="connsiteY21" fmla="*/ 4068 h 117399"/>
                <a:gd name="connsiteX22" fmla="*/ 97022 w 107478"/>
                <a:gd name="connsiteY22" fmla="*/ 15111 h 117399"/>
                <a:gd name="connsiteX23" fmla="*/ 105155 w 107478"/>
                <a:gd name="connsiteY23" fmla="*/ 33128 h 117399"/>
                <a:gd name="connsiteX24" fmla="*/ 107479 w 107478"/>
                <a:gd name="connsiteY24" fmla="*/ 58119 h 117399"/>
                <a:gd name="connsiteX25" fmla="*/ 107479 w 107478"/>
                <a:gd name="connsiteY25" fmla="*/ 115656 h 117399"/>
                <a:gd name="connsiteX26" fmla="*/ 75526 w 107478"/>
                <a:gd name="connsiteY26" fmla="*/ 115656 h 117399"/>
                <a:gd name="connsiteX27" fmla="*/ 75526 w 107478"/>
                <a:gd name="connsiteY27" fmla="*/ 100545 h 117399"/>
                <a:gd name="connsiteX28" fmla="*/ 67392 w 107478"/>
                <a:gd name="connsiteY28" fmla="*/ 65093 h 117399"/>
                <a:gd name="connsiteX29" fmla="*/ 57516 w 107478"/>
                <a:gd name="connsiteY29" fmla="*/ 65674 h 117399"/>
                <a:gd name="connsiteX30" fmla="*/ 45896 w 107478"/>
                <a:gd name="connsiteY30" fmla="*/ 67417 h 117399"/>
                <a:gd name="connsiteX31" fmla="*/ 36601 w 107478"/>
                <a:gd name="connsiteY31" fmla="*/ 72067 h 117399"/>
                <a:gd name="connsiteX32" fmla="*/ 32534 w 107478"/>
                <a:gd name="connsiteY32" fmla="*/ 81366 h 117399"/>
                <a:gd name="connsiteX33" fmla="*/ 37763 w 107478"/>
                <a:gd name="connsiteY33" fmla="*/ 90665 h 117399"/>
                <a:gd name="connsiteX34" fmla="*/ 48801 w 107478"/>
                <a:gd name="connsiteY34" fmla="*/ 93571 h 117399"/>
                <a:gd name="connsiteX35" fmla="*/ 58678 w 107478"/>
                <a:gd name="connsiteY35" fmla="*/ 92409 h 117399"/>
                <a:gd name="connsiteX36" fmla="*/ 67392 w 107478"/>
                <a:gd name="connsiteY36" fmla="*/ 88340 h 117399"/>
                <a:gd name="connsiteX37" fmla="*/ 73202 w 107478"/>
                <a:gd name="connsiteY37" fmla="*/ 81947 h 117399"/>
                <a:gd name="connsiteX38" fmla="*/ 75526 w 107478"/>
                <a:gd name="connsiteY38" fmla="*/ 72648 h 117399"/>
                <a:gd name="connsiteX39" fmla="*/ 75526 w 107478"/>
                <a:gd name="connsiteY39" fmla="*/ 65093 h 117399"/>
                <a:gd name="connsiteX40" fmla="*/ 67392 w 107478"/>
                <a:gd name="connsiteY40" fmla="*/ 65093 h 11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478" h="117399">
                  <a:moveTo>
                    <a:pt x="76107" y="100545"/>
                  </a:moveTo>
                  <a:lnTo>
                    <a:pt x="76107" y="100545"/>
                  </a:lnTo>
                  <a:cubicBezTo>
                    <a:pt x="72040" y="106357"/>
                    <a:pt x="66811" y="111006"/>
                    <a:pt x="60420" y="113331"/>
                  </a:cubicBezTo>
                  <a:cubicBezTo>
                    <a:pt x="54030" y="116237"/>
                    <a:pt x="47058" y="117400"/>
                    <a:pt x="40087" y="117400"/>
                  </a:cubicBezTo>
                  <a:cubicBezTo>
                    <a:pt x="34858" y="117400"/>
                    <a:pt x="29629" y="116818"/>
                    <a:pt x="24982" y="115075"/>
                  </a:cubicBezTo>
                  <a:cubicBezTo>
                    <a:pt x="20334" y="113331"/>
                    <a:pt x="15686" y="111588"/>
                    <a:pt x="12200" y="108682"/>
                  </a:cubicBezTo>
                  <a:cubicBezTo>
                    <a:pt x="8715" y="105776"/>
                    <a:pt x="5810" y="102289"/>
                    <a:pt x="3486" y="97639"/>
                  </a:cubicBezTo>
                  <a:cubicBezTo>
                    <a:pt x="1162" y="93571"/>
                    <a:pt x="0" y="88340"/>
                    <a:pt x="0" y="82529"/>
                  </a:cubicBezTo>
                  <a:cubicBezTo>
                    <a:pt x="0" y="76135"/>
                    <a:pt x="1162" y="70323"/>
                    <a:pt x="3486" y="66255"/>
                  </a:cubicBezTo>
                  <a:cubicBezTo>
                    <a:pt x="5810" y="62187"/>
                    <a:pt x="9295" y="58119"/>
                    <a:pt x="13362" y="55213"/>
                  </a:cubicBezTo>
                  <a:cubicBezTo>
                    <a:pt x="17429" y="52307"/>
                    <a:pt x="22077" y="49982"/>
                    <a:pt x="27306" y="48238"/>
                  </a:cubicBezTo>
                  <a:cubicBezTo>
                    <a:pt x="32534" y="46495"/>
                    <a:pt x="37763" y="45332"/>
                    <a:pt x="43573" y="44751"/>
                  </a:cubicBezTo>
                  <a:cubicBezTo>
                    <a:pt x="49382" y="44170"/>
                    <a:pt x="54611" y="43589"/>
                    <a:pt x="60420" y="43589"/>
                  </a:cubicBezTo>
                  <a:cubicBezTo>
                    <a:pt x="66230" y="43589"/>
                    <a:pt x="71459" y="43589"/>
                    <a:pt x="76107" y="43589"/>
                  </a:cubicBezTo>
                  <a:cubicBezTo>
                    <a:pt x="76107" y="37196"/>
                    <a:pt x="73783" y="32546"/>
                    <a:pt x="69716" y="29059"/>
                  </a:cubicBezTo>
                  <a:cubicBezTo>
                    <a:pt x="65068" y="25572"/>
                    <a:pt x="59840" y="23829"/>
                    <a:pt x="54030" y="23829"/>
                  </a:cubicBezTo>
                  <a:cubicBezTo>
                    <a:pt x="48220" y="23829"/>
                    <a:pt x="42991" y="24991"/>
                    <a:pt x="38344" y="27316"/>
                  </a:cubicBezTo>
                  <a:cubicBezTo>
                    <a:pt x="33696" y="29640"/>
                    <a:pt x="29629" y="33128"/>
                    <a:pt x="25562" y="37196"/>
                  </a:cubicBezTo>
                  <a:lnTo>
                    <a:pt x="6972" y="18017"/>
                  </a:lnTo>
                  <a:cubicBezTo>
                    <a:pt x="13362" y="12205"/>
                    <a:pt x="20915" y="7555"/>
                    <a:pt x="29629" y="4649"/>
                  </a:cubicBezTo>
                  <a:cubicBezTo>
                    <a:pt x="38344" y="1743"/>
                    <a:pt x="47058" y="0"/>
                    <a:pt x="56354" y="0"/>
                  </a:cubicBezTo>
                  <a:cubicBezTo>
                    <a:pt x="66811" y="0"/>
                    <a:pt x="74945" y="1162"/>
                    <a:pt x="81335" y="4068"/>
                  </a:cubicBezTo>
                  <a:cubicBezTo>
                    <a:pt x="87726" y="6974"/>
                    <a:pt x="92955" y="10461"/>
                    <a:pt x="97022" y="15111"/>
                  </a:cubicBezTo>
                  <a:cubicBezTo>
                    <a:pt x="101088" y="19760"/>
                    <a:pt x="103993" y="26153"/>
                    <a:pt x="105155" y="33128"/>
                  </a:cubicBezTo>
                  <a:cubicBezTo>
                    <a:pt x="106317" y="40102"/>
                    <a:pt x="107479" y="48820"/>
                    <a:pt x="107479" y="58119"/>
                  </a:cubicBezTo>
                  <a:lnTo>
                    <a:pt x="107479" y="115656"/>
                  </a:lnTo>
                  <a:lnTo>
                    <a:pt x="75526" y="115656"/>
                  </a:lnTo>
                  <a:lnTo>
                    <a:pt x="75526" y="100545"/>
                  </a:lnTo>
                  <a:close/>
                  <a:moveTo>
                    <a:pt x="67392" y="65093"/>
                  </a:moveTo>
                  <a:cubicBezTo>
                    <a:pt x="64487" y="65093"/>
                    <a:pt x="61582" y="65093"/>
                    <a:pt x="57516" y="65674"/>
                  </a:cubicBezTo>
                  <a:cubicBezTo>
                    <a:pt x="53449" y="65674"/>
                    <a:pt x="49963" y="66836"/>
                    <a:pt x="45896" y="67417"/>
                  </a:cubicBezTo>
                  <a:cubicBezTo>
                    <a:pt x="42411" y="68580"/>
                    <a:pt x="38925" y="70323"/>
                    <a:pt x="36601" y="72067"/>
                  </a:cubicBezTo>
                  <a:cubicBezTo>
                    <a:pt x="34277" y="74392"/>
                    <a:pt x="32534" y="77298"/>
                    <a:pt x="32534" y="81366"/>
                  </a:cubicBezTo>
                  <a:cubicBezTo>
                    <a:pt x="32534" y="85434"/>
                    <a:pt x="34277" y="88921"/>
                    <a:pt x="37763" y="90665"/>
                  </a:cubicBezTo>
                  <a:cubicBezTo>
                    <a:pt x="41249" y="92409"/>
                    <a:pt x="45315" y="93571"/>
                    <a:pt x="48801" y="93571"/>
                  </a:cubicBezTo>
                  <a:cubicBezTo>
                    <a:pt x="52287" y="93571"/>
                    <a:pt x="55773" y="92990"/>
                    <a:pt x="58678" y="92409"/>
                  </a:cubicBezTo>
                  <a:cubicBezTo>
                    <a:pt x="61582" y="91246"/>
                    <a:pt x="64487" y="90084"/>
                    <a:pt x="67392" y="88340"/>
                  </a:cubicBezTo>
                  <a:cubicBezTo>
                    <a:pt x="70297" y="86597"/>
                    <a:pt x="72040" y="84272"/>
                    <a:pt x="73202" y="81947"/>
                  </a:cubicBezTo>
                  <a:cubicBezTo>
                    <a:pt x="74364" y="79623"/>
                    <a:pt x="75526" y="76135"/>
                    <a:pt x="75526" y="72648"/>
                  </a:cubicBezTo>
                  <a:lnTo>
                    <a:pt x="75526" y="65093"/>
                  </a:lnTo>
                  <a:lnTo>
                    <a:pt x="67392" y="65093"/>
                  </a:lnTo>
                  <a:close/>
                </a:path>
              </a:pathLst>
            </a:custGeom>
            <a:grpFill/>
            <a:ln w="5806" cap="flat">
              <a:noFill/>
              <a:prstDash val="solid"/>
              <a:miter/>
            </a:ln>
          </p:spPr>
          <p:txBody>
            <a:bodyPr rtlCol="0" anchor="ctr"/>
            <a:lstStyle/>
            <a:p>
              <a:endParaRPr lang="en-US">
                <a:solidFill>
                  <a:srgbClr val="8D5B98"/>
                </a:solidFill>
              </a:endParaRPr>
            </a:p>
          </p:txBody>
        </p:sp>
        <p:sp>
          <p:nvSpPr>
            <p:cNvPr id="19" name="Freeform 18">
              <a:extLst>
                <a:ext uri="{FF2B5EF4-FFF2-40B4-BE49-F238E27FC236}">
                  <a16:creationId xmlns:a16="http://schemas.microsoft.com/office/drawing/2014/main" id="{D051CF6F-CAFA-A651-D979-B3E58B7B34BD}"/>
                </a:ext>
              </a:extLst>
            </p:cNvPr>
            <p:cNvSpPr/>
            <p:nvPr/>
          </p:nvSpPr>
          <p:spPr>
            <a:xfrm>
              <a:off x="5878717" y="3240695"/>
              <a:ext cx="102250" cy="118562"/>
            </a:xfrm>
            <a:custGeom>
              <a:avLst/>
              <a:gdLst>
                <a:gd name="connsiteX0" fmla="*/ 79012 w 102250"/>
                <a:gd name="connsiteY0" fmla="*/ 37777 h 118562"/>
                <a:gd name="connsiteX1" fmla="*/ 72040 w 102250"/>
                <a:gd name="connsiteY1" fmla="*/ 31384 h 118562"/>
                <a:gd name="connsiteX2" fmla="*/ 62164 w 102250"/>
                <a:gd name="connsiteY2" fmla="*/ 29059 h 118562"/>
                <a:gd name="connsiteX3" fmla="*/ 41830 w 102250"/>
                <a:gd name="connsiteY3" fmla="*/ 37196 h 118562"/>
                <a:gd name="connsiteX4" fmla="*/ 34277 w 102250"/>
                <a:gd name="connsiteY4" fmla="*/ 58119 h 118562"/>
                <a:gd name="connsiteX5" fmla="*/ 41830 w 102250"/>
                <a:gd name="connsiteY5" fmla="*/ 79042 h 118562"/>
                <a:gd name="connsiteX6" fmla="*/ 62164 w 102250"/>
                <a:gd name="connsiteY6" fmla="*/ 87178 h 118562"/>
                <a:gd name="connsiteX7" fmla="*/ 72040 w 102250"/>
                <a:gd name="connsiteY7" fmla="*/ 84853 h 118562"/>
                <a:gd name="connsiteX8" fmla="*/ 79012 w 102250"/>
                <a:gd name="connsiteY8" fmla="*/ 79042 h 118562"/>
                <a:gd name="connsiteX9" fmla="*/ 102250 w 102250"/>
                <a:gd name="connsiteY9" fmla="*/ 103451 h 118562"/>
                <a:gd name="connsiteX10" fmla="*/ 83079 w 102250"/>
                <a:gd name="connsiteY10" fmla="*/ 115075 h 118562"/>
                <a:gd name="connsiteX11" fmla="*/ 62164 w 102250"/>
                <a:gd name="connsiteY11" fmla="*/ 118562 h 118562"/>
                <a:gd name="connsiteX12" fmla="*/ 37763 w 102250"/>
                <a:gd name="connsiteY12" fmla="*/ 114494 h 118562"/>
                <a:gd name="connsiteX13" fmla="*/ 18010 w 102250"/>
                <a:gd name="connsiteY13" fmla="*/ 102289 h 118562"/>
                <a:gd name="connsiteX14" fmla="*/ 4648 w 102250"/>
                <a:gd name="connsiteY14" fmla="*/ 83691 h 118562"/>
                <a:gd name="connsiteX15" fmla="*/ 0 w 102250"/>
                <a:gd name="connsiteY15" fmla="*/ 59281 h 118562"/>
                <a:gd name="connsiteX16" fmla="*/ 4648 w 102250"/>
                <a:gd name="connsiteY16" fmla="*/ 34871 h 118562"/>
                <a:gd name="connsiteX17" fmla="*/ 18010 w 102250"/>
                <a:gd name="connsiteY17" fmla="*/ 16274 h 118562"/>
                <a:gd name="connsiteX18" fmla="*/ 37763 w 102250"/>
                <a:gd name="connsiteY18" fmla="*/ 4068 h 118562"/>
                <a:gd name="connsiteX19" fmla="*/ 62164 w 102250"/>
                <a:gd name="connsiteY19" fmla="*/ 0 h 118562"/>
                <a:gd name="connsiteX20" fmla="*/ 83079 w 102250"/>
                <a:gd name="connsiteY20" fmla="*/ 3487 h 118562"/>
                <a:gd name="connsiteX21" fmla="*/ 102250 w 102250"/>
                <a:gd name="connsiteY21" fmla="*/ 15111 h 118562"/>
                <a:gd name="connsiteX22" fmla="*/ 79012 w 102250"/>
                <a:gd name="connsiteY22" fmla="*/ 37777 h 1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250" h="118562">
                  <a:moveTo>
                    <a:pt x="79012" y="37777"/>
                  </a:moveTo>
                  <a:cubicBezTo>
                    <a:pt x="77269" y="35453"/>
                    <a:pt x="74945" y="33128"/>
                    <a:pt x="72040" y="31384"/>
                  </a:cubicBezTo>
                  <a:cubicBezTo>
                    <a:pt x="69135" y="29641"/>
                    <a:pt x="65650" y="29059"/>
                    <a:pt x="62164" y="29059"/>
                  </a:cubicBezTo>
                  <a:cubicBezTo>
                    <a:pt x="53449" y="29059"/>
                    <a:pt x="46477" y="31965"/>
                    <a:pt x="41830" y="37196"/>
                  </a:cubicBezTo>
                  <a:cubicBezTo>
                    <a:pt x="37182" y="42427"/>
                    <a:pt x="34277" y="49401"/>
                    <a:pt x="34277" y="58119"/>
                  </a:cubicBezTo>
                  <a:cubicBezTo>
                    <a:pt x="34277" y="66836"/>
                    <a:pt x="36601" y="73811"/>
                    <a:pt x="41830" y="79042"/>
                  </a:cubicBezTo>
                  <a:cubicBezTo>
                    <a:pt x="47059" y="84272"/>
                    <a:pt x="53449" y="87178"/>
                    <a:pt x="62164" y="87178"/>
                  </a:cubicBezTo>
                  <a:cubicBezTo>
                    <a:pt x="66230" y="87178"/>
                    <a:pt x="69135" y="86597"/>
                    <a:pt x="72040" y="84853"/>
                  </a:cubicBezTo>
                  <a:cubicBezTo>
                    <a:pt x="74945" y="83110"/>
                    <a:pt x="77269" y="81366"/>
                    <a:pt x="79012" y="79042"/>
                  </a:cubicBezTo>
                  <a:lnTo>
                    <a:pt x="102250" y="103451"/>
                  </a:lnTo>
                  <a:cubicBezTo>
                    <a:pt x="97022" y="109263"/>
                    <a:pt x="90631" y="112750"/>
                    <a:pt x="83079" y="115075"/>
                  </a:cubicBezTo>
                  <a:cubicBezTo>
                    <a:pt x="75526" y="117400"/>
                    <a:pt x="68554" y="118562"/>
                    <a:pt x="62164" y="118562"/>
                  </a:cubicBezTo>
                  <a:cubicBezTo>
                    <a:pt x="53449" y="118562"/>
                    <a:pt x="45316" y="117400"/>
                    <a:pt x="37763" y="114494"/>
                  </a:cubicBezTo>
                  <a:cubicBezTo>
                    <a:pt x="30210" y="111588"/>
                    <a:pt x="23239" y="107519"/>
                    <a:pt x="18010" y="102289"/>
                  </a:cubicBezTo>
                  <a:cubicBezTo>
                    <a:pt x="12201" y="97058"/>
                    <a:pt x="8134" y="90665"/>
                    <a:pt x="4648" y="83691"/>
                  </a:cubicBezTo>
                  <a:cubicBezTo>
                    <a:pt x="1162" y="76136"/>
                    <a:pt x="0" y="67999"/>
                    <a:pt x="0" y="59281"/>
                  </a:cubicBezTo>
                  <a:cubicBezTo>
                    <a:pt x="0" y="50563"/>
                    <a:pt x="1743" y="42427"/>
                    <a:pt x="4648" y="34871"/>
                  </a:cubicBezTo>
                  <a:cubicBezTo>
                    <a:pt x="8134" y="27316"/>
                    <a:pt x="12201" y="21504"/>
                    <a:pt x="18010" y="16274"/>
                  </a:cubicBezTo>
                  <a:cubicBezTo>
                    <a:pt x="23820" y="11043"/>
                    <a:pt x="30210" y="6974"/>
                    <a:pt x="37763" y="4068"/>
                  </a:cubicBezTo>
                  <a:cubicBezTo>
                    <a:pt x="45316" y="1162"/>
                    <a:pt x="53449" y="0"/>
                    <a:pt x="62164" y="0"/>
                  </a:cubicBezTo>
                  <a:cubicBezTo>
                    <a:pt x="68554" y="0"/>
                    <a:pt x="76107" y="1162"/>
                    <a:pt x="83079" y="3487"/>
                  </a:cubicBezTo>
                  <a:cubicBezTo>
                    <a:pt x="90631" y="5812"/>
                    <a:pt x="97022" y="9880"/>
                    <a:pt x="102250" y="15111"/>
                  </a:cubicBezTo>
                  <a:lnTo>
                    <a:pt x="79012" y="37777"/>
                  </a:lnTo>
                  <a:close/>
                </a:path>
              </a:pathLst>
            </a:custGeom>
            <a:grpFill/>
            <a:ln w="5806" cap="flat">
              <a:noFill/>
              <a:prstDash val="solid"/>
              <a:miter/>
            </a:ln>
          </p:spPr>
          <p:txBody>
            <a:bodyPr rtlCol="0" anchor="ctr"/>
            <a:lstStyle/>
            <a:p>
              <a:endParaRPr lang="en-US">
                <a:solidFill>
                  <a:srgbClr val="8D5B98"/>
                </a:solidFill>
              </a:endParaRPr>
            </a:p>
          </p:txBody>
        </p:sp>
        <p:sp>
          <p:nvSpPr>
            <p:cNvPr id="20" name="Freeform 19">
              <a:extLst>
                <a:ext uri="{FF2B5EF4-FFF2-40B4-BE49-F238E27FC236}">
                  <a16:creationId xmlns:a16="http://schemas.microsoft.com/office/drawing/2014/main" id="{B2A6A329-3DF3-1553-4946-B85BF5A03A11}"/>
                </a:ext>
              </a:extLst>
            </p:cNvPr>
            <p:cNvSpPr/>
            <p:nvPr/>
          </p:nvSpPr>
          <p:spPr>
            <a:xfrm>
              <a:off x="5993749" y="3179089"/>
              <a:ext cx="109221" cy="174936"/>
            </a:xfrm>
            <a:custGeom>
              <a:avLst/>
              <a:gdLst>
                <a:gd name="connsiteX0" fmla="*/ 34277 w 109221"/>
                <a:gd name="connsiteY0" fmla="*/ 0 h 174936"/>
                <a:gd name="connsiteX1" fmla="*/ 34277 w 109221"/>
                <a:gd name="connsiteY1" fmla="*/ 77879 h 174936"/>
                <a:gd name="connsiteX2" fmla="*/ 34858 w 109221"/>
                <a:gd name="connsiteY2" fmla="*/ 77879 h 174936"/>
                <a:gd name="connsiteX3" fmla="*/ 38925 w 109221"/>
                <a:gd name="connsiteY3" fmla="*/ 71486 h 174936"/>
                <a:gd name="connsiteX4" fmla="*/ 45896 w 109221"/>
                <a:gd name="connsiteY4" fmla="*/ 65674 h 174936"/>
                <a:gd name="connsiteX5" fmla="*/ 55192 w 109221"/>
                <a:gd name="connsiteY5" fmla="*/ 61606 h 174936"/>
                <a:gd name="connsiteX6" fmla="*/ 66811 w 109221"/>
                <a:gd name="connsiteY6" fmla="*/ 59862 h 174936"/>
                <a:gd name="connsiteX7" fmla="*/ 88307 w 109221"/>
                <a:gd name="connsiteY7" fmla="*/ 63931 h 174936"/>
                <a:gd name="connsiteX8" fmla="*/ 101088 w 109221"/>
                <a:gd name="connsiteY8" fmla="*/ 74973 h 174936"/>
                <a:gd name="connsiteX9" fmla="*/ 107479 w 109221"/>
                <a:gd name="connsiteY9" fmla="*/ 91827 h 174936"/>
                <a:gd name="connsiteX10" fmla="*/ 109222 w 109221"/>
                <a:gd name="connsiteY10" fmla="*/ 112750 h 174936"/>
                <a:gd name="connsiteX11" fmla="*/ 109222 w 109221"/>
                <a:gd name="connsiteY11" fmla="*/ 174937 h 174936"/>
                <a:gd name="connsiteX12" fmla="*/ 74364 w 109221"/>
                <a:gd name="connsiteY12" fmla="*/ 174937 h 174936"/>
                <a:gd name="connsiteX13" fmla="*/ 74364 w 109221"/>
                <a:gd name="connsiteY13" fmla="*/ 119724 h 174936"/>
                <a:gd name="connsiteX14" fmla="*/ 73783 w 109221"/>
                <a:gd name="connsiteY14" fmla="*/ 109844 h 174936"/>
                <a:gd name="connsiteX15" fmla="*/ 71459 w 109221"/>
                <a:gd name="connsiteY15" fmla="*/ 99964 h 174936"/>
                <a:gd name="connsiteX16" fmla="*/ 66230 w 109221"/>
                <a:gd name="connsiteY16" fmla="*/ 92990 h 174936"/>
                <a:gd name="connsiteX17" fmla="*/ 55773 w 109221"/>
                <a:gd name="connsiteY17" fmla="*/ 90084 h 174936"/>
                <a:gd name="connsiteX18" fmla="*/ 44734 w 109221"/>
                <a:gd name="connsiteY18" fmla="*/ 92409 h 174936"/>
                <a:gd name="connsiteX19" fmla="*/ 38344 w 109221"/>
                <a:gd name="connsiteY19" fmla="*/ 98802 h 174936"/>
                <a:gd name="connsiteX20" fmla="*/ 35439 w 109221"/>
                <a:gd name="connsiteY20" fmla="*/ 108101 h 174936"/>
                <a:gd name="connsiteX21" fmla="*/ 34858 w 109221"/>
                <a:gd name="connsiteY21" fmla="*/ 118562 h 174936"/>
                <a:gd name="connsiteX22" fmla="*/ 34858 w 109221"/>
                <a:gd name="connsiteY22" fmla="*/ 174937 h 174936"/>
                <a:gd name="connsiteX23" fmla="*/ 0 w 109221"/>
                <a:gd name="connsiteY23" fmla="*/ 174937 h 174936"/>
                <a:gd name="connsiteX24" fmla="*/ 0 w 109221"/>
                <a:gd name="connsiteY24" fmla="*/ 0 h 174936"/>
                <a:gd name="connsiteX25" fmla="*/ 34277 w 109221"/>
                <a:gd name="connsiteY25" fmla="*/ 0 h 17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21" h="174936">
                  <a:moveTo>
                    <a:pt x="34277" y="0"/>
                  </a:moveTo>
                  <a:lnTo>
                    <a:pt x="34277" y="77879"/>
                  </a:lnTo>
                  <a:lnTo>
                    <a:pt x="34858" y="77879"/>
                  </a:lnTo>
                  <a:cubicBezTo>
                    <a:pt x="35439" y="75554"/>
                    <a:pt x="37182" y="73811"/>
                    <a:pt x="38925" y="71486"/>
                  </a:cubicBezTo>
                  <a:cubicBezTo>
                    <a:pt x="40668" y="69161"/>
                    <a:pt x="42991" y="67417"/>
                    <a:pt x="45896" y="65674"/>
                  </a:cubicBezTo>
                  <a:cubicBezTo>
                    <a:pt x="48801" y="63931"/>
                    <a:pt x="51706" y="62768"/>
                    <a:pt x="55192" y="61606"/>
                  </a:cubicBezTo>
                  <a:cubicBezTo>
                    <a:pt x="58678" y="60444"/>
                    <a:pt x="62744" y="59862"/>
                    <a:pt x="66811" y="59862"/>
                  </a:cubicBezTo>
                  <a:cubicBezTo>
                    <a:pt x="75526" y="59862"/>
                    <a:pt x="82497" y="61025"/>
                    <a:pt x="88307" y="63931"/>
                  </a:cubicBezTo>
                  <a:cubicBezTo>
                    <a:pt x="93536" y="66836"/>
                    <a:pt x="98183" y="70323"/>
                    <a:pt x="101088" y="74973"/>
                  </a:cubicBezTo>
                  <a:cubicBezTo>
                    <a:pt x="103993" y="79623"/>
                    <a:pt x="106317" y="85434"/>
                    <a:pt x="107479" y="91827"/>
                  </a:cubicBezTo>
                  <a:cubicBezTo>
                    <a:pt x="108641" y="98221"/>
                    <a:pt x="109222" y="105195"/>
                    <a:pt x="109222" y="112750"/>
                  </a:cubicBezTo>
                  <a:lnTo>
                    <a:pt x="109222" y="174937"/>
                  </a:lnTo>
                  <a:lnTo>
                    <a:pt x="74364" y="174937"/>
                  </a:lnTo>
                  <a:lnTo>
                    <a:pt x="74364" y="119724"/>
                  </a:lnTo>
                  <a:cubicBezTo>
                    <a:pt x="74364" y="116237"/>
                    <a:pt x="74364" y="113331"/>
                    <a:pt x="73783" y="109844"/>
                  </a:cubicBezTo>
                  <a:cubicBezTo>
                    <a:pt x="73202" y="106357"/>
                    <a:pt x="72621" y="102870"/>
                    <a:pt x="71459" y="99964"/>
                  </a:cubicBezTo>
                  <a:cubicBezTo>
                    <a:pt x="70297" y="97058"/>
                    <a:pt x="68554" y="94733"/>
                    <a:pt x="66230" y="92990"/>
                  </a:cubicBezTo>
                  <a:cubicBezTo>
                    <a:pt x="63906" y="91246"/>
                    <a:pt x="60420" y="90084"/>
                    <a:pt x="55773" y="90084"/>
                  </a:cubicBezTo>
                  <a:cubicBezTo>
                    <a:pt x="51125" y="90084"/>
                    <a:pt x="47639" y="90665"/>
                    <a:pt x="44734" y="92409"/>
                  </a:cubicBezTo>
                  <a:cubicBezTo>
                    <a:pt x="41829" y="94152"/>
                    <a:pt x="40087" y="96477"/>
                    <a:pt x="38344" y="98802"/>
                  </a:cubicBezTo>
                  <a:cubicBezTo>
                    <a:pt x="36601" y="101708"/>
                    <a:pt x="36020" y="104614"/>
                    <a:pt x="35439" y="108101"/>
                  </a:cubicBezTo>
                  <a:cubicBezTo>
                    <a:pt x="34858" y="111588"/>
                    <a:pt x="34858" y="115075"/>
                    <a:pt x="34858" y="118562"/>
                  </a:cubicBezTo>
                  <a:lnTo>
                    <a:pt x="34858" y="174937"/>
                  </a:lnTo>
                  <a:lnTo>
                    <a:pt x="0" y="174937"/>
                  </a:lnTo>
                  <a:lnTo>
                    <a:pt x="0" y="0"/>
                  </a:lnTo>
                  <a:lnTo>
                    <a:pt x="34277" y="0"/>
                  </a:lnTo>
                  <a:close/>
                </a:path>
              </a:pathLst>
            </a:custGeom>
            <a:grpFill/>
            <a:ln w="5806" cap="flat">
              <a:noFill/>
              <a:prstDash val="solid"/>
              <a:miter/>
            </a:ln>
          </p:spPr>
          <p:txBody>
            <a:bodyPr rtlCol="0" anchor="ctr"/>
            <a:lstStyle/>
            <a:p>
              <a:endParaRPr lang="en-US">
                <a:solidFill>
                  <a:srgbClr val="8D5B98"/>
                </a:solidFill>
              </a:endParaRPr>
            </a:p>
          </p:txBody>
        </p:sp>
        <p:sp>
          <p:nvSpPr>
            <p:cNvPr id="21" name="Freeform 20">
              <a:extLst>
                <a:ext uri="{FF2B5EF4-FFF2-40B4-BE49-F238E27FC236}">
                  <a16:creationId xmlns:a16="http://schemas.microsoft.com/office/drawing/2014/main" id="{C1F54772-E789-CDD0-C9A1-2ED2C6AB8328}"/>
                </a:ext>
              </a:extLst>
            </p:cNvPr>
            <p:cNvSpPr/>
            <p:nvPr/>
          </p:nvSpPr>
          <p:spPr>
            <a:xfrm>
              <a:off x="6123305" y="3179089"/>
              <a:ext cx="123165" cy="179005"/>
            </a:xfrm>
            <a:custGeom>
              <a:avLst/>
              <a:gdLst>
                <a:gd name="connsiteX0" fmla="*/ 122003 w 123165"/>
                <a:gd name="connsiteY0" fmla="*/ 176099 h 179005"/>
                <a:gd name="connsiteX1" fmla="*/ 90050 w 123165"/>
                <a:gd name="connsiteY1" fmla="*/ 176099 h 179005"/>
                <a:gd name="connsiteX2" fmla="*/ 90050 w 123165"/>
                <a:gd name="connsiteY2" fmla="*/ 160989 h 179005"/>
                <a:gd name="connsiteX3" fmla="*/ 89469 w 123165"/>
                <a:gd name="connsiteY3" fmla="*/ 160989 h 179005"/>
                <a:gd name="connsiteX4" fmla="*/ 84240 w 123165"/>
                <a:gd name="connsiteY4" fmla="*/ 167382 h 179005"/>
                <a:gd name="connsiteX5" fmla="*/ 76107 w 123165"/>
                <a:gd name="connsiteY5" fmla="*/ 173193 h 179005"/>
                <a:gd name="connsiteX6" fmla="*/ 66230 w 123165"/>
                <a:gd name="connsiteY6" fmla="*/ 177262 h 179005"/>
                <a:gd name="connsiteX7" fmla="*/ 55192 w 123165"/>
                <a:gd name="connsiteY7" fmla="*/ 179005 h 179005"/>
                <a:gd name="connsiteX8" fmla="*/ 32534 w 123165"/>
                <a:gd name="connsiteY8" fmla="*/ 174937 h 179005"/>
                <a:gd name="connsiteX9" fmla="*/ 15105 w 123165"/>
                <a:gd name="connsiteY9" fmla="*/ 162732 h 179005"/>
                <a:gd name="connsiteX10" fmla="*/ 4067 w 123165"/>
                <a:gd name="connsiteY10" fmla="*/ 144134 h 179005"/>
                <a:gd name="connsiteX11" fmla="*/ 0 w 123165"/>
                <a:gd name="connsiteY11" fmla="*/ 120887 h 179005"/>
                <a:gd name="connsiteX12" fmla="*/ 3486 w 123165"/>
                <a:gd name="connsiteY12" fmla="*/ 98221 h 179005"/>
                <a:gd name="connsiteX13" fmla="*/ 13943 w 123165"/>
                <a:gd name="connsiteY13" fmla="*/ 79041 h 179005"/>
                <a:gd name="connsiteX14" fmla="*/ 30210 w 123165"/>
                <a:gd name="connsiteY14" fmla="*/ 65674 h 179005"/>
                <a:gd name="connsiteX15" fmla="*/ 51706 w 123165"/>
                <a:gd name="connsiteY15" fmla="*/ 60444 h 179005"/>
                <a:gd name="connsiteX16" fmla="*/ 72040 w 123165"/>
                <a:gd name="connsiteY16" fmla="*/ 63931 h 179005"/>
                <a:gd name="connsiteX17" fmla="*/ 87726 w 123165"/>
                <a:gd name="connsiteY17" fmla="*/ 75554 h 179005"/>
                <a:gd name="connsiteX18" fmla="*/ 88307 w 123165"/>
                <a:gd name="connsiteY18" fmla="*/ 75554 h 179005"/>
                <a:gd name="connsiteX19" fmla="*/ 88307 w 123165"/>
                <a:gd name="connsiteY19" fmla="*/ 0 h 179005"/>
                <a:gd name="connsiteX20" fmla="*/ 123165 w 123165"/>
                <a:gd name="connsiteY20" fmla="*/ 0 h 179005"/>
                <a:gd name="connsiteX21" fmla="*/ 123165 w 123165"/>
                <a:gd name="connsiteY21" fmla="*/ 176099 h 179005"/>
                <a:gd name="connsiteX22" fmla="*/ 89469 w 123165"/>
                <a:gd name="connsiteY22" fmla="*/ 119143 h 179005"/>
                <a:gd name="connsiteX23" fmla="*/ 81916 w 123165"/>
                <a:gd name="connsiteY23" fmla="*/ 98221 h 179005"/>
                <a:gd name="connsiteX24" fmla="*/ 61582 w 123165"/>
                <a:gd name="connsiteY24" fmla="*/ 90084 h 179005"/>
                <a:gd name="connsiteX25" fmla="*/ 41249 w 123165"/>
                <a:gd name="connsiteY25" fmla="*/ 98221 h 179005"/>
                <a:gd name="connsiteX26" fmla="*/ 33696 w 123165"/>
                <a:gd name="connsiteY26" fmla="*/ 119143 h 179005"/>
                <a:gd name="connsiteX27" fmla="*/ 41249 w 123165"/>
                <a:gd name="connsiteY27" fmla="*/ 140066 h 179005"/>
                <a:gd name="connsiteX28" fmla="*/ 61582 w 123165"/>
                <a:gd name="connsiteY28" fmla="*/ 148203 h 179005"/>
                <a:gd name="connsiteX29" fmla="*/ 81916 w 123165"/>
                <a:gd name="connsiteY29" fmla="*/ 140066 h 179005"/>
                <a:gd name="connsiteX30" fmla="*/ 89469 w 123165"/>
                <a:gd name="connsiteY30" fmla="*/ 119143 h 17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165" h="179005">
                  <a:moveTo>
                    <a:pt x="122003" y="176099"/>
                  </a:moveTo>
                  <a:lnTo>
                    <a:pt x="90050" y="176099"/>
                  </a:lnTo>
                  <a:lnTo>
                    <a:pt x="90050" y="160989"/>
                  </a:lnTo>
                  <a:lnTo>
                    <a:pt x="89469" y="160989"/>
                  </a:lnTo>
                  <a:cubicBezTo>
                    <a:pt x="88307" y="162732"/>
                    <a:pt x="85983" y="165057"/>
                    <a:pt x="84240" y="167382"/>
                  </a:cubicBezTo>
                  <a:cubicBezTo>
                    <a:pt x="81916" y="169707"/>
                    <a:pt x="79593" y="171450"/>
                    <a:pt x="76107" y="173193"/>
                  </a:cubicBezTo>
                  <a:cubicBezTo>
                    <a:pt x="73202" y="174937"/>
                    <a:pt x="69716" y="176099"/>
                    <a:pt x="66230" y="177262"/>
                  </a:cubicBezTo>
                  <a:cubicBezTo>
                    <a:pt x="62744" y="178424"/>
                    <a:pt x="58678" y="179005"/>
                    <a:pt x="55192" y="179005"/>
                  </a:cubicBezTo>
                  <a:cubicBezTo>
                    <a:pt x="47058" y="179005"/>
                    <a:pt x="39506" y="177843"/>
                    <a:pt x="32534" y="174937"/>
                  </a:cubicBezTo>
                  <a:cubicBezTo>
                    <a:pt x="25562" y="172031"/>
                    <a:pt x="19753" y="167963"/>
                    <a:pt x="15105" y="162732"/>
                  </a:cubicBezTo>
                  <a:cubicBezTo>
                    <a:pt x="10457" y="157501"/>
                    <a:pt x="6391" y="151108"/>
                    <a:pt x="4067" y="144134"/>
                  </a:cubicBezTo>
                  <a:cubicBezTo>
                    <a:pt x="1743" y="137160"/>
                    <a:pt x="0" y="129023"/>
                    <a:pt x="0" y="120887"/>
                  </a:cubicBezTo>
                  <a:cubicBezTo>
                    <a:pt x="0" y="112750"/>
                    <a:pt x="1162" y="105195"/>
                    <a:pt x="3486" y="98221"/>
                  </a:cubicBezTo>
                  <a:cubicBezTo>
                    <a:pt x="5810" y="91246"/>
                    <a:pt x="9295" y="84853"/>
                    <a:pt x="13943" y="79041"/>
                  </a:cubicBezTo>
                  <a:cubicBezTo>
                    <a:pt x="18591" y="73229"/>
                    <a:pt x="23820" y="69161"/>
                    <a:pt x="30210" y="65674"/>
                  </a:cubicBezTo>
                  <a:cubicBezTo>
                    <a:pt x="36601" y="62187"/>
                    <a:pt x="43573" y="60444"/>
                    <a:pt x="51706" y="60444"/>
                  </a:cubicBezTo>
                  <a:cubicBezTo>
                    <a:pt x="59259" y="60444"/>
                    <a:pt x="65649" y="61606"/>
                    <a:pt x="72040" y="63931"/>
                  </a:cubicBezTo>
                  <a:cubicBezTo>
                    <a:pt x="78431" y="66255"/>
                    <a:pt x="83659" y="69742"/>
                    <a:pt x="87726" y="75554"/>
                  </a:cubicBezTo>
                  <a:lnTo>
                    <a:pt x="88307" y="75554"/>
                  </a:lnTo>
                  <a:lnTo>
                    <a:pt x="88307" y="0"/>
                  </a:lnTo>
                  <a:lnTo>
                    <a:pt x="123165" y="0"/>
                  </a:lnTo>
                  <a:lnTo>
                    <a:pt x="123165" y="176099"/>
                  </a:lnTo>
                  <a:close/>
                  <a:moveTo>
                    <a:pt x="89469" y="119143"/>
                  </a:moveTo>
                  <a:cubicBezTo>
                    <a:pt x="89469" y="110425"/>
                    <a:pt x="87145" y="103451"/>
                    <a:pt x="81916" y="98221"/>
                  </a:cubicBezTo>
                  <a:cubicBezTo>
                    <a:pt x="76688" y="92990"/>
                    <a:pt x="70297" y="90084"/>
                    <a:pt x="61582" y="90084"/>
                  </a:cubicBezTo>
                  <a:cubicBezTo>
                    <a:pt x="52868" y="90084"/>
                    <a:pt x="45896" y="92990"/>
                    <a:pt x="41249" y="98221"/>
                  </a:cubicBezTo>
                  <a:cubicBezTo>
                    <a:pt x="36601" y="103451"/>
                    <a:pt x="33696" y="110425"/>
                    <a:pt x="33696" y="119143"/>
                  </a:cubicBezTo>
                  <a:cubicBezTo>
                    <a:pt x="33696" y="127861"/>
                    <a:pt x="36020" y="134835"/>
                    <a:pt x="41249" y="140066"/>
                  </a:cubicBezTo>
                  <a:cubicBezTo>
                    <a:pt x="46477" y="145297"/>
                    <a:pt x="52868" y="148203"/>
                    <a:pt x="61582" y="148203"/>
                  </a:cubicBezTo>
                  <a:cubicBezTo>
                    <a:pt x="70297" y="148203"/>
                    <a:pt x="77269" y="145297"/>
                    <a:pt x="81916" y="140066"/>
                  </a:cubicBezTo>
                  <a:cubicBezTo>
                    <a:pt x="86564" y="134835"/>
                    <a:pt x="89469" y="127861"/>
                    <a:pt x="89469" y="119143"/>
                  </a:cubicBezTo>
                  <a:close/>
                </a:path>
              </a:pathLst>
            </a:custGeom>
            <a:grpFill/>
            <a:ln w="5806" cap="flat">
              <a:noFill/>
              <a:prstDash val="solid"/>
              <a:miter/>
            </a:ln>
          </p:spPr>
          <p:txBody>
            <a:bodyPr rtlCol="0" anchor="ctr"/>
            <a:lstStyle/>
            <a:p>
              <a:endParaRPr lang="en-US">
                <a:solidFill>
                  <a:srgbClr val="8D5B98"/>
                </a:solidFill>
              </a:endParaRPr>
            </a:p>
          </p:txBody>
        </p:sp>
        <p:sp>
          <p:nvSpPr>
            <p:cNvPr id="22" name="Freeform 21">
              <a:extLst>
                <a:ext uri="{FF2B5EF4-FFF2-40B4-BE49-F238E27FC236}">
                  <a16:creationId xmlns:a16="http://schemas.microsoft.com/office/drawing/2014/main" id="{218241A6-9E4B-9CFB-0FBF-43BBD8C4A36C}"/>
                </a:ext>
              </a:extLst>
            </p:cNvPr>
            <p:cNvSpPr/>
            <p:nvPr/>
          </p:nvSpPr>
          <p:spPr>
            <a:xfrm>
              <a:off x="6270870" y="3186064"/>
              <a:ext cx="40667" cy="168544"/>
            </a:xfrm>
            <a:custGeom>
              <a:avLst/>
              <a:gdLst>
                <a:gd name="connsiteX0" fmla="*/ 0 w 40667"/>
                <a:gd name="connsiteY0" fmla="*/ 20342 h 168544"/>
                <a:gd name="connsiteX1" fmla="*/ 5810 w 40667"/>
                <a:gd name="connsiteY1" fmla="*/ 5812 h 168544"/>
                <a:gd name="connsiteX2" fmla="*/ 20334 w 40667"/>
                <a:gd name="connsiteY2" fmla="*/ 0 h 168544"/>
                <a:gd name="connsiteX3" fmla="*/ 34858 w 40667"/>
                <a:gd name="connsiteY3" fmla="*/ 5812 h 168544"/>
                <a:gd name="connsiteX4" fmla="*/ 40668 w 40667"/>
                <a:gd name="connsiteY4" fmla="*/ 20342 h 168544"/>
                <a:gd name="connsiteX5" fmla="*/ 34858 w 40667"/>
                <a:gd name="connsiteY5" fmla="*/ 34871 h 168544"/>
                <a:gd name="connsiteX6" fmla="*/ 20334 w 40667"/>
                <a:gd name="connsiteY6" fmla="*/ 40683 h 168544"/>
                <a:gd name="connsiteX7" fmla="*/ 5810 w 40667"/>
                <a:gd name="connsiteY7" fmla="*/ 34871 h 168544"/>
                <a:gd name="connsiteX8" fmla="*/ 0 w 40667"/>
                <a:gd name="connsiteY8" fmla="*/ 20342 h 168544"/>
                <a:gd name="connsiteX9" fmla="*/ 2324 w 40667"/>
                <a:gd name="connsiteY9" fmla="*/ 55794 h 168544"/>
                <a:gd name="connsiteX10" fmla="*/ 37182 w 40667"/>
                <a:gd name="connsiteY10" fmla="*/ 55794 h 168544"/>
                <a:gd name="connsiteX11" fmla="*/ 37182 w 40667"/>
                <a:gd name="connsiteY11" fmla="*/ 168544 h 168544"/>
                <a:gd name="connsiteX12" fmla="*/ 2324 w 40667"/>
                <a:gd name="connsiteY12" fmla="*/ 168544 h 168544"/>
                <a:gd name="connsiteX13" fmla="*/ 2324 w 40667"/>
                <a:gd name="connsiteY13" fmla="*/ 55794 h 16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7" h="168544">
                  <a:moveTo>
                    <a:pt x="0" y="20342"/>
                  </a:moveTo>
                  <a:cubicBezTo>
                    <a:pt x="0" y="14530"/>
                    <a:pt x="1743" y="9880"/>
                    <a:pt x="5810" y="5812"/>
                  </a:cubicBezTo>
                  <a:cubicBezTo>
                    <a:pt x="9877" y="1743"/>
                    <a:pt x="14524" y="0"/>
                    <a:pt x="20334" y="0"/>
                  </a:cubicBezTo>
                  <a:cubicBezTo>
                    <a:pt x="26144" y="0"/>
                    <a:pt x="30792" y="1743"/>
                    <a:pt x="34858" y="5812"/>
                  </a:cubicBezTo>
                  <a:cubicBezTo>
                    <a:pt x="38925" y="9880"/>
                    <a:pt x="40668" y="14530"/>
                    <a:pt x="40668" y="20342"/>
                  </a:cubicBezTo>
                  <a:cubicBezTo>
                    <a:pt x="40668" y="26153"/>
                    <a:pt x="38925" y="30803"/>
                    <a:pt x="34858" y="34871"/>
                  </a:cubicBezTo>
                  <a:cubicBezTo>
                    <a:pt x="30792" y="38940"/>
                    <a:pt x="26144" y="40683"/>
                    <a:pt x="20334" y="40683"/>
                  </a:cubicBezTo>
                  <a:cubicBezTo>
                    <a:pt x="14524" y="40683"/>
                    <a:pt x="9877" y="38940"/>
                    <a:pt x="5810" y="34871"/>
                  </a:cubicBezTo>
                  <a:cubicBezTo>
                    <a:pt x="1743" y="30803"/>
                    <a:pt x="0" y="26153"/>
                    <a:pt x="0" y="20342"/>
                  </a:cubicBezTo>
                  <a:close/>
                  <a:moveTo>
                    <a:pt x="2324" y="55794"/>
                  </a:moveTo>
                  <a:lnTo>
                    <a:pt x="37182" y="55794"/>
                  </a:lnTo>
                  <a:lnTo>
                    <a:pt x="37182" y="168544"/>
                  </a:lnTo>
                  <a:lnTo>
                    <a:pt x="2324" y="168544"/>
                  </a:lnTo>
                  <a:lnTo>
                    <a:pt x="2324" y="55794"/>
                  </a:lnTo>
                  <a:close/>
                </a:path>
              </a:pathLst>
            </a:custGeom>
            <a:grpFill/>
            <a:ln w="5806" cap="flat">
              <a:noFill/>
              <a:prstDash val="solid"/>
              <a:miter/>
            </a:ln>
          </p:spPr>
          <p:txBody>
            <a:bodyPr rtlCol="0" anchor="ctr"/>
            <a:lstStyle/>
            <a:p>
              <a:endParaRPr lang="en-US">
                <a:solidFill>
                  <a:srgbClr val="8D5B98"/>
                </a:solidFill>
              </a:endParaRPr>
            </a:p>
          </p:txBody>
        </p:sp>
        <p:sp>
          <p:nvSpPr>
            <p:cNvPr id="23" name="Freeform 22">
              <a:extLst>
                <a:ext uri="{FF2B5EF4-FFF2-40B4-BE49-F238E27FC236}">
                  <a16:creationId xmlns:a16="http://schemas.microsoft.com/office/drawing/2014/main" id="{D2560BD8-7F08-605C-85AA-DC062597994A}"/>
                </a:ext>
              </a:extLst>
            </p:cNvPr>
            <p:cNvSpPr/>
            <p:nvPr/>
          </p:nvSpPr>
          <p:spPr>
            <a:xfrm>
              <a:off x="6329548" y="3238951"/>
              <a:ext cx="122584" cy="172031"/>
            </a:xfrm>
            <a:custGeom>
              <a:avLst/>
              <a:gdLst>
                <a:gd name="connsiteX0" fmla="*/ 122584 w 122584"/>
                <a:gd name="connsiteY0" fmla="*/ 106357 h 172031"/>
                <a:gd name="connsiteX1" fmla="*/ 106317 w 122584"/>
                <a:gd name="connsiteY1" fmla="*/ 155177 h 172031"/>
                <a:gd name="connsiteX2" fmla="*/ 56935 w 122584"/>
                <a:gd name="connsiteY2" fmla="*/ 172031 h 172031"/>
                <a:gd name="connsiteX3" fmla="*/ 27306 w 122584"/>
                <a:gd name="connsiteY3" fmla="*/ 168544 h 172031"/>
                <a:gd name="connsiteX4" fmla="*/ 581 w 122584"/>
                <a:gd name="connsiteY4" fmla="*/ 155177 h 172031"/>
                <a:gd name="connsiteX5" fmla="*/ 19753 w 122584"/>
                <a:gd name="connsiteY5" fmla="*/ 126118 h 172031"/>
                <a:gd name="connsiteX6" fmla="*/ 36601 w 122584"/>
                <a:gd name="connsiteY6" fmla="*/ 136579 h 172031"/>
                <a:gd name="connsiteX7" fmla="*/ 56354 w 122584"/>
                <a:gd name="connsiteY7" fmla="*/ 140647 h 172031"/>
                <a:gd name="connsiteX8" fmla="*/ 80173 w 122584"/>
                <a:gd name="connsiteY8" fmla="*/ 133092 h 172031"/>
                <a:gd name="connsiteX9" fmla="*/ 87726 w 122584"/>
                <a:gd name="connsiteY9" fmla="*/ 113331 h 172031"/>
                <a:gd name="connsiteX10" fmla="*/ 87726 w 122584"/>
                <a:gd name="connsiteY10" fmla="*/ 102289 h 172031"/>
                <a:gd name="connsiteX11" fmla="*/ 87145 w 122584"/>
                <a:gd name="connsiteY11" fmla="*/ 102289 h 172031"/>
                <a:gd name="connsiteX12" fmla="*/ 72040 w 122584"/>
                <a:gd name="connsiteY12" fmla="*/ 113913 h 172031"/>
                <a:gd name="connsiteX13" fmla="*/ 55192 w 122584"/>
                <a:gd name="connsiteY13" fmla="*/ 117400 h 172031"/>
                <a:gd name="connsiteX14" fmla="*/ 32534 w 122584"/>
                <a:gd name="connsiteY14" fmla="*/ 113331 h 172031"/>
                <a:gd name="connsiteX15" fmla="*/ 15105 w 122584"/>
                <a:gd name="connsiteY15" fmla="*/ 101127 h 172031"/>
                <a:gd name="connsiteX16" fmla="*/ 4067 w 122584"/>
                <a:gd name="connsiteY16" fmla="*/ 82529 h 172031"/>
                <a:gd name="connsiteX17" fmla="*/ 0 w 122584"/>
                <a:gd name="connsiteY17" fmla="*/ 59281 h 172031"/>
                <a:gd name="connsiteX18" fmla="*/ 3486 w 122584"/>
                <a:gd name="connsiteY18" fmla="*/ 37196 h 172031"/>
                <a:gd name="connsiteX19" fmla="*/ 13943 w 122584"/>
                <a:gd name="connsiteY19" fmla="*/ 18598 h 172031"/>
                <a:gd name="connsiteX20" fmla="*/ 30210 w 122584"/>
                <a:gd name="connsiteY20" fmla="*/ 5231 h 172031"/>
                <a:gd name="connsiteX21" fmla="*/ 51706 w 122584"/>
                <a:gd name="connsiteY21" fmla="*/ 0 h 172031"/>
                <a:gd name="connsiteX22" fmla="*/ 65068 w 122584"/>
                <a:gd name="connsiteY22" fmla="*/ 1743 h 172031"/>
                <a:gd name="connsiteX23" fmla="*/ 76107 w 122584"/>
                <a:gd name="connsiteY23" fmla="*/ 5812 h 172031"/>
                <a:gd name="connsiteX24" fmla="*/ 84240 w 122584"/>
                <a:gd name="connsiteY24" fmla="*/ 11624 h 172031"/>
                <a:gd name="connsiteX25" fmla="*/ 90050 w 122584"/>
                <a:gd name="connsiteY25" fmla="*/ 18017 h 172031"/>
                <a:gd name="connsiteX26" fmla="*/ 90631 w 122584"/>
                <a:gd name="connsiteY26" fmla="*/ 18017 h 172031"/>
                <a:gd name="connsiteX27" fmla="*/ 90631 w 122584"/>
                <a:gd name="connsiteY27" fmla="*/ 2906 h 172031"/>
                <a:gd name="connsiteX28" fmla="*/ 122584 w 122584"/>
                <a:gd name="connsiteY28" fmla="*/ 2906 h 172031"/>
                <a:gd name="connsiteX29" fmla="*/ 122584 w 122584"/>
                <a:gd name="connsiteY29" fmla="*/ 106357 h 172031"/>
                <a:gd name="connsiteX30" fmla="*/ 34277 w 122584"/>
                <a:gd name="connsiteY30" fmla="*/ 58700 h 172031"/>
                <a:gd name="connsiteX31" fmla="*/ 36601 w 122584"/>
                <a:gd name="connsiteY31" fmla="*/ 69161 h 172031"/>
                <a:gd name="connsiteX32" fmla="*/ 42411 w 122584"/>
                <a:gd name="connsiteY32" fmla="*/ 77879 h 172031"/>
                <a:gd name="connsiteX33" fmla="*/ 51125 w 122584"/>
                <a:gd name="connsiteY33" fmla="*/ 84272 h 172031"/>
                <a:gd name="connsiteX34" fmla="*/ 62164 w 122584"/>
                <a:gd name="connsiteY34" fmla="*/ 86597 h 172031"/>
                <a:gd name="connsiteX35" fmla="*/ 73202 w 122584"/>
                <a:gd name="connsiteY35" fmla="*/ 84272 h 172031"/>
                <a:gd name="connsiteX36" fmla="*/ 81916 w 122584"/>
                <a:gd name="connsiteY36" fmla="*/ 77879 h 172031"/>
                <a:gd name="connsiteX37" fmla="*/ 87726 w 122584"/>
                <a:gd name="connsiteY37" fmla="*/ 69161 h 172031"/>
                <a:gd name="connsiteX38" fmla="*/ 90050 w 122584"/>
                <a:gd name="connsiteY38" fmla="*/ 58700 h 172031"/>
                <a:gd name="connsiteX39" fmla="*/ 87726 w 122584"/>
                <a:gd name="connsiteY39" fmla="*/ 48238 h 172031"/>
                <a:gd name="connsiteX40" fmla="*/ 81916 w 122584"/>
                <a:gd name="connsiteY40" fmla="*/ 39521 h 172031"/>
                <a:gd name="connsiteX41" fmla="*/ 73202 w 122584"/>
                <a:gd name="connsiteY41" fmla="*/ 33128 h 172031"/>
                <a:gd name="connsiteX42" fmla="*/ 62164 w 122584"/>
                <a:gd name="connsiteY42" fmla="*/ 30803 h 172031"/>
                <a:gd name="connsiteX43" fmla="*/ 51125 w 122584"/>
                <a:gd name="connsiteY43" fmla="*/ 33128 h 172031"/>
                <a:gd name="connsiteX44" fmla="*/ 42411 w 122584"/>
                <a:gd name="connsiteY44" fmla="*/ 39521 h 172031"/>
                <a:gd name="connsiteX45" fmla="*/ 36601 w 122584"/>
                <a:gd name="connsiteY45" fmla="*/ 48238 h 172031"/>
                <a:gd name="connsiteX46" fmla="*/ 34277 w 122584"/>
                <a:gd name="connsiteY46" fmla="*/ 58700 h 17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584" h="172031">
                  <a:moveTo>
                    <a:pt x="122584" y="106357"/>
                  </a:moveTo>
                  <a:cubicBezTo>
                    <a:pt x="122584" y="127861"/>
                    <a:pt x="117356" y="144134"/>
                    <a:pt x="106317" y="155177"/>
                  </a:cubicBezTo>
                  <a:cubicBezTo>
                    <a:pt x="95278" y="166220"/>
                    <a:pt x="79011" y="172031"/>
                    <a:pt x="56935" y="172031"/>
                  </a:cubicBezTo>
                  <a:cubicBezTo>
                    <a:pt x="47058" y="172031"/>
                    <a:pt x="37182" y="170869"/>
                    <a:pt x="27306" y="168544"/>
                  </a:cubicBezTo>
                  <a:cubicBezTo>
                    <a:pt x="17429" y="166220"/>
                    <a:pt x="8715" y="162151"/>
                    <a:pt x="581" y="155177"/>
                  </a:cubicBezTo>
                  <a:lnTo>
                    <a:pt x="19753" y="126118"/>
                  </a:lnTo>
                  <a:cubicBezTo>
                    <a:pt x="24982" y="130767"/>
                    <a:pt x="30791" y="134254"/>
                    <a:pt x="36601" y="136579"/>
                  </a:cubicBezTo>
                  <a:cubicBezTo>
                    <a:pt x="42411" y="139485"/>
                    <a:pt x="49382" y="140647"/>
                    <a:pt x="56354" y="140647"/>
                  </a:cubicBezTo>
                  <a:cubicBezTo>
                    <a:pt x="66811" y="140647"/>
                    <a:pt x="74945" y="138322"/>
                    <a:pt x="80173" y="133092"/>
                  </a:cubicBezTo>
                  <a:cubicBezTo>
                    <a:pt x="85402" y="127861"/>
                    <a:pt x="87726" y="121468"/>
                    <a:pt x="87726" y="113331"/>
                  </a:cubicBezTo>
                  <a:lnTo>
                    <a:pt x="87726" y="102289"/>
                  </a:lnTo>
                  <a:lnTo>
                    <a:pt x="87145" y="102289"/>
                  </a:lnTo>
                  <a:cubicBezTo>
                    <a:pt x="83078" y="107519"/>
                    <a:pt x="77849" y="111588"/>
                    <a:pt x="72040" y="113913"/>
                  </a:cubicBezTo>
                  <a:cubicBezTo>
                    <a:pt x="66230" y="116237"/>
                    <a:pt x="60420" y="117400"/>
                    <a:pt x="55192" y="117400"/>
                  </a:cubicBezTo>
                  <a:cubicBezTo>
                    <a:pt x="47058" y="117400"/>
                    <a:pt x="39506" y="116237"/>
                    <a:pt x="32534" y="113331"/>
                  </a:cubicBezTo>
                  <a:cubicBezTo>
                    <a:pt x="25562" y="110425"/>
                    <a:pt x="19753" y="106357"/>
                    <a:pt x="15105" y="101127"/>
                  </a:cubicBezTo>
                  <a:cubicBezTo>
                    <a:pt x="10457" y="95896"/>
                    <a:pt x="6391" y="89503"/>
                    <a:pt x="4067" y="82529"/>
                  </a:cubicBezTo>
                  <a:cubicBezTo>
                    <a:pt x="1162" y="75554"/>
                    <a:pt x="0" y="67418"/>
                    <a:pt x="0" y="59281"/>
                  </a:cubicBezTo>
                  <a:cubicBezTo>
                    <a:pt x="0" y="51726"/>
                    <a:pt x="1162" y="44751"/>
                    <a:pt x="3486" y="37196"/>
                  </a:cubicBezTo>
                  <a:cubicBezTo>
                    <a:pt x="5810" y="30222"/>
                    <a:pt x="9295" y="23829"/>
                    <a:pt x="13943" y="18598"/>
                  </a:cubicBezTo>
                  <a:cubicBezTo>
                    <a:pt x="18591" y="13367"/>
                    <a:pt x="23820" y="8718"/>
                    <a:pt x="30210" y="5231"/>
                  </a:cubicBezTo>
                  <a:cubicBezTo>
                    <a:pt x="36601" y="1743"/>
                    <a:pt x="43573" y="0"/>
                    <a:pt x="51706" y="0"/>
                  </a:cubicBezTo>
                  <a:cubicBezTo>
                    <a:pt x="56935" y="0"/>
                    <a:pt x="61002" y="581"/>
                    <a:pt x="65068" y="1743"/>
                  </a:cubicBezTo>
                  <a:cubicBezTo>
                    <a:pt x="69135" y="2906"/>
                    <a:pt x="72621" y="4068"/>
                    <a:pt x="76107" y="5812"/>
                  </a:cubicBezTo>
                  <a:cubicBezTo>
                    <a:pt x="79593" y="7555"/>
                    <a:pt x="81916" y="9299"/>
                    <a:pt x="84240" y="11624"/>
                  </a:cubicBezTo>
                  <a:cubicBezTo>
                    <a:pt x="86564" y="13949"/>
                    <a:pt x="88307" y="15692"/>
                    <a:pt x="90050" y="18017"/>
                  </a:cubicBezTo>
                  <a:lnTo>
                    <a:pt x="90631" y="18017"/>
                  </a:lnTo>
                  <a:lnTo>
                    <a:pt x="90631" y="2906"/>
                  </a:lnTo>
                  <a:lnTo>
                    <a:pt x="122584" y="2906"/>
                  </a:lnTo>
                  <a:lnTo>
                    <a:pt x="122584" y="106357"/>
                  </a:lnTo>
                  <a:close/>
                  <a:moveTo>
                    <a:pt x="34277" y="58700"/>
                  </a:moveTo>
                  <a:cubicBezTo>
                    <a:pt x="34277" y="62187"/>
                    <a:pt x="34858" y="65674"/>
                    <a:pt x="36601" y="69161"/>
                  </a:cubicBezTo>
                  <a:cubicBezTo>
                    <a:pt x="37763" y="72648"/>
                    <a:pt x="40087" y="75554"/>
                    <a:pt x="42411" y="77879"/>
                  </a:cubicBezTo>
                  <a:cubicBezTo>
                    <a:pt x="44735" y="80204"/>
                    <a:pt x="47639" y="82529"/>
                    <a:pt x="51125" y="84272"/>
                  </a:cubicBezTo>
                  <a:cubicBezTo>
                    <a:pt x="54611" y="86016"/>
                    <a:pt x="58097" y="86597"/>
                    <a:pt x="62164" y="86597"/>
                  </a:cubicBezTo>
                  <a:cubicBezTo>
                    <a:pt x="66230" y="86597"/>
                    <a:pt x="69716" y="86016"/>
                    <a:pt x="73202" y="84272"/>
                  </a:cubicBezTo>
                  <a:cubicBezTo>
                    <a:pt x="76688" y="82529"/>
                    <a:pt x="79593" y="80785"/>
                    <a:pt x="81916" y="77879"/>
                  </a:cubicBezTo>
                  <a:cubicBezTo>
                    <a:pt x="84240" y="75554"/>
                    <a:pt x="86564" y="72648"/>
                    <a:pt x="87726" y="69161"/>
                  </a:cubicBezTo>
                  <a:cubicBezTo>
                    <a:pt x="88888" y="65674"/>
                    <a:pt x="90050" y="62187"/>
                    <a:pt x="90050" y="58700"/>
                  </a:cubicBezTo>
                  <a:cubicBezTo>
                    <a:pt x="90050" y="55213"/>
                    <a:pt x="89469" y="51726"/>
                    <a:pt x="87726" y="48238"/>
                  </a:cubicBezTo>
                  <a:cubicBezTo>
                    <a:pt x="86564" y="44751"/>
                    <a:pt x="84240" y="41845"/>
                    <a:pt x="81916" y="39521"/>
                  </a:cubicBezTo>
                  <a:cubicBezTo>
                    <a:pt x="79593" y="37196"/>
                    <a:pt x="76107" y="34871"/>
                    <a:pt x="73202" y="33128"/>
                  </a:cubicBezTo>
                  <a:cubicBezTo>
                    <a:pt x="69716" y="31384"/>
                    <a:pt x="66230" y="30803"/>
                    <a:pt x="62164" y="30803"/>
                  </a:cubicBezTo>
                  <a:cubicBezTo>
                    <a:pt x="58097" y="30803"/>
                    <a:pt x="54611" y="31384"/>
                    <a:pt x="51125" y="33128"/>
                  </a:cubicBezTo>
                  <a:cubicBezTo>
                    <a:pt x="47639" y="34871"/>
                    <a:pt x="44735" y="36615"/>
                    <a:pt x="42411" y="39521"/>
                  </a:cubicBezTo>
                  <a:cubicBezTo>
                    <a:pt x="40087" y="41845"/>
                    <a:pt x="37763" y="44751"/>
                    <a:pt x="36601" y="48238"/>
                  </a:cubicBezTo>
                  <a:cubicBezTo>
                    <a:pt x="35439" y="51726"/>
                    <a:pt x="34277" y="55213"/>
                    <a:pt x="34277" y="58700"/>
                  </a:cubicBezTo>
                  <a:close/>
                </a:path>
              </a:pathLst>
            </a:custGeom>
            <a:grpFill/>
            <a:ln w="5806" cap="flat">
              <a:noFill/>
              <a:prstDash val="solid"/>
              <a:miter/>
            </a:ln>
          </p:spPr>
          <p:txBody>
            <a:bodyPr rtlCol="0" anchor="ctr"/>
            <a:lstStyle/>
            <a:p>
              <a:endParaRPr lang="en-US">
                <a:solidFill>
                  <a:srgbClr val="8D5B98"/>
                </a:solidFill>
              </a:endParaRPr>
            </a:p>
          </p:txBody>
        </p:sp>
        <p:sp>
          <p:nvSpPr>
            <p:cNvPr id="24" name="Freeform 23">
              <a:extLst>
                <a:ext uri="{FF2B5EF4-FFF2-40B4-BE49-F238E27FC236}">
                  <a16:creationId xmlns:a16="http://schemas.microsoft.com/office/drawing/2014/main" id="{B73BCB33-9D24-2E8C-4675-508623FD044D}"/>
                </a:ext>
              </a:extLst>
            </p:cNvPr>
            <p:cNvSpPr/>
            <p:nvPr/>
          </p:nvSpPr>
          <p:spPr>
            <a:xfrm>
              <a:off x="6477695" y="3186064"/>
              <a:ext cx="40667" cy="168544"/>
            </a:xfrm>
            <a:custGeom>
              <a:avLst/>
              <a:gdLst>
                <a:gd name="connsiteX0" fmla="*/ 0 w 40667"/>
                <a:gd name="connsiteY0" fmla="*/ 20342 h 168544"/>
                <a:gd name="connsiteX1" fmla="*/ 5810 w 40667"/>
                <a:gd name="connsiteY1" fmla="*/ 5812 h 168544"/>
                <a:gd name="connsiteX2" fmla="*/ 20334 w 40667"/>
                <a:gd name="connsiteY2" fmla="*/ 0 h 168544"/>
                <a:gd name="connsiteX3" fmla="*/ 34858 w 40667"/>
                <a:gd name="connsiteY3" fmla="*/ 5812 h 168544"/>
                <a:gd name="connsiteX4" fmla="*/ 40668 w 40667"/>
                <a:gd name="connsiteY4" fmla="*/ 20342 h 168544"/>
                <a:gd name="connsiteX5" fmla="*/ 34858 w 40667"/>
                <a:gd name="connsiteY5" fmla="*/ 34871 h 168544"/>
                <a:gd name="connsiteX6" fmla="*/ 20334 w 40667"/>
                <a:gd name="connsiteY6" fmla="*/ 40683 h 168544"/>
                <a:gd name="connsiteX7" fmla="*/ 5810 w 40667"/>
                <a:gd name="connsiteY7" fmla="*/ 34871 h 168544"/>
                <a:gd name="connsiteX8" fmla="*/ 0 w 40667"/>
                <a:gd name="connsiteY8" fmla="*/ 20342 h 168544"/>
                <a:gd name="connsiteX9" fmla="*/ 2324 w 40667"/>
                <a:gd name="connsiteY9" fmla="*/ 55794 h 168544"/>
                <a:gd name="connsiteX10" fmla="*/ 37182 w 40667"/>
                <a:gd name="connsiteY10" fmla="*/ 55794 h 168544"/>
                <a:gd name="connsiteX11" fmla="*/ 37182 w 40667"/>
                <a:gd name="connsiteY11" fmla="*/ 168544 h 168544"/>
                <a:gd name="connsiteX12" fmla="*/ 2324 w 40667"/>
                <a:gd name="connsiteY12" fmla="*/ 168544 h 168544"/>
                <a:gd name="connsiteX13" fmla="*/ 2324 w 40667"/>
                <a:gd name="connsiteY13" fmla="*/ 55794 h 16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7" h="168544">
                  <a:moveTo>
                    <a:pt x="0" y="20342"/>
                  </a:moveTo>
                  <a:cubicBezTo>
                    <a:pt x="0" y="14530"/>
                    <a:pt x="1743" y="9880"/>
                    <a:pt x="5810" y="5812"/>
                  </a:cubicBezTo>
                  <a:cubicBezTo>
                    <a:pt x="9877" y="1743"/>
                    <a:pt x="14524" y="0"/>
                    <a:pt x="20334" y="0"/>
                  </a:cubicBezTo>
                  <a:cubicBezTo>
                    <a:pt x="26144" y="0"/>
                    <a:pt x="30791" y="1743"/>
                    <a:pt x="34858" y="5812"/>
                  </a:cubicBezTo>
                  <a:cubicBezTo>
                    <a:pt x="38925" y="9880"/>
                    <a:pt x="40668" y="14530"/>
                    <a:pt x="40668" y="20342"/>
                  </a:cubicBezTo>
                  <a:cubicBezTo>
                    <a:pt x="40668" y="26153"/>
                    <a:pt x="38925" y="30803"/>
                    <a:pt x="34858" y="34871"/>
                  </a:cubicBezTo>
                  <a:cubicBezTo>
                    <a:pt x="30791" y="38940"/>
                    <a:pt x="26144" y="40683"/>
                    <a:pt x="20334" y="40683"/>
                  </a:cubicBezTo>
                  <a:cubicBezTo>
                    <a:pt x="14524" y="40683"/>
                    <a:pt x="9877" y="38940"/>
                    <a:pt x="5810" y="34871"/>
                  </a:cubicBezTo>
                  <a:cubicBezTo>
                    <a:pt x="1743" y="30803"/>
                    <a:pt x="0" y="26153"/>
                    <a:pt x="0" y="20342"/>
                  </a:cubicBezTo>
                  <a:close/>
                  <a:moveTo>
                    <a:pt x="2324" y="55794"/>
                  </a:moveTo>
                  <a:lnTo>
                    <a:pt x="37182" y="55794"/>
                  </a:lnTo>
                  <a:lnTo>
                    <a:pt x="37182" y="168544"/>
                  </a:lnTo>
                  <a:lnTo>
                    <a:pt x="2324" y="168544"/>
                  </a:lnTo>
                  <a:lnTo>
                    <a:pt x="2324" y="55794"/>
                  </a:lnTo>
                  <a:close/>
                </a:path>
              </a:pathLst>
            </a:custGeom>
            <a:grpFill/>
            <a:ln w="5806" cap="flat">
              <a:noFill/>
              <a:prstDash val="solid"/>
              <a:miter/>
            </a:ln>
          </p:spPr>
          <p:txBody>
            <a:bodyPr rtlCol="0" anchor="ctr"/>
            <a:lstStyle/>
            <a:p>
              <a:endParaRPr lang="en-US">
                <a:solidFill>
                  <a:srgbClr val="8D5B98"/>
                </a:solidFill>
              </a:endParaRPr>
            </a:p>
          </p:txBody>
        </p:sp>
        <p:sp>
          <p:nvSpPr>
            <p:cNvPr id="25" name="Freeform 24">
              <a:extLst>
                <a:ext uri="{FF2B5EF4-FFF2-40B4-BE49-F238E27FC236}">
                  <a16:creationId xmlns:a16="http://schemas.microsoft.com/office/drawing/2014/main" id="{C49B1D09-8976-7204-D1FA-3D7BBB6CB974}"/>
                </a:ext>
              </a:extLst>
            </p:cNvPr>
            <p:cNvSpPr/>
            <p:nvPr/>
          </p:nvSpPr>
          <p:spPr>
            <a:xfrm>
              <a:off x="6530563" y="3208730"/>
              <a:ext cx="87726" cy="148783"/>
            </a:xfrm>
            <a:custGeom>
              <a:avLst/>
              <a:gdLst>
                <a:gd name="connsiteX0" fmla="*/ 86564 w 87726"/>
                <a:gd name="connsiteY0" fmla="*/ 61025 h 148783"/>
                <a:gd name="connsiteX1" fmla="*/ 55773 w 87726"/>
                <a:gd name="connsiteY1" fmla="*/ 61025 h 148783"/>
                <a:gd name="connsiteX2" fmla="*/ 55773 w 87726"/>
                <a:gd name="connsiteY2" fmla="*/ 98802 h 148783"/>
                <a:gd name="connsiteX3" fmla="*/ 56354 w 87726"/>
                <a:gd name="connsiteY3" fmla="*/ 107519 h 148783"/>
                <a:gd name="connsiteX4" fmla="*/ 58678 w 87726"/>
                <a:gd name="connsiteY4" fmla="*/ 113913 h 148783"/>
                <a:gd name="connsiteX5" fmla="*/ 63906 w 87726"/>
                <a:gd name="connsiteY5" fmla="*/ 117981 h 148783"/>
                <a:gd name="connsiteX6" fmla="*/ 72621 w 87726"/>
                <a:gd name="connsiteY6" fmla="*/ 119725 h 148783"/>
                <a:gd name="connsiteX7" fmla="*/ 80173 w 87726"/>
                <a:gd name="connsiteY7" fmla="*/ 119143 h 148783"/>
                <a:gd name="connsiteX8" fmla="*/ 87145 w 87726"/>
                <a:gd name="connsiteY8" fmla="*/ 116237 h 148783"/>
                <a:gd name="connsiteX9" fmla="*/ 87145 w 87726"/>
                <a:gd name="connsiteY9" fmla="*/ 145297 h 148783"/>
                <a:gd name="connsiteX10" fmla="*/ 74945 w 87726"/>
                <a:gd name="connsiteY10" fmla="*/ 148203 h 148783"/>
                <a:gd name="connsiteX11" fmla="*/ 62744 w 87726"/>
                <a:gd name="connsiteY11" fmla="*/ 148784 h 148783"/>
                <a:gd name="connsiteX12" fmla="*/ 46477 w 87726"/>
                <a:gd name="connsiteY12" fmla="*/ 147040 h 148783"/>
                <a:gd name="connsiteX13" fmla="*/ 33696 w 87726"/>
                <a:gd name="connsiteY13" fmla="*/ 141229 h 148783"/>
                <a:gd name="connsiteX14" fmla="*/ 24982 w 87726"/>
                <a:gd name="connsiteY14" fmla="*/ 130767 h 148783"/>
                <a:gd name="connsiteX15" fmla="*/ 22077 w 87726"/>
                <a:gd name="connsiteY15" fmla="*/ 115075 h 148783"/>
                <a:gd name="connsiteX16" fmla="*/ 22077 w 87726"/>
                <a:gd name="connsiteY16" fmla="*/ 61606 h 148783"/>
                <a:gd name="connsiteX17" fmla="*/ 0 w 87726"/>
                <a:gd name="connsiteY17" fmla="*/ 61606 h 148783"/>
                <a:gd name="connsiteX18" fmla="*/ 0 w 87726"/>
                <a:gd name="connsiteY18" fmla="*/ 33709 h 148783"/>
                <a:gd name="connsiteX19" fmla="*/ 22077 w 87726"/>
                <a:gd name="connsiteY19" fmla="*/ 33709 h 148783"/>
                <a:gd name="connsiteX20" fmla="*/ 22077 w 87726"/>
                <a:gd name="connsiteY20" fmla="*/ 0 h 148783"/>
                <a:gd name="connsiteX21" fmla="*/ 56935 w 87726"/>
                <a:gd name="connsiteY21" fmla="*/ 0 h 148783"/>
                <a:gd name="connsiteX22" fmla="*/ 56935 w 87726"/>
                <a:gd name="connsiteY22" fmla="*/ 33709 h 148783"/>
                <a:gd name="connsiteX23" fmla="*/ 87726 w 87726"/>
                <a:gd name="connsiteY23" fmla="*/ 33709 h 148783"/>
                <a:gd name="connsiteX24" fmla="*/ 87726 w 87726"/>
                <a:gd name="connsiteY24" fmla="*/ 61025 h 14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726" h="148783">
                  <a:moveTo>
                    <a:pt x="86564" y="61025"/>
                  </a:moveTo>
                  <a:lnTo>
                    <a:pt x="55773" y="61025"/>
                  </a:lnTo>
                  <a:lnTo>
                    <a:pt x="55773" y="98802"/>
                  </a:lnTo>
                  <a:cubicBezTo>
                    <a:pt x="55773" y="101708"/>
                    <a:pt x="55773" y="104614"/>
                    <a:pt x="56354" y="107519"/>
                  </a:cubicBezTo>
                  <a:cubicBezTo>
                    <a:pt x="56935" y="109844"/>
                    <a:pt x="57516" y="112169"/>
                    <a:pt x="58678" y="113913"/>
                  </a:cubicBezTo>
                  <a:cubicBezTo>
                    <a:pt x="59840" y="115656"/>
                    <a:pt x="61583" y="117400"/>
                    <a:pt x="63906" y="117981"/>
                  </a:cubicBezTo>
                  <a:cubicBezTo>
                    <a:pt x="66230" y="119143"/>
                    <a:pt x="69135" y="119725"/>
                    <a:pt x="72621" y="119725"/>
                  </a:cubicBezTo>
                  <a:cubicBezTo>
                    <a:pt x="74364" y="119725"/>
                    <a:pt x="76688" y="119725"/>
                    <a:pt x="80173" y="119143"/>
                  </a:cubicBezTo>
                  <a:cubicBezTo>
                    <a:pt x="83078" y="118562"/>
                    <a:pt x="85402" y="117981"/>
                    <a:pt x="87145" y="116237"/>
                  </a:cubicBezTo>
                  <a:lnTo>
                    <a:pt x="87145" y="145297"/>
                  </a:lnTo>
                  <a:cubicBezTo>
                    <a:pt x="83078" y="146459"/>
                    <a:pt x="79012" y="147622"/>
                    <a:pt x="74945" y="148203"/>
                  </a:cubicBezTo>
                  <a:cubicBezTo>
                    <a:pt x="70878" y="148784"/>
                    <a:pt x="66811" y="148784"/>
                    <a:pt x="62744" y="148784"/>
                  </a:cubicBezTo>
                  <a:cubicBezTo>
                    <a:pt x="56935" y="148784"/>
                    <a:pt x="51706" y="148203"/>
                    <a:pt x="46477" y="147040"/>
                  </a:cubicBezTo>
                  <a:cubicBezTo>
                    <a:pt x="41249" y="145878"/>
                    <a:pt x="37182" y="143553"/>
                    <a:pt x="33696" y="141229"/>
                  </a:cubicBezTo>
                  <a:cubicBezTo>
                    <a:pt x="30210" y="138904"/>
                    <a:pt x="27306" y="134835"/>
                    <a:pt x="24982" y="130767"/>
                  </a:cubicBezTo>
                  <a:cubicBezTo>
                    <a:pt x="22658" y="126699"/>
                    <a:pt x="22077" y="120887"/>
                    <a:pt x="22077" y="115075"/>
                  </a:cubicBezTo>
                  <a:lnTo>
                    <a:pt x="22077" y="61606"/>
                  </a:lnTo>
                  <a:lnTo>
                    <a:pt x="0" y="61606"/>
                  </a:lnTo>
                  <a:lnTo>
                    <a:pt x="0" y="33709"/>
                  </a:lnTo>
                  <a:lnTo>
                    <a:pt x="22077" y="33709"/>
                  </a:lnTo>
                  <a:lnTo>
                    <a:pt x="22077" y="0"/>
                  </a:lnTo>
                  <a:lnTo>
                    <a:pt x="56935" y="0"/>
                  </a:lnTo>
                  <a:lnTo>
                    <a:pt x="56935" y="33709"/>
                  </a:lnTo>
                  <a:lnTo>
                    <a:pt x="87726" y="33709"/>
                  </a:lnTo>
                  <a:lnTo>
                    <a:pt x="87726" y="61025"/>
                  </a:lnTo>
                  <a:close/>
                </a:path>
              </a:pathLst>
            </a:custGeom>
            <a:grpFill/>
            <a:ln w="5806" cap="flat">
              <a:noFill/>
              <a:prstDash val="solid"/>
              <a:miter/>
            </a:ln>
          </p:spPr>
          <p:txBody>
            <a:bodyPr rtlCol="0" anchor="ctr"/>
            <a:lstStyle/>
            <a:p>
              <a:endParaRPr lang="en-US">
                <a:solidFill>
                  <a:srgbClr val="8D5B98"/>
                </a:solidFill>
              </a:endParaRPr>
            </a:p>
          </p:txBody>
        </p:sp>
        <p:sp>
          <p:nvSpPr>
            <p:cNvPr id="26" name="Freeform 25">
              <a:extLst>
                <a:ext uri="{FF2B5EF4-FFF2-40B4-BE49-F238E27FC236}">
                  <a16:creationId xmlns:a16="http://schemas.microsoft.com/office/drawing/2014/main" id="{C8F59E29-9209-5C19-9E78-71307C5C212F}"/>
                </a:ext>
              </a:extLst>
            </p:cNvPr>
            <p:cNvSpPr/>
            <p:nvPr/>
          </p:nvSpPr>
          <p:spPr>
            <a:xfrm>
              <a:off x="6629327" y="3240114"/>
              <a:ext cx="107478" cy="117399"/>
            </a:xfrm>
            <a:custGeom>
              <a:avLst/>
              <a:gdLst>
                <a:gd name="connsiteX0" fmla="*/ 76107 w 107478"/>
                <a:gd name="connsiteY0" fmla="*/ 100545 h 117399"/>
                <a:gd name="connsiteX1" fmla="*/ 76107 w 107478"/>
                <a:gd name="connsiteY1" fmla="*/ 100545 h 117399"/>
                <a:gd name="connsiteX2" fmla="*/ 60421 w 107478"/>
                <a:gd name="connsiteY2" fmla="*/ 113331 h 117399"/>
                <a:gd name="connsiteX3" fmla="*/ 40087 w 107478"/>
                <a:gd name="connsiteY3" fmla="*/ 117400 h 117399"/>
                <a:gd name="connsiteX4" fmla="*/ 24982 w 107478"/>
                <a:gd name="connsiteY4" fmla="*/ 115075 h 117399"/>
                <a:gd name="connsiteX5" fmla="*/ 12201 w 107478"/>
                <a:gd name="connsiteY5" fmla="*/ 108682 h 117399"/>
                <a:gd name="connsiteX6" fmla="*/ 3486 w 107478"/>
                <a:gd name="connsiteY6" fmla="*/ 97639 h 117399"/>
                <a:gd name="connsiteX7" fmla="*/ 0 w 107478"/>
                <a:gd name="connsiteY7" fmla="*/ 82529 h 117399"/>
                <a:gd name="connsiteX8" fmla="*/ 3486 w 107478"/>
                <a:gd name="connsiteY8" fmla="*/ 66255 h 117399"/>
                <a:gd name="connsiteX9" fmla="*/ 13362 w 107478"/>
                <a:gd name="connsiteY9" fmla="*/ 55213 h 117399"/>
                <a:gd name="connsiteX10" fmla="*/ 27306 w 107478"/>
                <a:gd name="connsiteY10" fmla="*/ 48238 h 117399"/>
                <a:gd name="connsiteX11" fmla="*/ 43573 w 107478"/>
                <a:gd name="connsiteY11" fmla="*/ 44751 h 117399"/>
                <a:gd name="connsiteX12" fmla="*/ 60421 w 107478"/>
                <a:gd name="connsiteY12" fmla="*/ 43589 h 117399"/>
                <a:gd name="connsiteX13" fmla="*/ 76107 w 107478"/>
                <a:gd name="connsiteY13" fmla="*/ 43589 h 117399"/>
                <a:gd name="connsiteX14" fmla="*/ 69716 w 107478"/>
                <a:gd name="connsiteY14" fmla="*/ 29059 h 117399"/>
                <a:gd name="connsiteX15" fmla="*/ 54030 w 107478"/>
                <a:gd name="connsiteY15" fmla="*/ 23829 h 117399"/>
                <a:gd name="connsiteX16" fmla="*/ 38344 w 107478"/>
                <a:gd name="connsiteY16" fmla="*/ 27316 h 117399"/>
                <a:gd name="connsiteX17" fmla="*/ 25563 w 107478"/>
                <a:gd name="connsiteY17" fmla="*/ 37196 h 117399"/>
                <a:gd name="connsiteX18" fmla="*/ 6972 w 107478"/>
                <a:gd name="connsiteY18" fmla="*/ 18017 h 117399"/>
                <a:gd name="connsiteX19" fmla="*/ 29630 w 107478"/>
                <a:gd name="connsiteY19" fmla="*/ 4649 h 117399"/>
                <a:gd name="connsiteX20" fmla="*/ 56354 w 107478"/>
                <a:gd name="connsiteY20" fmla="*/ 0 h 117399"/>
                <a:gd name="connsiteX21" fmla="*/ 81335 w 107478"/>
                <a:gd name="connsiteY21" fmla="*/ 4068 h 117399"/>
                <a:gd name="connsiteX22" fmla="*/ 97022 w 107478"/>
                <a:gd name="connsiteY22" fmla="*/ 15111 h 117399"/>
                <a:gd name="connsiteX23" fmla="*/ 105155 w 107478"/>
                <a:gd name="connsiteY23" fmla="*/ 33128 h 117399"/>
                <a:gd name="connsiteX24" fmla="*/ 107479 w 107478"/>
                <a:gd name="connsiteY24" fmla="*/ 58119 h 117399"/>
                <a:gd name="connsiteX25" fmla="*/ 107479 w 107478"/>
                <a:gd name="connsiteY25" fmla="*/ 115656 h 117399"/>
                <a:gd name="connsiteX26" fmla="*/ 75526 w 107478"/>
                <a:gd name="connsiteY26" fmla="*/ 115656 h 117399"/>
                <a:gd name="connsiteX27" fmla="*/ 75526 w 107478"/>
                <a:gd name="connsiteY27" fmla="*/ 100545 h 117399"/>
                <a:gd name="connsiteX28" fmla="*/ 67392 w 107478"/>
                <a:gd name="connsiteY28" fmla="*/ 65093 h 117399"/>
                <a:gd name="connsiteX29" fmla="*/ 57516 w 107478"/>
                <a:gd name="connsiteY29" fmla="*/ 65674 h 117399"/>
                <a:gd name="connsiteX30" fmla="*/ 45897 w 107478"/>
                <a:gd name="connsiteY30" fmla="*/ 67417 h 117399"/>
                <a:gd name="connsiteX31" fmla="*/ 36601 w 107478"/>
                <a:gd name="connsiteY31" fmla="*/ 72067 h 117399"/>
                <a:gd name="connsiteX32" fmla="*/ 32534 w 107478"/>
                <a:gd name="connsiteY32" fmla="*/ 81366 h 117399"/>
                <a:gd name="connsiteX33" fmla="*/ 37763 w 107478"/>
                <a:gd name="connsiteY33" fmla="*/ 90665 h 117399"/>
                <a:gd name="connsiteX34" fmla="*/ 48801 w 107478"/>
                <a:gd name="connsiteY34" fmla="*/ 93571 h 117399"/>
                <a:gd name="connsiteX35" fmla="*/ 58678 w 107478"/>
                <a:gd name="connsiteY35" fmla="*/ 92409 h 117399"/>
                <a:gd name="connsiteX36" fmla="*/ 67392 w 107478"/>
                <a:gd name="connsiteY36" fmla="*/ 88340 h 117399"/>
                <a:gd name="connsiteX37" fmla="*/ 73202 w 107478"/>
                <a:gd name="connsiteY37" fmla="*/ 81947 h 117399"/>
                <a:gd name="connsiteX38" fmla="*/ 75526 w 107478"/>
                <a:gd name="connsiteY38" fmla="*/ 72648 h 117399"/>
                <a:gd name="connsiteX39" fmla="*/ 75526 w 107478"/>
                <a:gd name="connsiteY39" fmla="*/ 65093 h 117399"/>
                <a:gd name="connsiteX40" fmla="*/ 67392 w 107478"/>
                <a:gd name="connsiteY40" fmla="*/ 65093 h 11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478" h="117399">
                  <a:moveTo>
                    <a:pt x="76107" y="100545"/>
                  </a:moveTo>
                  <a:lnTo>
                    <a:pt x="76107" y="100545"/>
                  </a:lnTo>
                  <a:cubicBezTo>
                    <a:pt x="72040" y="106357"/>
                    <a:pt x="66811" y="111006"/>
                    <a:pt x="60421" y="113331"/>
                  </a:cubicBezTo>
                  <a:cubicBezTo>
                    <a:pt x="54030" y="116237"/>
                    <a:pt x="47059" y="117400"/>
                    <a:pt x="40087" y="117400"/>
                  </a:cubicBezTo>
                  <a:cubicBezTo>
                    <a:pt x="34858" y="117400"/>
                    <a:pt x="29630" y="116818"/>
                    <a:pt x="24982" y="115075"/>
                  </a:cubicBezTo>
                  <a:cubicBezTo>
                    <a:pt x="20334" y="113331"/>
                    <a:pt x="15686" y="111588"/>
                    <a:pt x="12201" y="108682"/>
                  </a:cubicBezTo>
                  <a:cubicBezTo>
                    <a:pt x="8715" y="105776"/>
                    <a:pt x="5810" y="102289"/>
                    <a:pt x="3486" y="97639"/>
                  </a:cubicBezTo>
                  <a:cubicBezTo>
                    <a:pt x="1162" y="93571"/>
                    <a:pt x="0" y="88340"/>
                    <a:pt x="0" y="82529"/>
                  </a:cubicBezTo>
                  <a:cubicBezTo>
                    <a:pt x="0" y="76135"/>
                    <a:pt x="1162" y="70323"/>
                    <a:pt x="3486" y="66255"/>
                  </a:cubicBezTo>
                  <a:cubicBezTo>
                    <a:pt x="5810" y="62187"/>
                    <a:pt x="9296" y="58119"/>
                    <a:pt x="13362" y="55213"/>
                  </a:cubicBezTo>
                  <a:cubicBezTo>
                    <a:pt x="17429" y="52307"/>
                    <a:pt x="22077" y="49982"/>
                    <a:pt x="27306" y="48238"/>
                  </a:cubicBezTo>
                  <a:cubicBezTo>
                    <a:pt x="32534" y="46495"/>
                    <a:pt x="37763" y="45332"/>
                    <a:pt x="43573" y="44751"/>
                  </a:cubicBezTo>
                  <a:cubicBezTo>
                    <a:pt x="49382" y="44170"/>
                    <a:pt x="54611" y="43589"/>
                    <a:pt x="60421" y="43589"/>
                  </a:cubicBezTo>
                  <a:cubicBezTo>
                    <a:pt x="66230" y="43589"/>
                    <a:pt x="71459" y="43589"/>
                    <a:pt x="76107" y="43589"/>
                  </a:cubicBezTo>
                  <a:cubicBezTo>
                    <a:pt x="76107" y="37196"/>
                    <a:pt x="73783" y="32546"/>
                    <a:pt x="69716" y="29059"/>
                  </a:cubicBezTo>
                  <a:cubicBezTo>
                    <a:pt x="65068" y="25572"/>
                    <a:pt x="59840" y="23829"/>
                    <a:pt x="54030" y="23829"/>
                  </a:cubicBezTo>
                  <a:cubicBezTo>
                    <a:pt x="48220" y="23829"/>
                    <a:pt x="42992" y="24991"/>
                    <a:pt x="38344" y="27316"/>
                  </a:cubicBezTo>
                  <a:cubicBezTo>
                    <a:pt x="33696" y="29640"/>
                    <a:pt x="29630" y="33128"/>
                    <a:pt x="25563" y="37196"/>
                  </a:cubicBezTo>
                  <a:lnTo>
                    <a:pt x="6972" y="18017"/>
                  </a:lnTo>
                  <a:cubicBezTo>
                    <a:pt x="13362" y="12205"/>
                    <a:pt x="20915" y="7555"/>
                    <a:pt x="29630" y="4649"/>
                  </a:cubicBezTo>
                  <a:cubicBezTo>
                    <a:pt x="38344" y="1743"/>
                    <a:pt x="47059" y="0"/>
                    <a:pt x="56354" y="0"/>
                  </a:cubicBezTo>
                  <a:cubicBezTo>
                    <a:pt x="66811" y="0"/>
                    <a:pt x="74945" y="1162"/>
                    <a:pt x="81335" y="4068"/>
                  </a:cubicBezTo>
                  <a:cubicBezTo>
                    <a:pt x="87726" y="6974"/>
                    <a:pt x="92955" y="10461"/>
                    <a:pt x="97022" y="15111"/>
                  </a:cubicBezTo>
                  <a:cubicBezTo>
                    <a:pt x="101088" y="19760"/>
                    <a:pt x="103993" y="26153"/>
                    <a:pt x="105155" y="33128"/>
                  </a:cubicBezTo>
                  <a:cubicBezTo>
                    <a:pt x="106317" y="40102"/>
                    <a:pt x="107479" y="48820"/>
                    <a:pt x="107479" y="58119"/>
                  </a:cubicBezTo>
                  <a:lnTo>
                    <a:pt x="107479" y="115656"/>
                  </a:lnTo>
                  <a:lnTo>
                    <a:pt x="75526" y="115656"/>
                  </a:lnTo>
                  <a:lnTo>
                    <a:pt x="75526" y="100545"/>
                  </a:lnTo>
                  <a:close/>
                  <a:moveTo>
                    <a:pt x="67392" y="65093"/>
                  </a:moveTo>
                  <a:cubicBezTo>
                    <a:pt x="64488" y="65093"/>
                    <a:pt x="61583" y="65093"/>
                    <a:pt x="57516" y="65674"/>
                  </a:cubicBezTo>
                  <a:cubicBezTo>
                    <a:pt x="53449" y="65674"/>
                    <a:pt x="49963" y="66836"/>
                    <a:pt x="45897" y="67417"/>
                  </a:cubicBezTo>
                  <a:cubicBezTo>
                    <a:pt x="42411" y="68580"/>
                    <a:pt x="38925" y="70323"/>
                    <a:pt x="36601" y="72067"/>
                  </a:cubicBezTo>
                  <a:cubicBezTo>
                    <a:pt x="34277" y="74392"/>
                    <a:pt x="32534" y="77298"/>
                    <a:pt x="32534" y="81366"/>
                  </a:cubicBezTo>
                  <a:cubicBezTo>
                    <a:pt x="32534" y="85434"/>
                    <a:pt x="34277" y="88921"/>
                    <a:pt x="37763" y="90665"/>
                  </a:cubicBezTo>
                  <a:cubicBezTo>
                    <a:pt x="41249" y="92409"/>
                    <a:pt x="45315" y="93571"/>
                    <a:pt x="48801" y="93571"/>
                  </a:cubicBezTo>
                  <a:cubicBezTo>
                    <a:pt x="52287" y="93571"/>
                    <a:pt x="55773" y="92990"/>
                    <a:pt x="58678" y="92409"/>
                  </a:cubicBezTo>
                  <a:cubicBezTo>
                    <a:pt x="61583" y="91246"/>
                    <a:pt x="64488" y="90084"/>
                    <a:pt x="67392" y="88340"/>
                  </a:cubicBezTo>
                  <a:cubicBezTo>
                    <a:pt x="70297" y="86597"/>
                    <a:pt x="72040" y="84272"/>
                    <a:pt x="73202" y="81947"/>
                  </a:cubicBezTo>
                  <a:cubicBezTo>
                    <a:pt x="74364" y="79623"/>
                    <a:pt x="75526" y="76135"/>
                    <a:pt x="75526" y="72648"/>
                  </a:cubicBezTo>
                  <a:lnTo>
                    <a:pt x="75526" y="65093"/>
                  </a:lnTo>
                  <a:lnTo>
                    <a:pt x="67392" y="65093"/>
                  </a:lnTo>
                  <a:close/>
                </a:path>
              </a:pathLst>
            </a:custGeom>
            <a:grpFill/>
            <a:ln w="5806" cap="flat">
              <a:noFill/>
              <a:prstDash val="solid"/>
              <a:miter/>
            </a:ln>
          </p:spPr>
          <p:txBody>
            <a:bodyPr rtlCol="0" anchor="ctr"/>
            <a:lstStyle/>
            <a:p>
              <a:endParaRPr lang="en-US">
                <a:solidFill>
                  <a:srgbClr val="8D5B98"/>
                </a:solidFill>
              </a:endParaRPr>
            </a:p>
          </p:txBody>
        </p:sp>
        <p:sp>
          <p:nvSpPr>
            <p:cNvPr id="27" name="Freeform 26">
              <a:extLst>
                <a:ext uri="{FF2B5EF4-FFF2-40B4-BE49-F238E27FC236}">
                  <a16:creationId xmlns:a16="http://schemas.microsoft.com/office/drawing/2014/main" id="{FE61CF05-E5D6-31FB-72A2-43CF90D21EDB}"/>
                </a:ext>
              </a:extLst>
            </p:cNvPr>
            <p:cNvSpPr/>
            <p:nvPr/>
          </p:nvSpPr>
          <p:spPr>
            <a:xfrm>
              <a:off x="6760045" y="3179089"/>
              <a:ext cx="34858" cy="175518"/>
            </a:xfrm>
            <a:custGeom>
              <a:avLst/>
              <a:gdLst>
                <a:gd name="connsiteX0" fmla="*/ 0 w 34858"/>
                <a:gd name="connsiteY0" fmla="*/ 0 h 175518"/>
                <a:gd name="connsiteX1" fmla="*/ 34858 w 34858"/>
                <a:gd name="connsiteY1" fmla="*/ 0 h 175518"/>
                <a:gd name="connsiteX2" fmla="*/ 34858 w 34858"/>
                <a:gd name="connsiteY2" fmla="*/ 175518 h 175518"/>
                <a:gd name="connsiteX3" fmla="*/ 0 w 34858"/>
                <a:gd name="connsiteY3" fmla="*/ 175518 h 175518"/>
                <a:gd name="connsiteX4" fmla="*/ 0 w 34858"/>
                <a:gd name="connsiteY4" fmla="*/ 0 h 17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8" h="175518">
                  <a:moveTo>
                    <a:pt x="0" y="0"/>
                  </a:moveTo>
                  <a:lnTo>
                    <a:pt x="34858" y="0"/>
                  </a:lnTo>
                  <a:lnTo>
                    <a:pt x="34858" y="175518"/>
                  </a:lnTo>
                  <a:lnTo>
                    <a:pt x="0" y="175518"/>
                  </a:lnTo>
                  <a:lnTo>
                    <a:pt x="0" y="0"/>
                  </a:lnTo>
                  <a:close/>
                </a:path>
              </a:pathLst>
            </a:custGeom>
            <a:grpFill/>
            <a:ln w="5806" cap="flat">
              <a:noFill/>
              <a:prstDash val="solid"/>
              <a:miter/>
            </a:ln>
          </p:spPr>
          <p:txBody>
            <a:bodyPr rtlCol="0" anchor="ctr"/>
            <a:lstStyle/>
            <a:p>
              <a:endParaRPr lang="en-US">
                <a:solidFill>
                  <a:srgbClr val="8D5B98"/>
                </a:solidFill>
              </a:endParaRPr>
            </a:p>
          </p:txBody>
        </p:sp>
        <p:sp>
          <p:nvSpPr>
            <p:cNvPr id="28" name="Freeform 27">
              <a:extLst>
                <a:ext uri="{FF2B5EF4-FFF2-40B4-BE49-F238E27FC236}">
                  <a16:creationId xmlns:a16="http://schemas.microsoft.com/office/drawing/2014/main" id="{7ACFD16B-AE61-CDB5-7C37-FF094DAED1C8}"/>
                </a:ext>
              </a:extLst>
            </p:cNvPr>
            <p:cNvSpPr/>
            <p:nvPr/>
          </p:nvSpPr>
          <p:spPr>
            <a:xfrm>
              <a:off x="6826856" y="3330779"/>
              <a:ext cx="25562" cy="25572"/>
            </a:xfrm>
            <a:custGeom>
              <a:avLst/>
              <a:gdLst>
                <a:gd name="connsiteX0" fmla="*/ 25563 w 25562"/>
                <a:gd name="connsiteY0" fmla="*/ 12786 h 25572"/>
                <a:gd name="connsiteX1" fmla="*/ 22077 w 25562"/>
                <a:gd name="connsiteY1" fmla="*/ 21504 h 25572"/>
                <a:gd name="connsiteX2" fmla="*/ 12781 w 25562"/>
                <a:gd name="connsiteY2" fmla="*/ 25572 h 25572"/>
                <a:gd name="connsiteX3" fmla="*/ 3486 w 25562"/>
                <a:gd name="connsiteY3" fmla="*/ 21504 h 25572"/>
                <a:gd name="connsiteX4" fmla="*/ 0 w 25562"/>
                <a:gd name="connsiteY4" fmla="*/ 12786 h 25572"/>
                <a:gd name="connsiteX5" fmla="*/ 3486 w 25562"/>
                <a:gd name="connsiteY5" fmla="*/ 4068 h 25572"/>
                <a:gd name="connsiteX6" fmla="*/ 12781 w 25562"/>
                <a:gd name="connsiteY6" fmla="*/ 0 h 25572"/>
                <a:gd name="connsiteX7" fmla="*/ 22077 w 25562"/>
                <a:gd name="connsiteY7" fmla="*/ 4068 h 25572"/>
                <a:gd name="connsiteX8" fmla="*/ 25563 w 25562"/>
                <a:gd name="connsiteY8" fmla="*/ 12786 h 2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2" h="25572">
                  <a:moveTo>
                    <a:pt x="25563" y="12786"/>
                  </a:moveTo>
                  <a:cubicBezTo>
                    <a:pt x="25563" y="16274"/>
                    <a:pt x="24401" y="19179"/>
                    <a:pt x="22077" y="21504"/>
                  </a:cubicBezTo>
                  <a:cubicBezTo>
                    <a:pt x="19753" y="23829"/>
                    <a:pt x="16848" y="25572"/>
                    <a:pt x="12781" y="25572"/>
                  </a:cubicBezTo>
                  <a:cubicBezTo>
                    <a:pt x="8715" y="25572"/>
                    <a:pt x="5810" y="24410"/>
                    <a:pt x="3486" y="21504"/>
                  </a:cubicBezTo>
                  <a:cubicBezTo>
                    <a:pt x="1162" y="19179"/>
                    <a:pt x="0" y="16274"/>
                    <a:pt x="0" y="12786"/>
                  </a:cubicBezTo>
                  <a:cubicBezTo>
                    <a:pt x="0" y="9299"/>
                    <a:pt x="1162" y="6393"/>
                    <a:pt x="3486" y="4068"/>
                  </a:cubicBezTo>
                  <a:cubicBezTo>
                    <a:pt x="5810" y="1744"/>
                    <a:pt x="8715" y="0"/>
                    <a:pt x="12781" y="0"/>
                  </a:cubicBezTo>
                  <a:cubicBezTo>
                    <a:pt x="16848" y="0"/>
                    <a:pt x="19753" y="1162"/>
                    <a:pt x="22077" y="4068"/>
                  </a:cubicBezTo>
                  <a:cubicBezTo>
                    <a:pt x="24401" y="6974"/>
                    <a:pt x="25563" y="9880"/>
                    <a:pt x="25563" y="12786"/>
                  </a:cubicBezTo>
                  <a:close/>
                </a:path>
              </a:pathLst>
            </a:custGeom>
            <a:grpFill/>
            <a:ln w="5806" cap="flat">
              <a:noFill/>
              <a:prstDash val="solid"/>
              <a:miter/>
            </a:ln>
          </p:spPr>
          <p:txBody>
            <a:bodyPr rtlCol="0" anchor="ctr"/>
            <a:lstStyle/>
            <a:p>
              <a:endParaRPr lang="en-US">
                <a:solidFill>
                  <a:srgbClr val="8D5B98"/>
                </a:solidFill>
              </a:endParaRPr>
            </a:p>
          </p:txBody>
        </p:sp>
        <p:sp>
          <p:nvSpPr>
            <p:cNvPr id="29" name="Freeform 28">
              <a:extLst>
                <a:ext uri="{FF2B5EF4-FFF2-40B4-BE49-F238E27FC236}">
                  <a16:creationId xmlns:a16="http://schemas.microsoft.com/office/drawing/2014/main" id="{B32EC498-1AA2-4295-CC75-99EBB75ED154}"/>
                </a:ext>
              </a:extLst>
            </p:cNvPr>
            <p:cNvSpPr/>
            <p:nvPr/>
          </p:nvSpPr>
          <p:spPr>
            <a:xfrm>
              <a:off x="6883210" y="3242439"/>
              <a:ext cx="106317" cy="113912"/>
            </a:xfrm>
            <a:custGeom>
              <a:avLst/>
              <a:gdLst>
                <a:gd name="connsiteX0" fmla="*/ 16267 w 106317"/>
                <a:gd name="connsiteY0" fmla="*/ 62187 h 113912"/>
                <a:gd name="connsiteX1" fmla="*/ 20334 w 106317"/>
                <a:gd name="connsiteY1" fmla="*/ 77298 h 113912"/>
                <a:gd name="connsiteX2" fmla="*/ 29048 w 106317"/>
                <a:gd name="connsiteY2" fmla="*/ 89503 h 113912"/>
                <a:gd name="connsiteX3" fmla="*/ 41249 w 106317"/>
                <a:gd name="connsiteY3" fmla="*/ 97639 h 113912"/>
                <a:gd name="connsiteX4" fmla="*/ 56354 w 106317"/>
                <a:gd name="connsiteY4" fmla="*/ 100545 h 113912"/>
                <a:gd name="connsiteX5" fmla="*/ 77850 w 106317"/>
                <a:gd name="connsiteY5" fmla="*/ 94733 h 113912"/>
                <a:gd name="connsiteX6" fmla="*/ 91212 w 106317"/>
                <a:gd name="connsiteY6" fmla="*/ 81366 h 113912"/>
                <a:gd name="connsiteX7" fmla="*/ 102831 w 106317"/>
                <a:gd name="connsiteY7" fmla="*/ 91246 h 113912"/>
                <a:gd name="connsiteX8" fmla="*/ 81335 w 106317"/>
                <a:gd name="connsiteY8" fmla="*/ 108682 h 113912"/>
                <a:gd name="connsiteX9" fmla="*/ 56354 w 106317"/>
                <a:gd name="connsiteY9" fmla="*/ 113912 h 113912"/>
                <a:gd name="connsiteX10" fmla="*/ 33696 w 106317"/>
                <a:gd name="connsiteY10" fmla="*/ 109844 h 113912"/>
                <a:gd name="connsiteX11" fmla="*/ 15686 w 106317"/>
                <a:gd name="connsiteY11" fmla="*/ 97639 h 113912"/>
                <a:gd name="connsiteX12" fmla="*/ 4067 w 106317"/>
                <a:gd name="connsiteY12" fmla="*/ 79622 h 113912"/>
                <a:gd name="connsiteX13" fmla="*/ 0 w 106317"/>
                <a:gd name="connsiteY13" fmla="*/ 56956 h 113912"/>
                <a:gd name="connsiteX14" fmla="*/ 4067 w 106317"/>
                <a:gd name="connsiteY14" fmla="*/ 34290 h 113912"/>
                <a:gd name="connsiteX15" fmla="*/ 15686 w 106317"/>
                <a:gd name="connsiteY15" fmla="*/ 16273 h 113912"/>
                <a:gd name="connsiteX16" fmla="*/ 33115 w 106317"/>
                <a:gd name="connsiteY16" fmla="*/ 4068 h 113912"/>
                <a:gd name="connsiteX17" fmla="*/ 54611 w 106317"/>
                <a:gd name="connsiteY17" fmla="*/ 0 h 113912"/>
                <a:gd name="connsiteX18" fmla="*/ 76687 w 106317"/>
                <a:gd name="connsiteY18" fmla="*/ 4649 h 113912"/>
                <a:gd name="connsiteX19" fmla="*/ 92955 w 106317"/>
                <a:gd name="connsiteY19" fmla="*/ 16273 h 113912"/>
                <a:gd name="connsiteX20" fmla="*/ 102831 w 106317"/>
                <a:gd name="connsiteY20" fmla="*/ 33709 h 113912"/>
                <a:gd name="connsiteX21" fmla="*/ 106317 w 106317"/>
                <a:gd name="connsiteY21" fmla="*/ 54631 h 113912"/>
                <a:gd name="connsiteX22" fmla="*/ 106317 w 106317"/>
                <a:gd name="connsiteY22" fmla="*/ 61606 h 113912"/>
                <a:gd name="connsiteX23" fmla="*/ 16267 w 106317"/>
                <a:gd name="connsiteY23" fmla="*/ 61606 h 113912"/>
                <a:gd name="connsiteX24" fmla="*/ 90050 w 106317"/>
                <a:gd name="connsiteY24" fmla="*/ 49982 h 113912"/>
                <a:gd name="connsiteX25" fmla="*/ 80755 w 106317"/>
                <a:gd name="connsiteY25" fmla="*/ 24991 h 113912"/>
                <a:gd name="connsiteX26" fmla="*/ 54611 w 106317"/>
                <a:gd name="connsiteY26" fmla="*/ 15111 h 113912"/>
                <a:gd name="connsiteX27" fmla="*/ 40087 w 106317"/>
                <a:gd name="connsiteY27" fmla="*/ 18017 h 113912"/>
                <a:gd name="connsiteX28" fmla="*/ 27887 w 106317"/>
                <a:gd name="connsiteY28" fmla="*/ 25572 h 113912"/>
                <a:gd name="connsiteX29" fmla="*/ 19753 w 106317"/>
                <a:gd name="connsiteY29" fmla="*/ 36615 h 113912"/>
                <a:gd name="connsiteX30" fmla="*/ 16848 w 106317"/>
                <a:gd name="connsiteY30" fmla="*/ 49401 h 113912"/>
                <a:gd name="connsiteX31" fmla="*/ 90050 w 106317"/>
                <a:gd name="connsiteY31" fmla="*/ 49401 h 1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317" h="113912">
                  <a:moveTo>
                    <a:pt x="16267" y="62187"/>
                  </a:moveTo>
                  <a:cubicBezTo>
                    <a:pt x="16848" y="67417"/>
                    <a:pt x="18010" y="72648"/>
                    <a:pt x="20334" y="77298"/>
                  </a:cubicBezTo>
                  <a:cubicBezTo>
                    <a:pt x="22658" y="81947"/>
                    <a:pt x="25563" y="86016"/>
                    <a:pt x="29048" y="89503"/>
                  </a:cubicBezTo>
                  <a:cubicBezTo>
                    <a:pt x="32534" y="92990"/>
                    <a:pt x="36601" y="95896"/>
                    <a:pt x="41249" y="97639"/>
                  </a:cubicBezTo>
                  <a:cubicBezTo>
                    <a:pt x="45897" y="99383"/>
                    <a:pt x="51125" y="100545"/>
                    <a:pt x="56354" y="100545"/>
                  </a:cubicBezTo>
                  <a:cubicBezTo>
                    <a:pt x="64487" y="100545"/>
                    <a:pt x="71459" y="98802"/>
                    <a:pt x="77850" y="94733"/>
                  </a:cubicBezTo>
                  <a:cubicBezTo>
                    <a:pt x="83659" y="90665"/>
                    <a:pt x="88307" y="86597"/>
                    <a:pt x="91212" y="81366"/>
                  </a:cubicBezTo>
                  <a:lnTo>
                    <a:pt x="102831" y="91246"/>
                  </a:lnTo>
                  <a:cubicBezTo>
                    <a:pt x="96440" y="99383"/>
                    <a:pt x="88888" y="105195"/>
                    <a:pt x="81335" y="108682"/>
                  </a:cubicBezTo>
                  <a:cubicBezTo>
                    <a:pt x="73783" y="112169"/>
                    <a:pt x="65068" y="113912"/>
                    <a:pt x="56354" y="113912"/>
                  </a:cubicBezTo>
                  <a:cubicBezTo>
                    <a:pt x="48221" y="113912"/>
                    <a:pt x="40668" y="112750"/>
                    <a:pt x="33696" y="109844"/>
                  </a:cubicBezTo>
                  <a:cubicBezTo>
                    <a:pt x="26724" y="106938"/>
                    <a:pt x="20915" y="102870"/>
                    <a:pt x="15686" y="97639"/>
                  </a:cubicBezTo>
                  <a:cubicBezTo>
                    <a:pt x="10457" y="92408"/>
                    <a:pt x="6972" y="86597"/>
                    <a:pt x="4067" y="79622"/>
                  </a:cubicBezTo>
                  <a:cubicBezTo>
                    <a:pt x="1162" y="72648"/>
                    <a:pt x="0" y="65093"/>
                    <a:pt x="0" y="56956"/>
                  </a:cubicBezTo>
                  <a:cubicBezTo>
                    <a:pt x="0" y="48819"/>
                    <a:pt x="1162" y="41264"/>
                    <a:pt x="4067" y="34290"/>
                  </a:cubicBezTo>
                  <a:cubicBezTo>
                    <a:pt x="6972" y="27315"/>
                    <a:pt x="10457" y="21504"/>
                    <a:pt x="15686" y="16273"/>
                  </a:cubicBezTo>
                  <a:cubicBezTo>
                    <a:pt x="20915" y="11042"/>
                    <a:pt x="26724" y="6974"/>
                    <a:pt x="33115" y="4068"/>
                  </a:cubicBezTo>
                  <a:cubicBezTo>
                    <a:pt x="39506" y="1162"/>
                    <a:pt x="47058" y="0"/>
                    <a:pt x="54611" y="0"/>
                  </a:cubicBezTo>
                  <a:cubicBezTo>
                    <a:pt x="62745" y="0"/>
                    <a:pt x="70297" y="1743"/>
                    <a:pt x="76687" y="4649"/>
                  </a:cubicBezTo>
                  <a:cubicBezTo>
                    <a:pt x="83079" y="7555"/>
                    <a:pt x="88888" y="11624"/>
                    <a:pt x="92955" y="16273"/>
                  </a:cubicBezTo>
                  <a:cubicBezTo>
                    <a:pt x="97603" y="20923"/>
                    <a:pt x="100508" y="26734"/>
                    <a:pt x="102831" y="33709"/>
                  </a:cubicBezTo>
                  <a:cubicBezTo>
                    <a:pt x="105155" y="40102"/>
                    <a:pt x="106317" y="47076"/>
                    <a:pt x="106317" y="54631"/>
                  </a:cubicBezTo>
                  <a:lnTo>
                    <a:pt x="106317" y="61606"/>
                  </a:lnTo>
                  <a:lnTo>
                    <a:pt x="16267" y="61606"/>
                  </a:lnTo>
                  <a:close/>
                  <a:moveTo>
                    <a:pt x="90050" y="49982"/>
                  </a:moveTo>
                  <a:cubicBezTo>
                    <a:pt x="90050" y="39521"/>
                    <a:pt x="87145" y="31384"/>
                    <a:pt x="80755" y="24991"/>
                  </a:cubicBezTo>
                  <a:cubicBezTo>
                    <a:pt x="74364" y="18598"/>
                    <a:pt x="65650" y="15111"/>
                    <a:pt x="54611" y="15111"/>
                  </a:cubicBezTo>
                  <a:cubicBezTo>
                    <a:pt x="49382" y="15111"/>
                    <a:pt x="44734" y="16273"/>
                    <a:pt x="40087" y="18017"/>
                  </a:cubicBezTo>
                  <a:cubicBezTo>
                    <a:pt x="35439" y="19760"/>
                    <a:pt x="31372" y="22666"/>
                    <a:pt x="27887" y="25572"/>
                  </a:cubicBezTo>
                  <a:cubicBezTo>
                    <a:pt x="24400" y="29059"/>
                    <a:pt x="21496" y="32546"/>
                    <a:pt x="19753" y="36615"/>
                  </a:cubicBezTo>
                  <a:cubicBezTo>
                    <a:pt x="17429" y="40683"/>
                    <a:pt x="16848" y="45332"/>
                    <a:pt x="16848" y="49401"/>
                  </a:cubicBezTo>
                  <a:lnTo>
                    <a:pt x="90050" y="49401"/>
                  </a:lnTo>
                  <a:close/>
                </a:path>
              </a:pathLst>
            </a:custGeom>
            <a:grpFill/>
            <a:ln w="5806" cap="flat">
              <a:noFill/>
              <a:prstDash val="solid"/>
              <a:miter/>
            </a:ln>
          </p:spPr>
          <p:txBody>
            <a:bodyPr rtlCol="0" anchor="ctr"/>
            <a:lstStyle/>
            <a:p>
              <a:endParaRPr lang="en-US">
                <a:solidFill>
                  <a:srgbClr val="8D5B98"/>
                </a:solidFill>
              </a:endParaRPr>
            </a:p>
          </p:txBody>
        </p:sp>
        <p:sp>
          <p:nvSpPr>
            <p:cNvPr id="30" name="Freeform 29">
              <a:extLst>
                <a:ext uri="{FF2B5EF4-FFF2-40B4-BE49-F238E27FC236}">
                  <a16:creationId xmlns:a16="http://schemas.microsoft.com/office/drawing/2014/main" id="{6B5931CD-BCF0-5490-E233-F775E6B8DB79}"/>
                </a:ext>
              </a:extLst>
            </p:cNvPr>
            <p:cNvSpPr/>
            <p:nvPr/>
          </p:nvSpPr>
          <p:spPr>
            <a:xfrm>
              <a:off x="7017994" y="3245926"/>
              <a:ext cx="93536" cy="112168"/>
            </a:xfrm>
            <a:custGeom>
              <a:avLst/>
              <a:gdLst>
                <a:gd name="connsiteX0" fmla="*/ 78431 w 93536"/>
                <a:gd name="connsiteY0" fmla="*/ 109263 h 112168"/>
                <a:gd name="connsiteX1" fmla="*/ 77850 w 93536"/>
                <a:gd name="connsiteY1" fmla="*/ 100545 h 112168"/>
                <a:gd name="connsiteX2" fmla="*/ 77850 w 93536"/>
                <a:gd name="connsiteY2" fmla="*/ 91827 h 112168"/>
                <a:gd name="connsiteX3" fmla="*/ 77269 w 93536"/>
                <a:gd name="connsiteY3" fmla="*/ 91827 h 112168"/>
                <a:gd name="connsiteX4" fmla="*/ 70878 w 93536"/>
                <a:gd name="connsiteY4" fmla="*/ 99964 h 112168"/>
                <a:gd name="connsiteX5" fmla="*/ 62164 w 93536"/>
                <a:gd name="connsiteY5" fmla="*/ 106357 h 112168"/>
                <a:gd name="connsiteX6" fmla="*/ 51706 w 93536"/>
                <a:gd name="connsiteY6" fmla="*/ 110425 h 112168"/>
                <a:gd name="connsiteX7" fmla="*/ 40668 w 93536"/>
                <a:gd name="connsiteY7" fmla="*/ 112169 h 112168"/>
                <a:gd name="connsiteX8" fmla="*/ 9877 w 93536"/>
                <a:gd name="connsiteY8" fmla="*/ 101127 h 112168"/>
                <a:gd name="connsiteX9" fmla="*/ 0 w 93536"/>
                <a:gd name="connsiteY9" fmla="*/ 69742 h 112168"/>
                <a:gd name="connsiteX10" fmla="*/ 0 w 93536"/>
                <a:gd name="connsiteY10" fmla="*/ 581 h 112168"/>
                <a:gd name="connsiteX11" fmla="*/ 15106 w 93536"/>
                <a:gd name="connsiteY11" fmla="*/ 581 h 112168"/>
                <a:gd name="connsiteX12" fmla="*/ 15106 w 93536"/>
                <a:gd name="connsiteY12" fmla="*/ 61025 h 112168"/>
                <a:gd name="connsiteX13" fmla="*/ 16267 w 93536"/>
                <a:gd name="connsiteY13" fmla="*/ 77298 h 112168"/>
                <a:gd name="connsiteX14" fmla="*/ 20915 w 93536"/>
                <a:gd name="connsiteY14" fmla="*/ 88921 h 112168"/>
                <a:gd name="connsiteX15" fmla="*/ 30211 w 93536"/>
                <a:gd name="connsiteY15" fmla="*/ 95896 h 112168"/>
                <a:gd name="connsiteX16" fmla="*/ 44735 w 93536"/>
                <a:gd name="connsiteY16" fmla="*/ 98221 h 112168"/>
                <a:gd name="connsiteX17" fmla="*/ 51125 w 93536"/>
                <a:gd name="connsiteY17" fmla="*/ 97058 h 112168"/>
                <a:gd name="connsiteX18" fmla="*/ 62164 w 93536"/>
                <a:gd name="connsiteY18" fmla="*/ 91827 h 112168"/>
                <a:gd name="connsiteX19" fmla="*/ 72621 w 93536"/>
                <a:gd name="connsiteY19" fmla="*/ 79041 h 112168"/>
                <a:gd name="connsiteX20" fmla="*/ 77269 w 93536"/>
                <a:gd name="connsiteY20" fmla="*/ 55794 h 112168"/>
                <a:gd name="connsiteX21" fmla="*/ 77269 w 93536"/>
                <a:gd name="connsiteY21" fmla="*/ 0 h 112168"/>
                <a:gd name="connsiteX22" fmla="*/ 92374 w 93536"/>
                <a:gd name="connsiteY22" fmla="*/ 0 h 112168"/>
                <a:gd name="connsiteX23" fmla="*/ 92374 w 93536"/>
                <a:gd name="connsiteY23" fmla="*/ 84853 h 112168"/>
                <a:gd name="connsiteX24" fmla="*/ 92955 w 93536"/>
                <a:gd name="connsiteY24" fmla="*/ 95896 h 112168"/>
                <a:gd name="connsiteX25" fmla="*/ 93536 w 93536"/>
                <a:gd name="connsiteY25" fmla="*/ 108682 h 112168"/>
                <a:gd name="connsiteX26" fmla="*/ 78431 w 93536"/>
                <a:gd name="connsiteY26" fmla="*/ 108682 h 11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536" h="112168">
                  <a:moveTo>
                    <a:pt x="78431" y="109263"/>
                  </a:moveTo>
                  <a:cubicBezTo>
                    <a:pt x="77850" y="106357"/>
                    <a:pt x="77850" y="103451"/>
                    <a:pt x="77850" y="100545"/>
                  </a:cubicBezTo>
                  <a:cubicBezTo>
                    <a:pt x="77850" y="97639"/>
                    <a:pt x="77850" y="94733"/>
                    <a:pt x="77850" y="91827"/>
                  </a:cubicBezTo>
                  <a:lnTo>
                    <a:pt x="77269" y="91827"/>
                  </a:lnTo>
                  <a:cubicBezTo>
                    <a:pt x="75526" y="94733"/>
                    <a:pt x="73202" y="97639"/>
                    <a:pt x="70878" y="99964"/>
                  </a:cubicBezTo>
                  <a:cubicBezTo>
                    <a:pt x="67974" y="102289"/>
                    <a:pt x="65069" y="104614"/>
                    <a:pt x="62164" y="106357"/>
                  </a:cubicBezTo>
                  <a:cubicBezTo>
                    <a:pt x="58678" y="108101"/>
                    <a:pt x="55192" y="109263"/>
                    <a:pt x="51706" y="110425"/>
                  </a:cubicBezTo>
                  <a:cubicBezTo>
                    <a:pt x="48221" y="111588"/>
                    <a:pt x="44735" y="112169"/>
                    <a:pt x="40668" y="112169"/>
                  </a:cubicBezTo>
                  <a:cubicBezTo>
                    <a:pt x="26725" y="112169"/>
                    <a:pt x="16267" y="108682"/>
                    <a:pt x="9877" y="101127"/>
                  </a:cubicBezTo>
                  <a:cubicBezTo>
                    <a:pt x="3486" y="93571"/>
                    <a:pt x="0" y="83110"/>
                    <a:pt x="0" y="69742"/>
                  </a:cubicBezTo>
                  <a:lnTo>
                    <a:pt x="0" y="581"/>
                  </a:lnTo>
                  <a:lnTo>
                    <a:pt x="15106" y="581"/>
                  </a:lnTo>
                  <a:lnTo>
                    <a:pt x="15106" y="61025"/>
                  </a:lnTo>
                  <a:cubicBezTo>
                    <a:pt x="15106" y="66836"/>
                    <a:pt x="15687" y="72648"/>
                    <a:pt x="16267" y="77298"/>
                  </a:cubicBezTo>
                  <a:cubicBezTo>
                    <a:pt x="17429" y="81947"/>
                    <a:pt x="18591" y="86016"/>
                    <a:pt x="20915" y="88921"/>
                  </a:cubicBezTo>
                  <a:cubicBezTo>
                    <a:pt x="23239" y="91827"/>
                    <a:pt x="26144" y="94733"/>
                    <a:pt x="30211" y="95896"/>
                  </a:cubicBezTo>
                  <a:cubicBezTo>
                    <a:pt x="34277" y="97639"/>
                    <a:pt x="38925" y="98221"/>
                    <a:pt x="44735" y="98221"/>
                  </a:cubicBezTo>
                  <a:cubicBezTo>
                    <a:pt x="45316" y="98221"/>
                    <a:pt x="47640" y="97639"/>
                    <a:pt x="51125" y="97058"/>
                  </a:cubicBezTo>
                  <a:cubicBezTo>
                    <a:pt x="54611" y="96477"/>
                    <a:pt x="58678" y="94733"/>
                    <a:pt x="62164" y="91827"/>
                  </a:cubicBezTo>
                  <a:cubicBezTo>
                    <a:pt x="66230" y="88921"/>
                    <a:pt x="69716" y="84853"/>
                    <a:pt x="72621" y="79041"/>
                  </a:cubicBezTo>
                  <a:cubicBezTo>
                    <a:pt x="75526" y="73229"/>
                    <a:pt x="77269" y="65674"/>
                    <a:pt x="77269" y="55794"/>
                  </a:cubicBezTo>
                  <a:lnTo>
                    <a:pt x="77269" y="0"/>
                  </a:lnTo>
                  <a:lnTo>
                    <a:pt x="92374" y="0"/>
                  </a:lnTo>
                  <a:lnTo>
                    <a:pt x="92374" y="84853"/>
                  </a:lnTo>
                  <a:cubicBezTo>
                    <a:pt x="92374" y="87759"/>
                    <a:pt x="92374" y="91246"/>
                    <a:pt x="92955" y="95896"/>
                  </a:cubicBezTo>
                  <a:cubicBezTo>
                    <a:pt x="92955" y="100545"/>
                    <a:pt x="93536" y="104614"/>
                    <a:pt x="93536" y="108682"/>
                  </a:cubicBezTo>
                  <a:lnTo>
                    <a:pt x="78431" y="108682"/>
                  </a:lnTo>
                  <a:close/>
                </a:path>
              </a:pathLst>
            </a:custGeom>
            <a:grpFill/>
            <a:ln w="5806" cap="flat">
              <a:noFill/>
              <a:prstDash val="solid"/>
              <a:miter/>
            </a:ln>
          </p:spPr>
          <p:txBody>
            <a:bodyPr rtlCol="0" anchor="ctr"/>
            <a:lstStyle/>
            <a:p>
              <a:endParaRPr lang="en-US">
                <a:solidFill>
                  <a:srgbClr val="8D5B98"/>
                </a:solidFill>
              </a:endParaRPr>
            </a:p>
          </p:txBody>
        </p:sp>
      </p:grpSp>
    </p:spTree>
    <p:extLst>
      <p:ext uri="{BB962C8B-B14F-4D97-AF65-F5344CB8AC3E}">
        <p14:creationId xmlns:p14="http://schemas.microsoft.com/office/powerpoint/2010/main" val="430657063"/>
      </p:ext>
    </p:extLst>
  </p:cSld>
  <p:clrMap bg1="lt1" tx1="dk1" bg2="lt2" tx2="dk2" accent1="accent1" accent2="accent2" accent3="accent3" accent4="accent4" accent5="accent5" accent6="accent6" hlink="hlink" folHlink="folHlink"/>
  <p:sldLayoutIdLst>
    <p:sldLayoutId id="2147483690" r:id="rId1"/>
    <p:sldLayoutId id="2147483692" r:id="rId2"/>
    <p:sldLayoutId id="2147483672" r:id="rId3"/>
    <p:sldLayoutId id="2147483691" r:id="rId4"/>
    <p:sldLayoutId id="2147483684" r:id="rId5"/>
    <p:sldLayoutId id="2147483682" r:id="rId6"/>
    <p:sldLayoutId id="2147483681" r:id="rId7"/>
    <p:sldLayoutId id="2147483662" r:id="rId8"/>
    <p:sldLayoutId id="2147483663" r:id="rId9"/>
    <p:sldLayoutId id="2147483695" r:id="rId10"/>
    <p:sldLayoutId id="2147483664" r:id="rId11"/>
    <p:sldLayoutId id="2147483694" r:id="rId12"/>
    <p:sldLayoutId id="2147483693" r:id="rId13"/>
    <p:sldLayoutId id="2147483665" r:id="rId14"/>
    <p:sldLayoutId id="2147483696" r:id="rId15"/>
  </p:sldLayoutIdLst>
  <p:hf hdr="0"/>
  <p:txStyles>
    <p:titleStyle>
      <a:lvl1pPr algn="l" defTabSz="2072941" rtl="0" eaLnBrk="1" latinLnBrk="0" hangingPunct="1">
        <a:lnSpc>
          <a:spcPct val="90000"/>
        </a:lnSpc>
        <a:spcBef>
          <a:spcPct val="0"/>
        </a:spcBef>
        <a:buNone/>
        <a:defRPr sz="9975" kern="1200">
          <a:solidFill>
            <a:srgbClr val="011E3B"/>
          </a:solidFill>
          <a:latin typeface="Poppins" pitchFamily="2" charset="77"/>
          <a:ea typeface="+mj-ea"/>
          <a:cs typeface="Poppins" pitchFamily="2" charset="77"/>
        </a:defRPr>
      </a:lvl1pPr>
    </p:titleStyle>
    <p:body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p:bodyStyle>
    <p:otherStyle>
      <a:defPPr>
        <a:defRPr lang="en-US"/>
      </a:defPPr>
      <a:lvl1pPr marL="0" algn="l" defTabSz="2072941" rtl="0" eaLnBrk="1" latinLnBrk="0" hangingPunct="1">
        <a:defRPr sz="4080" kern="1200">
          <a:solidFill>
            <a:schemeClr val="tx1"/>
          </a:solidFill>
          <a:latin typeface="+mn-lt"/>
          <a:ea typeface="+mn-ea"/>
          <a:cs typeface="+mn-cs"/>
        </a:defRPr>
      </a:lvl1pPr>
      <a:lvl2pPr marL="1036469" algn="l" defTabSz="2072941" rtl="0" eaLnBrk="1" latinLnBrk="0" hangingPunct="1">
        <a:defRPr sz="4080" kern="1200">
          <a:solidFill>
            <a:schemeClr val="tx1"/>
          </a:solidFill>
          <a:latin typeface="+mn-lt"/>
          <a:ea typeface="+mn-ea"/>
          <a:cs typeface="+mn-cs"/>
        </a:defRPr>
      </a:lvl2pPr>
      <a:lvl3pPr marL="2072941" algn="l" defTabSz="2072941" rtl="0" eaLnBrk="1" latinLnBrk="0" hangingPunct="1">
        <a:defRPr sz="4080" kern="1200">
          <a:solidFill>
            <a:schemeClr val="tx1"/>
          </a:solidFill>
          <a:latin typeface="+mn-lt"/>
          <a:ea typeface="+mn-ea"/>
          <a:cs typeface="+mn-cs"/>
        </a:defRPr>
      </a:lvl3pPr>
      <a:lvl4pPr marL="3109412" algn="l" defTabSz="2072941" rtl="0" eaLnBrk="1" latinLnBrk="0" hangingPunct="1">
        <a:defRPr sz="4080" kern="1200">
          <a:solidFill>
            <a:schemeClr val="tx1"/>
          </a:solidFill>
          <a:latin typeface="+mn-lt"/>
          <a:ea typeface="+mn-ea"/>
          <a:cs typeface="+mn-cs"/>
        </a:defRPr>
      </a:lvl4pPr>
      <a:lvl5pPr marL="4145883" algn="l" defTabSz="2072941" rtl="0" eaLnBrk="1" latinLnBrk="0" hangingPunct="1">
        <a:defRPr sz="4080" kern="1200">
          <a:solidFill>
            <a:schemeClr val="tx1"/>
          </a:solidFill>
          <a:latin typeface="+mn-lt"/>
          <a:ea typeface="+mn-ea"/>
          <a:cs typeface="+mn-cs"/>
        </a:defRPr>
      </a:lvl5pPr>
      <a:lvl6pPr marL="5182352" algn="l" defTabSz="2072941" rtl="0" eaLnBrk="1" latinLnBrk="0" hangingPunct="1">
        <a:defRPr sz="4080" kern="1200">
          <a:solidFill>
            <a:schemeClr val="tx1"/>
          </a:solidFill>
          <a:latin typeface="+mn-lt"/>
          <a:ea typeface="+mn-ea"/>
          <a:cs typeface="+mn-cs"/>
        </a:defRPr>
      </a:lvl6pPr>
      <a:lvl7pPr marL="6218822" algn="l" defTabSz="2072941" rtl="0" eaLnBrk="1" latinLnBrk="0" hangingPunct="1">
        <a:defRPr sz="4080" kern="1200">
          <a:solidFill>
            <a:schemeClr val="tx1"/>
          </a:solidFill>
          <a:latin typeface="+mn-lt"/>
          <a:ea typeface="+mn-ea"/>
          <a:cs typeface="+mn-cs"/>
        </a:defRPr>
      </a:lvl7pPr>
      <a:lvl8pPr marL="7255294" algn="l" defTabSz="2072941" rtl="0" eaLnBrk="1" latinLnBrk="0" hangingPunct="1">
        <a:defRPr sz="4080" kern="1200">
          <a:solidFill>
            <a:schemeClr val="tx1"/>
          </a:solidFill>
          <a:latin typeface="+mn-lt"/>
          <a:ea typeface="+mn-ea"/>
          <a:cs typeface="+mn-cs"/>
        </a:defRPr>
      </a:lvl8pPr>
      <a:lvl9pPr marL="8291764" algn="l" defTabSz="2072941" rtl="0" eaLnBrk="1" latinLnBrk="0" hangingPunct="1">
        <a:defRPr sz="40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10.jpeg"/><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hyperlink" Target="https://www.apc.org/sites/default/files/APC_EndingDigitalExclusion_ES_0.pdf"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2.xml.rels><?xml version="1.0" encoding="UTF-8" standalone="yes"?>
<Relationships xmlns="http://schemas.openxmlformats.org/package/2006/relationships"><Relationship Id="rId3" Type="http://schemas.openxmlformats.org/officeDocument/2006/relationships/hyperlink" Target="https://www.tandfonline.com/doi/pdf/10.1080/17450128.2020.1829228?needAccess=true"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21.png"/><Relationship Id="rId5" Type="http://schemas.openxmlformats.org/officeDocument/2006/relationships/image" Target="../media/image18.png"/><Relationship Id="rId4" Type="http://schemas.openxmlformats.org/officeDocument/2006/relationships/image" Target="../media/image20.png"/></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5" Type="http://schemas.openxmlformats.org/officeDocument/2006/relationships/image" Target="../media/image20.png"/><Relationship Id="rId4" Type="http://schemas.openxmlformats.org/officeDocument/2006/relationships/image" Target="../media/image22.png"/></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5" Type="http://schemas.openxmlformats.org/officeDocument/2006/relationships/image" Target="../media/image20.png"/><Relationship Id="rId4" Type="http://schemas.openxmlformats.org/officeDocument/2006/relationships/image" Target="../media/image23.png"/></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5" Type="http://schemas.openxmlformats.org/officeDocument/2006/relationships/image" Target="../media/image20.png"/><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5" Type="http://schemas.openxmlformats.org/officeDocument/2006/relationships/image" Target="../media/image26.png"/><Relationship Id="rId4" Type="http://schemas.openxmlformats.org/officeDocument/2006/relationships/image" Target="../media/image18.png"/></Relationships>
</file>

<file path=ppt/slides/_rels/slide17.xml.rels><?xml version="1.0" encoding="UTF-8" standalone="yes"?>
<Relationships xmlns="http://schemas.openxmlformats.org/package/2006/relationships"><Relationship Id="rId3" Type="http://schemas.openxmlformats.org/officeDocument/2006/relationships/hyperlink" Target="https://www.aontas.com/assets/resources/Submissions/AONTAS%20Submission%20to%20SOLAS'%20Public%20Consultation%20on%20the%2010-Year%20Adult%20Literacy,%20Numeracy%20and%20Digital%20Literacy%20Strategy%20for%20Ireland.pdf"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27.png"/><Relationship Id="rId5" Type="http://schemas.openxmlformats.org/officeDocument/2006/relationships/image" Target="../media/image18.png"/><Relationship Id="rId4" Type="http://schemas.openxmlformats.org/officeDocument/2006/relationships/image" Target="../media/image25.png"/></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5" Type="http://schemas.openxmlformats.org/officeDocument/2006/relationships/image" Target="../media/image28.png"/><Relationship Id="rId4" Type="http://schemas.openxmlformats.org/officeDocument/2006/relationships/image" Target="../media/image18.png"/></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5" Type="http://schemas.openxmlformats.org/officeDocument/2006/relationships/image" Target="../media/image29.png"/><Relationship Id="rId4" Type="http://schemas.openxmlformats.org/officeDocument/2006/relationships/image" Target="../media/image18.png"/></Relationships>
</file>

<file path=ppt/slides/_rels/slide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5" Type="http://schemas.openxmlformats.org/officeDocument/2006/relationships/image" Target="../media/image30.png"/><Relationship Id="rId4" Type="http://schemas.openxmlformats.org/officeDocument/2006/relationships/image" Target="../media/image18.png"/></Relationships>
</file>

<file path=ppt/slides/_rels/slide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hyperlink" Target="http://www.rosleaderpartnership.ie/docstore/dls/pages_list/rlp-newsletter-spring-2017-185.pdf"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31.png"/><Relationship Id="rId5" Type="http://schemas.openxmlformats.org/officeDocument/2006/relationships/image" Target="../media/image18.png"/><Relationship Id="rId4" Type="http://schemas.openxmlformats.org/officeDocument/2006/relationships/image" Target="../media/image25.png"/></Relationships>
</file>

<file path=ppt/slides/_rels/slide24.xml.rels><?xml version="1.0" encoding="UTF-8" standalone="yes"?>
<Relationships xmlns="http://schemas.openxmlformats.org/package/2006/relationships"><Relationship Id="rId3" Type="http://schemas.openxmlformats.org/officeDocument/2006/relationships/hyperlink" Target="https://www.allaboardhe.ie/map/"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32.png"/><Relationship Id="rId5" Type="http://schemas.openxmlformats.org/officeDocument/2006/relationships/image" Target="../media/image18.png"/><Relationship Id="rId4" Type="http://schemas.openxmlformats.org/officeDocument/2006/relationships/image" Target="../media/image25.png"/></Relationships>
</file>

<file path=ppt/slides/_rels/slide25.xml.rels><?xml version="1.0" encoding="UTF-8" standalone="yes"?>
<Relationships xmlns="http://schemas.openxmlformats.org/package/2006/relationships"><Relationship Id="rId3" Type="http://schemas.openxmlformats.org/officeDocument/2006/relationships/hyperlink" Target="https://www.siliconrepublic.com/careers/level-up-programme-zartis-coding-digital-skills"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33.png"/><Relationship Id="rId5" Type="http://schemas.openxmlformats.org/officeDocument/2006/relationships/image" Target="../media/image18.png"/><Relationship Id="rId4" Type="http://schemas.openxmlformats.org/officeDocument/2006/relationships/image" Target="../media/image25.png"/></Relationships>
</file>

<file path=ppt/slides/_rels/slide26.xml.rels><?xml version="1.0" encoding="UTF-8" standalone="yes"?>
<Relationships xmlns="http://schemas.openxmlformats.org/package/2006/relationships"><Relationship Id="rId3" Type="http://schemas.openxmlformats.org/officeDocument/2006/relationships/hyperlink" Target="https://www.apc.org/en/pubs/ending-digital-exclusion-why-access-divide-persist" TargetMode="External"/><Relationship Id="rId2" Type="http://schemas.openxmlformats.org/officeDocument/2006/relationships/image" Target="../media/image34.png"/><Relationship Id="rId1" Type="http://schemas.openxmlformats.org/officeDocument/2006/relationships/slideLayout" Target="../slideLayouts/slideLayout13.xml"/><Relationship Id="rId6" Type="http://schemas.openxmlformats.org/officeDocument/2006/relationships/image" Target="../media/image36.png"/><Relationship Id="rId5" Type="http://schemas.openxmlformats.org/officeDocument/2006/relationships/image" Target="../media/image35.jpeg"/><Relationship Id="rId4" Type="http://schemas.openxmlformats.org/officeDocument/2006/relationships/hyperlink" Target="https://publications.jrc.ec.europa.eu/repository/bitstream/JRC106281/web-digcomp2.1pdf_(online).pdf" TargetMode="External"/></Relationships>
</file>

<file path=ppt/slides/_rels/slide27.xml.rels><?xml version="1.0" encoding="UTF-8" standalone="yes"?>
<Relationships xmlns="http://schemas.openxmlformats.org/package/2006/relationships"><Relationship Id="rId3" Type="http://schemas.openxmlformats.org/officeDocument/2006/relationships/hyperlink" Target="https://ec.europa.eu/digital-single-market/en/policies/digital-skills"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37.png"/><Relationship Id="rId5" Type="http://schemas.openxmlformats.org/officeDocument/2006/relationships/image" Target="../media/image18.png"/><Relationship Id="rId4" Type="http://schemas.openxmlformats.org/officeDocument/2006/relationships/image" Target="../media/image35.jpeg"/></Relationships>
</file>

<file path=ppt/slides/_rels/slide28.xml.rels><?xml version="1.0" encoding="UTF-8" standalone="yes"?>
<Relationships xmlns="http://schemas.openxmlformats.org/package/2006/relationships"><Relationship Id="rId3" Type="http://schemas.openxmlformats.org/officeDocument/2006/relationships/hyperlink" Target="http://citeseerx.ist.psu.edu/viewdoc/download?doi=10.1.1.187.5420&amp;rep=rep1&amp;type=pdf"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5" Type="http://schemas.openxmlformats.org/officeDocument/2006/relationships/image" Target="../media/image18.png"/><Relationship Id="rId4" Type="http://schemas.openxmlformats.org/officeDocument/2006/relationships/image" Target="../media/image35.jpeg"/></Relationships>
</file>

<file path=ppt/slides/_rels/slide29.xml.rels><?xml version="1.0" encoding="UTF-8" standalone="yes"?>
<Relationships xmlns="http://schemas.openxmlformats.org/package/2006/relationships"><Relationship Id="rId3" Type="http://schemas.openxmlformats.org/officeDocument/2006/relationships/hyperlink" Target="https://www.oecd.org/skills/launch-of-2019-skills-outlook-thriving-in-a-digital-world-paris-may-2019.htm"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38.png"/><Relationship Id="rId5" Type="http://schemas.openxmlformats.org/officeDocument/2006/relationships/image" Target="../media/image18.png"/><Relationship Id="rId4" Type="http://schemas.openxmlformats.org/officeDocument/2006/relationships/image" Target="../media/image35.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hyperlink" Target="https://www.metodes.lv/en/english/" TargetMode="External"/><Relationship Id="rId7" Type="http://schemas.openxmlformats.org/officeDocument/2006/relationships/image" Target="../media/image39.png"/><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18.png"/><Relationship Id="rId5" Type="http://schemas.openxmlformats.org/officeDocument/2006/relationships/image" Target="../media/image35.jpeg"/><Relationship Id="rId4" Type="http://schemas.openxmlformats.org/officeDocument/2006/relationships/hyperlink" Target="https://www.metodes.lv/raksti/izglitibas-tehnologijas" TargetMode="External"/></Relationships>
</file>

<file path=ppt/slides/_rels/slide3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hyperlink" Target="https://www.scielo.sa.cr/scielo.php?pid=S1409-42582017000200195&amp;script=sci_abstract&amp;tlng=pt"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42.png"/><Relationship Id="rId5" Type="http://schemas.openxmlformats.org/officeDocument/2006/relationships/image" Target="../media/image18.png"/><Relationship Id="rId4" Type="http://schemas.openxmlformats.org/officeDocument/2006/relationships/image" Target="../media/image41.png"/></Relationships>
</file>

<file path=ppt/slides/_rels/slide33.xml.rels><?xml version="1.0" encoding="UTF-8" standalone="yes"?>
<Relationships xmlns="http://schemas.openxmlformats.org/package/2006/relationships"><Relationship Id="rId3" Type="http://schemas.openxmlformats.org/officeDocument/2006/relationships/hyperlink" Target="moz-extension://1c228129-e7a7-45a5-89e4-65ed4f681754/enhanced-reader.html?openApp&amp;pdf=https%3A%2F%2Fcmapspublic3.ihmc.us%2Frid%3D1KV34C9XN-460WGW-XS1%2Falfabetizacion%2520digital.pdf"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5" Type="http://schemas.openxmlformats.org/officeDocument/2006/relationships/image" Target="../media/image41.png"/><Relationship Id="rId4" Type="http://schemas.openxmlformats.org/officeDocument/2006/relationships/image" Target="../media/image18.png"/></Relationships>
</file>

<file path=ppt/slides/_rels/slide34.xml.rels><?xml version="1.0" encoding="UTF-8" standalone="yes"?>
<Relationships xmlns="http://schemas.openxmlformats.org/package/2006/relationships"><Relationship Id="rId3" Type="http://schemas.openxmlformats.org/officeDocument/2006/relationships/hyperlink" Target="https://www.redalyc.org/pdf/158/15811864022.pdf"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41.png"/><Relationship Id="rId5" Type="http://schemas.openxmlformats.org/officeDocument/2006/relationships/image" Target="../media/image43.png"/><Relationship Id="rId4" Type="http://schemas.openxmlformats.org/officeDocument/2006/relationships/image" Target="../media/image18.png"/></Relationships>
</file>

<file path=ppt/slides/_rels/slide35.xml.rels><?xml version="1.0" encoding="UTF-8" standalone="yes"?>
<Relationships xmlns="http://schemas.openxmlformats.org/package/2006/relationships"><Relationship Id="rId3" Type="http://schemas.openxmlformats.org/officeDocument/2006/relationships/hyperlink" Target="http://aprende.intef.es/mccdd/"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41.png"/><Relationship Id="rId5" Type="http://schemas.openxmlformats.org/officeDocument/2006/relationships/image" Target="../media/image44.png"/><Relationship Id="rId4" Type="http://schemas.openxmlformats.org/officeDocument/2006/relationships/image" Target="../media/image18.png"/></Relationships>
</file>

<file path=ppt/slides/_rels/slide36.xml.rels><?xml version="1.0" encoding="UTF-8" standalone="yes"?>
<Relationships xmlns="http://schemas.openxmlformats.org/package/2006/relationships"><Relationship Id="rId3" Type="http://schemas.openxmlformats.org/officeDocument/2006/relationships/hyperlink" Target="https://www.ons.gov.uk/peoplepopulationandcommunity/householdcharacteristics/homeinternetandsocialmediausage/articles/exploringtheuksdigitaldivide/2019-03-04"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46.png"/><Relationship Id="rId5" Type="http://schemas.openxmlformats.org/officeDocument/2006/relationships/image" Target="../media/image18.png"/><Relationship Id="rId4" Type="http://schemas.openxmlformats.org/officeDocument/2006/relationships/image" Target="../media/image45.jpeg"/></Relationships>
</file>

<file path=ppt/slides/_rels/slide37.xml.rels><?xml version="1.0" encoding="UTF-8" standalone="yes"?>
<Relationships xmlns="http://schemas.openxmlformats.org/package/2006/relationships"><Relationship Id="rId3" Type="http://schemas.openxmlformats.org/officeDocument/2006/relationships/hyperlink" Target="https://publications.parliament.uk/pa/cm201617/cmselect/cmsctech/270/270.pdf"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45.jpeg"/><Relationship Id="rId5" Type="http://schemas.openxmlformats.org/officeDocument/2006/relationships/image" Target="../media/image47.png"/><Relationship Id="rId4" Type="http://schemas.openxmlformats.org/officeDocument/2006/relationships/image" Target="../media/image18.png"/></Relationships>
</file>

<file path=ppt/slides/_rels/slide38.xml.rels><?xml version="1.0" encoding="UTF-8" standalone="yes"?>
<Relationships xmlns="http://schemas.openxmlformats.org/package/2006/relationships"><Relationship Id="rId3" Type="http://schemas.openxmlformats.org/officeDocument/2006/relationships/hyperlink" Target="https://www.carnegieuktrust.org.uk/publications/supporting-digital-inclusion-of-adults-with-low-english-language-skills/"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45.jpeg"/><Relationship Id="rId5" Type="http://schemas.openxmlformats.org/officeDocument/2006/relationships/image" Target="../media/image48.png"/><Relationship Id="rId4" Type="http://schemas.openxmlformats.org/officeDocument/2006/relationships/image" Target="../media/image18.png"/></Relationships>
</file>

<file path=ppt/slides/_rels/slide39.xml.rels><?xml version="1.0" encoding="UTF-8" standalone="yes"?>
<Relationships xmlns="http://schemas.openxmlformats.org/package/2006/relationships"><Relationship Id="rId3" Type="http://schemas.openxmlformats.org/officeDocument/2006/relationships/hyperlink" Target="https://www.london.gov.uk/press-releases/mayoral/mayor-and-london-councils-tackle-digital-divide"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45.jpeg"/><Relationship Id="rId5" Type="http://schemas.openxmlformats.org/officeDocument/2006/relationships/image" Target="../media/image49.png"/><Relationship Id="rId4" Type="http://schemas.openxmlformats.org/officeDocument/2006/relationships/image" Target="../media/image18.png"/></Relationships>
</file>

<file path=ppt/slides/_rels/slide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hyperlink" Target="https://www.britishcouncil.org/sites/default/files/gender_equality_and_empowerment_in_the_uk.pdf"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45.jpeg"/><Relationship Id="rId5" Type="http://schemas.openxmlformats.org/officeDocument/2006/relationships/image" Target="../media/image50.png"/><Relationship Id="rId4" Type="http://schemas.openxmlformats.org/officeDocument/2006/relationships/image" Target="../media/image18.png"/></Relationships>
</file>

<file path=ppt/slides/_rels/slide41.xml.rels><?xml version="1.0" encoding="UTF-8" standalone="yes"?>
<Relationships xmlns="http://schemas.openxmlformats.org/package/2006/relationships"><Relationship Id="rId3" Type="http://schemas.openxmlformats.org/officeDocument/2006/relationships/hyperlink" Target="https://www.goodthingsfoundation.org/insights/a-blueprint-to-fix-the-digital-divide/" TargetMode="External"/><Relationship Id="rId2" Type="http://schemas.openxmlformats.org/officeDocument/2006/relationships/hyperlink" Target="https://www.apc.org/en/pubs/ending-digital-exclusion-why-access-divide-persist" TargetMode="External"/><Relationship Id="rId1" Type="http://schemas.openxmlformats.org/officeDocument/2006/relationships/slideLayout" Target="../slideLayouts/slideLayout13.xml"/><Relationship Id="rId6" Type="http://schemas.openxmlformats.org/officeDocument/2006/relationships/image" Target="../media/image45.jpeg"/><Relationship Id="rId5" Type="http://schemas.openxmlformats.org/officeDocument/2006/relationships/image" Target="../media/image51.png"/><Relationship Id="rId4" Type="http://schemas.openxmlformats.org/officeDocument/2006/relationships/image" Target="../media/image18.png"/></Relationships>
</file>

<file path=ppt/slides/_rels/slide42.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3" Type="http://schemas.openxmlformats.org/officeDocument/2006/relationships/image" Target="../media/image60.jpeg"/><Relationship Id="rId7" Type="http://schemas.openxmlformats.org/officeDocument/2006/relationships/image" Target="../media/image41.png"/><Relationship Id="rId2" Type="http://schemas.openxmlformats.org/officeDocument/2006/relationships/image" Target="../media/image59.jpeg"/><Relationship Id="rId1" Type="http://schemas.openxmlformats.org/officeDocument/2006/relationships/slideLayout" Target="../slideLayouts/slideLayout10.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51.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8" Type="http://schemas.openxmlformats.org/officeDocument/2006/relationships/hyperlink" Target="http://www.whomen.eu/" TargetMode="External"/><Relationship Id="rId13" Type="http://schemas.openxmlformats.org/officeDocument/2006/relationships/hyperlink" Target="https://asociacionportimujer.org/iniciamos-campana-sobre-la-brecha-digital-internetesunderecho/" TargetMode="External"/><Relationship Id="rId3" Type="http://schemas.openxmlformats.org/officeDocument/2006/relationships/hyperlink" Target="https://codetochange.org/" TargetMode="External"/><Relationship Id="rId7" Type="http://schemas.openxmlformats.org/officeDocument/2006/relationships/hyperlink" Target="https://www.integration.lv/en/information-centre-for-newcomers" TargetMode="External"/><Relationship Id="rId12" Type="http://schemas.openxmlformats.org/officeDocument/2006/relationships/hyperlink" Target="https://asociacionportimujer.org/" TargetMode="External"/><Relationship Id="rId2" Type="http://schemas.openxmlformats.org/officeDocument/2006/relationships/hyperlink" Target="https://womenpreneur-initiative.com/about-us" TargetMode="External"/><Relationship Id="rId1" Type="http://schemas.openxmlformats.org/officeDocument/2006/relationships/slideLayout" Target="../slideLayouts/slideLayout10.xml"/><Relationship Id="rId6" Type="http://schemas.openxmlformats.org/officeDocument/2006/relationships/hyperlink" Target="https://www.promise-project.eu/" TargetMode="External"/><Relationship Id="rId11" Type="http://schemas.openxmlformats.org/officeDocument/2006/relationships/hyperlink" Target="https://fundacionesplai.org/socioeducativa/rc_migracion/" TargetMode="External"/><Relationship Id="rId5" Type="http://schemas.openxmlformats.org/officeDocument/2006/relationships/hyperlink" Target="https://www.allaboardhe.ie/" TargetMode="External"/><Relationship Id="rId15" Type="http://schemas.openxmlformats.org/officeDocument/2006/relationships/hyperlink" Target="http://www.learnmyway.com/" TargetMode="External"/><Relationship Id="rId10" Type="http://schemas.openxmlformats.org/officeDocument/2006/relationships/hyperlink" Target="http://www.ozanam.es/" TargetMode="External"/><Relationship Id="rId4" Type="http://schemas.openxmlformats.org/officeDocument/2006/relationships/hyperlink" Target="https://www.redi-school.org/cph" TargetMode="External"/><Relationship Id="rId9" Type="http://schemas.openxmlformats.org/officeDocument/2006/relationships/hyperlink" Target="https://thalys.gr/course/view.php?id=95" TargetMode="External"/><Relationship Id="rId14" Type="http://schemas.openxmlformats.org/officeDocument/2006/relationships/hyperlink" Target="http://www.dostigroup.co.uk/" TargetMode="External"/></Relationships>
</file>

<file path=ppt/slides/_rels/slide53.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60.jpeg"/><Relationship Id="rId7" Type="http://schemas.openxmlformats.org/officeDocument/2006/relationships/image" Target="../media/image41.png"/><Relationship Id="rId2" Type="http://schemas.openxmlformats.org/officeDocument/2006/relationships/image" Target="../media/image59.jpeg"/><Relationship Id="rId1" Type="http://schemas.openxmlformats.org/officeDocument/2006/relationships/slideLayout" Target="../slideLayouts/slideLayout10.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58.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1.xml"/></Relationships>
</file>

<file path=ppt/slides/_rels/slide60.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8" Type="http://schemas.openxmlformats.org/officeDocument/2006/relationships/hyperlink" Target="https://www.clio.me/wp-content/uploads/2019/08/dk-market-research-2019-main-conclusions-_report_-.pdf?utm_source=DK_BrandSite&amp;utm_medium=Blog&amp;utm_campaign=Dk+Market+Research+2019" TargetMode="External"/><Relationship Id="rId3" Type="http://schemas.openxmlformats.org/officeDocument/2006/relationships/hyperlink" Target="https://www.aontas.com/assets/resources/Submissions/AONTAS%20Submission%20to%20SOLAS'%20Public%20Consultation%20on%20the%2010-Year%20Adult%20Literacy,%20Numeracy%20and%20Digital%20Literacy%20Strategy%20for%20Ireland.pdf" TargetMode="External"/><Relationship Id="rId7" Type="http://schemas.openxmlformats.org/officeDocument/2006/relationships/hyperlink" Target="https://www.britishcouncil.org/sites/default/files/gender_equality_and_empowerment_in_the_uk.pdf" TargetMode="External"/><Relationship Id="rId2" Type="http://schemas.openxmlformats.org/officeDocument/2006/relationships/image" Target="../media/image75.jpeg"/><Relationship Id="rId1" Type="http://schemas.openxmlformats.org/officeDocument/2006/relationships/slideLayout" Target="../slideLayouts/slideLayout6.xml"/><Relationship Id="rId6" Type="http://schemas.openxmlformats.org/officeDocument/2006/relationships/hyperlink" Target="http://dx.doi.org/10.15359/ree.21-2.9" TargetMode="External"/><Relationship Id="rId5" Type="http://schemas.openxmlformats.org/officeDocument/2006/relationships/hyperlink" Target="https://www.apc.org/sites/default/files/APC_EndingDigitalExclusion_ES_0.pdf" TargetMode="External"/><Relationship Id="rId4" Type="http://schemas.openxmlformats.org/officeDocument/2006/relationships/hyperlink" Target="https://www.siliconrepublic.com/careers/level-up-programme-zartis-coding-digital-skills" TargetMode="External"/><Relationship Id="rId9" Type="http://schemas.openxmlformats.org/officeDocument/2006/relationships/hyperlink" Target="https://www.gov.ie/en/publication/f4a16b-national-digital-strategy/" TargetMode="External"/></Relationships>
</file>

<file path=ppt/slides/_rels/slide65.xml.rels><?xml version="1.0" encoding="UTF-8" standalone="yes"?>
<Relationships xmlns="http://schemas.openxmlformats.org/package/2006/relationships"><Relationship Id="rId8" Type="http://schemas.openxmlformats.org/officeDocument/2006/relationships/hyperlink" Target="https://publications.parliament.uk/pa/cm201617/cmselect/cmsctech/270/270.pdf" TargetMode="External"/><Relationship Id="rId13" Type="http://schemas.openxmlformats.org/officeDocument/2006/relationships/hyperlink" Target="http://www.revistacomunicar.com/verpdf.php?numero=30&amp;articulo=30-2008-22" TargetMode="External"/><Relationship Id="rId3" Type="http://schemas.openxmlformats.org/officeDocument/2006/relationships/hyperlink" Target="http://eige.europa.eu/resources/digital_agenda_en.pdf" TargetMode="External"/><Relationship Id="rId7" Type="http://schemas.openxmlformats.org/officeDocument/2006/relationships/hyperlink" Target="https://www.oecd.org/skills/launch-of-2019-skills-outlook-thriving-in-a-digital-world-paris-may-2019.htm" TargetMode="External"/><Relationship Id="rId12" Type="http://schemas.openxmlformats.org/officeDocument/2006/relationships/hyperlink" Target="http://www.eduso.net/res/pdf/14/brecha_res_14.pdf" TargetMode="External"/><Relationship Id="rId2" Type="http://schemas.openxmlformats.org/officeDocument/2006/relationships/hyperlink" Target="https://ec.europa.eu/digital-single-market/en/policies/digital-skills" TargetMode="External"/><Relationship Id="rId1" Type="http://schemas.openxmlformats.org/officeDocument/2006/relationships/slideLayout" Target="../slideLayouts/slideLayout10.xml"/><Relationship Id="rId6" Type="http://schemas.openxmlformats.org/officeDocument/2006/relationships/hyperlink" Target="https://www.goodthingsfoundation.org/fix-the-digital-divide" TargetMode="External"/><Relationship Id="rId11" Type="http://schemas.openxmlformats.org/officeDocument/2006/relationships/hyperlink" Target="https://www.london.gov.uk/press-releases/mayoral/mayor-and-london-councils-tackle-digital-divide" TargetMode="External"/><Relationship Id="rId5" Type="http://schemas.openxmlformats.org/officeDocument/2006/relationships/hyperlink" Target="https://www.diva-portal.org/smash/get/diva2:1399577/FULLTEXT01.pdf" TargetMode="External"/><Relationship Id="rId10" Type="http://schemas.openxmlformats.org/officeDocument/2006/relationships/hyperlink" Target="https://www.tandfonline.com/doi/pdf/10.1080/17450128.2020.1829228?needAccess=true" TargetMode="External"/><Relationship Id="rId4" Type="http://schemas.openxmlformats.org/officeDocument/2006/relationships/hyperlink" Target="http://dx.doi.org/10.5944/ried.22.2.23911" TargetMode="External"/><Relationship Id="rId9" Type="http://schemas.openxmlformats.org/officeDocument/2006/relationships/hyperlink" Target="http://aprende.intef.es/mccdd/" TargetMode="External"/><Relationship Id="rId14" Type="http://schemas.openxmlformats.org/officeDocument/2006/relationships/hyperlink" Target="https://doi.org/10.1080/17439884.2016.1154075" TargetMode="External"/></Relationships>
</file>

<file path=ppt/slides/_rels/slide66.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hyperlink" Target="https://www.ons.gov.uk/peoplepopulationandcommunity/householdcharacteristics/homeinternetandsocialmediausage/articles/exploringtheuksdigitaldivide/2019-03-04" TargetMode="External"/><Relationship Id="rId7" Type="http://schemas.openxmlformats.org/officeDocument/2006/relationships/hyperlink" Target="https://www.metodes.lv/raksti/izglitibas-tehnologijas" TargetMode="External"/><Relationship Id="rId2" Type="http://schemas.openxmlformats.org/officeDocument/2006/relationships/hyperlink" Target="https://www.renaissance.com/2019/02/08/blog-digital-literacy-why-does-it-matter/" TargetMode="External"/><Relationship Id="rId1" Type="http://schemas.openxmlformats.org/officeDocument/2006/relationships/slideLayout" Target="../slideLayouts/slideLayout10.xml"/><Relationship Id="rId6" Type="http://schemas.openxmlformats.org/officeDocument/2006/relationships/hyperlink" Target="https://www.metodes.lv/en/english/" TargetMode="External"/><Relationship Id="rId5" Type="http://schemas.openxmlformats.org/officeDocument/2006/relationships/hyperlink" Target="https://www.theguardian.com/world/2022/jan/06/i-have-moments-of-shame-i-cant-control-the-lives-ruined-by-explicit-collector-culture?fbclid=IwAR2eXxFXUMY3TAQZFA5gdD_I37swz2oKqO4wEVVDdf7_ifL_X1rYholH4gY" TargetMode="External"/><Relationship Id="rId4" Type="http://schemas.openxmlformats.org/officeDocument/2006/relationships/hyperlink" Target="https://www.carnegieuktrust.org.uk/publications/supporting-digital-inclusion-of-adults-with-low-english-language-skills/" TargetMode="External"/></Relationships>
</file>

<file path=ppt/slides/_rels/slide67.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3" Type="http://schemas.openxmlformats.org/officeDocument/2006/relationships/image" Target="../media/image83.svg"/><Relationship Id="rId2" Type="http://schemas.openxmlformats.org/officeDocument/2006/relationships/image" Target="../media/image82.png"/><Relationship Id="rId1" Type="http://schemas.openxmlformats.org/officeDocument/2006/relationships/slideLayout" Target="../slideLayouts/slideLayout15.xml"/><Relationship Id="rId5" Type="http://schemas.openxmlformats.org/officeDocument/2006/relationships/image" Target="../media/image85.png"/><Relationship Id="rId4" Type="http://schemas.openxmlformats.org/officeDocument/2006/relationships/image" Target="../media/image8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B2D735B4-2E07-DC4E-9A7D-96F0C99BBE23}"/>
              </a:ext>
            </a:extLst>
          </p:cNvPr>
          <p:cNvSpPr>
            <a:spLocks noGrp="1"/>
          </p:cNvSpPr>
          <p:nvPr>
            <p:ph type="body" sz="quarter" idx="42"/>
          </p:nvPr>
        </p:nvSpPr>
        <p:spPr/>
        <p:txBody>
          <a:bodyPr/>
          <a:lstStyle/>
          <a:p>
            <a:r>
              <a:rPr lang="en-US" dirty="0" err="1"/>
              <a:t>www.</a:t>
            </a:r>
            <a:r>
              <a:rPr lang="en-US" b="1" dirty="0" err="1"/>
              <a:t>teachdigital</a:t>
            </a:r>
            <a:r>
              <a:rPr lang="en-US" dirty="0" err="1"/>
              <a:t>.eu</a:t>
            </a:r>
            <a:endParaRPr lang="en-US" dirty="0"/>
          </a:p>
        </p:txBody>
      </p:sp>
      <p:sp>
        <p:nvSpPr>
          <p:cNvPr id="8" name="Text Placeholder 7">
            <a:extLst>
              <a:ext uri="{FF2B5EF4-FFF2-40B4-BE49-F238E27FC236}">
                <a16:creationId xmlns:a16="http://schemas.microsoft.com/office/drawing/2014/main" id="{9F1A7443-50AF-6841-9B83-DE994FF30474}"/>
              </a:ext>
            </a:extLst>
          </p:cNvPr>
          <p:cNvSpPr>
            <a:spLocks noGrp="1"/>
          </p:cNvSpPr>
          <p:nvPr>
            <p:ph type="body" sz="quarter" idx="17"/>
          </p:nvPr>
        </p:nvSpPr>
        <p:spPr/>
        <p:txBody>
          <a:bodyPr/>
          <a:lstStyle/>
          <a:p>
            <a:r>
              <a:rPr lang="en-US" b="1" dirty="0"/>
              <a:t>February 2022</a:t>
            </a:r>
          </a:p>
          <a:p>
            <a:r>
              <a:rPr lang="en-US" dirty="0"/>
              <a:t>Toolkit Research</a:t>
            </a:r>
          </a:p>
        </p:txBody>
      </p:sp>
      <p:sp>
        <p:nvSpPr>
          <p:cNvPr id="4" name="Text Placeholder 3">
            <a:extLst>
              <a:ext uri="{FF2B5EF4-FFF2-40B4-BE49-F238E27FC236}">
                <a16:creationId xmlns:a16="http://schemas.microsoft.com/office/drawing/2014/main" id="{847FAF40-53E3-9C39-9F6C-9D9CE36F6F79}"/>
              </a:ext>
            </a:extLst>
          </p:cNvPr>
          <p:cNvSpPr>
            <a:spLocks noGrp="1"/>
          </p:cNvSpPr>
          <p:nvPr>
            <p:ph type="body" sz="quarter" idx="18"/>
          </p:nvPr>
        </p:nvSpPr>
        <p:spPr/>
        <p:txBody>
          <a:bodyPr/>
          <a:lstStyle/>
          <a:p>
            <a:r>
              <a:rPr lang="en-US" b="1" dirty="0"/>
              <a:t>By</a:t>
            </a:r>
          </a:p>
          <a:p>
            <a:r>
              <a:rPr lang="en-IE" dirty="0"/>
              <a:t>IGLESIAS DA CUNHA, MARIA LUCIA                                                GRADAÍLLE PERNAS, RITA                                                                   VARELA CRESPO, LAURA</a:t>
            </a:r>
          </a:p>
          <a:p>
            <a:endParaRPr lang="en-US" dirty="0"/>
          </a:p>
        </p:txBody>
      </p:sp>
      <p:sp>
        <p:nvSpPr>
          <p:cNvPr id="7" name="Text Placeholder 6">
            <a:extLst>
              <a:ext uri="{FF2B5EF4-FFF2-40B4-BE49-F238E27FC236}">
                <a16:creationId xmlns:a16="http://schemas.microsoft.com/office/drawing/2014/main" id="{5CC3D78D-571C-3349-9B96-DC1B11CD436E}"/>
              </a:ext>
            </a:extLst>
          </p:cNvPr>
          <p:cNvSpPr>
            <a:spLocks noGrp="1"/>
          </p:cNvSpPr>
          <p:nvPr>
            <p:ph type="body" sz="quarter" idx="16"/>
          </p:nvPr>
        </p:nvSpPr>
        <p:spPr/>
        <p:txBody>
          <a:bodyPr/>
          <a:lstStyle/>
          <a:p>
            <a:r>
              <a:rPr lang="en-US" b="0" dirty="0"/>
              <a:t>TEACH DIGITAL</a:t>
            </a:r>
          </a:p>
          <a:p>
            <a:r>
              <a:rPr lang="en-US" dirty="0"/>
              <a:t>toolbox research</a:t>
            </a:r>
          </a:p>
          <a:p>
            <a:endParaRPr lang="en-US" b="0" dirty="0"/>
          </a:p>
        </p:txBody>
      </p:sp>
      <p:pic>
        <p:nvPicPr>
          <p:cNvPr id="13" name="Picture Placeholder 12">
            <a:extLst>
              <a:ext uri="{FF2B5EF4-FFF2-40B4-BE49-F238E27FC236}">
                <a16:creationId xmlns:a16="http://schemas.microsoft.com/office/drawing/2014/main" id="{94A26A15-0AB6-DF4A-BE6C-6CCC6135B605}"/>
              </a:ext>
            </a:extLst>
          </p:cNvPr>
          <p:cNvPicPr>
            <a:picLocks noGrp="1" noChangeAspect="1"/>
          </p:cNvPicPr>
          <p:nvPr>
            <p:ph type="pic" sz="quarter" idx="41"/>
          </p:nvPr>
        </p:nvPicPr>
        <p:blipFill rotWithShape="1">
          <a:blip r:embed="rId2" cstate="screen">
            <a:extLst>
              <a:ext uri="{28A0092B-C50C-407E-A947-70E740481C1C}">
                <a14:useLocalDpi xmlns:a14="http://schemas.microsoft.com/office/drawing/2010/main"/>
              </a:ext>
            </a:extLst>
          </a:blip>
          <a:srcRect/>
          <a:stretch/>
        </p:blipFill>
        <p:spPr/>
      </p:pic>
      <p:sp>
        <p:nvSpPr>
          <p:cNvPr id="12" name="Freeform 11">
            <a:extLst>
              <a:ext uri="{FF2B5EF4-FFF2-40B4-BE49-F238E27FC236}">
                <a16:creationId xmlns:a16="http://schemas.microsoft.com/office/drawing/2014/main" id="{872575B4-AB04-2625-1FD3-F64C6696AD3F}"/>
              </a:ext>
            </a:extLst>
          </p:cNvPr>
          <p:cNvSpPr/>
          <p:nvPr/>
        </p:nvSpPr>
        <p:spPr>
          <a:xfrm>
            <a:off x="5256186" y="5298960"/>
            <a:ext cx="2787888" cy="2782026"/>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7AB5E1"/>
          </a:solidFill>
          <a:ln w="5806"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19FF3B9-612A-3636-07BD-2EA1B7243EDA}"/>
              </a:ext>
            </a:extLst>
          </p:cNvPr>
          <p:cNvSpPr/>
          <p:nvPr/>
        </p:nvSpPr>
        <p:spPr>
          <a:xfrm>
            <a:off x="6631739" y="5407539"/>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26539745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B9CEB0CB-F302-956E-D41B-584B071439E8}"/>
              </a:ext>
            </a:extLst>
          </p:cNvPr>
          <p:cNvSpPr/>
          <p:nvPr/>
        </p:nvSpPr>
        <p:spPr>
          <a:xfrm>
            <a:off x="314325" y="5384800"/>
            <a:ext cx="4914900" cy="44104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6">
            <a:extLst>
              <a:ext uri="{FF2B5EF4-FFF2-40B4-BE49-F238E27FC236}">
                <a16:creationId xmlns:a16="http://schemas.microsoft.com/office/drawing/2014/main" id="{EF4D5D76-CB88-EB19-EA3A-5D03C50049B5}"/>
              </a:ext>
            </a:extLst>
          </p:cNvPr>
          <p:cNvSpPr>
            <a:spLocks noGrp="1"/>
          </p:cNvSpPr>
          <p:nvPr>
            <p:ph type="body" sz="quarter" idx="30"/>
          </p:nvPr>
        </p:nvSpPr>
        <p:spPr/>
        <p:txBody>
          <a:bodyPr/>
          <a:lstStyle/>
          <a:p>
            <a:pPr>
              <a:lnSpc>
                <a:spcPts val="3440"/>
              </a:lnSpc>
            </a:pPr>
            <a:r>
              <a:rPr lang="en-IE" sz="3200" dirty="0"/>
              <a:t>DESKTOP RESEARCH </a:t>
            </a:r>
          </a:p>
          <a:p>
            <a:endParaRPr lang="en-IE" sz="2000" b="0" dirty="0">
              <a:solidFill>
                <a:schemeClr val="bg1"/>
              </a:solidFill>
            </a:endParaRPr>
          </a:p>
          <a:p>
            <a:pPr>
              <a:lnSpc>
                <a:spcPts val="2200"/>
              </a:lnSpc>
            </a:pPr>
            <a:r>
              <a:rPr lang="en-IE" sz="2200" b="0" dirty="0">
                <a:solidFill>
                  <a:schemeClr val="bg1"/>
                </a:solidFill>
              </a:rPr>
              <a:t>Use and value of digital tools in education </a:t>
            </a:r>
          </a:p>
        </p:txBody>
      </p:sp>
      <p:sp>
        <p:nvSpPr>
          <p:cNvPr id="11" name="Text Placeholder 10">
            <a:extLst>
              <a:ext uri="{FF2B5EF4-FFF2-40B4-BE49-F238E27FC236}">
                <a16:creationId xmlns:a16="http://schemas.microsoft.com/office/drawing/2014/main" id="{CAC99E2F-C590-01AE-01AC-8D887FD6146A}"/>
              </a:ext>
            </a:extLst>
          </p:cNvPr>
          <p:cNvSpPr>
            <a:spLocks noGrp="1"/>
          </p:cNvSpPr>
          <p:nvPr>
            <p:ph type="body" sz="quarter" idx="32"/>
          </p:nvPr>
        </p:nvSpPr>
        <p:spPr>
          <a:xfrm>
            <a:off x="705207" y="2765876"/>
            <a:ext cx="2864232" cy="2219680"/>
          </a:xfrm>
        </p:spPr>
        <p:txBody>
          <a:bodyPr numCol="1"/>
          <a:lstStyle/>
          <a:p>
            <a:pPr algn="just"/>
            <a:r>
              <a:rPr lang="en-US" dirty="0"/>
              <a:t>The project aims to understand the digital literacy needs, to implement training strategies adapted to the adult population and to provide tools to improve the digital skills of women in situations of social vulnerability. This requires a literature review in each country   to identify the studies, papers and reports on the state of the art of this question. A literature review was carried out following a template (Figure 1. Annex I) that standardized the relevant information and made it possible to reflect upon the usefulness and relevance of the selected paper with the Teach Digital project.</a:t>
            </a:r>
          </a:p>
          <a:p>
            <a:pPr algn="just"/>
            <a:endParaRPr lang="en-US" dirty="0"/>
          </a:p>
        </p:txBody>
      </p:sp>
      <p:pic>
        <p:nvPicPr>
          <p:cNvPr id="22" name="Picture Placeholder 21">
            <a:extLst>
              <a:ext uri="{FF2B5EF4-FFF2-40B4-BE49-F238E27FC236}">
                <a16:creationId xmlns:a16="http://schemas.microsoft.com/office/drawing/2014/main" id="{B0998236-F297-0A86-C6E4-80D86630F2D2}"/>
              </a:ext>
            </a:extLst>
          </p:cNvPr>
          <p:cNvPicPr>
            <a:picLocks noGrp="1" noChangeAspect="1"/>
          </p:cNvPicPr>
          <p:nvPr>
            <p:ph type="pic" sz="quarter" idx="33"/>
          </p:nvPr>
        </p:nvPicPr>
        <p:blipFill rotWithShape="1">
          <a:blip r:embed="rId2" cstate="screen">
            <a:extLst>
              <a:ext uri="{28A0092B-C50C-407E-A947-70E740481C1C}">
                <a14:useLocalDpi xmlns:a14="http://schemas.microsoft.com/office/drawing/2010/main"/>
              </a:ext>
            </a:extLst>
          </a:blip>
          <a:srcRect/>
          <a:stretch/>
        </p:blipFill>
        <p:spPr>
          <a:xfrm>
            <a:off x="3705225" y="706438"/>
            <a:ext cx="3870325" cy="3986480"/>
          </a:xfrm>
        </p:spPr>
      </p:pic>
      <p:sp>
        <p:nvSpPr>
          <p:cNvPr id="4" name="Slide Number Placeholder 3">
            <a:extLst>
              <a:ext uri="{FF2B5EF4-FFF2-40B4-BE49-F238E27FC236}">
                <a16:creationId xmlns:a16="http://schemas.microsoft.com/office/drawing/2014/main" id="{6569628B-E2F4-A0BC-F7A8-E0FB00528FCA}"/>
              </a:ext>
            </a:extLst>
          </p:cNvPr>
          <p:cNvSpPr>
            <a:spLocks noGrp="1"/>
          </p:cNvSpPr>
          <p:nvPr>
            <p:ph type="sldNum" sz="quarter" idx="4"/>
          </p:nvPr>
        </p:nvSpPr>
        <p:spPr/>
        <p:txBody>
          <a:bodyPr/>
          <a:lstStyle/>
          <a:p>
            <a:fld id="{CB2079F2-58AF-ED44-82D7-E04B2F6FD686}" type="slidenum">
              <a:rPr lang="en-US" smtClean="0"/>
              <a:pPr/>
              <a:t>10</a:t>
            </a:fld>
            <a:endParaRPr lang="en-US" dirty="0"/>
          </a:p>
        </p:txBody>
      </p:sp>
      <p:sp>
        <p:nvSpPr>
          <p:cNvPr id="15" name="Text Placeholder 10">
            <a:extLst>
              <a:ext uri="{FF2B5EF4-FFF2-40B4-BE49-F238E27FC236}">
                <a16:creationId xmlns:a16="http://schemas.microsoft.com/office/drawing/2014/main" id="{A65C4B93-4933-7FC7-C8EC-46B692EA9816}"/>
              </a:ext>
            </a:extLst>
          </p:cNvPr>
          <p:cNvSpPr txBox="1">
            <a:spLocks/>
          </p:cNvSpPr>
          <p:nvPr/>
        </p:nvSpPr>
        <p:spPr>
          <a:xfrm>
            <a:off x="826675" y="9703972"/>
            <a:ext cx="3870324" cy="281403"/>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a:lnSpc>
                <a:spcPct val="100000"/>
              </a:lnSpc>
            </a:pPr>
            <a:r>
              <a:rPr lang="en-GB" i="1" dirty="0"/>
              <a:t>Figure 1. Template to register documents on digital education</a:t>
            </a:r>
            <a:endParaRPr lang="en-IE" i="1" dirty="0"/>
          </a:p>
        </p:txBody>
      </p:sp>
      <p:sp>
        <p:nvSpPr>
          <p:cNvPr id="16" name="Text Placeholder 10">
            <a:extLst>
              <a:ext uri="{FF2B5EF4-FFF2-40B4-BE49-F238E27FC236}">
                <a16:creationId xmlns:a16="http://schemas.microsoft.com/office/drawing/2014/main" id="{D8F79BA8-D369-5FB0-4127-EE088BD157FC}"/>
              </a:ext>
            </a:extLst>
          </p:cNvPr>
          <p:cNvSpPr txBox="1">
            <a:spLocks/>
          </p:cNvSpPr>
          <p:nvPr/>
        </p:nvSpPr>
        <p:spPr>
          <a:xfrm>
            <a:off x="5158944" y="5744436"/>
            <a:ext cx="2005458" cy="4307306"/>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dirty="0"/>
              <a:t>The project aims to understand the digital literacy needs, to implement training strategies adapted to the adult population and to provide tools to improve the digital skills of women in situations of social vulnerability. This requires a literature review in each country   to identify the studies, papers and reports on the state of the art of this question. A literature review was carried out following a template (Figure 1. Annex I) that standardized the relevant information and made it possible to reflect upon the usefulness and relevance of the selected paper with the Teach Digital project.</a:t>
            </a:r>
          </a:p>
          <a:p>
            <a:endParaRPr lang="en-US" dirty="0"/>
          </a:p>
        </p:txBody>
      </p:sp>
      <p:grpSp>
        <p:nvGrpSpPr>
          <p:cNvPr id="24" name="Group 23">
            <a:extLst>
              <a:ext uri="{FF2B5EF4-FFF2-40B4-BE49-F238E27FC236}">
                <a16:creationId xmlns:a16="http://schemas.microsoft.com/office/drawing/2014/main" id="{1C8E39C6-1D67-0F2B-1F1A-8B7AA78B1C00}"/>
              </a:ext>
            </a:extLst>
          </p:cNvPr>
          <p:cNvGrpSpPr/>
          <p:nvPr/>
        </p:nvGrpSpPr>
        <p:grpSpPr>
          <a:xfrm>
            <a:off x="776270" y="5012096"/>
            <a:ext cx="3870325" cy="4568160"/>
            <a:chOff x="6381713" y="1343278"/>
            <a:chExt cx="4171952" cy="4924172"/>
          </a:xfrm>
        </p:grpSpPr>
        <p:sp>
          <p:nvSpPr>
            <p:cNvPr id="29" name="Freeform 28">
              <a:extLst>
                <a:ext uri="{FF2B5EF4-FFF2-40B4-BE49-F238E27FC236}">
                  <a16:creationId xmlns:a16="http://schemas.microsoft.com/office/drawing/2014/main" id="{C4181973-B219-A62A-722C-502CFB49DEB7}"/>
                </a:ext>
              </a:extLst>
            </p:cNvPr>
            <p:cNvSpPr/>
            <p:nvPr/>
          </p:nvSpPr>
          <p:spPr>
            <a:xfrm>
              <a:off x="6381714" y="1343278"/>
              <a:ext cx="4171951" cy="4924172"/>
            </a:xfrm>
            <a:custGeom>
              <a:avLst/>
              <a:gdLst>
                <a:gd name="connsiteX0" fmla="*/ 0 w 967106"/>
                <a:gd name="connsiteY0" fmla="*/ 0 h 479753"/>
                <a:gd name="connsiteX1" fmla="*/ 967107 w 967106"/>
                <a:gd name="connsiteY1" fmla="*/ 0 h 479753"/>
                <a:gd name="connsiteX2" fmla="*/ 967107 w 967106"/>
                <a:gd name="connsiteY2" fmla="*/ 479754 h 479753"/>
                <a:gd name="connsiteX3" fmla="*/ 0 w 967106"/>
                <a:gd name="connsiteY3" fmla="*/ 479754 h 479753"/>
              </a:gdLst>
              <a:ahLst/>
              <a:cxnLst>
                <a:cxn ang="0">
                  <a:pos x="connsiteX0" y="connsiteY0"/>
                </a:cxn>
                <a:cxn ang="0">
                  <a:pos x="connsiteX1" y="connsiteY1"/>
                </a:cxn>
                <a:cxn ang="0">
                  <a:pos x="connsiteX2" y="connsiteY2"/>
                </a:cxn>
                <a:cxn ang="0">
                  <a:pos x="connsiteX3" y="connsiteY3"/>
                </a:cxn>
              </a:cxnLst>
              <a:rect l="l" t="t" r="r" b="b"/>
              <a:pathLst>
                <a:path w="967106" h="479753">
                  <a:moveTo>
                    <a:pt x="0" y="0"/>
                  </a:moveTo>
                  <a:lnTo>
                    <a:pt x="967107" y="0"/>
                  </a:lnTo>
                  <a:lnTo>
                    <a:pt x="967107" y="479754"/>
                  </a:lnTo>
                  <a:lnTo>
                    <a:pt x="0" y="479754"/>
                  </a:lnTo>
                  <a:close/>
                </a:path>
              </a:pathLst>
            </a:custGeom>
            <a:solidFill>
              <a:schemeClr val="bg1"/>
            </a:solidFill>
            <a:ln w="3060" cap="flat">
              <a:solidFill>
                <a:schemeClr val="bg1">
                  <a:lumMod val="85000"/>
                </a:schemeClr>
              </a:solidFill>
              <a:prstDash val="solid"/>
              <a:miter/>
            </a:ln>
            <a:effectLst>
              <a:outerShdw blurRad="50800" dist="38100" dir="5400000" algn="t" rotWithShape="0">
                <a:prstClr val="black">
                  <a:alpha val="40000"/>
                </a:prstClr>
              </a:outerShdw>
            </a:effectLst>
          </p:spPr>
          <p:txBody>
            <a:bodyPr rtlCol="0" anchor="ctr"/>
            <a:lstStyle/>
            <a:p>
              <a:endParaRPr lang="en-US"/>
            </a:p>
          </p:txBody>
        </p:sp>
        <p:pic>
          <p:nvPicPr>
            <p:cNvPr id="25" name="Imagen 1" descr="Interfaz de usuario gráfica, Aplicación&#10;&#10;Descripción generada automáticamente">
              <a:extLst>
                <a:ext uri="{FF2B5EF4-FFF2-40B4-BE49-F238E27FC236}">
                  <a16:creationId xmlns:a16="http://schemas.microsoft.com/office/drawing/2014/main" id="{A2EBE4A8-D4F2-E818-57FB-A1B3A5EB56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623473" y="3252157"/>
              <a:ext cx="3728226" cy="2399817"/>
            </a:xfrm>
            <a:prstGeom prst="rect">
              <a:avLst/>
            </a:prstGeom>
            <a:noFill/>
            <a:ln>
              <a:noFill/>
            </a:ln>
          </p:spPr>
        </p:pic>
        <p:grpSp>
          <p:nvGrpSpPr>
            <p:cNvPr id="26" name="Graphic 4">
              <a:extLst>
                <a:ext uri="{FF2B5EF4-FFF2-40B4-BE49-F238E27FC236}">
                  <a16:creationId xmlns:a16="http://schemas.microsoft.com/office/drawing/2014/main" id="{025286A0-A6B8-EA75-A561-EBD6618F2780}"/>
                </a:ext>
              </a:extLst>
            </p:cNvPr>
            <p:cNvGrpSpPr/>
            <p:nvPr/>
          </p:nvGrpSpPr>
          <p:grpSpPr>
            <a:xfrm>
              <a:off x="6623473" y="1549211"/>
              <a:ext cx="1474724" cy="768608"/>
              <a:chOff x="3597839" y="2127142"/>
              <a:chExt cx="4995739" cy="2603715"/>
            </a:xfrm>
          </p:grpSpPr>
          <p:sp>
            <p:nvSpPr>
              <p:cNvPr id="39" name="Freeform 38">
                <a:extLst>
                  <a:ext uri="{FF2B5EF4-FFF2-40B4-BE49-F238E27FC236}">
                    <a16:creationId xmlns:a16="http://schemas.microsoft.com/office/drawing/2014/main" id="{E8131474-4246-76EA-989C-C51AB7778DC6}"/>
                  </a:ext>
                </a:extLst>
              </p:cNvPr>
              <p:cNvSpPr/>
              <p:nvPr/>
            </p:nvSpPr>
            <p:spPr>
              <a:xfrm>
                <a:off x="5648654" y="2253841"/>
                <a:ext cx="672760" cy="673013"/>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F8A36A"/>
              </a:solidFill>
              <a:ln w="5806"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734029E-9C0D-2E69-B46B-C5FB33F4CCBA}"/>
                  </a:ext>
                </a:extLst>
              </p:cNvPr>
              <p:cNvSpPr/>
              <p:nvPr/>
            </p:nvSpPr>
            <p:spPr>
              <a:xfrm>
                <a:off x="5048515" y="3753883"/>
                <a:ext cx="936519" cy="936872"/>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41" name="Graphic 4">
                <a:extLst>
                  <a:ext uri="{FF2B5EF4-FFF2-40B4-BE49-F238E27FC236}">
                    <a16:creationId xmlns:a16="http://schemas.microsoft.com/office/drawing/2014/main" id="{8BBB8724-8C05-FBCA-DB3A-849E3C1A9156}"/>
                  </a:ext>
                </a:extLst>
              </p:cNvPr>
              <p:cNvGrpSpPr/>
              <p:nvPr/>
            </p:nvGrpSpPr>
            <p:grpSpPr>
              <a:xfrm>
                <a:off x="4503567" y="3664961"/>
                <a:ext cx="1064913" cy="1065896"/>
                <a:chOff x="4503567" y="3664961"/>
                <a:chExt cx="1064913" cy="1065896"/>
              </a:xfrm>
              <a:solidFill>
                <a:srgbClr val="F8A36A"/>
              </a:solidFill>
            </p:grpSpPr>
            <p:sp>
              <p:nvSpPr>
                <p:cNvPr id="154" name="Freeform 153">
                  <a:extLst>
                    <a:ext uri="{FF2B5EF4-FFF2-40B4-BE49-F238E27FC236}">
                      <a16:creationId xmlns:a16="http://schemas.microsoft.com/office/drawing/2014/main" id="{A353E3A1-9E96-C13D-F16D-7596BB5E7C77}"/>
                    </a:ext>
                  </a:extLst>
                </p:cNvPr>
                <p:cNvSpPr/>
                <p:nvPr/>
              </p:nvSpPr>
              <p:spPr>
                <a:xfrm>
                  <a:off x="4579093" y="3768994"/>
                  <a:ext cx="140593" cy="154595"/>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AEE89734-94C5-6FC7-EC6C-3E650DE15FB5}"/>
                    </a:ext>
                  </a:extLst>
                </p:cNvPr>
                <p:cNvSpPr/>
                <p:nvPr/>
              </p:nvSpPr>
              <p:spPr>
                <a:xfrm>
                  <a:off x="4522739" y="3700414"/>
                  <a:ext cx="321855" cy="35452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75B3C3EF-915F-81E1-C2B4-153B820EE351}"/>
                    </a:ext>
                  </a:extLst>
                </p:cNvPr>
                <p:cNvSpPr/>
                <p:nvPr/>
              </p:nvSpPr>
              <p:spPr>
                <a:xfrm>
                  <a:off x="4505891" y="3675423"/>
                  <a:ext cx="423525" cy="466692"/>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B202E193-28DD-9562-F11D-42F10D70835A}"/>
                    </a:ext>
                  </a:extLst>
                </p:cNvPr>
                <p:cNvSpPr/>
                <p:nvPr/>
              </p:nvSpPr>
              <p:spPr>
                <a:xfrm>
                  <a:off x="4503567" y="3665542"/>
                  <a:ext cx="497888" cy="548058"/>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2A6167E1-20D2-58C8-5FEE-EF43DCC342ED}"/>
                    </a:ext>
                  </a:extLst>
                </p:cNvPr>
                <p:cNvSpPr/>
                <p:nvPr/>
              </p:nvSpPr>
              <p:spPr>
                <a:xfrm>
                  <a:off x="4505310" y="3664961"/>
                  <a:ext cx="558890" cy="611989"/>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A936E2A5-5621-86D1-AF75-EE79E1B8C764}"/>
                    </a:ext>
                  </a:extLst>
                </p:cNvPr>
                <p:cNvSpPr/>
                <p:nvPr/>
              </p:nvSpPr>
              <p:spPr>
                <a:xfrm>
                  <a:off x="4514025" y="3667867"/>
                  <a:ext cx="607691" cy="666039"/>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4E0F9322-6735-D855-4087-0C63A6E1AE07}"/>
                    </a:ext>
                  </a:extLst>
                </p:cNvPr>
                <p:cNvSpPr/>
                <p:nvPr/>
              </p:nvSpPr>
              <p:spPr>
                <a:xfrm>
                  <a:off x="4527968" y="3676004"/>
                  <a:ext cx="646035" cy="708466"/>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5F4A97C3-62FA-05DD-1D57-4B07A8789FBD}"/>
                    </a:ext>
                  </a:extLst>
                </p:cNvPr>
                <p:cNvSpPr/>
                <p:nvPr/>
              </p:nvSpPr>
              <p:spPr>
                <a:xfrm>
                  <a:off x="4545978" y="3689371"/>
                  <a:ext cx="676827" cy="741594"/>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62BE2FC6-48A8-062C-80A5-10BE40B6BFDF}"/>
                    </a:ext>
                  </a:extLst>
                </p:cNvPr>
                <p:cNvSpPr/>
                <p:nvPr/>
              </p:nvSpPr>
              <p:spPr>
                <a:xfrm>
                  <a:off x="4567474" y="3706807"/>
                  <a:ext cx="700065" cy="767747"/>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BFB03284-B8A1-A4F5-13EC-A21A91F96BB3}"/>
                    </a:ext>
                  </a:extLst>
                </p:cNvPr>
                <p:cNvSpPr/>
                <p:nvPr/>
              </p:nvSpPr>
              <p:spPr>
                <a:xfrm>
                  <a:off x="4593036" y="3727729"/>
                  <a:ext cx="717494" cy="786345"/>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B2A13AA1-896D-07A1-C2AE-4F84B65556AB}"/>
                    </a:ext>
                  </a:extLst>
                </p:cNvPr>
                <p:cNvSpPr/>
                <p:nvPr/>
              </p:nvSpPr>
              <p:spPr>
                <a:xfrm>
                  <a:off x="4620922" y="3752139"/>
                  <a:ext cx="727952" cy="798550"/>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E0B93CAD-FAC8-6990-3177-2F31AA203C7C}"/>
                    </a:ext>
                  </a:extLst>
                </p:cNvPr>
                <p:cNvSpPr/>
                <p:nvPr/>
              </p:nvSpPr>
              <p:spPr>
                <a:xfrm>
                  <a:off x="4651714" y="3779455"/>
                  <a:ext cx="733761" cy="804362"/>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A01624BB-33BD-61DD-5B1B-18D02779F07F}"/>
                    </a:ext>
                  </a:extLst>
                </p:cNvPr>
                <p:cNvSpPr/>
                <p:nvPr/>
              </p:nvSpPr>
              <p:spPr>
                <a:xfrm>
                  <a:off x="4685410" y="3809677"/>
                  <a:ext cx="733181" cy="804943"/>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FB8113C7-40CE-36CD-FF6D-3B718994DCC7}"/>
                    </a:ext>
                  </a:extLst>
                </p:cNvPr>
                <p:cNvSpPr/>
                <p:nvPr/>
              </p:nvSpPr>
              <p:spPr>
                <a:xfrm>
                  <a:off x="4721430" y="3843385"/>
                  <a:ext cx="728533" cy="798550"/>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8AD7AC78-4FD5-FEA9-0B4E-B85278DBAE70}"/>
                    </a:ext>
                  </a:extLst>
                </p:cNvPr>
                <p:cNvSpPr/>
                <p:nvPr/>
              </p:nvSpPr>
              <p:spPr>
                <a:xfrm>
                  <a:off x="4760355" y="3879419"/>
                  <a:ext cx="718076" cy="786926"/>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472CB491-2A74-4E77-549C-F69CBDF00348}"/>
                    </a:ext>
                  </a:extLst>
                </p:cNvPr>
                <p:cNvSpPr/>
                <p:nvPr/>
              </p:nvSpPr>
              <p:spPr>
                <a:xfrm>
                  <a:off x="4802184" y="3918940"/>
                  <a:ext cx="701227" cy="768328"/>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8E1BA6D6-69B0-5DFA-C1C0-9350721EF53D}"/>
                    </a:ext>
                  </a:extLst>
                </p:cNvPr>
                <p:cNvSpPr/>
                <p:nvPr/>
              </p:nvSpPr>
              <p:spPr>
                <a:xfrm>
                  <a:off x="4847500" y="3961948"/>
                  <a:ext cx="677408" cy="743337"/>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310EF07C-4ADA-864B-BD00-0ACB08C4D4F5}"/>
                    </a:ext>
                  </a:extLst>
                </p:cNvPr>
                <p:cNvSpPr/>
                <p:nvPr/>
              </p:nvSpPr>
              <p:spPr>
                <a:xfrm>
                  <a:off x="4895720" y="4008442"/>
                  <a:ext cx="647197" cy="710209"/>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60294F90-1FA8-4AC6-D7E5-5BB454D260F6}"/>
                    </a:ext>
                  </a:extLst>
                </p:cNvPr>
                <p:cNvSpPr/>
                <p:nvPr/>
              </p:nvSpPr>
              <p:spPr>
                <a:xfrm>
                  <a:off x="4948007" y="4059587"/>
                  <a:ext cx="608853" cy="667201"/>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A9922733-90D7-81E5-2F56-463A03D08FB1}"/>
                    </a:ext>
                  </a:extLst>
                </p:cNvPr>
                <p:cNvSpPr/>
                <p:nvPr/>
              </p:nvSpPr>
              <p:spPr>
                <a:xfrm>
                  <a:off x="5004942" y="4115962"/>
                  <a:ext cx="560633" cy="614895"/>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F94D734D-2144-CF19-3A68-D0E18197B905}"/>
                    </a:ext>
                  </a:extLst>
                </p:cNvPr>
                <p:cNvSpPr/>
                <p:nvPr/>
              </p:nvSpPr>
              <p:spPr>
                <a:xfrm>
                  <a:off x="5067687" y="4178149"/>
                  <a:ext cx="500794" cy="550964"/>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48961B47-39F6-312C-DA54-D81E13A76CF3}"/>
                    </a:ext>
                  </a:extLst>
                </p:cNvPr>
                <p:cNvSpPr/>
                <p:nvPr/>
              </p:nvSpPr>
              <p:spPr>
                <a:xfrm>
                  <a:off x="5138565" y="4249635"/>
                  <a:ext cx="427011" cy="470179"/>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1AC86B94-091D-EF8C-2094-9A5CE0C8710B}"/>
                    </a:ext>
                  </a:extLst>
                </p:cNvPr>
                <p:cNvSpPr/>
                <p:nvPr/>
              </p:nvSpPr>
              <p:spPr>
                <a:xfrm>
                  <a:off x="5223386" y="4336231"/>
                  <a:ext cx="326503" cy="359754"/>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02DF7EA1-963E-9384-B1AC-4B68F44B71B3}"/>
                    </a:ext>
                  </a:extLst>
                </p:cNvPr>
                <p:cNvSpPr/>
                <p:nvPr/>
              </p:nvSpPr>
              <p:spPr>
                <a:xfrm>
                  <a:off x="5344808" y="4463511"/>
                  <a:ext cx="152213" cy="167381"/>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42" name="Freeform 41">
                <a:extLst>
                  <a:ext uri="{FF2B5EF4-FFF2-40B4-BE49-F238E27FC236}">
                    <a16:creationId xmlns:a16="http://schemas.microsoft.com/office/drawing/2014/main" id="{B73339A3-3A34-5439-0042-2C3C1AA4DD0A}"/>
                  </a:ext>
                </a:extLst>
              </p:cNvPr>
              <p:cNvSpPr/>
              <p:nvPr/>
            </p:nvSpPr>
            <p:spPr>
              <a:xfrm>
                <a:off x="3597839" y="3318574"/>
                <a:ext cx="929548" cy="929898"/>
              </a:xfrm>
              <a:custGeom>
                <a:avLst/>
                <a:gdLst>
                  <a:gd name="connsiteX0" fmla="*/ 464774 w 929548"/>
                  <a:gd name="connsiteY0" fmla="*/ 929898 h 929898"/>
                  <a:gd name="connsiteX1" fmla="*/ 0 w 929548"/>
                  <a:gd name="connsiteY1" fmla="*/ 464949 h 929898"/>
                  <a:gd name="connsiteX2" fmla="*/ 464774 w 929548"/>
                  <a:gd name="connsiteY2" fmla="*/ 0 h 929898"/>
                  <a:gd name="connsiteX3" fmla="*/ 929548 w 929548"/>
                  <a:gd name="connsiteY3" fmla="*/ 464949 h 929898"/>
                  <a:gd name="connsiteX4" fmla="*/ 464774 w 929548"/>
                  <a:gd name="connsiteY4" fmla="*/ 929898 h 929898"/>
                  <a:gd name="connsiteX5" fmla="*/ 464774 w 929548"/>
                  <a:gd name="connsiteY5" fmla="*/ 12786 h 929898"/>
                  <a:gd name="connsiteX6" fmla="*/ 12781 w 929548"/>
                  <a:gd name="connsiteY6" fmla="*/ 464949 h 929898"/>
                  <a:gd name="connsiteX7" fmla="*/ 464774 w 929548"/>
                  <a:gd name="connsiteY7" fmla="*/ 917112 h 929898"/>
                  <a:gd name="connsiteX8" fmla="*/ 916767 w 929548"/>
                  <a:gd name="connsiteY8" fmla="*/ 464949 h 929898"/>
                  <a:gd name="connsiteX9" fmla="*/ 464774 w 929548"/>
                  <a:gd name="connsiteY9" fmla="*/ 12786 h 92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8" h="929898">
                    <a:moveTo>
                      <a:pt x="464774" y="929898"/>
                    </a:moveTo>
                    <a:cubicBezTo>
                      <a:pt x="208567" y="929898"/>
                      <a:pt x="0" y="721252"/>
                      <a:pt x="0" y="464949"/>
                    </a:cubicBezTo>
                    <a:cubicBezTo>
                      <a:pt x="0" y="208646"/>
                      <a:pt x="208567" y="0"/>
                      <a:pt x="464774" y="0"/>
                    </a:cubicBezTo>
                    <a:cubicBezTo>
                      <a:pt x="720981" y="0"/>
                      <a:pt x="929548" y="208646"/>
                      <a:pt x="929548" y="464949"/>
                    </a:cubicBezTo>
                    <a:cubicBezTo>
                      <a:pt x="929548" y="721252"/>
                      <a:pt x="720981" y="929898"/>
                      <a:pt x="464774" y="929898"/>
                    </a:cubicBezTo>
                    <a:close/>
                    <a:moveTo>
                      <a:pt x="464774" y="12786"/>
                    </a:moveTo>
                    <a:cubicBezTo>
                      <a:pt x="215539" y="12786"/>
                      <a:pt x="12781" y="215620"/>
                      <a:pt x="12781" y="464949"/>
                    </a:cubicBezTo>
                    <a:cubicBezTo>
                      <a:pt x="12781" y="714278"/>
                      <a:pt x="215539" y="917112"/>
                      <a:pt x="464774" y="917112"/>
                    </a:cubicBezTo>
                    <a:cubicBezTo>
                      <a:pt x="714009" y="917112"/>
                      <a:pt x="916767" y="714278"/>
                      <a:pt x="916767" y="464949"/>
                    </a:cubicBezTo>
                    <a:cubicBezTo>
                      <a:pt x="916767" y="215620"/>
                      <a:pt x="714009" y="12786"/>
                      <a:pt x="464774" y="12786"/>
                    </a:cubicBezTo>
                    <a:close/>
                  </a:path>
                </a:pathLst>
              </a:custGeom>
              <a:solidFill>
                <a:srgbClr val="F8A36A"/>
              </a:solidFill>
              <a:ln w="5806"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E916F50A-EBDA-D2DF-FD3F-AD15F4E2F8CF}"/>
                  </a:ext>
                </a:extLst>
              </p:cNvPr>
              <p:cNvSpPr/>
              <p:nvPr/>
            </p:nvSpPr>
            <p:spPr>
              <a:xfrm>
                <a:off x="3744243" y="3079125"/>
                <a:ext cx="1240946" cy="1241414"/>
              </a:xfrm>
              <a:custGeom>
                <a:avLst/>
                <a:gdLst>
                  <a:gd name="connsiteX0" fmla="*/ 1240947 w 1240946"/>
                  <a:gd name="connsiteY0" fmla="*/ 620707 h 1241414"/>
                  <a:gd name="connsiteX1" fmla="*/ 620473 w 1240946"/>
                  <a:gd name="connsiteY1" fmla="*/ 1241414 h 1241414"/>
                  <a:gd name="connsiteX2" fmla="*/ 0 w 1240946"/>
                  <a:gd name="connsiteY2" fmla="*/ 620707 h 1241414"/>
                  <a:gd name="connsiteX3" fmla="*/ 620473 w 1240946"/>
                  <a:gd name="connsiteY3" fmla="*/ 0 h 1241414"/>
                  <a:gd name="connsiteX4" fmla="*/ 1240947 w 1240946"/>
                  <a:gd name="connsiteY4" fmla="*/ 620707 h 124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946" h="1241414">
                    <a:moveTo>
                      <a:pt x="1240947" y="620707"/>
                    </a:moveTo>
                    <a:cubicBezTo>
                      <a:pt x="1240947" y="963514"/>
                      <a:pt x="963151" y="1241414"/>
                      <a:pt x="620473" y="1241414"/>
                    </a:cubicBezTo>
                    <a:cubicBezTo>
                      <a:pt x="277795" y="1241414"/>
                      <a:pt x="0" y="963514"/>
                      <a:pt x="0" y="620707"/>
                    </a:cubicBezTo>
                    <a:cubicBezTo>
                      <a:pt x="0" y="277900"/>
                      <a:pt x="277795" y="0"/>
                      <a:pt x="620473" y="0"/>
                    </a:cubicBezTo>
                    <a:cubicBezTo>
                      <a:pt x="963151" y="0"/>
                      <a:pt x="1240947" y="277900"/>
                      <a:pt x="1240947" y="620707"/>
                    </a:cubicBezTo>
                    <a:close/>
                  </a:path>
                </a:pathLst>
              </a:custGeom>
              <a:solidFill>
                <a:srgbClr val="0576AE"/>
              </a:solidFill>
              <a:ln w="5806"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C05D483-20F4-AC69-3602-4F189EDEC45F}"/>
                  </a:ext>
                </a:extLst>
              </p:cNvPr>
              <p:cNvSpPr/>
              <p:nvPr/>
            </p:nvSpPr>
            <p:spPr>
              <a:xfrm>
                <a:off x="5730570" y="2670841"/>
                <a:ext cx="1193743" cy="119123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7AB5E1"/>
              </a:solidFill>
              <a:ln w="5806"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2149B2B-6E33-170A-F4AF-89DC37E98AB4}"/>
                  </a:ext>
                </a:extLst>
              </p:cNvPr>
              <p:cNvSpPr/>
              <p:nvPr/>
            </p:nvSpPr>
            <p:spPr>
              <a:xfrm>
                <a:off x="4254913" y="3535450"/>
                <a:ext cx="701227" cy="700110"/>
              </a:xfrm>
              <a:custGeom>
                <a:avLst/>
                <a:gdLst>
                  <a:gd name="connsiteX0" fmla="*/ 701228 w 701227"/>
                  <a:gd name="connsiteY0" fmla="*/ 350944 h 700110"/>
                  <a:gd name="connsiteX1" fmla="*/ 701228 w 701227"/>
                  <a:gd name="connsiteY1" fmla="*/ 350944 h 700110"/>
                  <a:gd name="connsiteX2" fmla="*/ 701228 w 701227"/>
                  <a:gd name="connsiteY2" fmla="*/ 355012 h 700110"/>
                  <a:gd name="connsiteX3" fmla="*/ 701228 w 701227"/>
                  <a:gd name="connsiteY3" fmla="*/ 350944 h 700110"/>
                  <a:gd name="connsiteX4" fmla="*/ 701228 w 701227"/>
                  <a:gd name="connsiteY4" fmla="*/ 350944 h 700110"/>
                  <a:gd name="connsiteX5" fmla="*/ 581 w 701227"/>
                  <a:gd name="connsiteY5" fmla="*/ 331765 h 700110"/>
                  <a:gd name="connsiteX6" fmla="*/ 4067 w 701227"/>
                  <a:gd name="connsiteY6" fmla="*/ 336414 h 700110"/>
                  <a:gd name="connsiteX7" fmla="*/ 0 w 701227"/>
                  <a:gd name="connsiteY7" fmla="*/ 339901 h 700110"/>
                  <a:gd name="connsiteX8" fmla="*/ 0 w 701227"/>
                  <a:gd name="connsiteY8" fmla="*/ 339901 h 700110"/>
                  <a:gd name="connsiteX9" fmla="*/ 581 w 701227"/>
                  <a:gd name="connsiteY9" fmla="*/ 331765 h 700110"/>
                  <a:gd name="connsiteX10" fmla="*/ 581 w 701227"/>
                  <a:gd name="connsiteY10" fmla="*/ 331765 h 700110"/>
                  <a:gd name="connsiteX11" fmla="*/ 581 w 701227"/>
                  <a:gd name="connsiteY11" fmla="*/ 331765 h 700110"/>
                  <a:gd name="connsiteX12" fmla="*/ 13943 w 701227"/>
                  <a:gd name="connsiteY12" fmla="*/ 250980 h 700110"/>
                  <a:gd name="connsiteX13" fmla="*/ 16848 w 701227"/>
                  <a:gd name="connsiteY13" fmla="*/ 255629 h 700110"/>
                  <a:gd name="connsiteX14" fmla="*/ 12201 w 701227"/>
                  <a:gd name="connsiteY14" fmla="*/ 256210 h 700110"/>
                  <a:gd name="connsiteX15" fmla="*/ 13943 w 701227"/>
                  <a:gd name="connsiteY15" fmla="*/ 250980 h 700110"/>
                  <a:gd name="connsiteX16" fmla="*/ 13943 w 701227"/>
                  <a:gd name="connsiteY16" fmla="*/ 250980 h 700110"/>
                  <a:gd name="connsiteX17" fmla="*/ 16267 w 701227"/>
                  <a:gd name="connsiteY17" fmla="*/ 313167 h 700110"/>
                  <a:gd name="connsiteX18" fmla="*/ 8715 w 701227"/>
                  <a:gd name="connsiteY18" fmla="*/ 314329 h 700110"/>
                  <a:gd name="connsiteX19" fmla="*/ 8715 w 701227"/>
                  <a:gd name="connsiteY19" fmla="*/ 309679 h 700110"/>
                  <a:gd name="connsiteX20" fmla="*/ 16267 w 701227"/>
                  <a:gd name="connsiteY20" fmla="*/ 313167 h 700110"/>
                  <a:gd name="connsiteX21" fmla="*/ 16267 w 701227"/>
                  <a:gd name="connsiteY21" fmla="*/ 313167 h 700110"/>
                  <a:gd name="connsiteX22" fmla="*/ 26144 w 701227"/>
                  <a:gd name="connsiteY22" fmla="*/ 226570 h 700110"/>
                  <a:gd name="connsiteX23" fmla="*/ 30210 w 701227"/>
                  <a:gd name="connsiteY23" fmla="*/ 231800 h 700110"/>
                  <a:gd name="connsiteX24" fmla="*/ 24982 w 701227"/>
                  <a:gd name="connsiteY24" fmla="*/ 235869 h 700110"/>
                  <a:gd name="connsiteX25" fmla="*/ 26144 w 701227"/>
                  <a:gd name="connsiteY25" fmla="*/ 226570 h 700110"/>
                  <a:gd name="connsiteX26" fmla="*/ 26144 w 701227"/>
                  <a:gd name="connsiteY26" fmla="*/ 226570 h 700110"/>
                  <a:gd name="connsiteX27" fmla="*/ 15105 w 701227"/>
                  <a:gd name="connsiteY27" fmla="*/ 370704 h 700110"/>
                  <a:gd name="connsiteX28" fmla="*/ 7553 w 701227"/>
                  <a:gd name="connsiteY28" fmla="*/ 373029 h 700110"/>
                  <a:gd name="connsiteX29" fmla="*/ 15105 w 701227"/>
                  <a:gd name="connsiteY29" fmla="*/ 370704 h 700110"/>
                  <a:gd name="connsiteX30" fmla="*/ 15105 w 701227"/>
                  <a:gd name="connsiteY30" fmla="*/ 370704 h 700110"/>
                  <a:gd name="connsiteX31" fmla="*/ 23820 w 701227"/>
                  <a:gd name="connsiteY31" fmla="*/ 285851 h 700110"/>
                  <a:gd name="connsiteX32" fmla="*/ 29048 w 701227"/>
                  <a:gd name="connsiteY32" fmla="*/ 292244 h 700110"/>
                  <a:gd name="connsiteX33" fmla="*/ 23820 w 701227"/>
                  <a:gd name="connsiteY33" fmla="*/ 294569 h 700110"/>
                  <a:gd name="connsiteX34" fmla="*/ 23820 w 701227"/>
                  <a:gd name="connsiteY34" fmla="*/ 285851 h 700110"/>
                  <a:gd name="connsiteX35" fmla="*/ 23820 w 701227"/>
                  <a:gd name="connsiteY35" fmla="*/ 285851 h 700110"/>
                  <a:gd name="connsiteX36" fmla="*/ 11619 w 701227"/>
                  <a:gd name="connsiteY36" fmla="*/ 428822 h 700110"/>
                  <a:gd name="connsiteX37" fmla="*/ 9877 w 701227"/>
                  <a:gd name="connsiteY37" fmla="*/ 433472 h 700110"/>
                  <a:gd name="connsiteX38" fmla="*/ 8715 w 701227"/>
                  <a:gd name="connsiteY38" fmla="*/ 427660 h 700110"/>
                  <a:gd name="connsiteX39" fmla="*/ 11619 w 701227"/>
                  <a:gd name="connsiteY39" fmla="*/ 428822 h 700110"/>
                  <a:gd name="connsiteX40" fmla="*/ 11619 w 701227"/>
                  <a:gd name="connsiteY40" fmla="*/ 428822 h 700110"/>
                  <a:gd name="connsiteX41" fmla="*/ 42411 w 701227"/>
                  <a:gd name="connsiteY41" fmla="*/ 207972 h 700110"/>
                  <a:gd name="connsiteX42" fmla="*/ 34858 w 701227"/>
                  <a:gd name="connsiteY42" fmla="*/ 209134 h 700110"/>
                  <a:gd name="connsiteX43" fmla="*/ 42411 w 701227"/>
                  <a:gd name="connsiteY43" fmla="*/ 207972 h 700110"/>
                  <a:gd name="connsiteX44" fmla="*/ 42411 w 701227"/>
                  <a:gd name="connsiteY44" fmla="*/ 207972 h 700110"/>
                  <a:gd name="connsiteX45" fmla="*/ 24401 w 701227"/>
                  <a:gd name="connsiteY45" fmla="*/ 343969 h 700110"/>
                  <a:gd name="connsiteX46" fmla="*/ 29048 w 701227"/>
                  <a:gd name="connsiteY46" fmla="*/ 349200 h 700110"/>
                  <a:gd name="connsiteX47" fmla="*/ 23239 w 701227"/>
                  <a:gd name="connsiteY47" fmla="*/ 353268 h 700110"/>
                  <a:gd name="connsiteX48" fmla="*/ 18010 w 701227"/>
                  <a:gd name="connsiteY48" fmla="*/ 347456 h 700110"/>
                  <a:gd name="connsiteX49" fmla="*/ 24401 w 701227"/>
                  <a:gd name="connsiteY49" fmla="*/ 343969 h 700110"/>
                  <a:gd name="connsiteX50" fmla="*/ 24401 w 701227"/>
                  <a:gd name="connsiteY50" fmla="*/ 343969 h 700110"/>
                  <a:gd name="connsiteX51" fmla="*/ 41830 w 701227"/>
                  <a:gd name="connsiteY51" fmla="*/ 266090 h 700110"/>
                  <a:gd name="connsiteX52" fmla="*/ 36020 w 701227"/>
                  <a:gd name="connsiteY52" fmla="*/ 273065 h 700110"/>
                  <a:gd name="connsiteX53" fmla="*/ 32534 w 701227"/>
                  <a:gd name="connsiteY53" fmla="*/ 264928 h 700110"/>
                  <a:gd name="connsiteX54" fmla="*/ 41830 w 701227"/>
                  <a:gd name="connsiteY54" fmla="*/ 266090 h 700110"/>
                  <a:gd name="connsiteX55" fmla="*/ 41830 w 701227"/>
                  <a:gd name="connsiteY55" fmla="*/ 266090 h 700110"/>
                  <a:gd name="connsiteX56" fmla="*/ 54030 w 701227"/>
                  <a:gd name="connsiteY56" fmla="*/ 183562 h 700110"/>
                  <a:gd name="connsiteX57" fmla="*/ 51125 w 701227"/>
                  <a:gd name="connsiteY57" fmla="*/ 188793 h 700110"/>
                  <a:gd name="connsiteX58" fmla="*/ 47059 w 701227"/>
                  <a:gd name="connsiteY58" fmla="*/ 183562 h 700110"/>
                  <a:gd name="connsiteX59" fmla="*/ 54030 w 701227"/>
                  <a:gd name="connsiteY59" fmla="*/ 183562 h 700110"/>
                  <a:gd name="connsiteX60" fmla="*/ 54030 w 701227"/>
                  <a:gd name="connsiteY60" fmla="*/ 183562 h 700110"/>
                  <a:gd name="connsiteX61" fmla="*/ 22658 w 701227"/>
                  <a:gd name="connsiteY61" fmla="*/ 401507 h 700110"/>
                  <a:gd name="connsiteX62" fmla="*/ 26725 w 701227"/>
                  <a:gd name="connsiteY62" fmla="*/ 407900 h 700110"/>
                  <a:gd name="connsiteX63" fmla="*/ 22077 w 701227"/>
                  <a:gd name="connsiteY63" fmla="*/ 411968 h 700110"/>
                  <a:gd name="connsiteX64" fmla="*/ 18010 w 701227"/>
                  <a:gd name="connsiteY64" fmla="*/ 405575 h 700110"/>
                  <a:gd name="connsiteX65" fmla="*/ 22658 w 701227"/>
                  <a:gd name="connsiteY65" fmla="*/ 401507 h 700110"/>
                  <a:gd name="connsiteX66" fmla="*/ 22658 w 701227"/>
                  <a:gd name="connsiteY66" fmla="*/ 401507 h 700110"/>
                  <a:gd name="connsiteX67" fmla="*/ 39506 w 701227"/>
                  <a:gd name="connsiteY67" fmla="*/ 321884 h 700110"/>
                  <a:gd name="connsiteX68" fmla="*/ 32534 w 701227"/>
                  <a:gd name="connsiteY68" fmla="*/ 328859 h 700110"/>
                  <a:gd name="connsiteX69" fmla="*/ 39506 w 701227"/>
                  <a:gd name="connsiteY69" fmla="*/ 321884 h 700110"/>
                  <a:gd name="connsiteX70" fmla="*/ 39506 w 701227"/>
                  <a:gd name="connsiteY70" fmla="*/ 321884 h 700110"/>
                  <a:gd name="connsiteX71" fmla="*/ 53449 w 701227"/>
                  <a:gd name="connsiteY71" fmla="*/ 241099 h 700110"/>
                  <a:gd name="connsiteX72" fmla="*/ 44735 w 701227"/>
                  <a:gd name="connsiteY72" fmla="*/ 245749 h 700110"/>
                  <a:gd name="connsiteX73" fmla="*/ 53449 w 701227"/>
                  <a:gd name="connsiteY73" fmla="*/ 241099 h 700110"/>
                  <a:gd name="connsiteX74" fmla="*/ 53449 w 701227"/>
                  <a:gd name="connsiteY74" fmla="*/ 241099 h 700110"/>
                  <a:gd name="connsiteX75" fmla="*/ 21496 w 701227"/>
                  <a:gd name="connsiteY75" fmla="*/ 461950 h 700110"/>
                  <a:gd name="connsiteX76" fmla="*/ 23239 w 701227"/>
                  <a:gd name="connsiteY76" fmla="*/ 468343 h 700110"/>
                  <a:gd name="connsiteX77" fmla="*/ 20915 w 701227"/>
                  <a:gd name="connsiteY77" fmla="*/ 468343 h 700110"/>
                  <a:gd name="connsiteX78" fmla="*/ 18591 w 701227"/>
                  <a:gd name="connsiteY78" fmla="*/ 462532 h 700110"/>
                  <a:gd name="connsiteX79" fmla="*/ 21496 w 701227"/>
                  <a:gd name="connsiteY79" fmla="*/ 461950 h 700110"/>
                  <a:gd name="connsiteX80" fmla="*/ 21496 w 701227"/>
                  <a:gd name="connsiteY80" fmla="*/ 461950 h 700110"/>
                  <a:gd name="connsiteX81" fmla="*/ 66811 w 701227"/>
                  <a:gd name="connsiteY81" fmla="*/ 160315 h 700110"/>
                  <a:gd name="connsiteX82" fmla="*/ 59840 w 701227"/>
                  <a:gd name="connsiteY82" fmla="*/ 162639 h 700110"/>
                  <a:gd name="connsiteX83" fmla="*/ 66811 w 701227"/>
                  <a:gd name="connsiteY83" fmla="*/ 160315 h 700110"/>
                  <a:gd name="connsiteX84" fmla="*/ 66811 w 701227"/>
                  <a:gd name="connsiteY84" fmla="*/ 160315 h 700110"/>
                  <a:gd name="connsiteX85" fmla="*/ 38925 w 701227"/>
                  <a:gd name="connsiteY85" fmla="*/ 383490 h 700110"/>
                  <a:gd name="connsiteX86" fmla="*/ 29048 w 701227"/>
                  <a:gd name="connsiteY86" fmla="*/ 384652 h 700110"/>
                  <a:gd name="connsiteX87" fmla="*/ 38925 w 701227"/>
                  <a:gd name="connsiteY87" fmla="*/ 383490 h 700110"/>
                  <a:gd name="connsiteX88" fmla="*/ 38925 w 701227"/>
                  <a:gd name="connsiteY88" fmla="*/ 383490 h 700110"/>
                  <a:gd name="connsiteX89" fmla="*/ 52868 w 701227"/>
                  <a:gd name="connsiteY89" fmla="*/ 299218 h 700110"/>
                  <a:gd name="connsiteX90" fmla="*/ 47059 w 701227"/>
                  <a:gd name="connsiteY90" fmla="*/ 307355 h 700110"/>
                  <a:gd name="connsiteX91" fmla="*/ 44735 w 701227"/>
                  <a:gd name="connsiteY91" fmla="*/ 297474 h 700110"/>
                  <a:gd name="connsiteX92" fmla="*/ 52868 w 701227"/>
                  <a:gd name="connsiteY92" fmla="*/ 299218 h 700110"/>
                  <a:gd name="connsiteX93" fmla="*/ 52868 w 701227"/>
                  <a:gd name="connsiteY93" fmla="*/ 299218 h 700110"/>
                  <a:gd name="connsiteX94" fmla="*/ 66230 w 701227"/>
                  <a:gd name="connsiteY94" fmla="*/ 218433 h 700110"/>
                  <a:gd name="connsiteX95" fmla="*/ 57516 w 701227"/>
                  <a:gd name="connsiteY95" fmla="*/ 223664 h 700110"/>
                  <a:gd name="connsiteX96" fmla="*/ 66230 w 701227"/>
                  <a:gd name="connsiteY96" fmla="*/ 218433 h 700110"/>
                  <a:gd name="connsiteX97" fmla="*/ 66230 w 701227"/>
                  <a:gd name="connsiteY97" fmla="*/ 218433 h 700110"/>
                  <a:gd name="connsiteX98" fmla="*/ 29630 w 701227"/>
                  <a:gd name="connsiteY98" fmla="*/ 438703 h 700110"/>
                  <a:gd name="connsiteX99" fmla="*/ 35439 w 701227"/>
                  <a:gd name="connsiteY99" fmla="*/ 446258 h 700110"/>
                  <a:gd name="connsiteX100" fmla="*/ 29630 w 701227"/>
                  <a:gd name="connsiteY100" fmla="*/ 438703 h 700110"/>
                  <a:gd name="connsiteX101" fmla="*/ 29630 w 701227"/>
                  <a:gd name="connsiteY101" fmla="*/ 438703 h 700110"/>
                  <a:gd name="connsiteX102" fmla="*/ 76107 w 701227"/>
                  <a:gd name="connsiteY102" fmla="*/ 134161 h 700110"/>
                  <a:gd name="connsiteX103" fmla="*/ 74945 w 701227"/>
                  <a:gd name="connsiteY103" fmla="*/ 143460 h 700110"/>
                  <a:gd name="connsiteX104" fmla="*/ 70878 w 701227"/>
                  <a:gd name="connsiteY104" fmla="*/ 138229 h 700110"/>
                  <a:gd name="connsiteX105" fmla="*/ 71459 w 701227"/>
                  <a:gd name="connsiteY105" fmla="*/ 137648 h 700110"/>
                  <a:gd name="connsiteX106" fmla="*/ 76107 w 701227"/>
                  <a:gd name="connsiteY106" fmla="*/ 134161 h 700110"/>
                  <a:gd name="connsiteX107" fmla="*/ 76107 w 701227"/>
                  <a:gd name="connsiteY107" fmla="*/ 134161 h 700110"/>
                  <a:gd name="connsiteX108" fmla="*/ 51706 w 701227"/>
                  <a:gd name="connsiteY108" fmla="*/ 359080 h 700110"/>
                  <a:gd name="connsiteX109" fmla="*/ 47639 w 701227"/>
                  <a:gd name="connsiteY109" fmla="*/ 366054 h 700110"/>
                  <a:gd name="connsiteX110" fmla="*/ 41830 w 701227"/>
                  <a:gd name="connsiteY110" fmla="*/ 357337 h 700110"/>
                  <a:gd name="connsiteX111" fmla="*/ 51706 w 701227"/>
                  <a:gd name="connsiteY111" fmla="*/ 359080 h 700110"/>
                  <a:gd name="connsiteX112" fmla="*/ 51706 w 701227"/>
                  <a:gd name="connsiteY112" fmla="*/ 359080 h 700110"/>
                  <a:gd name="connsiteX113" fmla="*/ 33696 w 701227"/>
                  <a:gd name="connsiteY113" fmla="*/ 499727 h 700110"/>
                  <a:gd name="connsiteX114" fmla="*/ 34277 w 701227"/>
                  <a:gd name="connsiteY114" fmla="*/ 501471 h 700110"/>
                  <a:gd name="connsiteX115" fmla="*/ 33696 w 701227"/>
                  <a:gd name="connsiteY115" fmla="*/ 499727 h 700110"/>
                  <a:gd name="connsiteX116" fmla="*/ 33696 w 701227"/>
                  <a:gd name="connsiteY116" fmla="*/ 499727 h 700110"/>
                  <a:gd name="connsiteX117" fmla="*/ 63906 w 701227"/>
                  <a:gd name="connsiteY117" fmla="*/ 274227 h 700110"/>
                  <a:gd name="connsiteX118" fmla="*/ 62164 w 701227"/>
                  <a:gd name="connsiteY118" fmla="*/ 284688 h 700110"/>
                  <a:gd name="connsiteX119" fmla="*/ 52868 w 701227"/>
                  <a:gd name="connsiteY119" fmla="*/ 278295 h 700110"/>
                  <a:gd name="connsiteX120" fmla="*/ 63906 w 701227"/>
                  <a:gd name="connsiteY120" fmla="*/ 274227 h 700110"/>
                  <a:gd name="connsiteX121" fmla="*/ 63906 w 701227"/>
                  <a:gd name="connsiteY121" fmla="*/ 274227 h 700110"/>
                  <a:gd name="connsiteX122" fmla="*/ 49382 w 701227"/>
                  <a:gd name="connsiteY122" fmla="*/ 416618 h 700110"/>
                  <a:gd name="connsiteX123" fmla="*/ 41249 w 701227"/>
                  <a:gd name="connsiteY123" fmla="*/ 423011 h 700110"/>
                  <a:gd name="connsiteX124" fmla="*/ 49382 w 701227"/>
                  <a:gd name="connsiteY124" fmla="*/ 416618 h 700110"/>
                  <a:gd name="connsiteX125" fmla="*/ 49382 w 701227"/>
                  <a:gd name="connsiteY125" fmla="*/ 416618 h 700110"/>
                  <a:gd name="connsiteX126" fmla="*/ 79593 w 701227"/>
                  <a:gd name="connsiteY126" fmla="*/ 197510 h 700110"/>
                  <a:gd name="connsiteX127" fmla="*/ 70878 w 701227"/>
                  <a:gd name="connsiteY127" fmla="*/ 201579 h 700110"/>
                  <a:gd name="connsiteX128" fmla="*/ 73202 w 701227"/>
                  <a:gd name="connsiteY128" fmla="*/ 192280 h 700110"/>
                  <a:gd name="connsiteX129" fmla="*/ 79593 w 701227"/>
                  <a:gd name="connsiteY129" fmla="*/ 197510 h 700110"/>
                  <a:gd name="connsiteX130" fmla="*/ 79593 w 701227"/>
                  <a:gd name="connsiteY130" fmla="*/ 197510 h 700110"/>
                  <a:gd name="connsiteX131" fmla="*/ 90631 w 701227"/>
                  <a:gd name="connsiteY131" fmla="*/ 115563 h 700110"/>
                  <a:gd name="connsiteX132" fmla="*/ 86564 w 701227"/>
                  <a:gd name="connsiteY132" fmla="*/ 118469 h 700110"/>
                  <a:gd name="connsiteX133" fmla="*/ 90050 w 701227"/>
                  <a:gd name="connsiteY133" fmla="*/ 114401 h 700110"/>
                  <a:gd name="connsiteX134" fmla="*/ 90631 w 701227"/>
                  <a:gd name="connsiteY134" fmla="*/ 115563 h 700110"/>
                  <a:gd name="connsiteX135" fmla="*/ 90631 w 701227"/>
                  <a:gd name="connsiteY135" fmla="*/ 115563 h 700110"/>
                  <a:gd name="connsiteX136" fmla="*/ 64488 w 701227"/>
                  <a:gd name="connsiteY136" fmla="*/ 336414 h 700110"/>
                  <a:gd name="connsiteX137" fmla="*/ 52868 w 701227"/>
                  <a:gd name="connsiteY137" fmla="*/ 340482 h 700110"/>
                  <a:gd name="connsiteX138" fmla="*/ 64488 w 701227"/>
                  <a:gd name="connsiteY138" fmla="*/ 336414 h 700110"/>
                  <a:gd name="connsiteX139" fmla="*/ 64488 w 701227"/>
                  <a:gd name="connsiteY139" fmla="*/ 336414 h 700110"/>
                  <a:gd name="connsiteX140" fmla="*/ 78431 w 701227"/>
                  <a:gd name="connsiteY140" fmla="*/ 253885 h 700110"/>
                  <a:gd name="connsiteX141" fmla="*/ 66811 w 701227"/>
                  <a:gd name="connsiteY141" fmla="*/ 259116 h 700110"/>
                  <a:gd name="connsiteX142" fmla="*/ 78431 w 701227"/>
                  <a:gd name="connsiteY142" fmla="*/ 253885 h 700110"/>
                  <a:gd name="connsiteX143" fmla="*/ 78431 w 701227"/>
                  <a:gd name="connsiteY143" fmla="*/ 253885 h 700110"/>
                  <a:gd name="connsiteX144" fmla="*/ 48221 w 701227"/>
                  <a:gd name="connsiteY144" fmla="*/ 476480 h 700110"/>
                  <a:gd name="connsiteX145" fmla="*/ 46477 w 701227"/>
                  <a:gd name="connsiteY145" fmla="*/ 481711 h 700110"/>
                  <a:gd name="connsiteX146" fmla="*/ 40668 w 701227"/>
                  <a:gd name="connsiteY146" fmla="*/ 476480 h 700110"/>
                  <a:gd name="connsiteX147" fmla="*/ 48221 w 701227"/>
                  <a:gd name="connsiteY147" fmla="*/ 476480 h 700110"/>
                  <a:gd name="connsiteX148" fmla="*/ 48221 w 701227"/>
                  <a:gd name="connsiteY148" fmla="*/ 476480 h 700110"/>
                  <a:gd name="connsiteX149" fmla="*/ 59259 w 701227"/>
                  <a:gd name="connsiteY149" fmla="*/ 391045 h 700110"/>
                  <a:gd name="connsiteX150" fmla="*/ 57516 w 701227"/>
                  <a:gd name="connsiteY150" fmla="*/ 402669 h 700110"/>
                  <a:gd name="connsiteX151" fmla="*/ 49963 w 701227"/>
                  <a:gd name="connsiteY151" fmla="*/ 395695 h 700110"/>
                  <a:gd name="connsiteX152" fmla="*/ 59259 w 701227"/>
                  <a:gd name="connsiteY152" fmla="*/ 391045 h 700110"/>
                  <a:gd name="connsiteX153" fmla="*/ 59259 w 701227"/>
                  <a:gd name="connsiteY153" fmla="*/ 391045 h 700110"/>
                  <a:gd name="connsiteX154" fmla="*/ 91212 w 701227"/>
                  <a:gd name="connsiteY154" fmla="*/ 174263 h 700110"/>
                  <a:gd name="connsiteX155" fmla="*/ 81335 w 701227"/>
                  <a:gd name="connsiteY155" fmla="*/ 173100 h 700110"/>
                  <a:gd name="connsiteX156" fmla="*/ 91212 w 701227"/>
                  <a:gd name="connsiteY156" fmla="*/ 174263 h 700110"/>
                  <a:gd name="connsiteX157" fmla="*/ 91212 w 701227"/>
                  <a:gd name="connsiteY157" fmla="*/ 174263 h 700110"/>
                  <a:gd name="connsiteX158" fmla="*/ 74945 w 701227"/>
                  <a:gd name="connsiteY158" fmla="*/ 308517 h 700110"/>
                  <a:gd name="connsiteX159" fmla="*/ 77269 w 701227"/>
                  <a:gd name="connsiteY159" fmla="*/ 316654 h 700110"/>
                  <a:gd name="connsiteX160" fmla="*/ 65068 w 701227"/>
                  <a:gd name="connsiteY160" fmla="*/ 317816 h 700110"/>
                  <a:gd name="connsiteX161" fmla="*/ 68554 w 701227"/>
                  <a:gd name="connsiteY161" fmla="*/ 307936 h 700110"/>
                  <a:gd name="connsiteX162" fmla="*/ 74945 w 701227"/>
                  <a:gd name="connsiteY162" fmla="*/ 308517 h 700110"/>
                  <a:gd name="connsiteX163" fmla="*/ 74945 w 701227"/>
                  <a:gd name="connsiteY163" fmla="*/ 308517 h 700110"/>
                  <a:gd name="connsiteX164" fmla="*/ 90631 w 701227"/>
                  <a:gd name="connsiteY164" fmla="*/ 230638 h 700110"/>
                  <a:gd name="connsiteX165" fmla="*/ 78431 w 701227"/>
                  <a:gd name="connsiteY165" fmla="*/ 234125 h 700110"/>
                  <a:gd name="connsiteX166" fmla="*/ 90631 w 701227"/>
                  <a:gd name="connsiteY166" fmla="*/ 230638 h 700110"/>
                  <a:gd name="connsiteX167" fmla="*/ 90631 w 701227"/>
                  <a:gd name="connsiteY167" fmla="*/ 230638 h 700110"/>
                  <a:gd name="connsiteX168" fmla="*/ 61002 w 701227"/>
                  <a:gd name="connsiteY168" fmla="*/ 454395 h 700110"/>
                  <a:gd name="connsiteX169" fmla="*/ 51125 w 701227"/>
                  <a:gd name="connsiteY169" fmla="*/ 456720 h 700110"/>
                  <a:gd name="connsiteX170" fmla="*/ 61002 w 701227"/>
                  <a:gd name="connsiteY170" fmla="*/ 454395 h 700110"/>
                  <a:gd name="connsiteX171" fmla="*/ 61002 w 701227"/>
                  <a:gd name="connsiteY171" fmla="*/ 454395 h 700110"/>
                  <a:gd name="connsiteX172" fmla="*/ 103413 w 701227"/>
                  <a:gd name="connsiteY172" fmla="*/ 149272 h 700110"/>
                  <a:gd name="connsiteX173" fmla="*/ 94698 w 701227"/>
                  <a:gd name="connsiteY173" fmla="*/ 154503 h 700110"/>
                  <a:gd name="connsiteX174" fmla="*/ 98764 w 701227"/>
                  <a:gd name="connsiteY174" fmla="*/ 145204 h 700110"/>
                  <a:gd name="connsiteX175" fmla="*/ 103413 w 701227"/>
                  <a:gd name="connsiteY175" fmla="*/ 149272 h 700110"/>
                  <a:gd name="connsiteX176" fmla="*/ 103413 w 701227"/>
                  <a:gd name="connsiteY176" fmla="*/ 149272 h 700110"/>
                  <a:gd name="connsiteX177" fmla="*/ 74364 w 701227"/>
                  <a:gd name="connsiteY177" fmla="*/ 368379 h 700110"/>
                  <a:gd name="connsiteX178" fmla="*/ 68554 w 701227"/>
                  <a:gd name="connsiteY178" fmla="*/ 380003 h 700110"/>
                  <a:gd name="connsiteX179" fmla="*/ 62745 w 701227"/>
                  <a:gd name="connsiteY179" fmla="*/ 375354 h 700110"/>
                  <a:gd name="connsiteX180" fmla="*/ 63906 w 701227"/>
                  <a:gd name="connsiteY180" fmla="*/ 369542 h 700110"/>
                  <a:gd name="connsiteX181" fmla="*/ 74364 w 701227"/>
                  <a:gd name="connsiteY181" fmla="*/ 368379 h 700110"/>
                  <a:gd name="connsiteX182" fmla="*/ 74364 w 701227"/>
                  <a:gd name="connsiteY182" fmla="*/ 368379 h 700110"/>
                  <a:gd name="connsiteX183" fmla="*/ 55773 w 701227"/>
                  <a:gd name="connsiteY183" fmla="*/ 509608 h 700110"/>
                  <a:gd name="connsiteX184" fmla="*/ 54611 w 701227"/>
                  <a:gd name="connsiteY184" fmla="*/ 518325 h 700110"/>
                  <a:gd name="connsiteX185" fmla="*/ 55773 w 701227"/>
                  <a:gd name="connsiteY185" fmla="*/ 509608 h 700110"/>
                  <a:gd name="connsiteX186" fmla="*/ 55773 w 701227"/>
                  <a:gd name="connsiteY186" fmla="*/ 509608 h 700110"/>
                  <a:gd name="connsiteX187" fmla="*/ 89469 w 701227"/>
                  <a:gd name="connsiteY187" fmla="*/ 289338 h 700110"/>
                  <a:gd name="connsiteX188" fmla="*/ 78431 w 701227"/>
                  <a:gd name="connsiteY188" fmla="*/ 297474 h 700110"/>
                  <a:gd name="connsiteX189" fmla="*/ 78431 w 701227"/>
                  <a:gd name="connsiteY189" fmla="*/ 286432 h 700110"/>
                  <a:gd name="connsiteX190" fmla="*/ 89469 w 701227"/>
                  <a:gd name="connsiteY190" fmla="*/ 289338 h 700110"/>
                  <a:gd name="connsiteX191" fmla="*/ 89469 w 701227"/>
                  <a:gd name="connsiteY191" fmla="*/ 289338 h 700110"/>
                  <a:gd name="connsiteX192" fmla="*/ 97022 w 701227"/>
                  <a:gd name="connsiteY192" fmla="*/ 202741 h 700110"/>
                  <a:gd name="connsiteX193" fmla="*/ 101088 w 701227"/>
                  <a:gd name="connsiteY193" fmla="*/ 214946 h 700110"/>
                  <a:gd name="connsiteX194" fmla="*/ 91212 w 701227"/>
                  <a:gd name="connsiteY194" fmla="*/ 213783 h 700110"/>
                  <a:gd name="connsiteX195" fmla="*/ 97022 w 701227"/>
                  <a:gd name="connsiteY195" fmla="*/ 202741 h 700110"/>
                  <a:gd name="connsiteX196" fmla="*/ 97022 w 701227"/>
                  <a:gd name="connsiteY196" fmla="*/ 202741 h 700110"/>
                  <a:gd name="connsiteX197" fmla="*/ 73783 w 701227"/>
                  <a:gd name="connsiteY197" fmla="*/ 429404 h 700110"/>
                  <a:gd name="connsiteX198" fmla="*/ 67392 w 701227"/>
                  <a:gd name="connsiteY198" fmla="*/ 437540 h 700110"/>
                  <a:gd name="connsiteX199" fmla="*/ 63326 w 701227"/>
                  <a:gd name="connsiteY199" fmla="*/ 427660 h 700110"/>
                  <a:gd name="connsiteX200" fmla="*/ 73783 w 701227"/>
                  <a:gd name="connsiteY200" fmla="*/ 429404 h 700110"/>
                  <a:gd name="connsiteX201" fmla="*/ 73783 w 701227"/>
                  <a:gd name="connsiteY201" fmla="*/ 429404 h 700110"/>
                  <a:gd name="connsiteX202" fmla="*/ 111546 w 701227"/>
                  <a:gd name="connsiteY202" fmla="*/ 122537 h 700110"/>
                  <a:gd name="connsiteX203" fmla="*/ 113289 w 701227"/>
                  <a:gd name="connsiteY203" fmla="*/ 131836 h 700110"/>
                  <a:gd name="connsiteX204" fmla="*/ 105736 w 701227"/>
                  <a:gd name="connsiteY204" fmla="*/ 126605 h 700110"/>
                  <a:gd name="connsiteX205" fmla="*/ 111546 w 701227"/>
                  <a:gd name="connsiteY205" fmla="*/ 122537 h 700110"/>
                  <a:gd name="connsiteX206" fmla="*/ 111546 w 701227"/>
                  <a:gd name="connsiteY206" fmla="*/ 122537 h 700110"/>
                  <a:gd name="connsiteX207" fmla="*/ 88888 w 701227"/>
                  <a:gd name="connsiteY207" fmla="*/ 349200 h 700110"/>
                  <a:gd name="connsiteX208" fmla="*/ 76107 w 701227"/>
                  <a:gd name="connsiteY208" fmla="*/ 355012 h 700110"/>
                  <a:gd name="connsiteX209" fmla="*/ 80755 w 701227"/>
                  <a:gd name="connsiteY209" fmla="*/ 342807 h 700110"/>
                  <a:gd name="connsiteX210" fmla="*/ 88888 w 701227"/>
                  <a:gd name="connsiteY210" fmla="*/ 349200 h 700110"/>
                  <a:gd name="connsiteX211" fmla="*/ 88888 w 701227"/>
                  <a:gd name="connsiteY211" fmla="*/ 349200 h 700110"/>
                  <a:gd name="connsiteX212" fmla="*/ 71459 w 701227"/>
                  <a:gd name="connsiteY212" fmla="*/ 488685 h 700110"/>
                  <a:gd name="connsiteX213" fmla="*/ 61583 w 701227"/>
                  <a:gd name="connsiteY213" fmla="*/ 491591 h 700110"/>
                  <a:gd name="connsiteX214" fmla="*/ 71459 w 701227"/>
                  <a:gd name="connsiteY214" fmla="*/ 488685 h 700110"/>
                  <a:gd name="connsiteX215" fmla="*/ 71459 w 701227"/>
                  <a:gd name="connsiteY215" fmla="*/ 488685 h 700110"/>
                  <a:gd name="connsiteX216" fmla="*/ 102831 w 701227"/>
                  <a:gd name="connsiteY216" fmla="*/ 266090 h 700110"/>
                  <a:gd name="connsiteX217" fmla="*/ 91212 w 701227"/>
                  <a:gd name="connsiteY217" fmla="*/ 273646 h 700110"/>
                  <a:gd name="connsiteX218" fmla="*/ 91793 w 701227"/>
                  <a:gd name="connsiteY218" fmla="*/ 262022 h 700110"/>
                  <a:gd name="connsiteX219" fmla="*/ 102831 w 701227"/>
                  <a:gd name="connsiteY219" fmla="*/ 266090 h 700110"/>
                  <a:gd name="connsiteX220" fmla="*/ 102831 w 701227"/>
                  <a:gd name="connsiteY220" fmla="*/ 266090 h 700110"/>
                  <a:gd name="connsiteX221" fmla="*/ 115613 w 701227"/>
                  <a:gd name="connsiteY221" fmla="*/ 185887 h 700110"/>
                  <a:gd name="connsiteX222" fmla="*/ 103413 w 701227"/>
                  <a:gd name="connsiteY222" fmla="*/ 187630 h 700110"/>
                  <a:gd name="connsiteX223" fmla="*/ 115613 w 701227"/>
                  <a:gd name="connsiteY223" fmla="*/ 185887 h 700110"/>
                  <a:gd name="connsiteX224" fmla="*/ 115613 w 701227"/>
                  <a:gd name="connsiteY224" fmla="*/ 185887 h 700110"/>
                  <a:gd name="connsiteX225" fmla="*/ 120260 w 701227"/>
                  <a:gd name="connsiteY225" fmla="*/ 101615 h 700110"/>
                  <a:gd name="connsiteX226" fmla="*/ 128394 w 701227"/>
                  <a:gd name="connsiteY226" fmla="*/ 105102 h 700110"/>
                  <a:gd name="connsiteX227" fmla="*/ 122003 w 701227"/>
                  <a:gd name="connsiteY227" fmla="*/ 109751 h 700110"/>
                  <a:gd name="connsiteX228" fmla="*/ 120260 w 701227"/>
                  <a:gd name="connsiteY228" fmla="*/ 101615 h 700110"/>
                  <a:gd name="connsiteX229" fmla="*/ 120260 w 701227"/>
                  <a:gd name="connsiteY229" fmla="*/ 101615 h 700110"/>
                  <a:gd name="connsiteX230" fmla="*/ 86564 w 701227"/>
                  <a:gd name="connsiteY230" fmla="*/ 404994 h 700110"/>
                  <a:gd name="connsiteX231" fmla="*/ 76688 w 701227"/>
                  <a:gd name="connsiteY231" fmla="*/ 414293 h 700110"/>
                  <a:gd name="connsiteX232" fmla="*/ 77269 w 701227"/>
                  <a:gd name="connsiteY232" fmla="*/ 402088 h 700110"/>
                  <a:gd name="connsiteX233" fmla="*/ 86564 w 701227"/>
                  <a:gd name="connsiteY233" fmla="*/ 404994 h 700110"/>
                  <a:gd name="connsiteX234" fmla="*/ 86564 w 701227"/>
                  <a:gd name="connsiteY234" fmla="*/ 404994 h 700110"/>
                  <a:gd name="connsiteX235" fmla="*/ 68554 w 701227"/>
                  <a:gd name="connsiteY235" fmla="*/ 548547 h 700110"/>
                  <a:gd name="connsiteX236" fmla="*/ 64488 w 701227"/>
                  <a:gd name="connsiteY236" fmla="*/ 552615 h 700110"/>
                  <a:gd name="connsiteX237" fmla="*/ 61583 w 701227"/>
                  <a:gd name="connsiteY237" fmla="*/ 548547 h 700110"/>
                  <a:gd name="connsiteX238" fmla="*/ 68554 w 701227"/>
                  <a:gd name="connsiteY238" fmla="*/ 548547 h 700110"/>
                  <a:gd name="connsiteX239" fmla="*/ 68554 w 701227"/>
                  <a:gd name="connsiteY239" fmla="*/ 548547 h 700110"/>
                  <a:gd name="connsiteX240" fmla="*/ 91793 w 701227"/>
                  <a:gd name="connsiteY240" fmla="*/ 318978 h 700110"/>
                  <a:gd name="connsiteX241" fmla="*/ 102831 w 701227"/>
                  <a:gd name="connsiteY241" fmla="*/ 327696 h 700110"/>
                  <a:gd name="connsiteX242" fmla="*/ 90050 w 701227"/>
                  <a:gd name="connsiteY242" fmla="*/ 332927 h 700110"/>
                  <a:gd name="connsiteX243" fmla="*/ 91793 w 701227"/>
                  <a:gd name="connsiteY243" fmla="*/ 318978 h 700110"/>
                  <a:gd name="connsiteX244" fmla="*/ 91793 w 701227"/>
                  <a:gd name="connsiteY244" fmla="*/ 318978 h 700110"/>
                  <a:gd name="connsiteX245" fmla="*/ 84240 w 701227"/>
                  <a:gd name="connsiteY245" fmla="*/ 464275 h 700110"/>
                  <a:gd name="connsiteX246" fmla="*/ 73783 w 701227"/>
                  <a:gd name="connsiteY246" fmla="*/ 470668 h 700110"/>
                  <a:gd name="connsiteX247" fmla="*/ 84240 w 701227"/>
                  <a:gd name="connsiteY247" fmla="*/ 464275 h 700110"/>
                  <a:gd name="connsiteX248" fmla="*/ 84240 w 701227"/>
                  <a:gd name="connsiteY248" fmla="*/ 464275 h 700110"/>
                  <a:gd name="connsiteX249" fmla="*/ 114451 w 701227"/>
                  <a:gd name="connsiteY249" fmla="*/ 242262 h 700110"/>
                  <a:gd name="connsiteX250" fmla="*/ 106898 w 701227"/>
                  <a:gd name="connsiteY250" fmla="*/ 252142 h 700110"/>
                  <a:gd name="connsiteX251" fmla="*/ 102831 w 701227"/>
                  <a:gd name="connsiteY251" fmla="*/ 239356 h 700110"/>
                  <a:gd name="connsiteX252" fmla="*/ 114451 w 701227"/>
                  <a:gd name="connsiteY252" fmla="*/ 242262 h 700110"/>
                  <a:gd name="connsiteX253" fmla="*/ 114451 w 701227"/>
                  <a:gd name="connsiteY253" fmla="*/ 242262 h 700110"/>
                  <a:gd name="connsiteX254" fmla="*/ 126070 w 701227"/>
                  <a:gd name="connsiteY254" fmla="*/ 159733 h 700110"/>
                  <a:gd name="connsiteX255" fmla="*/ 116775 w 701227"/>
                  <a:gd name="connsiteY255" fmla="*/ 167289 h 700110"/>
                  <a:gd name="connsiteX256" fmla="*/ 126070 w 701227"/>
                  <a:gd name="connsiteY256" fmla="*/ 159733 h 700110"/>
                  <a:gd name="connsiteX257" fmla="*/ 126070 w 701227"/>
                  <a:gd name="connsiteY257" fmla="*/ 159733 h 700110"/>
                  <a:gd name="connsiteX258" fmla="*/ 138851 w 701227"/>
                  <a:gd name="connsiteY258" fmla="*/ 81273 h 700110"/>
                  <a:gd name="connsiteX259" fmla="*/ 135366 w 701227"/>
                  <a:gd name="connsiteY259" fmla="*/ 86504 h 700110"/>
                  <a:gd name="connsiteX260" fmla="*/ 131299 w 701227"/>
                  <a:gd name="connsiteY260" fmla="*/ 81273 h 700110"/>
                  <a:gd name="connsiteX261" fmla="*/ 134785 w 701227"/>
                  <a:gd name="connsiteY261" fmla="*/ 77205 h 700110"/>
                  <a:gd name="connsiteX262" fmla="*/ 138851 w 701227"/>
                  <a:gd name="connsiteY262" fmla="*/ 81273 h 700110"/>
                  <a:gd name="connsiteX263" fmla="*/ 138851 w 701227"/>
                  <a:gd name="connsiteY263" fmla="*/ 81273 h 700110"/>
                  <a:gd name="connsiteX264" fmla="*/ 99926 w 701227"/>
                  <a:gd name="connsiteY264" fmla="*/ 382328 h 700110"/>
                  <a:gd name="connsiteX265" fmla="*/ 89469 w 701227"/>
                  <a:gd name="connsiteY265" fmla="*/ 392208 h 700110"/>
                  <a:gd name="connsiteX266" fmla="*/ 89469 w 701227"/>
                  <a:gd name="connsiteY266" fmla="*/ 378841 h 700110"/>
                  <a:gd name="connsiteX267" fmla="*/ 99926 w 701227"/>
                  <a:gd name="connsiteY267" fmla="*/ 382328 h 700110"/>
                  <a:gd name="connsiteX268" fmla="*/ 99926 w 701227"/>
                  <a:gd name="connsiteY268" fmla="*/ 382328 h 700110"/>
                  <a:gd name="connsiteX269" fmla="*/ 82497 w 701227"/>
                  <a:gd name="connsiteY269" fmla="*/ 524137 h 700110"/>
                  <a:gd name="connsiteX270" fmla="*/ 76688 w 701227"/>
                  <a:gd name="connsiteY270" fmla="*/ 531111 h 700110"/>
                  <a:gd name="connsiteX271" fmla="*/ 72621 w 701227"/>
                  <a:gd name="connsiteY271" fmla="*/ 524718 h 700110"/>
                  <a:gd name="connsiteX272" fmla="*/ 78431 w 701227"/>
                  <a:gd name="connsiteY272" fmla="*/ 520650 h 700110"/>
                  <a:gd name="connsiteX273" fmla="*/ 82497 w 701227"/>
                  <a:gd name="connsiteY273" fmla="*/ 524137 h 700110"/>
                  <a:gd name="connsiteX274" fmla="*/ 82497 w 701227"/>
                  <a:gd name="connsiteY274" fmla="*/ 524137 h 700110"/>
                  <a:gd name="connsiteX275" fmla="*/ 113870 w 701227"/>
                  <a:gd name="connsiteY275" fmla="*/ 300380 h 700110"/>
                  <a:gd name="connsiteX276" fmla="*/ 102831 w 701227"/>
                  <a:gd name="connsiteY276" fmla="*/ 310842 h 700110"/>
                  <a:gd name="connsiteX277" fmla="*/ 101669 w 701227"/>
                  <a:gd name="connsiteY277" fmla="*/ 296893 h 700110"/>
                  <a:gd name="connsiteX278" fmla="*/ 113870 w 701227"/>
                  <a:gd name="connsiteY278" fmla="*/ 300380 h 700110"/>
                  <a:gd name="connsiteX279" fmla="*/ 113870 w 701227"/>
                  <a:gd name="connsiteY279" fmla="*/ 300380 h 700110"/>
                  <a:gd name="connsiteX280" fmla="*/ 96441 w 701227"/>
                  <a:gd name="connsiteY280" fmla="*/ 439865 h 700110"/>
                  <a:gd name="connsiteX281" fmla="*/ 92955 w 701227"/>
                  <a:gd name="connsiteY281" fmla="*/ 450326 h 700110"/>
                  <a:gd name="connsiteX282" fmla="*/ 84240 w 701227"/>
                  <a:gd name="connsiteY282" fmla="*/ 441028 h 700110"/>
                  <a:gd name="connsiteX283" fmla="*/ 96441 w 701227"/>
                  <a:gd name="connsiteY283" fmla="*/ 439865 h 700110"/>
                  <a:gd name="connsiteX284" fmla="*/ 96441 w 701227"/>
                  <a:gd name="connsiteY284" fmla="*/ 439865 h 700110"/>
                  <a:gd name="connsiteX285" fmla="*/ 127232 w 701227"/>
                  <a:gd name="connsiteY285" fmla="*/ 219595 h 700110"/>
                  <a:gd name="connsiteX286" fmla="*/ 115032 w 701227"/>
                  <a:gd name="connsiteY286" fmla="*/ 227151 h 700110"/>
                  <a:gd name="connsiteX287" fmla="*/ 116775 w 701227"/>
                  <a:gd name="connsiteY287" fmla="*/ 214946 h 700110"/>
                  <a:gd name="connsiteX288" fmla="*/ 127232 w 701227"/>
                  <a:gd name="connsiteY288" fmla="*/ 219595 h 700110"/>
                  <a:gd name="connsiteX289" fmla="*/ 127232 w 701227"/>
                  <a:gd name="connsiteY289" fmla="*/ 219595 h 700110"/>
                  <a:gd name="connsiteX290" fmla="*/ 134785 w 701227"/>
                  <a:gd name="connsiteY290" fmla="*/ 132999 h 700110"/>
                  <a:gd name="connsiteX291" fmla="*/ 140013 w 701227"/>
                  <a:gd name="connsiteY291" fmla="*/ 142298 h 700110"/>
                  <a:gd name="connsiteX292" fmla="*/ 131880 w 701227"/>
                  <a:gd name="connsiteY292" fmla="*/ 145785 h 700110"/>
                  <a:gd name="connsiteX293" fmla="*/ 127232 w 701227"/>
                  <a:gd name="connsiteY293" fmla="*/ 138811 h 700110"/>
                  <a:gd name="connsiteX294" fmla="*/ 134785 w 701227"/>
                  <a:gd name="connsiteY294" fmla="*/ 132999 h 700110"/>
                  <a:gd name="connsiteX295" fmla="*/ 134785 w 701227"/>
                  <a:gd name="connsiteY295" fmla="*/ 132999 h 700110"/>
                  <a:gd name="connsiteX296" fmla="*/ 111546 w 701227"/>
                  <a:gd name="connsiteY296" fmla="*/ 357918 h 700110"/>
                  <a:gd name="connsiteX297" fmla="*/ 107479 w 701227"/>
                  <a:gd name="connsiteY297" fmla="*/ 370123 h 700110"/>
                  <a:gd name="connsiteX298" fmla="*/ 97022 w 701227"/>
                  <a:gd name="connsiteY298" fmla="*/ 359080 h 700110"/>
                  <a:gd name="connsiteX299" fmla="*/ 111546 w 701227"/>
                  <a:gd name="connsiteY299" fmla="*/ 357918 h 700110"/>
                  <a:gd name="connsiteX300" fmla="*/ 111546 w 701227"/>
                  <a:gd name="connsiteY300" fmla="*/ 357918 h 700110"/>
                  <a:gd name="connsiteX301" fmla="*/ 94117 w 701227"/>
                  <a:gd name="connsiteY301" fmla="*/ 499146 h 700110"/>
                  <a:gd name="connsiteX302" fmla="*/ 84821 w 701227"/>
                  <a:gd name="connsiteY302" fmla="*/ 506121 h 700110"/>
                  <a:gd name="connsiteX303" fmla="*/ 94117 w 701227"/>
                  <a:gd name="connsiteY303" fmla="*/ 499146 h 700110"/>
                  <a:gd name="connsiteX304" fmla="*/ 94117 w 701227"/>
                  <a:gd name="connsiteY304" fmla="*/ 499146 h 700110"/>
                  <a:gd name="connsiteX305" fmla="*/ 126651 w 701227"/>
                  <a:gd name="connsiteY305" fmla="*/ 277714 h 700110"/>
                  <a:gd name="connsiteX306" fmla="*/ 113870 w 701227"/>
                  <a:gd name="connsiteY306" fmla="*/ 287013 h 700110"/>
                  <a:gd name="connsiteX307" fmla="*/ 114451 w 701227"/>
                  <a:gd name="connsiteY307" fmla="*/ 273065 h 700110"/>
                  <a:gd name="connsiteX308" fmla="*/ 126651 w 701227"/>
                  <a:gd name="connsiteY308" fmla="*/ 277714 h 700110"/>
                  <a:gd name="connsiteX309" fmla="*/ 126651 w 701227"/>
                  <a:gd name="connsiteY309" fmla="*/ 277714 h 700110"/>
                  <a:gd name="connsiteX310" fmla="*/ 138851 w 701227"/>
                  <a:gd name="connsiteY310" fmla="*/ 195186 h 700110"/>
                  <a:gd name="connsiteX311" fmla="*/ 134204 w 701227"/>
                  <a:gd name="connsiteY311" fmla="*/ 205647 h 700110"/>
                  <a:gd name="connsiteX312" fmla="*/ 124908 w 701227"/>
                  <a:gd name="connsiteY312" fmla="*/ 196348 h 700110"/>
                  <a:gd name="connsiteX313" fmla="*/ 138851 w 701227"/>
                  <a:gd name="connsiteY313" fmla="*/ 195186 h 700110"/>
                  <a:gd name="connsiteX314" fmla="*/ 138851 w 701227"/>
                  <a:gd name="connsiteY314" fmla="*/ 195186 h 700110"/>
                  <a:gd name="connsiteX315" fmla="*/ 146985 w 701227"/>
                  <a:gd name="connsiteY315" fmla="*/ 110332 h 700110"/>
                  <a:gd name="connsiteX316" fmla="*/ 151633 w 701227"/>
                  <a:gd name="connsiteY316" fmla="*/ 117888 h 700110"/>
                  <a:gd name="connsiteX317" fmla="*/ 145242 w 701227"/>
                  <a:gd name="connsiteY317" fmla="*/ 123700 h 700110"/>
                  <a:gd name="connsiteX318" fmla="*/ 139432 w 701227"/>
                  <a:gd name="connsiteY318" fmla="*/ 116144 h 700110"/>
                  <a:gd name="connsiteX319" fmla="*/ 146985 w 701227"/>
                  <a:gd name="connsiteY319" fmla="*/ 110332 h 700110"/>
                  <a:gd name="connsiteX320" fmla="*/ 146985 w 701227"/>
                  <a:gd name="connsiteY320" fmla="*/ 110332 h 700110"/>
                  <a:gd name="connsiteX321" fmla="*/ 105155 w 701227"/>
                  <a:gd name="connsiteY321" fmla="*/ 412549 h 700110"/>
                  <a:gd name="connsiteX322" fmla="*/ 112127 w 701227"/>
                  <a:gd name="connsiteY322" fmla="*/ 423011 h 700110"/>
                  <a:gd name="connsiteX323" fmla="*/ 102831 w 701227"/>
                  <a:gd name="connsiteY323" fmla="*/ 429985 h 700110"/>
                  <a:gd name="connsiteX324" fmla="*/ 96441 w 701227"/>
                  <a:gd name="connsiteY324" fmla="*/ 418943 h 700110"/>
                  <a:gd name="connsiteX325" fmla="*/ 105155 w 701227"/>
                  <a:gd name="connsiteY325" fmla="*/ 412549 h 700110"/>
                  <a:gd name="connsiteX326" fmla="*/ 105155 w 701227"/>
                  <a:gd name="connsiteY326" fmla="*/ 412549 h 700110"/>
                  <a:gd name="connsiteX327" fmla="*/ 91793 w 701227"/>
                  <a:gd name="connsiteY327" fmla="*/ 559008 h 700110"/>
                  <a:gd name="connsiteX328" fmla="*/ 87726 w 701227"/>
                  <a:gd name="connsiteY328" fmla="*/ 565983 h 700110"/>
                  <a:gd name="connsiteX329" fmla="*/ 84240 w 701227"/>
                  <a:gd name="connsiteY329" fmla="*/ 559589 h 700110"/>
                  <a:gd name="connsiteX330" fmla="*/ 91793 w 701227"/>
                  <a:gd name="connsiteY330" fmla="*/ 559008 h 700110"/>
                  <a:gd name="connsiteX331" fmla="*/ 91793 w 701227"/>
                  <a:gd name="connsiteY331" fmla="*/ 559008 h 700110"/>
                  <a:gd name="connsiteX332" fmla="*/ 125489 w 701227"/>
                  <a:gd name="connsiteY332" fmla="*/ 335252 h 700110"/>
                  <a:gd name="connsiteX333" fmla="*/ 114451 w 701227"/>
                  <a:gd name="connsiteY333" fmla="*/ 347456 h 700110"/>
                  <a:gd name="connsiteX334" fmla="*/ 112127 w 701227"/>
                  <a:gd name="connsiteY334" fmla="*/ 332346 h 700110"/>
                  <a:gd name="connsiteX335" fmla="*/ 125489 w 701227"/>
                  <a:gd name="connsiteY335" fmla="*/ 335252 h 700110"/>
                  <a:gd name="connsiteX336" fmla="*/ 125489 w 701227"/>
                  <a:gd name="connsiteY336" fmla="*/ 335252 h 700110"/>
                  <a:gd name="connsiteX337" fmla="*/ 108641 w 701227"/>
                  <a:gd name="connsiteY337" fmla="*/ 477061 h 700110"/>
                  <a:gd name="connsiteX338" fmla="*/ 100508 w 701227"/>
                  <a:gd name="connsiteY338" fmla="*/ 485779 h 700110"/>
                  <a:gd name="connsiteX339" fmla="*/ 97022 w 701227"/>
                  <a:gd name="connsiteY339" fmla="*/ 475317 h 700110"/>
                  <a:gd name="connsiteX340" fmla="*/ 108641 w 701227"/>
                  <a:gd name="connsiteY340" fmla="*/ 477061 h 700110"/>
                  <a:gd name="connsiteX341" fmla="*/ 108641 w 701227"/>
                  <a:gd name="connsiteY341" fmla="*/ 477061 h 700110"/>
                  <a:gd name="connsiteX342" fmla="*/ 138851 w 701227"/>
                  <a:gd name="connsiteY342" fmla="*/ 255048 h 700110"/>
                  <a:gd name="connsiteX343" fmla="*/ 125489 w 701227"/>
                  <a:gd name="connsiteY343" fmla="*/ 264347 h 700110"/>
                  <a:gd name="connsiteX344" fmla="*/ 126651 w 701227"/>
                  <a:gd name="connsiteY344" fmla="*/ 249817 h 700110"/>
                  <a:gd name="connsiteX345" fmla="*/ 138851 w 701227"/>
                  <a:gd name="connsiteY345" fmla="*/ 255048 h 700110"/>
                  <a:gd name="connsiteX346" fmla="*/ 138851 w 701227"/>
                  <a:gd name="connsiteY346" fmla="*/ 255048 h 700110"/>
                  <a:gd name="connsiteX347" fmla="*/ 151633 w 701227"/>
                  <a:gd name="connsiteY347" fmla="*/ 172519 h 700110"/>
                  <a:gd name="connsiteX348" fmla="*/ 142918 w 701227"/>
                  <a:gd name="connsiteY348" fmla="*/ 182400 h 700110"/>
                  <a:gd name="connsiteX349" fmla="*/ 139432 w 701227"/>
                  <a:gd name="connsiteY349" fmla="*/ 170776 h 700110"/>
                  <a:gd name="connsiteX350" fmla="*/ 151633 w 701227"/>
                  <a:gd name="connsiteY350" fmla="*/ 172519 h 700110"/>
                  <a:gd name="connsiteX351" fmla="*/ 151633 w 701227"/>
                  <a:gd name="connsiteY351" fmla="*/ 172519 h 700110"/>
                  <a:gd name="connsiteX352" fmla="*/ 163833 w 701227"/>
                  <a:gd name="connsiteY352" fmla="*/ 92316 h 700110"/>
                  <a:gd name="connsiteX353" fmla="*/ 155118 w 701227"/>
                  <a:gd name="connsiteY353" fmla="*/ 96965 h 700110"/>
                  <a:gd name="connsiteX354" fmla="*/ 159766 w 701227"/>
                  <a:gd name="connsiteY354" fmla="*/ 87666 h 700110"/>
                  <a:gd name="connsiteX355" fmla="*/ 163833 w 701227"/>
                  <a:gd name="connsiteY355" fmla="*/ 92316 h 700110"/>
                  <a:gd name="connsiteX356" fmla="*/ 163833 w 701227"/>
                  <a:gd name="connsiteY356" fmla="*/ 92316 h 700110"/>
                  <a:gd name="connsiteX357" fmla="*/ 119680 w 701227"/>
                  <a:gd name="connsiteY357" fmla="*/ 389883 h 700110"/>
                  <a:gd name="connsiteX358" fmla="*/ 124327 w 701227"/>
                  <a:gd name="connsiteY358" fmla="*/ 396857 h 700110"/>
                  <a:gd name="connsiteX359" fmla="*/ 113289 w 701227"/>
                  <a:gd name="connsiteY359" fmla="*/ 406156 h 700110"/>
                  <a:gd name="connsiteX360" fmla="*/ 107479 w 701227"/>
                  <a:gd name="connsiteY360" fmla="*/ 394533 h 700110"/>
                  <a:gd name="connsiteX361" fmla="*/ 113870 w 701227"/>
                  <a:gd name="connsiteY361" fmla="*/ 388721 h 700110"/>
                  <a:gd name="connsiteX362" fmla="*/ 119680 w 701227"/>
                  <a:gd name="connsiteY362" fmla="*/ 389883 h 700110"/>
                  <a:gd name="connsiteX363" fmla="*/ 119680 w 701227"/>
                  <a:gd name="connsiteY363" fmla="*/ 389883 h 700110"/>
                  <a:gd name="connsiteX364" fmla="*/ 105155 w 701227"/>
                  <a:gd name="connsiteY364" fmla="*/ 535180 h 700110"/>
                  <a:gd name="connsiteX365" fmla="*/ 99346 w 701227"/>
                  <a:gd name="connsiteY365" fmla="*/ 543316 h 700110"/>
                  <a:gd name="connsiteX366" fmla="*/ 96441 w 701227"/>
                  <a:gd name="connsiteY366" fmla="*/ 535180 h 700110"/>
                  <a:gd name="connsiteX367" fmla="*/ 105155 w 701227"/>
                  <a:gd name="connsiteY367" fmla="*/ 535180 h 700110"/>
                  <a:gd name="connsiteX368" fmla="*/ 105155 w 701227"/>
                  <a:gd name="connsiteY368" fmla="*/ 535180 h 700110"/>
                  <a:gd name="connsiteX369" fmla="*/ 127232 w 701227"/>
                  <a:gd name="connsiteY369" fmla="*/ 306192 h 700110"/>
                  <a:gd name="connsiteX370" fmla="*/ 138271 w 701227"/>
                  <a:gd name="connsiteY370" fmla="*/ 317816 h 700110"/>
                  <a:gd name="connsiteX371" fmla="*/ 120842 w 701227"/>
                  <a:gd name="connsiteY371" fmla="*/ 318978 h 700110"/>
                  <a:gd name="connsiteX372" fmla="*/ 127232 w 701227"/>
                  <a:gd name="connsiteY372" fmla="*/ 306192 h 700110"/>
                  <a:gd name="connsiteX373" fmla="*/ 127232 w 701227"/>
                  <a:gd name="connsiteY373" fmla="*/ 306192 h 700110"/>
                  <a:gd name="connsiteX374" fmla="*/ 101669 w 701227"/>
                  <a:gd name="connsiteY374" fmla="*/ 595623 h 700110"/>
                  <a:gd name="connsiteX375" fmla="*/ 102250 w 701227"/>
                  <a:gd name="connsiteY375" fmla="*/ 597367 h 700110"/>
                  <a:gd name="connsiteX376" fmla="*/ 99346 w 701227"/>
                  <a:gd name="connsiteY376" fmla="*/ 593880 h 700110"/>
                  <a:gd name="connsiteX377" fmla="*/ 101669 w 701227"/>
                  <a:gd name="connsiteY377" fmla="*/ 595623 h 700110"/>
                  <a:gd name="connsiteX378" fmla="*/ 101669 w 701227"/>
                  <a:gd name="connsiteY378" fmla="*/ 595623 h 700110"/>
                  <a:gd name="connsiteX379" fmla="*/ 118518 w 701227"/>
                  <a:gd name="connsiteY379" fmla="*/ 449745 h 700110"/>
                  <a:gd name="connsiteX380" fmla="*/ 116194 w 701227"/>
                  <a:gd name="connsiteY380" fmla="*/ 463694 h 700110"/>
                  <a:gd name="connsiteX381" fmla="*/ 106317 w 701227"/>
                  <a:gd name="connsiteY381" fmla="*/ 455557 h 700110"/>
                  <a:gd name="connsiteX382" fmla="*/ 118518 w 701227"/>
                  <a:gd name="connsiteY382" fmla="*/ 449745 h 700110"/>
                  <a:gd name="connsiteX383" fmla="*/ 118518 w 701227"/>
                  <a:gd name="connsiteY383" fmla="*/ 449745 h 700110"/>
                  <a:gd name="connsiteX384" fmla="*/ 151633 w 701227"/>
                  <a:gd name="connsiteY384" fmla="*/ 232381 h 700110"/>
                  <a:gd name="connsiteX385" fmla="*/ 141756 w 701227"/>
                  <a:gd name="connsiteY385" fmla="*/ 242843 h 700110"/>
                  <a:gd name="connsiteX386" fmla="*/ 137109 w 701227"/>
                  <a:gd name="connsiteY386" fmla="*/ 228313 h 700110"/>
                  <a:gd name="connsiteX387" fmla="*/ 151633 w 701227"/>
                  <a:gd name="connsiteY387" fmla="*/ 232381 h 700110"/>
                  <a:gd name="connsiteX388" fmla="*/ 151633 w 701227"/>
                  <a:gd name="connsiteY388" fmla="*/ 232381 h 700110"/>
                  <a:gd name="connsiteX389" fmla="*/ 163252 w 701227"/>
                  <a:gd name="connsiteY389" fmla="*/ 151597 h 700110"/>
                  <a:gd name="connsiteX390" fmla="*/ 152214 w 701227"/>
                  <a:gd name="connsiteY390" fmla="*/ 158571 h 700110"/>
                  <a:gd name="connsiteX391" fmla="*/ 152214 w 701227"/>
                  <a:gd name="connsiteY391" fmla="*/ 147528 h 700110"/>
                  <a:gd name="connsiteX392" fmla="*/ 163252 w 701227"/>
                  <a:gd name="connsiteY392" fmla="*/ 151597 h 700110"/>
                  <a:gd name="connsiteX393" fmla="*/ 163252 w 701227"/>
                  <a:gd name="connsiteY393" fmla="*/ 151597 h 700110"/>
                  <a:gd name="connsiteX394" fmla="*/ 174871 w 701227"/>
                  <a:gd name="connsiteY394" fmla="*/ 69068 h 700110"/>
                  <a:gd name="connsiteX395" fmla="*/ 166738 w 701227"/>
                  <a:gd name="connsiteY395" fmla="*/ 70812 h 700110"/>
                  <a:gd name="connsiteX396" fmla="*/ 174871 w 701227"/>
                  <a:gd name="connsiteY396" fmla="*/ 69068 h 700110"/>
                  <a:gd name="connsiteX397" fmla="*/ 174871 w 701227"/>
                  <a:gd name="connsiteY397" fmla="*/ 69068 h 700110"/>
                  <a:gd name="connsiteX398" fmla="*/ 136527 w 701227"/>
                  <a:gd name="connsiteY398" fmla="*/ 370704 h 700110"/>
                  <a:gd name="connsiteX399" fmla="*/ 129556 w 701227"/>
                  <a:gd name="connsiteY399" fmla="*/ 383490 h 700110"/>
                  <a:gd name="connsiteX400" fmla="*/ 120260 w 701227"/>
                  <a:gd name="connsiteY400" fmla="*/ 370123 h 700110"/>
                  <a:gd name="connsiteX401" fmla="*/ 136527 w 701227"/>
                  <a:gd name="connsiteY401" fmla="*/ 370704 h 700110"/>
                  <a:gd name="connsiteX402" fmla="*/ 136527 w 701227"/>
                  <a:gd name="connsiteY402" fmla="*/ 370704 h 700110"/>
                  <a:gd name="connsiteX403" fmla="*/ 119098 w 701227"/>
                  <a:gd name="connsiteY403" fmla="*/ 512513 h 700110"/>
                  <a:gd name="connsiteX404" fmla="*/ 110965 w 701227"/>
                  <a:gd name="connsiteY404" fmla="*/ 520650 h 700110"/>
                  <a:gd name="connsiteX405" fmla="*/ 108641 w 701227"/>
                  <a:gd name="connsiteY405" fmla="*/ 510770 h 700110"/>
                  <a:gd name="connsiteX406" fmla="*/ 119098 w 701227"/>
                  <a:gd name="connsiteY406" fmla="*/ 512513 h 700110"/>
                  <a:gd name="connsiteX407" fmla="*/ 119098 w 701227"/>
                  <a:gd name="connsiteY407" fmla="*/ 512513 h 700110"/>
                  <a:gd name="connsiteX408" fmla="*/ 151052 w 701227"/>
                  <a:gd name="connsiteY408" fmla="*/ 290500 h 700110"/>
                  <a:gd name="connsiteX409" fmla="*/ 137689 w 701227"/>
                  <a:gd name="connsiteY409" fmla="*/ 300961 h 700110"/>
                  <a:gd name="connsiteX410" fmla="*/ 135947 w 701227"/>
                  <a:gd name="connsiteY410" fmla="*/ 285851 h 700110"/>
                  <a:gd name="connsiteX411" fmla="*/ 151052 w 701227"/>
                  <a:gd name="connsiteY411" fmla="*/ 290500 h 700110"/>
                  <a:gd name="connsiteX412" fmla="*/ 151052 w 701227"/>
                  <a:gd name="connsiteY412" fmla="*/ 290500 h 700110"/>
                  <a:gd name="connsiteX413" fmla="*/ 163252 w 701227"/>
                  <a:gd name="connsiteY413" fmla="*/ 207972 h 700110"/>
                  <a:gd name="connsiteX414" fmla="*/ 154538 w 701227"/>
                  <a:gd name="connsiteY414" fmla="*/ 219595 h 700110"/>
                  <a:gd name="connsiteX415" fmla="*/ 149309 w 701227"/>
                  <a:gd name="connsiteY415" fmla="*/ 205647 h 700110"/>
                  <a:gd name="connsiteX416" fmla="*/ 163252 w 701227"/>
                  <a:gd name="connsiteY416" fmla="*/ 207972 h 700110"/>
                  <a:gd name="connsiteX417" fmla="*/ 163252 w 701227"/>
                  <a:gd name="connsiteY417" fmla="*/ 207972 h 700110"/>
                  <a:gd name="connsiteX418" fmla="*/ 164995 w 701227"/>
                  <a:gd name="connsiteY418" fmla="*/ 124281 h 700110"/>
                  <a:gd name="connsiteX419" fmla="*/ 176033 w 701227"/>
                  <a:gd name="connsiteY419" fmla="*/ 130674 h 700110"/>
                  <a:gd name="connsiteX420" fmla="*/ 167900 w 701227"/>
                  <a:gd name="connsiteY420" fmla="*/ 137067 h 700110"/>
                  <a:gd name="connsiteX421" fmla="*/ 164995 w 701227"/>
                  <a:gd name="connsiteY421" fmla="*/ 124281 h 700110"/>
                  <a:gd name="connsiteX422" fmla="*/ 164995 w 701227"/>
                  <a:gd name="connsiteY422" fmla="*/ 124281 h 700110"/>
                  <a:gd name="connsiteX423" fmla="*/ 184167 w 701227"/>
                  <a:gd name="connsiteY423" fmla="*/ 43496 h 700110"/>
                  <a:gd name="connsiteX424" fmla="*/ 181843 w 701227"/>
                  <a:gd name="connsiteY424" fmla="*/ 51051 h 700110"/>
                  <a:gd name="connsiteX425" fmla="*/ 184167 w 701227"/>
                  <a:gd name="connsiteY425" fmla="*/ 43496 h 700110"/>
                  <a:gd name="connsiteX426" fmla="*/ 184167 w 701227"/>
                  <a:gd name="connsiteY426" fmla="*/ 43496 h 700110"/>
                  <a:gd name="connsiteX427" fmla="*/ 127813 w 701227"/>
                  <a:gd name="connsiteY427" fmla="*/ 424754 h 700110"/>
                  <a:gd name="connsiteX428" fmla="*/ 131299 w 701227"/>
                  <a:gd name="connsiteY428" fmla="*/ 440446 h 700110"/>
                  <a:gd name="connsiteX429" fmla="*/ 117937 w 701227"/>
                  <a:gd name="connsiteY429" fmla="*/ 435216 h 700110"/>
                  <a:gd name="connsiteX430" fmla="*/ 127813 w 701227"/>
                  <a:gd name="connsiteY430" fmla="*/ 424754 h 700110"/>
                  <a:gd name="connsiteX431" fmla="*/ 127813 w 701227"/>
                  <a:gd name="connsiteY431" fmla="*/ 424754 h 700110"/>
                  <a:gd name="connsiteX432" fmla="*/ 110384 w 701227"/>
                  <a:gd name="connsiteY432" fmla="*/ 570051 h 700110"/>
                  <a:gd name="connsiteX433" fmla="*/ 117356 w 701227"/>
                  <a:gd name="connsiteY433" fmla="*/ 575282 h 700110"/>
                  <a:gd name="connsiteX434" fmla="*/ 109222 w 701227"/>
                  <a:gd name="connsiteY434" fmla="*/ 577606 h 700110"/>
                  <a:gd name="connsiteX435" fmla="*/ 110384 w 701227"/>
                  <a:gd name="connsiteY435" fmla="*/ 570051 h 700110"/>
                  <a:gd name="connsiteX436" fmla="*/ 110384 w 701227"/>
                  <a:gd name="connsiteY436" fmla="*/ 570051 h 700110"/>
                  <a:gd name="connsiteX437" fmla="*/ 148728 w 701227"/>
                  <a:gd name="connsiteY437" fmla="*/ 346294 h 700110"/>
                  <a:gd name="connsiteX438" fmla="*/ 131880 w 701227"/>
                  <a:gd name="connsiteY438" fmla="*/ 346875 h 700110"/>
                  <a:gd name="connsiteX439" fmla="*/ 142918 w 701227"/>
                  <a:gd name="connsiteY439" fmla="*/ 360243 h 700110"/>
                  <a:gd name="connsiteX440" fmla="*/ 148728 w 701227"/>
                  <a:gd name="connsiteY440" fmla="*/ 346294 h 700110"/>
                  <a:gd name="connsiteX441" fmla="*/ 148728 w 701227"/>
                  <a:gd name="connsiteY441" fmla="*/ 346294 h 700110"/>
                  <a:gd name="connsiteX442" fmla="*/ 132461 w 701227"/>
                  <a:gd name="connsiteY442" fmla="*/ 490428 h 700110"/>
                  <a:gd name="connsiteX443" fmla="*/ 124327 w 701227"/>
                  <a:gd name="connsiteY443" fmla="*/ 499727 h 700110"/>
                  <a:gd name="connsiteX444" fmla="*/ 120260 w 701227"/>
                  <a:gd name="connsiteY444" fmla="*/ 486941 h 700110"/>
                  <a:gd name="connsiteX445" fmla="*/ 132461 w 701227"/>
                  <a:gd name="connsiteY445" fmla="*/ 490428 h 700110"/>
                  <a:gd name="connsiteX446" fmla="*/ 132461 w 701227"/>
                  <a:gd name="connsiteY446" fmla="*/ 490428 h 700110"/>
                  <a:gd name="connsiteX447" fmla="*/ 163252 w 701227"/>
                  <a:gd name="connsiteY447" fmla="*/ 267834 h 700110"/>
                  <a:gd name="connsiteX448" fmla="*/ 149890 w 701227"/>
                  <a:gd name="connsiteY448" fmla="*/ 260860 h 700110"/>
                  <a:gd name="connsiteX449" fmla="*/ 148147 w 701227"/>
                  <a:gd name="connsiteY449" fmla="*/ 277714 h 700110"/>
                  <a:gd name="connsiteX450" fmla="*/ 163252 w 701227"/>
                  <a:gd name="connsiteY450" fmla="*/ 267834 h 700110"/>
                  <a:gd name="connsiteX451" fmla="*/ 163252 w 701227"/>
                  <a:gd name="connsiteY451" fmla="*/ 267834 h 700110"/>
                  <a:gd name="connsiteX452" fmla="*/ 175452 w 701227"/>
                  <a:gd name="connsiteY452" fmla="*/ 184724 h 700110"/>
                  <a:gd name="connsiteX453" fmla="*/ 162671 w 701227"/>
                  <a:gd name="connsiteY453" fmla="*/ 194023 h 700110"/>
                  <a:gd name="connsiteX454" fmla="*/ 164414 w 701227"/>
                  <a:gd name="connsiteY454" fmla="*/ 179494 h 700110"/>
                  <a:gd name="connsiteX455" fmla="*/ 175452 w 701227"/>
                  <a:gd name="connsiteY455" fmla="*/ 184724 h 700110"/>
                  <a:gd name="connsiteX456" fmla="*/ 175452 w 701227"/>
                  <a:gd name="connsiteY456" fmla="*/ 184724 h 700110"/>
                  <a:gd name="connsiteX457" fmla="*/ 186491 w 701227"/>
                  <a:gd name="connsiteY457" fmla="*/ 102777 h 700110"/>
                  <a:gd name="connsiteX458" fmla="*/ 177195 w 701227"/>
                  <a:gd name="connsiteY458" fmla="*/ 110332 h 700110"/>
                  <a:gd name="connsiteX459" fmla="*/ 186491 w 701227"/>
                  <a:gd name="connsiteY459" fmla="*/ 102777 h 700110"/>
                  <a:gd name="connsiteX460" fmla="*/ 186491 w 701227"/>
                  <a:gd name="connsiteY460" fmla="*/ 102777 h 700110"/>
                  <a:gd name="connsiteX461" fmla="*/ 128975 w 701227"/>
                  <a:gd name="connsiteY461" fmla="*/ 547385 h 700110"/>
                  <a:gd name="connsiteX462" fmla="*/ 126070 w 701227"/>
                  <a:gd name="connsiteY462" fmla="*/ 555521 h 700110"/>
                  <a:gd name="connsiteX463" fmla="*/ 120260 w 701227"/>
                  <a:gd name="connsiteY463" fmla="*/ 546222 h 700110"/>
                  <a:gd name="connsiteX464" fmla="*/ 128975 w 701227"/>
                  <a:gd name="connsiteY464" fmla="*/ 547385 h 700110"/>
                  <a:gd name="connsiteX465" fmla="*/ 128975 w 701227"/>
                  <a:gd name="connsiteY465" fmla="*/ 547385 h 700110"/>
                  <a:gd name="connsiteX466" fmla="*/ 148147 w 701227"/>
                  <a:gd name="connsiteY466" fmla="*/ 407900 h 700110"/>
                  <a:gd name="connsiteX467" fmla="*/ 133623 w 701227"/>
                  <a:gd name="connsiteY467" fmla="*/ 417199 h 700110"/>
                  <a:gd name="connsiteX468" fmla="*/ 133623 w 701227"/>
                  <a:gd name="connsiteY468" fmla="*/ 402088 h 700110"/>
                  <a:gd name="connsiteX469" fmla="*/ 148147 w 701227"/>
                  <a:gd name="connsiteY469" fmla="*/ 407900 h 700110"/>
                  <a:gd name="connsiteX470" fmla="*/ 148147 w 701227"/>
                  <a:gd name="connsiteY470" fmla="*/ 407900 h 700110"/>
                  <a:gd name="connsiteX471" fmla="*/ 162090 w 701227"/>
                  <a:gd name="connsiteY471" fmla="*/ 323628 h 700110"/>
                  <a:gd name="connsiteX472" fmla="*/ 144661 w 701227"/>
                  <a:gd name="connsiteY472" fmla="*/ 322465 h 700110"/>
                  <a:gd name="connsiteX473" fmla="*/ 155118 w 701227"/>
                  <a:gd name="connsiteY473" fmla="*/ 337576 h 700110"/>
                  <a:gd name="connsiteX474" fmla="*/ 162090 w 701227"/>
                  <a:gd name="connsiteY474" fmla="*/ 323628 h 700110"/>
                  <a:gd name="connsiteX475" fmla="*/ 162090 w 701227"/>
                  <a:gd name="connsiteY475" fmla="*/ 323628 h 700110"/>
                  <a:gd name="connsiteX476" fmla="*/ 174871 w 701227"/>
                  <a:gd name="connsiteY476" fmla="*/ 241099 h 700110"/>
                  <a:gd name="connsiteX477" fmla="*/ 169062 w 701227"/>
                  <a:gd name="connsiteY477" fmla="*/ 255048 h 700110"/>
                  <a:gd name="connsiteX478" fmla="*/ 158023 w 701227"/>
                  <a:gd name="connsiteY478" fmla="*/ 241681 h 700110"/>
                  <a:gd name="connsiteX479" fmla="*/ 174871 w 701227"/>
                  <a:gd name="connsiteY479" fmla="*/ 241099 h 700110"/>
                  <a:gd name="connsiteX480" fmla="*/ 174871 w 701227"/>
                  <a:gd name="connsiteY480" fmla="*/ 241099 h 700110"/>
                  <a:gd name="connsiteX481" fmla="*/ 126070 w 701227"/>
                  <a:gd name="connsiteY481" fmla="*/ 608990 h 700110"/>
                  <a:gd name="connsiteX482" fmla="*/ 119098 w 701227"/>
                  <a:gd name="connsiteY482" fmla="*/ 608990 h 700110"/>
                  <a:gd name="connsiteX483" fmla="*/ 126070 w 701227"/>
                  <a:gd name="connsiteY483" fmla="*/ 608990 h 700110"/>
                  <a:gd name="connsiteX484" fmla="*/ 126070 w 701227"/>
                  <a:gd name="connsiteY484" fmla="*/ 608990 h 700110"/>
                  <a:gd name="connsiteX485" fmla="*/ 138271 w 701227"/>
                  <a:gd name="connsiteY485" fmla="*/ 460207 h 700110"/>
                  <a:gd name="connsiteX486" fmla="*/ 146985 w 701227"/>
                  <a:gd name="connsiteY486" fmla="*/ 470087 h 700110"/>
                  <a:gd name="connsiteX487" fmla="*/ 135947 w 701227"/>
                  <a:gd name="connsiteY487" fmla="*/ 477061 h 700110"/>
                  <a:gd name="connsiteX488" fmla="*/ 128975 w 701227"/>
                  <a:gd name="connsiteY488" fmla="*/ 467762 h 700110"/>
                  <a:gd name="connsiteX489" fmla="*/ 138271 w 701227"/>
                  <a:gd name="connsiteY489" fmla="*/ 460207 h 700110"/>
                  <a:gd name="connsiteX490" fmla="*/ 138271 w 701227"/>
                  <a:gd name="connsiteY490" fmla="*/ 460207 h 700110"/>
                  <a:gd name="connsiteX491" fmla="*/ 187653 w 701227"/>
                  <a:gd name="connsiteY491" fmla="*/ 162639 h 700110"/>
                  <a:gd name="connsiteX492" fmla="*/ 177776 w 701227"/>
                  <a:gd name="connsiteY492" fmla="*/ 172519 h 700110"/>
                  <a:gd name="connsiteX493" fmla="*/ 174290 w 701227"/>
                  <a:gd name="connsiteY493" fmla="*/ 159152 h 700110"/>
                  <a:gd name="connsiteX494" fmla="*/ 187653 w 701227"/>
                  <a:gd name="connsiteY494" fmla="*/ 162639 h 700110"/>
                  <a:gd name="connsiteX495" fmla="*/ 187653 w 701227"/>
                  <a:gd name="connsiteY495" fmla="*/ 162639 h 700110"/>
                  <a:gd name="connsiteX496" fmla="*/ 196948 w 701227"/>
                  <a:gd name="connsiteY496" fmla="*/ 78367 h 700110"/>
                  <a:gd name="connsiteX497" fmla="*/ 193462 w 701227"/>
                  <a:gd name="connsiteY497" fmla="*/ 88247 h 700110"/>
                  <a:gd name="connsiteX498" fmla="*/ 187653 w 701227"/>
                  <a:gd name="connsiteY498" fmla="*/ 81273 h 700110"/>
                  <a:gd name="connsiteX499" fmla="*/ 196948 w 701227"/>
                  <a:gd name="connsiteY499" fmla="*/ 78367 h 700110"/>
                  <a:gd name="connsiteX500" fmla="*/ 196948 w 701227"/>
                  <a:gd name="connsiteY500" fmla="*/ 78367 h 700110"/>
                  <a:gd name="connsiteX501" fmla="*/ 160928 w 701227"/>
                  <a:gd name="connsiteY501" fmla="*/ 385233 h 700110"/>
                  <a:gd name="connsiteX502" fmla="*/ 145242 w 701227"/>
                  <a:gd name="connsiteY502" fmla="*/ 379422 h 700110"/>
                  <a:gd name="connsiteX503" fmla="*/ 148147 w 701227"/>
                  <a:gd name="connsiteY503" fmla="*/ 396857 h 700110"/>
                  <a:gd name="connsiteX504" fmla="*/ 160928 w 701227"/>
                  <a:gd name="connsiteY504" fmla="*/ 385233 h 700110"/>
                  <a:gd name="connsiteX505" fmla="*/ 160928 w 701227"/>
                  <a:gd name="connsiteY505" fmla="*/ 385233 h 700110"/>
                  <a:gd name="connsiteX506" fmla="*/ 142337 w 701227"/>
                  <a:gd name="connsiteY506" fmla="*/ 525300 h 700110"/>
                  <a:gd name="connsiteX507" fmla="*/ 133042 w 701227"/>
                  <a:gd name="connsiteY507" fmla="*/ 533436 h 700110"/>
                  <a:gd name="connsiteX508" fmla="*/ 133042 w 701227"/>
                  <a:gd name="connsiteY508" fmla="*/ 521231 h 700110"/>
                  <a:gd name="connsiteX509" fmla="*/ 142337 w 701227"/>
                  <a:gd name="connsiteY509" fmla="*/ 525300 h 700110"/>
                  <a:gd name="connsiteX510" fmla="*/ 142337 w 701227"/>
                  <a:gd name="connsiteY510" fmla="*/ 525300 h 700110"/>
                  <a:gd name="connsiteX511" fmla="*/ 162671 w 701227"/>
                  <a:gd name="connsiteY511" fmla="*/ 295150 h 700110"/>
                  <a:gd name="connsiteX512" fmla="*/ 155700 w 701227"/>
                  <a:gd name="connsiteY512" fmla="*/ 308517 h 700110"/>
                  <a:gd name="connsiteX513" fmla="*/ 163833 w 701227"/>
                  <a:gd name="connsiteY513" fmla="*/ 316072 h 700110"/>
                  <a:gd name="connsiteX514" fmla="*/ 174871 w 701227"/>
                  <a:gd name="connsiteY514" fmla="*/ 310261 h 700110"/>
                  <a:gd name="connsiteX515" fmla="*/ 162671 w 701227"/>
                  <a:gd name="connsiteY515" fmla="*/ 295150 h 700110"/>
                  <a:gd name="connsiteX516" fmla="*/ 162671 w 701227"/>
                  <a:gd name="connsiteY516" fmla="*/ 295150 h 700110"/>
                  <a:gd name="connsiteX517" fmla="*/ 180100 w 701227"/>
                  <a:gd name="connsiteY517" fmla="*/ 212621 h 700110"/>
                  <a:gd name="connsiteX518" fmla="*/ 187072 w 701227"/>
                  <a:gd name="connsiteY518" fmla="*/ 227151 h 700110"/>
                  <a:gd name="connsiteX519" fmla="*/ 177195 w 701227"/>
                  <a:gd name="connsiteY519" fmla="*/ 232963 h 700110"/>
                  <a:gd name="connsiteX520" fmla="*/ 168481 w 701227"/>
                  <a:gd name="connsiteY520" fmla="*/ 221339 h 700110"/>
                  <a:gd name="connsiteX521" fmla="*/ 180100 w 701227"/>
                  <a:gd name="connsiteY521" fmla="*/ 212621 h 700110"/>
                  <a:gd name="connsiteX522" fmla="*/ 180100 w 701227"/>
                  <a:gd name="connsiteY522" fmla="*/ 212621 h 700110"/>
                  <a:gd name="connsiteX523" fmla="*/ 158023 w 701227"/>
                  <a:gd name="connsiteY523" fmla="*/ 441028 h 700110"/>
                  <a:gd name="connsiteX524" fmla="*/ 149890 w 701227"/>
                  <a:gd name="connsiteY524" fmla="*/ 454395 h 700110"/>
                  <a:gd name="connsiteX525" fmla="*/ 141175 w 701227"/>
                  <a:gd name="connsiteY525" fmla="*/ 443352 h 700110"/>
                  <a:gd name="connsiteX526" fmla="*/ 158023 w 701227"/>
                  <a:gd name="connsiteY526" fmla="*/ 441028 h 700110"/>
                  <a:gd name="connsiteX527" fmla="*/ 158023 w 701227"/>
                  <a:gd name="connsiteY527" fmla="*/ 441028 h 700110"/>
                  <a:gd name="connsiteX528" fmla="*/ 199853 w 701227"/>
                  <a:gd name="connsiteY528" fmla="*/ 139973 h 700110"/>
                  <a:gd name="connsiteX529" fmla="*/ 188234 w 701227"/>
                  <a:gd name="connsiteY529" fmla="*/ 147528 h 700110"/>
                  <a:gd name="connsiteX530" fmla="*/ 188814 w 701227"/>
                  <a:gd name="connsiteY530" fmla="*/ 134161 h 700110"/>
                  <a:gd name="connsiteX531" fmla="*/ 199853 w 701227"/>
                  <a:gd name="connsiteY531" fmla="*/ 139973 h 700110"/>
                  <a:gd name="connsiteX532" fmla="*/ 199853 w 701227"/>
                  <a:gd name="connsiteY532" fmla="*/ 139973 h 700110"/>
                  <a:gd name="connsiteX533" fmla="*/ 210891 w 701227"/>
                  <a:gd name="connsiteY533" fmla="*/ 59188 h 700110"/>
                  <a:gd name="connsiteX534" fmla="*/ 201596 w 701227"/>
                  <a:gd name="connsiteY534" fmla="*/ 60350 h 700110"/>
                  <a:gd name="connsiteX535" fmla="*/ 210891 w 701227"/>
                  <a:gd name="connsiteY535" fmla="*/ 59188 h 700110"/>
                  <a:gd name="connsiteX536" fmla="*/ 210891 w 701227"/>
                  <a:gd name="connsiteY536" fmla="*/ 59188 h 700110"/>
                  <a:gd name="connsiteX537" fmla="*/ 139432 w 701227"/>
                  <a:gd name="connsiteY537" fmla="*/ 584581 h 700110"/>
                  <a:gd name="connsiteX538" fmla="*/ 130137 w 701227"/>
                  <a:gd name="connsiteY538" fmla="*/ 585743 h 700110"/>
                  <a:gd name="connsiteX539" fmla="*/ 139432 w 701227"/>
                  <a:gd name="connsiteY539" fmla="*/ 584581 h 700110"/>
                  <a:gd name="connsiteX540" fmla="*/ 139432 w 701227"/>
                  <a:gd name="connsiteY540" fmla="*/ 584581 h 700110"/>
                  <a:gd name="connsiteX541" fmla="*/ 173129 w 701227"/>
                  <a:gd name="connsiteY541" fmla="*/ 360824 h 700110"/>
                  <a:gd name="connsiteX542" fmla="*/ 160928 w 701227"/>
                  <a:gd name="connsiteY542" fmla="*/ 373610 h 700110"/>
                  <a:gd name="connsiteX543" fmla="*/ 156280 w 701227"/>
                  <a:gd name="connsiteY543" fmla="*/ 356174 h 700110"/>
                  <a:gd name="connsiteX544" fmla="*/ 173129 w 701227"/>
                  <a:gd name="connsiteY544" fmla="*/ 360824 h 700110"/>
                  <a:gd name="connsiteX545" fmla="*/ 173129 w 701227"/>
                  <a:gd name="connsiteY545" fmla="*/ 360824 h 700110"/>
                  <a:gd name="connsiteX546" fmla="*/ 156861 w 701227"/>
                  <a:gd name="connsiteY546" fmla="*/ 502052 h 700110"/>
                  <a:gd name="connsiteX547" fmla="*/ 149890 w 701227"/>
                  <a:gd name="connsiteY547" fmla="*/ 511932 h 700110"/>
                  <a:gd name="connsiteX548" fmla="*/ 142918 w 701227"/>
                  <a:gd name="connsiteY548" fmla="*/ 498565 h 700110"/>
                  <a:gd name="connsiteX549" fmla="*/ 156861 w 701227"/>
                  <a:gd name="connsiteY549" fmla="*/ 502052 h 700110"/>
                  <a:gd name="connsiteX550" fmla="*/ 156861 w 701227"/>
                  <a:gd name="connsiteY550" fmla="*/ 502052 h 700110"/>
                  <a:gd name="connsiteX551" fmla="*/ 187072 w 701227"/>
                  <a:gd name="connsiteY551" fmla="*/ 278295 h 700110"/>
                  <a:gd name="connsiteX552" fmla="*/ 176033 w 701227"/>
                  <a:gd name="connsiteY552" fmla="*/ 292244 h 700110"/>
                  <a:gd name="connsiteX553" fmla="*/ 169062 w 701227"/>
                  <a:gd name="connsiteY553" fmla="*/ 275389 h 700110"/>
                  <a:gd name="connsiteX554" fmla="*/ 187072 w 701227"/>
                  <a:gd name="connsiteY554" fmla="*/ 278295 h 700110"/>
                  <a:gd name="connsiteX555" fmla="*/ 187072 w 701227"/>
                  <a:gd name="connsiteY555" fmla="*/ 278295 h 700110"/>
                  <a:gd name="connsiteX556" fmla="*/ 200434 w 701227"/>
                  <a:gd name="connsiteY556" fmla="*/ 197510 h 700110"/>
                  <a:gd name="connsiteX557" fmla="*/ 188234 w 701227"/>
                  <a:gd name="connsiteY557" fmla="*/ 191117 h 700110"/>
                  <a:gd name="connsiteX558" fmla="*/ 186491 w 701227"/>
                  <a:gd name="connsiteY558" fmla="*/ 207391 h 700110"/>
                  <a:gd name="connsiteX559" fmla="*/ 200434 w 701227"/>
                  <a:gd name="connsiteY559" fmla="*/ 197510 h 700110"/>
                  <a:gd name="connsiteX560" fmla="*/ 200434 w 701227"/>
                  <a:gd name="connsiteY560" fmla="*/ 197510 h 700110"/>
                  <a:gd name="connsiteX561" fmla="*/ 211472 w 701227"/>
                  <a:gd name="connsiteY561" fmla="*/ 116726 h 700110"/>
                  <a:gd name="connsiteX562" fmla="*/ 199272 w 701227"/>
                  <a:gd name="connsiteY562" fmla="*/ 122537 h 700110"/>
                  <a:gd name="connsiteX563" fmla="*/ 201596 w 701227"/>
                  <a:gd name="connsiteY563" fmla="*/ 110914 h 700110"/>
                  <a:gd name="connsiteX564" fmla="*/ 211472 w 701227"/>
                  <a:gd name="connsiteY564" fmla="*/ 116726 h 700110"/>
                  <a:gd name="connsiteX565" fmla="*/ 211472 w 701227"/>
                  <a:gd name="connsiteY565" fmla="*/ 116726 h 700110"/>
                  <a:gd name="connsiteX566" fmla="*/ 221930 w 701227"/>
                  <a:gd name="connsiteY566" fmla="*/ 34197 h 700110"/>
                  <a:gd name="connsiteX567" fmla="*/ 214958 w 701227"/>
                  <a:gd name="connsiteY567" fmla="*/ 38265 h 700110"/>
                  <a:gd name="connsiteX568" fmla="*/ 221930 w 701227"/>
                  <a:gd name="connsiteY568" fmla="*/ 34197 h 700110"/>
                  <a:gd name="connsiteX569" fmla="*/ 221930 w 701227"/>
                  <a:gd name="connsiteY569" fmla="*/ 34197 h 700110"/>
                  <a:gd name="connsiteX570" fmla="*/ 171385 w 701227"/>
                  <a:gd name="connsiteY570" fmla="*/ 418361 h 700110"/>
                  <a:gd name="connsiteX571" fmla="*/ 153956 w 701227"/>
                  <a:gd name="connsiteY571" fmla="*/ 416037 h 700110"/>
                  <a:gd name="connsiteX572" fmla="*/ 160347 w 701227"/>
                  <a:gd name="connsiteY572" fmla="*/ 431147 h 700110"/>
                  <a:gd name="connsiteX573" fmla="*/ 171385 w 701227"/>
                  <a:gd name="connsiteY573" fmla="*/ 418361 h 700110"/>
                  <a:gd name="connsiteX574" fmla="*/ 171385 w 701227"/>
                  <a:gd name="connsiteY574" fmla="*/ 418361 h 700110"/>
                  <a:gd name="connsiteX575" fmla="*/ 152795 w 701227"/>
                  <a:gd name="connsiteY575" fmla="*/ 560171 h 700110"/>
                  <a:gd name="connsiteX576" fmla="*/ 141175 w 701227"/>
                  <a:gd name="connsiteY576" fmla="*/ 564239 h 700110"/>
                  <a:gd name="connsiteX577" fmla="*/ 152795 w 701227"/>
                  <a:gd name="connsiteY577" fmla="*/ 560171 h 700110"/>
                  <a:gd name="connsiteX578" fmla="*/ 152795 w 701227"/>
                  <a:gd name="connsiteY578" fmla="*/ 560171 h 700110"/>
                  <a:gd name="connsiteX579" fmla="*/ 185910 w 701227"/>
                  <a:gd name="connsiteY579" fmla="*/ 336414 h 700110"/>
                  <a:gd name="connsiteX580" fmla="*/ 170224 w 701227"/>
                  <a:gd name="connsiteY580" fmla="*/ 349781 h 700110"/>
                  <a:gd name="connsiteX581" fmla="*/ 167319 w 701227"/>
                  <a:gd name="connsiteY581" fmla="*/ 333508 h 700110"/>
                  <a:gd name="connsiteX582" fmla="*/ 185910 w 701227"/>
                  <a:gd name="connsiteY582" fmla="*/ 336414 h 700110"/>
                  <a:gd name="connsiteX583" fmla="*/ 185910 w 701227"/>
                  <a:gd name="connsiteY583" fmla="*/ 336414 h 700110"/>
                  <a:gd name="connsiteX584" fmla="*/ 148147 w 701227"/>
                  <a:gd name="connsiteY584" fmla="*/ 619452 h 700110"/>
                  <a:gd name="connsiteX585" fmla="*/ 141756 w 701227"/>
                  <a:gd name="connsiteY585" fmla="*/ 622939 h 700110"/>
                  <a:gd name="connsiteX586" fmla="*/ 148147 w 701227"/>
                  <a:gd name="connsiteY586" fmla="*/ 619452 h 700110"/>
                  <a:gd name="connsiteX587" fmla="*/ 148147 w 701227"/>
                  <a:gd name="connsiteY587" fmla="*/ 619452 h 700110"/>
                  <a:gd name="connsiteX588" fmla="*/ 168481 w 701227"/>
                  <a:gd name="connsiteY588" fmla="*/ 476480 h 700110"/>
                  <a:gd name="connsiteX589" fmla="*/ 160347 w 701227"/>
                  <a:gd name="connsiteY589" fmla="*/ 489847 h 700110"/>
                  <a:gd name="connsiteX590" fmla="*/ 153956 w 701227"/>
                  <a:gd name="connsiteY590" fmla="*/ 476480 h 700110"/>
                  <a:gd name="connsiteX591" fmla="*/ 168481 w 701227"/>
                  <a:gd name="connsiteY591" fmla="*/ 476480 h 700110"/>
                  <a:gd name="connsiteX592" fmla="*/ 168481 w 701227"/>
                  <a:gd name="connsiteY592" fmla="*/ 476480 h 700110"/>
                  <a:gd name="connsiteX593" fmla="*/ 199272 w 701227"/>
                  <a:gd name="connsiteY593" fmla="*/ 253885 h 700110"/>
                  <a:gd name="connsiteX594" fmla="*/ 181262 w 701227"/>
                  <a:gd name="connsiteY594" fmla="*/ 252142 h 700110"/>
                  <a:gd name="connsiteX595" fmla="*/ 188814 w 701227"/>
                  <a:gd name="connsiteY595" fmla="*/ 268996 h 700110"/>
                  <a:gd name="connsiteX596" fmla="*/ 199272 w 701227"/>
                  <a:gd name="connsiteY596" fmla="*/ 253885 h 700110"/>
                  <a:gd name="connsiteX597" fmla="*/ 199272 w 701227"/>
                  <a:gd name="connsiteY597" fmla="*/ 253885 h 700110"/>
                  <a:gd name="connsiteX598" fmla="*/ 221930 w 701227"/>
                  <a:gd name="connsiteY598" fmla="*/ 90572 h 700110"/>
                  <a:gd name="connsiteX599" fmla="*/ 211472 w 701227"/>
                  <a:gd name="connsiteY599" fmla="*/ 98128 h 700110"/>
                  <a:gd name="connsiteX600" fmla="*/ 221930 w 701227"/>
                  <a:gd name="connsiteY600" fmla="*/ 90572 h 700110"/>
                  <a:gd name="connsiteX601" fmla="*/ 221930 w 701227"/>
                  <a:gd name="connsiteY601" fmla="*/ 90572 h 700110"/>
                  <a:gd name="connsiteX602" fmla="*/ 200434 w 701227"/>
                  <a:gd name="connsiteY602" fmla="*/ 168451 h 700110"/>
                  <a:gd name="connsiteX603" fmla="*/ 212053 w 701227"/>
                  <a:gd name="connsiteY603" fmla="*/ 176588 h 700110"/>
                  <a:gd name="connsiteX604" fmla="*/ 198110 w 701227"/>
                  <a:gd name="connsiteY604" fmla="*/ 184724 h 700110"/>
                  <a:gd name="connsiteX605" fmla="*/ 192881 w 701227"/>
                  <a:gd name="connsiteY605" fmla="*/ 176006 h 700110"/>
                  <a:gd name="connsiteX606" fmla="*/ 200434 w 701227"/>
                  <a:gd name="connsiteY606" fmla="*/ 168451 h 700110"/>
                  <a:gd name="connsiteX607" fmla="*/ 200434 w 701227"/>
                  <a:gd name="connsiteY607" fmla="*/ 168451 h 700110"/>
                  <a:gd name="connsiteX608" fmla="*/ 184167 w 701227"/>
                  <a:gd name="connsiteY608" fmla="*/ 394533 h 700110"/>
                  <a:gd name="connsiteX609" fmla="*/ 173129 w 701227"/>
                  <a:gd name="connsiteY609" fmla="*/ 409643 h 700110"/>
                  <a:gd name="connsiteX610" fmla="*/ 168481 w 701227"/>
                  <a:gd name="connsiteY610" fmla="*/ 391627 h 700110"/>
                  <a:gd name="connsiteX611" fmla="*/ 184167 w 701227"/>
                  <a:gd name="connsiteY611" fmla="*/ 394533 h 700110"/>
                  <a:gd name="connsiteX612" fmla="*/ 184167 w 701227"/>
                  <a:gd name="connsiteY612" fmla="*/ 394533 h 700110"/>
                  <a:gd name="connsiteX613" fmla="*/ 165576 w 701227"/>
                  <a:gd name="connsiteY613" fmla="*/ 535761 h 700110"/>
                  <a:gd name="connsiteX614" fmla="*/ 155700 w 701227"/>
                  <a:gd name="connsiteY614" fmla="*/ 545641 h 700110"/>
                  <a:gd name="connsiteX615" fmla="*/ 156280 w 701227"/>
                  <a:gd name="connsiteY615" fmla="*/ 532855 h 700110"/>
                  <a:gd name="connsiteX616" fmla="*/ 165576 w 701227"/>
                  <a:gd name="connsiteY616" fmla="*/ 535761 h 700110"/>
                  <a:gd name="connsiteX617" fmla="*/ 165576 w 701227"/>
                  <a:gd name="connsiteY617" fmla="*/ 535761 h 700110"/>
                  <a:gd name="connsiteX618" fmla="*/ 198691 w 701227"/>
                  <a:gd name="connsiteY618" fmla="*/ 315491 h 700110"/>
                  <a:gd name="connsiteX619" fmla="*/ 182424 w 701227"/>
                  <a:gd name="connsiteY619" fmla="*/ 327115 h 700110"/>
                  <a:gd name="connsiteX620" fmla="*/ 181843 w 701227"/>
                  <a:gd name="connsiteY620" fmla="*/ 307936 h 700110"/>
                  <a:gd name="connsiteX621" fmla="*/ 198691 w 701227"/>
                  <a:gd name="connsiteY621" fmla="*/ 315491 h 700110"/>
                  <a:gd name="connsiteX622" fmla="*/ 198691 w 701227"/>
                  <a:gd name="connsiteY622" fmla="*/ 315491 h 700110"/>
                  <a:gd name="connsiteX623" fmla="*/ 212053 w 701227"/>
                  <a:gd name="connsiteY623" fmla="*/ 232963 h 700110"/>
                  <a:gd name="connsiteX624" fmla="*/ 194624 w 701227"/>
                  <a:gd name="connsiteY624" fmla="*/ 228313 h 700110"/>
                  <a:gd name="connsiteX625" fmla="*/ 199853 w 701227"/>
                  <a:gd name="connsiteY625" fmla="*/ 245749 h 700110"/>
                  <a:gd name="connsiteX626" fmla="*/ 212053 w 701227"/>
                  <a:gd name="connsiteY626" fmla="*/ 232963 h 700110"/>
                  <a:gd name="connsiteX627" fmla="*/ 212053 w 701227"/>
                  <a:gd name="connsiteY627" fmla="*/ 232963 h 700110"/>
                  <a:gd name="connsiteX628" fmla="*/ 223673 w 701227"/>
                  <a:gd name="connsiteY628" fmla="*/ 150434 h 700110"/>
                  <a:gd name="connsiteX629" fmla="*/ 214958 w 701227"/>
                  <a:gd name="connsiteY629" fmla="*/ 162058 h 700110"/>
                  <a:gd name="connsiteX630" fmla="*/ 208567 w 701227"/>
                  <a:gd name="connsiteY630" fmla="*/ 148691 h 700110"/>
                  <a:gd name="connsiteX631" fmla="*/ 223673 w 701227"/>
                  <a:gd name="connsiteY631" fmla="*/ 150434 h 700110"/>
                  <a:gd name="connsiteX632" fmla="*/ 223673 w 701227"/>
                  <a:gd name="connsiteY632" fmla="*/ 150434 h 700110"/>
                  <a:gd name="connsiteX633" fmla="*/ 234711 w 701227"/>
                  <a:gd name="connsiteY633" fmla="*/ 71393 h 700110"/>
                  <a:gd name="connsiteX634" fmla="*/ 224835 w 701227"/>
                  <a:gd name="connsiteY634" fmla="*/ 75461 h 700110"/>
                  <a:gd name="connsiteX635" fmla="*/ 227159 w 701227"/>
                  <a:gd name="connsiteY635" fmla="*/ 66743 h 700110"/>
                  <a:gd name="connsiteX636" fmla="*/ 234711 w 701227"/>
                  <a:gd name="connsiteY636" fmla="*/ 71393 h 700110"/>
                  <a:gd name="connsiteX637" fmla="*/ 234711 w 701227"/>
                  <a:gd name="connsiteY637" fmla="*/ 71393 h 700110"/>
                  <a:gd name="connsiteX638" fmla="*/ 163252 w 701227"/>
                  <a:gd name="connsiteY638" fmla="*/ 597367 h 700110"/>
                  <a:gd name="connsiteX639" fmla="*/ 153956 w 701227"/>
                  <a:gd name="connsiteY639" fmla="*/ 600854 h 700110"/>
                  <a:gd name="connsiteX640" fmla="*/ 163252 w 701227"/>
                  <a:gd name="connsiteY640" fmla="*/ 597367 h 700110"/>
                  <a:gd name="connsiteX641" fmla="*/ 163252 w 701227"/>
                  <a:gd name="connsiteY641" fmla="*/ 597367 h 700110"/>
                  <a:gd name="connsiteX642" fmla="*/ 178357 w 701227"/>
                  <a:gd name="connsiteY642" fmla="*/ 449164 h 700110"/>
                  <a:gd name="connsiteX643" fmla="*/ 164995 w 701227"/>
                  <a:gd name="connsiteY643" fmla="*/ 452651 h 700110"/>
                  <a:gd name="connsiteX644" fmla="*/ 176033 w 701227"/>
                  <a:gd name="connsiteY644" fmla="*/ 466600 h 700110"/>
                  <a:gd name="connsiteX645" fmla="*/ 184167 w 701227"/>
                  <a:gd name="connsiteY645" fmla="*/ 458463 h 700110"/>
                  <a:gd name="connsiteX646" fmla="*/ 178357 w 701227"/>
                  <a:gd name="connsiteY646" fmla="*/ 449164 h 700110"/>
                  <a:gd name="connsiteX647" fmla="*/ 178357 w 701227"/>
                  <a:gd name="connsiteY647" fmla="*/ 449164 h 700110"/>
                  <a:gd name="connsiteX648" fmla="*/ 197529 w 701227"/>
                  <a:gd name="connsiteY648" fmla="*/ 373610 h 700110"/>
                  <a:gd name="connsiteX649" fmla="*/ 179519 w 701227"/>
                  <a:gd name="connsiteY649" fmla="*/ 367217 h 700110"/>
                  <a:gd name="connsiteX650" fmla="*/ 180681 w 701227"/>
                  <a:gd name="connsiteY650" fmla="*/ 384652 h 700110"/>
                  <a:gd name="connsiteX651" fmla="*/ 197529 w 701227"/>
                  <a:gd name="connsiteY651" fmla="*/ 373610 h 700110"/>
                  <a:gd name="connsiteX652" fmla="*/ 197529 w 701227"/>
                  <a:gd name="connsiteY652" fmla="*/ 373610 h 700110"/>
                  <a:gd name="connsiteX653" fmla="*/ 179519 w 701227"/>
                  <a:gd name="connsiteY653" fmla="*/ 515419 h 700110"/>
                  <a:gd name="connsiteX654" fmla="*/ 166157 w 701227"/>
                  <a:gd name="connsiteY654" fmla="*/ 522975 h 700110"/>
                  <a:gd name="connsiteX655" fmla="*/ 168481 w 701227"/>
                  <a:gd name="connsiteY655" fmla="*/ 509026 h 700110"/>
                  <a:gd name="connsiteX656" fmla="*/ 179519 w 701227"/>
                  <a:gd name="connsiteY656" fmla="*/ 515419 h 700110"/>
                  <a:gd name="connsiteX657" fmla="*/ 179519 w 701227"/>
                  <a:gd name="connsiteY657" fmla="*/ 515419 h 700110"/>
                  <a:gd name="connsiteX658" fmla="*/ 211472 w 701227"/>
                  <a:gd name="connsiteY658" fmla="*/ 291082 h 700110"/>
                  <a:gd name="connsiteX659" fmla="*/ 194624 w 701227"/>
                  <a:gd name="connsiteY659" fmla="*/ 284688 h 700110"/>
                  <a:gd name="connsiteX660" fmla="*/ 196367 w 701227"/>
                  <a:gd name="connsiteY660" fmla="*/ 304449 h 700110"/>
                  <a:gd name="connsiteX661" fmla="*/ 211472 w 701227"/>
                  <a:gd name="connsiteY661" fmla="*/ 291082 h 700110"/>
                  <a:gd name="connsiteX662" fmla="*/ 211472 w 701227"/>
                  <a:gd name="connsiteY662" fmla="*/ 291082 h 700110"/>
                  <a:gd name="connsiteX663" fmla="*/ 216701 w 701227"/>
                  <a:gd name="connsiteY663" fmla="*/ 202160 h 700110"/>
                  <a:gd name="connsiteX664" fmla="*/ 225416 w 701227"/>
                  <a:gd name="connsiteY664" fmla="*/ 213783 h 700110"/>
                  <a:gd name="connsiteX665" fmla="*/ 212053 w 701227"/>
                  <a:gd name="connsiteY665" fmla="*/ 222501 h 700110"/>
                  <a:gd name="connsiteX666" fmla="*/ 203339 w 701227"/>
                  <a:gd name="connsiteY666" fmla="*/ 210878 h 700110"/>
                  <a:gd name="connsiteX667" fmla="*/ 216701 w 701227"/>
                  <a:gd name="connsiteY667" fmla="*/ 202160 h 700110"/>
                  <a:gd name="connsiteX668" fmla="*/ 216701 w 701227"/>
                  <a:gd name="connsiteY668" fmla="*/ 202160 h 700110"/>
                  <a:gd name="connsiteX669" fmla="*/ 235292 w 701227"/>
                  <a:gd name="connsiteY669" fmla="*/ 128349 h 700110"/>
                  <a:gd name="connsiteX670" fmla="*/ 223673 w 701227"/>
                  <a:gd name="connsiteY670" fmla="*/ 138229 h 700110"/>
                  <a:gd name="connsiteX671" fmla="*/ 224254 w 701227"/>
                  <a:gd name="connsiteY671" fmla="*/ 123700 h 700110"/>
                  <a:gd name="connsiteX672" fmla="*/ 235292 w 701227"/>
                  <a:gd name="connsiteY672" fmla="*/ 128349 h 700110"/>
                  <a:gd name="connsiteX673" fmla="*/ 235292 w 701227"/>
                  <a:gd name="connsiteY673" fmla="*/ 128349 h 700110"/>
                  <a:gd name="connsiteX674" fmla="*/ 246911 w 701227"/>
                  <a:gd name="connsiteY674" fmla="*/ 47564 h 700110"/>
                  <a:gd name="connsiteX675" fmla="*/ 238197 w 701227"/>
                  <a:gd name="connsiteY675" fmla="*/ 52795 h 700110"/>
                  <a:gd name="connsiteX676" fmla="*/ 242845 w 701227"/>
                  <a:gd name="connsiteY676" fmla="*/ 43496 h 700110"/>
                  <a:gd name="connsiteX677" fmla="*/ 246911 w 701227"/>
                  <a:gd name="connsiteY677" fmla="*/ 47564 h 700110"/>
                  <a:gd name="connsiteX678" fmla="*/ 246911 w 701227"/>
                  <a:gd name="connsiteY678" fmla="*/ 47564 h 700110"/>
                  <a:gd name="connsiteX679" fmla="*/ 176033 w 701227"/>
                  <a:gd name="connsiteY679" fmla="*/ 572957 h 700110"/>
                  <a:gd name="connsiteX680" fmla="*/ 167900 w 701227"/>
                  <a:gd name="connsiteY680" fmla="*/ 581093 h 700110"/>
                  <a:gd name="connsiteX681" fmla="*/ 165576 w 701227"/>
                  <a:gd name="connsiteY681" fmla="*/ 571213 h 700110"/>
                  <a:gd name="connsiteX682" fmla="*/ 176033 w 701227"/>
                  <a:gd name="connsiteY682" fmla="*/ 572957 h 700110"/>
                  <a:gd name="connsiteX683" fmla="*/ 176033 w 701227"/>
                  <a:gd name="connsiteY683" fmla="*/ 572957 h 700110"/>
                  <a:gd name="connsiteX684" fmla="*/ 195205 w 701227"/>
                  <a:gd name="connsiteY684" fmla="*/ 431147 h 700110"/>
                  <a:gd name="connsiteX685" fmla="*/ 183005 w 701227"/>
                  <a:gd name="connsiteY685" fmla="*/ 443934 h 700110"/>
                  <a:gd name="connsiteX686" fmla="*/ 178357 w 701227"/>
                  <a:gd name="connsiteY686" fmla="*/ 426498 h 700110"/>
                  <a:gd name="connsiteX687" fmla="*/ 195205 w 701227"/>
                  <a:gd name="connsiteY687" fmla="*/ 431147 h 700110"/>
                  <a:gd name="connsiteX688" fmla="*/ 195205 w 701227"/>
                  <a:gd name="connsiteY688" fmla="*/ 431147 h 700110"/>
                  <a:gd name="connsiteX689" fmla="*/ 210310 w 701227"/>
                  <a:gd name="connsiteY689" fmla="*/ 350944 h 700110"/>
                  <a:gd name="connsiteX690" fmla="*/ 193462 w 701227"/>
                  <a:gd name="connsiteY690" fmla="*/ 342807 h 700110"/>
                  <a:gd name="connsiteX691" fmla="*/ 191719 w 701227"/>
                  <a:gd name="connsiteY691" fmla="*/ 361986 h 700110"/>
                  <a:gd name="connsiteX692" fmla="*/ 210310 w 701227"/>
                  <a:gd name="connsiteY692" fmla="*/ 350944 h 700110"/>
                  <a:gd name="connsiteX693" fmla="*/ 210310 w 701227"/>
                  <a:gd name="connsiteY693" fmla="*/ 350944 h 700110"/>
                  <a:gd name="connsiteX694" fmla="*/ 170224 w 701227"/>
                  <a:gd name="connsiteY694" fmla="*/ 628751 h 700110"/>
                  <a:gd name="connsiteX695" fmla="*/ 167900 w 701227"/>
                  <a:gd name="connsiteY695" fmla="*/ 637469 h 700110"/>
                  <a:gd name="connsiteX696" fmla="*/ 170224 w 701227"/>
                  <a:gd name="connsiteY696" fmla="*/ 628751 h 700110"/>
                  <a:gd name="connsiteX697" fmla="*/ 170224 w 701227"/>
                  <a:gd name="connsiteY697" fmla="*/ 628751 h 700110"/>
                  <a:gd name="connsiteX698" fmla="*/ 184748 w 701227"/>
                  <a:gd name="connsiteY698" fmla="*/ 484617 h 700110"/>
                  <a:gd name="connsiteX699" fmla="*/ 176033 w 701227"/>
                  <a:gd name="connsiteY699" fmla="*/ 498565 h 700110"/>
                  <a:gd name="connsiteX700" fmla="*/ 185910 w 701227"/>
                  <a:gd name="connsiteY700" fmla="*/ 503215 h 700110"/>
                  <a:gd name="connsiteX701" fmla="*/ 192300 w 701227"/>
                  <a:gd name="connsiteY701" fmla="*/ 497984 h 700110"/>
                  <a:gd name="connsiteX702" fmla="*/ 184748 w 701227"/>
                  <a:gd name="connsiteY702" fmla="*/ 484617 h 700110"/>
                  <a:gd name="connsiteX703" fmla="*/ 184748 w 701227"/>
                  <a:gd name="connsiteY703" fmla="*/ 484617 h 700110"/>
                  <a:gd name="connsiteX704" fmla="*/ 223092 w 701227"/>
                  <a:gd name="connsiteY704" fmla="*/ 266672 h 700110"/>
                  <a:gd name="connsiteX705" fmla="*/ 213215 w 701227"/>
                  <a:gd name="connsiteY705" fmla="*/ 281782 h 700110"/>
                  <a:gd name="connsiteX706" fmla="*/ 203339 w 701227"/>
                  <a:gd name="connsiteY706" fmla="*/ 263766 h 700110"/>
                  <a:gd name="connsiteX707" fmla="*/ 223092 w 701227"/>
                  <a:gd name="connsiteY707" fmla="*/ 266672 h 700110"/>
                  <a:gd name="connsiteX708" fmla="*/ 223092 w 701227"/>
                  <a:gd name="connsiteY708" fmla="*/ 266672 h 700110"/>
                  <a:gd name="connsiteX709" fmla="*/ 235873 w 701227"/>
                  <a:gd name="connsiteY709" fmla="*/ 185887 h 700110"/>
                  <a:gd name="connsiteX710" fmla="*/ 228321 w 701227"/>
                  <a:gd name="connsiteY710" fmla="*/ 198673 h 700110"/>
                  <a:gd name="connsiteX711" fmla="*/ 218444 w 701227"/>
                  <a:gd name="connsiteY711" fmla="*/ 183562 h 700110"/>
                  <a:gd name="connsiteX712" fmla="*/ 235873 w 701227"/>
                  <a:gd name="connsiteY712" fmla="*/ 185887 h 700110"/>
                  <a:gd name="connsiteX713" fmla="*/ 235873 w 701227"/>
                  <a:gd name="connsiteY713" fmla="*/ 185887 h 700110"/>
                  <a:gd name="connsiteX714" fmla="*/ 246330 w 701227"/>
                  <a:gd name="connsiteY714" fmla="*/ 103358 h 700110"/>
                  <a:gd name="connsiteX715" fmla="*/ 238197 w 701227"/>
                  <a:gd name="connsiteY715" fmla="*/ 114401 h 700110"/>
                  <a:gd name="connsiteX716" fmla="*/ 235873 w 701227"/>
                  <a:gd name="connsiteY716" fmla="*/ 101034 h 700110"/>
                  <a:gd name="connsiteX717" fmla="*/ 246330 w 701227"/>
                  <a:gd name="connsiteY717" fmla="*/ 103358 h 700110"/>
                  <a:gd name="connsiteX718" fmla="*/ 246330 w 701227"/>
                  <a:gd name="connsiteY718" fmla="*/ 103358 h 700110"/>
                  <a:gd name="connsiteX719" fmla="*/ 250978 w 701227"/>
                  <a:gd name="connsiteY719" fmla="*/ 22573 h 700110"/>
                  <a:gd name="connsiteX720" fmla="*/ 257950 w 701227"/>
                  <a:gd name="connsiteY720" fmla="*/ 25479 h 700110"/>
                  <a:gd name="connsiteX721" fmla="*/ 253302 w 701227"/>
                  <a:gd name="connsiteY721" fmla="*/ 30129 h 700110"/>
                  <a:gd name="connsiteX722" fmla="*/ 250978 w 701227"/>
                  <a:gd name="connsiteY722" fmla="*/ 22573 h 700110"/>
                  <a:gd name="connsiteX723" fmla="*/ 250978 w 701227"/>
                  <a:gd name="connsiteY723" fmla="*/ 22573 h 700110"/>
                  <a:gd name="connsiteX724" fmla="*/ 208567 w 701227"/>
                  <a:gd name="connsiteY724" fmla="*/ 408481 h 700110"/>
                  <a:gd name="connsiteX725" fmla="*/ 189396 w 701227"/>
                  <a:gd name="connsiteY725" fmla="*/ 404413 h 700110"/>
                  <a:gd name="connsiteX726" fmla="*/ 195786 w 701227"/>
                  <a:gd name="connsiteY726" fmla="*/ 422430 h 700110"/>
                  <a:gd name="connsiteX727" fmla="*/ 208567 w 701227"/>
                  <a:gd name="connsiteY727" fmla="*/ 408481 h 700110"/>
                  <a:gd name="connsiteX728" fmla="*/ 208567 w 701227"/>
                  <a:gd name="connsiteY728" fmla="*/ 408481 h 700110"/>
                  <a:gd name="connsiteX729" fmla="*/ 189976 w 701227"/>
                  <a:gd name="connsiteY729" fmla="*/ 550291 h 700110"/>
                  <a:gd name="connsiteX730" fmla="*/ 180100 w 701227"/>
                  <a:gd name="connsiteY730" fmla="*/ 559008 h 700110"/>
                  <a:gd name="connsiteX731" fmla="*/ 177776 w 701227"/>
                  <a:gd name="connsiteY731" fmla="*/ 546222 h 700110"/>
                  <a:gd name="connsiteX732" fmla="*/ 189976 w 701227"/>
                  <a:gd name="connsiteY732" fmla="*/ 550291 h 700110"/>
                  <a:gd name="connsiteX733" fmla="*/ 189976 w 701227"/>
                  <a:gd name="connsiteY733" fmla="*/ 550291 h 700110"/>
                  <a:gd name="connsiteX734" fmla="*/ 222511 w 701227"/>
                  <a:gd name="connsiteY734" fmla="*/ 326534 h 700110"/>
                  <a:gd name="connsiteX735" fmla="*/ 203920 w 701227"/>
                  <a:gd name="connsiteY735" fmla="*/ 319559 h 700110"/>
                  <a:gd name="connsiteX736" fmla="*/ 203920 w 701227"/>
                  <a:gd name="connsiteY736" fmla="*/ 338739 h 700110"/>
                  <a:gd name="connsiteX737" fmla="*/ 222511 w 701227"/>
                  <a:gd name="connsiteY737" fmla="*/ 326534 h 700110"/>
                  <a:gd name="connsiteX738" fmla="*/ 222511 w 701227"/>
                  <a:gd name="connsiteY738" fmla="*/ 326534 h 700110"/>
                  <a:gd name="connsiteX739" fmla="*/ 185910 w 701227"/>
                  <a:gd name="connsiteY739" fmla="*/ 607828 h 700110"/>
                  <a:gd name="connsiteX740" fmla="*/ 176614 w 701227"/>
                  <a:gd name="connsiteY740" fmla="*/ 613059 h 700110"/>
                  <a:gd name="connsiteX741" fmla="*/ 185910 w 701227"/>
                  <a:gd name="connsiteY741" fmla="*/ 607828 h 700110"/>
                  <a:gd name="connsiteX742" fmla="*/ 185910 w 701227"/>
                  <a:gd name="connsiteY742" fmla="*/ 607828 h 700110"/>
                  <a:gd name="connsiteX743" fmla="*/ 205082 w 701227"/>
                  <a:gd name="connsiteY743" fmla="*/ 466600 h 700110"/>
                  <a:gd name="connsiteX744" fmla="*/ 196367 w 701227"/>
                  <a:gd name="connsiteY744" fmla="*/ 480548 h 700110"/>
                  <a:gd name="connsiteX745" fmla="*/ 187072 w 701227"/>
                  <a:gd name="connsiteY745" fmla="*/ 465437 h 700110"/>
                  <a:gd name="connsiteX746" fmla="*/ 205082 w 701227"/>
                  <a:gd name="connsiteY746" fmla="*/ 466600 h 700110"/>
                  <a:gd name="connsiteX747" fmla="*/ 205082 w 701227"/>
                  <a:gd name="connsiteY747" fmla="*/ 466600 h 700110"/>
                  <a:gd name="connsiteX748" fmla="*/ 235873 w 701227"/>
                  <a:gd name="connsiteY748" fmla="*/ 244587 h 700110"/>
                  <a:gd name="connsiteX749" fmla="*/ 219025 w 701227"/>
                  <a:gd name="connsiteY749" fmla="*/ 257372 h 700110"/>
                  <a:gd name="connsiteX750" fmla="*/ 220768 w 701227"/>
                  <a:gd name="connsiteY750" fmla="*/ 237612 h 700110"/>
                  <a:gd name="connsiteX751" fmla="*/ 235873 w 701227"/>
                  <a:gd name="connsiteY751" fmla="*/ 244587 h 700110"/>
                  <a:gd name="connsiteX752" fmla="*/ 235873 w 701227"/>
                  <a:gd name="connsiteY752" fmla="*/ 244587 h 700110"/>
                  <a:gd name="connsiteX753" fmla="*/ 248073 w 701227"/>
                  <a:gd name="connsiteY753" fmla="*/ 163221 h 700110"/>
                  <a:gd name="connsiteX754" fmla="*/ 231225 w 701227"/>
                  <a:gd name="connsiteY754" fmla="*/ 160315 h 700110"/>
                  <a:gd name="connsiteX755" fmla="*/ 235292 w 701227"/>
                  <a:gd name="connsiteY755" fmla="*/ 174844 h 700110"/>
                  <a:gd name="connsiteX756" fmla="*/ 248073 w 701227"/>
                  <a:gd name="connsiteY756" fmla="*/ 163221 h 700110"/>
                  <a:gd name="connsiteX757" fmla="*/ 248073 w 701227"/>
                  <a:gd name="connsiteY757" fmla="*/ 163221 h 700110"/>
                  <a:gd name="connsiteX758" fmla="*/ 258531 w 701227"/>
                  <a:gd name="connsiteY758" fmla="*/ 82435 h 700110"/>
                  <a:gd name="connsiteX759" fmla="*/ 245750 w 701227"/>
                  <a:gd name="connsiteY759" fmla="*/ 86504 h 700110"/>
                  <a:gd name="connsiteX760" fmla="*/ 258531 w 701227"/>
                  <a:gd name="connsiteY760" fmla="*/ 82435 h 700110"/>
                  <a:gd name="connsiteX761" fmla="*/ 258531 w 701227"/>
                  <a:gd name="connsiteY761" fmla="*/ 82435 h 700110"/>
                  <a:gd name="connsiteX762" fmla="*/ 220187 w 701227"/>
                  <a:gd name="connsiteY762" fmla="*/ 382909 h 700110"/>
                  <a:gd name="connsiteX763" fmla="*/ 209729 w 701227"/>
                  <a:gd name="connsiteY763" fmla="*/ 399763 h 700110"/>
                  <a:gd name="connsiteX764" fmla="*/ 199272 w 701227"/>
                  <a:gd name="connsiteY764" fmla="*/ 382909 h 700110"/>
                  <a:gd name="connsiteX765" fmla="*/ 220187 w 701227"/>
                  <a:gd name="connsiteY765" fmla="*/ 382909 h 700110"/>
                  <a:gd name="connsiteX766" fmla="*/ 220187 w 701227"/>
                  <a:gd name="connsiteY766" fmla="*/ 382909 h 700110"/>
                  <a:gd name="connsiteX767" fmla="*/ 198691 w 701227"/>
                  <a:gd name="connsiteY767" fmla="*/ 520650 h 700110"/>
                  <a:gd name="connsiteX768" fmla="*/ 202177 w 701227"/>
                  <a:gd name="connsiteY768" fmla="*/ 532274 h 700110"/>
                  <a:gd name="connsiteX769" fmla="*/ 186491 w 701227"/>
                  <a:gd name="connsiteY769" fmla="*/ 529949 h 700110"/>
                  <a:gd name="connsiteX770" fmla="*/ 192881 w 701227"/>
                  <a:gd name="connsiteY770" fmla="*/ 519488 h 700110"/>
                  <a:gd name="connsiteX771" fmla="*/ 198691 w 701227"/>
                  <a:gd name="connsiteY771" fmla="*/ 520650 h 700110"/>
                  <a:gd name="connsiteX772" fmla="*/ 198691 w 701227"/>
                  <a:gd name="connsiteY772" fmla="*/ 520650 h 700110"/>
                  <a:gd name="connsiteX773" fmla="*/ 221349 w 701227"/>
                  <a:gd name="connsiteY773" fmla="*/ 294569 h 700110"/>
                  <a:gd name="connsiteX774" fmla="*/ 235873 w 701227"/>
                  <a:gd name="connsiteY774" fmla="*/ 309098 h 700110"/>
                  <a:gd name="connsiteX775" fmla="*/ 217863 w 701227"/>
                  <a:gd name="connsiteY775" fmla="*/ 317235 h 700110"/>
                  <a:gd name="connsiteX776" fmla="*/ 210891 w 701227"/>
                  <a:gd name="connsiteY776" fmla="*/ 305611 h 700110"/>
                  <a:gd name="connsiteX777" fmla="*/ 221349 w 701227"/>
                  <a:gd name="connsiteY777" fmla="*/ 294569 h 700110"/>
                  <a:gd name="connsiteX778" fmla="*/ 221349 w 701227"/>
                  <a:gd name="connsiteY778" fmla="*/ 294569 h 700110"/>
                  <a:gd name="connsiteX779" fmla="*/ 247492 w 701227"/>
                  <a:gd name="connsiteY779" fmla="*/ 221339 h 700110"/>
                  <a:gd name="connsiteX780" fmla="*/ 230063 w 701227"/>
                  <a:gd name="connsiteY780" fmla="*/ 216689 h 700110"/>
                  <a:gd name="connsiteX781" fmla="*/ 234711 w 701227"/>
                  <a:gd name="connsiteY781" fmla="*/ 235869 h 700110"/>
                  <a:gd name="connsiteX782" fmla="*/ 247492 w 701227"/>
                  <a:gd name="connsiteY782" fmla="*/ 221339 h 700110"/>
                  <a:gd name="connsiteX783" fmla="*/ 247492 w 701227"/>
                  <a:gd name="connsiteY783" fmla="*/ 221339 h 700110"/>
                  <a:gd name="connsiteX784" fmla="*/ 248654 w 701227"/>
                  <a:gd name="connsiteY784" fmla="*/ 134161 h 700110"/>
                  <a:gd name="connsiteX785" fmla="*/ 258531 w 701227"/>
                  <a:gd name="connsiteY785" fmla="*/ 147528 h 700110"/>
                  <a:gd name="connsiteX786" fmla="*/ 246330 w 701227"/>
                  <a:gd name="connsiteY786" fmla="*/ 151015 h 700110"/>
                  <a:gd name="connsiteX787" fmla="*/ 241102 w 701227"/>
                  <a:gd name="connsiteY787" fmla="*/ 141717 h 700110"/>
                  <a:gd name="connsiteX788" fmla="*/ 248654 w 701227"/>
                  <a:gd name="connsiteY788" fmla="*/ 134161 h 700110"/>
                  <a:gd name="connsiteX789" fmla="*/ 248654 w 701227"/>
                  <a:gd name="connsiteY789" fmla="*/ 134161 h 700110"/>
                  <a:gd name="connsiteX790" fmla="*/ 265502 w 701227"/>
                  <a:gd name="connsiteY790" fmla="*/ 53957 h 700110"/>
                  <a:gd name="connsiteX791" fmla="*/ 270731 w 701227"/>
                  <a:gd name="connsiteY791" fmla="*/ 60931 h 700110"/>
                  <a:gd name="connsiteX792" fmla="*/ 263759 w 701227"/>
                  <a:gd name="connsiteY792" fmla="*/ 67325 h 700110"/>
                  <a:gd name="connsiteX793" fmla="*/ 257950 w 701227"/>
                  <a:gd name="connsiteY793" fmla="*/ 59188 h 700110"/>
                  <a:gd name="connsiteX794" fmla="*/ 265502 w 701227"/>
                  <a:gd name="connsiteY794" fmla="*/ 53957 h 700110"/>
                  <a:gd name="connsiteX795" fmla="*/ 265502 w 701227"/>
                  <a:gd name="connsiteY795" fmla="*/ 53957 h 700110"/>
                  <a:gd name="connsiteX796" fmla="*/ 199272 w 701227"/>
                  <a:gd name="connsiteY796" fmla="*/ 584581 h 700110"/>
                  <a:gd name="connsiteX797" fmla="*/ 193462 w 701227"/>
                  <a:gd name="connsiteY797" fmla="*/ 593299 h 700110"/>
                  <a:gd name="connsiteX798" fmla="*/ 188814 w 701227"/>
                  <a:gd name="connsiteY798" fmla="*/ 581675 h 700110"/>
                  <a:gd name="connsiteX799" fmla="*/ 199272 w 701227"/>
                  <a:gd name="connsiteY799" fmla="*/ 584581 h 700110"/>
                  <a:gd name="connsiteX800" fmla="*/ 199272 w 701227"/>
                  <a:gd name="connsiteY800" fmla="*/ 584581 h 700110"/>
                  <a:gd name="connsiteX801" fmla="*/ 219025 w 701227"/>
                  <a:gd name="connsiteY801" fmla="*/ 443934 h 700110"/>
                  <a:gd name="connsiteX802" fmla="*/ 202758 w 701227"/>
                  <a:gd name="connsiteY802" fmla="*/ 437540 h 700110"/>
                  <a:gd name="connsiteX803" fmla="*/ 203339 w 701227"/>
                  <a:gd name="connsiteY803" fmla="*/ 456138 h 700110"/>
                  <a:gd name="connsiteX804" fmla="*/ 219025 w 701227"/>
                  <a:gd name="connsiteY804" fmla="*/ 443934 h 700110"/>
                  <a:gd name="connsiteX805" fmla="*/ 219025 w 701227"/>
                  <a:gd name="connsiteY805" fmla="*/ 443934 h 700110"/>
                  <a:gd name="connsiteX806" fmla="*/ 227739 w 701227"/>
                  <a:gd name="connsiteY806" fmla="*/ 353850 h 700110"/>
                  <a:gd name="connsiteX807" fmla="*/ 234130 w 701227"/>
                  <a:gd name="connsiteY807" fmla="*/ 366636 h 700110"/>
                  <a:gd name="connsiteX808" fmla="*/ 213796 w 701227"/>
                  <a:gd name="connsiteY808" fmla="*/ 374191 h 700110"/>
                  <a:gd name="connsiteX809" fmla="*/ 214377 w 701227"/>
                  <a:gd name="connsiteY809" fmla="*/ 355593 h 700110"/>
                  <a:gd name="connsiteX810" fmla="*/ 227739 w 701227"/>
                  <a:gd name="connsiteY810" fmla="*/ 353850 h 700110"/>
                  <a:gd name="connsiteX811" fmla="*/ 227739 w 701227"/>
                  <a:gd name="connsiteY811" fmla="*/ 353850 h 700110"/>
                  <a:gd name="connsiteX812" fmla="*/ 192300 w 701227"/>
                  <a:gd name="connsiteY812" fmla="*/ 640956 h 700110"/>
                  <a:gd name="connsiteX813" fmla="*/ 196948 w 701227"/>
                  <a:gd name="connsiteY813" fmla="*/ 646186 h 700110"/>
                  <a:gd name="connsiteX814" fmla="*/ 188814 w 701227"/>
                  <a:gd name="connsiteY814" fmla="*/ 647930 h 700110"/>
                  <a:gd name="connsiteX815" fmla="*/ 192300 w 701227"/>
                  <a:gd name="connsiteY815" fmla="*/ 640956 h 700110"/>
                  <a:gd name="connsiteX816" fmla="*/ 192300 w 701227"/>
                  <a:gd name="connsiteY816" fmla="*/ 640956 h 700110"/>
                  <a:gd name="connsiteX817" fmla="*/ 216120 w 701227"/>
                  <a:gd name="connsiteY817" fmla="*/ 501471 h 700110"/>
                  <a:gd name="connsiteX818" fmla="*/ 202177 w 701227"/>
                  <a:gd name="connsiteY818" fmla="*/ 513676 h 700110"/>
                  <a:gd name="connsiteX819" fmla="*/ 204501 w 701227"/>
                  <a:gd name="connsiteY819" fmla="*/ 496821 h 700110"/>
                  <a:gd name="connsiteX820" fmla="*/ 216120 w 701227"/>
                  <a:gd name="connsiteY820" fmla="*/ 501471 h 700110"/>
                  <a:gd name="connsiteX821" fmla="*/ 216120 w 701227"/>
                  <a:gd name="connsiteY821" fmla="*/ 501471 h 700110"/>
                  <a:gd name="connsiteX822" fmla="*/ 241683 w 701227"/>
                  <a:gd name="connsiteY822" fmla="*/ 273065 h 700110"/>
                  <a:gd name="connsiteX823" fmla="*/ 224254 w 701227"/>
                  <a:gd name="connsiteY823" fmla="*/ 286432 h 700110"/>
                  <a:gd name="connsiteX824" fmla="*/ 234130 w 701227"/>
                  <a:gd name="connsiteY824" fmla="*/ 296312 h 700110"/>
                  <a:gd name="connsiteX825" fmla="*/ 245750 w 701227"/>
                  <a:gd name="connsiteY825" fmla="*/ 291082 h 700110"/>
                  <a:gd name="connsiteX826" fmla="*/ 241683 w 701227"/>
                  <a:gd name="connsiteY826" fmla="*/ 273065 h 700110"/>
                  <a:gd name="connsiteX827" fmla="*/ 241683 w 701227"/>
                  <a:gd name="connsiteY827" fmla="*/ 273065 h 700110"/>
                  <a:gd name="connsiteX828" fmla="*/ 259693 w 701227"/>
                  <a:gd name="connsiteY828" fmla="*/ 198673 h 700110"/>
                  <a:gd name="connsiteX829" fmla="*/ 242264 w 701227"/>
                  <a:gd name="connsiteY829" fmla="*/ 194023 h 700110"/>
                  <a:gd name="connsiteX830" fmla="*/ 245168 w 701227"/>
                  <a:gd name="connsiteY830" fmla="*/ 212040 h 700110"/>
                  <a:gd name="connsiteX831" fmla="*/ 259693 w 701227"/>
                  <a:gd name="connsiteY831" fmla="*/ 198673 h 700110"/>
                  <a:gd name="connsiteX832" fmla="*/ 259693 w 701227"/>
                  <a:gd name="connsiteY832" fmla="*/ 198673 h 700110"/>
                  <a:gd name="connsiteX833" fmla="*/ 261435 w 701227"/>
                  <a:gd name="connsiteY833" fmla="*/ 112076 h 700110"/>
                  <a:gd name="connsiteX834" fmla="*/ 271312 w 701227"/>
                  <a:gd name="connsiteY834" fmla="*/ 123119 h 700110"/>
                  <a:gd name="connsiteX835" fmla="*/ 259112 w 701227"/>
                  <a:gd name="connsiteY835" fmla="*/ 127187 h 700110"/>
                  <a:gd name="connsiteX836" fmla="*/ 254464 w 701227"/>
                  <a:gd name="connsiteY836" fmla="*/ 119050 h 700110"/>
                  <a:gd name="connsiteX837" fmla="*/ 261435 w 701227"/>
                  <a:gd name="connsiteY837" fmla="*/ 112076 h 700110"/>
                  <a:gd name="connsiteX838" fmla="*/ 261435 w 701227"/>
                  <a:gd name="connsiteY838" fmla="*/ 112076 h 700110"/>
                  <a:gd name="connsiteX839" fmla="*/ 281769 w 701227"/>
                  <a:gd name="connsiteY839" fmla="*/ 35360 h 700110"/>
                  <a:gd name="connsiteX840" fmla="*/ 281188 w 701227"/>
                  <a:gd name="connsiteY840" fmla="*/ 40590 h 700110"/>
                  <a:gd name="connsiteX841" fmla="*/ 274217 w 701227"/>
                  <a:gd name="connsiteY841" fmla="*/ 41171 h 700110"/>
                  <a:gd name="connsiteX842" fmla="*/ 276541 w 701227"/>
                  <a:gd name="connsiteY842" fmla="*/ 32454 h 700110"/>
                  <a:gd name="connsiteX843" fmla="*/ 281769 w 701227"/>
                  <a:gd name="connsiteY843" fmla="*/ 35360 h 700110"/>
                  <a:gd name="connsiteX844" fmla="*/ 281769 w 701227"/>
                  <a:gd name="connsiteY844" fmla="*/ 35360 h 700110"/>
                  <a:gd name="connsiteX845" fmla="*/ 212053 w 701227"/>
                  <a:gd name="connsiteY845" fmla="*/ 559589 h 700110"/>
                  <a:gd name="connsiteX846" fmla="*/ 207987 w 701227"/>
                  <a:gd name="connsiteY846" fmla="*/ 571213 h 700110"/>
                  <a:gd name="connsiteX847" fmla="*/ 198691 w 701227"/>
                  <a:gd name="connsiteY847" fmla="*/ 560752 h 700110"/>
                  <a:gd name="connsiteX848" fmla="*/ 212053 w 701227"/>
                  <a:gd name="connsiteY848" fmla="*/ 559589 h 700110"/>
                  <a:gd name="connsiteX849" fmla="*/ 212053 w 701227"/>
                  <a:gd name="connsiteY849" fmla="*/ 559589 h 700110"/>
                  <a:gd name="connsiteX850" fmla="*/ 231806 w 701227"/>
                  <a:gd name="connsiteY850" fmla="*/ 421267 h 700110"/>
                  <a:gd name="connsiteX851" fmla="*/ 214377 w 701227"/>
                  <a:gd name="connsiteY851" fmla="*/ 433472 h 700110"/>
                  <a:gd name="connsiteX852" fmla="*/ 214377 w 701227"/>
                  <a:gd name="connsiteY852" fmla="*/ 413712 h 700110"/>
                  <a:gd name="connsiteX853" fmla="*/ 231806 w 701227"/>
                  <a:gd name="connsiteY853" fmla="*/ 421267 h 700110"/>
                  <a:gd name="connsiteX854" fmla="*/ 231806 w 701227"/>
                  <a:gd name="connsiteY854" fmla="*/ 421267 h 700110"/>
                  <a:gd name="connsiteX855" fmla="*/ 245750 w 701227"/>
                  <a:gd name="connsiteY855" fmla="*/ 337576 h 700110"/>
                  <a:gd name="connsiteX856" fmla="*/ 228901 w 701227"/>
                  <a:gd name="connsiteY856" fmla="*/ 353268 h 700110"/>
                  <a:gd name="connsiteX857" fmla="*/ 227159 w 701227"/>
                  <a:gd name="connsiteY857" fmla="*/ 331183 h 700110"/>
                  <a:gd name="connsiteX858" fmla="*/ 245750 w 701227"/>
                  <a:gd name="connsiteY858" fmla="*/ 337576 h 700110"/>
                  <a:gd name="connsiteX859" fmla="*/ 245750 w 701227"/>
                  <a:gd name="connsiteY859" fmla="*/ 337576 h 700110"/>
                  <a:gd name="connsiteX860" fmla="*/ 208567 w 701227"/>
                  <a:gd name="connsiteY860" fmla="*/ 620033 h 700110"/>
                  <a:gd name="connsiteX861" fmla="*/ 200434 w 701227"/>
                  <a:gd name="connsiteY861" fmla="*/ 626426 h 700110"/>
                  <a:gd name="connsiteX862" fmla="*/ 208567 w 701227"/>
                  <a:gd name="connsiteY862" fmla="*/ 620033 h 700110"/>
                  <a:gd name="connsiteX863" fmla="*/ 208567 w 701227"/>
                  <a:gd name="connsiteY863" fmla="*/ 620033 h 700110"/>
                  <a:gd name="connsiteX864" fmla="*/ 255626 w 701227"/>
                  <a:gd name="connsiteY864" fmla="*/ 250980 h 700110"/>
                  <a:gd name="connsiteX865" fmla="*/ 237035 w 701227"/>
                  <a:gd name="connsiteY865" fmla="*/ 255048 h 700110"/>
                  <a:gd name="connsiteX866" fmla="*/ 249816 w 701227"/>
                  <a:gd name="connsiteY866" fmla="*/ 271902 h 700110"/>
                  <a:gd name="connsiteX867" fmla="*/ 259112 w 701227"/>
                  <a:gd name="connsiteY867" fmla="*/ 266672 h 700110"/>
                  <a:gd name="connsiteX868" fmla="*/ 255626 w 701227"/>
                  <a:gd name="connsiteY868" fmla="*/ 250980 h 700110"/>
                  <a:gd name="connsiteX869" fmla="*/ 255626 w 701227"/>
                  <a:gd name="connsiteY869" fmla="*/ 250980 h 700110"/>
                  <a:gd name="connsiteX870" fmla="*/ 282350 w 701227"/>
                  <a:gd name="connsiteY870" fmla="*/ 93478 h 700110"/>
                  <a:gd name="connsiteX871" fmla="*/ 272474 w 701227"/>
                  <a:gd name="connsiteY871" fmla="*/ 103939 h 700110"/>
                  <a:gd name="connsiteX872" fmla="*/ 270150 w 701227"/>
                  <a:gd name="connsiteY872" fmla="*/ 91734 h 700110"/>
                  <a:gd name="connsiteX873" fmla="*/ 282350 w 701227"/>
                  <a:gd name="connsiteY873" fmla="*/ 93478 h 700110"/>
                  <a:gd name="connsiteX874" fmla="*/ 282350 w 701227"/>
                  <a:gd name="connsiteY874" fmla="*/ 93478 h 700110"/>
                  <a:gd name="connsiteX875" fmla="*/ 292808 w 701227"/>
                  <a:gd name="connsiteY875" fmla="*/ 12693 h 700110"/>
                  <a:gd name="connsiteX876" fmla="*/ 286417 w 701227"/>
                  <a:gd name="connsiteY876" fmla="*/ 17343 h 700110"/>
                  <a:gd name="connsiteX877" fmla="*/ 292808 w 701227"/>
                  <a:gd name="connsiteY877" fmla="*/ 12693 h 700110"/>
                  <a:gd name="connsiteX878" fmla="*/ 292808 w 701227"/>
                  <a:gd name="connsiteY878" fmla="*/ 12693 h 700110"/>
                  <a:gd name="connsiteX879" fmla="*/ 229482 w 701227"/>
                  <a:gd name="connsiteY879" fmla="*/ 479386 h 700110"/>
                  <a:gd name="connsiteX880" fmla="*/ 212634 w 701227"/>
                  <a:gd name="connsiteY880" fmla="*/ 474155 h 700110"/>
                  <a:gd name="connsiteX881" fmla="*/ 217863 w 701227"/>
                  <a:gd name="connsiteY881" fmla="*/ 492172 h 700110"/>
                  <a:gd name="connsiteX882" fmla="*/ 229482 w 701227"/>
                  <a:gd name="connsiteY882" fmla="*/ 479386 h 700110"/>
                  <a:gd name="connsiteX883" fmla="*/ 229482 w 701227"/>
                  <a:gd name="connsiteY883" fmla="*/ 479386 h 700110"/>
                  <a:gd name="connsiteX884" fmla="*/ 271312 w 701227"/>
                  <a:gd name="connsiteY884" fmla="*/ 176006 h 700110"/>
                  <a:gd name="connsiteX885" fmla="*/ 255626 w 701227"/>
                  <a:gd name="connsiteY885" fmla="*/ 186468 h 700110"/>
                  <a:gd name="connsiteX886" fmla="*/ 256788 w 701227"/>
                  <a:gd name="connsiteY886" fmla="*/ 169032 h 700110"/>
                  <a:gd name="connsiteX887" fmla="*/ 271312 w 701227"/>
                  <a:gd name="connsiteY887" fmla="*/ 176006 h 700110"/>
                  <a:gd name="connsiteX888" fmla="*/ 271312 w 701227"/>
                  <a:gd name="connsiteY888" fmla="*/ 176006 h 700110"/>
                  <a:gd name="connsiteX889" fmla="*/ 225416 w 701227"/>
                  <a:gd name="connsiteY889" fmla="*/ 536923 h 700110"/>
                  <a:gd name="connsiteX890" fmla="*/ 219025 w 701227"/>
                  <a:gd name="connsiteY890" fmla="*/ 549710 h 700110"/>
                  <a:gd name="connsiteX891" fmla="*/ 210310 w 701227"/>
                  <a:gd name="connsiteY891" fmla="*/ 537504 h 700110"/>
                  <a:gd name="connsiteX892" fmla="*/ 225416 w 701227"/>
                  <a:gd name="connsiteY892" fmla="*/ 536923 h 700110"/>
                  <a:gd name="connsiteX893" fmla="*/ 225416 w 701227"/>
                  <a:gd name="connsiteY893" fmla="*/ 536923 h 700110"/>
                  <a:gd name="connsiteX894" fmla="*/ 244588 w 701227"/>
                  <a:gd name="connsiteY894" fmla="*/ 397439 h 700110"/>
                  <a:gd name="connsiteX895" fmla="*/ 224835 w 701227"/>
                  <a:gd name="connsiteY895" fmla="*/ 391627 h 700110"/>
                  <a:gd name="connsiteX896" fmla="*/ 226577 w 701227"/>
                  <a:gd name="connsiteY896" fmla="*/ 411387 h 700110"/>
                  <a:gd name="connsiteX897" fmla="*/ 244588 w 701227"/>
                  <a:gd name="connsiteY897" fmla="*/ 397439 h 700110"/>
                  <a:gd name="connsiteX898" fmla="*/ 244588 w 701227"/>
                  <a:gd name="connsiteY898" fmla="*/ 397439 h 700110"/>
                  <a:gd name="connsiteX899" fmla="*/ 271893 w 701227"/>
                  <a:gd name="connsiteY899" fmla="*/ 234125 h 700110"/>
                  <a:gd name="connsiteX900" fmla="*/ 254464 w 701227"/>
                  <a:gd name="connsiteY900" fmla="*/ 246911 h 700110"/>
                  <a:gd name="connsiteX901" fmla="*/ 254464 w 701227"/>
                  <a:gd name="connsiteY901" fmla="*/ 227151 h 700110"/>
                  <a:gd name="connsiteX902" fmla="*/ 271893 w 701227"/>
                  <a:gd name="connsiteY902" fmla="*/ 234125 h 700110"/>
                  <a:gd name="connsiteX903" fmla="*/ 271893 w 701227"/>
                  <a:gd name="connsiteY903" fmla="*/ 234125 h 700110"/>
                  <a:gd name="connsiteX904" fmla="*/ 271893 w 701227"/>
                  <a:gd name="connsiteY904" fmla="*/ 145785 h 700110"/>
                  <a:gd name="connsiteX905" fmla="*/ 263759 w 701227"/>
                  <a:gd name="connsiteY905" fmla="*/ 153921 h 700110"/>
                  <a:gd name="connsiteX906" fmla="*/ 269569 w 701227"/>
                  <a:gd name="connsiteY906" fmla="*/ 163802 h 700110"/>
                  <a:gd name="connsiteX907" fmla="*/ 282931 w 701227"/>
                  <a:gd name="connsiteY907" fmla="*/ 160315 h 700110"/>
                  <a:gd name="connsiteX908" fmla="*/ 271893 w 701227"/>
                  <a:gd name="connsiteY908" fmla="*/ 145785 h 700110"/>
                  <a:gd name="connsiteX909" fmla="*/ 271893 w 701227"/>
                  <a:gd name="connsiteY909" fmla="*/ 145785 h 700110"/>
                  <a:gd name="connsiteX910" fmla="*/ 291646 w 701227"/>
                  <a:gd name="connsiteY910" fmla="*/ 67325 h 700110"/>
                  <a:gd name="connsiteX911" fmla="*/ 292808 w 701227"/>
                  <a:gd name="connsiteY911" fmla="*/ 77786 h 700110"/>
                  <a:gd name="connsiteX912" fmla="*/ 281188 w 701227"/>
                  <a:gd name="connsiteY912" fmla="*/ 73718 h 700110"/>
                  <a:gd name="connsiteX913" fmla="*/ 285836 w 701227"/>
                  <a:gd name="connsiteY913" fmla="*/ 66743 h 700110"/>
                  <a:gd name="connsiteX914" fmla="*/ 291646 w 701227"/>
                  <a:gd name="connsiteY914" fmla="*/ 67325 h 700110"/>
                  <a:gd name="connsiteX915" fmla="*/ 291646 w 701227"/>
                  <a:gd name="connsiteY915" fmla="*/ 67325 h 700110"/>
                  <a:gd name="connsiteX916" fmla="*/ 223092 w 701227"/>
                  <a:gd name="connsiteY916" fmla="*/ 597948 h 700110"/>
                  <a:gd name="connsiteX917" fmla="*/ 216701 w 701227"/>
                  <a:gd name="connsiteY917" fmla="*/ 606666 h 700110"/>
                  <a:gd name="connsiteX918" fmla="*/ 212053 w 701227"/>
                  <a:gd name="connsiteY918" fmla="*/ 595042 h 700110"/>
                  <a:gd name="connsiteX919" fmla="*/ 223092 w 701227"/>
                  <a:gd name="connsiteY919" fmla="*/ 597948 h 700110"/>
                  <a:gd name="connsiteX920" fmla="*/ 223092 w 701227"/>
                  <a:gd name="connsiteY920" fmla="*/ 597948 h 700110"/>
                  <a:gd name="connsiteX921" fmla="*/ 242264 w 701227"/>
                  <a:gd name="connsiteY921" fmla="*/ 454976 h 700110"/>
                  <a:gd name="connsiteX922" fmla="*/ 228321 w 701227"/>
                  <a:gd name="connsiteY922" fmla="*/ 469506 h 700110"/>
                  <a:gd name="connsiteX923" fmla="*/ 225416 w 701227"/>
                  <a:gd name="connsiteY923" fmla="*/ 449745 h 700110"/>
                  <a:gd name="connsiteX924" fmla="*/ 242264 w 701227"/>
                  <a:gd name="connsiteY924" fmla="*/ 454976 h 700110"/>
                  <a:gd name="connsiteX925" fmla="*/ 242264 w 701227"/>
                  <a:gd name="connsiteY925" fmla="*/ 454976 h 700110"/>
                  <a:gd name="connsiteX926" fmla="*/ 218444 w 701227"/>
                  <a:gd name="connsiteY926" fmla="*/ 655485 h 700110"/>
                  <a:gd name="connsiteX927" fmla="*/ 212053 w 701227"/>
                  <a:gd name="connsiteY927" fmla="*/ 660135 h 700110"/>
                  <a:gd name="connsiteX928" fmla="*/ 218444 w 701227"/>
                  <a:gd name="connsiteY928" fmla="*/ 655485 h 700110"/>
                  <a:gd name="connsiteX929" fmla="*/ 218444 w 701227"/>
                  <a:gd name="connsiteY929" fmla="*/ 655485 h 700110"/>
                  <a:gd name="connsiteX930" fmla="*/ 235292 w 701227"/>
                  <a:gd name="connsiteY930" fmla="*/ 509608 h 700110"/>
                  <a:gd name="connsiteX931" fmla="*/ 221930 w 701227"/>
                  <a:gd name="connsiteY931" fmla="*/ 513094 h 700110"/>
                  <a:gd name="connsiteX932" fmla="*/ 232968 w 701227"/>
                  <a:gd name="connsiteY932" fmla="*/ 527043 h 700110"/>
                  <a:gd name="connsiteX933" fmla="*/ 241102 w 701227"/>
                  <a:gd name="connsiteY933" fmla="*/ 518906 h 700110"/>
                  <a:gd name="connsiteX934" fmla="*/ 235292 w 701227"/>
                  <a:gd name="connsiteY934" fmla="*/ 509608 h 700110"/>
                  <a:gd name="connsiteX935" fmla="*/ 235292 w 701227"/>
                  <a:gd name="connsiteY935" fmla="*/ 509608 h 700110"/>
                  <a:gd name="connsiteX936" fmla="*/ 287579 w 701227"/>
                  <a:gd name="connsiteY936" fmla="*/ 122537 h 700110"/>
                  <a:gd name="connsiteX937" fmla="*/ 294551 w 701227"/>
                  <a:gd name="connsiteY937" fmla="*/ 135323 h 700110"/>
                  <a:gd name="connsiteX938" fmla="*/ 285255 w 701227"/>
                  <a:gd name="connsiteY938" fmla="*/ 141717 h 700110"/>
                  <a:gd name="connsiteX939" fmla="*/ 277703 w 701227"/>
                  <a:gd name="connsiteY939" fmla="*/ 134161 h 700110"/>
                  <a:gd name="connsiteX940" fmla="*/ 287579 w 701227"/>
                  <a:gd name="connsiteY940" fmla="*/ 122537 h 700110"/>
                  <a:gd name="connsiteX941" fmla="*/ 287579 w 701227"/>
                  <a:gd name="connsiteY941" fmla="*/ 122537 h 700110"/>
                  <a:gd name="connsiteX942" fmla="*/ 305008 w 701227"/>
                  <a:gd name="connsiteY942" fmla="*/ 47564 h 700110"/>
                  <a:gd name="connsiteX943" fmla="*/ 296293 w 701227"/>
                  <a:gd name="connsiteY943" fmla="*/ 54539 h 700110"/>
                  <a:gd name="connsiteX944" fmla="*/ 298617 w 701227"/>
                  <a:gd name="connsiteY944" fmla="*/ 44658 h 700110"/>
                  <a:gd name="connsiteX945" fmla="*/ 305008 w 701227"/>
                  <a:gd name="connsiteY945" fmla="*/ 47564 h 700110"/>
                  <a:gd name="connsiteX946" fmla="*/ 305008 w 701227"/>
                  <a:gd name="connsiteY946" fmla="*/ 47564 h 700110"/>
                  <a:gd name="connsiteX947" fmla="*/ 284093 w 701227"/>
                  <a:gd name="connsiteY947" fmla="*/ 213202 h 700110"/>
                  <a:gd name="connsiteX948" fmla="*/ 266664 w 701227"/>
                  <a:gd name="connsiteY948" fmla="*/ 223083 h 700110"/>
                  <a:gd name="connsiteX949" fmla="*/ 266664 w 701227"/>
                  <a:gd name="connsiteY949" fmla="*/ 203904 h 700110"/>
                  <a:gd name="connsiteX950" fmla="*/ 284093 w 701227"/>
                  <a:gd name="connsiteY950" fmla="*/ 213202 h 700110"/>
                  <a:gd name="connsiteX951" fmla="*/ 284093 w 701227"/>
                  <a:gd name="connsiteY951" fmla="*/ 213202 h 700110"/>
                  <a:gd name="connsiteX952" fmla="*/ 235292 w 701227"/>
                  <a:gd name="connsiteY952" fmla="*/ 571795 h 700110"/>
                  <a:gd name="connsiteX953" fmla="*/ 225416 w 701227"/>
                  <a:gd name="connsiteY953" fmla="*/ 582837 h 700110"/>
                  <a:gd name="connsiteX954" fmla="*/ 226577 w 701227"/>
                  <a:gd name="connsiteY954" fmla="*/ 568889 h 700110"/>
                  <a:gd name="connsiteX955" fmla="*/ 235292 w 701227"/>
                  <a:gd name="connsiteY955" fmla="*/ 571795 h 700110"/>
                  <a:gd name="connsiteX956" fmla="*/ 235292 w 701227"/>
                  <a:gd name="connsiteY956" fmla="*/ 571795 h 700110"/>
                  <a:gd name="connsiteX957" fmla="*/ 255045 w 701227"/>
                  <a:gd name="connsiteY957" fmla="*/ 432310 h 700110"/>
                  <a:gd name="connsiteX958" fmla="*/ 235292 w 701227"/>
                  <a:gd name="connsiteY958" fmla="*/ 428241 h 700110"/>
                  <a:gd name="connsiteX959" fmla="*/ 244006 w 701227"/>
                  <a:gd name="connsiteY959" fmla="*/ 448583 h 700110"/>
                  <a:gd name="connsiteX960" fmla="*/ 255045 w 701227"/>
                  <a:gd name="connsiteY960" fmla="*/ 432310 h 700110"/>
                  <a:gd name="connsiteX961" fmla="*/ 255045 w 701227"/>
                  <a:gd name="connsiteY961" fmla="*/ 432310 h 700110"/>
                  <a:gd name="connsiteX962" fmla="*/ 230063 w 701227"/>
                  <a:gd name="connsiteY962" fmla="*/ 630494 h 700110"/>
                  <a:gd name="connsiteX963" fmla="*/ 228901 w 701227"/>
                  <a:gd name="connsiteY963" fmla="*/ 639793 h 700110"/>
                  <a:gd name="connsiteX964" fmla="*/ 220768 w 701227"/>
                  <a:gd name="connsiteY964" fmla="*/ 634563 h 700110"/>
                  <a:gd name="connsiteX965" fmla="*/ 230063 w 701227"/>
                  <a:gd name="connsiteY965" fmla="*/ 630494 h 700110"/>
                  <a:gd name="connsiteX966" fmla="*/ 230063 w 701227"/>
                  <a:gd name="connsiteY966" fmla="*/ 630494 h 700110"/>
                  <a:gd name="connsiteX967" fmla="*/ 252721 w 701227"/>
                  <a:gd name="connsiteY967" fmla="*/ 491591 h 700110"/>
                  <a:gd name="connsiteX968" fmla="*/ 240521 w 701227"/>
                  <a:gd name="connsiteY968" fmla="*/ 504958 h 700110"/>
                  <a:gd name="connsiteX969" fmla="*/ 235292 w 701227"/>
                  <a:gd name="connsiteY969" fmla="*/ 486941 h 700110"/>
                  <a:gd name="connsiteX970" fmla="*/ 252721 w 701227"/>
                  <a:gd name="connsiteY970" fmla="*/ 491591 h 700110"/>
                  <a:gd name="connsiteX971" fmla="*/ 252721 w 701227"/>
                  <a:gd name="connsiteY971" fmla="*/ 491591 h 700110"/>
                  <a:gd name="connsiteX972" fmla="*/ 295132 w 701227"/>
                  <a:gd name="connsiteY972" fmla="*/ 187049 h 700110"/>
                  <a:gd name="connsiteX973" fmla="*/ 277703 w 701227"/>
                  <a:gd name="connsiteY973" fmla="*/ 182400 h 700110"/>
                  <a:gd name="connsiteX974" fmla="*/ 280026 w 701227"/>
                  <a:gd name="connsiteY974" fmla="*/ 200416 h 700110"/>
                  <a:gd name="connsiteX975" fmla="*/ 295132 w 701227"/>
                  <a:gd name="connsiteY975" fmla="*/ 187049 h 700110"/>
                  <a:gd name="connsiteX976" fmla="*/ 295132 w 701227"/>
                  <a:gd name="connsiteY976" fmla="*/ 187049 h 700110"/>
                  <a:gd name="connsiteX977" fmla="*/ 306170 w 701227"/>
                  <a:gd name="connsiteY977" fmla="*/ 105683 h 700110"/>
                  <a:gd name="connsiteX978" fmla="*/ 294551 w 701227"/>
                  <a:gd name="connsiteY978" fmla="*/ 115563 h 700110"/>
                  <a:gd name="connsiteX979" fmla="*/ 295132 w 701227"/>
                  <a:gd name="connsiteY979" fmla="*/ 101034 h 700110"/>
                  <a:gd name="connsiteX980" fmla="*/ 306170 w 701227"/>
                  <a:gd name="connsiteY980" fmla="*/ 105683 h 700110"/>
                  <a:gd name="connsiteX981" fmla="*/ 306170 w 701227"/>
                  <a:gd name="connsiteY981" fmla="*/ 105683 h 700110"/>
                  <a:gd name="connsiteX982" fmla="*/ 311399 w 701227"/>
                  <a:gd name="connsiteY982" fmla="*/ 22573 h 700110"/>
                  <a:gd name="connsiteX983" fmla="*/ 318370 w 701227"/>
                  <a:gd name="connsiteY983" fmla="*/ 26642 h 700110"/>
                  <a:gd name="connsiteX984" fmla="*/ 310237 w 701227"/>
                  <a:gd name="connsiteY984" fmla="*/ 30710 h 700110"/>
                  <a:gd name="connsiteX985" fmla="*/ 311399 w 701227"/>
                  <a:gd name="connsiteY985" fmla="*/ 22573 h 700110"/>
                  <a:gd name="connsiteX986" fmla="*/ 311399 w 701227"/>
                  <a:gd name="connsiteY986" fmla="*/ 22573 h 700110"/>
                  <a:gd name="connsiteX987" fmla="*/ 249235 w 701227"/>
                  <a:gd name="connsiteY987" fmla="*/ 549710 h 700110"/>
                  <a:gd name="connsiteX988" fmla="*/ 237035 w 701227"/>
                  <a:gd name="connsiteY988" fmla="*/ 560752 h 700110"/>
                  <a:gd name="connsiteX989" fmla="*/ 238197 w 701227"/>
                  <a:gd name="connsiteY989" fmla="*/ 545060 h 700110"/>
                  <a:gd name="connsiteX990" fmla="*/ 249235 w 701227"/>
                  <a:gd name="connsiteY990" fmla="*/ 549710 h 700110"/>
                  <a:gd name="connsiteX991" fmla="*/ 249235 w 701227"/>
                  <a:gd name="connsiteY991" fmla="*/ 549710 h 700110"/>
                  <a:gd name="connsiteX992" fmla="*/ 325923 w 701227"/>
                  <a:gd name="connsiteY992" fmla="*/ 488 h 700110"/>
                  <a:gd name="connsiteX993" fmla="*/ 325923 w 701227"/>
                  <a:gd name="connsiteY993" fmla="*/ 6300 h 700110"/>
                  <a:gd name="connsiteX994" fmla="*/ 320113 w 701227"/>
                  <a:gd name="connsiteY994" fmla="*/ 2232 h 700110"/>
                  <a:gd name="connsiteX995" fmla="*/ 325923 w 701227"/>
                  <a:gd name="connsiteY995" fmla="*/ 488 h 700110"/>
                  <a:gd name="connsiteX996" fmla="*/ 325923 w 701227"/>
                  <a:gd name="connsiteY996" fmla="*/ 488 h 700110"/>
                  <a:gd name="connsiteX997" fmla="*/ 245750 w 701227"/>
                  <a:gd name="connsiteY997" fmla="*/ 608409 h 700110"/>
                  <a:gd name="connsiteX998" fmla="*/ 235873 w 701227"/>
                  <a:gd name="connsiteY998" fmla="*/ 615965 h 700110"/>
                  <a:gd name="connsiteX999" fmla="*/ 238197 w 701227"/>
                  <a:gd name="connsiteY999" fmla="*/ 604922 h 700110"/>
                  <a:gd name="connsiteX1000" fmla="*/ 245750 w 701227"/>
                  <a:gd name="connsiteY1000" fmla="*/ 608409 h 700110"/>
                  <a:gd name="connsiteX1001" fmla="*/ 245750 w 701227"/>
                  <a:gd name="connsiteY1001" fmla="*/ 608409 h 700110"/>
                  <a:gd name="connsiteX1002" fmla="*/ 265502 w 701227"/>
                  <a:gd name="connsiteY1002" fmla="*/ 467181 h 700110"/>
                  <a:gd name="connsiteX1003" fmla="*/ 248073 w 701227"/>
                  <a:gd name="connsiteY1003" fmla="*/ 462532 h 700110"/>
                  <a:gd name="connsiteX1004" fmla="*/ 250978 w 701227"/>
                  <a:gd name="connsiteY1004" fmla="*/ 482292 h 700110"/>
                  <a:gd name="connsiteX1005" fmla="*/ 265502 w 701227"/>
                  <a:gd name="connsiteY1005" fmla="*/ 467181 h 700110"/>
                  <a:gd name="connsiteX1006" fmla="*/ 265502 w 701227"/>
                  <a:gd name="connsiteY1006" fmla="*/ 467181 h 700110"/>
                  <a:gd name="connsiteX1007" fmla="*/ 307332 w 701227"/>
                  <a:gd name="connsiteY1007" fmla="*/ 164383 h 700110"/>
                  <a:gd name="connsiteX1008" fmla="*/ 292227 w 701227"/>
                  <a:gd name="connsiteY1008" fmla="*/ 176006 h 700110"/>
                  <a:gd name="connsiteX1009" fmla="*/ 289903 w 701227"/>
                  <a:gd name="connsiteY1009" fmla="*/ 160896 h 700110"/>
                  <a:gd name="connsiteX1010" fmla="*/ 307332 w 701227"/>
                  <a:gd name="connsiteY1010" fmla="*/ 164383 h 700110"/>
                  <a:gd name="connsiteX1011" fmla="*/ 307332 w 701227"/>
                  <a:gd name="connsiteY1011" fmla="*/ 164383 h 700110"/>
                  <a:gd name="connsiteX1012" fmla="*/ 318370 w 701227"/>
                  <a:gd name="connsiteY1012" fmla="*/ 83598 h 700110"/>
                  <a:gd name="connsiteX1013" fmla="*/ 309075 w 701227"/>
                  <a:gd name="connsiteY1013" fmla="*/ 92897 h 700110"/>
                  <a:gd name="connsiteX1014" fmla="*/ 306170 w 701227"/>
                  <a:gd name="connsiteY1014" fmla="*/ 80692 h 700110"/>
                  <a:gd name="connsiteX1015" fmla="*/ 318370 w 701227"/>
                  <a:gd name="connsiteY1015" fmla="*/ 83598 h 700110"/>
                  <a:gd name="connsiteX1016" fmla="*/ 318370 w 701227"/>
                  <a:gd name="connsiteY1016" fmla="*/ 83598 h 700110"/>
                  <a:gd name="connsiteX1017" fmla="*/ 242264 w 701227"/>
                  <a:gd name="connsiteY1017" fmla="*/ 669434 h 700110"/>
                  <a:gd name="connsiteX1018" fmla="*/ 235292 w 701227"/>
                  <a:gd name="connsiteY1018" fmla="*/ 672340 h 700110"/>
                  <a:gd name="connsiteX1019" fmla="*/ 242264 w 701227"/>
                  <a:gd name="connsiteY1019" fmla="*/ 669434 h 700110"/>
                  <a:gd name="connsiteX1020" fmla="*/ 242264 w 701227"/>
                  <a:gd name="connsiteY1020" fmla="*/ 669434 h 700110"/>
                  <a:gd name="connsiteX1021" fmla="*/ 262597 w 701227"/>
                  <a:gd name="connsiteY1021" fmla="*/ 527043 h 700110"/>
                  <a:gd name="connsiteX1022" fmla="*/ 251559 w 701227"/>
                  <a:gd name="connsiteY1022" fmla="*/ 539829 h 700110"/>
                  <a:gd name="connsiteX1023" fmla="*/ 245750 w 701227"/>
                  <a:gd name="connsiteY1023" fmla="*/ 523556 h 700110"/>
                  <a:gd name="connsiteX1024" fmla="*/ 262597 w 701227"/>
                  <a:gd name="connsiteY1024" fmla="*/ 527043 h 700110"/>
                  <a:gd name="connsiteX1025" fmla="*/ 262597 w 701227"/>
                  <a:gd name="connsiteY1025" fmla="*/ 527043 h 700110"/>
                  <a:gd name="connsiteX1026" fmla="*/ 310237 w 701227"/>
                  <a:gd name="connsiteY1026" fmla="*/ 134161 h 700110"/>
                  <a:gd name="connsiteX1027" fmla="*/ 300941 w 701227"/>
                  <a:gd name="connsiteY1027" fmla="*/ 149272 h 700110"/>
                  <a:gd name="connsiteX1028" fmla="*/ 318951 w 701227"/>
                  <a:gd name="connsiteY1028" fmla="*/ 146366 h 700110"/>
                  <a:gd name="connsiteX1029" fmla="*/ 310237 w 701227"/>
                  <a:gd name="connsiteY1029" fmla="*/ 134161 h 700110"/>
                  <a:gd name="connsiteX1030" fmla="*/ 310237 w 701227"/>
                  <a:gd name="connsiteY1030" fmla="*/ 134161 h 700110"/>
                  <a:gd name="connsiteX1031" fmla="*/ 328828 w 701227"/>
                  <a:gd name="connsiteY1031" fmla="*/ 58026 h 700110"/>
                  <a:gd name="connsiteX1032" fmla="*/ 324761 w 701227"/>
                  <a:gd name="connsiteY1032" fmla="*/ 68487 h 700110"/>
                  <a:gd name="connsiteX1033" fmla="*/ 315466 w 701227"/>
                  <a:gd name="connsiteY1033" fmla="*/ 61513 h 700110"/>
                  <a:gd name="connsiteX1034" fmla="*/ 328828 w 701227"/>
                  <a:gd name="connsiteY1034" fmla="*/ 58026 h 700110"/>
                  <a:gd name="connsiteX1035" fmla="*/ 328828 w 701227"/>
                  <a:gd name="connsiteY1035" fmla="*/ 58026 h 700110"/>
                  <a:gd name="connsiteX1036" fmla="*/ 258531 w 701227"/>
                  <a:gd name="connsiteY1036" fmla="*/ 584581 h 700110"/>
                  <a:gd name="connsiteX1037" fmla="*/ 255045 w 701227"/>
                  <a:gd name="connsiteY1037" fmla="*/ 595623 h 700110"/>
                  <a:gd name="connsiteX1038" fmla="*/ 245168 w 701227"/>
                  <a:gd name="connsiteY1038" fmla="*/ 585743 h 700110"/>
                  <a:gd name="connsiteX1039" fmla="*/ 258531 w 701227"/>
                  <a:gd name="connsiteY1039" fmla="*/ 584581 h 700110"/>
                  <a:gd name="connsiteX1040" fmla="*/ 258531 w 701227"/>
                  <a:gd name="connsiteY1040" fmla="*/ 584581 h 700110"/>
                  <a:gd name="connsiteX1041" fmla="*/ 256788 w 701227"/>
                  <a:gd name="connsiteY1041" fmla="*/ 441609 h 700110"/>
                  <a:gd name="connsiteX1042" fmla="*/ 278284 w 701227"/>
                  <a:gd name="connsiteY1042" fmla="*/ 444515 h 700110"/>
                  <a:gd name="connsiteX1043" fmla="*/ 264340 w 701227"/>
                  <a:gd name="connsiteY1043" fmla="*/ 460788 h 700110"/>
                  <a:gd name="connsiteX1044" fmla="*/ 256788 w 701227"/>
                  <a:gd name="connsiteY1044" fmla="*/ 441609 h 700110"/>
                  <a:gd name="connsiteX1045" fmla="*/ 256788 w 701227"/>
                  <a:gd name="connsiteY1045" fmla="*/ 441609 h 700110"/>
                  <a:gd name="connsiteX1046" fmla="*/ 307913 w 701227"/>
                  <a:gd name="connsiteY1046" fmla="*/ 224245 h 700110"/>
                  <a:gd name="connsiteX1047" fmla="*/ 286417 w 701227"/>
                  <a:gd name="connsiteY1047" fmla="*/ 219014 h 700110"/>
                  <a:gd name="connsiteX1048" fmla="*/ 294551 w 701227"/>
                  <a:gd name="connsiteY1048" fmla="*/ 238775 h 700110"/>
                  <a:gd name="connsiteX1049" fmla="*/ 307913 w 701227"/>
                  <a:gd name="connsiteY1049" fmla="*/ 224245 h 700110"/>
                  <a:gd name="connsiteX1050" fmla="*/ 307913 w 701227"/>
                  <a:gd name="connsiteY1050" fmla="*/ 224245 h 700110"/>
                  <a:gd name="connsiteX1051" fmla="*/ 250978 w 701227"/>
                  <a:gd name="connsiteY1051" fmla="*/ 641537 h 700110"/>
                  <a:gd name="connsiteX1052" fmla="*/ 254464 w 701227"/>
                  <a:gd name="connsiteY1052" fmla="*/ 650255 h 700110"/>
                  <a:gd name="connsiteX1053" fmla="*/ 245168 w 701227"/>
                  <a:gd name="connsiteY1053" fmla="*/ 647349 h 700110"/>
                  <a:gd name="connsiteX1054" fmla="*/ 250978 w 701227"/>
                  <a:gd name="connsiteY1054" fmla="*/ 641537 h 700110"/>
                  <a:gd name="connsiteX1055" fmla="*/ 250978 w 701227"/>
                  <a:gd name="connsiteY1055" fmla="*/ 641537 h 700110"/>
                  <a:gd name="connsiteX1056" fmla="*/ 275379 w 701227"/>
                  <a:gd name="connsiteY1056" fmla="*/ 502633 h 700110"/>
                  <a:gd name="connsiteX1057" fmla="*/ 255626 w 701227"/>
                  <a:gd name="connsiteY1057" fmla="*/ 503215 h 700110"/>
                  <a:gd name="connsiteX1058" fmla="*/ 267826 w 701227"/>
                  <a:gd name="connsiteY1058" fmla="*/ 517163 h 700110"/>
                  <a:gd name="connsiteX1059" fmla="*/ 275379 w 701227"/>
                  <a:gd name="connsiteY1059" fmla="*/ 502633 h 700110"/>
                  <a:gd name="connsiteX1060" fmla="*/ 275379 w 701227"/>
                  <a:gd name="connsiteY1060" fmla="*/ 502633 h 700110"/>
                  <a:gd name="connsiteX1061" fmla="*/ 339866 w 701227"/>
                  <a:gd name="connsiteY1061" fmla="*/ 36522 h 700110"/>
                  <a:gd name="connsiteX1062" fmla="*/ 334056 w 701227"/>
                  <a:gd name="connsiteY1062" fmla="*/ 45239 h 700110"/>
                  <a:gd name="connsiteX1063" fmla="*/ 330571 w 701227"/>
                  <a:gd name="connsiteY1063" fmla="*/ 37684 h 700110"/>
                  <a:gd name="connsiteX1064" fmla="*/ 339866 w 701227"/>
                  <a:gd name="connsiteY1064" fmla="*/ 36522 h 700110"/>
                  <a:gd name="connsiteX1065" fmla="*/ 339866 w 701227"/>
                  <a:gd name="connsiteY1065" fmla="*/ 36522 h 700110"/>
                  <a:gd name="connsiteX1066" fmla="*/ 314304 w 701227"/>
                  <a:gd name="connsiteY1066" fmla="*/ 193442 h 700110"/>
                  <a:gd name="connsiteX1067" fmla="*/ 320113 w 701227"/>
                  <a:gd name="connsiteY1067" fmla="*/ 204485 h 700110"/>
                  <a:gd name="connsiteX1068" fmla="*/ 311399 w 701227"/>
                  <a:gd name="connsiteY1068" fmla="*/ 213783 h 700110"/>
                  <a:gd name="connsiteX1069" fmla="*/ 297455 w 701227"/>
                  <a:gd name="connsiteY1069" fmla="*/ 197510 h 700110"/>
                  <a:gd name="connsiteX1070" fmla="*/ 314304 w 701227"/>
                  <a:gd name="connsiteY1070" fmla="*/ 193442 h 700110"/>
                  <a:gd name="connsiteX1071" fmla="*/ 314304 w 701227"/>
                  <a:gd name="connsiteY1071" fmla="*/ 193442 h 700110"/>
                  <a:gd name="connsiteX1072" fmla="*/ 330571 w 701227"/>
                  <a:gd name="connsiteY1072" fmla="*/ 119050 h 700110"/>
                  <a:gd name="connsiteX1073" fmla="*/ 316627 w 701227"/>
                  <a:gd name="connsiteY1073" fmla="*/ 128349 h 700110"/>
                  <a:gd name="connsiteX1074" fmla="*/ 317208 w 701227"/>
                  <a:gd name="connsiteY1074" fmla="*/ 114401 h 700110"/>
                  <a:gd name="connsiteX1075" fmla="*/ 330571 w 701227"/>
                  <a:gd name="connsiteY1075" fmla="*/ 119050 h 700110"/>
                  <a:gd name="connsiteX1076" fmla="*/ 330571 w 701227"/>
                  <a:gd name="connsiteY1076" fmla="*/ 119050 h 700110"/>
                  <a:gd name="connsiteX1077" fmla="*/ 272474 w 701227"/>
                  <a:gd name="connsiteY1077" fmla="*/ 563658 h 700110"/>
                  <a:gd name="connsiteX1078" fmla="*/ 262017 w 701227"/>
                  <a:gd name="connsiteY1078" fmla="*/ 574119 h 700110"/>
                  <a:gd name="connsiteX1079" fmla="*/ 257369 w 701227"/>
                  <a:gd name="connsiteY1079" fmla="*/ 560171 h 700110"/>
                  <a:gd name="connsiteX1080" fmla="*/ 272474 w 701227"/>
                  <a:gd name="connsiteY1080" fmla="*/ 563658 h 700110"/>
                  <a:gd name="connsiteX1081" fmla="*/ 272474 w 701227"/>
                  <a:gd name="connsiteY1081" fmla="*/ 563658 h 700110"/>
                  <a:gd name="connsiteX1082" fmla="*/ 268407 w 701227"/>
                  <a:gd name="connsiteY1082" fmla="*/ 621195 h 700110"/>
                  <a:gd name="connsiteX1083" fmla="*/ 264340 w 701227"/>
                  <a:gd name="connsiteY1083" fmla="*/ 629913 h 700110"/>
                  <a:gd name="connsiteX1084" fmla="*/ 257369 w 701227"/>
                  <a:gd name="connsiteY1084" fmla="*/ 620614 h 700110"/>
                  <a:gd name="connsiteX1085" fmla="*/ 268407 w 701227"/>
                  <a:gd name="connsiteY1085" fmla="*/ 621195 h 700110"/>
                  <a:gd name="connsiteX1086" fmla="*/ 268407 w 701227"/>
                  <a:gd name="connsiteY1086" fmla="*/ 621195 h 700110"/>
                  <a:gd name="connsiteX1087" fmla="*/ 329409 w 701227"/>
                  <a:gd name="connsiteY1087" fmla="*/ 91734 h 700110"/>
                  <a:gd name="connsiteX1088" fmla="*/ 340447 w 701227"/>
                  <a:gd name="connsiteY1088" fmla="*/ 102777 h 700110"/>
                  <a:gd name="connsiteX1089" fmla="*/ 329409 w 701227"/>
                  <a:gd name="connsiteY1089" fmla="*/ 105683 h 700110"/>
                  <a:gd name="connsiteX1090" fmla="*/ 329409 w 701227"/>
                  <a:gd name="connsiteY1090" fmla="*/ 91734 h 700110"/>
                  <a:gd name="connsiteX1091" fmla="*/ 329409 w 701227"/>
                  <a:gd name="connsiteY1091" fmla="*/ 91734 h 700110"/>
                  <a:gd name="connsiteX1092" fmla="*/ 352067 w 701227"/>
                  <a:gd name="connsiteY1092" fmla="*/ 13856 h 700110"/>
                  <a:gd name="connsiteX1093" fmla="*/ 348000 w 701227"/>
                  <a:gd name="connsiteY1093" fmla="*/ 20248 h 700110"/>
                  <a:gd name="connsiteX1094" fmla="*/ 345095 w 701227"/>
                  <a:gd name="connsiteY1094" fmla="*/ 12693 h 700110"/>
                  <a:gd name="connsiteX1095" fmla="*/ 352067 w 701227"/>
                  <a:gd name="connsiteY1095" fmla="*/ 13856 h 700110"/>
                  <a:gd name="connsiteX1096" fmla="*/ 352067 w 701227"/>
                  <a:gd name="connsiteY1096" fmla="*/ 13856 h 700110"/>
                  <a:gd name="connsiteX1097" fmla="*/ 280026 w 701227"/>
                  <a:gd name="connsiteY1097" fmla="*/ 471830 h 700110"/>
                  <a:gd name="connsiteX1098" fmla="*/ 290484 w 701227"/>
                  <a:gd name="connsiteY1098" fmla="*/ 485198 h 700110"/>
                  <a:gd name="connsiteX1099" fmla="*/ 277122 w 701227"/>
                  <a:gd name="connsiteY1099" fmla="*/ 496240 h 700110"/>
                  <a:gd name="connsiteX1100" fmla="*/ 267826 w 701227"/>
                  <a:gd name="connsiteY1100" fmla="*/ 479967 h 700110"/>
                  <a:gd name="connsiteX1101" fmla="*/ 280026 w 701227"/>
                  <a:gd name="connsiteY1101" fmla="*/ 471830 h 700110"/>
                  <a:gd name="connsiteX1102" fmla="*/ 280026 w 701227"/>
                  <a:gd name="connsiteY1102" fmla="*/ 471830 h 700110"/>
                  <a:gd name="connsiteX1103" fmla="*/ 318951 w 701227"/>
                  <a:gd name="connsiteY1103" fmla="*/ 169032 h 700110"/>
                  <a:gd name="connsiteX1104" fmla="*/ 310237 w 701227"/>
                  <a:gd name="connsiteY1104" fmla="*/ 182981 h 700110"/>
                  <a:gd name="connsiteX1105" fmla="*/ 319532 w 701227"/>
                  <a:gd name="connsiteY1105" fmla="*/ 191698 h 700110"/>
                  <a:gd name="connsiteX1106" fmla="*/ 330571 w 701227"/>
                  <a:gd name="connsiteY1106" fmla="*/ 184724 h 700110"/>
                  <a:gd name="connsiteX1107" fmla="*/ 318951 w 701227"/>
                  <a:gd name="connsiteY1107" fmla="*/ 169032 h 700110"/>
                  <a:gd name="connsiteX1108" fmla="*/ 318951 w 701227"/>
                  <a:gd name="connsiteY1108" fmla="*/ 169032 h 700110"/>
                  <a:gd name="connsiteX1109" fmla="*/ 263759 w 701227"/>
                  <a:gd name="connsiteY1109" fmla="*/ 680476 h 700110"/>
                  <a:gd name="connsiteX1110" fmla="*/ 261435 w 701227"/>
                  <a:gd name="connsiteY1110" fmla="*/ 686869 h 700110"/>
                  <a:gd name="connsiteX1111" fmla="*/ 256788 w 701227"/>
                  <a:gd name="connsiteY1111" fmla="*/ 683382 h 700110"/>
                  <a:gd name="connsiteX1112" fmla="*/ 263759 w 701227"/>
                  <a:gd name="connsiteY1112" fmla="*/ 680476 h 700110"/>
                  <a:gd name="connsiteX1113" fmla="*/ 263759 w 701227"/>
                  <a:gd name="connsiteY1113" fmla="*/ 680476 h 700110"/>
                  <a:gd name="connsiteX1114" fmla="*/ 277703 w 701227"/>
                  <a:gd name="connsiteY1114" fmla="*/ 532274 h 700110"/>
                  <a:gd name="connsiteX1115" fmla="*/ 268407 w 701227"/>
                  <a:gd name="connsiteY1115" fmla="*/ 537504 h 700110"/>
                  <a:gd name="connsiteX1116" fmla="*/ 271893 w 701227"/>
                  <a:gd name="connsiteY1116" fmla="*/ 550872 h 700110"/>
                  <a:gd name="connsiteX1117" fmla="*/ 285836 w 701227"/>
                  <a:gd name="connsiteY1117" fmla="*/ 540410 h 700110"/>
                  <a:gd name="connsiteX1118" fmla="*/ 277703 w 701227"/>
                  <a:gd name="connsiteY1118" fmla="*/ 532274 h 700110"/>
                  <a:gd name="connsiteX1119" fmla="*/ 277703 w 701227"/>
                  <a:gd name="connsiteY1119" fmla="*/ 532274 h 700110"/>
                  <a:gd name="connsiteX1120" fmla="*/ 352647 w 701227"/>
                  <a:gd name="connsiteY1120" fmla="*/ 71393 h 700110"/>
                  <a:gd name="connsiteX1121" fmla="*/ 340447 w 701227"/>
                  <a:gd name="connsiteY1121" fmla="*/ 78367 h 700110"/>
                  <a:gd name="connsiteX1122" fmla="*/ 352647 w 701227"/>
                  <a:gd name="connsiteY1122" fmla="*/ 71393 h 700110"/>
                  <a:gd name="connsiteX1123" fmla="*/ 352647 w 701227"/>
                  <a:gd name="connsiteY1123" fmla="*/ 71393 h 700110"/>
                  <a:gd name="connsiteX1124" fmla="*/ 338123 w 701227"/>
                  <a:gd name="connsiteY1124" fmla="*/ 147528 h 700110"/>
                  <a:gd name="connsiteX1125" fmla="*/ 343933 w 701227"/>
                  <a:gd name="connsiteY1125" fmla="*/ 157409 h 700110"/>
                  <a:gd name="connsiteX1126" fmla="*/ 335218 w 701227"/>
                  <a:gd name="connsiteY1126" fmla="*/ 166126 h 700110"/>
                  <a:gd name="connsiteX1127" fmla="*/ 323599 w 701227"/>
                  <a:gd name="connsiteY1127" fmla="*/ 151015 h 700110"/>
                  <a:gd name="connsiteX1128" fmla="*/ 338123 w 701227"/>
                  <a:gd name="connsiteY1128" fmla="*/ 147528 h 700110"/>
                  <a:gd name="connsiteX1129" fmla="*/ 338123 w 701227"/>
                  <a:gd name="connsiteY1129" fmla="*/ 147528 h 700110"/>
                  <a:gd name="connsiteX1130" fmla="*/ 282350 w 701227"/>
                  <a:gd name="connsiteY1130" fmla="*/ 599110 h 700110"/>
                  <a:gd name="connsiteX1131" fmla="*/ 271312 w 701227"/>
                  <a:gd name="connsiteY1131" fmla="*/ 607247 h 700110"/>
                  <a:gd name="connsiteX1132" fmla="*/ 271893 w 701227"/>
                  <a:gd name="connsiteY1132" fmla="*/ 594461 h 700110"/>
                  <a:gd name="connsiteX1133" fmla="*/ 282350 w 701227"/>
                  <a:gd name="connsiteY1133" fmla="*/ 599110 h 700110"/>
                  <a:gd name="connsiteX1134" fmla="*/ 282350 w 701227"/>
                  <a:gd name="connsiteY1134" fmla="*/ 599110 h 700110"/>
                  <a:gd name="connsiteX1135" fmla="*/ 302103 w 701227"/>
                  <a:gd name="connsiteY1135" fmla="*/ 457301 h 700110"/>
                  <a:gd name="connsiteX1136" fmla="*/ 282350 w 701227"/>
                  <a:gd name="connsiteY1136" fmla="*/ 451489 h 700110"/>
                  <a:gd name="connsiteX1137" fmla="*/ 284674 w 701227"/>
                  <a:gd name="connsiteY1137" fmla="*/ 471249 h 700110"/>
                  <a:gd name="connsiteX1138" fmla="*/ 302103 w 701227"/>
                  <a:gd name="connsiteY1138" fmla="*/ 457301 h 700110"/>
                  <a:gd name="connsiteX1139" fmla="*/ 302103 w 701227"/>
                  <a:gd name="connsiteY1139" fmla="*/ 457301 h 700110"/>
                  <a:gd name="connsiteX1140" fmla="*/ 276541 w 701227"/>
                  <a:gd name="connsiteY1140" fmla="*/ 654904 h 700110"/>
                  <a:gd name="connsiteX1141" fmla="*/ 279446 w 701227"/>
                  <a:gd name="connsiteY1141" fmla="*/ 660135 h 700110"/>
                  <a:gd name="connsiteX1142" fmla="*/ 272474 w 701227"/>
                  <a:gd name="connsiteY1142" fmla="*/ 664203 h 700110"/>
                  <a:gd name="connsiteX1143" fmla="*/ 268407 w 701227"/>
                  <a:gd name="connsiteY1143" fmla="*/ 657810 h 700110"/>
                  <a:gd name="connsiteX1144" fmla="*/ 276541 w 701227"/>
                  <a:gd name="connsiteY1144" fmla="*/ 654904 h 700110"/>
                  <a:gd name="connsiteX1145" fmla="*/ 276541 w 701227"/>
                  <a:gd name="connsiteY1145" fmla="*/ 654904 h 700110"/>
                  <a:gd name="connsiteX1146" fmla="*/ 299198 w 701227"/>
                  <a:gd name="connsiteY1146" fmla="*/ 517163 h 700110"/>
                  <a:gd name="connsiteX1147" fmla="*/ 283512 w 701227"/>
                  <a:gd name="connsiteY1147" fmla="*/ 528206 h 700110"/>
                  <a:gd name="connsiteX1148" fmla="*/ 282350 w 701227"/>
                  <a:gd name="connsiteY1148" fmla="*/ 510770 h 700110"/>
                  <a:gd name="connsiteX1149" fmla="*/ 299198 w 701227"/>
                  <a:gd name="connsiteY1149" fmla="*/ 517163 h 700110"/>
                  <a:gd name="connsiteX1150" fmla="*/ 299198 w 701227"/>
                  <a:gd name="connsiteY1150" fmla="*/ 517163 h 700110"/>
                  <a:gd name="connsiteX1151" fmla="*/ 342190 w 701227"/>
                  <a:gd name="connsiteY1151" fmla="*/ 210296 h 700110"/>
                  <a:gd name="connsiteX1152" fmla="*/ 322437 w 701227"/>
                  <a:gd name="connsiteY1152" fmla="*/ 206810 h 700110"/>
                  <a:gd name="connsiteX1153" fmla="*/ 325923 w 701227"/>
                  <a:gd name="connsiteY1153" fmla="*/ 225989 h 700110"/>
                  <a:gd name="connsiteX1154" fmla="*/ 342190 w 701227"/>
                  <a:gd name="connsiteY1154" fmla="*/ 210296 h 700110"/>
                  <a:gd name="connsiteX1155" fmla="*/ 342190 w 701227"/>
                  <a:gd name="connsiteY1155" fmla="*/ 210296 h 700110"/>
                  <a:gd name="connsiteX1156" fmla="*/ 353809 w 701227"/>
                  <a:gd name="connsiteY1156" fmla="*/ 129511 h 700110"/>
                  <a:gd name="connsiteX1157" fmla="*/ 338123 w 701227"/>
                  <a:gd name="connsiteY1157" fmla="*/ 127187 h 700110"/>
                  <a:gd name="connsiteX1158" fmla="*/ 346257 w 701227"/>
                  <a:gd name="connsiteY1158" fmla="*/ 142879 h 700110"/>
                  <a:gd name="connsiteX1159" fmla="*/ 353809 w 701227"/>
                  <a:gd name="connsiteY1159" fmla="*/ 129511 h 700110"/>
                  <a:gd name="connsiteX1160" fmla="*/ 353809 w 701227"/>
                  <a:gd name="connsiteY1160" fmla="*/ 129511 h 700110"/>
                  <a:gd name="connsiteX1161" fmla="*/ 364267 w 701227"/>
                  <a:gd name="connsiteY1161" fmla="*/ 50470 h 700110"/>
                  <a:gd name="connsiteX1162" fmla="*/ 354971 w 701227"/>
                  <a:gd name="connsiteY1162" fmla="*/ 56282 h 700110"/>
                  <a:gd name="connsiteX1163" fmla="*/ 355552 w 701227"/>
                  <a:gd name="connsiteY1163" fmla="*/ 45821 h 700110"/>
                  <a:gd name="connsiteX1164" fmla="*/ 364267 w 701227"/>
                  <a:gd name="connsiteY1164" fmla="*/ 50470 h 700110"/>
                  <a:gd name="connsiteX1165" fmla="*/ 364267 w 701227"/>
                  <a:gd name="connsiteY1165" fmla="*/ 50470 h 700110"/>
                  <a:gd name="connsiteX1166" fmla="*/ 283512 w 701227"/>
                  <a:gd name="connsiteY1166" fmla="*/ 570632 h 700110"/>
                  <a:gd name="connsiteX1167" fmla="*/ 296875 w 701227"/>
                  <a:gd name="connsiteY1167" fmla="*/ 575863 h 700110"/>
                  <a:gd name="connsiteX1168" fmla="*/ 286998 w 701227"/>
                  <a:gd name="connsiteY1168" fmla="*/ 586324 h 700110"/>
                  <a:gd name="connsiteX1169" fmla="*/ 283512 w 701227"/>
                  <a:gd name="connsiteY1169" fmla="*/ 570632 h 700110"/>
                  <a:gd name="connsiteX1170" fmla="*/ 283512 w 701227"/>
                  <a:gd name="connsiteY1170" fmla="*/ 570632 h 700110"/>
                  <a:gd name="connsiteX1171" fmla="*/ 364848 w 701227"/>
                  <a:gd name="connsiteY1171" fmla="*/ 106264 h 700110"/>
                  <a:gd name="connsiteX1172" fmla="*/ 351485 w 701227"/>
                  <a:gd name="connsiteY1172" fmla="*/ 103358 h 700110"/>
                  <a:gd name="connsiteX1173" fmla="*/ 355552 w 701227"/>
                  <a:gd name="connsiteY1173" fmla="*/ 117888 h 700110"/>
                  <a:gd name="connsiteX1174" fmla="*/ 364848 w 701227"/>
                  <a:gd name="connsiteY1174" fmla="*/ 106264 h 700110"/>
                  <a:gd name="connsiteX1175" fmla="*/ 364848 w 701227"/>
                  <a:gd name="connsiteY1175" fmla="*/ 106264 h 700110"/>
                  <a:gd name="connsiteX1176" fmla="*/ 371238 w 701227"/>
                  <a:gd name="connsiteY1176" fmla="*/ 23736 h 700110"/>
                  <a:gd name="connsiteX1177" fmla="*/ 377048 w 701227"/>
                  <a:gd name="connsiteY1177" fmla="*/ 29548 h 700110"/>
                  <a:gd name="connsiteX1178" fmla="*/ 371819 w 701227"/>
                  <a:gd name="connsiteY1178" fmla="*/ 33616 h 700110"/>
                  <a:gd name="connsiteX1179" fmla="*/ 365429 w 701227"/>
                  <a:gd name="connsiteY1179" fmla="*/ 28385 h 700110"/>
                  <a:gd name="connsiteX1180" fmla="*/ 371238 w 701227"/>
                  <a:gd name="connsiteY1180" fmla="*/ 23736 h 700110"/>
                  <a:gd name="connsiteX1181" fmla="*/ 371238 w 701227"/>
                  <a:gd name="connsiteY1181" fmla="*/ 23736 h 700110"/>
                  <a:gd name="connsiteX1182" fmla="*/ 292227 w 701227"/>
                  <a:gd name="connsiteY1182" fmla="*/ 633982 h 700110"/>
                  <a:gd name="connsiteX1183" fmla="*/ 280608 w 701227"/>
                  <a:gd name="connsiteY1183" fmla="*/ 638050 h 700110"/>
                  <a:gd name="connsiteX1184" fmla="*/ 292227 w 701227"/>
                  <a:gd name="connsiteY1184" fmla="*/ 633982 h 700110"/>
                  <a:gd name="connsiteX1185" fmla="*/ 292227 w 701227"/>
                  <a:gd name="connsiteY1185" fmla="*/ 633982 h 700110"/>
                  <a:gd name="connsiteX1186" fmla="*/ 307332 w 701227"/>
                  <a:gd name="connsiteY1186" fmla="*/ 486360 h 700110"/>
                  <a:gd name="connsiteX1187" fmla="*/ 291065 w 701227"/>
                  <a:gd name="connsiteY1187" fmla="*/ 491009 h 700110"/>
                  <a:gd name="connsiteX1188" fmla="*/ 304427 w 701227"/>
                  <a:gd name="connsiteY1188" fmla="*/ 506702 h 700110"/>
                  <a:gd name="connsiteX1189" fmla="*/ 313142 w 701227"/>
                  <a:gd name="connsiteY1189" fmla="*/ 497403 h 700110"/>
                  <a:gd name="connsiteX1190" fmla="*/ 307332 w 701227"/>
                  <a:gd name="connsiteY1190" fmla="*/ 486360 h 700110"/>
                  <a:gd name="connsiteX1191" fmla="*/ 307332 w 701227"/>
                  <a:gd name="connsiteY1191" fmla="*/ 486360 h 700110"/>
                  <a:gd name="connsiteX1192" fmla="*/ 341028 w 701227"/>
                  <a:gd name="connsiteY1192" fmla="*/ 180656 h 700110"/>
                  <a:gd name="connsiteX1193" fmla="*/ 354390 w 701227"/>
                  <a:gd name="connsiteY1193" fmla="*/ 195767 h 700110"/>
                  <a:gd name="connsiteX1194" fmla="*/ 338704 w 701227"/>
                  <a:gd name="connsiteY1194" fmla="*/ 201579 h 700110"/>
                  <a:gd name="connsiteX1195" fmla="*/ 331733 w 701227"/>
                  <a:gd name="connsiteY1195" fmla="*/ 189374 h 700110"/>
                  <a:gd name="connsiteX1196" fmla="*/ 341028 w 701227"/>
                  <a:gd name="connsiteY1196" fmla="*/ 180656 h 700110"/>
                  <a:gd name="connsiteX1197" fmla="*/ 341028 w 701227"/>
                  <a:gd name="connsiteY1197" fmla="*/ 180656 h 700110"/>
                  <a:gd name="connsiteX1198" fmla="*/ 281769 w 701227"/>
                  <a:gd name="connsiteY1198" fmla="*/ 693262 h 700110"/>
                  <a:gd name="connsiteX1199" fmla="*/ 286998 w 701227"/>
                  <a:gd name="connsiteY1199" fmla="*/ 694425 h 700110"/>
                  <a:gd name="connsiteX1200" fmla="*/ 281769 w 701227"/>
                  <a:gd name="connsiteY1200" fmla="*/ 693262 h 700110"/>
                  <a:gd name="connsiteX1201" fmla="*/ 281769 w 701227"/>
                  <a:gd name="connsiteY1201" fmla="*/ 693262 h 700110"/>
                  <a:gd name="connsiteX1202" fmla="*/ 307913 w 701227"/>
                  <a:gd name="connsiteY1202" fmla="*/ 550291 h 700110"/>
                  <a:gd name="connsiteX1203" fmla="*/ 300941 w 701227"/>
                  <a:gd name="connsiteY1203" fmla="*/ 564239 h 700110"/>
                  <a:gd name="connsiteX1204" fmla="*/ 290484 w 701227"/>
                  <a:gd name="connsiteY1204" fmla="*/ 551453 h 700110"/>
                  <a:gd name="connsiteX1205" fmla="*/ 307913 w 701227"/>
                  <a:gd name="connsiteY1205" fmla="*/ 550291 h 700110"/>
                  <a:gd name="connsiteX1206" fmla="*/ 307913 w 701227"/>
                  <a:gd name="connsiteY1206" fmla="*/ 550291 h 700110"/>
                  <a:gd name="connsiteX1207" fmla="*/ 384020 w 701227"/>
                  <a:gd name="connsiteY1207" fmla="*/ 1069 h 700110"/>
                  <a:gd name="connsiteX1208" fmla="*/ 387505 w 701227"/>
                  <a:gd name="connsiteY1208" fmla="*/ 5719 h 700110"/>
                  <a:gd name="connsiteX1209" fmla="*/ 382858 w 701227"/>
                  <a:gd name="connsiteY1209" fmla="*/ 9206 h 700110"/>
                  <a:gd name="connsiteX1210" fmla="*/ 378210 w 701227"/>
                  <a:gd name="connsiteY1210" fmla="*/ 4556 h 700110"/>
                  <a:gd name="connsiteX1211" fmla="*/ 384020 w 701227"/>
                  <a:gd name="connsiteY1211" fmla="*/ 1069 h 700110"/>
                  <a:gd name="connsiteX1212" fmla="*/ 384020 w 701227"/>
                  <a:gd name="connsiteY1212" fmla="*/ 1069 h 700110"/>
                  <a:gd name="connsiteX1213" fmla="*/ 365429 w 701227"/>
                  <a:gd name="connsiteY1213" fmla="*/ 164964 h 700110"/>
                  <a:gd name="connsiteX1214" fmla="*/ 345676 w 701227"/>
                  <a:gd name="connsiteY1214" fmla="*/ 165545 h 700110"/>
                  <a:gd name="connsiteX1215" fmla="*/ 359038 w 701227"/>
                  <a:gd name="connsiteY1215" fmla="*/ 178912 h 700110"/>
                  <a:gd name="connsiteX1216" fmla="*/ 365429 w 701227"/>
                  <a:gd name="connsiteY1216" fmla="*/ 164964 h 700110"/>
                  <a:gd name="connsiteX1217" fmla="*/ 365429 w 701227"/>
                  <a:gd name="connsiteY1217" fmla="*/ 164964 h 700110"/>
                  <a:gd name="connsiteX1218" fmla="*/ 376467 w 701227"/>
                  <a:gd name="connsiteY1218" fmla="*/ 84179 h 700110"/>
                  <a:gd name="connsiteX1219" fmla="*/ 368334 w 701227"/>
                  <a:gd name="connsiteY1219" fmla="*/ 94059 h 700110"/>
                  <a:gd name="connsiteX1220" fmla="*/ 364267 w 701227"/>
                  <a:gd name="connsiteY1220" fmla="*/ 81273 h 700110"/>
                  <a:gd name="connsiteX1221" fmla="*/ 376467 w 701227"/>
                  <a:gd name="connsiteY1221" fmla="*/ 84179 h 700110"/>
                  <a:gd name="connsiteX1222" fmla="*/ 376467 w 701227"/>
                  <a:gd name="connsiteY1222" fmla="*/ 84179 h 700110"/>
                  <a:gd name="connsiteX1223" fmla="*/ 299198 w 701227"/>
                  <a:gd name="connsiteY1223" fmla="*/ 605503 h 700110"/>
                  <a:gd name="connsiteX1224" fmla="*/ 306170 w 701227"/>
                  <a:gd name="connsiteY1224" fmla="*/ 614802 h 700110"/>
                  <a:gd name="connsiteX1225" fmla="*/ 296875 w 701227"/>
                  <a:gd name="connsiteY1225" fmla="*/ 621776 h 700110"/>
                  <a:gd name="connsiteX1226" fmla="*/ 290484 w 701227"/>
                  <a:gd name="connsiteY1226" fmla="*/ 612478 h 700110"/>
                  <a:gd name="connsiteX1227" fmla="*/ 299198 w 701227"/>
                  <a:gd name="connsiteY1227" fmla="*/ 605503 h 700110"/>
                  <a:gd name="connsiteX1228" fmla="*/ 299198 w 701227"/>
                  <a:gd name="connsiteY1228" fmla="*/ 605503 h 700110"/>
                  <a:gd name="connsiteX1229" fmla="*/ 325342 w 701227"/>
                  <a:gd name="connsiteY1229" fmla="*/ 470087 h 700110"/>
                  <a:gd name="connsiteX1230" fmla="*/ 307332 w 701227"/>
                  <a:gd name="connsiteY1230" fmla="*/ 483454 h 700110"/>
                  <a:gd name="connsiteX1231" fmla="*/ 303846 w 701227"/>
                  <a:gd name="connsiteY1231" fmla="*/ 465437 h 700110"/>
                  <a:gd name="connsiteX1232" fmla="*/ 325342 w 701227"/>
                  <a:gd name="connsiteY1232" fmla="*/ 470087 h 700110"/>
                  <a:gd name="connsiteX1233" fmla="*/ 325342 w 701227"/>
                  <a:gd name="connsiteY1233" fmla="*/ 470087 h 700110"/>
                  <a:gd name="connsiteX1234" fmla="*/ 300941 w 701227"/>
                  <a:gd name="connsiteY1234" fmla="*/ 670596 h 700110"/>
                  <a:gd name="connsiteX1235" fmla="*/ 293389 w 701227"/>
                  <a:gd name="connsiteY1235" fmla="*/ 674665 h 700110"/>
                  <a:gd name="connsiteX1236" fmla="*/ 300941 w 701227"/>
                  <a:gd name="connsiteY1236" fmla="*/ 670596 h 700110"/>
                  <a:gd name="connsiteX1237" fmla="*/ 300941 w 701227"/>
                  <a:gd name="connsiteY1237" fmla="*/ 670596 h 700110"/>
                  <a:gd name="connsiteX1238" fmla="*/ 322437 w 701227"/>
                  <a:gd name="connsiteY1238" fmla="*/ 529368 h 700110"/>
                  <a:gd name="connsiteX1239" fmla="*/ 304427 w 701227"/>
                  <a:gd name="connsiteY1239" fmla="*/ 524718 h 700110"/>
                  <a:gd name="connsiteX1240" fmla="*/ 310237 w 701227"/>
                  <a:gd name="connsiteY1240" fmla="*/ 541573 h 700110"/>
                  <a:gd name="connsiteX1241" fmla="*/ 322437 w 701227"/>
                  <a:gd name="connsiteY1241" fmla="*/ 529368 h 700110"/>
                  <a:gd name="connsiteX1242" fmla="*/ 322437 w 701227"/>
                  <a:gd name="connsiteY1242" fmla="*/ 529368 h 700110"/>
                  <a:gd name="connsiteX1243" fmla="*/ 388087 w 701227"/>
                  <a:gd name="connsiteY1243" fmla="*/ 62094 h 700110"/>
                  <a:gd name="connsiteX1244" fmla="*/ 377048 w 701227"/>
                  <a:gd name="connsiteY1244" fmla="*/ 68487 h 700110"/>
                  <a:gd name="connsiteX1245" fmla="*/ 379372 w 701227"/>
                  <a:gd name="connsiteY1245" fmla="*/ 57445 h 700110"/>
                  <a:gd name="connsiteX1246" fmla="*/ 388087 w 701227"/>
                  <a:gd name="connsiteY1246" fmla="*/ 62094 h 700110"/>
                  <a:gd name="connsiteX1247" fmla="*/ 388087 w 701227"/>
                  <a:gd name="connsiteY1247" fmla="*/ 62094 h 700110"/>
                  <a:gd name="connsiteX1248" fmla="*/ 366010 w 701227"/>
                  <a:gd name="connsiteY1248" fmla="*/ 223083 h 700110"/>
                  <a:gd name="connsiteX1249" fmla="*/ 351485 w 701227"/>
                  <a:gd name="connsiteY1249" fmla="*/ 239356 h 700110"/>
                  <a:gd name="connsiteX1250" fmla="*/ 345095 w 701227"/>
                  <a:gd name="connsiteY1250" fmla="*/ 219595 h 700110"/>
                  <a:gd name="connsiteX1251" fmla="*/ 366010 w 701227"/>
                  <a:gd name="connsiteY1251" fmla="*/ 223083 h 700110"/>
                  <a:gd name="connsiteX1252" fmla="*/ 366010 w 701227"/>
                  <a:gd name="connsiteY1252" fmla="*/ 223083 h 700110"/>
                  <a:gd name="connsiteX1253" fmla="*/ 366591 w 701227"/>
                  <a:gd name="connsiteY1253" fmla="*/ 135323 h 700110"/>
                  <a:gd name="connsiteX1254" fmla="*/ 378210 w 701227"/>
                  <a:gd name="connsiteY1254" fmla="*/ 146947 h 700110"/>
                  <a:gd name="connsiteX1255" fmla="*/ 363686 w 701227"/>
                  <a:gd name="connsiteY1255" fmla="*/ 155084 h 700110"/>
                  <a:gd name="connsiteX1256" fmla="*/ 359038 w 701227"/>
                  <a:gd name="connsiteY1256" fmla="*/ 144622 h 700110"/>
                  <a:gd name="connsiteX1257" fmla="*/ 366591 w 701227"/>
                  <a:gd name="connsiteY1257" fmla="*/ 135323 h 700110"/>
                  <a:gd name="connsiteX1258" fmla="*/ 366591 w 701227"/>
                  <a:gd name="connsiteY1258" fmla="*/ 135323 h 700110"/>
                  <a:gd name="connsiteX1259" fmla="*/ 318370 w 701227"/>
                  <a:gd name="connsiteY1259" fmla="*/ 586905 h 700110"/>
                  <a:gd name="connsiteX1260" fmla="*/ 306170 w 701227"/>
                  <a:gd name="connsiteY1260" fmla="*/ 597367 h 700110"/>
                  <a:gd name="connsiteX1261" fmla="*/ 307332 w 701227"/>
                  <a:gd name="connsiteY1261" fmla="*/ 582837 h 700110"/>
                  <a:gd name="connsiteX1262" fmla="*/ 318370 w 701227"/>
                  <a:gd name="connsiteY1262" fmla="*/ 586905 h 700110"/>
                  <a:gd name="connsiteX1263" fmla="*/ 318370 w 701227"/>
                  <a:gd name="connsiteY1263" fmla="*/ 586905 h 700110"/>
                  <a:gd name="connsiteX1264" fmla="*/ 314304 w 701227"/>
                  <a:gd name="connsiteY1264" fmla="*/ 646186 h 700110"/>
                  <a:gd name="connsiteX1265" fmla="*/ 303846 w 701227"/>
                  <a:gd name="connsiteY1265" fmla="*/ 651417 h 700110"/>
                  <a:gd name="connsiteX1266" fmla="*/ 314304 w 701227"/>
                  <a:gd name="connsiteY1266" fmla="*/ 646186 h 700110"/>
                  <a:gd name="connsiteX1267" fmla="*/ 314304 w 701227"/>
                  <a:gd name="connsiteY1267" fmla="*/ 646186 h 700110"/>
                  <a:gd name="connsiteX1268" fmla="*/ 395639 w 701227"/>
                  <a:gd name="connsiteY1268" fmla="*/ 34197 h 700110"/>
                  <a:gd name="connsiteX1269" fmla="*/ 400287 w 701227"/>
                  <a:gd name="connsiteY1269" fmla="*/ 41171 h 700110"/>
                  <a:gd name="connsiteX1270" fmla="*/ 393896 w 701227"/>
                  <a:gd name="connsiteY1270" fmla="*/ 46983 h 700110"/>
                  <a:gd name="connsiteX1271" fmla="*/ 388087 w 701227"/>
                  <a:gd name="connsiteY1271" fmla="*/ 39428 h 700110"/>
                  <a:gd name="connsiteX1272" fmla="*/ 395639 w 701227"/>
                  <a:gd name="connsiteY1272" fmla="*/ 34197 h 700110"/>
                  <a:gd name="connsiteX1273" fmla="*/ 395639 w 701227"/>
                  <a:gd name="connsiteY1273" fmla="*/ 34197 h 700110"/>
                  <a:gd name="connsiteX1274" fmla="*/ 335218 w 701227"/>
                  <a:gd name="connsiteY1274" fmla="*/ 506702 h 700110"/>
                  <a:gd name="connsiteX1275" fmla="*/ 324180 w 701227"/>
                  <a:gd name="connsiteY1275" fmla="*/ 520069 h 700110"/>
                  <a:gd name="connsiteX1276" fmla="*/ 315466 w 701227"/>
                  <a:gd name="connsiteY1276" fmla="*/ 501471 h 700110"/>
                  <a:gd name="connsiteX1277" fmla="*/ 335218 w 701227"/>
                  <a:gd name="connsiteY1277" fmla="*/ 506702 h 700110"/>
                  <a:gd name="connsiteX1278" fmla="*/ 335218 w 701227"/>
                  <a:gd name="connsiteY1278" fmla="*/ 506702 h 700110"/>
                  <a:gd name="connsiteX1279" fmla="*/ 377629 w 701227"/>
                  <a:gd name="connsiteY1279" fmla="*/ 199835 h 700110"/>
                  <a:gd name="connsiteX1280" fmla="*/ 357295 w 701227"/>
                  <a:gd name="connsiteY1280" fmla="*/ 196929 h 700110"/>
                  <a:gd name="connsiteX1281" fmla="*/ 364848 w 701227"/>
                  <a:gd name="connsiteY1281" fmla="*/ 214946 h 700110"/>
                  <a:gd name="connsiteX1282" fmla="*/ 377629 w 701227"/>
                  <a:gd name="connsiteY1282" fmla="*/ 199835 h 700110"/>
                  <a:gd name="connsiteX1283" fmla="*/ 377629 w 701227"/>
                  <a:gd name="connsiteY1283" fmla="*/ 199835 h 700110"/>
                  <a:gd name="connsiteX1284" fmla="*/ 388667 w 701227"/>
                  <a:gd name="connsiteY1284" fmla="*/ 119050 h 700110"/>
                  <a:gd name="connsiteX1285" fmla="*/ 375305 w 701227"/>
                  <a:gd name="connsiteY1285" fmla="*/ 129511 h 700110"/>
                  <a:gd name="connsiteX1286" fmla="*/ 377048 w 701227"/>
                  <a:gd name="connsiteY1286" fmla="*/ 114401 h 700110"/>
                  <a:gd name="connsiteX1287" fmla="*/ 388667 w 701227"/>
                  <a:gd name="connsiteY1287" fmla="*/ 119050 h 700110"/>
                  <a:gd name="connsiteX1288" fmla="*/ 388667 w 701227"/>
                  <a:gd name="connsiteY1288" fmla="*/ 119050 h 700110"/>
                  <a:gd name="connsiteX1289" fmla="*/ 316046 w 701227"/>
                  <a:gd name="connsiteY1289" fmla="*/ 560752 h 700110"/>
                  <a:gd name="connsiteX1290" fmla="*/ 332314 w 701227"/>
                  <a:gd name="connsiteY1290" fmla="*/ 567726 h 700110"/>
                  <a:gd name="connsiteX1291" fmla="*/ 318370 w 701227"/>
                  <a:gd name="connsiteY1291" fmla="*/ 575863 h 700110"/>
                  <a:gd name="connsiteX1292" fmla="*/ 316046 w 701227"/>
                  <a:gd name="connsiteY1292" fmla="*/ 560752 h 700110"/>
                  <a:gd name="connsiteX1293" fmla="*/ 316046 w 701227"/>
                  <a:gd name="connsiteY1293" fmla="*/ 560752 h 700110"/>
                  <a:gd name="connsiteX1294" fmla="*/ 406677 w 701227"/>
                  <a:gd name="connsiteY1294" fmla="*/ 12693 h 700110"/>
                  <a:gd name="connsiteX1295" fmla="*/ 409582 w 701227"/>
                  <a:gd name="connsiteY1295" fmla="*/ 18505 h 700110"/>
                  <a:gd name="connsiteX1296" fmla="*/ 405516 w 701227"/>
                  <a:gd name="connsiteY1296" fmla="*/ 22573 h 700110"/>
                  <a:gd name="connsiteX1297" fmla="*/ 401449 w 701227"/>
                  <a:gd name="connsiteY1297" fmla="*/ 17343 h 700110"/>
                  <a:gd name="connsiteX1298" fmla="*/ 406677 w 701227"/>
                  <a:gd name="connsiteY1298" fmla="*/ 12693 h 700110"/>
                  <a:gd name="connsiteX1299" fmla="*/ 406677 w 701227"/>
                  <a:gd name="connsiteY1299" fmla="*/ 12693 h 700110"/>
                  <a:gd name="connsiteX1300" fmla="*/ 328247 w 701227"/>
                  <a:gd name="connsiteY1300" fmla="*/ 623520 h 700110"/>
                  <a:gd name="connsiteX1301" fmla="*/ 317208 w 701227"/>
                  <a:gd name="connsiteY1301" fmla="*/ 630494 h 700110"/>
                  <a:gd name="connsiteX1302" fmla="*/ 321856 w 701227"/>
                  <a:gd name="connsiteY1302" fmla="*/ 618871 h 700110"/>
                  <a:gd name="connsiteX1303" fmla="*/ 328247 w 701227"/>
                  <a:gd name="connsiteY1303" fmla="*/ 623520 h 700110"/>
                  <a:gd name="connsiteX1304" fmla="*/ 328247 w 701227"/>
                  <a:gd name="connsiteY1304" fmla="*/ 623520 h 700110"/>
                  <a:gd name="connsiteX1305" fmla="*/ 347419 w 701227"/>
                  <a:gd name="connsiteY1305" fmla="*/ 480548 h 700110"/>
                  <a:gd name="connsiteX1306" fmla="*/ 327666 w 701227"/>
                  <a:gd name="connsiteY1306" fmla="*/ 477061 h 700110"/>
                  <a:gd name="connsiteX1307" fmla="*/ 331151 w 701227"/>
                  <a:gd name="connsiteY1307" fmla="*/ 496240 h 700110"/>
                  <a:gd name="connsiteX1308" fmla="*/ 347419 w 701227"/>
                  <a:gd name="connsiteY1308" fmla="*/ 480548 h 700110"/>
                  <a:gd name="connsiteX1309" fmla="*/ 347419 w 701227"/>
                  <a:gd name="connsiteY1309" fmla="*/ 480548 h 700110"/>
                  <a:gd name="connsiteX1310" fmla="*/ 389829 w 701227"/>
                  <a:gd name="connsiteY1310" fmla="*/ 178912 h 700110"/>
                  <a:gd name="connsiteX1311" fmla="*/ 372400 w 701227"/>
                  <a:gd name="connsiteY1311" fmla="*/ 189374 h 700110"/>
                  <a:gd name="connsiteX1312" fmla="*/ 374724 w 701227"/>
                  <a:gd name="connsiteY1312" fmla="*/ 170776 h 700110"/>
                  <a:gd name="connsiteX1313" fmla="*/ 389829 w 701227"/>
                  <a:gd name="connsiteY1313" fmla="*/ 178912 h 700110"/>
                  <a:gd name="connsiteX1314" fmla="*/ 389829 w 701227"/>
                  <a:gd name="connsiteY1314" fmla="*/ 178912 h 700110"/>
                  <a:gd name="connsiteX1315" fmla="*/ 400868 w 701227"/>
                  <a:gd name="connsiteY1315" fmla="*/ 98709 h 700110"/>
                  <a:gd name="connsiteX1316" fmla="*/ 390991 w 701227"/>
                  <a:gd name="connsiteY1316" fmla="*/ 106845 h 700110"/>
                  <a:gd name="connsiteX1317" fmla="*/ 389248 w 701227"/>
                  <a:gd name="connsiteY1317" fmla="*/ 92316 h 700110"/>
                  <a:gd name="connsiteX1318" fmla="*/ 400868 w 701227"/>
                  <a:gd name="connsiteY1318" fmla="*/ 98709 h 700110"/>
                  <a:gd name="connsiteX1319" fmla="*/ 400868 w 701227"/>
                  <a:gd name="connsiteY1319" fmla="*/ 98709 h 700110"/>
                  <a:gd name="connsiteX1320" fmla="*/ 320694 w 701227"/>
                  <a:gd name="connsiteY1320" fmla="*/ 679314 h 700110"/>
                  <a:gd name="connsiteX1321" fmla="*/ 324761 w 701227"/>
                  <a:gd name="connsiteY1321" fmla="*/ 684545 h 700110"/>
                  <a:gd name="connsiteX1322" fmla="*/ 318951 w 701227"/>
                  <a:gd name="connsiteY1322" fmla="*/ 688613 h 700110"/>
                  <a:gd name="connsiteX1323" fmla="*/ 314304 w 701227"/>
                  <a:gd name="connsiteY1323" fmla="*/ 683382 h 700110"/>
                  <a:gd name="connsiteX1324" fmla="*/ 320694 w 701227"/>
                  <a:gd name="connsiteY1324" fmla="*/ 679314 h 700110"/>
                  <a:gd name="connsiteX1325" fmla="*/ 320694 w 701227"/>
                  <a:gd name="connsiteY1325" fmla="*/ 679314 h 700110"/>
                  <a:gd name="connsiteX1326" fmla="*/ 344514 w 701227"/>
                  <a:gd name="connsiteY1326" fmla="*/ 540410 h 700110"/>
                  <a:gd name="connsiteX1327" fmla="*/ 335800 w 701227"/>
                  <a:gd name="connsiteY1327" fmla="*/ 554359 h 700110"/>
                  <a:gd name="connsiteX1328" fmla="*/ 325923 w 701227"/>
                  <a:gd name="connsiteY1328" fmla="*/ 539248 h 700110"/>
                  <a:gd name="connsiteX1329" fmla="*/ 344514 w 701227"/>
                  <a:gd name="connsiteY1329" fmla="*/ 540410 h 700110"/>
                  <a:gd name="connsiteX1330" fmla="*/ 344514 w 701227"/>
                  <a:gd name="connsiteY1330" fmla="*/ 540410 h 700110"/>
                  <a:gd name="connsiteX1331" fmla="*/ 400287 w 701227"/>
                  <a:gd name="connsiteY1331" fmla="*/ 153340 h 700110"/>
                  <a:gd name="connsiteX1332" fmla="*/ 385182 w 701227"/>
                  <a:gd name="connsiteY1332" fmla="*/ 149853 h 700110"/>
                  <a:gd name="connsiteX1333" fmla="*/ 386925 w 701227"/>
                  <a:gd name="connsiteY1333" fmla="*/ 166708 h 700110"/>
                  <a:gd name="connsiteX1334" fmla="*/ 400287 w 701227"/>
                  <a:gd name="connsiteY1334" fmla="*/ 153340 h 700110"/>
                  <a:gd name="connsiteX1335" fmla="*/ 400287 w 701227"/>
                  <a:gd name="connsiteY1335" fmla="*/ 153340 h 700110"/>
                  <a:gd name="connsiteX1336" fmla="*/ 411325 w 701227"/>
                  <a:gd name="connsiteY1336" fmla="*/ 73718 h 700110"/>
                  <a:gd name="connsiteX1337" fmla="*/ 402030 w 701227"/>
                  <a:gd name="connsiteY1337" fmla="*/ 81854 h 700110"/>
                  <a:gd name="connsiteX1338" fmla="*/ 402030 w 701227"/>
                  <a:gd name="connsiteY1338" fmla="*/ 69649 h 700110"/>
                  <a:gd name="connsiteX1339" fmla="*/ 411325 w 701227"/>
                  <a:gd name="connsiteY1339" fmla="*/ 73718 h 700110"/>
                  <a:gd name="connsiteX1340" fmla="*/ 411325 w 701227"/>
                  <a:gd name="connsiteY1340" fmla="*/ 73718 h 700110"/>
                  <a:gd name="connsiteX1341" fmla="*/ 334638 w 701227"/>
                  <a:gd name="connsiteY1341" fmla="*/ 593299 h 700110"/>
                  <a:gd name="connsiteX1342" fmla="*/ 341028 w 701227"/>
                  <a:gd name="connsiteY1342" fmla="*/ 604341 h 700110"/>
                  <a:gd name="connsiteX1343" fmla="*/ 332314 w 701227"/>
                  <a:gd name="connsiteY1343" fmla="*/ 610734 h 700110"/>
                  <a:gd name="connsiteX1344" fmla="*/ 325923 w 701227"/>
                  <a:gd name="connsiteY1344" fmla="*/ 602016 h 700110"/>
                  <a:gd name="connsiteX1345" fmla="*/ 334638 w 701227"/>
                  <a:gd name="connsiteY1345" fmla="*/ 593299 h 700110"/>
                  <a:gd name="connsiteX1346" fmla="*/ 334638 w 701227"/>
                  <a:gd name="connsiteY1346" fmla="*/ 593299 h 700110"/>
                  <a:gd name="connsiteX1347" fmla="*/ 360200 w 701227"/>
                  <a:gd name="connsiteY1347" fmla="*/ 457882 h 700110"/>
                  <a:gd name="connsiteX1348" fmla="*/ 350324 w 701227"/>
                  <a:gd name="connsiteY1348" fmla="*/ 474736 h 700110"/>
                  <a:gd name="connsiteX1349" fmla="*/ 336961 w 701227"/>
                  <a:gd name="connsiteY1349" fmla="*/ 457301 h 700110"/>
                  <a:gd name="connsiteX1350" fmla="*/ 360200 w 701227"/>
                  <a:gd name="connsiteY1350" fmla="*/ 457882 h 700110"/>
                  <a:gd name="connsiteX1351" fmla="*/ 360200 w 701227"/>
                  <a:gd name="connsiteY1351" fmla="*/ 457882 h 700110"/>
                  <a:gd name="connsiteX1352" fmla="*/ 336380 w 701227"/>
                  <a:gd name="connsiteY1352" fmla="*/ 658391 h 700110"/>
                  <a:gd name="connsiteX1353" fmla="*/ 331151 w 701227"/>
                  <a:gd name="connsiteY1353" fmla="*/ 667109 h 700110"/>
                  <a:gd name="connsiteX1354" fmla="*/ 326504 w 701227"/>
                  <a:gd name="connsiteY1354" fmla="*/ 660716 h 700110"/>
                  <a:gd name="connsiteX1355" fmla="*/ 336380 w 701227"/>
                  <a:gd name="connsiteY1355" fmla="*/ 658391 h 700110"/>
                  <a:gd name="connsiteX1356" fmla="*/ 336380 w 701227"/>
                  <a:gd name="connsiteY1356" fmla="*/ 658391 h 700110"/>
                  <a:gd name="connsiteX1357" fmla="*/ 357876 w 701227"/>
                  <a:gd name="connsiteY1357" fmla="*/ 517163 h 700110"/>
                  <a:gd name="connsiteX1358" fmla="*/ 342190 w 701227"/>
                  <a:gd name="connsiteY1358" fmla="*/ 510770 h 700110"/>
                  <a:gd name="connsiteX1359" fmla="*/ 341609 w 701227"/>
                  <a:gd name="connsiteY1359" fmla="*/ 529368 h 700110"/>
                  <a:gd name="connsiteX1360" fmla="*/ 357876 w 701227"/>
                  <a:gd name="connsiteY1360" fmla="*/ 517163 h 700110"/>
                  <a:gd name="connsiteX1361" fmla="*/ 357876 w 701227"/>
                  <a:gd name="connsiteY1361" fmla="*/ 517163 h 700110"/>
                  <a:gd name="connsiteX1362" fmla="*/ 400868 w 701227"/>
                  <a:gd name="connsiteY1362" fmla="*/ 212621 h 700110"/>
                  <a:gd name="connsiteX1363" fmla="*/ 385182 w 701227"/>
                  <a:gd name="connsiteY1363" fmla="*/ 227732 h 700110"/>
                  <a:gd name="connsiteX1364" fmla="*/ 381696 w 701227"/>
                  <a:gd name="connsiteY1364" fmla="*/ 207391 h 700110"/>
                  <a:gd name="connsiteX1365" fmla="*/ 400868 w 701227"/>
                  <a:gd name="connsiteY1365" fmla="*/ 212621 h 700110"/>
                  <a:gd name="connsiteX1366" fmla="*/ 400868 w 701227"/>
                  <a:gd name="connsiteY1366" fmla="*/ 212621 h 700110"/>
                  <a:gd name="connsiteX1367" fmla="*/ 396801 w 701227"/>
                  <a:gd name="connsiteY1367" fmla="*/ 128349 h 700110"/>
                  <a:gd name="connsiteX1368" fmla="*/ 399125 w 701227"/>
                  <a:gd name="connsiteY1368" fmla="*/ 142879 h 700110"/>
                  <a:gd name="connsiteX1369" fmla="*/ 412487 w 701227"/>
                  <a:gd name="connsiteY1369" fmla="*/ 134742 h 700110"/>
                  <a:gd name="connsiteX1370" fmla="*/ 396801 w 701227"/>
                  <a:gd name="connsiteY1370" fmla="*/ 128349 h 700110"/>
                  <a:gd name="connsiteX1371" fmla="*/ 396801 w 701227"/>
                  <a:gd name="connsiteY1371" fmla="*/ 128349 h 700110"/>
                  <a:gd name="connsiteX1372" fmla="*/ 422945 w 701227"/>
                  <a:gd name="connsiteY1372" fmla="*/ 51051 h 700110"/>
                  <a:gd name="connsiteX1373" fmla="*/ 411906 w 701227"/>
                  <a:gd name="connsiteY1373" fmla="*/ 53957 h 700110"/>
                  <a:gd name="connsiteX1374" fmla="*/ 422945 w 701227"/>
                  <a:gd name="connsiteY1374" fmla="*/ 51051 h 700110"/>
                  <a:gd name="connsiteX1375" fmla="*/ 422945 w 701227"/>
                  <a:gd name="connsiteY1375" fmla="*/ 51051 h 700110"/>
                  <a:gd name="connsiteX1376" fmla="*/ 354390 w 701227"/>
                  <a:gd name="connsiteY1376" fmla="*/ 577025 h 700110"/>
                  <a:gd name="connsiteX1377" fmla="*/ 341028 w 701227"/>
                  <a:gd name="connsiteY1377" fmla="*/ 586324 h 700110"/>
                  <a:gd name="connsiteX1378" fmla="*/ 342771 w 701227"/>
                  <a:gd name="connsiteY1378" fmla="*/ 570632 h 700110"/>
                  <a:gd name="connsiteX1379" fmla="*/ 354390 w 701227"/>
                  <a:gd name="connsiteY1379" fmla="*/ 577025 h 700110"/>
                  <a:gd name="connsiteX1380" fmla="*/ 354390 w 701227"/>
                  <a:gd name="connsiteY1380" fmla="*/ 577025 h 700110"/>
                  <a:gd name="connsiteX1381" fmla="*/ 430497 w 701227"/>
                  <a:gd name="connsiteY1381" fmla="*/ 24317 h 700110"/>
                  <a:gd name="connsiteX1382" fmla="*/ 433402 w 701227"/>
                  <a:gd name="connsiteY1382" fmla="*/ 31291 h 700110"/>
                  <a:gd name="connsiteX1383" fmla="*/ 424687 w 701227"/>
                  <a:gd name="connsiteY1383" fmla="*/ 31872 h 700110"/>
                  <a:gd name="connsiteX1384" fmla="*/ 430497 w 701227"/>
                  <a:gd name="connsiteY1384" fmla="*/ 24317 h 700110"/>
                  <a:gd name="connsiteX1385" fmla="*/ 430497 w 701227"/>
                  <a:gd name="connsiteY1385" fmla="*/ 24317 h 700110"/>
                  <a:gd name="connsiteX1386" fmla="*/ 350324 w 701227"/>
                  <a:gd name="connsiteY1386" fmla="*/ 636306 h 700110"/>
                  <a:gd name="connsiteX1387" fmla="*/ 341028 w 701227"/>
                  <a:gd name="connsiteY1387" fmla="*/ 643280 h 700110"/>
                  <a:gd name="connsiteX1388" fmla="*/ 341609 w 701227"/>
                  <a:gd name="connsiteY1388" fmla="*/ 632238 h 700110"/>
                  <a:gd name="connsiteX1389" fmla="*/ 350324 w 701227"/>
                  <a:gd name="connsiteY1389" fmla="*/ 636306 h 700110"/>
                  <a:gd name="connsiteX1390" fmla="*/ 350324 w 701227"/>
                  <a:gd name="connsiteY1390" fmla="*/ 636306 h 700110"/>
                  <a:gd name="connsiteX1391" fmla="*/ 412487 w 701227"/>
                  <a:gd name="connsiteY1391" fmla="*/ 189955 h 700110"/>
                  <a:gd name="connsiteX1392" fmla="*/ 391572 w 701227"/>
                  <a:gd name="connsiteY1392" fmla="*/ 190536 h 700110"/>
                  <a:gd name="connsiteX1393" fmla="*/ 404934 w 701227"/>
                  <a:gd name="connsiteY1393" fmla="*/ 204485 h 700110"/>
                  <a:gd name="connsiteX1394" fmla="*/ 412487 w 701227"/>
                  <a:gd name="connsiteY1394" fmla="*/ 189955 h 700110"/>
                  <a:gd name="connsiteX1395" fmla="*/ 412487 w 701227"/>
                  <a:gd name="connsiteY1395" fmla="*/ 189955 h 700110"/>
                  <a:gd name="connsiteX1396" fmla="*/ 424106 w 701227"/>
                  <a:gd name="connsiteY1396" fmla="*/ 109170 h 700110"/>
                  <a:gd name="connsiteX1397" fmla="*/ 411906 w 701227"/>
                  <a:gd name="connsiteY1397" fmla="*/ 118469 h 700110"/>
                  <a:gd name="connsiteX1398" fmla="*/ 412487 w 701227"/>
                  <a:gd name="connsiteY1398" fmla="*/ 103939 h 700110"/>
                  <a:gd name="connsiteX1399" fmla="*/ 424106 w 701227"/>
                  <a:gd name="connsiteY1399" fmla="*/ 109170 h 700110"/>
                  <a:gd name="connsiteX1400" fmla="*/ 424106 w 701227"/>
                  <a:gd name="connsiteY1400" fmla="*/ 109170 h 700110"/>
                  <a:gd name="connsiteX1401" fmla="*/ 371238 w 701227"/>
                  <a:gd name="connsiteY1401" fmla="*/ 493915 h 700110"/>
                  <a:gd name="connsiteX1402" fmla="*/ 354390 w 701227"/>
                  <a:gd name="connsiteY1402" fmla="*/ 507283 h 700110"/>
                  <a:gd name="connsiteX1403" fmla="*/ 354390 w 701227"/>
                  <a:gd name="connsiteY1403" fmla="*/ 487522 h 700110"/>
                  <a:gd name="connsiteX1404" fmla="*/ 371238 w 701227"/>
                  <a:gd name="connsiteY1404" fmla="*/ 493915 h 700110"/>
                  <a:gd name="connsiteX1405" fmla="*/ 371238 w 701227"/>
                  <a:gd name="connsiteY1405" fmla="*/ 493915 h 700110"/>
                  <a:gd name="connsiteX1406" fmla="*/ 342190 w 701227"/>
                  <a:gd name="connsiteY1406" fmla="*/ 693844 h 700110"/>
                  <a:gd name="connsiteX1407" fmla="*/ 348000 w 701227"/>
                  <a:gd name="connsiteY1407" fmla="*/ 697331 h 700110"/>
                  <a:gd name="connsiteX1408" fmla="*/ 341609 w 701227"/>
                  <a:gd name="connsiteY1408" fmla="*/ 699074 h 700110"/>
                  <a:gd name="connsiteX1409" fmla="*/ 342190 w 701227"/>
                  <a:gd name="connsiteY1409" fmla="*/ 693844 h 700110"/>
                  <a:gd name="connsiteX1410" fmla="*/ 342190 w 701227"/>
                  <a:gd name="connsiteY1410" fmla="*/ 693844 h 700110"/>
                  <a:gd name="connsiteX1411" fmla="*/ 359619 w 701227"/>
                  <a:gd name="connsiteY1411" fmla="*/ 545641 h 700110"/>
                  <a:gd name="connsiteX1412" fmla="*/ 367753 w 701227"/>
                  <a:gd name="connsiteY1412" fmla="*/ 557846 h 700110"/>
                  <a:gd name="connsiteX1413" fmla="*/ 356714 w 701227"/>
                  <a:gd name="connsiteY1413" fmla="*/ 566564 h 700110"/>
                  <a:gd name="connsiteX1414" fmla="*/ 348581 w 701227"/>
                  <a:gd name="connsiteY1414" fmla="*/ 555521 h 700110"/>
                  <a:gd name="connsiteX1415" fmla="*/ 359619 w 701227"/>
                  <a:gd name="connsiteY1415" fmla="*/ 545641 h 700110"/>
                  <a:gd name="connsiteX1416" fmla="*/ 359619 w 701227"/>
                  <a:gd name="connsiteY1416" fmla="*/ 545641 h 700110"/>
                  <a:gd name="connsiteX1417" fmla="*/ 434564 w 701227"/>
                  <a:gd name="connsiteY1417" fmla="*/ 86504 h 700110"/>
                  <a:gd name="connsiteX1418" fmla="*/ 424106 w 701227"/>
                  <a:gd name="connsiteY1418" fmla="*/ 94640 h 700110"/>
                  <a:gd name="connsiteX1419" fmla="*/ 423525 w 701227"/>
                  <a:gd name="connsiteY1419" fmla="*/ 83598 h 700110"/>
                  <a:gd name="connsiteX1420" fmla="*/ 434564 w 701227"/>
                  <a:gd name="connsiteY1420" fmla="*/ 86504 h 700110"/>
                  <a:gd name="connsiteX1421" fmla="*/ 434564 w 701227"/>
                  <a:gd name="connsiteY1421" fmla="*/ 86504 h 700110"/>
                  <a:gd name="connsiteX1422" fmla="*/ 442117 w 701227"/>
                  <a:gd name="connsiteY1422" fmla="*/ 10950 h 700110"/>
                  <a:gd name="connsiteX1423" fmla="*/ 442117 w 701227"/>
                  <a:gd name="connsiteY1423" fmla="*/ 10950 h 700110"/>
                  <a:gd name="connsiteX1424" fmla="*/ 441535 w 701227"/>
                  <a:gd name="connsiteY1424" fmla="*/ 10950 h 700110"/>
                  <a:gd name="connsiteX1425" fmla="*/ 442117 w 701227"/>
                  <a:gd name="connsiteY1425" fmla="*/ 10950 h 700110"/>
                  <a:gd name="connsiteX1426" fmla="*/ 442117 w 701227"/>
                  <a:gd name="connsiteY1426" fmla="*/ 10950 h 700110"/>
                  <a:gd name="connsiteX1427" fmla="*/ 363105 w 701227"/>
                  <a:gd name="connsiteY1427" fmla="*/ 611896 h 700110"/>
                  <a:gd name="connsiteX1428" fmla="*/ 354390 w 701227"/>
                  <a:gd name="connsiteY1428" fmla="*/ 621776 h 700110"/>
                  <a:gd name="connsiteX1429" fmla="*/ 350324 w 701227"/>
                  <a:gd name="connsiteY1429" fmla="*/ 610153 h 700110"/>
                  <a:gd name="connsiteX1430" fmla="*/ 363105 w 701227"/>
                  <a:gd name="connsiteY1430" fmla="*/ 611896 h 700110"/>
                  <a:gd name="connsiteX1431" fmla="*/ 363105 w 701227"/>
                  <a:gd name="connsiteY1431" fmla="*/ 611896 h 700110"/>
                  <a:gd name="connsiteX1432" fmla="*/ 383439 w 701227"/>
                  <a:gd name="connsiteY1432" fmla="*/ 470087 h 700110"/>
                  <a:gd name="connsiteX1433" fmla="*/ 363686 w 701227"/>
                  <a:gd name="connsiteY1433" fmla="*/ 465437 h 700110"/>
                  <a:gd name="connsiteX1434" fmla="*/ 370076 w 701227"/>
                  <a:gd name="connsiteY1434" fmla="*/ 486360 h 700110"/>
                  <a:gd name="connsiteX1435" fmla="*/ 383439 w 701227"/>
                  <a:gd name="connsiteY1435" fmla="*/ 470087 h 700110"/>
                  <a:gd name="connsiteX1436" fmla="*/ 383439 w 701227"/>
                  <a:gd name="connsiteY1436" fmla="*/ 470087 h 700110"/>
                  <a:gd name="connsiteX1437" fmla="*/ 424106 w 701227"/>
                  <a:gd name="connsiteY1437" fmla="*/ 167870 h 700110"/>
                  <a:gd name="connsiteX1438" fmla="*/ 409001 w 701227"/>
                  <a:gd name="connsiteY1438" fmla="*/ 179494 h 700110"/>
                  <a:gd name="connsiteX1439" fmla="*/ 405516 w 701227"/>
                  <a:gd name="connsiteY1439" fmla="*/ 164383 h 700110"/>
                  <a:gd name="connsiteX1440" fmla="*/ 415392 w 701227"/>
                  <a:gd name="connsiteY1440" fmla="*/ 159152 h 700110"/>
                  <a:gd name="connsiteX1441" fmla="*/ 424106 w 701227"/>
                  <a:gd name="connsiteY1441" fmla="*/ 167870 h 700110"/>
                  <a:gd name="connsiteX1442" fmla="*/ 424106 w 701227"/>
                  <a:gd name="connsiteY1442" fmla="*/ 167870 h 700110"/>
                  <a:gd name="connsiteX1443" fmla="*/ 356133 w 701227"/>
                  <a:gd name="connsiteY1443" fmla="*/ 667690 h 700110"/>
                  <a:gd name="connsiteX1444" fmla="*/ 360200 w 701227"/>
                  <a:gd name="connsiteY1444" fmla="*/ 674083 h 700110"/>
                  <a:gd name="connsiteX1445" fmla="*/ 354390 w 701227"/>
                  <a:gd name="connsiteY1445" fmla="*/ 678733 h 700110"/>
                  <a:gd name="connsiteX1446" fmla="*/ 350905 w 701227"/>
                  <a:gd name="connsiteY1446" fmla="*/ 671177 h 700110"/>
                  <a:gd name="connsiteX1447" fmla="*/ 356133 w 701227"/>
                  <a:gd name="connsiteY1447" fmla="*/ 667690 h 700110"/>
                  <a:gd name="connsiteX1448" fmla="*/ 356133 w 701227"/>
                  <a:gd name="connsiteY1448" fmla="*/ 667690 h 700110"/>
                  <a:gd name="connsiteX1449" fmla="*/ 380534 w 701227"/>
                  <a:gd name="connsiteY1449" fmla="*/ 529949 h 700110"/>
                  <a:gd name="connsiteX1450" fmla="*/ 369496 w 701227"/>
                  <a:gd name="connsiteY1450" fmla="*/ 543316 h 700110"/>
                  <a:gd name="connsiteX1451" fmla="*/ 362524 w 701227"/>
                  <a:gd name="connsiteY1451" fmla="*/ 525881 h 700110"/>
                  <a:gd name="connsiteX1452" fmla="*/ 380534 w 701227"/>
                  <a:gd name="connsiteY1452" fmla="*/ 529949 h 700110"/>
                  <a:gd name="connsiteX1453" fmla="*/ 380534 w 701227"/>
                  <a:gd name="connsiteY1453" fmla="*/ 529949 h 700110"/>
                  <a:gd name="connsiteX1454" fmla="*/ 442117 w 701227"/>
                  <a:gd name="connsiteY1454" fmla="*/ 58607 h 700110"/>
                  <a:gd name="connsiteX1455" fmla="*/ 445602 w 701227"/>
                  <a:gd name="connsiteY1455" fmla="*/ 68487 h 700110"/>
                  <a:gd name="connsiteX1456" fmla="*/ 434564 w 701227"/>
                  <a:gd name="connsiteY1456" fmla="*/ 66743 h 700110"/>
                  <a:gd name="connsiteX1457" fmla="*/ 442117 w 701227"/>
                  <a:gd name="connsiteY1457" fmla="*/ 58607 h 700110"/>
                  <a:gd name="connsiteX1458" fmla="*/ 442117 w 701227"/>
                  <a:gd name="connsiteY1458" fmla="*/ 58607 h 700110"/>
                  <a:gd name="connsiteX1459" fmla="*/ 424106 w 701227"/>
                  <a:gd name="connsiteY1459" fmla="*/ 225407 h 700110"/>
                  <a:gd name="connsiteX1460" fmla="*/ 404934 w 701227"/>
                  <a:gd name="connsiteY1460" fmla="*/ 220177 h 700110"/>
                  <a:gd name="connsiteX1461" fmla="*/ 407839 w 701227"/>
                  <a:gd name="connsiteY1461" fmla="*/ 239937 h 700110"/>
                  <a:gd name="connsiteX1462" fmla="*/ 424106 w 701227"/>
                  <a:gd name="connsiteY1462" fmla="*/ 225407 h 700110"/>
                  <a:gd name="connsiteX1463" fmla="*/ 424106 w 701227"/>
                  <a:gd name="connsiteY1463" fmla="*/ 225407 h 700110"/>
                  <a:gd name="connsiteX1464" fmla="*/ 435726 w 701227"/>
                  <a:gd name="connsiteY1464" fmla="*/ 144622 h 700110"/>
                  <a:gd name="connsiteX1465" fmla="*/ 425268 w 701227"/>
                  <a:gd name="connsiteY1465" fmla="*/ 156246 h 700110"/>
                  <a:gd name="connsiteX1466" fmla="*/ 420040 w 701227"/>
                  <a:gd name="connsiteY1466" fmla="*/ 140554 h 700110"/>
                  <a:gd name="connsiteX1467" fmla="*/ 435726 w 701227"/>
                  <a:gd name="connsiteY1467" fmla="*/ 144622 h 700110"/>
                  <a:gd name="connsiteX1468" fmla="*/ 435726 w 701227"/>
                  <a:gd name="connsiteY1468" fmla="*/ 144622 h 700110"/>
                  <a:gd name="connsiteX1469" fmla="*/ 372981 w 701227"/>
                  <a:gd name="connsiteY1469" fmla="*/ 584581 h 700110"/>
                  <a:gd name="connsiteX1470" fmla="*/ 370658 w 701227"/>
                  <a:gd name="connsiteY1470" fmla="*/ 599691 h 700110"/>
                  <a:gd name="connsiteX1471" fmla="*/ 360200 w 701227"/>
                  <a:gd name="connsiteY1471" fmla="*/ 590393 h 700110"/>
                  <a:gd name="connsiteX1472" fmla="*/ 372981 w 701227"/>
                  <a:gd name="connsiteY1472" fmla="*/ 584581 h 700110"/>
                  <a:gd name="connsiteX1473" fmla="*/ 372981 w 701227"/>
                  <a:gd name="connsiteY1473" fmla="*/ 584581 h 700110"/>
                  <a:gd name="connsiteX1474" fmla="*/ 373562 w 701227"/>
                  <a:gd name="connsiteY1474" fmla="*/ 648511 h 700110"/>
                  <a:gd name="connsiteX1475" fmla="*/ 366591 w 701227"/>
                  <a:gd name="connsiteY1475" fmla="*/ 655485 h 700110"/>
                  <a:gd name="connsiteX1476" fmla="*/ 366591 w 701227"/>
                  <a:gd name="connsiteY1476" fmla="*/ 644443 h 700110"/>
                  <a:gd name="connsiteX1477" fmla="*/ 373562 w 701227"/>
                  <a:gd name="connsiteY1477" fmla="*/ 648511 h 700110"/>
                  <a:gd name="connsiteX1478" fmla="*/ 373562 w 701227"/>
                  <a:gd name="connsiteY1478" fmla="*/ 648511 h 700110"/>
                  <a:gd name="connsiteX1479" fmla="*/ 439212 w 701227"/>
                  <a:gd name="connsiteY1479" fmla="*/ 115563 h 700110"/>
                  <a:gd name="connsiteX1480" fmla="*/ 443279 w 701227"/>
                  <a:gd name="connsiteY1480" fmla="*/ 131255 h 700110"/>
                  <a:gd name="connsiteX1481" fmla="*/ 429916 w 701227"/>
                  <a:gd name="connsiteY1481" fmla="*/ 123119 h 700110"/>
                  <a:gd name="connsiteX1482" fmla="*/ 439212 w 701227"/>
                  <a:gd name="connsiteY1482" fmla="*/ 115563 h 700110"/>
                  <a:gd name="connsiteX1483" fmla="*/ 439212 w 701227"/>
                  <a:gd name="connsiteY1483" fmla="*/ 115563 h 700110"/>
                  <a:gd name="connsiteX1484" fmla="*/ 453155 w 701227"/>
                  <a:gd name="connsiteY1484" fmla="*/ 37103 h 700110"/>
                  <a:gd name="connsiteX1485" fmla="*/ 457803 w 701227"/>
                  <a:gd name="connsiteY1485" fmla="*/ 44077 h 700110"/>
                  <a:gd name="connsiteX1486" fmla="*/ 449088 w 701227"/>
                  <a:gd name="connsiteY1486" fmla="*/ 45821 h 700110"/>
                  <a:gd name="connsiteX1487" fmla="*/ 453155 w 701227"/>
                  <a:gd name="connsiteY1487" fmla="*/ 37103 h 700110"/>
                  <a:gd name="connsiteX1488" fmla="*/ 453155 w 701227"/>
                  <a:gd name="connsiteY1488" fmla="*/ 37103 h 700110"/>
                  <a:gd name="connsiteX1489" fmla="*/ 393896 w 701227"/>
                  <a:gd name="connsiteY1489" fmla="*/ 507864 h 700110"/>
                  <a:gd name="connsiteX1490" fmla="*/ 374724 w 701227"/>
                  <a:gd name="connsiteY1490" fmla="*/ 502633 h 700110"/>
                  <a:gd name="connsiteX1491" fmla="*/ 381696 w 701227"/>
                  <a:gd name="connsiteY1491" fmla="*/ 520650 h 700110"/>
                  <a:gd name="connsiteX1492" fmla="*/ 393896 w 701227"/>
                  <a:gd name="connsiteY1492" fmla="*/ 507864 h 700110"/>
                  <a:gd name="connsiteX1493" fmla="*/ 393896 w 701227"/>
                  <a:gd name="connsiteY1493" fmla="*/ 507864 h 700110"/>
                  <a:gd name="connsiteX1494" fmla="*/ 436307 w 701227"/>
                  <a:gd name="connsiteY1494" fmla="*/ 203322 h 700110"/>
                  <a:gd name="connsiteX1495" fmla="*/ 422363 w 701227"/>
                  <a:gd name="connsiteY1495" fmla="*/ 216689 h 700110"/>
                  <a:gd name="connsiteX1496" fmla="*/ 416554 w 701227"/>
                  <a:gd name="connsiteY1496" fmla="*/ 198673 h 700110"/>
                  <a:gd name="connsiteX1497" fmla="*/ 436307 w 701227"/>
                  <a:gd name="connsiteY1497" fmla="*/ 203322 h 700110"/>
                  <a:gd name="connsiteX1498" fmla="*/ 436307 w 701227"/>
                  <a:gd name="connsiteY1498" fmla="*/ 203322 h 700110"/>
                  <a:gd name="connsiteX1499" fmla="*/ 389829 w 701227"/>
                  <a:gd name="connsiteY1499" fmla="*/ 566564 h 700110"/>
                  <a:gd name="connsiteX1500" fmla="*/ 375886 w 701227"/>
                  <a:gd name="connsiteY1500" fmla="*/ 575863 h 700110"/>
                  <a:gd name="connsiteX1501" fmla="*/ 375886 w 701227"/>
                  <a:gd name="connsiteY1501" fmla="*/ 560752 h 700110"/>
                  <a:gd name="connsiteX1502" fmla="*/ 389829 w 701227"/>
                  <a:gd name="connsiteY1502" fmla="*/ 566564 h 700110"/>
                  <a:gd name="connsiteX1503" fmla="*/ 389829 w 701227"/>
                  <a:gd name="connsiteY1503" fmla="*/ 566564 h 700110"/>
                  <a:gd name="connsiteX1504" fmla="*/ 468260 w 701227"/>
                  <a:gd name="connsiteY1504" fmla="*/ 19086 h 700110"/>
                  <a:gd name="connsiteX1505" fmla="*/ 462450 w 701227"/>
                  <a:gd name="connsiteY1505" fmla="*/ 20830 h 700110"/>
                  <a:gd name="connsiteX1506" fmla="*/ 462450 w 701227"/>
                  <a:gd name="connsiteY1506" fmla="*/ 17343 h 700110"/>
                  <a:gd name="connsiteX1507" fmla="*/ 468260 w 701227"/>
                  <a:gd name="connsiteY1507" fmla="*/ 19086 h 700110"/>
                  <a:gd name="connsiteX1508" fmla="*/ 468260 w 701227"/>
                  <a:gd name="connsiteY1508" fmla="*/ 19086 h 700110"/>
                  <a:gd name="connsiteX1509" fmla="*/ 386343 w 701227"/>
                  <a:gd name="connsiteY1509" fmla="*/ 624101 h 700110"/>
                  <a:gd name="connsiteX1510" fmla="*/ 379372 w 701227"/>
                  <a:gd name="connsiteY1510" fmla="*/ 633400 h 700110"/>
                  <a:gd name="connsiteX1511" fmla="*/ 375305 w 701227"/>
                  <a:gd name="connsiteY1511" fmla="*/ 622358 h 700110"/>
                  <a:gd name="connsiteX1512" fmla="*/ 386343 w 701227"/>
                  <a:gd name="connsiteY1512" fmla="*/ 624101 h 700110"/>
                  <a:gd name="connsiteX1513" fmla="*/ 386343 w 701227"/>
                  <a:gd name="connsiteY1513" fmla="*/ 624101 h 700110"/>
                  <a:gd name="connsiteX1514" fmla="*/ 418297 w 701227"/>
                  <a:gd name="connsiteY1514" fmla="*/ 253304 h 700110"/>
                  <a:gd name="connsiteX1515" fmla="*/ 435726 w 701227"/>
                  <a:gd name="connsiteY1515" fmla="*/ 269578 h 700110"/>
                  <a:gd name="connsiteX1516" fmla="*/ 416554 w 701227"/>
                  <a:gd name="connsiteY1516" fmla="*/ 274808 h 700110"/>
                  <a:gd name="connsiteX1517" fmla="*/ 418297 w 701227"/>
                  <a:gd name="connsiteY1517" fmla="*/ 253304 h 700110"/>
                  <a:gd name="connsiteX1518" fmla="*/ 418297 w 701227"/>
                  <a:gd name="connsiteY1518" fmla="*/ 253304 h 700110"/>
                  <a:gd name="connsiteX1519" fmla="*/ 433402 w 701227"/>
                  <a:gd name="connsiteY1519" fmla="*/ 173100 h 700110"/>
                  <a:gd name="connsiteX1520" fmla="*/ 432821 w 701227"/>
                  <a:gd name="connsiteY1520" fmla="*/ 191698 h 700110"/>
                  <a:gd name="connsiteX1521" fmla="*/ 448507 w 701227"/>
                  <a:gd name="connsiteY1521" fmla="*/ 183562 h 700110"/>
                  <a:gd name="connsiteX1522" fmla="*/ 433402 w 701227"/>
                  <a:gd name="connsiteY1522" fmla="*/ 173100 h 700110"/>
                  <a:gd name="connsiteX1523" fmla="*/ 433402 w 701227"/>
                  <a:gd name="connsiteY1523" fmla="*/ 173100 h 700110"/>
                  <a:gd name="connsiteX1524" fmla="*/ 458384 w 701227"/>
                  <a:gd name="connsiteY1524" fmla="*/ 99290 h 700110"/>
                  <a:gd name="connsiteX1525" fmla="*/ 449088 w 701227"/>
                  <a:gd name="connsiteY1525" fmla="*/ 107426 h 700110"/>
                  <a:gd name="connsiteX1526" fmla="*/ 446183 w 701227"/>
                  <a:gd name="connsiteY1526" fmla="*/ 95803 h 700110"/>
                  <a:gd name="connsiteX1527" fmla="*/ 458384 w 701227"/>
                  <a:gd name="connsiteY1527" fmla="*/ 99290 h 700110"/>
                  <a:gd name="connsiteX1528" fmla="*/ 458384 w 701227"/>
                  <a:gd name="connsiteY1528" fmla="*/ 99290 h 700110"/>
                  <a:gd name="connsiteX1529" fmla="*/ 406677 w 701227"/>
                  <a:gd name="connsiteY1529" fmla="*/ 485198 h 700110"/>
                  <a:gd name="connsiteX1530" fmla="*/ 392734 w 701227"/>
                  <a:gd name="connsiteY1530" fmla="*/ 497984 h 700110"/>
                  <a:gd name="connsiteX1531" fmla="*/ 386925 w 701227"/>
                  <a:gd name="connsiteY1531" fmla="*/ 478805 h 700110"/>
                  <a:gd name="connsiteX1532" fmla="*/ 406677 w 701227"/>
                  <a:gd name="connsiteY1532" fmla="*/ 485198 h 700110"/>
                  <a:gd name="connsiteX1533" fmla="*/ 406677 w 701227"/>
                  <a:gd name="connsiteY1533" fmla="*/ 485198 h 700110"/>
                  <a:gd name="connsiteX1534" fmla="*/ 378210 w 701227"/>
                  <a:gd name="connsiteY1534" fmla="*/ 680476 h 700110"/>
                  <a:gd name="connsiteX1535" fmla="*/ 377629 w 701227"/>
                  <a:gd name="connsiteY1535" fmla="*/ 689194 h 700110"/>
                  <a:gd name="connsiteX1536" fmla="*/ 378210 w 701227"/>
                  <a:gd name="connsiteY1536" fmla="*/ 680476 h 700110"/>
                  <a:gd name="connsiteX1537" fmla="*/ 378210 w 701227"/>
                  <a:gd name="connsiteY1537" fmla="*/ 680476 h 700110"/>
                  <a:gd name="connsiteX1538" fmla="*/ 402030 w 701227"/>
                  <a:gd name="connsiteY1538" fmla="*/ 539829 h 700110"/>
                  <a:gd name="connsiteX1539" fmla="*/ 386343 w 701227"/>
                  <a:gd name="connsiteY1539" fmla="*/ 538667 h 700110"/>
                  <a:gd name="connsiteX1540" fmla="*/ 392153 w 701227"/>
                  <a:gd name="connsiteY1540" fmla="*/ 554359 h 700110"/>
                  <a:gd name="connsiteX1541" fmla="*/ 403192 w 701227"/>
                  <a:gd name="connsiteY1541" fmla="*/ 549710 h 700110"/>
                  <a:gd name="connsiteX1542" fmla="*/ 402030 w 701227"/>
                  <a:gd name="connsiteY1542" fmla="*/ 539829 h 700110"/>
                  <a:gd name="connsiteX1543" fmla="*/ 402030 w 701227"/>
                  <a:gd name="connsiteY1543" fmla="*/ 539829 h 700110"/>
                  <a:gd name="connsiteX1544" fmla="*/ 447345 w 701227"/>
                  <a:gd name="connsiteY1544" fmla="*/ 235869 h 700110"/>
                  <a:gd name="connsiteX1545" fmla="*/ 438050 w 701227"/>
                  <a:gd name="connsiteY1545" fmla="*/ 252142 h 700110"/>
                  <a:gd name="connsiteX1546" fmla="*/ 426430 w 701227"/>
                  <a:gd name="connsiteY1546" fmla="*/ 234125 h 700110"/>
                  <a:gd name="connsiteX1547" fmla="*/ 447345 w 701227"/>
                  <a:gd name="connsiteY1547" fmla="*/ 235869 h 700110"/>
                  <a:gd name="connsiteX1548" fmla="*/ 447345 w 701227"/>
                  <a:gd name="connsiteY1548" fmla="*/ 235869 h 700110"/>
                  <a:gd name="connsiteX1549" fmla="*/ 457803 w 701227"/>
                  <a:gd name="connsiteY1549" fmla="*/ 153921 h 700110"/>
                  <a:gd name="connsiteX1550" fmla="*/ 446183 w 701227"/>
                  <a:gd name="connsiteY1550" fmla="*/ 167870 h 700110"/>
                  <a:gd name="connsiteX1551" fmla="*/ 446183 w 701227"/>
                  <a:gd name="connsiteY1551" fmla="*/ 151015 h 700110"/>
                  <a:gd name="connsiteX1552" fmla="*/ 457803 w 701227"/>
                  <a:gd name="connsiteY1552" fmla="*/ 153921 h 700110"/>
                  <a:gd name="connsiteX1553" fmla="*/ 457803 w 701227"/>
                  <a:gd name="connsiteY1553" fmla="*/ 153921 h 700110"/>
                  <a:gd name="connsiteX1554" fmla="*/ 469422 w 701227"/>
                  <a:gd name="connsiteY1554" fmla="*/ 76624 h 700110"/>
                  <a:gd name="connsiteX1555" fmla="*/ 461869 w 701227"/>
                  <a:gd name="connsiteY1555" fmla="*/ 83017 h 700110"/>
                  <a:gd name="connsiteX1556" fmla="*/ 460708 w 701227"/>
                  <a:gd name="connsiteY1556" fmla="*/ 71974 h 700110"/>
                  <a:gd name="connsiteX1557" fmla="*/ 469422 w 701227"/>
                  <a:gd name="connsiteY1557" fmla="*/ 76624 h 700110"/>
                  <a:gd name="connsiteX1558" fmla="*/ 469422 w 701227"/>
                  <a:gd name="connsiteY1558" fmla="*/ 76624 h 700110"/>
                  <a:gd name="connsiteX1559" fmla="*/ 400287 w 701227"/>
                  <a:gd name="connsiteY1559" fmla="*/ 603760 h 700110"/>
                  <a:gd name="connsiteX1560" fmla="*/ 388087 w 701227"/>
                  <a:gd name="connsiteY1560" fmla="*/ 610153 h 700110"/>
                  <a:gd name="connsiteX1561" fmla="*/ 390410 w 701227"/>
                  <a:gd name="connsiteY1561" fmla="*/ 596785 h 700110"/>
                  <a:gd name="connsiteX1562" fmla="*/ 400287 w 701227"/>
                  <a:gd name="connsiteY1562" fmla="*/ 603760 h 700110"/>
                  <a:gd name="connsiteX1563" fmla="*/ 400287 w 701227"/>
                  <a:gd name="connsiteY1563" fmla="*/ 603760 h 700110"/>
                  <a:gd name="connsiteX1564" fmla="*/ 414811 w 701227"/>
                  <a:gd name="connsiteY1564" fmla="*/ 453814 h 700110"/>
                  <a:gd name="connsiteX1565" fmla="*/ 396801 w 701227"/>
                  <a:gd name="connsiteY1565" fmla="*/ 457882 h 700110"/>
                  <a:gd name="connsiteX1566" fmla="*/ 411325 w 701227"/>
                  <a:gd name="connsiteY1566" fmla="*/ 474736 h 700110"/>
                  <a:gd name="connsiteX1567" fmla="*/ 420040 w 701227"/>
                  <a:gd name="connsiteY1567" fmla="*/ 465437 h 700110"/>
                  <a:gd name="connsiteX1568" fmla="*/ 414811 w 701227"/>
                  <a:gd name="connsiteY1568" fmla="*/ 453814 h 700110"/>
                  <a:gd name="connsiteX1569" fmla="*/ 414811 w 701227"/>
                  <a:gd name="connsiteY1569" fmla="*/ 453814 h 700110"/>
                  <a:gd name="connsiteX1570" fmla="*/ 415392 w 701227"/>
                  <a:gd name="connsiteY1570" fmla="*/ 518325 h 700110"/>
                  <a:gd name="connsiteX1571" fmla="*/ 404354 w 701227"/>
                  <a:gd name="connsiteY1571" fmla="*/ 532274 h 700110"/>
                  <a:gd name="connsiteX1572" fmla="*/ 397382 w 701227"/>
                  <a:gd name="connsiteY1572" fmla="*/ 514838 h 700110"/>
                  <a:gd name="connsiteX1573" fmla="*/ 415392 w 701227"/>
                  <a:gd name="connsiteY1573" fmla="*/ 518325 h 700110"/>
                  <a:gd name="connsiteX1574" fmla="*/ 415392 w 701227"/>
                  <a:gd name="connsiteY1574" fmla="*/ 518325 h 700110"/>
                  <a:gd name="connsiteX1575" fmla="*/ 475813 w 701227"/>
                  <a:gd name="connsiteY1575" fmla="*/ 49308 h 700110"/>
                  <a:gd name="connsiteX1576" fmla="*/ 481622 w 701227"/>
                  <a:gd name="connsiteY1576" fmla="*/ 54539 h 700110"/>
                  <a:gd name="connsiteX1577" fmla="*/ 472327 w 701227"/>
                  <a:gd name="connsiteY1577" fmla="*/ 57445 h 700110"/>
                  <a:gd name="connsiteX1578" fmla="*/ 475813 w 701227"/>
                  <a:gd name="connsiteY1578" fmla="*/ 49308 h 700110"/>
                  <a:gd name="connsiteX1579" fmla="*/ 475813 w 701227"/>
                  <a:gd name="connsiteY1579" fmla="*/ 49308 h 700110"/>
                  <a:gd name="connsiteX1580" fmla="*/ 396801 w 701227"/>
                  <a:gd name="connsiteY1580" fmla="*/ 662459 h 700110"/>
                  <a:gd name="connsiteX1581" fmla="*/ 391572 w 701227"/>
                  <a:gd name="connsiteY1581" fmla="*/ 667690 h 700110"/>
                  <a:gd name="connsiteX1582" fmla="*/ 388667 w 701227"/>
                  <a:gd name="connsiteY1582" fmla="*/ 658973 h 700110"/>
                  <a:gd name="connsiteX1583" fmla="*/ 396801 w 701227"/>
                  <a:gd name="connsiteY1583" fmla="*/ 662459 h 700110"/>
                  <a:gd name="connsiteX1584" fmla="*/ 396801 w 701227"/>
                  <a:gd name="connsiteY1584" fmla="*/ 662459 h 700110"/>
                  <a:gd name="connsiteX1585" fmla="*/ 459546 w 701227"/>
                  <a:gd name="connsiteY1585" fmla="*/ 216689 h 700110"/>
                  <a:gd name="connsiteX1586" fmla="*/ 442117 w 701227"/>
                  <a:gd name="connsiteY1586" fmla="*/ 209134 h 700110"/>
                  <a:gd name="connsiteX1587" fmla="*/ 443279 w 701227"/>
                  <a:gd name="connsiteY1587" fmla="*/ 228313 h 700110"/>
                  <a:gd name="connsiteX1588" fmla="*/ 459546 w 701227"/>
                  <a:gd name="connsiteY1588" fmla="*/ 216689 h 700110"/>
                  <a:gd name="connsiteX1589" fmla="*/ 459546 w 701227"/>
                  <a:gd name="connsiteY1589" fmla="*/ 216689 h 700110"/>
                  <a:gd name="connsiteX1590" fmla="*/ 466517 w 701227"/>
                  <a:gd name="connsiteY1590" fmla="*/ 129511 h 700110"/>
                  <a:gd name="connsiteX1591" fmla="*/ 471165 w 701227"/>
                  <a:gd name="connsiteY1591" fmla="*/ 137648 h 700110"/>
                  <a:gd name="connsiteX1592" fmla="*/ 460708 w 701227"/>
                  <a:gd name="connsiteY1592" fmla="*/ 145785 h 700110"/>
                  <a:gd name="connsiteX1593" fmla="*/ 453736 w 701227"/>
                  <a:gd name="connsiteY1593" fmla="*/ 138811 h 700110"/>
                  <a:gd name="connsiteX1594" fmla="*/ 466517 w 701227"/>
                  <a:gd name="connsiteY1594" fmla="*/ 129511 h 700110"/>
                  <a:gd name="connsiteX1595" fmla="*/ 466517 w 701227"/>
                  <a:gd name="connsiteY1595" fmla="*/ 129511 h 700110"/>
                  <a:gd name="connsiteX1596" fmla="*/ 408420 w 701227"/>
                  <a:gd name="connsiteY1596" fmla="*/ 572376 h 700110"/>
                  <a:gd name="connsiteX1597" fmla="*/ 411906 w 701227"/>
                  <a:gd name="connsiteY1597" fmla="*/ 583999 h 700110"/>
                  <a:gd name="connsiteX1598" fmla="*/ 396801 w 701227"/>
                  <a:gd name="connsiteY1598" fmla="*/ 583418 h 700110"/>
                  <a:gd name="connsiteX1599" fmla="*/ 402611 w 701227"/>
                  <a:gd name="connsiteY1599" fmla="*/ 571213 h 700110"/>
                  <a:gd name="connsiteX1600" fmla="*/ 408420 w 701227"/>
                  <a:gd name="connsiteY1600" fmla="*/ 572376 h 700110"/>
                  <a:gd name="connsiteX1601" fmla="*/ 408420 w 701227"/>
                  <a:gd name="connsiteY1601" fmla="*/ 572376 h 700110"/>
                  <a:gd name="connsiteX1602" fmla="*/ 489756 w 701227"/>
                  <a:gd name="connsiteY1602" fmla="*/ 27804 h 700110"/>
                  <a:gd name="connsiteX1603" fmla="*/ 492080 w 701227"/>
                  <a:gd name="connsiteY1603" fmla="*/ 32454 h 700110"/>
                  <a:gd name="connsiteX1604" fmla="*/ 485108 w 701227"/>
                  <a:gd name="connsiteY1604" fmla="*/ 33616 h 700110"/>
                  <a:gd name="connsiteX1605" fmla="*/ 489756 w 701227"/>
                  <a:gd name="connsiteY1605" fmla="*/ 27804 h 700110"/>
                  <a:gd name="connsiteX1606" fmla="*/ 489756 w 701227"/>
                  <a:gd name="connsiteY1606" fmla="*/ 27804 h 700110"/>
                  <a:gd name="connsiteX1607" fmla="*/ 408420 w 701227"/>
                  <a:gd name="connsiteY1607" fmla="*/ 636887 h 700110"/>
                  <a:gd name="connsiteX1608" fmla="*/ 397382 w 701227"/>
                  <a:gd name="connsiteY1608" fmla="*/ 642118 h 700110"/>
                  <a:gd name="connsiteX1609" fmla="*/ 408420 w 701227"/>
                  <a:gd name="connsiteY1609" fmla="*/ 636887 h 700110"/>
                  <a:gd name="connsiteX1610" fmla="*/ 408420 w 701227"/>
                  <a:gd name="connsiteY1610" fmla="*/ 636887 h 700110"/>
                  <a:gd name="connsiteX1611" fmla="*/ 465936 w 701227"/>
                  <a:gd name="connsiteY1611" fmla="*/ 185887 h 700110"/>
                  <a:gd name="connsiteX1612" fmla="*/ 469422 w 701227"/>
                  <a:gd name="connsiteY1612" fmla="*/ 200416 h 700110"/>
                  <a:gd name="connsiteX1613" fmla="*/ 459546 w 701227"/>
                  <a:gd name="connsiteY1613" fmla="*/ 205647 h 700110"/>
                  <a:gd name="connsiteX1614" fmla="*/ 450831 w 701227"/>
                  <a:gd name="connsiteY1614" fmla="*/ 197510 h 700110"/>
                  <a:gd name="connsiteX1615" fmla="*/ 465936 w 701227"/>
                  <a:gd name="connsiteY1615" fmla="*/ 185887 h 700110"/>
                  <a:gd name="connsiteX1616" fmla="*/ 465936 w 701227"/>
                  <a:gd name="connsiteY1616" fmla="*/ 185887 h 700110"/>
                  <a:gd name="connsiteX1617" fmla="*/ 481622 w 701227"/>
                  <a:gd name="connsiteY1617" fmla="*/ 111495 h 700110"/>
                  <a:gd name="connsiteX1618" fmla="*/ 473489 w 701227"/>
                  <a:gd name="connsiteY1618" fmla="*/ 120794 h 700110"/>
                  <a:gd name="connsiteX1619" fmla="*/ 469422 w 701227"/>
                  <a:gd name="connsiteY1619" fmla="*/ 108008 h 700110"/>
                  <a:gd name="connsiteX1620" fmla="*/ 481622 w 701227"/>
                  <a:gd name="connsiteY1620" fmla="*/ 111495 h 700110"/>
                  <a:gd name="connsiteX1621" fmla="*/ 481622 w 701227"/>
                  <a:gd name="connsiteY1621" fmla="*/ 111495 h 700110"/>
                  <a:gd name="connsiteX1622" fmla="*/ 428754 w 701227"/>
                  <a:gd name="connsiteY1622" fmla="*/ 496240 h 700110"/>
                  <a:gd name="connsiteX1623" fmla="*/ 410163 w 701227"/>
                  <a:gd name="connsiteY1623" fmla="*/ 491009 h 700110"/>
                  <a:gd name="connsiteX1624" fmla="*/ 417135 w 701227"/>
                  <a:gd name="connsiteY1624" fmla="*/ 509608 h 700110"/>
                  <a:gd name="connsiteX1625" fmla="*/ 428754 w 701227"/>
                  <a:gd name="connsiteY1625" fmla="*/ 496240 h 700110"/>
                  <a:gd name="connsiteX1626" fmla="*/ 428754 w 701227"/>
                  <a:gd name="connsiteY1626" fmla="*/ 496240 h 700110"/>
                  <a:gd name="connsiteX1627" fmla="*/ 397963 w 701227"/>
                  <a:gd name="connsiteY1627" fmla="*/ 696750 h 700110"/>
                  <a:gd name="connsiteX1628" fmla="*/ 397963 w 701227"/>
                  <a:gd name="connsiteY1628" fmla="*/ 696750 h 700110"/>
                  <a:gd name="connsiteX1629" fmla="*/ 404354 w 701227"/>
                  <a:gd name="connsiteY1629" fmla="*/ 695587 h 700110"/>
                  <a:gd name="connsiteX1630" fmla="*/ 397963 w 701227"/>
                  <a:gd name="connsiteY1630" fmla="*/ 696750 h 700110"/>
                  <a:gd name="connsiteX1631" fmla="*/ 397963 w 701227"/>
                  <a:gd name="connsiteY1631" fmla="*/ 696750 h 700110"/>
                  <a:gd name="connsiteX1632" fmla="*/ 423525 w 701227"/>
                  <a:gd name="connsiteY1632" fmla="*/ 551453 h 700110"/>
                  <a:gd name="connsiteX1633" fmla="*/ 425849 w 701227"/>
                  <a:gd name="connsiteY1633" fmla="*/ 562495 h 700110"/>
                  <a:gd name="connsiteX1634" fmla="*/ 418878 w 701227"/>
                  <a:gd name="connsiteY1634" fmla="*/ 567726 h 700110"/>
                  <a:gd name="connsiteX1635" fmla="*/ 407839 w 701227"/>
                  <a:gd name="connsiteY1635" fmla="*/ 557846 h 700110"/>
                  <a:gd name="connsiteX1636" fmla="*/ 423525 w 701227"/>
                  <a:gd name="connsiteY1636" fmla="*/ 551453 h 700110"/>
                  <a:gd name="connsiteX1637" fmla="*/ 423525 w 701227"/>
                  <a:gd name="connsiteY1637" fmla="*/ 551453 h 700110"/>
                  <a:gd name="connsiteX1638" fmla="*/ 492661 w 701227"/>
                  <a:gd name="connsiteY1638" fmla="*/ 88247 h 700110"/>
                  <a:gd name="connsiteX1639" fmla="*/ 482784 w 701227"/>
                  <a:gd name="connsiteY1639" fmla="*/ 94640 h 700110"/>
                  <a:gd name="connsiteX1640" fmla="*/ 486270 w 701227"/>
                  <a:gd name="connsiteY1640" fmla="*/ 83598 h 700110"/>
                  <a:gd name="connsiteX1641" fmla="*/ 492661 w 701227"/>
                  <a:gd name="connsiteY1641" fmla="*/ 88247 h 700110"/>
                  <a:gd name="connsiteX1642" fmla="*/ 492661 w 701227"/>
                  <a:gd name="connsiteY1642" fmla="*/ 88247 h 700110"/>
                  <a:gd name="connsiteX1643" fmla="*/ 458384 w 701227"/>
                  <a:gd name="connsiteY1643" fmla="*/ 241681 h 700110"/>
                  <a:gd name="connsiteX1644" fmla="*/ 453736 w 701227"/>
                  <a:gd name="connsiteY1644" fmla="*/ 263184 h 700110"/>
                  <a:gd name="connsiteX1645" fmla="*/ 435726 w 701227"/>
                  <a:gd name="connsiteY1645" fmla="*/ 271321 h 700110"/>
                  <a:gd name="connsiteX1646" fmla="*/ 440374 w 701227"/>
                  <a:gd name="connsiteY1646" fmla="*/ 288176 h 700110"/>
                  <a:gd name="connsiteX1647" fmla="*/ 454898 w 701227"/>
                  <a:gd name="connsiteY1647" fmla="*/ 285851 h 700110"/>
                  <a:gd name="connsiteX1648" fmla="*/ 451412 w 701227"/>
                  <a:gd name="connsiteY1648" fmla="*/ 264928 h 700110"/>
                  <a:gd name="connsiteX1649" fmla="*/ 468841 w 701227"/>
                  <a:gd name="connsiteY1649" fmla="*/ 260278 h 700110"/>
                  <a:gd name="connsiteX1650" fmla="*/ 458384 w 701227"/>
                  <a:gd name="connsiteY1650" fmla="*/ 241681 h 700110"/>
                  <a:gd name="connsiteX1651" fmla="*/ 458384 w 701227"/>
                  <a:gd name="connsiteY1651" fmla="*/ 241681 h 700110"/>
                  <a:gd name="connsiteX1652" fmla="*/ 482203 w 701227"/>
                  <a:gd name="connsiteY1652" fmla="*/ 170194 h 700110"/>
                  <a:gd name="connsiteX1653" fmla="*/ 468841 w 701227"/>
                  <a:gd name="connsiteY1653" fmla="*/ 163802 h 700110"/>
                  <a:gd name="connsiteX1654" fmla="*/ 467679 w 701227"/>
                  <a:gd name="connsiteY1654" fmla="*/ 179494 h 700110"/>
                  <a:gd name="connsiteX1655" fmla="*/ 482203 w 701227"/>
                  <a:gd name="connsiteY1655" fmla="*/ 170194 h 700110"/>
                  <a:gd name="connsiteX1656" fmla="*/ 482203 w 701227"/>
                  <a:gd name="connsiteY1656" fmla="*/ 170194 h 700110"/>
                  <a:gd name="connsiteX1657" fmla="*/ 422363 w 701227"/>
                  <a:gd name="connsiteY1657" fmla="*/ 614802 h 700110"/>
                  <a:gd name="connsiteX1658" fmla="*/ 412487 w 701227"/>
                  <a:gd name="connsiteY1658" fmla="*/ 622939 h 700110"/>
                  <a:gd name="connsiteX1659" fmla="*/ 413068 w 701227"/>
                  <a:gd name="connsiteY1659" fmla="*/ 610153 h 700110"/>
                  <a:gd name="connsiteX1660" fmla="*/ 422363 w 701227"/>
                  <a:gd name="connsiteY1660" fmla="*/ 614802 h 700110"/>
                  <a:gd name="connsiteX1661" fmla="*/ 422363 w 701227"/>
                  <a:gd name="connsiteY1661" fmla="*/ 614802 h 700110"/>
                  <a:gd name="connsiteX1662" fmla="*/ 441535 w 701227"/>
                  <a:gd name="connsiteY1662" fmla="*/ 473574 h 700110"/>
                  <a:gd name="connsiteX1663" fmla="*/ 429335 w 701227"/>
                  <a:gd name="connsiteY1663" fmla="*/ 487522 h 700110"/>
                  <a:gd name="connsiteX1664" fmla="*/ 421783 w 701227"/>
                  <a:gd name="connsiteY1664" fmla="*/ 467762 h 700110"/>
                  <a:gd name="connsiteX1665" fmla="*/ 441535 w 701227"/>
                  <a:gd name="connsiteY1665" fmla="*/ 473574 h 700110"/>
                  <a:gd name="connsiteX1666" fmla="*/ 441535 w 701227"/>
                  <a:gd name="connsiteY1666" fmla="*/ 473574 h 700110"/>
                  <a:gd name="connsiteX1667" fmla="*/ 411325 w 701227"/>
                  <a:gd name="connsiteY1667" fmla="*/ 671759 h 700110"/>
                  <a:gd name="connsiteX1668" fmla="*/ 418297 w 701227"/>
                  <a:gd name="connsiteY1668" fmla="*/ 676408 h 700110"/>
                  <a:gd name="connsiteX1669" fmla="*/ 413649 w 701227"/>
                  <a:gd name="connsiteY1669" fmla="*/ 679895 h 700110"/>
                  <a:gd name="connsiteX1670" fmla="*/ 411325 w 701227"/>
                  <a:gd name="connsiteY1670" fmla="*/ 671759 h 700110"/>
                  <a:gd name="connsiteX1671" fmla="*/ 411325 w 701227"/>
                  <a:gd name="connsiteY1671" fmla="*/ 671759 h 700110"/>
                  <a:gd name="connsiteX1672" fmla="*/ 438050 w 701227"/>
                  <a:gd name="connsiteY1672" fmla="*/ 530530 h 700110"/>
                  <a:gd name="connsiteX1673" fmla="*/ 421201 w 701227"/>
                  <a:gd name="connsiteY1673" fmla="*/ 528206 h 700110"/>
                  <a:gd name="connsiteX1674" fmla="*/ 427592 w 701227"/>
                  <a:gd name="connsiteY1674" fmla="*/ 543898 h 700110"/>
                  <a:gd name="connsiteX1675" fmla="*/ 438050 w 701227"/>
                  <a:gd name="connsiteY1675" fmla="*/ 530530 h 700110"/>
                  <a:gd name="connsiteX1676" fmla="*/ 438050 w 701227"/>
                  <a:gd name="connsiteY1676" fmla="*/ 530530 h 700110"/>
                  <a:gd name="connsiteX1677" fmla="*/ 469422 w 701227"/>
                  <a:gd name="connsiteY1677" fmla="*/ 306773 h 700110"/>
                  <a:gd name="connsiteX1678" fmla="*/ 456060 w 701227"/>
                  <a:gd name="connsiteY1678" fmla="*/ 324209 h 700110"/>
                  <a:gd name="connsiteX1679" fmla="*/ 448507 w 701227"/>
                  <a:gd name="connsiteY1679" fmla="*/ 303867 h 700110"/>
                  <a:gd name="connsiteX1680" fmla="*/ 469422 w 701227"/>
                  <a:gd name="connsiteY1680" fmla="*/ 306773 h 700110"/>
                  <a:gd name="connsiteX1681" fmla="*/ 469422 w 701227"/>
                  <a:gd name="connsiteY1681" fmla="*/ 306773 h 700110"/>
                  <a:gd name="connsiteX1682" fmla="*/ 476393 w 701227"/>
                  <a:gd name="connsiteY1682" fmla="*/ 220758 h 700110"/>
                  <a:gd name="connsiteX1683" fmla="*/ 482784 w 701227"/>
                  <a:gd name="connsiteY1683" fmla="*/ 231219 h 700110"/>
                  <a:gd name="connsiteX1684" fmla="*/ 474651 w 701227"/>
                  <a:gd name="connsiteY1684" fmla="*/ 240518 h 700110"/>
                  <a:gd name="connsiteX1685" fmla="*/ 460708 w 701227"/>
                  <a:gd name="connsiteY1685" fmla="*/ 231800 h 700110"/>
                  <a:gd name="connsiteX1686" fmla="*/ 476393 w 701227"/>
                  <a:gd name="connsiteY1686" fmla="*/ 220758 h 700110"/>
                  <a:gd name="connsiteX1687" fmla="*/ 476393 w 701227"/>
                  <a:gd name="connsiteY1687" fmla="*/ 220758 h 700110"/>
                  <a:gd name="connsiteX1688" fmla="*/ 493242 w 701227"/>
                  <a:gd name="connsiteY1688" fmla="*/ 146947 h 700110"/>
                  <a:gd name="connsiteX1689" fmla="*/ 479298 w 701227"/>
                  <a:gd name="connsiteY1689" fmla="*/ 154503 h 700110"/>
                  <a:gd name="connsiteX1690" fmla="*/ 482784 w 701227"/>
                  <a:gd name="connsiteY1690" fmla="*/ 141135 h 700110"/>
                  <a:gd name="connsiteX1691" fmla="*/ 493242 w 701227"/>
                  <a:gd name="connsiteY1691" fmla="*/ 146947 h 700110"/>
                  <a:gd name="connsiteX1692" fmla="*/ 493242 w 701227"/>
                  <a:gd name="connsiteY1692" fmla="*/ 146947 h 700110"/>
                  <a:gd name="connsiteX1693" fmla="*/ 501375 w 701227"/>
                  <a:gd name="connsiteY1693" fmla="*/ 62094 h 700110"/>
                  <a:gd name="connsiteX1694" fmla="*/ 504280 w 701227"/>
                  <a:gd name="connsiteY1694" fmla="*/ 69649 h 700110"/>
                  <a:gd name="connsiteX1695" fmla="*/ 495566 w 701227"/>
                  <a:gd name="connsiteY1695" fmla="*/ 69068 h 700110"/>
                  <a:gd name="connsiteX1696" fmla="*/ 501375 w 701227"/>
                  <a:gd name="connsiteY1696" fmla="*/ 62094 h 700110"/>
                  <a:gd name="connsiteX1697" fmla="*/ 501375 w 701227"/>
                  <a:gd name="connsiteY1697" fmla="*/ 62094 h 700110"/>
                  <a:gd name="connsiteX1698" fmla="*/ 423525 w 701227"/>
                  <a:gd name="connsiteY1698" fmla="*/ 586324 h 700110"/>
                  <a:gd name="connsiteX1699" fmla="*/ 436307 w 701227"/>
                  <a:gd name="connsiteY1699" fmla="*/ 593880 h 700110"/>
                  <a:gd name="connsiteX1700" fmla="*/ 428754 w 701227"/>
                  <a:gd name="connsiteY1700" fmla="*/ 600854 h 700110"/>
                  <a:gd name="connsiteX1701" fmla="*/ 423525 w 701227"/>
                  <a:gd name="connsiteY1701" fmla="*/ 586324 h 700110"/>
                  <a:gd name="connsiteX1702" fmla="*/ 423525 w 701227"/>
                  <a:gd name="connsiteY1702" fmla="*/ 586324 h 700110"/>
                  <a:gd name="connsiteX1703" fmla="*/ 442117 w 701227"/>
                  <a:gd name="connsiteY1703" fmla="*/ 441028 h 700110"/>
                  <a:gd name="connsiteX1704" fmla="*/ 454317 w 701227"/>
                  <a:gd name="connsiteY1704" fmla="*/ 456138 h 700110"/>
                  <a:gd name="connsiteX1705" fmla="*/ 434564 w 701227"/>
                  <a:gd name="connsiteY1705" fmla="*/ 461369 h 700110"/>
                  <a:gd name="connsiteX1706" fmla="*/ 430497 w 701227"/>
                  <a:gd name="connsiteY1706" fmla="*/ 445096 h 700110"/>
                  <a:gd name="connsiteX1707" fmla="*/ 412487 w 701227"/>
                  <a:gd name="connsiteY1707" fmla="*/ 450908 h 700110"/>
                  <a:gd name="connsiteX1708" fmla="*/ 414811 w 701227"/>
                  <a:gd name="connsiteY1708" fmla="*/ 429404 h 700110"/>
                  <a:gd name="connsiteX1709" fmla="*/ 431659 w 701227"/>
                  <a:gd name="connsiteY1709" fmla="*/ 445096 h 700110"/>
                  <a:gd name="connsiteX1710" fmla="*/ 442117 w 701227"/>
                  <a:gd name="connsiteY1710" fmla="*/ 441028 h 700110"/>
                  <a:gd name="connsiteX1711" fmla="*/ 442117 w 701227"/>
                  <a:gd name="connsiteY1711" fmla="*/ 441028 h 700110"/>
                  <a:gd name="connsiteX1712" fmla="*/ 509509 w 701227"/>
                  <a:gd name="connsiteY1712" fmla="*/ 40590 h 700110"/>
                  <a:gd name="connsiteX1713" fmla="*/ 514737 w 701227"/>
                  <a:gd name="connsiteY1713" fmla="*/ 44658 h 700110"/>
                  <a:gd name="connsiteX1714" fmla="*/ 510090 w 701227"/>
                  <a:gd name="connsiteY1714" fmla="*/ 47564 h 700110"/>
                  <a:gd name="connsiteX1715" fmla="*/ 509509 w 701227"/>
                  <a:gd name="connsiteY1715" fmla="*/ 40590 h 700110"/>
                  <a:gd name="connsiteX1716" fmla="*/ 509509 w 701227"/>
                  <a:gd name="connsiteY1716" fmla="*/ 40590 h 700110"/>
                  <a:gd name="connsiteX1717" fmla="*/ 481622 w 701227"/>
                  <a:gd name="connsiteY1717" fmla="*/ 285851 h 700110"/>
                  <a:gd name="connsiteX1718" fmla="*/ 464193 w 701227"/>
                  <a:gd name="connsiteY1718" fmla="*/ 299218 h 700110"/>
                  <a:gd name="connsiteX1719" fmla="*/ 462450 w 701227"/>
                  <a:gd name="connsiteY1719" fmla="*/ 279458 h 700110"/>
                  <a:gd name="connsiteX1720" fmla="*/ 481622 w 701227"/>
                  <a:gd name="connsiteY1720" fmla="*/ 285851 h 700110"/>
                  <a:gd name="connsiteX1721" fmla="*/ 481622 w 701227"/>
                  <a:gd name="connsiteY1721" fmla="*/ 285851 h 700110"/>
                  <a:gd name="connsiteX1722" fmla="*/ 493242 w 701227"/>
                  <a:gd name="connsiteY1722" fmla="*/ 203322 h 700110"/>
                  <a:gd name="connsiteX1723" fmla="*/ 475813 w 701227"/>
                  <a:gd name="connsiteY1723" fmla="*/ 200998 h 700110"/>
                  <a:gd name="connsiteX1724" fmla="*/ 483946 w 701227"/>
                  <a:gd name="connsiteY1724" fmla="*/ 217271 h 700110"/>
                  <a:gd name="connsiteX1725" fmla="*/ 493242 w 701227"/>
                  <a:gd name="connsiteY1725" fmla="*/ 203322 h 700110"/>
                  <a:gd name="connsiteX1726" fmla="*/ 493242 w 701227"/>
                  <a:gd name="connsiteY1726" fmla="*/ 203322 h 700110"/>
                  <a:gd name="connsiteX1727" fmla="*/ 504280 w 701227"/>
                  <a:gd name="connsiteY1727" fmla="*/ 122537 h 700110"/>
                  <a:gd name="connsiteX1728" fmla="*/ 491499 w 701227"/>
                  <a:gd name="connsiteY1728" fmla="*/ 129511 h 700110"/>
                  <a:gd name="connsiteX1729" fmla="*/ 504280 w 701227"/>
                  <a:gd name="connsiteY1729" fmla="*/ 122537 h 700110"/>
                  <a:gd name="connsiteX1730" fmla="*/ 504280 w 701227"/>
                  <a:gd name="connsiteY1730" fmla="*/ 122537 h 700110"/>
                  <a:gd name="connsiteX1731" fmla="*/ 431659 w 701227"/>
                  <a:gd name="connsiteY1731" fmla="*/ 651417 h 700110"/>
                  <a:gd name="connsiteX1732" fmla="*/ 425268 w 701227"/>
                  <a:gd name="connsiteY1732" fmla="*/ 656648 h 700110"/>
                  <a:gd name="connsiteX1733" fmla="*/ 423525 w 701227"/>
                  <a:gd name="connsiteY1733" fmla="*/ 646767 h 700110"/>
                  <a:gd name="connsiteX1734" fmla="*/ 431659 w 701227"/>
                  <a:gd name="connsiteY1734" fmla="*/ 651417 h 700110"/>
                  <a:gd name="connsiteX1735" fmla="*/ 431659 w 701227"/>
                  <a:gd name="connsiteY1735" fmla="*/ 651417 h 700110"/>
                  <a:gd name="connsiteX1736" fmla="*/ 451412 w 701227"/>
                  <a:gd name="connsiteY1736" fmla="*/ 508445 h 700110"/>
                  <a:gd name="connsiteX1737" fmla="*/ 439792 w 701227"/>
                  <a:gd name="connsiteY1737" fmla="*/ 521231 h 700110"/>
                  <a:gd name="connsiteX1738" fmla="*/ 433983 w 701227"/>
                  <a:gd name="connsiteY1738" fmla="*/ 503796 h 700110"/>
                  <a:gd name="connsiteX1739" fmla="*/ 451412 w 701227"/>
                  <a:gd name="connsiteY1739" fmla="*/ 508445 h 700110"/>
                  <a:gd name="connsiteX1740" fmla="*/ 451412 w 701227"/>
                  <a:gd name="connsiteY1740" fmla="*/ 508445 h 700110"/>
                  <a:gd name="connsiteX1741" fmla="*/ 441535 w 701227"/>
                  <a:gd name="connsiteY1741" fmla="*/ 560752 h 700110"/>
                  <a:gd name="connsiteX1742" fmla="*/ 447926 w 701227"/>
                  <a:gd name="connsiteY1742" fmla="*/ 567726 h 700110"/>
                  <a:gd name="connsiteX1743" fmla="*/ 435726 w 701227"/>
                  <a:gd name="connsiteY1743" fmla="*/ 577606 h 700110"/>
                  <a:gd name="connsiteX1744" fmla="*/ 432240 w 701227"/>
                  <a:gd name="connsiteY1744" fmla="*/ 565983 h 700110"/>
                  <a:gd name="connsiteX1745" fmla="*/ 441535 w 701227"/>
                  <a:gd name="connsiteY1745" fmla="*/ 560752 h 700110"/>
                  <a:gd name="connsiteX1746" fmla="*/ 441535 w 701227"/>
                  <a:gd name="connsiteY1746" fmla="*/ 560752 h 700110"/>
                  <a:gd name="connsiteX1747" fmla="*/ 460126 w 701227"/>
                  <a:gd name="connsiteY1747" fmla="*/ 418361 h 700110"/>
                  <a:gd name="connsiteX1748" fmla="*/ 443859 w 701227"/>
                  <a:gd name="connsiteY1748" fmla="*/ 432891 h 700110"/>
                  <a:gd name="connsiteX1749" fmla="*/ 453736 w 701227"/>
                  <a:gd name="connsiteY1749" fmla="*/ 441609 h 700110"/>
                  <a:gd name="connsiteX1750" fmla="*/ 465355 w 701227"/>
                  <a:gd name="connsiteY1750" fmla="*/ 435797 h 700110"/>
                  <a:gd name="connsiteX1751" fmla="*/ 460126 w 701227"/>
                  <a:gd name="connsiteY1751" fmla="*/ 418361 h 700110"/>
                  <a:gd name="connsiteX1752" fmla="*/ 460126 w 701227"/>
                  <a:gd name="connsiteY1752" fmla="*/ 418361 h 700110"/>
                  <a:gd name="connsiteX1753" fmla="*/ 469422 w 701227"/>
                  <a:gd name="connsiteY1753" fmla="*/ 335252 h 700110"/>
                  <a:gd name="connsiteX1754" fmla="*/ 458384 w 701227"/>
                  <a:gd name="connsiteY1754" fmla="*/ 339320 h 700110"/>
                  <a:gd name="connsiteX1755" fmla="*/ 461869 w 701227"/>
                  <a:gd name="connsiteY1755" fmla="*/ 358499 h 700110"/>
                  <a:gd name="connsiteX1756" fmla="*/ 446183 w 701227"/>
                  <a:gd name="connsiteY1756" fmla="*/ 362567 h 700110"/>
                  <a:gd name="connsiteX1757" fmla="*/ 441535 w 701227"/>
                  <a:gd name="connsiteY1757" fmla="*/ 347456 h 700110"/>
                  <a:gd name="connsiteX1758" fmla="*/ 457222 w 701227"/>
                  <a:gd name="connsiteY1758" fmla="*/ 331183 h 700110"/>
                  <a:gd name="connsiteX1759" fmla="*/ 435145 w 701227"/>
                  <a:gd name="connsiteY1759" fmla="*/ 325953 h 700110"/>
                  <a:gd name="connsiteX1760" fmla="*/ 430497 w 701227"/>
                  <a:gd name="connsiteY1760" fmla="*/ 312585 h 700110"/>
                  <a:gd name="connsiteX1761" fmla="*/ 446183 w 701227"/>
                  <a:gd name="connsiteY1761" fmla="*/ 295731 h 700110"/>
                  <a:gd name="connsiteX1762" fmla="*/ 423525 w 701227"/>
                  <a:gd name="connsiteY1762" fmla="*/ 291663 h 700110"/>
                  <a:gd name="connsiteX1763" fmla="*/ 420040 w 701227"/>
                  <a:gd name="connsiteY1763" fmla="*/ 277133 h 700110"/>
                  <a:gd name="connsiteX1764" fmla="*/ 411906 w 701227"/>
                  <a:gd name="connsiteY1764" fmla="*/ 273065 h 700110"/>
                  <a:gd name="connsiteX1765" fmla="*/ 401449 w 701227"/>
                  <a:gd name="connsiteY1765" fmla="*/ 277714 h 700110"/>
                  <a:gd name="connsiteX1766" fmla="*/ 396220 w 701227"/>
                  <a:gd name="connsiteY1766" fmla="*/ 264347 h 700110"/>
                  <a:gd name="connsiteX1767" fmla="*/ 413649 w 701227"/>
                  <a:gd name="connsiteY1767" fmla="*/ 253304 h 700110"/>
                  <a:gd name="connsiteX1768" fmla="*/ 407839 w 701227"/>
                  <a:gd name="connsiteY1768" fmla="*/ 242262 h 700110"/>
                  <a:gd name="connsiteX1769" fmla="*/ 387505 w 701227"/>
                  <a:gd name="connsiteY1769" fmla="*/ 249817 h 700110"/>
                  <a:gd name="connsiteX1770" fmla="*/ 392153 w 701227"/>
                  <a:gd name="connsiteY1770" fmla="*/ 262022 h 700110"/>
                  <a:gd name="connsiteX1771" fmla="*/ 377048 w 701227"/>
                  <a:gd name="connsiteY1771" fmla="*/ 265509 h 700110"/>
                  <a:gd name="connsiteX1772" fmla="*/ 371819 w 701227"/>
                  <a:gd name="connsiteY1772" fmla="*/ 250980 h 700110"/>
                  <a:gd name="connsiteX1773" fmla="*/ 388087 w 701227"/>
                  <a:gd name="connsiteY1773" fmla="*/ 243424 h 700110"/>
                  <a:gd name="connsiteX1774" fmla="*/ 372981 w 701227"/>
                  <a:gd name="connsiteY1774" fmla="*/ 226570 h 700110"/>
                  <a:gd name="connsiteX1775" fmla="*/ 363105 w 701227"/>
                  <a:gd name="connsiteY1775" fmla="*/ 236450 h 700110"/>
                  <a:gd name="connsiteX1776" fmla="*/ 369496 w 701227"/>
                  <a:gd name="connsiteY1776" fmla="*/ 249817 h 700110"/>
                  <a:gd name="connsiteX1777" fmla="*/ 353229 w 701227"/>
                  <a:gd name="connsiteY1777" fmla="*/ 253885 h 700110"/>
                  <a:gd name="connsiteX1778" fmla="*/ 350324 w 701227"/>
                  <a:gd name="connsiteY1778" fmla="*/ 242262 h 700110"/>
                  <a:gd name="connsiteX1779" fmla="*/ 329990 w 701227"/>
                  <a:gd name="connsiteY1779" fmla="*/ 242843 h 700110"/>
                  <a:gd name="connsiteX1780" fmla="*/ 323599 w 701227"/>
                  <a:gd name="connsiteY1780" fmla="*/ 227151 h 700110"/>
                  <a:gd name="connsiteX1781" fmla="*/ 305008 w 701227"/>
                  <a:gd name="connsiteY1781" fmla="*/ 236450 h 700110"/>
                  <a:gd name="connsiteX1782" fmla="*/ 314884 w 701227"/>
                  <a:gd name="connsiteY1782" fmla="*/ 250398 h 700110"/>
                  <a:gd name="connsiteX1783" fmla="*/ 327666 w 701227"/>
                  <a:gd name="connsiteY1783" fmla="*/ 245749 h 700110"/>
                  <a:gd name="connsiteX1784" fmla="*/ 330571 w 701227"/>
                  <a:gd name="connsiteY1784" fmla="*/ 260278 h 700110"/>
                  <a:gd name="connsiteX1785" fmla="*/ 317208 w 701227"/>
                  <a:gd name="connsiteY1785" fmla="*/ 264347 h 700110"/>
                  <a:gd name="connsiteX1786" fmla="*/ 303265 w 701227"/>
                  <a:gd name="connsiteY1786" fmla="*/ 248074 h 700110"/>
                  <a:gd name="connsiteX1787" fmla="*/ 295713 w 701227"/>
                  <a:gd name="connsiteY1787" fmla="*/ 270740 h 700110"/>
                  <a:gd name="connsiteX1788" fmla="*/ 281769 w 701227"/>
                  <a:gd name="connsiteY1788" fmla="*/ 275970 h 700110"/>
                  <a:gd name="connsiteX1789" fmla="*/ 276541 w 701227"/>
                  <a:gd name="connsiteY1789" fmla="*/ 260860 h 700110"/>
                  <a:gd name="connsiteX1790" fmla="*/ 292808 w 701227"/>
                  <a:gd name="connsiteY1790" fmla="*/ 255048 h 700110"/>
                  <a:gd name="connsiteX1791" fmla="*/ 288160 w 701227"/>
                  <a:gd name="connsiteY1791" fmla="*/ 238775 h 700110"/>
                  <a:gd name="connsiteX1792" fmla="*/ 268988 w 701227"/>
                  <a:gd name="connsiteY1792" fmla="*/ 247493 h 700110"/>
                  <a:gd name="connsiteX1793" fmla="*/ 273636 w 701227"/>
                  <a:gd name="connsiteY1793" fmla="*/ 259116 h 700110"/>
                  <a:gd name="connsiteX1794" fmla="*/ 257950 w 701227"/>
                  <a:gd name="connsiteY1794" fmla="*/ 277714 h 700110"/>
                  <a:gd name="connsiteX1795" fmla="*/ 279446 w 701227"/>
                  <a:gd name="connsiteY1795" fmla="*/ 279458 h 700110"/>
                  <a:gd name="connsiteX1796" fmla="*/ 282931 w 701227"/>
                  <a:gd name="connsiteY1796" fmla="*/ 293987 h 700110"/>
                  <a:gd name="connsiteX1797" fmla="*/ 269569 w 701227"/>
                  <a:gd name="connsiteY1797" fmla="*/ 298637 h 700110"/>
                  <a:gd name="connsiteX1798" fmla="*/ 250978 w 701227"/>
                  <a:gd name="connsiteY1798" fmla="*/ 283526 h 700110"/>
                  <a:gd name="connsiteX1799" fmla="*/ 252721 w 701227"/>
                  <a:gd name="connsiteY1799" fmla="*/ 306773 h 700110"/>
                  <a:gd name="connsiteX1800" fmla="*/ 267245 w 701227"/>
                  <a:gd name="connsiteY1800" fmla="*/ 303286 h 700110"/>
                  <a:gd name="connsiteX1801" fmla="*/ 270150 w 701227"/>
                  <a:gd name="connsiteY1801" fmla="*/ 316654 h 700110"/>
                  <a:gd name="connsiteX1802" fmla="*/ 262597 w 701227"/>
                  <a:gd name="connsiteY1802" fmla="*/ 317816 h 700110"/>
                  <a:gd name="connsiteX1803" fmla="*/ 256788 w 701227"/>
                  <a:gd name="connsiteY1803" fmla="*/ 321884 h 700110"/>
                  <a:gd name="connsiteX1804" fmla="*/ 252140 w 701227"/>
                  <a:gd name="connsiteY1804" fmla="*/ 306773 h 700110"/>
                  <a:gd name="connsiteX1805" fmla="*/ 232387 w 701227"/>
                  <a:gd name="connsiteY1805" fmla="*/ 317235 h 700110"/>
                  <a:gd name="connsiteX1806" fmla="*/ 245750 w 701227"/>
                  <a:gd name="connsiteY1806" fmla="*/ 330602 h 700110"/>
                  <a:gd name="connsiteX1807" fmla="*/ 255045 w 701227"/>
                  <a:gd name="connsiteY1807" fmla="*/ 325953 h 700110"/>
                  <a:gd name="connsiteX1808" fmla="*/ 258531 w 701227"/>
                  <a:gd name="connsiteY1808" fmla="*/ 339901 h 700110"/>
                  <a:gd name="connsiteX1809" fmla="*/ 243426 w 701227"/>
                  <a:gd name="connsiteY1809" fmla="*/ 346294 h 700110"/>
                  <a:gd name="connsiteX1810" fmla="*/ 246330 w 701227"/>
                  <a:gd name="connsiteY1810" fmla="*/ 363148 h 700110"/>
                  <a:gd name="connsiteX1811" fmla="*/ 233549 w 701227"/>
                  <a:gd name="connsiteY1811" fmla="*/ 367798 h 700110"/>
                  <a:gd name="connsiteX1812" fmla="*/ 235873 w 701227"/>
                  <a:gd name="connsiteY1812" fmla="*/ 386977 h 700110"/>
                  <a:gd name="connsiteX1813" fmla="*/ 255626 w 701227"/>
                  <a:gd name="connsiteY1813" fmla="*/ 375354 h 700110"/>
                  <a:gd name="connsiteX1814" fmla="*/ 251559 w 701227"/>
                  <a:gd name="connsiteY1814" fmla="*/ 366636 h 700110"/>
                  <a:gd name="connsiteX1815" fmla="*/ 264921 w 701227"/>
                  <a:gd name="connsiteY1815" fmla="*/ 363730 h 700110"/>
                  <a:gd name="connsiteX1816" fmla="*/ 268407 w 701227"/>
                  <a:gd name="connsiteY1816" fmla="*/ 375935 h 700110"/>
                  <a:gd name="connsiteX1817" fmla="*/ 252721 w 701227"/>
                  <a:gd name="connsiteY1817" fmla="*/ 388139 h 700110"/>
                  <a:gd name="connsiteX1818" fmla="*/ 257950 w 701227"/>
                  <a:gd name="connsiteY1818" fmla="*/ 400345 h 700110"/>
                  <a:gd name="connsiteX1819" fmla="*/ 240521 w 701227"/>
                  <a:gd name="connsiteY1819" fmla="*/ 410806 h 700110"/>
                  <a:gd name="connsiteX1820" fmla="*/ 246911 w 701227"/>
                  <a:gd name="connsiteY1820" fmla="*/ 423011 h 700110"/>
                  <a:gd name="connsiteX1821" fmla="*/ 265502 w 701227"/>
                  <a:gd name="connsiteY1821" fmla="*/ 416037 h 700110"/>
                  <a:gd name="connsiteX1822" fmla="*/ 260274 w 701227"/>
                  <a:gd name="connsiteY1822" fmla="*/ 401507 h 700110"/>
                  <a:gd name="connsiteX1823" fmla="*/ 274798 w 701227"/>
                  <a:gd name="connsiteY1823" fmla="*/ 398020 h 700110"/>
                  <a:gd name="connsiteX1824" fmla="*/ 279446 w 701227"/>
                  <a:gd name="connsiteY1824" fmla="*/ 411387 h 700110"/>
                  <a:gd name="connsiteX1825" fmla="*/ 266083 w 701227"/>
                  <a:gd name="connsiteY1825" fmla="*/ 416618 h 700110"/>
                  <a:gd name="connsiteX1826" fmla="*/ 272474 w 701227"/>
                  <a:gd name="connsiteY1826" fmla="*/ 436378 h 700110"/>
                  <a:gd name="connsiteX1827" fmla="*/ 288741 w 701227"/>
                  <a:gd name="connsiteY1827" fmla="*/ 421848 h 700110"/>
                  <a:gd name="connsiteX1828" fmla="*/ 284674 w 701227"/>
                  <a:gd name="connsiteY1828" fmla="*/ 414293 h 700110"/>
                  <a:gd name="connsiteX1829" fmla="*/ 297455 w 701227"/>
                  <a:gd name="connsiteY1829" fmla="*/ 410806 h 700110"/>
                  <a:gd name="connsiteX1830" fmla="*/ 302103 w 701227"/>
                  <a:gd name="connsiteY1830" fmla="*/ 424173 h 700110"/>
                  <a:gd name="connsiteX1831" fmla="*/ 286998 w 701227"/>
                  <a:gd name="connsiteY1831" fmla="*/ 441028 h 700110"/>
                  <a:gd name="connsiteX1832" fmla="*/ 309075 w 701227"/>
                  <a:gd name="connsiteY1832" fmla="*/ 445096 h 700110"/>
                  <a:gd name="connsiteX1833" fmla="*/ 317208 w 701227"/>
                  <a:gd name="connsiteY1833" fmla="*/ 460788 h 700110"/>
                  <a:gd name="connsiteX1834" fmla="*/ 334056 w 701227"/>
                  <a:gd name="connsiteY1834" fmla="*/ 449745 h 700110"/>
                  <a:gd name="connsiteX1835" fmla="*/ 329409 w 701227"/>
                  <a:gd name="connsiteY1835" fmla="*/ 438122 h 700110"/>
                  <a:gd name="connsiteX1836" fmla="*/ 343352 w 701227"/>
                  <a:gd name="connsiteY1836" fmla="*/ 434634 h 700110"/>
                  <a:gd name="connsiteX1837" fmla="*/ 347419 w 701227"/>
                  <a:gd name="connsiteY1837" fmla="*/ 446839 h 700110"/>
                  <a:gd name="connsiteX1838" fmla="*/ 367753 w 701227"/>
                  <a:gd name="connsiteY1838" fmla="*/ 445096 h 700110"/>
                  <a:gd name="connsiteX1839" fmla="*/ 378210 w 701227"/>
                  <a:gd name="connsiteY1839" fmla="*/ 462532 h 700110"/>
                  <a:gd name="connsiteX1840" fmla="*/ 393315 w 701227"/>
                  <a:gd name="connsiteY1840" fmla="*/ 451489 h 700110"/>
                  <a:gd name="connsiteX1841" fmla="*/ 388667 w 701227"/>
                  <a:gd name="connsiteY1841" fmla="*/ 439284 h 700110"/>
                  <a:gd name="connsiteX1842" fmla="*/ 403192 w 701227"/>
                  <a:gd name="connsiteY1842" fmla="*/ 432310 h 700110"/>
                  <a:gd name="connsiteX1843" fmla="*/ 400868 w 701227"/>
                  <a:gd name="connsiteY1843" fmla="*/ 416618 h 700110"/>
                  <a:gd name="connsiteX1844" fmla="*/ 415392 w 701227"/>
                  <a:gd name="connsiteY1844" fmla="*/ 411387 h 700110"/>
                  <a:gd name="connsiteX1845" fmla="*/ 429335 w 701227"/>
                  <a:gd name="connsiteY1845" fmla="*/ 427660 h 700110"/>
                  <a:gd name="connsiteX1846" fmla="*/ 440955 w 701227"/>
                  <a:gd name="connsiteY1846" fmla="*/ 416618 h 700110"/>
                  <a:gd name="connsiteX1847" fmla="*/ 435726 w 701227"/>
                  <a:gd name="connsiteY1847" fmla="*/ 404994 h 700110"/>
                  <a:gd name="connsiteX1848" fmla="*/ 418297 w 701227"/>
                  <a:gd name="connsiteY1848" fmla="*/ 406737 h 700110"/>
                  <a:gd name="connsiteX1849" fmla="*/ 414230 w 701227"/>
                  <a:gd name="connsiteY1849" fmla="*/ 393370 h 700110"/>
                  <a:gd name="connsiteX1850" fmla="*/ 427011 w 701227"/>
                  <a:gd name="connsiteY1850" fmla="*/ 388721 h 700110"/>
                  <a:gd name="connsiteX1851" fmla="*/ 432240 w 701227"/>
                  <a:gd name="connsiteY1851" fmla="*/ 402088 h 700110"/>
                  <a:gd name="connsiteX1852" fmla="*/ 451993 w 701227"/>
                  <a:gd name="connsiteY1852" fmla="*/ 395695 h 700110"/>
                  <a:gd name="connsiteX1853" fmla="*/ 447926 w 701227"/>
                  <a:gd name="connsiteY1853" fmla="*/ 381165 h 700110"/>
                  <a:gd name="connsiteX1854" fmla="*/ 429916 w 701227"/>
                  <a:gd name="connsiteY1854" fmla="*/ 383490 h 700110"/>
                  <a:gd name="connsiteX1855" fmla="*/ 426430 w 701227"/>
                  <a:gd name="connsiteY1855" fmla="*/ 370123 h 700110"/>
                  <a:gd name="connsiteX1856" fmla="*/ 439792 w 701227"/>
                  <a:gd name="connsiteY1856" fmla="*/ 364892 h 700110"/>
                  <a:gd name="connsiteX1857" fmla="*/ 443279 w 701227"/>
                  <a:gd name="connsiteY1857" fmla="*/ 377097 h 700110"/>
                  <a:gd name="connsiteX1858" fmla="*/ 463612 w 701227"/>
                  <a:gd name="connsiteY1858" fmla="*/ 374772 h 700110"/>
                  <a:gd name="connsiteX1859" fmla="*/ 460126 w 701227"/>
                  <a:gd name="connsiteY1859" fmla="*/ 358499 h 700110"/>
                  <a:gd name="connsiteX1860" fmla="*/ 475813 w 701227"/>
                  <a:gd name="connsiteY1860" fmla="*/ 352106 h 700110"/>
                  <a:gd name="connsiteX1861" fmla="*/ 469422 w 701227"/>
                  <a:gd name="connsiteY1861" fmla="*/ 335252 h 700110"/>
                  <a:gd name="connsiteX1862" fmla="*/ 469422 w 701227"/>
                  <a:gd name="connsiteY1862" fmla="*/ 335252 h 700110"/>
                  <a:gd name="connsiteX1863" fmla="*/ 432821 w 701227"/>
                  <a:gd name="connsiteY1863" fmla="*/ 332346 h 700110"/>
                  <a:gd name="connsiteX1864" fmla="*/ 436888 w 701227"/>
                  <a:gd name="connsiteY1864" fmla="*/ 345132 h 700110"/>
                  <a:gd name="connsiteX1865" fmla="*/ 424687 w 701227"/>
                  <a:gd name="connsiteY1865" fmla="*/ 348619 h 700110"/>
                  <a:gd name="connsiteX1866" fmla="*/ 421783 w 701227"/>
                  <a:gd name="connsiteY1866" fmla="*/ 337576 h 700110"/>
                  <a:gd name="connsiteX1867" fmla="*/ 432821 w 701227"/>
                  <a:gd name="connsiteY1867" fmla="*/ 332346 h 700110"/>
                  <a:gd name="connsiteX1868" fmla="*/ 432821 w 701227"/>
                  <a:gd name="connsiteY1868" fmla="*/ 332346 h 700110"/>
                  <a:gd name="connsiteX1869" fmla="*/ 432821 w 701227"/>
                  <a:gd name="connsiteY1869" fmla="*/ 332346 h 700110"/>
                  <a:gd name="connsiteX1870" fmla="*/ 420040 w 701227"/>
                  <a:gd name="connsiteY1870" fmla="*/ 356756 h 700110"/>
                  <a:gd name="connsiteX1871" fmla="*/ 424106 w 701227"/>
                  <a:gd name="connsiteY1871" fmla="*/ 368379 h 700110"/>
                  <a:gd name="connsiteX1872" fmla="*/ 412487 w 701227"/>
                  <a:gd name="connsiteY1872" fmla="*/ 370704 h 700110"/>
                  <a:gd name="connsiteX1873" fmla="*/ 409582 w 701227"/>
                  <a:gd name="connsiteY1873" fmla="*/ 360824 h 700110"/>
                  <a:gd name="connsiteX1874" fmla="*/ 420040 w 701227"/>
                  <a:gd name="connsiteY1874" fmla="*/ 356756 h 700110"/>
                  <a:gd name="connsiteX1875" fmla="*/ 420040 w 701227"/>
                  <a:gd name="connsiteY1875" fmla="*/ 356756 h 700110"/>
                  <a:gd name="connsiteX1876" fmla="*/ 420040 w 701227"/>
                  <a:gd name="connsiteY1876" fmla="*/ 356756 h 700110"/>
                  <a:gd name="connsiteX1877" fmla="*/ 422363 w 701227"/>
                  <a:gd name="connsiteY1877" fmla="*/ 295731 h 700110"/>
                  <a:gd name="connsiteX1878" fmla="*/ 426430 w 701227"/>
                  <a:gd name="connsiteY1878" fmla="*/ 310261 h 700110"/>
                  <a:gd name="connsiteX1879" fmla="*/ 414230 w 701227"/>
                  <a:gd name="connsiteY1879" fmla="*/ 312585 h 700110"/>
                  <a:gd name="connsiteX1880" fmla="*/ 410163 w 701227"/>
                  <a:gd name="connsiteY1880" fmla="*/ 300961 h 700110"/>
                  <a:gd name="connsiteX1881" fmla="*/ 422363 w 701227"/>
                  <a:gd name="connsiteY1881" fmla="*/ 295731 h 700110"/>
                  <a:gd name="connsiteX1882" fmla="*/ 422363 w 701227"/>
                  <a:gd name="connsiteY1882" fmla="*/ 295731 h 700110"/>
                  <a:gd name="connsiteX1883" fmla="*/ 422363 w 701227"/>
                  <a:gd name="connsiteY1883" fmla="*/ 295731 h 700110"/>
                  <a:gd name="connsiteX1884" fmla="*/ 407258 w 701227"/>
                  <a:gd name="connsiteY1884" fmla="*/ 380584 h 700110"/>
                  <a:gd name="connsiteX1885" fmla="*/ 410744 w 701227"/>
                  <a:gd name="connsiteY1885" fmla="*/ 391627 h 700110"/>
                  <a:gd name="connsiteX1886" fmla="*/ 400287 w 701227"/>
                  <a:gd name="connsiteY1886" fmla="*/ 394533 h 700110"/>
                  <a:gd name="connsiteX1887" fmla="*/ 397382 w 701227"/>
                  <a:gd name="connsiteY1887" fmla="*/ 384071 h 700110"/>
                  <a:gd name="connsiteX1888" fmla="*/ 407258 w 701227"/>
                  <a:gd name="connsiteY1888" fmla="*/ 380584 h 700110"/>
                  <a:gd name="connsiteX1889" fmla="*/ 407258 w 701227"/>
                  <a:gd name="connsiteY1889" fmla="*/ 380584 h 700110"/>
                  <a:gd name="connsiteX1890" fmla="*/ 407258 w 701227"/>
                  <a:gd name="connsiteY1890" fmla="*/ 380584 h 700110"/>
                  <a:gd name="connsiteX1891" fmla="*/ 408420 w 701227"/>
                  <a:gd name="connsiteY1891" fmla="*/ 321884 h 700110"/>
                  <a:gd name="connsiteX1892" fmla="*/ 411325 w 701227"/>
                  <a:gd name="connsiteY1892" fmla="*/ 331183 h 700110"/>
                  <a:gd name="connsiteX1893" fmla="*/ 402611 w 701227"/>
                  <a:gd name="connsiteY1893" fmla="*/ 333508 h 700110"/>
                  <a:gd name="connsiteX1894" fmla="*/ 399706 w 701227"/>
                  <a:gd name="connsiteY1894" fmla="*/ 324790 h 700110"/>
                  <a:gd name="connsiteX1895" fmla="*/ 408420 w 701227"/>
                  <a:gd name="connsiteY1895" fmla="*/ 321884 h 700110"/>
                  <a:gd name="connsiteX1896" fmla="*/ 408420 w 701227"/>
                  <a:gd name="connsiteY1896" fmla="*/ 321884 h 700110"/>
                  <a:gd name="connsiteX1897" fmla="*/ 408420 w 701227"/>
                  <a:gd name="connsiteY1897" fmla="*/ 321884 h 700110"/>
                  <a:gd name="connsiteX1898" fmla="*/ 395058 w 701227"/>
                  <a:gd name="connsiteY1898" fmla="*/ 403250 h 700110"/>
                  <a:gd name="connsiteX1899" fmla="*/ 399706 w 701227"/>
                  <a:gd name="connsiteY1899" fmla="*/ 415455 h 700110"/>
                  <a:gd name="connsiteX1900" fmla="*/ 386925 w 701227"/>
                  <a:gd name="connsiteY1900" fmla="*/ 418361 h 700110"/>
                  <a:gd name="connsiteX1901" fmla="*/ 384601 w 701227"/>
                  <a:gd name="connsiteY1901" fmla="*/ 406737 h 700110"/>
                  <a:gd name="connsiteX1902" fmla="*/ 395058 w 701227"/>
                  <a:gd name="connsiteY1902" fmla="*/ 403250 h 700110"/>
                  <a:gd name="connsiteX1903" fmla="*/ 395058 w 701227"/>
                  <a:gd name="connsiteY1903" fmla="*/ 403250 h 700110"/>
                  <a:gd name="connsiteX1904" fmla="*/ 395058 w 701227"/>
                  <a:gd name="connsiteY1904" fmla="*/ 403250 h 700110"/>
                  <a:gd name="connsiteX1905" fmla="*/ 395639 w 701227"/>
                  <a:gd name="connsiteY1905" fmla="*/ 346294 h 700110"/>
                  <a:gd name="connsiteX1906" fmla="*/ 398544 w 701227"/>
                  <a:gd name="connsiteY1906" fmla="*/ 354431 h 700110"/>
                  <a:gd name="connsiteX1907" fmla="*/ 389829 w 701227"/>
                  <a:gd name="connsiteY1907" fmla="*/ 356174 h 700110"/>
                  <a:gd name="connsiteX1908" fmla="*/ 388087 w 701227"/>
                  <a:gd name="connsiteY1908" fmla="*/ 349200 h 700110"/>
                  <a:gd name="connsiteX1909" fmla="*/ 395639 w 701227"/>
                  <a:gd name="connsiteY1909" fmla="*/ 346294 h 700110"/>
                  <a:gd name="connsiteX1910" fmla="*/ 395639 w 701227"/>
                  <a:gd name="connsiteY1910" fmla="*/ 346294 h 700110"/>
                  <a:gd name="connsiteX1911" fmla="*/ 395639 w 701227"/>
                  <a:gd name="connsiteY1911" fmla="*/ 346294 h 700110"/>
                  <a:gd name="connsiteX1912" fmla="*/ 383439 w 701227"/>
                  <a:gd name="connsiteY1912" fmla="*/ 425335 h 700110"/>
                  <a:gd name="connsiteX1913" fmla="*/ 387505 w 701227"/>
                  <a:gd name="connsiteY1913" fmla="*/ 438122 h 700110"/>
                  <a:gd name="connsiteX1914" fmla="*/ 373562 w 701227"/>
                  <a:gd name="connsiteY1914" fmla="*/ 443934 h 700110"/>
                  <a:gd name="connsiteX1915" fmla="*/ 370658 w 701227"/>
                  <a:gd name="connsiteY1915" fmla="*/ 429985 h 700110"/>
                  <a:gd name="connsiteX1916" fmla="*/ 383439 w 701227"/>
                  <a:gd name="connsiteY1916" fmla="*/ 425335 h 700110"/>
                  <a:gd name="connsiteX1917" fmla="*/ 383439 w 701227"/>
                  <a:gd name="connsiteY1917" fmla="*/ 425335 h 700110"/>
                  <a:gd name="connsiteX1918" fmla="*/ 383439 w 701227"/>
                  <a:gd name="connsiteY1918" fmla="*/ 425335 h 700110"/>
                  <a:gd name="connsiteX1919" fmla="*/ 397963 w 701227"/>
                  <a:gd name="connsiteY1919" fmla="*/ 285270 h 700110"/>
                  <a:gd name="connsiteX1920" fmla="*/ 401449 w 701227"/>
                  <a:gd name="connsiteY1920" fmla="*/ 296312 h 700110"/>
                  <a:gd name="connsiteX1921" fmla="*/ 390991 w 701227"/>
                  <a:gd name="connsiteY1921" fmla="*/ 299218 h 700110"/>
                  <a:gd name="connsiteX1922" fmla="*/ 387505 w 701227"/>
                  <a:gd name="connsiteY1922" fmla="*/ 289338 h 700110"/>
                  <a:gd name="connsiteX1923" fmla="*/ 397963 w 701227"/>
                  <a:gd name="connsiteY1923" fmla="*/ 285270 h 700110"/>
                  <a:gd name="connsiteX1924" fmla="*/ 397963 w 701227"/>
                  <a:gd name="connsiteY1924" fmla="*/ 285270 h 700110"/>
                  <a:gd name="connsiteX1925" fmla="*/ 397963 w 701227"/>
                  <a:gd name="connsiteY1925" fmla="*/ 285270 h 700110"/>
                  <a:gd name="connsiteX1926" fmla="*/ 382858 w 701227"/>
                  <a:gd name="connsiteY1926" fmla="*/ 370123 h 700110"/>
                  <a:gd name="connsiteX1927" fmla="*/ 385763 w 701227"/>
                  <a:gd name="connsiteY1927" fmla="*/ 377678 h 700110"/>
                  <a:gd name="connsiteX1928" fmla="*/ 377629 w 701227"/>
                  <a:gd name="connsiteY1928" fmla="*/ 380003 h 700110"/>
                  <a:gd name="connsiteX1929" fmla="*/ 375886 w 701227"/>
                  <a:gd name="connsiteY1929" fmla="*/ 372448 h 700110"/>
                  <a:gd name="connsiteX1930" fmla="*/ 382858 w 701227"/>
                  <a:gd name="connsiteY1930" fmla="*/ 370123 h 700110"/>
                  <a:gd name="connsiteX1931" fmla="*/ 382858 w 701227"/>
                  <a:gd name="connsiteY1931" fmla="*/ 370123 h 700110"/>
                  <a:gd name="connsiteX1932" fmla="*/ 382858 w 701227"/>
                  <a:gd name="connsiteY1932" fmla="*/ 370123 h 700110"/>
                  <a:gd name="connsiteX1933" fmla="*/ 385182 w 701227"/>
                  <a:gd name="connsiteY1933" fmla="*/ 310261 h 700110"/>
                  <a:gd name="connsiteX1934" fmla="*/ 387505 w 701227"/>
                  <a:gd name="connsiteY1934" fmla="*/ 318397 h 700110"/>
                  <a:gd name="connsiteX1935" fmla="*/ 379372 w 701227"/>
                  <a:gd name="connsiteY1935" fmla="*/ 320722 h 700110"/>
                  <a:gd name="connsiteX1936" fmla="*/ 377048 w 701227"/>
                  <a:gd name="connsiteY1936" fmla="*/ 313167 h 700110"/>
                  <a:gd name="connsiteX1937" fmla="*/ 385182 w 701227"/>
                  <a:gd name="connsiteY1937" fmla="*/ 310261 h 700110"/>
                  <a:gd name="connsiteX1938" fmla="*/ 385182 w 701227"/>
                  <a:gd name="connsiteY1938" fmla="*/ 310261 h 700110"/>
                  <a:gd name="connsiteX1939" fmla="*/ 385182 w 701227"/>
                  <a:gd name="connsiteY1939" fmla="*/ 310261 h 700110"/>
                  <a:gd name="connsiteX1940" fmla="*/ 371238 w 701227"/>
                  <a:gd name="connsiteY1940" fmla="*/ 393370 h 700110"/>
                  <a:gd name="connsiteX1941" fmla="*/ 374143 w 701227"/>
                  <a:gd name="connsiteY1941" fmla="*/ 401507 h 700110"/>
                  <a:gd name="connsiteX1942" fmla="*/ 364267 w 701227"/>
                  <a:gd name="connsiteY1942" fmla="*/ 404413 h 700110"/>
                  <a:gd name="connsiteX1943" fmla="*/ 361943 w 701227"/>
                  <a:gd name="connsiteY1943" fmla="*/ 396276 h 700110"/>
                  <a:gd name="connsiteX1944" fmla="*/ 371238 w 701227"/>
                  <a:gd name="connsiteY1944" fmla="*/ 393370 h 700110"/>
                  <a:gd name="connsiteX1945" fmla="*/ 371238 w 701227"/>
                  <a:gd name="connsiteY1945" fmla="*/ 393370 h 700110"/>
                  <a:gd name="connsiteX1946" fmla="*/ 371238 w 701227"/>
                  <a:gd name="connsiteY1946" fmla="*/ 393370 h 700110"/>
                  <a:gd name="connsiteX1947" fmla="*/ 359038 w 701227"/>
                  <a:gd name="connsiteY1947" fmla="*/ 414874 h 700110"/>
                  <a:gd name="connsiteX1948" fmla="*/ 363105 w 701227"/>
                  <a:gd name="connsiteY1948" fmla="*/ 425335 h 700110"/>
                  <a:gd name="connsiteX1949" fmla="*/ 351485 w 701227"/>
                  <a:gd name="connsiteY1949" fmla="*/ 429985 h 700110"/>
                  <a:gd name="connsiteX1950" fmla="*/ 349743 w 701227"/>
                  <a:gd name="connsiteY1950" fmla="*/ 418361 h 700110"/>
                  <a:gd name="connsiteX1951" fmla="*/ 359038 w 701227"/>
                  <a:gd name="connsiteY1951" fmla="*/ 414874 h 700110"/>
                  <a:gd name="connsiteX1952" fmla="*/ 359038 w 701227"/>
                  <a:gd name="connsiteY1952" fmla="*/ 414874 h 700110"/>
                  <a:gd name="connsiteX1953" fmla="*/ 359038 w 701227"/>
                  <a:gd name="connsiteY1953" fmla="*/ 414874 h 700110"/>
                  <a:gd name="connsiteX1954" fmla="*/ 371819 w 701227"/>
                  <a:gd name="connsiteY1954" fmla="*/ 334671 h 700110"/>
                  <a:gd name="connsiteX1955" fmla="*/ 373562 w 701227"/>
                  <a:gd name="connsiteY1955" fmla="*/ 341644 h 700110"/>
                  <a:gd name="connsiteX1956" fmla="*/ 368334 w 701227"/>
                  <a:gd name="connsiteY1956" fmla="*/ 342807 h 700110"/>
                  <a:gd name="connsiteX1957" fmla="*/ 366591 w 701227"/>
                  <a:gd name="connsiteY1957" fmla="*/ 336995 h 700110"/>
                  <a:gd name="connsiteX1958" fmla="*/ 371819 w 701227"/>
                  <a:gd name="connsiteY1958" fmla="*/ 334671 h 700110"/>
                  <a:gd name="connsiteX1959" fmla="*/ 371819 w 701227"/>
                  <a:gd name="connsiteY1959" fmla="*/ 334671 h 700110"/>
                  <a:gd name="connsiteX1960" fmla="*/ 371819 w 701227"/>
                  <a:gd name="connsiteY1960" fmla="*/ 334671 h 700110"/>
                  <a:gd name="connsiteX1961" fmla="*/ 374724 w 701227"/>
                  <a:gd name="connsiteY1961" fmla="*/ 271902 h 700110"/>
                  <a:gd name="connsiteX1962" fmla="*/ 377629 w 701227"/>
                  <a:gd name="connsiteY1962" fmla="*/ 284107 h 700110"/>
                  <a:gd name="connsiteX1963" fmla="*/ 367753 w 701227"/>
                  <a:gd name="connsiteY1963" fmla="*/ 287013 h 700110"/>
                  <a:gd name="connsiteX1964" fmla="*/ 363686 w 701227"/>
                  <a:gd name="connsiteY1964" fmla="*/ 276552 h 700110"/>
                  <a:gd name="connsiteX1965" fmla="*/ 374724 w 701227"/>
                  <a:gd name="connsiteY1965" fmla="*/ 271902 h 700110"/>
                  <a:gd name="connsiteX1966" fmla="*/ 374724 w 701227"/>
                  <a:gd name="connsiteY1966" fmla="*/ 271902 h 700110"/>
                  <a:gd name="connsiteX1967" fmla="*/ 374724 w 701227"/>
                  <a:gd name="connsiteY1967" fmla="*/ 271902 h 700110"/>
                  <a:gd name="connsiteX1968" fmla="*/ 359038 w 701227"/>
                  <a:gd name="connsiteY1968" fmla="*/ 359661 h 700110"/>
                  <a:gd name="connsiteX1969" fmla="*/ 360781 w 701227"/>
                  <a:gd name="connsiteY1969" fmla="*/ 364892 h 700110"/>
                  <a:gd name="connsiteX1970" fmla="*/ 355552 w 701227"/>
                  <a:gd name="connsiteY1970" fmla="*/ 366636 h 700110"/>
                  <a:gd name="connsiteX1971" fmla="*/ 353809 w 701227"/>
                  <a:gd name="connsiteY1971" fmla="*/ 360824 h 700110"/>
                  <a:gd name="connsiteX1972" fmla="*/ 359038 w 701227"/>
                  <a:gd name="connsiteY1972" fmla="*/ 359661 h 700110"/>
                  <a:gd name="connsiteX1973" fmla="*/ 359038 w 701227"/>
                  <a:gd name="connsiteY1973" fmla="*/ 359661 h 700110"/>
                  <a:gd name="connsiteX1974" fmla="*/ 359038 w 701227"/>
                  <a:gd name="connsiteY1974" fmla="*/ 359661 h 700110"/>
                  <a:gd name="connsiteX1975" fmla="*/ 361943 w 701227"/>
                  <a:gd name="connsiteY1975" fmla="*/ 297474 h 700110"/>
                  <a:gd name="connsiteX1976" fmla="*/ 363686 w 701227"/>
                  <a:gd name="connsiteY1976" fmla="*/ 305611 h 700110"/>
                  <a:gd name="connsiteX1977" fmla="*/ 356133 w 701227"/>
                  <a:gd name="connsiteY1977" fmla="*/ 307936 h 700110"/>
                  <a:gd name="connsiteX1978" fmla="*/ 353229 w 701227"/>
                  <a:gd name="connsiteY1978" fmla="*/ 300961 h 700110"/>
                  <a:gd name="connsiteX1979" fmla="*/ 361943 w 701227"/>
                  <a:gd name="connsiteY1979" fmla="*/ 297474 h 700110"/>
                  <a:gd name="connsiteX1980" fmla="*/ 361943 w 701227"/>
                  <a:gd name="connsiteY1980" fmla="*/ 297474 h 700110"/>
                  <a:gd name="connsiteX1981" fmla="*/ 361943 w 701227"/>
                  <a:gd name="connsiteY1981" fmla="*/ 297474 h 700110"/>
                  <a:gd name="connsiteX1982" fmla="*/ 346838 w 701227"/>
                  <a:gd name="connsiteY1982" fmla="*/ 381746 h 700110"/>
                  <a:gd name="connsiteX1983" fmla="*/ 349162 w 701227"/>
                  <a:gd name="connsiteY1983" fmla="*/ 388721 h 700110"/>
                  <a:gd name="connsiteX1984" fmla="*/ 341609 w 701227"/>
                  <a:gd name="connsiteY1984" fmla="*/ 390464 h 700110"/>
                  <a:gd name="connsiteX1985" fmla="*/ 339866 w 701227"/>
                  <a:gd name="connsiteY1985" fmla="*/ 383490 h 700110"/>
                  <a:gd name="connsiteX1986" fmla="*/ 346838 w 701227"/>
                  <a:gd name="connsiteY1986" fmla="*/ 381746 h 700110"/>
                  <a:gd name="connsiteX1987" fmla="*/ 346838 w 701227"/>
                  <a:gd name="connsiteY1987" fmla="*/ 381746 h 700110"/>
                  <a:gd name="connsiteX1988" fmla="*/ 346838 w 701227"/>
                  <a:gd name="connsiteY1988" fmla="*/ 381746 h 700110"/>
                  <a:gd name="connsiteX1989" fmla="*/ 348000 w 701227"/>
                  <a:gd name="connsiteY1989" fmla="*/ 322465 h 700110"/>
                  <a:gd name="connsiteX1990" fmla="*/ 349743 w 701227"/>
                  <a:gd name="connsiteY1990" fmla="*/ 328277 h 700110"/>
                  <a:gd name="connsiteX1991" fmla="*/ 344514 w 701227"/>
                  <a:gd name="connsiteY1991" fmla="*/ 330021 h 700110"/>
                  <a:gd name="connsiteX1992" fmla="*/ 342190 w 701227"/>
                  <a:gd name="connsiteY1992" fmla="*/ 324790 h 700110"/>
                  <a:gd name="connsiteX1993" fmla="*/ 348000 w 701227"/>
                  <a:gd name="connsiteY1993" fmla="*/ 322465 h 700110"/>
                  <a:gd name="connsiteX1994" fmla="*/ 348000 w 701227"/>
                  <a:gd name="connsiteY1994" fmla="*/ 322465 h 700110"/>
                  <a:gd name="connsiteX1995" fmla="*/ 348000 w 701227"/>
                  <a:gd name="connsiteY1995" fmla="*/ 322465 h 700110"/>
                  <a:gd name="connsiteX1996" fmla="*/ 335218 w 701227"/>
                  <a:gd name="connsiteY1996" fmla="*/ 403832 h 700110"/>
                  <a:gd name="connsiteX1997" fmla="*/ 338123 w 701227"/>
                  <a:gd name="connsiteY1997" fmla="*/ 412549 h 700110"/>
                  <a:gd name="connsiteX1998" fmla="*/ 328828 w 701227"/>
                  <a:gd name="connsiteY1998" fmla="*/ 416618 h 700110"/>
                  <a:gd name="connsiteX1999" fmla="*/ 326504 w 701227"/>
                  <a:gd name="connsiteY1999" fmla="*/ 406737 h 700110"/>
                  <a:gd name="connsiteX2000" fmla="*/ 335218 w 701227"/>
                  <a:gd name="connsiteY2000" fmla="*/ 403832 h 700110"/>
                  <a:gd name="connsiteX2001" fmla="*/ 335218 w 701227"/>
                  <a:gd name="connsiteY2001" fmla="*/ 403832 h 700110"/>
                  <a:gd name="connsiteX2002" fmla="*/ 335218 w 701227"/>
                  <a:gd name="connsiteY2002" fmla="*/ 403832 h 700110"/>
                  <a:gd name="connsiteX2003" fmla="*/ 352067 w 701227"/>
                  <a:gd name="connsiteY2003" fmla="*/ 259116 h 700110"/>
                  <a:gd name="connsiteX2004" fmla="*/ 355552 w 701227"/>
                  <a:gd name="connsiteY2004" fmla="*/ 271902 h 700110"/>
                  <a:gd name="connsiteX2005" fmla="*/ 344514 w 701227"/>
                  <a:gd name="connsiteY2005" fmla="*/ 275389 h 700110"/>
                  <a:gd name="connsiteX2006" fmla="*/ 339866 w 701227"/>
                  <a:gd name="connsiteY2006" fmla="*/ 263766 h 700110"/>
                  <a:gd name="connsiteX2007" fmla="*/ 352067 w 701227"/>
                  <a:gd name="connsiteY2007" fmla="*/ 259116 h 700110"/>
                  <a:gd name="connsiteX2008" fmla="*/ 352067 w 701227"/>
                  <a:gd name="connsiteY2008" fmla="*/ 259116 h 700110"/>
                  <a:gd name="connsiteX2009" fmla="*/ 352067 w 701227"/>
                  <a:gd name="connsiteY2009" fmla="*/ 259116 h 700110"/>
                  <a:gd name="connsiteX2010" fmla="*/ 324180 w 701227"/>
                  <a:gd name="connsiteY2010" fmla="*/ 424173 h 700110"/>
                  <a:gd name="connsiteX2011" fmla="*/ 329409 w 701227"/>
                  <a:gd name="connsiteY2011" fmla="*/ 436959 h 700110"/>
                  <a:gd name="connsiteX2012" fmla="*/ 315466 w 701227"/>
                  <a:gd name="connsiteY2012" fmla="*/ 441028 h 700110"/>
                  <a:gd name="connsiteX2013" fmla="*/ 311980 w 701227"/>
                  <a:gd name="connsiteY2013" fmla="*/ 427660 h 700110"/>
                  <a:gd name="connsiteX2014" fmla="*/ 324180 w 701227"/>
                  <a:gd name="connsiteY2014" fmla="*/ 424173 h 700110"/>
                  <a:gd name="connsiteX2015" fmla="*/ 324180 w 701227"/>
                  <a:gd name="connsiteY2015" fmla="*/ 424173 h 700110"/>
                  <a:gd name="connsiteX2016" fmla="*/ 324180 w 701227"/>
                  <a:gd name="connsiteY2016" fmla="*/ 424173 h 700110"/>
                  <a:gd name="connsiteX2017" fmla="*/ 335800 w 701227"/>
                  <a:gd name="connsiteY2017" fmla="*/ 346875 h 700110"/>
                  <a:gd name="connsiteX2018" fmla="*/ 336380 w 701227"/>
                  <a:gd name="connsiteY2018" fmla="*/ 352106 h 700110"/>
                  <a:gd name="connsiteX2019" fmla="*/ 331151 w 701227"/>
                  <a:gd name="connsiteY2019" fmla="*/ 353850 h 700110"/>
                  <a:gd name="connsiteX2020" fmla="*/ 329409 w 701227"/>
                  <a:gd name="connsiteY2020" fmla="*/ 348619 h 700110"/>
                  <a:gd name="connsiteX2021" fmla="*/ 335800 w 701227"/>
                  <a:gd name="connsiteY2021" fmla="*/ 346875 h 700110"/>
                  <a:gd name="connsiteX2022" fmla="*/ 335800 w 701227"/>
                  <a:gd name="connsiteY2022" fmla="*/ 346875 h 700110"/>
                  <a:gd name="connsiteX2023" fmla="*/ 335800 w 701227"/>
                  <a:gd name="connsiteY2023" fmla="*/ 346875 h 700110"/>
                  <a:gd name="connsiteX2024" fmla="*/ 338704 w 701227"/>
                  <a:gd name="connsiteY2024" fmla="*/ 284688 h 700110"/>
                  <a:gd name="connsiteX2025" fmla="*/ 341028 w 701227"/>
                  <a:gd name="connsiteY2025" fmla="*/ 293987 h 700110"/>
                  <a:gd name="connsiteX2026" fmla="*/ 332314 w 701227"/>
                  <a:gd name="connsiteY2026" fmla="*/ 296893 h 700110"/>
                  <a:gd name="connsiteX2027" fmla="*/ 328828 w 701227"/>
                  <a:gd name="connsiteY2027" fmla="*/ 288176 h 700110"/>
                  <a:gd name="connsiteX2028" fmla="*/ 338704 w 701227"/>
                  <a:gd name="connsiteY2028" fmla="*/ 284688 h 700110"/>
                  <a:gd name="connsiteX2029" fmla="*/ 338704 w 701227"/>
                  <a:gd name="connsiteY2029" fmla="*/ 284688 h 700110"/>
                  <a:gd name="connsiteX2030" fmla="*/ 338704 w 701227"/>
                  <a:gd name="connsiteY2030" fmla="*/ 284688 h 700110"/>
                  <a:gd name="connsiteX2031" fmla="*/ 323018 w 701227"/>
                  <a:gd name="connsiteY2031" fmla="*/ 369542 h 700110"/>
                  <a:gd name="connsiteX2032" fmla="*/ 325342 w 701227"/>
                  <a:gd name="connsiteY2032" fmla="*/ 376516 h 700110"/>
                  <a:gd name="connsiteX2033" fmla="*/ 318370 w 701227"/>
                  <a:gd name="connsiteY2033" fmla="*/ 379422 h 700110"/>
                  <a:gd name="connsiteX2034" fmla="*/ 316046 w 701227"/>
                  <a:gd name="connsiteY2034" fmla="*/ 371866 h 700110"/>
                  <a:gd name="connsiteX2035" fmla="*/ 323018 w 701227"/>
                  <a:gd name="connsiteY2035" fmla="*/ 369542 h 700110"/>
                  <a:gd name="connsiteX2036" fmla="*/ 323018 w 701227"/>
                  <a:gd name="connsiteY2036" fmla="*/ 369542 h 700110"/>
                  <a:gd name="connsiteX2037" fmla="*/ 323018 w 701227"/>
                  <a:gd name="connsiteY2037" fmla="*/ 369542 h 700110"/>
                  <a:gd name="connsiteX2038" fmla="*/ 325342 w 701227"/>
                  <a:gd name="connsiteY2038" fmla="*/ 308517 h 700110"/>
                  <a:gd name="connsiteX2039" fmla="*/ 327085 w 701227"/>
                  <a:gd name="connsiteY2039" fmla="*/ 316654 h 700110"/>
                  <a:gd name="connsiteX2040" fmla="*/ 320113 w 701227"/>
                  <a:gd name="connsiteY2040" fmla="*/ 318978 h 700110"/>
                  <a:gd name="connsiteX2041" fmla="*/ 317208 w 701227"/>
                  <a:gd name="connsiteY2041" fmla="*/ 310842 h 700110"/>
                  <a:gd name="connsiteX2042" fmla="*/ 325342 w 701227"/>
                  <a:gd name="connsiteY2042" fmla="*/ 308517 h 700110"/>
                  <a:gd name="connsiteX2043" fmla="*/ 325342 w 701227"/>
                  <a:gd name="connsiteY2043" fmla="*/ 308517 h 700110"/>
                  <a:gd name="connsiteX2044" fmla="*/ 325342 w 701227"/>
                  <a:gd name="connsiteY2044" fmla="*/ 308517 h 700110"/>
                  <a:gd name="connsiteX2045" fmla="*/ 311980 w 701227"/>
                  <a:gd name="connsiteY2045" fmla="*/ 391045 h 700110"/>
                  <a:gd name="connsiteX2046" fmla="*/ 315466 w 701227"/>
                  <a:gd name="connsiteY2046" fmla="*/ 399763 h 700110"/>
                  <a:gd name="connsiteX2047" fmla="*/ 305008 w 701227"/>
                  <a:gd name="connsiteY2047" fmla="*/ 403832 h 700110"/>
                  <a:gd name="connsiteX2048" fmla="*/ 302684 w 701227"/>
                  <a:gd name="connsiteY2048" fmla="*/ 393370 h 700110"/>
                  <a:gd name="connsiteX2049" fmla="*/ 311980 w 701227"/>
                  <a:gd name="connsiteY2049" fmla="*/ 391045 h 700110"/>
                  <a:gd name="connsiteX2050" fmla="*/ 311980 w 701227"/>
                  <a:gd name="connsiteY2050" fmla="*/ 391045 h 700110"/>
                  <a:gd name="connsiteX2051" fmla="*/ 311980 w 701227"/>
                  <a:gd name="connsiteY2051" fmla="*/ 391045 h 700110"/>
                  <a:gd name="connsiteX2052" fmla="*/ 312561 w 701227"/>
                  <a:gd name="connsiteY2052" fmla="*/ 332927 h 700110"/>
                  <a:gd name="connsiteX2053" fmla="*/ 314304 w 701227"/>
                  <a:gd name="connsiteY2053" fmla="*/ 340482 h 700110"/>
                  <a:gd name="connsiteX2054" fmla="*/ 307332 w 701227"/>
                  <a:gd name="connsiteY2054" fmla="*/ 342807 h 700110"/>
                  <a:gd name="connsiteX2055" fmla="*/ 304427 w 701227"/>
                  <a:gd name="connsiteY2055" fmla="*/ 334671 h 700110"/>
                  <a:gd name="connsiteX2056" fmla="*/ 312561 w 701227"/>
                  <a:gd name="connsiteY2056" fmla="*/ 332927 h 700110"/>
                  <a:gd name="connsiteX2057" fmla="*/ 312561 w 701227"/>
                  <a:gd name="connsiteY2057" fmla="*/ 332927 h 700110"/>
                  <a:gd name="connsiteX2058" fmla="*/ 312561 w 701227"/>
                  <a:gd name="connsiteY2058" fmla="*/ 332927 h 700110"/>
                  <a:gd name="connsiteX2059" fmla="*/ 316627 w 701227"/>
                  <a:gd name="connsiteY2059" fmla="*/ 270159 h 700110"/>
                  <a:gd name="connsiteX2060" fmla="*/ 318951 w 701227"/>
                  <a:gd name="connsiteY2060" fmla="*/ 281782 h 700110"/>
                  <a:gd name="connsiteX2061" fmla="*/ 308494 w 701227"/>
                  <a:gd name="connsiteY2061" fmla="*/ 284688 h 700110"/>
                  <a:gd name="connsiteX2062" fmla="*/ 303846 w 701227"/>
                  <a:gd name="connsiteY2062" fmla="*/ 274227 h 700110"/>
                  <a:gd name="connsiteX2063" fmla="*/ 316627 w 701227"/>
                  <a:gd name="connsiteY2063" fmla="*/ 270159 h 700110"/>
                  <a:gd name="connsiteX2064" fmla="*/ 316627 w 701227"/>
                  <a:gd name="connsiteY2064" fmla="*/ 270159 h 700110"/>
                  <a:gd name="connsiteX2065" fmla="*/ 316627 w 701227"/>
                  <a:gd name="connsiteY2065" fmla="*/ 270159 h 700110"/>
                  <a:gd name="connsiteX2066" fmla="*/ 300360 w 701227"/>
                  <a:gd name="connsiteY2066" fmla="*/ 355593 h 700110"/>
                  <a:gd name="connsiteX2067" fmla="*/ 302684 w 701227"/>
                  <a:gd name="connsiteY2067" fmla="*/ 364311 h 700110"/>
                  <a:gd name="connsiteX2068" fmla="*/ 294551 w 701227"/>
                  <a:gd name="connsiteY2068" fmla="*/ 367217 h 700110"/>
                  <a:gd name="connsiteX2069" fmla="*/ 291646 w 701227"/>
                  <a:gd name="connsiteY2069" fmla="*/ 357337 h 700110"/>
                  <a:gd name="connsiteX2070" fmla="*/ 300360 w 701227"/>
                  <a:gd name="connsiteY2070" fmla="*/ 355593 h 700110"/>
                  <a:gd name="connsiteX2071" fmla="*/ 300360 w 701227"/>
                  <a:gd name="connsiteY2071" fmla="*/ 355593 h 700110"/>
                  <a:gd name="connsiteX2072" fmla="*/ 300360 w 701227"/>
                  <a:gd name="connsiteY2072" fmla="*/ 355593 h 700110"/>
                  <a:gd name="connsiteX2073" fmla="*/ 302684 w 701227"/>
                  <a:gd name="connsiteY2073" fmla="*/ 295731 h 700110"/>
                  <a:gd name="connsiteX2074" fmla="*/ 305008 w 701227"/>
                  <a:gd name="connsiteY2074" fmla="*/ 305030 h 700110"/>
                  <a:gd name="connsiteX2075" fmla="*/ 295713 w 701227"/>
                  <a:gd name="connsiteY2075" fmla="*/ 308517 h 700110"/>
                  <a:gd name="connsiteX2076" fmla="*/ 291065 w 701227"/>
                  <a:gd name="connsiteY2076" fmla="*/ 298056 h 700110"/>
                  <a:gd name="connsiteX2077" fmla="*/ 302684 w 701227"/>
                  <a:gd name="connsiteY2077" fmla="*/ 295731 h 700110"/>
                  <a:gd name="connsiteX2078" fmla="*/ 302684 w 701227"/>
                  <a:gd name="connsiteY2078" fmla="*/ 295731 h 700110"/>
                  <a:gd name="connsiteX2079" fmla="*/ 302684 w 701227"/>
                  <a:gd name="connsiteY2079" fmla="*/ 295731 h 700110"/>
                  <a:gd name="connsiteX2080" fmla="*/ 289322 w 701227"/>
                  <a:gd name="connsiteY2080" fmla="*/ 377678 h 700110"/>
                  <a:gd name="connsiteX2081" fmla="*/ 291646 w 701227"/>
                  <a:gd name="connsiteY2081" fmla="*/ 387558 h 700110"/>
                  <a:gd name="connsiteX2082" fmla="*/ 281188 w 701227"/>
                  <a:gd name="connsiteY2082" fmla="*/ 392208 h 700110"/>
                  <a:gd name="connsiteX2083" fmla="*/ 277703 w 701227"/>
                  <a:gd name="connsiteY2083" fmla="*/ 380003 h 700110"/>
                  <a:gd name="connsiteX2084" fmla="*/ 289322 w 701227"/>
                  <a:gd name="connsiteY2084" fmla="*/ 377678 h 700110"/>
                  <a:gd name="connsiteX2085" fmla="*/ 289322 w 701227"/>
                  <a:gd name="connsiteY2085" fmla="*/ 377678 h 700110"/>
                  <a:gd name="connsiteX2086" fmla="*/ 289322 w 701227"/>
                  <a:gd name="connsiteY2086" fmla="*/ 377678 h 700110"/>
                  <a:gd name="connsiteX2087" fmla="*/ 290484 w 701227"/>
                  <a:gd name="connsiteY2087" fmla="*/ 318978 h 700110"/>
                  <a:gd name="connsiteX2088" fmla="*/ 293389 w 701227"/>
                  <a:gd name="connsiteY2088" fmla="*/ 328859 h 700110"/>
                  <a:gd name="connsiteX2089" fmla="*/ 284093 w 701227"/>
                  <a:gd name="connsiteY2089" fmla="*/ 331765 h 700110"/>
                  <a:gd name="connsiteX2090" fmla="*/ 280026 w 701227"/>
                  <a:gd name="connsiteY2090" fmla="*/ 321884 h 700110"/>
                  <a:gd name="connsiteX2091" fmla="*/ 290484 w 701227"/>
                  <a:gd name="connsiteY2091" fmla="*/ 318978 h 700110"/>
                  <a:gd name="connsiteX2092" fmla="*/ 290484 w 701227"/>
                  <a:gd name="connsiteY2092" fmla="*/ 318978 h 700110"/>
                  <a:gd name="connsiteX2093" fmla="*/ 290484 w 701227"/>
                  <a:gd name="connsiteY2093" fmla="*/ 318978 h 700110"/>
                  <a:gd name="connsiteX2094" fmla="*/ 278284 w 701227"/>
                  <a:gd name="connsiteY2094" fmla="*/ 342226 h 700110"/>
                  <a:gd name="connsiteX2095" fmla="*/ 281188 w 701227"/>
                  <a:gd name="connsiteY2095" fmla="*/ 352106 h 700110"/>
                  <a:gd name="connsiteX2096" fmla="*/ 271312 w 701227"/>
                  <a:gd name="connsiteY2096" fmla="*/ 356174 h 700110"/>
                  <a:gd name="connsiteX2097" fmla="*/ 266664 w 701227"/>
                  <a:gd name="connsiteY2097" fmla="*/ 344550 h 700110"/>
                  <a:gd name="connsiteX2098" fmla="*/ 278284 w 701227"/>
                  <a:gd name="connsiteY2098" fmla="*/ 342226 h 700110"/>
                  <a:gd name="connsiteX2099" fmla="*/ 278284 w 701227"/>
                  <a:gd name="connsiteY2099" fmla="*/ 342226 h 700110"/>
                  <a:gd name="connsiteX2100" fmla="*/ 278284 w 701227"/>
                  <a:gd name="connsiteY2100" fmla="*/ 342226 h 700110"/>
                  <a:gd name="connsiteX2101" fmla="*/ 493822 w 701227"/>
                  <a:gd name="connsiteY2101" fmla="*/ 174263 h 700110"/>
                  <a:gd name="connsiteX2102" fmla="*/ 504861 w 701227"/>
                  <a:gd name="connsiteY2102" fmla="*/ 185887 h 700110"/>
                  <a:gd name="connsiteX2103" fmla="*/ 487432 w 701227"/>
                  <a:gd name="connsiteY2103" fmla="*/ 187049 h 700110"/>
                  <a:gd name="connsiteX2104" fmla="*/ 493822 w 701227"/>
                  <a:gd name="connsiteY2104" fmla="*/ 174263 h 700110"/>
                  <a:gd name="connsiteX2105" fmla="*/ 493822 w 701227"/>
                  <a:gd name="connsiteY2105" fmla="*/ 174263 h 700110"/>
                  <a:gd name="connsiteX2106" fmla="*/ 515318 w 701227"/>
                  <a:gd name="connsiteY2106" fmla="*/ 99290 h 700110"/>
                  <a:gd name="connsiteX2107" fmla="*/ 504280 w 701227"/>
                  <a:gd name="connsiteY2107" fmla="*/ 104520 h 700110"/>
                  <a:gd name="connsiteX2108" fmla="*/ 515318 w 701227"/>
                  <a:gd name="connsiteY2108" fmla="*/ 99290 h 700110"/>
                  <a:gd name="connsiteX2109" fmla="*/ 515318 w 701227"/>
                  <a:gd name="connsiteY2109" fmla="*/ 99290 h 700110"/>
                  <a:gd name="connsiteX2110" fmla="*/ 442117 w 701227"/>
                  <a:gd name="connsiteY2110" fmla="*/ 622939 h 700110"/>
                  <a:gd name="connsiteX2111" fmla="*/ 443859 w 701227"/>
                  <a:gd name="connsiteY2111" fmla="*/ 632238 h 700110"/>
                  <a:gd name="connsiteX2112" fmla="*/ 433402 w 701227"/>
                  <a:gd name="connsiteY2112" fmla="*/ 631076 h 700110"/>
                  <a:gd name="connsiteX2113" fmla="*/ 442117 w 701227"/>
                  <a:gd name="connsiteY2113" fmla="*/ 622939 h 700110"/>
                  <a:gd name="connsiteX2114" fmla="*/ 442117 w 701227"/>
                  <a:gd name="connsiteY2114" fmla="*/ 622939 h 700110"/>
                  <a:gd name="connsiteX2115" fmla="*/ 462450 w 701227"/>
                  <a:gd name="connsiteY2115" fmla="*/ 482292 h 700110"/>
                  <a:gd name="connsiteX2116" fmla="*/ 448507 w 701227"/>
                  <a:gd name="connsiteY2116" fmla="*/ 478223 h 700110"/>
                  <a:gd name="connsiteX2117" fmla="*/ 447926 w 701227"/>
                  <a:gd name="connsiteY2117" fmla="*/ 496821 h 700110"/>
                  <a:gd name="connsiteX2118" fmla="*/ 462450 w 701227"/>
                  <a:gd name="connsiteY2118" fmla="*/ 482292 h 700110"/>
                  <a:gd name="connsiteX2119" fmla="*/ 462450 w 701227"/>
                  <a:gd name="connsiteY2119" fmla="*/ 482292 h 700110"/>
                  <a:gd name="connsiteX2120" fmla="*/ 493242 w 701227"/>
                  <a:gd name="connsiteY2120" fmla="*/ 263184 h 700110"/>
                  <a:gd name="connsiteX2121" fmla="*/ 477555 w 701227"/>
                  <a:gd name="connsiteY2121" fmla="*/ 275970 h 700110"/>
                  <a:gd name="connsiteX2122" fmla="*/ 475232 w 701227"/>
                  <a:gd name="connsiteY2122" fmla="*/ 256791 h 700110"/>
                  <a:gd name="connsiteX2123" fmla="*/ 493242 w 701227"/>
                  <a:gd name="connsiteY2123" fmla="*/ 263184 h 700110"/>
                  <a:gd name="connsiteX2124" fmla="*/ 493242 w 701227"/>
                  <a:gd name="connsiteY2124" fmla="*/ 263184 h 700110"/>
                  <a:gd name="connsiteX2125" fmla="*/ 477555 w 701227"/>
                  <a:gd name="connsiteY2125" fmla="*/ 400345 h 700110"/>
                  <a:gd name="connsiteX2126" fmla="*/ 470584 w 701227"/>
                  <a:gd name="connsiteY2126" fmla="*/ 418361 h 700110"/>
                  <a:gd name="connsiteX2127" fmla="*/ 457222 w 701227"/>
                  <a:gd name="connsiteY2127" fmla="*/ 400926 h 700110"/>
                  <a:gd name="connsiteX2128" fmla="*/ 477555 w 701227"/>
                  <a:gd name="connsiteY2128" fmla="*/ 400345 h 700110"/>
                  <a:gd name="connsiteX2129" fmla="*/ 477555 w 701227"/>
                  <a:gd name="connsiteY2129" fmla="*/ 400345 h 700110"/>
                  <a:gd name="connsiteX2130" fmla="*/ 437469 w 701227"/>
                  <a:gd name="connsiteY2130" fmla="*/ 683963 h 700110"/>
                  <a:gd name="connsiteX2131" fmla="*/ 440955 w 701227"/>
                  <a:gd name="connsiteY2131" fmla="*/ 687450 h 700110"/>
                  <a:gd name="connsiteX2132" fmla="*/ 439212 w 701227"/>
                  <a:gd name="connsiteY2132" fmla="*/ 688613 h 700110"/>
                  <a:gd name="connsiteX2133" fmla="*/ 435726 w 701227"/>
                  <a:gd name="connsiteY2133" fmla="*/ 689775 h 700110"/>
                  <a:gd name="connsiteX2134" fmla="*/ 432821 w 701227"/>
                  <a:gd name="connsiteY2134" fmla="*/ 686869 h 700110"/>
                  <a:gd name="connsiteX2135" fmla="*/ 437469 w 701227"/>
                  <a:gd name="connsiteY2135" fmla="*/ 683963 h 700110"/>
                  <a:gd name="connsiteX2136" fmla="*/ 437469 w 701227"/>
                  <a:gd name="connsiteY2136" fmla="*/ 683963 h 700110"/>
                  <a:gd name="connsiteX2137" fmla="*/ 460708 w 701227"/>
                  <a:gd name="connsiteY2137" fmla="*/ 543316 h 700110"/>
                  <a:gd name="connsiteX2138" fmla="*/ 453736 w 701227"/>
                  <a:gd name="connsiteY2138" fmla="*/ 555521 h 700110"/>
                  <a:gd name="connsiteX2139" fmla="*/ 445021 w 701227"/>
                  <a:gd name="connsiteY2139" fmla="*/ 540992 h 700110"/>
                  <a:gd name="connsiteX2140" fmla="*/ 460708 w 701227"/>
                  <a:gd name="connsiteY2140" fmla="*/ 543316 h 700110"/>
                  <a:gd name="connsiteX2141" fmla="*/ 460708 w 701227"/>
                  <a:gd name="connsiteY2141" fmla="*/ 543316 h 700110"/>
                  <a:gd name="connsiteX2142" fmla="*/ 478137 w 701227"/>
                  <a:gd name="connsiteY2142" fmla="*/ 313167 h 700110"/>
                  <a:gd name="connsiteX2143" fmla="*/ 468260 w 701227"/>
                  <a:gd name="connsiteY2143" fmla="*/ 323047 h 700110"/>
                  <a:gd name="connsiteX2144" fmla="*/ 475232 w 701227"/>
                  <a:gd name="connsiteY2144" fmla="*/ 335252 h 700110"/>
                  <a:gd name="connsiteX2145" fmla="*/ 492661 w 701227"/>
                  <a:gd name="connsiteY2145" fmla="*/ 327696 h 700110"/>
                  <a:gd name="connsiteX2146" fmla="*/ 478137 w 701227"/>
                  <a:gd name="connsiteY2146" fmla="*/ 313167 h 700110"/>
                  <a:gd name="connsiteX2147" fmla="*/ 478137 w 701227"/>
                  <a:gd name="connsiteY2147" fmla="*/ 313167 h 700110"/>
                  <a:gd name="connsiteX2148" fmla="*/ 504861 w 701227"/>
                  <a:gd name="connsiteY2148" fmla="*/ 239937 h 700110"/>
                  <a:gd name="connsiteX2149" fmla="*/ 488013 w 701227"/>
                  <a:gd name="connsiteY2149" fmla="*/ 234125 h 700110"/>
                  <a:gd name="connsiteX2150" fmla="*/ 489756 w 701227"/>
                  <a:gd name="connsiteY2150" fmla="*/ 251561 h 700110"/>
                  <a:gd name="connsiteX2151" fmla="*/ 504861 w 701227"/>
                  <a:gd name="connsiteY2151" fmla="*/ 239937 h 700110"/>
                  <a:gd name="connsiteX2152" fmla="*/ 504861 w 701227"/>
                  <a:gd name="connsiteY2152" fmla="*/ 239937 h 700110"/>
                  <a:gd name="connsiteX2153" fmla="*/ 515318 w 701227"/>
                  <a:gd name="connsiteY2153" fmla="*/ 156246 h 700110"/>
                  <a:gd name="connsiteX2154" fmla="*/ 504280 w 701227"/>
                  <a:gd name="connsiteY2154" fmla="*/ 167870 h 700110"/>
                  <a:gd name="connsiteX2155" fmla="*/ 503118 w 701227"/>
                  <a:gd name="connsiteY2155" fmla="*/ 153921 h 700110"/>
                  <a:gd name="connsiteX2156" fmla="*/ 515318 w 701227"/>
                  <a:gd name="connsiteY2156" fmla="*/ 156246 h 700110"/>
                  <a:gd name="connsiteX2157" fmla="*/ 515318 w 701227"/>
                  <a:gd name="connsiteY2157" fmla="*/ 156246 h 700110"/>
                  <a:gd name="connsiteX2158" fmla="*/ 522871 w 701227"/>
                  <a:gd name="connsiteY2158" fmla="*/ 73137 h 700110"/>
                  <a:gd name="connsiteX2159" fmla="*/ 526357 w 701227"/>
                  <a:gd name="connsiteY2159" fmla="*/ 81273 h 700110"/>
                  <a:gd name="connsiteX2160" fmla="*/ 517061 w 701227"/>
                  <a:gd name="connsiteY2160" fmla="*/ 78367 h 700110"/>
                  <a:gd name="connsiteX2161" fmla="*/ 522871 w 701227"/>
                  <a:gd name="connsiteY2161" fmla="*/ 73137 h 700110"/>
                  <a:gd name="connsiteX2162" fmla="*/ 522871 w 701227"/>
                  <a:gd name="connsiteY2162" fmla="*/ 73137 h 700110"/>
                  <a:gd name="connsiteX2163" fmla="*/ 457222 w 701227"/>
                  <a:gd name="connsiteY2163" fmla="*/ 602597 h 700110"/>
                  <a:gd name="connsiteX2164" fmla="*/ 446764 w 701227"/>
                  <a:gd name="connsiteY2164" fmla="*/ 610153 h 700110"/>
                  <a:gd name="connsiteX2165" fmla="*/ 447345 w 701227"/>
                  <a:gd name="connsiteY2165" fmla="*/ 598529 h 700110"/>
                  <a:gd name="connsiteX2166" fmla="*/ 457222 w 701227"/>
                  <a:gd name="connsiteY2166" fmla="*/ 602597 h 700110"/>
                  <a:gd name="connsiteX2167" fmla="*/ 457222 w 701227"/>
                  <a:gd name="connsiteY2167" fmla="*/ 602597 h 700110"/>
                  <a:gd name="connsiteX2168" fmla="*/ 476975 w 701227"/>
                  <a:gd name="connsiteY2168" fmla="*/ 463113 h 700110"/>
                  <a:gd name="connsiteX2169" fmla="*/ 459546 w 701227"/>
                  <a:gd name="connsiteY2169" fmla="*/ 455557 h 700110"/>
                  <a:gd name="connsiteX2170" fmla="*/ 460126 w 701227"/>
                  <a:gd name="connsiteY2170" fmla="*/ 473574 h 700110"/>
                  <a:gd name="connsiteX2171" fmla="*/ 476975 w 701227"/>
                  <a:gd name="connsiteY2171" fmla="*/ 463113 h 700110"/>
                  <a:gd name="connsiteX2172" fmla="*/ 476975 w 701227"/>
                  <a:gd name="connsiteY2172" fmla="*/ 463113 h 700110"/>
                  <a:gd name="connsiteX2173" fmla="*/ 490918 w 701227"/>
                  <a:gd name="connsiteY2173" fmla="*/ 378841 h 700110"/>
                  <a:gd name="connsiteX2174" fmla="*/ 474651 w 701227"/>
                  <a:gd name="connsiteY2174" fmla="*/ 393370 h 700110"/>
                  <a:gd name="connsiteX2175" fmla="*/ 472327 w 701227"/>
                  <a:gd name="connsiteY2175" fmla="*/ 373610 h 700110"/>
                  <a:gd name="connsiteX2176" fmla="*/ 490918 w 701227"/>
                  <a:gd name="connsiteY2176" fmla="*/ 378841 h 700110"/>
                  <a:gd name="connsiteX2177" fmla="*/ 490918 w 701227"/>
                  <a:gd name="connsiteY2177" fmla="*/ 378841 h 700110"/>
                  <a:gd name="connsiteX2178" fmla="*/ 453155 w 701227"/>
                  <a:gd name="connsiteY2178" fmla="*/ 661878 h 700110"/>
                  <a:gd name="connsiteX2179" fmla="*/ 447345 w 701227"/>
                  <a:gd name="connsiteY2179" fmla="*/ 667690 h 700110"/>
                  <a:gd name="connsiteX2180" fmla="*/ 445602 w 701227"/>
                  <a:gd name="connsiteY2180" fmla="*/ 661297 h 700110"/>
                  <a:gd name="connsiteX2181" fmla="*/ 453155 w 701227"/>
                  <a:gd name="connsiteY2181" fmla="*/ 661878 h 700110"/>
                  <a:gd name="connsiteX2182" fmla="*/ 453155 w 701227"/>
                  <a:gd name="connsiteY2182" fmla="*/ 661878 h 700110"/>
                  <a:gd name="connsiteX2183" fmla="*/ 473489 w 701227"/>
                  <a:gd name="connsiteY2183" fmla="*/ 518906 h 700110"/>
                  <a:gd name="connsiteX2184" fmla="*/ 456641 w 701227"/>
                  <a:gd name="connsiteY2184" fmla="*/ 518325 h 700110"/>
                  <a:gd name="connsiteX2185" fmla="*/ 466517 w 701227"/>
                  <a:gd name="connsiteY2185" fmla="*/ 532274 h 700110"/>
                  <a:gd name="connsiteX2186" fmla="*/ 473489 w 701227"/>
                  <a:gd name="connsiteY2186" fmla="*/ 518906 h 700110"/>
                  <a:gd name="connsiteX2187" fmla="*/ 473489 w 701227"/>
                  <a:gd name="connsiteY2187" fmla="*/ 518906 h 700110"/>
                  <a:gd name="connsiteX2188" fmla="*/ 498470 w 701227"/>
                  <a:gd name="connsiteY2188" fmla="*/ 291082 h 700110"/>
                  <a:gd name="connsiteX2189" fmla="*/ 482203 w 701227"/>
                  <a:gd name="connsiteY2189" fmla="*/ 303867 h 700110"/>
                  <a:gd name="connsiteX2190" fmla="*/ 491499 w 701227"/>
                  <a:gd name="connsiteY2190" fmla="*/ 313167 h 700110"/>
                  <a:gd name="connsiteX2191" fmla="*/ 503699 w 701227"/>
                  <a:gd name="connsiteY2191" fmla="*/ 306773 h 700110"/>
                  <a:gd name="connsiteX2192" fmla="*/ 498470 w 701227"/>
                  <a:gd name="connsiteY2192" fmla="*/ 291082 h 700110"/>
                  <a:gd name="connsiteX2193" fmla="*/ 498470 w 701227"/>
                  <a:gd name="connsiteY2193" fmla="*/ 291082 h 700110"/>
                  <a:gd name="connsiteX2194" fmla="*/ 526938 w 701227"/>
                  <a:gd name="connsiteY2194" fmla="*/ 134742 h 700110"/>
                  <a:gd name="connsiteX2195" fmla="*/ 520547 w 701227"/>
                  <a:gd name="connsiteY2195" fmla="*/ 145204 h 700110"/>
                  <a:gd name="connsiteX2196" fmla="*/ 516480 w 701227"/>
                  <a:gd name="connsiteY2196" fmla="*/ 132417 h 700110"/>
                  <a:gd name="connsiteX2197" fmla="*/ 526938 w 701227"/>
                  <a:gd name="connsiteY2197" fmla="*/ 134742 h 700110"/>
                  <a:gd name="connsiteX2198" fmla="*/ 526938 w 701227"/>
                  <a:gd name="connsiteY2198" fmla="*/ 134742 h 700110"/>
                  <a:gd name="connsiteX2199" fmla="*/ 536814 w 701227"/>
                  <a:gd name="connsiteY2199" fmla="*/ 53376 h 700110"/>
                  <a:gd name="connsiteX2200" fmla="*/ 533328 w 701227"/>
                  <a:gd name="connsiteY2200" fmla="*/ 59769 h 700110"/>
                  <a:gd name="connsiteX2201" fmla="*/ 529842 w 701227"/>
                  <a:gd name="connsiteY2201" fmla="*/ 55120 h 700110"/>
                  <a:gd name="connsiteX2202" fmla="*/ 536814 w 701227"/>
                  <a:gd name="connsiteY2202" fmla="*/ 53376 h 700110"/>
                  <a:gd name="connsiteX2203" fmla="*/ 536814 w 701227"/>
                  <a:gd name="connsiteY2203" fmla="*/ 53376 h 700110"/>
                  <a:gd name="connsiteX2204" fmla="*/ 517061 w 701227"/>
                  <a:gd name="connsiteY2204" fmla="*/ 217852 h 700110"/>
                  <a:gd name="connsiteX2205" fmla="*/ 505442 w 701227"/>
                  <a:gd name="connsiteY2205" fmla="*/ 228895 h 700110"/>
                  <a:gd name="connsiteX2206" fmla="*/ 501375 w 701227"/>
                  <a:gd name="connsiteY2206" fmla="*/ 212040 h 700110"/>
                  <a:gd name="connsiteX2207" fmla="*/ 517061 w 701227"/>
                  <a:gd name="connsiteY2207" fmla="*/ 217852 h 700110"/>
                  <a:gd name="connsiteX2208" fmla="*/ 517061 w 701227"/>
                  <a:gd name="connsiteY2208" fmla="*/ 217852 h 700110"/>
                  <a:gd name="connsiteX2209" fmla="*/ 469422 w 701227"/>
                  <a:gd name="connsiteY2209" fmla="*/ 578187 h 700110"/>
                  <a:gd name="connsiteX2210" fmla="*/ 457803 w 701227"/>
                  <a:gd name="connsiteY2210" fmla="*/ 577025 h 700110"/>
                  <a:gd name="connsiteX2211" fmla="*/ 465355 w 701227"/>
                  <a:gd name="connsiteY2211" fmla="*/ 589811 h 700110"/>
                  <a:gd name="connsiteX2212" fmla="*/ 469422 w 701227"/>
                  <a:gd name="connsiteY2212" fmla="*/ 578187 h 700110"/>
                  <a:gd name="connsiteX2213" fmla="*/ 469422 w 701227"/>
                  <a:gd name="connsiteY2213" fmla="*/ 578187 h 700110"/>
                  <a:gd name="connsiteX2214" fmla="*/ 488013 w 701227"/>
                  <a:gd name="connsiteY2214" fmla="*/ 436378 h 700110"/>
                  <a:gd name="connsiteX2215" fmla="*/ 478717 w 701227"/>
                  <a:gd name="connsiteY2215" fmla="*/ 452651 h 700110"/>
                  <a:gd name="connsiteX2216" fmla="*/ 468841 w 701227"/>
                  <a:gd name="connsiteY2216" fmla="*/ 435216 h 700110"/>
                  <a:gd name="connsiteX2217" fmla="*/ 488013 w 701227"/>
                  <a:gd name="connsiteY2217" fmla="*/ 436378 h 700110"/>
                  <a:gd name="connsiteX2218" fmla="*/ 488013 w 701227"/>
                  <a:gd name="connsiteY2218" fmla="*/ 436378 h 700110"/>
                  <a:gd name="connsiteX2219" fmla="*/ 503118 w 701227"/>
                  <a:gd name="connsiteY2219" fmla="*/ 356174 h 700110"/>
                  <a:gd name="connsiteX2220" fmla="*/ 488594 w 701227"/>
                  <a:gd name="connsiteY2220" fmla="*/ 370704 h 700110"/>
                  <a:gd name="connsiteX2221" fmla="*/ 483946 w 701227"/>
                  <a:gd name="connsiteY2221" fmla="*/ 350944 h 700110"/>
                  <a:gd name="connsiteX2222" fmla="*/ 503118 w 701227"/>
                  <a:gd name="connsiteY2222" fmla="*/ 356174 h 700110"/>
                  <a:gd name="connsiteX2223" fmla="*/ 503118 w 701227"/>
                  <a:gd name="connsiteY2223" fmla="*/ 356174 h 700110"/>
                  <a:gd name="connsiteX2224" fmla="*/ 538557 w 701227"/>
                  <a:gd name="connsiteY2224" fmla="*/ 111495 h 700110"/>
                  <a:gd name="connsiteX2225" fmla="*/ 528100 w 701227"/>
                  <a:gd name="connsiteY2225" fmla="*/ 117307 h 700110"/>
                  <a:gd name="connsiteX2226" fmla="*/ 538557 w 701227"/>
                  <a:gd name="connsiteY2226" fmla="*/ 111495 h 700110"/>
                  <a:gd name="connsiteX2227" fmla="*/ 538557 w 701227"/>
                  <a:gd name="connsiteY2227" fmla="*/ 111495 h 700110"/>
                  <a:gd name="connsiteX2228" fmla="*/ 486270 w 701227"/>
                  <a:gd name="connsiteY2228" fmla="*/ 496240 h 700110"/>
                  <a:gd name="connsiteX2229" fmla="*/ 475232 w 701227"/>
                  <a:gd name="connsiteY2229" fmla="*/ 509608 h 700110"/>
                  <a:gd name="connsiteX2230" fmla="*/ 468841 w 701227"/>
                  <a:gd name="connsiteY2230" fmla="*/ 493915 h 700110"/>
                  <a:gd name="connsiteX2231" fmla="*/ 486270 w 701227"/>
                  <a:gd name="connsiteY2231" fmla="*/ 496240 h 700110"/>
                  <a:gd name="connsiteX2232" fmla="*/ 486270 w 701227"/>
                  <a:gd name="connsiteY2232" fmla="*/ 496240 h 700110"/>
                  <a:gd name="connsiteX2233" fmla="*/ 507185 w 701227"/>
                  <a:gd name="connsiteY2233" fmla="*/ 266672 h 700110"/>
                  <a:gd name="connsiteX2234" fmla="*/ 496146 w 701227"/>
                  <a:gd name="connsiteY2234" fmla="*/ 273065 h 700110"/>
                  <a:gd name="connsiteX2235" fmla="*/ 508928 w 701227"/>
                  <a:gd name="connsiteY2235" fmla="*/ 288757 h 700110"/>
                  <a:gd name="connsiteX2236" fmla="*/ 517061 w 701227"/>
                  <a:gd name="connsiteY2236" fmla="*/ 279458 h 700110"/>
                  <a:gd name="connsiteX2237" fmla="*/ 507185 w 701227"/>
                  <a:gd name="connsiteY2237" fmla="*/ 266672 h 700110"/>
                  <a:gd name="connsiteX2238" fmla="*/ 507185 w 701227"/>
                  <a:gd name="connsiteY2238" fmla="*/ 266672 h 700110"/>
                  <a:gd name="connsiteX2239" fmla="*/ 528100 w 701227"/>
                  <a:gd name="connsiteY2239" fmla="*/ 194604 h 700110"/>
                  <a:gd name="connsiteX2240" fmla="*/ 515899 w 701227"/>
                  <a:gd name="connsiteY2240" fmla="*/ 188211 h 700110"/>
                  <a:gd name="connsiteX2241" fmla="*/ 513575 w 701227"/>
                  <a:gd name="connsiteY2241" fmla="*/ 202741 h 700110"/>
                  <a:gd name="connsiteX2242" fmla="*/ 528100 w 701227"/>
                  <a:gd name="connsiteY2242" fmla="*/ 194604 h 700110"/>
                  <a:gd name="connsiteX2243" fmla="*/ 528100 w 701227"/>
                  <a:gd name="connsiteY2243" fmla="*/ 194604 h 700110"/>
                  <a:gd name="connsiteX2244" fmla="*/ 466517 w 701227"/>
                  <a:gd name="connsiteY2244" fmla="*/ 640374 h 700110"/>
                  <a:gd name="connsiteX2245" fmla="*/ 458384 w 701227"/>
                  <a:gd name="connsiteY2245" fmla="*/ 645024 h 700110"/>
                  <a:gd name="connsiteX2246" fmla="*/ 459546 w 701227"/>
                  <a:gd name="connsiteY2246" fmla="*/ 635725 h 700110"/>
                  <a:gd name="connsiteX2247" fmla="*/ 466517 w 701227"/>
                  <a:gd name="connsiteY2247" fmla="*/ 640374 h 700110"/>
                  <a:gd name="connsiteX2248" fmla="*/ 466517 w 701227"/>
                  <a:gd name="connsiteY2248" fmla="*/ 640374 h 700110"/>
                  <a:gd name="connsiteX2249" fmla="*/ 501375 w 701227"/>
                  <a:gd name="connsiteY2249" fmla="*/ 415455 h 700110"/>
                  <a:gd name="connsiteX2250" fmla="*/ 484527 w 701227"/>
                  <a:gd name="connsiteY2250" fmla="*/ 427660 h 700110"/>
                  <a:gd name="connsiteX2251" fmla="*/ 484527 w 701227"/>
                  <a:gd name="connsiteY2251" fmla="*/ 408481 h 700110"/>
                  <a:gd name="connsiteX2252" fmla="*/ 501375 w 701227"/>
                  <a:gd name="connsiteY2252" fmla="*/ 415455 h 700110"/>
                  <a:gd name="connsiteX2253" fmla="*/ 501375 w 701227"/>
                  <a:gd name="connsiteY2253" fmla="*/ 415455 h 700110"/>
                  <a:gd name="connsiteX2254" fmla="*/ 482203 w 701227"/>
                  <a:gd name="connsiteY2254" fmla="*/ 554359 h 700110"/>
                  <a:gd name="connsiteX2255" fmla="*/ 477555 w 701227"/>
                  <a:gd name="connsiteY2255" fmla="*/ 566564 h 700110"/>
                  <a:gd name="connsiteX2256" fmla="*/ 467679 w 701227"/>
                  <a:gd name="connsiteY2256" fmla="*/ 556102 h 700110"/>
                  <a:gd name="connsiteX2257" fmla="*/ 482203 w 701227"/>
                  <a:gd name="connsiteY2257" fmla="*/ 554359 h 700110"/>
                  <a:gd name="connsiteX2258" fmla="*/ 482203 w 701227"/>
                  <a:gd name="connsiteY2258" fmla="*/ 554359 h 700110"/>
                  <a:gd name="connsiteX2259" fmla="*/ 514156 w 701227"/>
                  <a:gd name="connsiteY2259" fmla="*/ 331765 h 700110"/>
                  <a:gd name="connsiteX2260" fmla="*/ 504861 w 701227"/>
                  <a:gd name="connsiteY2260" fmla="*/ 348038 h 700110"/>
                  <a:gd name="connsiteX2261" fmla="*/ 494404 w 701227"/>
                  <a:gd name="connsiteY2261" fmla="*/ 330021 h 700110"/>
                  <a:gd name="connsiteX2262" fmla="*/ 514156 w 701227"/>
                  <a:gd name="connsiteY2262" fmla="*/ 331765 h 700110"/>
                  <a:gd name="connsiteX2263" fmla="*/ 514156 w 701227"/>
                  <a:gd name="connsiteY2263" fmla="*/ 331765 h 700110"/>
                  <a:gd name="connsiteX2264" fmla="*/ 522871 w 701227"/>
                  <a:gd name="connsiteY2264" fmla="*/ 245749 h 700110"/>
                  <a:gd name="connsiteX2265" fmla="*/ 525776 w 701227"/>
                  <a:gd name="connsiteY2265" fmla="*/ 260278 h 700110"/>
                  <a:gd name="connsiteX2266" fmla="*/ 516480 w 701227"/>
                  <a:gd name="connsiteY2266" fmla="*/ 264928 h 700110"/>
                  <a:gd name="connsiteX2267" fmla="*/ 507766 w 701227"/>
                  <a:gd name="connsiteY2267" fmla="*/ 255629 h 700110"/>
                  <a:gd name="connsiteX2268" fmla="*/ 522871 w 701227"/>
                  <a:gd name="connsiteY2268" fmla="*/ 245749 h 700110"/>
                  <a:gd name="connsiteX2269" fmla="*/ 522871 w 701227"/>
                  <a:gd name="connsiteY2269" fmla="*/ 245749 h 700110"/>
                  <a:gd name="connsiteX2270" fmla="*/ 532747 w 701227"/>
                  <a:gd name="connsiteY2270" fmla="*/ 164964 h 700110"/>
                  <a:gd name="connsiteX2271" fmla="*/ 540300 w 701227"/>
                  <a:gd name="connsiteY2271" fmla="*/ 171357 h 700110"/>
                  <a:gd name="connsiteX2272" fmla="*/ 539138 w 701227"/>
                  <a:gd name="connsiteY2272" fmla="*/ 177169 h 700110"/>
                  <a:gd name="connsiteX2273" fmla="*/ 525195 w 701227"/>
                  <a:gd name="connsiteY2273" fmla="*/ 177169 h 700110"/>
                  <a:gd name="connsiteX2274" fmla="*/ 532747 w 701227"/>
                  <a:gd name="connsiteY2274" fmla="*/ 164964 h 700110"/>
                  <a:gd name="connsiteX2275" fmla="*/ 532747 w 701227"/>
                  <a:gd name="connsiteY2275" fmla="*/ 164964 h 700110"/>
                  <a:gd name="connsiteX2276" fmla="*/ 546109 w 701227"/>
                  <a:gd name="connsiteY2276" fmla="*/ 85341 h 700110"/>
                  <a:gd name="connsiteX2277" fmla="*/ 549596 w 701227"/>
                  <a:gd name="connsiteY2277" fmla="*/ 93478 h 700110"/>
                  <a:gd name="connsiteX2278" fmla="*/ 541462 w 701227"/>
                  <a:gd name="connsiteY2278" fmla="*/ 92897 h 700110"/>
                  <a:gd name="connsiteX2279" fmla="*/ 546109 w 701227"/>
                  <a:gd name="connsiteY2279" fmla="*/ 85341 h 700110"/>
                  <a:gd name="connsiteX2280" fmla="*/ 546109 w 701227"/>
                  <a:gd name="connsiteY2280" fmla="*/ 85341 h 700110"/>
                  <a:gd name="connsiteX2281" fmla="*/ 479298 w 701227"/>
                  <a:gd name="connsiteY2281" fmla="*/ 614802 h 700110"/>
                  <a:gd name="connsiteX2282" fmla="*/ 468841 w 701227"/>
                  <a:gd name="connsiteY2282" fmla="*/ 620614 h 700110"/>
                  <a:gd name="connsiteX2283" fmla="*/ 479298 w 701227"/>
                  <a:gd name="connsiteY2283" fmla="*/ 614802 h 700110"/>
                  <a:gd name="connsiteX2284" fmla="*/ 479298 w 701227"/>
                  <a:gd name="connsiteY2284" fmla="*/ 614802 h 700110"/>
                  <a:gd name="connsiteX2285" fmla="*/ 499051 w 701227"/>
                  <a:gd name="connsiteY2285" fmla="*/ 473574 h 700110"/>
                  <a:gd name="connsiteX2286" fmla="*/ 489756 w 701227"/>
                  <a:gd name="connsiteY2286" fmla="*/ 487522 h 700110"/>
                  <a:gd name="connsiteX2287" fmla="*/ 482203 w 701227"/>
                  <a:gd name="connsiteY2287" fmla="*/ 470087 h 700110"/>
                  <a:gd name="connsiteX2288" fmla="*/ 499051 w 701227"/>
                  <a:gd name="connsiteY2288" fmla="*/ 473574 h 700110"/>
                  <a:gd name="connsiteX2289" fmla="*/ 499051 w 701227"/>
                  <a:gd name="connsiteY2289" fmla="*/ 473574 h 700110"/>
                  <a:gd name="connsiteX2290" fmla="*/ 513575 w 701227"/>
                  <a:gd name="connsiteY2290" fmla="*/ 392789 h 700110"/>
                  <a:gd name="connsiteX2291" fmla="*/ 497308 w 701227"/>
                  <a:gd name="connsiteY2291" fmla="*/ 385815 h 700110"/>
                  <a:gd name="connsiteX2292" fmla="*/ 497889 w 701227"/>
                  <a:gd name="connsiteY2292" fmla="*/ 405575 h 700110"/>
                  <a:gd name="connsiteX2293" fmla="*/ 513575 w 701227"/>
                  <a:gd name="connsiteY2293" fmla="*/ 392789 h 700110"/>
                  <a:gd name="connsiteX2294" fmla="*/ 513575 w 701227"/>
                  <a:gd name="connsiteY2294" fmla="*/ 392789 h 700110"/>
                  <a:gd name="connsiteX2295" fmla="*/ 475232 w 701227"/>
                  <a:gd name="connsiteY2295" fmla="*/ 674665 h 700110"/>
                  <a:gd name="connsiteX2296" fmla="*/ 475232 w 701227"/>
                  <a:gd name="connsiteY2296" fmla="*/ 676989 h 700110"/>
                  <a:gd name="connsiteX2297" fmla="*/ 470584 w 701227"/>
                  <a:gd name="connsiteY2297" fmla="*/ 678733 h 700110"/>
                  <a:gd name="connsiteX2298" fmla="*/ 469422 w 701227"/>
                  <a:gd name="connsiteY2298" fmla="*/ 676989 h 700110"/>
                  <a:gd name="connsiteX2299" fmla="*/ 475232 w 701227"/>
                  <a:gd name="connsiteY2299" fmla="*/ 674665 h 700110"/>
                  <a:gd name="connsiteX2300" fmla="*/ 475232 w 701227"/>
                  <a:gd name="connsiteY2300" fmla="*/ 674665 h 700110"/>
                  <a:gd name="connsiteX2301" fmla="*/ 495566 w 701227"/>
                  <a:gd name="connsiteY2301" fmla="*/ 531111 h 700110"/>
                  <a:gd name="connsiteX2302" fmla="*/ 487432 w 701227"/>
                  <a:gd name="connsiteY2302" fmla="*/ 543898 h 700110"/>
                  <a:gd name="connsiteX2303" fmla="*/ 479879 w 701227"/>
                  <a:gd name="connsiteY2303" fmla="*/ 531693 h 700110"/>
                  <a:gd name="connsiteX2304" fmla="*/ 495566 w 701227"/>
                  <a:gd name="connsiteY2304" fmla="*/ 531111 h 700110"/>
                  <a:gd name="connsiteX2305" fmla="*/ 495566 w 701227"/>
                  <a:gd name="connsiteY2305" fmla="*/ 531111 h 700110"/>
                  <a:gd name="connsiteX2306" fmla="*/ 526938 w 701227"/>
                  <a:gd name="connsiteY2306" fmla="*/ 310842 h 700110"/>
                  <a:gd name="connsiteX2307" fmla="*/ 510090 w 701227"/>
                  <a:gd name="connsiteY2307" fmla="*/ 321884 h 700110"/>
                  <a:gd name="connsiteX2308" fmla="*/ 512413 w 701227"/>
                  <a:gd name="connsiteY2308" fmla="*/ 303286 h 700110"/>
                  <a:gd name="connsiteX2309" fmla="*/ 526938 w 701227"/>
                  <a:gd name="connsiteY2309" fmla="*/ 310842 h 700110"/>
                  <a:gd name="connsiteX2310" fmla="*/ 526938 w 701227"/>
                  <a:gd name="connsiteY2310" fmla="*/ 310842 h 700110"/>
                  <a:gd name="connsiteX2311" fmla="*/ 550176 w 701227"/>
                  <a:gd name="connsiteY2311" fmla="*/ 147528 h 700110"/>
                  <a:gd name="connsiteX2312" fmla="*/ 546691 w 701227"/>
                  <a:gd name="connsiteY2312" fmla="*/ 156246 h 700110"/>
                  <a:gd name="connsiteX2313" fmla="*/ 537395 w 701227"/>
                  <a:gd name="connsiteY2313" fmla="*/ 147528 h 700110"/>
                  <a:gd name="connsiteX2314" fmla="*/ 550176 w 701227"/>
                  <a:gd name="connsiteY2314" fmla="*/ 147528 h 700110"/>
                  <a:gd name="connsiteX2315" fmla="*/ 550176 w 701227"/>
                  <a:gd name="connsiteY2315" fmla="*/ 147528 h 700110"/>
                  <a:gd name="connsiteX2316" fmla="*/ 560634 w 701227"/>
                  <a:gd name="connsiteY2316" fmla="*/ 68487 h 700110"/>
                  <a:gd name="connsiteX2317" fmla="*/ 554824 w 701227"/>
                  <a:gd name="connsiteY2317" fmla="*/ 69068 h 700110"/>
                  <a:gd name="connsiteX2318" fmla="*/ 556567 w 701227"/>
                  <a:gd name="connsiteY2318" fmla="*/ 65000 h 700110"/>
                  <a:gd name="connsiteX2319" fmla="*/ 560634 w 701227"/>
                  <a:gd name="connsiteY2319" fmla="*/ 68487 h 700110"/>
                  <a:gd name="connsiteX2320" fmla="*/ 560634 w 701227"/>
                  <a:gd name="connsiteY2320" fmla="*/ 68487 h 700110"/>
                  <a:gd name="connsiteX2321" fmla="*/ 539719 w 701227"/>
                  <a:gd name="connsiteY2321" fmla="*/ 230057 h 700110"/>
                  <a:gd name="connsiteX2322" fmla="*/ 524614 w 701227"/>
                  <a:gd name="connsiteY2322" fmla="*/ 223664 h 700110"/>
                  <a:gd name="connsiteX2323" fmla="*/ 526357 w 701227"/>
                  <a:gd name="connsiteY2323" fmla="*/ 239356 h 700110"/>
                  <a:gd name="connsiteX2324" fmla="*/ 539719 w 701227"/>
                  <a:gd name="connsiteY2324" fmla="*/ 230057 h 700110"/>
                  <a:gd name="connsiteX2325" fmla="*/ 539719 w 701227"/>
                  <a:gd name="connsiteY2325" fmla="*/ 230057 h 700110"/>
                  <a:gd name="connsiteX2326" fmla="*/ 511251 w 701227"/>
                  <a:gd name="connsiteY2326" fmla="*/ 450908 h 700110"/>
                  <a:gd name="connsiteX2327" fmla="*/ 494984 w 701227"/>
                  <a:gd name="connsiteY2327" fmla="*/ 445677 h 700110"/>
                  <a:gd name="connsiteX2328" fmla="*/ 498470 w 701227"/>
                  <a:gd name="connsiteY2328" fmla="*/ 463694 h 700110"/>
                  <a:gd name="connsiteX2329" fmla="*/ 511251 w 701227"/>
                  <a:gd name="connsiteY2329" fmla="*/ 450908 h 700110"/>
                  <a:gd name="connsiteX2330" fmla="*/ 511251 w 701227"/>
                  <a:gd name="connsiteY2330" fmla="*/ 450908 h 700110"/>
                  <a:gd name="connsiteX2331" fmla="*/ 492661 w 701227"/>
                  <a:gd name="connsiteY2331" fmla="*/ 592717 h 700110"/>
                  <a:gd name="connsiteX2332" fmla="*/ 479298 w 701227"/>
                  <a:gd name="connsiteY2332" fmla="*/ 595623 h 700110"/>
                  <a:gd name="connsiteX2333" fmla="*/ 492661 w 701227"/>
                  <a:gd name="connsiteY2333" fmla="*/ 592717 h 700110"/>
                  <a:gd name="connsiteX2334" fmla="*/ 492661 w 701227"/>
                  <a:gd name="connsiteY2334" fmla="*/ 592717 h 700110"/>
                  <a:gd name="connsiteX2335" fmla="*/ 525776 w 701227"/>
                  <a:gd name="connsiteY2335" fmla="*/ 370123 h 700110"/>
                  <a:gd name="connsiteX2336" fmla="*/ 509509 w 701227"/>
                  <a:gd name="connsiteY2336" fmla="*/ 362567 h 700110"/>
                  <a:gd name="connsiteX2337" fmla="*/ 508928 w 701227"/>
                  <a:gd name="connsiteY2337" fmla="*/ 381165 h 700110"/>
                  <a:gd name="connsiteX2338" fmla="*/ 525776 w 701227"/>
                  <a:gd name="connsiteY2338" fmla="*/ 370123 h 700110"/>
                  <a:gd name="connsiteX2339" fmla="*/ 525776 w 701227"/>
                  <a:gd name="connsiteY2339" fmla="*/ 370123 h 700110"/>
                  <a:gd name="connsiteX2340" fmla="*/ 482784 w 701227"/>
                  <a:gd name="connsiteY2340" fmla="*/ 649092 h 700110"/>
                  <a:gd name="connsiteX2341" fmla="*/ 490337 w 701227"/>
                  <a:gd name="connsiteY2341" fmla="*/ 653161 h 700110"/>
                  <a:gd name="connsiteX2342" fmla="*/ 484527 w 701227"/>
                  <a:gd name="connsiteY2342" fmla="*/ 657810 h 700110"/>
                  <a:gd name="connsiteX2343" fmla="*/ 482784 w 701227"/>
                  <a:gd name="connsiteY2343" fmla="*/ 649092 h 700110"/>
                  <a:gd name="connsiteX2344" fmla="*/ 482784 w 701227"/>
                  <a:gd name="connsiteY2344" fmla="*/ 649092 h 700110"/>
                  <a:gd name="connsiteX2345" fmla="*/ 508928 w 701227"/>
                  <a:gd name="connsiteY2345" fmla="*/ 510189 h 700110"/>
                  <a:gd name="connsiteX2346" fmla="*/ 495566 w 701227"/>
                  <a:gd name="connsiteY2346" fmla="*/ 520069 h 700110"/>
                  <a:gd name="connsiteX2347" fmla="*/ 493242 w 701227"/>
                  <a:gd name="connsiteY2347" fmla="*/ 506702 h 700110"/>
                  <a:gd name="connsiteX2348" fmla="*/ 508928 w 701227"/>
                  <a:gd name="connsiteY2348" fmla="*/ 510189 h 700110"/>
                  <a:gd name="connsiteX2349" fmla="*/ 508928 w 701227"/>
                  <a:gd name="connsiteY2349" fmla="*/ 510189 h 700110"/>
                  <a:gd name="connsiteX2350" fmla="*/ 524614 w 701227"/>
                  <a:gd name="connsiteY2350" fmla="*/ 281201 h 700110"/>
                  <a:gd name="connsiteX2351" fmla="*/ 539719 w 701227"/>
                  <a:gd name="connsiteY2351" fmla="*/ 291663 h 700110"/>
                  <a:gd name="connsiteX2352" fmla="*/ 524033 w 701227"/>
                  <a:gd name="connsiteY2352" fmla="*/ 299799 h 700110"/>
                  <a:gd name="connsiteX2353" fmla="*/ 524614 w 701227"/>
                  <a:gd name="connsiteY2353" fmla="*/ 281201 h 700110"/>
                  <a:gd name="connsiteX2354" fmla="*/ 524614 w 701227"/>
                  <a:gd name="connsiteY2354" fmla="*/ 281201 h 700110"/>
                  <a:gd name="connsiteX2355" fmla="*/ 538557 w 701227"/>
                  <a:gd name="connsiteY2355" fmla="*/ 200998 h 700110"/>
                  <a:gd name="connsiteX2356" fmla="*/ 551919 w 701227"/>
                  <a:gd name="connsiteY2356" fmla="*/ 209134 h 700110"/>
                  <a:gd name="connsiteX2357" fmla="*/ 539138 w 701227"/>
                  <a:gd name="connsiteY2357" fmla="*/ 216108 h 700110"/>
                  <a:gd name="connsiteX2358" fmla="*/ 538557 w 701227"/>
                  <a:gd name="connsiteY2358" fmla="*/ 200998 h 700110"/>
                  <a:gd name="connsiteX2359" fmla="*/ 538557 w 701227"/>
                  <a:gd name="connsiteY2359" fmla="*/ 200998 h 700110"/>
                  <a:gd name="connsiteX2360" fmla="*/ 561796 w 701227"/>
                  <a:gd name="connsiteY2360" fmla="*/ 124862 h 700110"/>
                  <a:gd name="connsiteX2361" fmla="*/ 553081 w 701227"/>
                  <a:gd name="connsiteY2361" fmla="*/ 131255 h 700110"/>
                  <a:gd name="connsiteX2362" fmla="*/ 552500 w 701227"/>
                  <a:gd name="connsiteY2362" fmla="*/ 121956 h 700110"/>
                  <a:gd name="connsiteX2363" fmla="*/ 561796 w 701227"/>
                  <a:gd name="connsiteY2363" fmla="*/ 124862 h 700110"/>
                  <a:gd name="connsiteX2364" fmla="*/ 561796 w 701227"/>
                  <a:gd name="connsiteY2364" fmla="*/ 124862 h 700110"/>
                  <a:gd name="connsiteX2365" fmla="*/ 510671 w 701227"/>
                  <a:gd name="connsiteY2365" fmla="*/ 420686 h 700110"/>
                  <a:gd name="connsiteX2366" fmla="*/ 508347 w 701227"/>
                  <a:gd name="connsiteY2366" fmla="*/ 439284 h 700110"/>
                  <a:gd name="connsiteX2367" fmla="*/ 524033 w 701227"/>
                  <a:gd name="connsiteY2367" fmla="*/ 435216 h 700110"/>
                  <a:gd name="connsiteX2368" fmla="*/ 510671 w 701227"/>
                  <a:gd name="connsiteY2368" fmla="*/ 420686 h 700110"/>
                  <a:gd name="connsiteX2369" fmla="*/ 510671 w 701227"/>
                  <a:gd name="connsiteY2369" fmla="*/ 420686 h 700110"/>
                  <a:gd name="connsiteX2370" fmla="*/ 499632 w 701227"/>
                  <a:gd name="connsiteY2370" fmla="*/ 563077 h 700110"/>
                  <a:gd name="connsiteX2371" fmla="*/ 506604 w 701227"/>
                  <a:gd name="connsiteY2371" fmla="*/ 571795 h 700110"/>
                  <a:gd name="connsiteX2372" fmla="*/ 497308 w 701227"/>
                  <a:gd name="connsiteY2372" fmla="*/ 578769 h 700110"/>
                  <a:gd name="connsiteX2373" fmla="*/ 491499 w 701227"/>
                  <a:gd name="connsiteY2373" fmla="*/ 568307 h 700110"/>
                  <a:gd name="connsiteX2374" fmla="*/ 499632 w 701227"/>
                  <a:gd name="connsiteY2374" fmla="*/ 563077 h 700110"/>
                  <a:gd name="connsiteX2375" fmla="*/ 499632 w 701227"/>
                  <a:gd name="connsiteY2375" fmla="*/ 563077 h 700110"/>
                  <a:gd name="connsiteX2376" fmla="*/ 537395 w 701227"/>
                  <a:gd name="connsiteY2376" fmla="*/ 345713 h 700110"/>
                  <a:gd name="connsiteX2377" fmla="*/ 521709 w 701227"/>
                  <a:gd name="connsiteY2377" fmla="*/ 339901 h 700110"/>
                  <a:gd name="connsiteX2378" fmla="*/ 522290 w 701227"/>
                  <a:gd name="connsiteY2378" fmla="*/ 358499 h 700110"/>
                  <a:gd name="connsiteX2379" fmla="*/ 537395 w 701227"/>
                  <a:gd name="connsiteY2379" fmla="*/ 345713 h 700110"/>
                  <a:gd name="connsiteX2380" fmla="*/ 537395 w 701227"/>
                  <a:gd name="connsiteY2380" fmla="*/ 345713 h 700110"/>
                  <a:gd name="connsiteX2381" fmla="*/ 550176 w 701227"/>
                  <a:gd name="connsiteY2381" fmla="*/ 264928 h 700110"/>
                  <a:gd name="connsiteX2382" fmla="*/ 536233 w 701227"/>
                  <a:gd name="connsiteY2382" fmla="*/ 259116 h 700110"/>
                  <a:gd name="connsiteX2383" fmla="*/ 535071 w 701227"/>
                  <a:gd name="connsiteY2383" fmla="*/ 274808 h 700110"/>
                  <a:gd name="connsiteX2384" fmla="*/ 550176 w 701227"/>
                  <a:gd name="connsiteY2384" fmla="*/ 264928 h 700110"/>
                  <a:gd name="connsiteX2385" fmla="*/ 550176 w 701227"/>
                  <a:gd name="connsiteY2385" fmla="*/ 264928 h 700110"/>
                  <a:gd name="connsiteX2386" fmla="*/ 561796 w 701227"/>
                  <a:gd name="connsiteY2386" fmla="*/ 182981 h 700110"/>
                  <a:gd name="connsiteX2387" fmla="*/ 553081 w 701227"/>
                  <a:gd name="connsiteY2387" fmla="*/ 192861 h 700110"/>
                  <a:gd name="connsiteX2388" fmla="*/ 550176 w 701227"/>
                  <a:gd name="connsiteY2388" fmla="*/ 179494 h 700110"/>
                  <a:gd name="connsiteX2389" fmla="*/ 561796 w 701227"/>
                  <a:gd name="connsiteY2389" fmla="*/ 182981 h 700110"/>
                  <a:gd name="connsiteX2390" fmla="*/ 561796 w 701227"/>
                  <a:gd name="connsiteY2390" fmla="*/ 182981 h 700110"/>
                  <a:gd name="connsiteX2391" fmla="*/ 572834 w 701227"/>
                  <a:gd name="connsiteY2391" fmla="*/ 102196 h 700110"/>
                  <a:gd name="connsiteX2392" fmla="*/ 568767 w 701227"/>
                  <a:gd name="connsiteY2392" fmla="*/ 107426 h 700110"/>
                  <a:gd name="connsiteX2393" fmla="*/ 565863 w 701227"/>
                  <a:gd name="connsiteY2393" fmla="*/ 99871 h 700110"/>
                  <a:gd name="connsiteX2394" fmla="*/ 572834 w 701227"/>
                  <a:gd name="connsiteY2394" fmla="*/ 102196 h 700110"/>
                  <a:gd name="connsiteX2395" fmla="*/ 572834 w 701227"/>
                  <a:gd name="connsiteY2395" fmla="*/ 102196 h 700110"/>
                  <a:gd name="connsiteX2396" fmla="*/ 521128 w 701227"/>
                  <a:gd name="connsiteY2396" fmla="*/ 485779 h 700110"/>
                  <a:gd name="connsiteX2397" fmla="*/ 507185 w 701227"/>
                  <a:gd name="connsiteY2397" fmla="*/ 481711 h 700110"/>
                  <a:gd name="connsiteX2398" fmla="*/ 508347 w 701227"/>
                  <a:gd name="connsiteY2398" fmla="*/ 497403 h 700110"/>
                  <a:gd name="connsiteX2399" fmla="*/ 521128 w 701227"/>
                  <a:gd name="connsiteY2399" fmla="*/ 485779 h 700110"/>
                  <a:gd name="connsiteX2400" fmla="*/ 521128 w 701227"/>
                  <a:gd name="connsiteY2400" fmla="*/ 485779 h 700110"/>
                  <a:gd name="connsiteX2401" fmla="*/ 502537 w 701227"/>
                  <a:gd name="connsiteY2401" fmla="*/ 628170 h 700110"/>
                  <a:gd name="connsiteX2402" fmla="*/ 499051 w 701227"/>
                  <a:gd name="connsiteY2402" fmla="*/ 633982 h 700110"/>
                  <a:gd name="connsiteX2403" fmla="*/ 493242 w 701227"/>
                  <a:gd name="connsiteY2403" fmla="*/ 627588 h 700110"/>
                  <a:gd name="connsiteX2404" fmla="*/ 498470 w 701227"/>
                  <a:gd name="connsiteY2404" fmla="*/ 624101 h 700110"/>
                  <a:gd name="connsiteX2405" fmla="*/ 502537 w 701227"/>
                  <a:gd name="connsiteY2405" fmla="*/ 628170 h 700110"/>
                  <a:gd name="connsiteX2406" fmla="*/ 502537 w 701227"/>
                  <a:gd name="connsiteY2406" fmla="*/ 628170 h 700110"/>
                  <a:gd name="connsiteX2407" fmla="*/ 535652 w 701227"/>
                  <a:gd name="connsiteY2407" fmla="*/ 403832 h 700110"/>
                  <a:gd name="connsiteX2408" fmla="*/ 523452 w 701227"/>
                  <a:gd name="connsiteY2408" fmla="*/ 417780 h 700110"/>
                  <a:gd name="connsiteX2409" fmla="*/ 517061 w 701227"/>
                  <a:gd name="connsiteY2409" fmla="*/ 401507 h 700110"/>
                  <a:gd name="connsiteX2410" fmla="*/ 535652 w 701227"/>
                  <a:gd name="connsiteY2410" fmla="*/ 403832 h 700110"/>
                  <a:gd name="connsiteX2411" fmla="*/ 535652 w 701227"/>
                  <a:gd name="connsiteY2411" fmla="*/ 403832 h 700110"/>
                  <a:gd name="connsiteX2412" fmla="*/ 517642 w 701227"/>
                  <a:gd name="connsiteY2412" fmla="*/ 543316 h 700110"/>
                  <a:gd name="connsiteX2413" fmla="*/ 518804 w 701227"/>
                  <a:gd name="connsiteY2413" fmla="*/ 549128 h 700110"/>
                  <a:gd name="connsiteX2414" fmla="*/ 515899 w 701227"/>
                  <a:gd name="connsiteY2414" fmla="*/ 554359 h 700110"/>
                  <a:gd name="connsiteX2415" fmla="*/ 502537 w 701227"/>
                  <a:gd name="connsiteY2415" fmla="*/ 546804 h 700110"/>
                  <a:gd name="connsiteX2416" fmla="*/ 517642 w 701227"/>
                  <a:gd name="connsiteY2416" fmla="*/ 543316 h 700110"/>
                  <a:gd name="connsiteX2417" fmla="*/ 517642 w 701227"/>
                  <a:gd name="connsiteY2417" fmla="*/ 543316 h 700110"/>
                  <a:gd name="connsiteX2418" fmla="*/ 549596 w 701227"/>
                  <a:gd name="connsiteY2418" fmla="*/ 323047 h 700110"/>
                  <a:gd name="connsiteX2419" fmla="*/ 535652 w 701227"/>
                  <a:gd name="connsiteY2419" fmla="*/ 316654 h 700110"/>
                  <a:gd name="connsiteX2420" fmla="*/ 533909 w 701227"/>
                  <a:gd name="connsiteY2420" fmla="*/ 334089 h 700110"/>
                  <a:gd name="connsiteX2421" fmla="*/ 549596 w 701227"/>
                  <a:gd name="connsiteY2421" fmla="*/ 323047 h 700110"/>
                  <a:gd name="connsiteX2422" fmla="*/ 549596 w 701227"/>
                  <a:gd name="connsiteY2422" fmla="*/ 323047 h 700110"/>
                  <a:gd name="connsiteX2423" fmla="*/ 560634 w 701227"/>
                  <a:gd name="connsiteY2423" fmla="*/ 239356 h 700110"/>
                  <a:gd name="connsiteX2424" fmla="*/ 555986 w 701227"/>
                  <a:gd name="connsiteY2424" fmla="*/ 252723 h 700110"/>
                  <a:gd name="connsiteX2425" fmla="*/ 546109 w 701227"/>
                  <a:gd name="connsiteY2425" fmla="*/ 239937 h 700110"/>
                  <a:gd name="connsiteX2426" fmla="*/ 560634 w 701227"/>
                  <a:gd name="connsiteY2426" fmla="*/ 239356 h 700110"/>
                  <a:gd name="connsiteX2427" fmla="*/ 560634 w 701227"/>
                  <a:gd name="connsiteY2427" fmla="*/ 239356 h 700110"/>
                  <a:gd name="connsiteX2428" fmla="*/ 572253 w 701227"/>
                  <a:gd name="connsiteY2428" fmla="*/ 158571 h 700110"/>
                  <a:gd name="connsiteX2429" fmla="*/ 569348 w 701227"/>
                  <a:gd name="connsiteY2429" fmla="*/ 168451 h 700110"/>
                  <a:gd name="connsiteX2430" fmla="*/ 560634 w 701227"/>
                  <a:gd name="connsiteY2430" fmla="*/ 161477 h 700110"/>
                  <a:gd name="connsiteX2431" fmla="*/ 572253 w 701227"/>
                  <a:gd name="connsiteY2431" fmla="*/ 158571 h 700110"/>
                  <a:gd name="connsiteX2432" fmla="*/ 572253 w 701227"/>
                  <a:gd name="connsiteY2432" fmla="*/ 158571 h 700110"/>
                  <a:gd name="connsiteX2433" fmla="*/ 579806 w 701227"/>
                  <a:gd name="connsiteY2433" fmla="*/ 84179 h 700110"/>
                  <a:gd name="connsiteX2434" fmla="*/ 579806 w 701227"/>
                  <a:gd name="connsiteY2434" fmla="*/ 84179 h 700110"/>
                  <a:gd name="connsiteX2435" fmla="*/ 579225 w 701227"/>
                  <a:gd name="connsiteY2435" fmla="*/ 83598 h 700110"/>
                  <a:gd name="connsiteX2436" fmla="*/ 579806 w 701227"/>
                  <a:gd name="connsiteY2436" fmla="*/ 84179 h 700110"/>
                  <a:gd name="connsiteX2437" fmla="*/ 579806 w 701227"/>
                  <a:gd name="connsiteY2437" fmla="*/ 84179 h 700110"/>
                  <a:gd name="connsiteX2438" fmla="*/ 513575 w 701227"/>
                  <a:gd name="connsiteY2438" fmla="*/ 603178 h 700110"/>
                  <a:gd name="connsiteX2439" fmla="*/ 511251 w 701227"/>
                  <a:gd name="connsiteY2439" fmla="*/ 611896 h 700110"/>
                  <a:gd name="connsiteX2440" fmla="*/ 503699 w 701227"/>
                  <a:gd name="connsiteY2440" fmla="*/ 606666 h 700110"/>
                  <a:gd name="connsiteX2441" fmla="*/ 513575 w 701227"/>
                  <a:gd name="connsiteY2441" fmla="*/ 603178 h 700110"/>
                  <a:gd name="connsiteX2442" fmla="*/ 513575 w 701227"/>
                  <a:gd name="connsiteY2442" fmla="*/ 603178 h 700110"/>
                  <a:gd name="connsiteX2443" fmla="*/ 522290 w 701227"/>
                  <a:gd name="connsiteY2443" fmla="*/ 456720 h 700110"/>
                  <a:gd name="connsiteX2444" fmla="*/ 533328 w 701227"/>
                  <a:gd name="connsiteY2444" fmla="*/ 470087 h 700110"/>
                  <a:gd name="connsiteX2445" fmla="*/ 523452 w 701227"/>
                  <a:gd name="connsiteY2445" fmla="*/ 475899 h 700110"/>
                  <a:gd name="connsiteX2446" fmla="*/ 514737 w 701227"/>
                  <a:gd name="connsiteY2446" fmla="*/ 463694 h 700110"/>
                  <a:gd name="connsiteX2447" fmla="*/ 522290 w 701227"/>
                  <a:gd name="connsiteY2447" fmla="*/ 456720 h 700110"/>
                  <a:gd name="connsiteX2448" fmla="*/ 522290 w 701227"/>
                  <a:gd name="connsiteY2448" fmla="*/ 456720 h 700110"/>
                  <a:gd name="connsiteX2449" fmla="*/ 547853 w 701227"/>
                  <a:gd name="connsiteY2449" fmla="*/ 381165 h 700110"/>
                  <a:gd name="connsiteX2450" fmla="*/ 535652 w 701227"/>
                  <a:gd name="connsiteY2450" fmla="*/ 393951 h 700110"/>
                  <a:gd name="connsiteX2451" fmla="*/ 527519 w 701227"/>
                  <a:gd name="connsiteY2451" fmla="*/ 382909 h 700110"/>
                  <a:gd name="connsiteX2452" fmla="*/ 535652 w 701227"/>
                  <a:gd name="connsiteY2452" fmla="*/ 374191 h 700110"/>
                  <a:gd name="connsiteX2453" fmla="*/ 547853 w 701227"/>
                  <a:gd name="connsiteY2453" fmla="*/ 381165 h 700110"/>
                  <a:gd name="connsiteX2454" fmla="*/ 547853 w 701227"/>
                  <a:gd name="connsiteY2454" fmla="*/ 381165 h 700110"/>
                  <a:gd name="connsiteX2455" fmla="*/ 504861 w 701227"/>
                  <a:gd name="connsiteY2455" fmla="*/ 664203 h 700110"/>
                  <a:gd name="connsiteX2456" fmla="*/ 508928 w 701227"/>
                  <a:gd name="connsiteY2456" fmla="*/ 662459 h 700110"/>
                  <a:gd name="connsiteX2457" fmla="*/ 504861 w 701227"/>
                  <a:gd name="connsiteY2457" fmla="*/ 664203 h 700110"/>
                  <a:gd name="connsiteX2458" fmla="*/ 504861 w 701227"/>
                  <a:gd name="connsiteY2458" fmla="*/ 664203 h 700110"/>
                  <a:gd name="connsiteX2459" fmla="*/ 531004 w 701227"/>
                  <a:gd name="connsiteY2459" fmla="*/ 522975 h 700110"/>
                  <a:gd name="connsiteX2460" fmla="*/ 522290 w 701227"/>
                  <a:gd name="connsiteY2460" fmla="*/ 533436 h 700110"/>
                  <a:gd name="connsiteX2461" fmla="*/ 515318 w 701227"/>
                  <a:gd name="connsiteY2461" fmla="*/ 522394 h 700110"/>
                  <a:gd name="connsiteX2462" fmla="*/ 531004 w 701227"/>
                  <a:gd name="connsiteY2462" fmla="*/ 522975 h 700110"/>
                  <a:gd name="connsiteX2463" fmla="*/ 531004 w 701227"/>
                  <a:gd name="connsiteY2463" fmla="*/ 522975 h 700110"/>
                  <a:gd name="connsiteX2464" fmla="*/ 561215 w 701227"/>
                  <a:gd name="connsiteY2464" fmla="*/ 300961 h 700110"/>
                  <a:gd name="connsiteX2465" fmla="*/ 546691 w 701227"/>
                  <a:gd name="connsiteY2465" fmla="*/ 310842 h 700110"/>
                  <a:gd name="connsiteX2466" fmla="*/ 546691 w 701227"/>
                  <a:gd name="connsiteY2466" fmla="*/ 294569 h 700110"/>
                  <a:gd name="connsiteX2467" fmla="*/ 561215 w 701227"/>
                  <a:gd name="connsiteY2467" fmla="*/ 300961 h 700110"/>
                  <a:gd name="connsiteX2468" fmla="*/ 561215 w 701227"/>
                  <a:gd name="connsiteY2468" fmla="*/ 300961 h 700110"/>
                  <a:gd name="connsiteX2469" fmla="*/ 565282 w 701227"/>
                  <a:gd name="connsiteY2469" fmla="*/ 212621 h 700110"/>
                  <a:gd name="connsiteX2470" fmla="*/ 569929 w 701227"/>
                  <a:gd name="connsiteY2470" fmla="*/ 227151 h 700110"/>
                  <a:gd name="connsiteX2471" fmla="*/ 557148 w 701227"/>
                  <a:gd name="connsiteY2471" fmla="*/ 223083 h 700110"/>
                  <a:gd name="connsiteX2472" fmla="*/ 565282 w 701227"/>
                  <a:gd name="connsiteY2472" fmla="*/ 212621 h 700110"/>
                  <a:gd name="connsiteX2473" fmla="*/ 565282 w 701227"/>
                  <a:gd name="connsiteY2473" fmla="*/ 212621 h 700110"/>
                  <a:gd name="connsiteX2474" fmla="*/ 580387 w 701227"/>
                  <a:gd name="connsiteY2474" fmla="*/ 132999 h 700110"/>
                  <a:gd name="connsiteX2475" fmla="*/ 585616 w 701227"/>
                  <a:gd name="connsiteY2475" fmla="*/ 140554 h 700110"/>
                  <a:gd name="connsiteX2476" fmla="*/ 578644 w 701227"/>
                  <a:gd name="connsiteY2476" fmla="*/ 145204 h 700110"/>
                  <a:gd name="connsiteX2477" fmla="*/ 573996 w 701227"/>
                  <a:gd name="connsiteY2477" fmla="*/ 138811 h 700110"/>
                  <a:gd name="connsiteX2478" fmla="*/ 580387 w 701227"/>
                  <a:gd name="connsiteY2478" fmla="*/ 132999 h 700110"/>
                  <a:gd name="connsiteX2479" fmla="*/ 580387 w 701227"/>
                  <a:gd name="connsiteY2479" fmla="*/ 132999 h 700110"/>
                  <a:gd name="connsiteX2480" fmla="*/ 526938 w 701227"/>
                  <a:gd name="connsiteY2480" fmla="*/ 580512 h 700110"/>
                  <a:gd name="connsiteX2481" fmla="*/ 517061 w 701227"/>
                  <a:gd name="connsiteY2481" fmla="*/ 587487 h 700110"/>
                  <a:gd name="connsiteX2482" fmla="*/ 526938 w 701227"/>
                  <a:gd name="connsiteY2482" fmla="*/ 580512 h 700110"/>
                  <a:gd name="connsiteX2483" fmla="*/ 526938 w 701227"/>
                  <a:gd name="connsiteY2483" fmla="*/ 580512 h 700110"/>
                  <a:gd name="connsiteX2484" fmla="*/ 535071 w 701227"/>
                  <a:gd name="connsiteY2484" fmla="*/ 433472 h 700110"/>
                  <a:gd name="connsiteX2485" fmla="*/ 526938 w 701227"/>
                  <a:gd name="connsiteY2485" fmla="*/ 441028 h 700110"/>
                  <a:gd name="connsiteX2486" fmla="*/ 531585 w 701227"/>
                  <a:gd name="connsiteY2486" fmla="*/ 449745 h 700110"/>
                  <a:gd name="connsiteX2487" fmla="*/ 545529 w 701227"/>
                  <a:gd name="connsiteY2487" fmla="*/ 446839 h 700110"/>
                  <a:gd name="connsiteX2488" fmla="*/ 535071 w 701227"/>
                  <a:gd name="connsiteY2488" fmla="*/ 433472 h 700110"/>
                  <a:gd name="connsiteX2489" fmla="*/ 535071 w 701227"/>
                  <a:gd name="connsiteY2489" fmla="*/ 433472 h 700110"/>
                  <a:gd name="connsiteX2490" fmla="*/ 558310 w 701227"/>
                  <a:gd name="connsiteY2490" fmla="*/ 355593 h 700110"/>
                  <a:gd name="connsiteX2491" fmla="*/ 559472 w 701227"/>
                  <a:gd name="connsiteY2491" fmla="*/ 366054 h 700110"/>
                  <a:gd name="connsiteX2492" fmla="*/ 548434 w 701227"/>
                  <a:gd name="connsiteY2492" fmla="*/ 370704 h 700110"/>
                  <a:gd name="connsiteX2493" fmla="*/ 542624 w 701227"/>
                  <a:gd name="connsiteY2493" fmla="*/ 354431 h 700110"/>
                  <a:gd name="connsiteX2494" fmla="*/ 558310 w 701227"/>
                  <a:gd name="connsiteY2494" fmla="*/ 355593 h 700110"/>
                  <a:gd name="connsiteX2495" fmla="*/ 558310 w 701227"/>
                  <a:gd name="connsiteY2495" fmla="*/ 355593 h 700110"/>
                  <a:gd name="connsiteX2496" fmla="*/ 572834 w 701227"/>
                  <a:gd name="connsiteY2496" fmla="*/ 275970 h 700110"/>
                  <a:gd name="connsiteX2497" fmla="*/ 560634 w 701227"/>
                  <a:gd name="connsiteY2497" fmla="*/ 271321 h 700110"/>
                  <a:gd name="connsiteX2498" fmla="*/ 559472 w 701227"/>
                  <a:gd name="connsiteY2498" fmla="*/ 286432 h 700110"/>
                  <a:gd name="connsiteX2499" fmla="*/ 572834 w 701227"/>
                  <a:gd name="connsiteY2499" fmla="*/ 275970 h 700110"/>
                  <a:gd name="connsiteX2500" fmla="*/ 572834 w 701227"/>
                  <a:gd name="connsiteY2500" fmla="*/ 275970 h 700110"/>
                  <a:gd name="connsiteX2501" fmla="*/ 576320 w 701227"/>
                  <a:gd name="connsiteY2501" fmla="*/ 191117 h 700110"/>
                  <a:gd name="connsiteX2502" fmla="*/ 585034 w 701227"/>
                  <a:gd name="connsiteY2502" fmla="*/ 198673 h 700110"/>
                  <a:gd name="connsiteX2503" fmla="*/ 577482 w 701227"/>
                  <a:gd name="connsiteY2503" fmla="*/ 205066 h 700110"/>
                  <a:gd name="connsiteX2504" fmla="*/ 569929 w 701227"/>
                  <a:gd name="connsiteY2504" fmla="*/ 196929 h 700110"/>
                  <a:gd name="connsiteX2505" fmla="*/ 576320 w 701227"/>
                  <a:gd name="connsiteY2505" fmla="*/ 191117 h 700110"/>
                  <a:gd name="connsiteX2506" fmla="*/ 576320 w 701227"/>
                  <a:gd name="connsiteY2506" fmla="*/ 191117 h 700110"/>
                  <a:gd name="connsiteX2507" fmla="*/ 594911 w 701227"/>
                  <a:gd name="connsiteY2507" fmla="*/ 114401 h 700110"/>
                  <a:gd name="connsiteX2508" fmla="*/ 587939 w 701227"/>
                  <a:gd name="connsiteY2508" fmla="*/ 117888 h 700110"/>
                  <a:gd name="connsiteX2509" fmla="*/ 594911 w 701227"/>
                  <a:gd name="connsiteY2509" fmla="*/ 114401 h 700110"/>
                  <a:gd name="connsiteX2510" fmla="*/ 594911 w 701227"/>
                  <a:gd name="connsiteY2510" fmla="*/ 114401 h 700110"/>
                  <a:gd name="connsiteX2511" fmla="*/ 523452 w 701227"/>
                  <a:gd name="connsiteY2511" fmla="*/ 639793 h 700110"/>
                  <a:gd name="connsiteX2512" fmla="*/ 517061 w 701227"/>
                  <a:gd name="connsiteY2512" fmla="*/ 643280 h 700110"/>
                  <a:gd name="connsiteX2513" fmla="*/ 523452 w 701227"/>
                  <a:gd name="connsiteY2513" fmla="*/ 639793 h 700110"/>
                  <a:gd name="connsiteX2514" fmla="*/ 523452 w 701227"/>
                  <a:gd name="connsiteY2514" fmla="*/ 639793 h 700110"/>
                  <a:gd name="connsiteX2515" fmla="*/ 542624 w 701227"/>
                  <a:gd name="connsiteY2515" fmla="*/ 498565 h 700110"/>
                  <a:gd name="connsiteX2516" fmla="*/ 532747 w 701227"/>
                  <a:gd name="connsiteY2516" fmla="*/ 510189 h 700110"/>
                  <a:gd name="connsiteX2517" fmla="*/ 528100 w 701227"/>
                  <a:gd name="connsiteY2517" fmla="*/ 496821 h 700110"/>
                  <a:gd name="connsiteX2518" fmla="*/ 542624 w 701227"/>
                  <a:gd name="connsiteY2518" fmla="*/ 498565 h 700110"/>
                  <a:gd name="connsiteX2519" fmla="*/ 542624 w 701227"/>
                  <a:gd name="connsiteY2519" fmla="*/ 498565 h 700110"/>
                  <a:gd name="connsiteX2520" fmla="*/ 539138 w 701227"/>
                  <a:gd name="connsiteY2520" fmla="*/ 556102 h 700110"/>
                  <a:gd name="connsiteX2521" fmla="*/ 537976 w 701227"/>
                  <a:gd name="connsiteY2521" fmla="*/ 565401 h 700110"/>
                  <a:gd name="connsiteX2522" fmla="*/ 527519 w 701227"/>
                  <a:gd name="connsiteY2522" fmla="*/ 559008 h 700110"/>
                  <a:gd name="connsiteX2523" fmla="*/ 539138 w 701227"/>
                  <a:gd name="connsiteY2523" fmla="*/ 556102 h 700110"/>
                  <a:gd name="connsiteX2524" fmla="*/ 539138 w 701227"/>
                  <a:gd name="connsiteY2524" fmla="*/ 556102 h 700110"/>
                  <a:gd name="connsiteX2525" fmla="*/ 558310 w 701227"/>
                  <a:gd name="connsiteY2525" fmla="*/ 418361 h 700110"/>
                  <a:gd name="connsiteX2526" fmla="*/ 546109 w 701227"/>
                  <a:gd name="connsiteY2526" fmla="*/ 411387 h 700110"/>
                  <a:gd name="connsiteX2527" fmla="*/ 543786 w 701227"/>
                  <a:gd name="connsiteY2527" fmla="*/ 428241 h 700110"/>
                  <a:gd name="connsiteX2528" fmla="*/ 558310 w 701227"/>
                  <a:gd name="connsiteY2528" fmla="*/ 418361 h 700110"/>
                  <a:gd name="connsiteX2529" fmla="*/ 558310 w 701227"/>
                  <a:gd name="connsiteY2529" fmla="*/ 418361 h 700110"/>
                  <a:gd name="connsiteX2530" fmla="*/ 572253 w 701227"/>
                  <a:gd name="connsiteY2530" fmla="*/ 335833 h 700110"/>
                  <a:gd name="connsiteX2531" fmla="*/ 557729 w 701227"/>
                  <a:gd name="connsiteY2531" fmla="*/ 345132 h 700110"/>
                  <a:gd name="connsiteX2532" fmla="*/ 560053 w 701227"/>
                  <a:gd name="connsiteY2532" fmla="*/ 329440 h 700110"/>
                  <a:gd name="connsiteX2533" fmla="*/ 572253 w 701227"/>
                  <a:gd name="connsiteY2533" fmla="*/ 335833 h 700110"/>
                  <a:gd name="connsiteX2534" fmla="*/ 572253 w 701227"/>
                  <a:gd name="connsiteY2534" fmla="*/ 335833 h 700110"/>
                  <a:gd name="connsiteX2535" fmla="*/ 573415 w 701227"/>
                  <a:gd name="connsiteY2535" fmla="*/ 248074 h 700110"/>
                  <a:gd name="connsiteX2536" fmla="*/ 584454 w 701227"/>
                  <a:gd name="connsiteY2536" fmla="*/ 252723 h 700110"/>
                  <a:gd name="connsiteX2537" fmla="*/ 573415 w 701227"/>
                  <a:gd name="connsiteY2537" fmla="*/ 263766 h 700110"/>
                  <a:gd name="connsiteX2538" fmla="*/ 573415 w 701227"/>
                  <a:gd name="connsiteY2538" fmla="*/ 248074 h 700110"/>
                  <a:gd name="connsiteX2539" fmla="*/ 573415 w 701227"/>
                  <a:gd name="connsiteY2539" fmla="*/ 248074 h 700110"/>
                  <a:gd name="connsiteX2540" fmla="*/ 596073 w 701227"/>
                  <a:gd name="connsiteY2540" fmla="*/ 173100 h 700110"/>
                  <a:gd name="connsiteX2541" fmla="*/ 586196 w 701227"/>
                  <a:gd name="connsiteY2541" fmla="*/ 178912 h 700110"/>
                  <a:gd name="connsiteX2542" fmla="*/ 588520 w 701227"/>
                  <a:gd name="connsiteY2542" fmla="*/ 169032 h 700110"/>
                  <a:gd name="connsiteX2543" fmla="*/ 596073 w 701227"/>
                  <a:gd name="connsiteY2543" fmla="*/ 173100 h 700110"/>
                  <a:gd name="connsiteX2544" fmla="*/ 596073 w 701227"/>
                  <a:gd name="connsiteY2544" fmla="*/ 173100 h 700110"/>
                  <a:gd name="connsiteX2545" fmla="*/ 533328 w 701227"/>
                  <a:gd name="connsiteY2545" fmla="*/ 614221 h 700110"/>
                  <a:gd name="connsiteX2546" fmla="*/ 532166 w 701227"/>
                  <a:gd name="connsiteY2546" fmla="*/ 624101 h 700110"/>
                  <a:gd name="connsiteX2547" fmla="*/ 533328 w 701227"/>
                  <a:gd name="connsiteY2547" fmla="*/ 614221 h 700110"/>
                  <a:gd name="connsiteX2548" fmla="*/ 533328 w 701227"/>
                  <a:gd name="connsiteY2548" fmla="*/ 614221 h 700110"/>
                  <a:gd name="connsiteX2549" fmla="*/ 551919 w 701227"/>
                  <a:gd name="connsiteY2549" fmla="*/ 470668 h 700110"/>
                  <a:gd name="connsiteX2550" fmla="*/ 552500 w 701227"/>
                  <a:gd name="connsiteY2550" fmla="*/ 485198 h 700110"/>
                  <a:gd name="connsiteX2551" fmla="*/ 539138 w 701227"/>
                  <a:gd name="connsiteY2551" fmla="*/ 476480 h 700110"/>
                  <a:gd name="connsiteX2552" fmla="*/ 546109 w 701227"/>
                  <a:gd name="connsiteY2552" fmla="*/ 469506 h 700110"/>
                  <a:gd name="connsiteX2553" fmla="*/ 551919 w 701227"/>
                  <a:gd name="connsiteY2553" fmla="*/ 470668 h 700110"/>
                  <a:gd name="connsiteX2554" fmla="*/ 551919 w 701227"/>
                  <a:gd name="connsiteY2554" fmla="*/ 470668 h 700110"/>
                  <a:gd name="connsiteX2555" fmla="*/ 563539 w 701227"/>
                  <a:gd name="connsiteY2555" fmla="*/ 388139 h 700110"/>
                  <a:gd name="connsiteX2556" fmla="*/ 553081 w 701227"/>
                  <a:gd name="connsiteY2556" fmla="*/ 392789 h 700110"/>
                  <a:gd name="connsiteX2557" fmla="*/ 564701 w 701227"/>
                  <a:gd name="connsiteY2557" fmla="*/ 406156 h 700110"/>
                  <a:gd name="connsiteX2558" fmla="*/ 563539 w 701227"/>
                  <a:gd name="connsiteY2558" fmla="*/ 388139 h 700110"/>
                  <a:gd name="connsiteX2559" fmla="*/ 563539 w 701227"/>
                  <a:gd name="connsiteY2559" fmla="*/ 388139 h 700110"/>
                  <a:gd name="connsiteX2560" fmla="*/ 582711 w 701227"/>
                  <a:gd name="connsiteY2560" fmla="*/ 311423 h 700110"/>
                  <a:gd name="connsiteX2561" fmla="*/ 567605 w 701227"/>
                  <a:gd name="connsiteY2561" fmla="*/ 309679 h 700110"/>
                  <a:gd name="connsiteX2562" fmla="*/ 576901 w 701227"/>
                  <a:gd name="connsiteY2562" fmla="*/ 323628 h 700110"/>
                  <a:gd name="connsiteX2563" fmla="*/ 582711 w 701227"/>
                  <a:gd name="connsiteY2563" fmla="*/ 311423 h 700110"/>
                  <a:gd name="connsiteX2564" fmla="*/ 582711 w 701227"/>
                  <a:gd name="connsiteY2564" fmla="*/ 311423 h 700110"/>
                  <a:gd name="connsiteX2565" fmla="*/ 553081 w 701227"/>
                  <a:gd name="connsiteY2565" fmla="*/ 535761 h 700110"/>
                  <a:gd name="connsiteX2566" fmla="*/ 542043 w 701227"/>
                  <a:gd name="connsiteY2566" fmla="*/ 542735 h 700110"/>
                  <a:gd name="connsiteX2567" fmla="*/ 542624 w 701227"/>
                  <a:gd name="connsiteY2567" fmla="*/ 531111 h 700110"/>
                  <a:gd name="connsiteX2568" fmla="*/ 553081 w 701227"/>
                  <a:gd name="connsiteY2568" fmla="*/ 535761 h 700110"/>
                  <a:gd name="connsiteX2569" fmla="*/ 553081 w 701227"/>
                  <a:gd name="connsiteY2569" fmla="*/ 535761 h 700110"/>
                  <a:gd name="connsiteX2570" fmla="*/ 586777 w 701227"/>
                  <a:gd name="connsiteY2570" fmla="*/ 225989 h 700110"/>
                  <a:gd name="connsiteX2571" fmla="*/ 596654 w 701227"/>
                  <a:gd name="connsiteY2571" fmla="*/ 234125 h 700110"/>
                  <a:gd name="connsiteX2572" fmla="*/ 586196 w 701227"/>
                  <a:gd name="connsiteY2572" fmla="*/ 239937 h 700110"/>
                  <a:gd name="connsiteX2573" fmla="*/ 586777 w 701227"/>
                  <a:gd name="connsiteY2573" fmla="*/ 225989 h 700110"/>
                  <a:gd name="connsiteX2574" fmla="*/ 586777 w 701227"/>
                  <a:gd name="connsiteY2574" fmla="*/ 225989 h 700110"/>
                  <a:gd name="connsiteX2575" fmla="*/ 598978 w 701227"/>
                  <a:gd name="connsiteY2575" fmla="*/ 148691 h 700110"/>
                  <a:gd name="connsiteX2576" fmla="*/ 607692 w 701227"/>
                  <a:gd name="connsiteY2576" fmla="*/ 151597 h 700110"/>
                  <a:gd name="connsiteX2577" fmla="*/ 601883 w 701227"/>
                  <a:gd name="connsiteY2577" fmla="*/ 157409 h 700110"/>
                  <a:gd name="connsiteX2578" fmla="*/ 598978 w 701227"/>
                  <a:gd name="connsiteY2578" fmla="*/ 148691 h 700110"/>
                  <a:gd name="connsiteX2579" fmla="*/ 598978 w 701227"/>
                  <a:gd name="connsiteY2579" fmla="*/ 148691 h 700110"/>
                  <a:gd name="connsiteX2580" fmla="*/ 567025 w 701227"/>
                  <a:gd name="connsiteY2580" fmla="*/ 451489 h 700110"/>
                  <a:gd name="connsiteX2581" fmla="*/ 558310 w 701227"/>
                  <a:gd name="connsiteY2581" fmla="*/ 463694 h 700110"/>
                  <a:gd name="connsiteX2582" fmla="*/ 552500 w 701227"/>
                  <a:gd name="connsiteY2582" fmla="*/ 450326 h 700110"/>
                  <a:gd name="connsiteX2583" fmla="*/ 567025 w 701227"/>
                  <a:gd name="connsiteY2583" fmla="*/ 451489 h 700110"/>
                  <a:gd name="connsiteX2584" fmla="*/ 567025 w 701227"/>
                  <a:gd name="connsiteY2584" fmla="*/ 451489 h 700110"/>
                  <a:gd name="connsiteX2585" fmla="*/ 550176 w 701227"/>
                  <a:gd name="connsiteY2585" fmla="*/ 595042 h 700110"/>
                  <a:gd name="connsiteX2586" fmla="*/ 540300 w 701227"/>
                  <a:gd name="connsiteY2586" fmla="*/ 596204 h 700110"/>
                  <a:gd name="connsiteX2587" fmla="*/ 550176 w 701227"/>
                  <a:gd name="connsiteY2587" fmla="*/ 595042 h 700110"/>
                  <a:gd name="connsiteX2588" fmla="*/ 550176 w 701227"/>
                  <a:gd name="connsiteY2588" fmla="*/ 595042 h 700110"/>
                  <a:gd name="connsiteX2589" fmla="*/ 582130 w 701227"/>
                  <a:gd name="connsiteY2589" fmla="*/ 370704 h 700110"/>
                  <a:gd name="connsiteX2590" fmla="*/ 568767 w 701227"/>
                  <a:gd name="connsiteY2590" fmla="*/ 380584 h 700110"/>
                  <a:gd name="connsiteX2591" fmla="*/ 568187 w 701227"/>
                  <a:gd name="connsiteY2591" fmla="*/ 366054 h 700110"/>
                  <a:gd name="connsiteX2592" fmla="*/ 582130 w 701227"/>
                  <a:gd name="connsiteY2592" fmla="*/ 370704 h 700110"/>
                  <a:gd name="connsiteX2593" fmla="*/ 582130 w 701227"/>
                  <a:gd name="connsiteY2593" fmla="*/ 370704 h 700110"/>
                  <a:gd name="connsiteX2594" fmla="*/ 552500 w 701227"/>
                  <a:gd name="connsiteY2594" fmla="*/ 509608 h 700110"/>
                  <a:gd name="connsiteX2595" fmla="*/ 565282 w 701227"/>
                  <a:gd name="connsiteY2595" fmla="*/ 512513 h 700110"/>
                  <a:gd name="connsiteX2596" fmla="*/ 559472 w 701227"/>
                  <a:gd name="connsiteY2596" fmla="*/ 521812 h 700110"/>
                  <a:gd name="connsiteX2597" fmla="*/ 553662 w 701227"/>
                  <a:gd name="connsiteY2597" fmla="*/ 520650 h 700110"/>
                  <a:gd name="connsiteX2598" fmla="*/ 552500 w 701227"/>
                  <a:gd name="connsiteY2598" fmla="*/ 509608 h 700110"/>
                  <a:gd name="connsiteX2599" fmla="*/ 552500 w 701227"/>
                  <a:gd name="connsiteY2599" fmla="*/ 509608 h 700110"/>
                  <a:gd name="connsiteX2600" fmla="*/ 595492 w 701227"/>
                  <a:gd name="connsiteY2600" fmla="*/ 289919 h 700110"/>
                  <a:gd name="connsiteX2601" fmla="*/ 582130 w 701227"/>
                  <a:gd name="connsiteY2601" fmla="*/ 298056 h 700110"/>
                  <a:gd name="connsiteX2602" fmla="*/ 584454 w 701227"/>
                  <a:gd name="connsiteY2602" fmla="*/ 284107 h 700110"/>
                  <a:gd name="connsiteX2603" fmla="*/ 595492 w 701227"/>
                  <a:gd name="connsiteY2603" fmla="*/ 289919 h 700110"/>
                  <a:gd name="connsiteX2604" fmla="*/ 595492 w 701227"/>
                  <a:gd name="connsiteY2604" fmla="*/ 289919 h 700110"/>
                  <a:gd name="connsiteX2605" fmla="*/ 606530 w 701227"/>
                  <a:gd name="connsiteY2605" fmla="*/ 207972 h 700110"/>
                  <a:gd name="connsiteX2606" fmla="*/ 594911 w 701227"/>
                  <a:gd name="connsiteY2606" fmla="*/ 213202 h 700110"/>
                  <a:gd name="connsiteX2607" fmla="*/ 606530 w 701227"/>
                  <a:gd name="connsiteY2607" fmla="*/ 207972 h 700110"/>
                  <a:gd name="connsiteX2608" fmla="*/ 606530 w 701227"/>
                  <a:gd name="connsiteY2608" fmla="*/ 207972 h 700110"/>
                  <a:gd name="connsiteX2609" fmla="*/ 615245 w 701227"/>
                  <a:gd name="connsiteY2609" fmla="*/ 123119 h 700110"/>
                  <a:gd name="connsiteX2610" fmla="*/ 616988 w 701227"/>
                  <a:gd name="connsiteY2610" fmla="*/ 129511 h 700110"/>
                  <a:gd name="connsiteX2611" fmla="*/ 610597 w 701227"/>
                  <a:gd name="connsiteY2611" fmla="*/ 127187 h 700110"/>
                  <a:gd name="connsiteX2612" fmla="*/ 615245 w 701227"/>
                  <a:gd name="connsiteY2612" fmla="*/ 123119 h 700110"/>
                  <a:gd name="connsiteX2613" fmla="*/ 615245 w 701227"/>
                  <a:gd name="connsiteY2613" fmla="*/ 123119 h 700110"/>
                  <a:gd name="connsiteX2614" fmla="*/ 580387 w 701227"/>
                  <a:gd name="connsiteY2614" fmla="*/ 428822 h 700110"/>
                  <a:gd name="connsiteX2615" fmla="*/ 571091 w 701227"/>
                  <a:gd name="connsiteY2615" fmla="*/ 441028 h 700110"/>
                  <a:gd name="connsiteX2616" fmla="*/ 565863 w 701227"/>
                  <a:gd name="connsiteY2616" fmla="*/ 427079 h 700110"/>
                  <a:gd name="connsiteX2617" fmla="*/ 580387 w 701227"/>
                  <a:gd name="connsiteY2617" fmla="*/ 428822 h 700110"/>
                  <a:gd name="connsiteX2618" fmla="*/ 580387 w 701227"/>
                  <a:gd name="connsiteY2618" fmla="*/ 428822 h 700110"/>
                  <a:gd name="connsiteX2619" fmla="*/ 552500 w 701227"/>
                  <a:gd name="connsiteY2619" fmla="*/ 568889 h 700110"/>
                  <a:gd name="connsiteX2620" fmla="*/ 561796 w 701227"/>
                  <a:gd name="connsiteY2620" fmla="*/ 570051 h 700110"/>
                  <a:gd name="connsiteX2621" fmla="*/ 561796 w 701227"/>
                  <a:gd name="connsiteY2621" fmla="*/ 575863 h 700110"/>
                  <a:gd name="connsiteX2622" fmla="*/ 553662 w 701227"/>
                  <a:gd name="connsiteY2622" fmla="*/ 576444 h 700110"/>
                  <a:gd name="connsiteX2623" fmla="*/ 552500 w 701227"/>
                  <a:gd name="connsiteY2623" fmla="*/ 568889 h 700110"/>
                  <a:gd name="connsiteX2624" fmla="*/ 552500 w 701227"/>
                  <a:gd name="connsiteY2624" fmla="*/ 568889 h 700110"/>
                  <a:gd name="connsiteX2625" fmla="*/ 594911 w 701227"/>
                  <a:gd name="connsiteY2625" fmla="*/ 349781 h 700110"/>
                  <a:gd name="connsiteX2626" fmla="*/ 584454 w 701227"/>
                  <a:gd name="connsiteY2626" fmla="*/ 358499 h 700110"/>
                  <a:gd name="connsiteX2627" fmla="*/ 580968 w 701227"/>
                  <a:gd name="connsiteY2627" fmla="*/ 343969 h 700110"/>
                  <a:gd name="connsiteX2628" fmla="*/ 594911 w 701227"/>
                  <a:gd name="connsiteY2628" fmla="*/ 349781 h 700110"/>
                  <a:gd name="connsiteX2629" fmla="*/ 594911 w 701227"/>
                  <a:gd name="connsiteY2629" fmla="*/ 349781 h 700110"/>
                  <a:gd name="connsiteX2630" fmla="*/ 606530 w 701227"/>
                  <a:gd name="connsiteY2630" fmla="*/ 265509 h 700110"/>
                  <a:gd name="connsiteX2631" fmla="*/ 597816 w 701227"/>
                  <a:gd name="connsiteY2631" fmla="*/ 275389 h 700110"/>
                  <a:gd name="connsiteX2632" fmla="*/ 594911 w 701227"/>
                  <a:gd name="connsiteY2632" fmla="*/ 262603 h 700110"/>
                  <a:gd name="connsiteX2633" fmla="*/ 606530 w 701227"/>
                  <a:gd name="connsiteY2633" fmla="*/ 265509 h 700110"/>
                  <a:gd name="connsiteX2634" fmla="*/ 606530 w 701227"/>
                  <a:gd name="connsiteY2634" fmla="*/ 265509 h 700110"/>
                  <a:gd name="connsiteX2635" fmla="*/ 618150 w 701227"/>
                  <a:gd name="connsiteY2635" fmla="*/ 184724 h 700110"/>
                  <a:gd name="connsiteX2636" fmla="*/ 608854 w 701227"/>
                  <a:gd name="connsiteY2636" fmla="*/ 189374 h 700110"/>
                  <a:gd name="connsiteX2637" fmla="*/ 618150 w 701227"/>
                  <a:gd name="connsiteY2637" fmla="*/ 184724 h 700110"/>
                  <a:gd name="connsiteX2638" fmla="*/ 618150 w 701227"/>
                  <a:gd name="connsiteY2638" fmla="*/ 184724 h 700110"/>
                  <a:gd name="connsiteX2639" fmla="*/ 578063 w 701227"/>
                  <a:gd name="connsiteY2639" fmla="*/ 487522 h 700110"/>
                  <a:gd name="connsiteX2640" fmla="*/ 567605 w 701227"/>
                  <a:gd name="connsiteY2640" fmla="*/ 496821 h 700110"/>
                  <a:gd name="connsiteX2641" fmla="*/ 568187 w 701227"/>
                  <a:gd name="connsiteY2641" fmla="*/ 483454 h 700110"/>
                  <a:gd name="connsiteX2642" fmla="*/ 578063 w 701227"/>
                  <a:gd name="connsiteY2642" fmla="*/ 487522 h 700110"/>
                  <a:gd name="connsiteX2643" fmla="*/ 578063 w 701227"/>
                  <a:gd name="connsiteY2643" fmla="*/ 487522 h 700110"/>
                  <a:gd name="connsiteX2644" fmla="*/ 558310 w 701227"/>
                  <a:gd name="connsiteY2644" fmla="*/ 629913 h 700110"/>
                  <a:gd name="connsiteX2645" fmla="*/ 558891 w 701227"/>
                  <a:gd name="connsiteY2645" fmla="*/ 631657 h 700110"/>
                  <a:gd name="connsiteX2646" fmla="*/ 554824 w 701227"/>
                  <a:gd name="connsiteY2646" fmla="*/ 634563 h 700110"/>
                  <a:gd name="connsiteX2647" fmla="*/ 553081 w 701227"/>
                  <a:gd name="connsiteY2647" fmla="*/ 632238 h 700110"/>
                  <a:gd name="connsiteX2648" fmla="*/ 558310 w 701227"/>
                  <a:gd name="connsiteY2648" fmla="*/ 629913 h 700110"/>
                  <a:gd name="connsiteX2649" fmla="*/ 558310 w 701227"/>
                  <a:gd name="connsiteY2649" fmla="*/ 629913 h 700110"/>
                  <a:gd name="connsiteX2650" fmla="*/ 582130 w 701227"/>
                  <a:gd name="connsiteY2650" fmla="*/ 400926 h 700110"/>
                  <a:gd name="connsiteX2651" fmla="*/ 591425 w 701227"/>
                  <a:gd name="connsiteY2651" fmla="*/ 413131 h 700110"/>
                  <a:gd name="connsiteX2652" fmla="*/ 579806 w 701227"/>
                  <a:gd name="connsiteY2652" fmla="*/ 416037 h 700110"/>
                  <a:gd name="connsiteX2653" fmla="*/ 575739 w 701227"/>
                  <a:gd name="connsiteY2653" fmla="*/ 407900 h 700110"/>
                  <a:gd name="connsiteX2654" fmla="*/ 582130 w 701227"/>
                  <a:gd name="connsiteY2654" fmla="*/ 400926 h 700110"/>
                  <a:gd name="connsiteX2655" fmla="*/ 582130 w 701227"/>
                  <a:gd name="connsiteY2655" fmla="*/ 400926 h 700110"/>
                  <a:gd name="connsiteX2656" fmla="*/ 573996 w 701227"/>
                  <a:gd name="connsiteY2656" fmla="*/ 546222 h 700110"/>
                  <a:gd name="connsiteX2657" fmla="*/ 570510 w 701227"/>
                  <a:gd name="connsiteY2657" fmla="*/ 555521 h 700110"/>
                  <a:gd name="connsiteX2658" fmla="*/ 562958 w 701227"/>
                  <a:gd name="connsiteY2658" fmla="*/ 549128 h 700110"/>
                  <a:gd name="connsiteX2659" fmla="*/ 573996 w 701227"/>
                  <a:gd name="connsiteY2659" fmla="*/ 546222 h 700110"/>
                  <a:gd name="connsiteX2660" fmla="*/ 573996 w 701227"/>
                  <a:gd name="connsiteY2660" fmla="*/ 546222 h 700110"/>
                  <a:gd name="connsiteX2661" fmla="*/ 590844 w 701227"/>
                  <a:gd name="connsiteY2661" fmla="*/ 323047 h 700110"/>
                  <a:gd name="connsiteX2662" fmla="*/ 606530 w 701227"/>
                  <a:gd name="connsiteY2662" fmla="*/ 325371 h 700110"/>
                  <a:gd name="connsiteX2663" fmla="*/ 605949 w 701227"/>
                  <a:gd name="connsiteY2663" fmla="*/ 331183 h 700110"/>
                  <a:gd name="connsiteX2664" fmla="*/ 597235 w 701227"/>
                  <a:gd name="connsiteY2664" fmla="*/ 335252 h 700110"/>
                  <a:gd name="connsiteX2665" fmla="*/ 590263 w 701227"/>
                  <a:gd name="connsiteY2665" fmla="*/ 328859 h 700110"/>
                  <a:gd name="connsiteX2666" fmla="*/ 590844 w 701227"/>
                  <a:gd name="connsiteY2666" fmla="*/ 323047 h 700110"/>
                  <a:gd name="connsiteX2667" fmla="*/ 590844 w 701227"/>
                  <a:gd name="connsiteY2667" fmla="*/ 323047 h 700110"/>
                  <a:gd name="connsiteX2668" fmla="*/ 612340 w 701227"/>
                  <a:gd name="connsiteY2668" fmla="*/ 238193 h 700110"/>
                  <a:gd name="connsiteX2669" fmla="*/ 619312 w 701227"/>
                  <a:gd name="connsiteY2669" fmla="*/ 246330 h 700110"/>
                  <a:gd name="connsiteX2670" fmla="*/ 607111 w 701227"/>
                  <a:gd name="connsiteY2670" fmla="*/ 249817 h 700110"/>
                  <a:gd name="connsiteX2671" fmla="*/ 612340 w 701227"/>
                  <a:gd name="connsiteY2671" fmla="*/ 238193 h 700110"/>
                  <a:gd name="connsiteX2672" fmla="*/ 612340 w 701227"/>
                  <a:gd name="connsiteY2672" fmla="*/ 238193 h 700110"/>
                  <a:gd name="connsiteX2673" fmla="*/ 625702 w 701227"/>
                  <a:gd name="connsiteY2673" fmla="*/ 157990 h 700110"/>
                  <a:gd name="connsiteX2674" fmla="*/ 629188 w 701227"/>
                  <a:gd name="connsiteY2674" fmla="*/ 164964 h 700110"/>
                  <a:gd name="connsiteX2675" fmla="*/ 624540 w 701227"/>
                  <a:gd name="connsiteY2675" fmla="*/ 168451 h 700110"/>
                  <a:gd name="connsiteX2676" fmla="*/ 621054 w 701227"/>
                  <a:gd name="connsiteY2676" fmla="*/ 163802 h 700110"/>
                  <a:gd name="connsiteX2677" fmla="*/ 625702 w 701227"/>
                  <a:gd name="connsiteY2677" fmla="*/ 157990 h 700110"/>
                  <a:gd name="connsiteX2678" fmla="*/ 625702 w 701227"/>
                  <a:gd name="connsiteY2678" fmla="*/ 157990 h 700110"/>
                  <a:gd name="connsiteX2679" fmla="*/ 589682 w 701227"/>
                  <a:gd name="connsiteY2679" fmla="*/ 463694 h 700110"/>
                  <a:gd name="connsiteX2680" fmla="*/ 581549 w 701227"/>
                  <a:gd name="connsiteY2680" fmla="*/ 474155 h 700110"/>
                  <a:gd name="connsiteX2681" fmla="*/ 578063 w 701227"/>
                  <a:gd name="connsiteY2681" fmla="*/ 461950 h 700110"/>
                  <a:gd name="connsiteX2682" fmla="*/ 589682 w 701227"/>
                  <a:gd name="connsiteY2682" fmla="*/ 463694 h 700110"/>
                  <a:gd name="connsiteX2683" fmla="*/ 589682 w 701227"/>
                  <a:gd name="connsiteY2683" fmla="*/ 463694 h 700110"/>
                  <a:gd name="connsiteX2684" fmla="*/ 571091 w 701227"/>
                  <a:gd name="connsiteY2684" fmla="*/ 607828 h 700110"/>
                  <a:gd name="connsiteX2685" fmla="*/ 564120 w 701227"/>
                  <a:gd name="connsiteY2685" fmla="*/ 609572 h 700110"/>
                  <a:gd name="connsiteX2686" fmla="*/ 571091 w 701227"/>
                  <a:gd name="connsiteY2686" fmla="*/ 607828 h 700110"/>
                  <a:gd name="connsiteX2687" fmla="*/ 571091 w 701227"/>
                  <a:gd name="connsiteY2687" fmla="*/ 607828 h 700110"/>
                  <a:gd name="connsiteX2688" fmla="*/ 594911 w 701227"/>
                  <a:gd name="connsiteY2688" fmla="*/ 377097 h 700110"/>
                  <a:gd name="connsiteX2689" fmla="*/ 605368 w 701227"/>
                  <a:gd name="connsiteY2689" fmla="*/ 386396 h 700110"/>
                  <a:gd name="connsiteX2690" fmla="*/ 593168 w 701227"/>
                  <a:gd name="connsiteY2690" fmla="*/ 392789 h 700110"/>
                  <a:gd name="connsiteX2691" fmla="*/ 589682 w 701227"/>
                  <a:gd name="connsiteY2691" fmla="*/ 384071 h 700110"/>
                  <a:gd name="connsiteX2692" fmla="*/ 594911 w 701227"/>
                  <a:gd name="connsiteY2692" fmla="*/ 377097 h 700110"/>
                  <a:gd name="connsiteX2693" fmla="*/ 594911 w 701227"/>
                  <a:gd name="connsiteY2693" fmla="*/ 377097 h 700110"/>
                  <a:gd name="connsiteX2694" fmla="*/ 587939 w 701227"/>
                  <a:gd name="connsiteY2694" fmla="*/ 524137 h 700110"/>
                  <a:gd name="connsiteX2695" fmla="*/ 580387 w 701227"/>
                  <a:gd name="connsiteY2695" fmla="*/ 532274 h 700110"/>
                  <a:gd name="connsiteX2696" fmla="*/ 578063 w 701227"/>
                  <a:gd name="connsiteY2696" fmla="*/ 521231 h 700110"/>
                  <a:gd name="connsiteX2697" fmla="*/ 587939 w 701227"/>
                  <a:gd name="connsiteY2697" fmla="*/ 524137 h 700110"/>
                  <a:gd name="connsiteX2698" fmla="*/ 587939 w 701227"/>
                  <a:gd name="connsiteY2698" fmla="*/ 524137 h 700110"/>
                  <a:gd name="connsiteX2699" fmla="*/ 618150 w 701227"/>
                  <a:gd name="connsiteY2699" fmla="*/ 302705 h 700110"/>
                  <a:gd name="connsiteX2700" fmla="*/ 606530 w 701227"/>
                  <a:gd name="connsiteY2700" fmla="*/ 309679 h 700110"/>
                  <a:gd name="connsiteX2701" fmla="*/ 606530 w 701227"/>
                  <a:gd name="connsiteY2701" fmla="*/ 297474 h 700110"/>
                  <a:gd name="connsiteX2702" fmla="*/ 618150 w 701227"/>
                  <a:gd name="connsiteY2702" fmla="*/ 302705 h 700110"/>
                  <a:gd name="connsiteX2703" fmla="*/ 618150 w 701227"/>
                  <a:gd name="connsiteY2703" fmla="*/ 302705 h 700110"/>
                  <a:gd name="connsiteX2704" fmla="*/ 629188 w 701227"/>
                  <a:gd name="connsiteY2704" fmla="*/ 220177 h 700110"/>
                  <a:gd name="connsiteX2705" fmla="*/ 620474 w 701227"/>
                  <a:gd name="connsiteY2705" fmla="*/ 226570 h 700110"/>
                  <a:gd name="connsiteX2706" fmla="*/ 619892 w 701227"/>
                  <a:gd name="connsiteY2706" fmla="*/ 217852 h 700110"/>
                  <a:gd name="connsiteX2707" fmla="*/ 629188 w 701227"/>
                  <a:gd name="connsiteY2707" fmla="*/ 220177 h 700110"/>
                  <a:gd name="connsiteX2708" fmla="*/ 629188 w 701227"/>
                  <a:gd name="connsiteY2708" fmla="*/ 220177 h 700110"/>
                  <a:gd name="connsiteX2709" fmla="*/ 599559 w 701227"/>
                  <a:gd name="connsiteY2709" fmla="*/ 438122 h 700110"/>
                  <a:gd name="connsiteX2710" fmla="*/ 603045 w 701227"/>
                  <a:gd name="connsiteY2710" fmla="*/ 442771 h 700110"/>
                  <a:gd name="connsiteX2711" fmla="*/ 602463 w 701227"/>
                  <a:gd name="connsiteY2711" fmla="*/ 448583 h 700110"/>
                  <a:gd name="connsiteX2712" fmla="*/ 589682 w 701227"/>
                  <a:gd name="connsiteY2712" fmla="*/ 449164 h 700110"/>
                  <a:gd name="connsiteX2713" fmla="*/ 593749 w 701227"/>
                  <a:gd name="connsiteY2713" fmla="*/ 436959 h 700110"/>
                  <a:gd name="connsiteX2714" fmla="*/ 599559 w 701227"/>
                  <a:gd name="connsiteY2714" fmla="*/ 438122 h 700110"/>
                  <a:gd name="connsiteX2715" fmla="*/ 599559 w 701227"/>
                  <a:gd name="connsiteY2715" fmla="*/ 438122 h 700110"/>
                  <a:gd name="connsiteX2716" fmla="*/ 583292 w 701227"/>
                  <a:gd name="connsiteY2716" fmla="*/ 581675 h 700110"/>
                  <a:gd name="connsiteX2717" fmla="*/ 576901 w 701227"/>
                  <a:gd name="connsiteY2717" fmla="*/ 587487 h 700110"/>
                  <a:gd name="connsiteX2718" fmla="*/ 583292 w 701227"/>
                  <a:gd name="connsiteY2718" fmla="*/ 581675 h 700110"/>
                  <a:gd name="connsiteX2719" fmla="*/ 583292 w 701227"/>
                  <a:gd name="connsiteY2719" fmla="*/ 581675 h 700110"/>
                  <a:gd name="connsiteX2720" fmla="*/ 615826 w 701227"/>
                  <a:gd name="connsiteY2720" fmla="*/ 360243 h 700110"/>
                  <a:gd name="connsiteX2721" fmla="*/ 603625 w 701227"/>
                  <a:gd name="connsiteY2721" fmla="*/ 367798 h 700110"/>
                  <a:gd name="connsiteX2722" fmla="*/ 607111 w 701227"/>
                  <a:gd name="connsiteY2722" fmla="*/ 355012 h 700110"/>
                  <a:gd name="connsiteX2723" fmla="*/ 615826 w 701227"/>
                  <a:gd name="connsiteY2723" fmla="*/ 360243 h 700110"/>
                  <a:gd name="connsiteX2724" fmla="*/ 615826 w 701227"/>
                  <a:gd name="connsiteY2724" fmla="*/ 360243 h 700110"/>
                  <a:gd name="connsiteX2725" fmla="*/ 623959 w 701227"/>
                  <a:gd name="connsiteY2725" fmla="*/ 273065 h 700110"/>
                  <a:gd name="connsiteX2726" fmla="*/ 629188 w 701227"/>
                  <a:gd name="connsiteY2726" fmla="*/ 281782 h 700110"/>
                  <a:gd name="connsiteX2727" fmla="*/ 621635 w 701227"/>
                  <a:gd name="connsiteY2727" fmla="*/ 288176 h 700110"/>
                  <a:gd name="connsiteX2728" fmla="*/ 615826 w 701227"/>
                  <a:gd name="connsiteY2728" fmla="*/ 279458 h 700110"/>
                  <a:gd name="connsiteX2729" fmla="*/ 623959 w 701227"/>
                  <a:gd name="connsiteY2729" fmla="*/ 273065 h 700110"/>
                  <a:gd name="connsiteX2730" fmla="*/ 623959 w 701227"/>
                  <a:gd name="connsiteY2730" fmla="*/ 273065 h 700110"/>
                  <a:gd name="connsiteX2731" fmla="*/ 600140 w 701227"/>
                  <a:gd name="connsiteY2731" fmla="*/ 500890 h 700110"/>
                  <a:gd name="connsiteX2732" fmla="*/ 588520 w 701227"/>
                  <a:gd name="connsiteY2732" fmla="*/ 505539 h 700110"/>
                  <a:gd name="connsiteX2733" fmla="*/ 600140 w 701227"/>
                  <a:gd name="connsiteY2733" fmla="*/ 500890 h 700110"/>
                  <a:gd name="connsiteX2734" fmla="*/ 600140 w 701227"/>
                  <a:gd name="connsiteY2734" fmla="*/ 500890 h 700110"/>
                  <a:gd name="connsiteX2735" fmla="*/ 634417 w 701227"/>
                  <a:gd name="connsiteY2735" fmla="*/ 195186 h 700110"/>
                  <a:gd name="connsiteX2736" fmla="*/ 641969 w 701227"/>
                  <a:gd name="connsiteY2736" fmla="*/ 200416 h 700110"/>
                  <a:gd name="connsiteX2737" fmla="*/ 635579 w 701227"/>
                  <a:gd name="connsiteY2737" fmla="*/ 204485 h 700110"/>
                  <a:gd name="connsiteX2738" fmla="*/ 634417 w 701227"/>
                  <a:gd name="connsiteY2738" fmla="*/ 195186 h 700110"/>
                  <a:gd name="connsiteX2739" fmla="*/ 634417 w 701227"/>
                  <a:gd name="connsiteY2739" fmla="*/ 195186 h 700110"/>
                  <a:gd name="connsiteX2740" fmla="*/ 608273 w 701227"/>
                  <a:gd name="connsiteY2740" fmla="*/ 413131 h 700110"/>
                  <a:gd name="connsiteX2741" fmla="*/ 615245 w 701227"/>
                  <a:gd name="connsiteY2741" fmla="*/ 421848 h 700110"/>
                  <a:gd name="connsiteX2742" fmla="*/ 607692 w 701227"/>
                  <a:gd name="connsiteY2742" fmla="*/ 428822 h 700110"/>
                  <a:gd name="connsiteX2743" fmla="*/ 601301 w 701227"/>
                  <a:gd name="connsiteY2743" fmla="*/ 417199 h 700110"/>
                  <a:gd name="connsiteX2744" fmla="*/ 608273 w 701227"/>
                  <a:gd name="connsiteY2744" fmla="*/ 413131 h 700110"/>
                  <a:gd name="connsiteX2745" fmla="*/ 608273 w 701227"/>
                  <a:gd name="connsiteY2745" fmla="*/ 413131 h 700110"/>
                  <a:gd name="connsiteX2746" fmla="*/ 596654 w 701227"/>
                  <a:gd name="connsiteY2746" fmla="*/ 560171 h 700110"/>
                  <a:gd name="connsiteX2747" fmla="*/ 589101 w 701227"/>
                  <a:gd name="connsiteY2747" fmla="*/ 564239 h 700110"/>
                  <a:gd name="connsiteX2748" fmla="*/ 596654 w 701227"/>
                  <a:gd name="connsiteY2748" fmla="*/ 560171 h 700110"/>
                  <a:gd name="connsiteX2749" fmla="*/ 596654 w 701227"/>
                  <a:gd name="connsiteY2749" fmla="*/ 560171 h 700110"/>
                  <a:gd name="connsiteX2750" fmla="*/ 628026 w 701227"/>
                  <a:gd name="connsiteY2750" fmla="*/ 337576 h 700110"/>
                  <a:gd name="connsiteX2751" fmla="*/ 618150 w 701227"/>
                  <a:gd name="connsiteY2751" fmla="*/ 345713 h 700110"/>
                  <a:gd name="connsiteX2752" fmla="*/ 618730 w 701227"/>
                  <a:gd name="connsiteY2752" fmla="*/ 332927 h 700110"/>
                  <a:gd name="connsiteX2753" fmla="*/ 628026 w 701227"/>
                  <a:gd name="connsiteY2753" fmla="*/ 337576 h 700110"/>
                  <a:gd name="connsiteX2754" fmla="*/ 628026 w 701227"/>
                  <a:gd name="connsiteY2754" fmla="*/ 337576 h 700110"/>
                  <a:gd name="connsiteX2755" fmla="*/ 640807 w 701227"/>
                  <a:gd name="connsiteY2755" fmla="*/ 255629 h 700110"/>
                  <a:gd name="connsiteX2756" fmla="*/ 636741 w 701227"/>
                  <a:gd name="connsiteY2756" fmla="*/ 262603 h 700110"/>
                  <a:gd name="connsiteX2757" fmla="*/ 631512 w 701227"/>
                  <a:gd name="connsiteY2757" fmla="*/ 252723 h 700110"/>
                  <a:gd name="connsiteX2758" fmla="*/ 640807 w 701227"/>
                  <a:gd name="connsiteY2758" fmla="*/ 255629 h 700110"/>
                  <a:gd name="connsiteX2759" fmla="*/ 640807 w 701227"/>
                  <a:gd name="connsiteY2759" fmla="*/ 255629 h 700110"/>
                  <a:gd name="connsiteX2760" fmla="*/ 643712 w 701227"/>
                  <a:gd name="connsiteY2760" fmla="*/ 174844 h 700110"/>
                  <a:gd name="connsiteX2761" fmla="*/ 651265 w 701227"/>
                  <a:gd name="connsiteY2761" fmla="*/ 177169 h 700110"/>
                  <a:gd name="connsiteX2762" fmla="*/ 643712 w 701227"/>
                  <a:gd name="connsiteY2762" fmla="*/ 174844 h 700110"/>
                  <a:gd name="connsiteX2763" fmla="*/ 643712 w 701227"/>
                  <a:gd name="connsiteY2763" fmla="*/ 174844 h 700110"/>
                  <a:gd name="connsiteX2764" fmla="*/ 612340 w 701227"/>
                  <a:gd name="connsiteY2764" fmla="*/ 478223 h 700110"/>
                  <a:gd name="connsiteX2765" fmla="*/ 601883 w 701227"/>
                  <a:gd name="connsiteY2765" fmla="*/ 484617 h 700110"/>
                  <a:gd name="connsiteX2766" fmla="*/ 604787 w 701227"/>
                  <a:gd name="connsiteY2766" fmla="*/ 474155 h 700110"/>
                  <a:gd name="connsiteX2767" fmla="*/ 612340 w 701227"/>
                  <a:gd name="connsiteY2767" fmla="*/ 478223 h 700110"/>
                  <a:gd name="connsiteX2768" fmla="*/ 612340 w 701227"/>
                  <a:gd name="connsiteY2768" fmla="*/ 478223 h 700110"/>
                  <a:gd name="connsiteX2769" fmla="*/ 626864 w 701227"/>
                  <a:gd name="connsiteY2769" fmla="*/ 396276 h 700110"/>
                  <a:gd name="connsiteX2770" fmla="*/ 616407 w 701227"/>
                  <a:gd name="connsiteY2770" fmla="*/ 403832 h 700110"/>
                  <a:gd name="connsiteX2771" fmla="*/ 616988 w 701227"/>
                  <a:gd name="connsiteY2771" fmla="*/ 392208 h 700110"/>
                  <a:gd name="connsiteX2772" fmla="*/ 626864 w 701227"/>
                  <a:gd name="connsiteY2772" fmla="*/ 396276 h 700110"/>
                  <a:gd name="connsiteX2773" fmla="*/ 626864 w 701227"/>
                  <a:gd name="connsiteY2773" fmla="*/ 396276 h 700110"/>
                  <a:gd name="connsiteX2774" fmla="*/ 628026 w 701227"/>
                  <a:gd name="connsiteY2774" fmla="*/ 313167 h 700110"/>
                  <a:gd name="connsiteX2775" fmla="*/ 639645 w 701227"/>
                  <a:gd name="connsiteY2775" fmla="*/ 314910 h 700110"/>
                  <a:gd name="connsiteX2776" fmla="*/ 632093 w 701227"/>
                  <a:gd name="connsiteY2776" fmla="*/ 323628 h 700110"/>
                  <a:gd name="connsiteX2777" fmla="*/ 628026 w 701227"/>
                  <a:gd name="connsiteY2777" fmla="*/ 313167 h 700110"/>
                  <a:gd name="connsiteX2778" fmla="*/ 628026 w 701227"/>
                  <a:gd name="connsiteY2778" fmla="*/ 313167 h 700110"/>
                  <a:gd name="connsiteX2779" fmla="*/ 604787 w 701227"/>
                  <a:gd name="connsiteY2779" fmla="*/ 533436 h 700110"/>
                  <a:gd name="connsiteX2780" fmla="*/ 610597 w 701227"/>
                  <a:gd name="connsiteY2780" fmla="*/ 539248 h 700110"/>
                  <a:gd name="connsiteX2781" fmla="*/ 603045 w 701227"/>
                  <a:gd name="connsiteY2781" fmla="*/ 542735 h 700110"/>
                  <a:gd name="connsiteX2782" fmla="*/ 604787 w 701227"/>
                  <a:gd name="connsiteY2782" fmla="*/ 533436 h 700110"/>
                  <a:gd name="connsiteX2783" fmla="*/ 604787 w 701227"/>
                  <a:gd name="connsiteY2783" fmla="*/ 533436 h 700110"/>
                  <a:gd name="connsiteX2784" fmla="*/ 651846 w 701227"/>
                  <a:gd name="connsiteY2784" fmla="*/ 232963 h 700110"/>
                  <a:gd name="connsiteX2785" fmla="*/ 642550 w 701227"/>
                  <a:gd name="connsiteY2785" fmla="*/ 236450 h 700110"/>
                  <a:gd name="connsiteX2786" fmla="*/ 651846 w 701227"/>
                  <a:gd name="connsiteY2786" fmla="*/ 232963 h 700110"/>
                  <a:gd name="connsiteX2787" fmla="*/ 651846 w 701227"/>
                  <a:gd name="connsiteY2787" fmla="*/ 232963 h 700110"/>
                  <a:gd name="connsiteX2788" fmla="*/ 623959 w 701227"/>
                  <a:gd name="connsiteY2788" fmla="*/ 453814 h 700110"/>
                  <a:gd name="connsiteX2789" fmla="*/ 613502 w 701227"/>
                  <a:gd name="connsiteY2789" fmla="*/ 460207 h 700110"/>
                  <a:gd name="connsiteX2790" fmla="*/ 623959 w 701227"/>
                  <a:gd name="connsiteY2790" fmla="*/ 453814 h 700110"/>
                  <a:gd name="connsiteX2791" fmla="*/ 623959 w 701227"/>
                  <a:gd name="connsiteY2791" fmla="*/ 453814 h 700110"/>
                  <a:gd name="connsiteX2792" fmla="*/ 638483 w 701227"/>
                  <a:gd name="connsiteY2792" fmla="*/ 373029 h 700110"/>
                  <a:gd name="connsiteX2793" fmla="*/ 631512 w 701227"/>
                  <a:gd name="connsiteY2793" fmla="*/ 381746 h 700110"/>
                  <a:gd name="connsiteX2794" fmla="*/ 626864 w 701227"/>
                  <a:gd name="connsiteY2794" fmla="*/ 371285 h 700110"/>
                  <a:gd name="connsiteX2795" fmla="*/ 638483 w 701227"/>
                  <a:gd name="connsiteY2795" fmla="*/ 373029 h 700110"/>
                  <a:gd name="connsiteX2796" fmla="*/ 638483 w 701227"/>
                  <a:gd name="connsiteY2796" fmla="*/ 373029 h 700110"/>
                  <a:gd name="connsiteX2797" fmla="*/ 651265 w 701227"/>
                  <a:gd name="connsiteY2797" fmla="*/ 292244 h 700110"/>
                  <a:gd name="connsiteX2798" fmla="*/ 641969 w 701227"/>
                  <a:gd name="connsiteY2798" fmla="*/ 297474 h 700110"/>
                  <a:gd name="connsiteX2799" fmla="*/ 644293 w 701227"/>
                  <a:gd name="connsiteY2799" fmla="*/ 287594 h 700110"/>
                  <a:gd name="connsiteX2800" fmla="*/ 651265 w 701227"/>
                  <a:gd name="connsiteY2800" fmla="*/ 292244 h 700110"/>
                  <a:gd name="connsiteX2801" fmla="*/ 651265 w 701227"/>
                  <a:gd name="connsiteY2801" fmla="*/ 292244 h 700110"/>
                  <a:gd name="connsiteX2802" fmla="*/ 618730 w 701227"/>
                  <a:gd name="connsiteY2802" fmla="*/ 510189 h 700110"/>
                  <a:gd name="connsiteX2803" fmla="*/ 623378 w 701227"/>
                  <a:gd name="connsiteY2803" fmla="*/ 516582 h 700110"/>
                  <a:gd name="connsiteX2804" fmla="*/ 619312 w 701227"/>
                  <a:gd name="connsiteY2804" fmla="*/ 520650 h 700110"/>
                  <a:gd name="connsiteX2805" fmla="*/ 612921 w 701227"/>
                  <a:gd name="connsiteY2805" fmla="*/ 517163 h 700110"/>
                  <a:gd name="connsiteX2806" fmla="*/ 618730 w 701227"/>
                  <a:gd name="connsiteY2806" fmla="*/ 510189 h 700110"/>
                  <a:gd name="connsiteX2807" fmla="*/ 618730 w 701227"/>
                  <a:gd name="connsiteY2807" fmla="*/ 510189 h 700110"/>
                  <a:gd name="connsiteX2808" fmla="*/ 656493 w 701227"/>
                  <a:gd name="connsiteY2808" fmla="*/ 207972 h 700110"/>
                  <a:gd name="connsiteX2809" fmla="*/ 662884 w 701227"/>
                  <a:gd name="connsiteY2809" fmla="*/ 211459 h 700110"/>
                  <a:gd name="connsiteX2810" fmla="*/ 655912 w 701227"/>
                  <a:gd name="connsiteY2810" fmla="*/ 213202 h 700110"/>
                  <a:gd name="connsiteX2811" fmla="*/ 656493 w 701227"/>
                  <a:gd name="connsiteY2811" fmla="*/ 207972 h 700110"/>
                  <a:gd name="connsiteX2812" fmla="*/ 656493 w 701227"/>
                  <a:gd name="connsiteY2812" fmla="*/ 207972 h 700110"/>
                  <a:gd name="connsiteX2813" fmla="*/ 636159 w 701227"/>
                  <a:gd name="connsiteY2813" fmla="*/ 430566 h 700110"/>
                  <a:gd name="connsiteX2814" fmla="*/ 630931 w 701227"/>
                  <a:gd name="connsiteY2814" fmla="*/ 439284 h 700110"/>
                  <a:gd name="connsiteX2815" fmla="*/ 626283 w 701227"/>
                  <a:gd name="connsiteY2815" fmla="*/ 429404 h 700110"/>
                  <a:gd name="connsiteX2816" fmla="*/ 636159 w 701227"/>
                  <a:gd name="connsiteY2816" fmla="*/ 430566 h 700110"/>
                  <a:gd name="connsiteX2817" fmla="*/ 636159 w 701227"/>
                  <a:gd name="connsiteY2817" fmla="*/ 430566 h 700110"/>
                  <a:gd name="connsiteX2818" fmla="*/ 618150 w 701227"/>
                  <a:gd name="connsiteY2818" fmla="*/ 572376 h 700110"/>
                  <a:gd name="connsiteX2819" fmla="*/ 618150 w 701227"/>
                  <a:gd name="connsiteY2819" fmla="*/ 576444 h 700110"/>
                  <a:gd name="connsiteX2820" fmla="*/ 617569 w 701227"/>
                  <a:gd name="connsiteY2820" fmla="*/ 577025 h 700110"/>
                  <a:gd name="connsiteX2821" fmla="*/ 616407 w 701227"/>
                  <a:gd name="connsiteY2821" fmla="*/ 577606 h 700110"/>
                  <a:gd name="connsiteX2822" fmla="*/ 611178 w 701227"/>
                  <a:gd name="connsiteY2822" fmla="*/ 573538 h 700110"/>
                  <a:gd name="connsiteX2823" fmla="*/ 618150 w 701227"/>
                  <a:gd name="connsiteY2823" fmla="*/ 572376 h 700110"/>
                  <a:gd name="connsiteX2824" fmla="*/ 618150 w 701227"/>
                  <a:gd name="connsiteY2824" fmla="*/ 572376 h 700110"/>
                  <a:gd name="connsiteX2825" fmla="*/ 650684 w 701227"/>
                  <a:gd name="connsiteY2825" fmla="*/ 350362 h 700110"/>
                  <a:gd name="connsiteX2826" fmla="*/ 638483 w 701227"/>
                  <a:gd name="connsiteY2826" fmla="*/ 352106 h 700110"/>
                  <a:gd name="connsiteX2827" fmla="*/ 650684 w 701227"/>
                  <a:gd name="connsiteY2827" fmla="*/ 350362 h 700110"/>
                  <a:gd name="connsiteX2828" fmla="*/ 650684 w 701227"/>
                  <a:gd name="connsiteY2828" fmla="*/ 350362 h 700110"/>
                  <a:gd name="connsiteX2829" fmla="*/ 659398 w 701227"/>
                  <a:gd name="connsiteY2829" fmla="*/ 264347 h 700110"/>
                  <a:gd name="connsiteX2830" fmla="*/ 663465 w 701227"/>
                  <a:gd name="connsiteY2830" fmla="*/ 271321 h 700110"/>
                  <a:gd name="connsiteX2831" fmla="*/ 654750 w 701227"/>
                  <a:gd name="connsiteY2831" fmla="*/ 272484 h 700110"/>
                  <a:gd name="connsiteX2832" fmla="*/ 659398 w 701227"/>
                  <a:gd name="connsiteY2832" fmla="*/ 264347 h 700110"/>
                  <a:gd name="connsiteX2833" fmla="*/ 659398 w 701227"/>
                  <a:gd name="connsiteY2833" fmla="*/ 264347 h 700110"/>
                  <a:gd name="connsiteX2834" fmla="*/ 634417 w 701227"/>
                  <a:gd name="connsiteY2834" fmla="*/ 491009 h 700110"/>
                  <a:gd name="connsiteX2835" fmla="*/ 625121 w 701227"/>
                  <a:gd name="connsiteY2835" fmla="*/ 494497 h 700110"/>
                  <a:gd name="connsiteX2836" fmla="*/ 634417 w 701227"/>
                  <a:gd name="connsiteY2836" fmla="*/ 491009 h 700110"/>
                  <a:gd name="connsiteX2837" fmla="*/ 634417 w 701227"/>
                  <a:gd name="connsiteY2837" fmla="*/ 491009 h 700110"/>
                  <a:gd name="connsiteX2838" fmla="*/ 647779 w 701227"/>
                  <a:gd name="connsiteY2838" fmla="*/ 406737 h 700110"/>
                  <a:gd name="connsiteX2839" fmla="*/ 638483 w 701227"/>
                  <a:gd name="connsiteY2839" fmla="*/ 413131 h 700110"/>
                  <a:gd name="connsiteX2840" fmla="*/ 647779 w 701227"/>
                  <a:gd name="connsiteY2840" fmla="*/ 406737 h 700110"/>
                  <a:gd name="connsiteX2841" fmla="*/ 647779 w 701227"/>
                  <a:gd name="connsiteY2841" fmla="*/ 406737 h 700110"/>
                  <a:gd name="connsiteX2842" fmla="*/ 623378 w 701227"/>
                  <a:gd name="connsiteY2842" fmla="*/ 550291 h 700110"/>
                  <a:gd name="connsiteX2843" fmla="*/ 631512 w 701227"/>
                  <a:gd name="connsiteY2843" fmla="*/ 551453 h 700110"/>
                  <a:gd name="connsiteX2844" fmla="*/ 623378 w 701227"/>
                  <a:gd name="connsiteY2844" fmla="*/ 550291 h 700110"/>
                  <a:gd name="connsiteX2845" fmla="*/ 623378 w 701227"/>
                  <a:gd name="connsiteY2845" fmla="*/ 550291 h 700110"/>
                  <a:gd name="connsiteX2846" fmla="*/ 657075 w 701227"/>
                  <a:gd name="connsiteY2846" fmla="*/ 321884 h 700110"/>
                  <a:gd name="connsiteX2847" fmla="*/ 662303 w 701227"/>
                  <a:gd name="connsiteY2847" fmla="*/ 328859 h 700110"/>
                  <a:gd name="connsiteX2848" fmla="*/ 655332 w 701227"/>
                  <a:gd name="connsiteY2848" fmla="*/ 334671 h 700110"/>
                  <a:gd name="connsiteX2849" fmla="*/ 651265 w 701227"/>
                  <a:gd name="connsiteY2849" fmla="*/ 327696 h 700110"/>
                  <a:gd name="connsiteX2850" fmla="*/ 657075 w 701227"/>
                  <a:gd name="connsiteY2850" fmla="*/ 321884 h 700110"/>
                  <a:gd name="connsiteX2851" fmla="*/ 657075 w 701227"/>
                  <a:gd name="connsiteY2851" fmla="*/ 321884 h 700110"/>
                  <a:gd name="connsiteX2852" fmla="*/ 672761 w 701227"/>
                  <a:gd name="connsiteY2852" fmla="*/ 243424 h 700110"/>
                  <a:gd name="connsiteX2853" fmla="*/ 673922 w 701227"/>
                  <a:gd name="connsiteY2853" fmla="*/ 249817 h 700110"/>
                  <a:gd name="connsiteX2854" fmla="*/ 667532 w 701227"/>
                  <a:gd name="connsiteY2854" fmla="*/ 249236 h 700110"/>
                  <a:gd name="connsiteX2855" fmla="*/ 672761 w 701227"/>
                  <a:gd name="connsiteY2855" fmla="*/ 243424 h 700110"/>
                  <a:gd name="connsiteX2856" fmla="*/ 672761 w 701227"/>
                  <a:gd name="connsiteY2856" fmla="*/ 243424 h 700110"/>
                  <a:gd name="connsiteX2857" fmla="*/ 647198 w 701227"/>
                  <a:gd name="connsiteY2857" fmla="*/ 468343 h 700110"/>
                  <a:gd name="connsiteX2858" fmla="*/ 638483 w 701227"/>
                  <a:gd name="connsiteY2858" fmla="*/ 472411 h 700110"/>
                  <a:gd name="connsiteX2859" fmla="*/ 639645 w 701227"/>
                  <a:gd name="connsiteY2859" fmla="*/ 464856 h 700110"/>
                  <a:gd name="connsiteX2860" fmla="*/ 647198 w 701227"/>
                  <a:gd name="connsiteY2860" fmla="*/ 468343 h 700110"/>
                  <a:gd name="connsiteX2861" fmla="*/ 647198 w 701227"/>
                  <a:gd name="connsiteY2861" fmla="*/ 468343 h 700110"/>
                  <a:gd name="connsiteX2862" fmla="*/ 655912 w 701227"/>
                  <a:gd name="connsiteY2862" fmla="*/ 380584 h 700110"/>
                  <a:gd name="connsiteX2863" fmla="*/ 661722 w 701227"/>
                  <a:gd name="connsiteY2863" fmla="*/ 387558 h 700110"/>
                  <a:gd name="connsiteX2864" fmla="*/ 654170 w 701227"/>
                  <a:gd name="connsiteY2864" fmla="*/ 392789 h 700110"/>
                  <a:gd name="connsiteX2865" fmla="*/ 649522 w 701227"/>
                  <a:gd name="connsiteY2865" fmla="*/ 385815 h 700110"/>
                  <a:gd name="connsiteX2866" fmla="*/ 655912 w 701227"/>
                  <a:gd name="connsiteY2866" fmla="*/ 380584 h 700110"/>
                  <a:gd name="connsiteX2867" fmla="*/ 655912 w 701227"/>
                  <a:gd name="connsiteY2867" fmla="*/ 380584 h 700110"/>
                  <a:gd name="connsiteX2868" fmla="*/ 669856 w 701227"/>
                  <a:gd name="connsiteY2868" fmla="*/ 299218 h 700110"/>
                  <a:gd name="connsiteX2869" fmla="*/ 675084 w 701227"/>
                  <a:gd name="connsiteY2869" fmla="*/ 306192 h 700110"/>
                  <a:gd name="connsiteX2870" fmla="*/ 669856 w 701227"/>
                  <a:gd name="connsiteY2870" fmla="*/ 310261 h 700110"/>
                  <a:gd name="connsiteX2871" fmla="*/ 664627 w 701227"/>
                  <a:gd name="connsiteY2871" fmla="*/ 303867 h 700110"/>
                  <a:gd name="connsiteX2872" fmla="*/ 669856 w 701227"/>
                  <a:gd name="connsiteY2872" fmla="*/ 299218 h 700110"/>
                  <a:gd name="connsiteX2873" fmla="*/ 669856 w 701227"/>
                  <a:gd name="connsiteY2873" fmla="*/ 299218 h 700110"/>
                  <a:gd name="connsiteX2874" fmla="*/ 643712 w 701227"/>
                  <a:gd name="connsiteY2874" fmla="*/ 527624 h 700110"/>
                  <a:gd name="connsiteX2875" fmla="*/ 637321 w 701227"/>
                  <a:gd name="connsiteY2875" fmla="*/ 529368 h 700110"/>
                  <a:gd name="connsiteX2876" fmla="*/ 640226 w 701227"/>
                  <a:gd name="connsiteY2876" fmla="*/ 522975 h 700110"/>
                  <a:gd name="connsiteX2877" fmla="*/ 643712 w 701227"/>
                  <a:gd name="connsiteY2877" fmla="*/ 527624 h 700110"/>
                  <a:gd name="connsiteX2878" fmla="*/ 643712 w 701227"/>
                  <a:gd name="connsiteY2878" fmla="*/ 527624 h 700110"/>
                  <a:gd name="connsiteX2879" fmla="*/ 658817 w 701227"/>
                  <a:gd name="connsiteY2879" fmla="*/ 445677 h 700110"/>
                  <a:gd name="connsiteX2880" fmla="*/ 649522 w 701227"/>
                  <a:gd name="connsiteY2880" fmla="*/ 446839 h 700110"/>
                  <a:gd name="connsiteX2881" fmla="*/ 658817 w 701227"/>
                  <a:gd name="connsiteY2881" fmla="*/ 445677 h 700110"/>
                  <a:gd name="connsiteX2882" fmla="*/ 658817 w 701227"/>
                  <a:gd name="connsiteY2882" fmla="*/ 445677 h 700110"/>
                  <a:gd name="connsiteX2883" fmla="*/ 672761 w 701227"/>
                  <a:gd name="connsiteY2883" fmla="*/ 363148 h 700110"/>
                  <a:gd name="connsiteX2884" fmla="*/ 664627 w 701227"/>
                  <a:gd name="connsiteY2884" fmla="*/ 367798 h 700110"/>
                  <a:gd name="connsiteX2885" fmla="*/ 665208 w 701227"/>
                  <a:gd name="connsiteY2885" fmla="*/ 360243 h 700110"/>
                  <a:gd name="connsiteX2886" fmla="*/ 672761 w 701227"/>
                  <a:gd name="connsiteY2886" fmla="*/ 363148 h 700110"/>
                  <a:gd name="connsiteX2887" fmla="*/ 672761 w 701227"/>
                  <a:gd name="connsiteY2887" fmla="*/ 363148 h 700110"/>
                  <a:gd name="connsiteX2888" fmla="*/ 683799 w 701227"/>
                  <a:gd name="connsiteY2888" fmla="*/ 278876 h 700110"/>
                  <a:gd name="connsiteX2889" fmla="*/ 680894 w 701227"/>
                  <a:gd name="connsiteY2889" fmla="*/ 285270 h 700110"/>
                  <a:gd name="connsiteX2890" fmla="*/ 676246 w 701227"/>
                  <a:gd name="connsiteY2890" fmla="*/ 281782 h 700110"/>
                  <a:gd name="connsiteX2891" fmla="*/ 683799 w 701227"/>
                  <a:gd name="connsiteY2891" fmla="*/ 278876 h 700110"/>
                  <a:gd name="connsiteX2892" fmla="*/ 683799 w 701227"/>
                  <a:gd name="connsiteY2892" fmla="*/ 278876 h 700110"/>
                  <a:gd name="connsiteX2893" fmla="*/ 654750 w 701227"/>
                  <a:gd name="connsiteY2893" fmla="*/ 501471 h 700110"/>
                  <a:gd name="connsiteX2894" fmla="*/ 650103 w 701227"/>
                  <a:gd name="connsiteY2894" fmla="*/ 506702 h 700110"/>
                  <a:gd name="connsiteX2895" fmla="*/ 654750 w 701227"/>
                  <a:gd name="connsiteY2895" fmla="*/ 501471 h 700110"/>
                  <a:gd name="connsiteX2896" fmla="*/ 654750 w 701227"/>
                  <a:gd name="connsiteY2896" fmla="*/ 501471 h 700110"/>
                  <a:gd name="connsiteX2897" fmla="*/ 665789 w 701227"/>
                  <a:gd name="connsiteY2897" fmla="*/ 418361 h 700110"/>
                  <a:gd name="connsiteX2898" fmla="*/ 671599 w 701227"/>
                  <a:gd name="connsiteY2898" fmla="*/ 424173 h 700110"/>
                  <a:gd name="connsiteX2899" fmla="*/ 663465 w 701227"/>
                  <a:gd name="connsiteY2899" fmla="*/ 425917 h 700110"/>
                  <a:gd name="connsiteX2900" fmla="*/ 665789 w 701227"/>
                  <a:gd name="connsiteY2900" fmla="*/ 418361 h 700110"/>
                  <a:gd name="connsiteX2901" fmla="*/ 665789 w 701227"/>
                  <a:gd name="connsiteY2901" fmla="*/ 418361 h 700110"/>
                  <a:gd name="connsiteX2902" fmla="*/ 678570 w 701227"/>
                  <a:gd name="connsiteY2902" fmla="*/ 336995 h 700110"/>
                  <a:gd name="connsiteX2903" fmla="*/ 684961 w 701227"/>
                  <a:gd name="connsiteY2903" fmla="*/ 341644 h 700110"/>
                  <a:gd name="connsiteX2904" fmla="*/ 677989 w 701227"/>
                  <a:gd name="connsiteY2904" fmla="*/ 344550 h 700110"/>
                  <a:gd name="connsiteX2905" fmla="*/ 678570 w 701227"/>
                  <a:gd name="connsiteY2905" fmla="*/ 336995 h 700110"/>
                  <a:gd name="connsiteX2906" fmla="*/ 678570 w 701227"/>
                  <a:gd name="connsiteY2906" fmla="*/ 336995 h 700110"/>
                  <a:gd name="connsiteX2907" fmla="*/ 665208 w 701227"/>
                  <a:gd name="connsiteY2907" fmla="*/ 476480 h 700110"/>
                  <a:gd name="connsiteX2908" fmla="*/ 669275 w 701227"/>
                  <a:gd name="connsiteY2908" fmla="*/ 481711 h 700110"/>
                  <a:gd name="connsiteX2909" fmla="*/ 664046 w 701227"/>
                  <a:gd name="connsiteY2909" fmla="*/ 485779 h 700110"/>
                  <a:gd name="connsiteX2910" fmla="*/ 665208 w 701227"/>
                  <a:gd name="connsiteY2910" fmla="*/ 476480 h 700110"/>
                  <a:gd name="connsiteX2911" fmla="*/ 665208 w 701227"/>
                  <a:gd name="connsiteY2911" fmla="*/ 476480 h 700110"/>
                  <a:gd name="connsiteX2912" fmla="*/ 682637 w 701227"/>
                  <a:gd name="connsiteY2912" fmla="*/ 398601 h 700110"/>
                  <a:gd name="connsiteX2913" fmla="*/ 677408 w 701227"/>
                  <a:gd name="connsiteY2913" fmla="*/ 403832 h 700110"/>
                  <a:gd name="connsiteX2914" fmla="*/ 676246 w 701227"/>
                  <a:gd name="connsiteY2914" fmla="*/ 396276 h 700110"/>
                  <a:gd name="connsiteX2915" fmla="*/ 682637 w 701227"/>
                  <a:gd name="connsiteY2915" fmla="*/ 398601 h 700110"/>
                  <a:gd name="connsiteX2916" fmla="*/ 682637 w 701227"/>
                  <a:gd name="connsiteY2916" fmla="*/ 398601 h 700110"/>
                  <a:gd name="connsiteX2917" fmla="*/ 687866 w 701227"/>
                  <a:gd name="connsiteY2917" fmla="*/ 317816 h 700110"/>
                  <a:gd name="connsiteX2918" fmla="*/ 695999 w 701227"/>
                  <a:gd name="connsiteY2918" fmla="*/ 317235 h 700110"/>
                  <a:gd name="connsiteX2919" fmla="*/ 687866 w 701227"/>
                  <a:gd name="connsiteY2919" fmla="*/ 317816 h 700110"/>
                  <a:gd name="connsiteX2920" fmla="*/ 687866 w 701227"/>
                  <a:gd name="connsiteY2920" fmla="*/ 317816 h 700110"/>
                  <a:gd name="connsiteX2921" fmla="*/ 680313 w 701227"/>
                  <a:gd name="connsiteY2921" fmla="*/ 456138 h 700110"/>
                  <a:gd name="connsiteX2922" fmla="*/ 674504 w 701227"/>
                  <a:gd name="connsiteY2922" fmla="*/ 459626 h 700110"/>
                  <a:gd name="connsiteX2923" fmla="*/ 680313 w 701227"/>
                  <a:gd name="connsiteY2923" fmla="*/ 456138 h 700110"/>
                  <a:gd name="connsiteX2924" fmla="*/ 680313 w 701227"/>
                  <a:gd name="connsiteY2924" fmla="*/ 456138 h 700110"/>
                  <a:gd name="connsiteX2925" fmla="*/ 691351 w 701227"/>
                  <a:gd name="connsiteY2925" fmla="*/ 371285 h 700110"/>
                  <a:gd name="connsiteX2926" fmla="*/ 695999 w 701227"/>
                  <a:gd name="connsiteY2926" fmla="*/ 376516 h 700110"/>
                  <a:gd name="connsiteX2927" fmla="*/ 690190 w 701227"/>
                  <a:gd name="connsiteY2927" fmla="*/ 380584 h 700110"/>
                  <a:gd name="connsiteX2928" fmla="*/ 687285 w 701227"/>
                  <a:gd name="connsiteY2928" fmla="*/ 375354 h 700110"/>
                  <a:gd name="connsiteX2929" fmla="*/ 691351 w 701227"/>
                  <a:gd name="connsiteY2929" fmla="*/ 371285 h 700110"/>
                  <a:gd name="connsiteX2930" fmla="*/ 691351 w 701227"/>
                  <a:gd name="connsiteY2930" fmla="*/ 371285 h 700110"/>
                  <a:gd name="connsiteX2931" fmla="*/ 690190 w 701227"/>
                  <a:gd name="connsiteY2931" fmla="*/ 437540 h 700110"/>
                  <a:gd name="connsiteX2932" fmla="*/ 686704 w 701227"/>
                  <a:gd name="connsiteY2932" fmla="*/ 436378 h 700110"/>
                  <a:gd name="connsiteX2933" fmla="*/ 691351 w 701227"/>
                  <a:gd name="connsiteY2933" fmla="*/ 432891 h 700110"/>
                  <a:gd name="connsiteX2934" fmla="*/ 690190 w 701227"/>
                  <a:gd name="connsiteY2934" fmla="*/ 437540 h 70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701227" h="700110">
                    <a:moveTo>
                      <a:pt x="701228" y="350944"/>
                    </a:moveTo>
                    <a:cubicBezTo>
                      <a:pt x="701228" y="350944"/>
                      <a:pt x="701228" y="350944"/>
                      <a:pt x="701228" y="350944"/>
                    </a:cubicBezTo>
                    <a:cubicBezTo>
                      <a:pt x="701228" y="352106"/>
                      <a:pt x="701228" y="353268"/>
                      <a:pt x="701228" y="355012"/>
                    </a:cubicBezTo>
                    <a:cubicBezTo>
                      <a:pt x="700066" y="353268"/>
                      <a:pt x="699485" y="352106"/>
                      <a:pt x="701228" y="350944"/>
                    </a:cubicBezTo>
                    <a:lnTo>
                      <a:pt x="701228" y="350944"/>
                    </a:lnTo>
                    <a:close/>
                    <a:moveTo>
                      <a:pt x="581" y="331765"/>
                    </a:moveTo>
                    <a:cubicBezTo>
                      <a:pt x="1743" y="333508"/>
                      <a:pt x="2905" y="334671"/>
                      <a:pt x="4067" y="336414"/>
                    </a:cubicBezTo>
                    <a:cubicBezTo>
                      <a:pt x="2905" y="337576"/>
                      <a:pt x="1162" y="339320"/>
                      <a:pt x="0" y="339901"/>
                    </a:cubicBezTo>
                    <a:lnTo>
                      <a:pt x="0" y="339901"/>
                    </a:lnTo>
                    <a:cubicBezTo>
                      <a:pt x="0" y="337576"/>
                      <a:pt x="0" y="334671"/>
                      <a:pt x="581" y="331765"/>
                    </a:cubicBezTo>
                    <a:lnTo>
                      <a:pt x="581" y="331765"/>
                    </a:lnTo>
                    <a:lnTo>
                      <a:pt x="581" y="331765"/>
                    </a:lnTo>
                    <a:close/>
                    <a:moveTo>
                      <a:pt x="13943" y="250980"/>
                    </a:moveTo>
                    <a:cubicBezTo>
                      <a:pt x="16267" y="250980"/>
                      <a:pt x="18591" y="252723"/>
                      <a:pt x="16848" y="255629"/>
                    </a:cubicBezTo>
                    <a:cubicBezTo>
                      <a:pt x="15105" y="257954"/>
                      <a:pt x="13943" y="257954"/>
                      <a:pt x="12201" y="256210"/>
                    </a:cubicBezTo>
                    <a:cubicBezTo>
                      <a:pt x="12781" y="255048"/>
                      <a:pt x="13363" y="253304"/>
                      <a:pt x="13943" y="250980"/>
                    </a:cubicBezTo>
                    <a:lnTo>
                      <a:pt x="13943" y="250980"/>
                    </a:lnTo>
                    <a:close/>
                    <a:moveTo>
                      <a:pt x="16267" y="313167"/>
                    </a:moveTo>
                    <a:cubicBezTo>
                      <a:pt x="16267" y="317235"/>
                      <a:pt x="9877" y="317816"/>
                      <a:pt x="8715" y="314329"/>
                    </a:cubicBezTo>
                    <a:cubicBezTo>
                      <a:pt x="8715" y="313167"/>
                      <a:pt x="8715" y="310842"/>
                      <a:pt x="8715" y="309679"/>
                    </a:cubicBezTo>
                    <a:cubicBezTo>
                      <a:pt x="12201" y="309098"/>
                      <a:pt x="17429" y="309098"/>
                      <a:pt x="16267" y="313167"/>
                    </a:cubicBezTo>
                    <a:lnTo>
                      <a:pt x="16267" y="313167"/>
                    </a:lnTo>
                    <a:close/>
                    <a:moveTo>
                      <a:pt x="26144" y="226570"/>
                    </a:moveTo>
                    <a:cubicBezTo>
                      <a:pt x="27306" y="228313"/>
                      <a:pt x="29048" y="230057"/>
                      <a:pt x="30210" y="231800"/>
                    </a:cubicBezTo>
                    <a:cubicBezTo>
                      <a:pt x="28468" y="232963"/>
                      <a:pt x="26725" y="234706"/>
                      <a:pt x="24982" y="235869"/>
                    </a:cubicBezTo>
                    <a:cubicBezTo>
                      <a:pt x="21496" y="232381"/>
                      <a:pt x="22077" y="228313"/>
                      <a:pt x="26144" y="226570"/>
                    </a:cubicBezTo>
                    <a:lnTo>
                      <a:pt x="26144" y="226570"/>
                    </a:lnTo>
                    <a:close/>
                    <a:moveTo>
                      <a:pt x="15105" y="370704"/>
                    </a:moveTo>
                    <a:cubicBezTo>
                      <a:pt x="16848" y="375935"/>
                      <a:pt x="8715" y="378260"/>
                      <a:pt x="7553" y="373029"/>
                    </a:cubicBezTo>
                    <a:cubicBezTo>
                      <a:pt x="6391" y="367798"/>
                      <a:pt x="13363" y="366636"/>
                      <a:pt x="15105" y="370704"/>
                    </a:cubicBezTo>
                    <a:lnTo>
                      <a:pt x="15105" y="370704"/>
                    </a:lnTo>
                    <a:close/>
                    <a:moveTo>
                      <a:pt x="23820" y="285851"/>
                    </a:moveTo>
                    <a:cubicBezTo>
                      <a:pt x="27887" y="284688"/>
                      <a:pt x="29630" y="289338"/>
                      <a:pt x="29048" y="292244"/>
                    </a:cubicBezTo>
                    <a:cubicBezTo>
                      <a:pt x="27887" y="292825"/>
                      <a:pt x="24982" y="293987"/>
                      <a:pt x="23820" y="294569"/>
                    </a:cubicBezTo>
                    <a:cubicBezTo>
                      <a:pt x="20334" y="293406"/>
                      <a:pt x="18591" y="287013"/>
                      <a:pt x="23820" y="285851"/>
                    </a:cubicBezTo>
                    <a:lnTo>
                      <a:pt x="23820" y="285851"/>
                    </a:lnTo>
                    <a:close/>
                    <a:moveTo>
                      <a:pt x="11619" y="428822"/>
                    </a:moveTo>
                    <a:cubicBezTo>
                      <a:pt x="13363" y="431147"/>
                      <a:pt x="11619" y="432891"/>
                      <a:pt x="9877" y="433472"/>
                    </a:cubicBezTo>
                    <a:cubicBezTo>
                      <a:pt x="9296" y="431728"/>
                      <a:pt x="8715" y="429404"/>
                      <a:pt x="8715" y="427660"/>
                    </a:cubicBezTo>
                    <a:cubicBezTo>
                      <a:pt x="9877" y="426498"/>
                      <a:pt x="11039" y="427079"/>
                      <a:pt x="11619" y="428822"/>
                    </a:cubicBezTo>
                    <a:lnTo>
                      <a:pt x="11619" y="428822"/>
                    </a:lnTo>
                    <a:close/>
                    <a:moveTo>
                      <a:pt x="42411" y="207972"/>
                    </a:moveTo>
                    <a:cubicBezTo>
                      <a:pt x="42992" y="212040"/>
                      <a:pt x="36020" y="213783"/>
                      <a:pt x="34858" y="209134"/>
                    </a:cubicBezTo>
                    <a:cubicBezTo>
                      <a:pt x="33115" y="204485"/>
                      <a:pt x="41830" y="202741"/>
                      <a:pt x="42411" y="207972"/>
                    </a:cubicBezTo>
                    <a:lnTo>
                      <a:pt x="42411" y="207972"/>
                    </a:lnTo>
                    <a:close/>
                    <a:moveTo>
                      <a:pt x="24401" y="343969"/>
                    </a:moveTo>
                    <a:cubicBezTo>
                      <a:pt x="26725" y="345132"/>
                      <a:pt x="27887" y="347456"/>
                      <a:pt x="29048" y="349200"/>
                    </a:cubicBezTo>
                    <a:cubicBezTo>
                      <a:pt x="27306" y="350362"/>
                      <a:pt x="25563" y="352687"/>
                      <a:pt x="23239" y="353268"/>
                    </a:cubicBezTo>
                    <a:cubicBezTo>
                      <a:pt x="20334" y="352687"/>
                      <a:pt x="19172" y="349781"/>
                      <a:pt x="18010" y="347456"/>
                    </a:cubicBezTo>
                    <a:cubicBezTo>
                      <a:pt x="19753" y="346294"/>
                      <a:pt x="21496" y="343969"/>
                      <a:pt x="24401" y="343969"/>
                    </a:cubicBezTo>
                    <a:lnTo>
                      <a:pt x="24401" y="343969"/>
                    </a:lnTo>
                    <a:close/>
                    <a:moveTo>
                      <a:pt x="41830" y="266090"/>
                    </a:moveTo>
                    <a:cubicBezTo>
                      <a:pt x="43573" y="269578"/>
                      <a:pt x="38344" y="271321"/>
                      <a:pt x="36020" y="273065"/>
                    </a:cubicBezTo>
                    <a:cubicBezTo>
                      <a:pt x="34277" y="270740"/>
                      <a:pt x="30210" y="268415"/>
                      <a:pt x="32534" y="264928"/>
                    </a:cubicBezTo>
                    <a:cubicBezTo>
                      <a:pt x="34858" y="260860"/>
                      <a:pt x="41249" y="261441"/>
                      <a:pt x="41830" y="266090"/>
                    </a:cubicBezTo>
                    <a:lnTo>
                      <a:pt x="41830" y="266090"/>
                    </a:lnTo>
                    <a:close/>
                    <a:moveTo>
                      <a:pt x="54030" y="183562"/>
                    </a:moveTo>
                    <a:cubicBezTo>
                      <a:pt x="54611" y="185306"/>
                      <a:pt x="54030" y="188793"/>
                      <a:pt x="51125" y="188793"/>
                    </a:cubicBezTo>
                    <a:cubicBezTo>
                      <a:pt x="48221" y="189955"/>
                      <a:pt x="45316" y="186468"/>
                      <a:pt x="47059" y="183562"/>
                    </a:cubicBezTo>
                    <a:cubicBezTo>
                      <a:pt x="48221" y="180656"/>
                      <a:pt x="52287" y="181237"/>
                      <a:pt x="54030" y="183562"/>
                    </a:cubicBezTo>
                    <a:lnTo>
                      <a:pt x="54030" y="183562"/>
                    </a:lnTo>
                    <a:close/>
                    <a:moveTo>
                      <a:pt x="22658" y="401507"/>
                    </a:moveTo>
                    <a:cubicBezTo>
                      <a:pt x="23820" y="403250"/>
                      <a:pt x="26725" y="404994"/>
                      <a:pt x="26725" y="407900"/>
                    </a:cubicBezTo>
                    <a:cubicBezTo>
                      <a:pt x="25563" y="409643"/>
                      <a:pt x="23820" y="410806"/>
                      <a:pt x="22077" y="411968"/>
                    </a:cubicBezTo>
                    <a:cubicBezTo>
                      <a:pt x="20334" y="410225"/>
                      <a:pt x="17429" y="408481"/>
                      <a:pt x="18010" y="405575"/>
                    </a:cubicBezTo>
                    <a:cubicBezTo>
                      <a:pt x="19172" y="404413"/>
                      <a:pt x="20915" y="403250"/>
                      <a:pt x="22658" y="401507"/>
                    </a:cubicBezTo>
                    <a:lnTo>
                      <a:pt x="22658" y="401507"/>
                    </a:lnTo>
                    <a:close/>
                    <a:moveTo>
                      <a:pt x="39506" y="321884"/>
                    </a:moveTo>
                    <a:cubicBezTo>
                      <a:pt x="44154" y="325953"/>
                      <a:pt x="36601" y="333508"/>
                      <a:pt x="32534" y="328859"/>
                    </a:cubicBezTo>
                    <a:cubicBezTo>
                      <a:pt x="26144" y="325371"/>
                      <a:pt x="35439" y="316072"/>
                      <a:pt x="39506" y="321884"/>
                    </a:cubicBezTo>
                    <a:lnTo>
                      <a:pt x="39506" y="321884"/>
                    </a:lnTo>
                    <a:close/>
                    <a:moveTo>
                      <a:pt x="53449" y="241099"/>
                    </a:moveTo>
                    <a:cubicBezTo>
                      <a:pt x="57516" y="246330"/>
                      <a:pt x="47639" y="252142"/>
                      <a:pt x="44735" y="245749"/>
                    </a:cubicBezTo>
                    <a:cubicBezTo>
                      <a:pt x="41249" y="241099"/>
                      <a:pt x="50544" y="235869"/>
                      <a:pt x="53449" y="241099"/>
                    </a:cubicBezTo>
                    <a:lnTo>
                      <a:pt x="53449" y="241099"/>
                    </a:lnTo>
                    <a:close/>
                    <a:moveTo>
                      <a:pt x="21496" y="461950"/>
                    </a:moveTo>
                    <a:cubicBezTo>
                      <a:pt x="24401" y="462532"/>
                      <a:pt x="23820" y="466019"/>
                      <a:pt x="23239" y="468343"/>
                    </a:cubicBezTo>
                    <a:cubicBezTo>
                      <a:pt x="22658" y="468343"/>
                      <a:pt x="21496" y="468343"/>
                      <a:pt x="20915" y="468343"/>
                    </a:cubicBezTo>
                    <a:cubicBezTo>
                      <a:pt x="20334" y="466600"/>
                      <a:pt x="19753" y="464275"/>
                      <a:pt x="18591" y="462532"/>
                    </a:cubicBezTo>
                    <a:cubicBezTo>
                      <a:pt x="19172" y="462532"/>
                      <a:pt x="20334" y="461950"/>
                      <a:pt x="21496" y="461950"/>
                    </a:cubicBezTo>
                    <a:lnTo>
                      <a:pt x="21496" y="461950"/>
                    </a:lnTo>
                    <a:close/>
                    <a:moveTo>
                      <a:pt x="66811" y="160315"/>
                    </a:moveTo>
                    <a:cubicBezTo>
                      <a:pt x="68554" y="164964"/>
                      <a:pt x="61002" y="167289"/>
                      <a:pt x="59840" y="162639"/>
                    </a:cubicBezTo>
                    <a:cubicBezTo>
                      <a:pt x="58097" y="158571"/>
                      <a:pt x="65068" y="156827"/>
                      <a:pt x="66811" y="160315"/>
                    </a:cubicBezTo>
                    <a:lnTo>
                      <a:pt x="66811" y="160315"/>
                    </a:lnTo>
                    <a:close/>
                    <a:moveTo>
                      <a:pt x="38925" y="383490"/>
                    </a:moveTo>
                    <a:cubicBezTo>
                      <a:pt x="40087" y="389883"/>
                      <a:pt x="29630" y="391045"/>
                      <a:pt x="29048" y="384652"/>
                    </a:cubicBezTo>
                    <a:cubicBezTo>
                      <a:pt x="27887" y="378260"/>
                      <a:pt x="38344" y="377097"/>
                      <a:pt x="38925" y="383490"/>
                    </a:cubicBezTo>
                    <a:lnTo>
                      <a:pt x="38925" y="383490"/>
                    </a:lnTo>
                    <a:close/>
                    <a:moveTo>
                      <a:pt x="52868" y="299218"/>
                    </a:moveTo>
                    <a:cubicBezTo>
                      <a:pt x="55192" y="302705"/>
                      <a:pt x="51706" y="309098"/>
                      <a:pt x="47059" y="307355"/>
                    </a:cubicBezTo>
                    <a:cubicBezTo>
                      <a:pt x="41830" y="306773"/>
                      <a:pt x="41830" y="300380"/>
                      <a:pt x="44735" y="297474"/>
                    </a:cubicBezTo>
                    <a:cubicBezTo>
                      <a:pt x="47059" y="296312"/>
                      <a:pt x="50544" y="296312"/>
                      <a:pt x="52868" y="299218"/>
                    </a:cubicBezTo>
                    <a:lnTo>
                      <a:pt x="52868" y="299218"/>
                    </a:lnTo>
                    <a:close/>
                    <a:moveTo>
                      <a:pt x="66230" y="218433"/>
                    </a:moveTo>
                    <a:cubicBezTo>
                      <a:pt x="69135" y="223664"/>
                      <a:pt x="60421" y="228895"/>
                      <a:pt x="57516" y="223664"/>
                    </a:cubicBezTo>
                    <a:cubicBezTo>
                      <a:pt x="52868" y="217271"/>
                      <a:pt x="63906" y="211459"/>
                      <a:pt x="66230" y="218433"/>
                    </a:cubicBezTo>
                    <a:lnTo>
                      <a:pt x="66230" y="218433"/>
                    </a:lnTo>
                    <a:close/>
                    <a:moveTo>
                      <a:pt x="29630" y="438703"/>
                    </a:moveTo>
                    <a:cubicBezTo>
                      <a:pt x="34277" y="437540"/>
                      <a:pt x="40087" y="441609"/>
                      <a:pt x="35439" y="446258"/>
                    </a:cubicBezTo>
                    <a:cubicBezTo>
                      <a:pt x="29630" y="449745"/>
                      <a:pt x="26725" y="443352"/>
                      <a:pt x="29630" y="438703"/>
                    </a:cubicBezTo>
                    <a:lnTo>
                      <a:pt x="29630" y="438703"/>
                    </a:lnTo>
                    <a:close/>
                    <a:moveTo>
                      <a:pt x="76107" y="134161"/>
                    </a:moveTo>
                    <a:cubicBezTo>
                      <a:pt x="79012" y="137648"/>
                      <a:pt x="79012" y="141135"/>
                      <a:pt x="74945" y="143460"/>
                    </a:cubicBezTo>
                    <a:cubicBezTo>
                      <a:pt x="73783" y="141717"/>
                      <a:pt x="72040" y="139973"/>
                      <a:pt x="70878" y="138229"/>
                    </a:cubicBezTo>
                    <a:lnTo>
                      <a:pt x="71459" y="137648"/>
                    </a:lnTo>
                    <a:cubicBezTo>
                      <a:pt x="72621" y="136486"/>
                      <a:pt x="74364" y="135323"/>
                      <a:pt x="76107" y="134161"/>
                    </a:cubicBezTo>
                    <a:lnTo>
                      <a:pt x="76107" y="134161"/>
                    </a:lnTo>
                    <a:close/>
                    <a:moveTo>
                      <a:pt x="51706" y="359080"/>
                    </a:moveTo>
                    <a:cubicBezTo>
                      <a:pt x="52287" y="361986"/>
                      <a:pt x="51125" y="365473"/>
                      <a:pt x="47639" y="366054"/>
                    </a:cubicBezTo>
                    <a:cubicBezTo>
                      <a:pt x="42992" y="367798"/>
                      <a:pt x="38344" y="360824"/>
                      <a:pt x="41830" y="357337"/>
                    </a:cubicBezTo>
                    <a:cubicBezTo>
                      <a:pt x="44154" y="353268"/>
                      <a:pt x="50544" y="354431"/>
                      <a:pt x="51706" y="359080"/>
                    </a:cubicBezTo>
                    <a:lnTo>
                      <a:pt x="51706" y="359080"/>
                    </a:lnTo>
                    <a:close/>
                    <a:moveTo>
                      <a:pt x="33696" y="499727"/>
                    </a:moveTo>
                    <a:cubicBezTo>
                      <a:pt x="34277" y="500309"/>
                      <a:pt x="34277" y="500890"/>
                      <a:pt x="34277" y="501471"/>
                    </a:cubicBezTo>
                    <a:cubicBezTo>
                      <a:pt x="34277" y="500890"/>
                      <a:pt x="33696" y="500309"/>
                      <a:pt x="33696" y="499727"/>
                    </a:cubicBezTo>
                    <a:lnTo>
                      <a:pt x="33696" y="499727"/>
                    </a:lnTo>
                    <a:close/>
                    <a:moveTo>
                      <a:pt x="63906" y="274227"/>
                    </a:moveTo>
                    <a:cubicBezTo>
                      <a:pt x="67973" y="277133"/>
                      <a:pt x="66811" y="282945"/>
                      <a:pt x="62164" y="284688"/>
                    </a:cubicBezTo>
                    <a:cubicBezTo>
                      <a:pt x="57516" y="287013"/>
                      <a:pt x="54611" y="281782"/>
                      <a:pt x="52868" y="278295"/>
                    </a:cubicBezTo>
                    <a:cubicBezTo>
                      <a:pt x="55773" y="274808"/>
                      <a:pt x="60421" y="270159"/>
                      <a:pt x="63906" y="274227"/>
                    </a:cubicBezTo>
                    <a:lnTo>
                      <a:pt x="63906" y="274227"/>
                    </a:lnTo>
                    <a:close/>
                    <a:moveTo>
                      <a:pt x="49382" y="416618"/>
                    </a:moveTo>
                    <a:cubicBezTo>
                      <a:pt x="53449" y="421267"/>
                      <a:pt x="44735" y="428241"/>
                      <a:pt x="41249" y="423011"/>
                    </a:cubicBezTo>
                    <a:cubicBezTo>
                      <a:pt x="36020" y="418361"/>
                      <a:pt x="45897" y="410225"/>
                      <a:pt x="49382" y="416618"/>
                    </a:cubicBezTo>
                    <a:lnTo>
                      <a:pt x="49382" y="416618"/>
                    </a:lnTo>
                    <a:close/>
                    <a:moveTo>
                      <a:pt x="79593" y="197510"/>
                    </a:moveTo>
                    <a:cubicBezTo>
                      <a:pt x="77850" y="199835"/>
                      <a:pt x="74364" y="203904"/>
                      <a:pt x="70878" y="201579"/>
                    </a:cubicBezTo>
                    <a:cubicBezTo>
                      <a:pt x="66811" y="199254"/>
                      <a:pt x="67973" y="192280"/>
                      <a:pt x="73202" y="192280"/>
                    </a:cubicBezTo>
                    <a:cubicBezTo>
                      <a:pt x="76688" y="191117"/>
                      <a:pt x="78431" y="195186"/>
                      <a:pt x="79593" y="197510"/>
                    </a:cubicBezTo>
                    <a:lnTo>
                      <a:pt x="79593" y="197510"/>
                    </a:lnTo>
                    <a:close/>
                    <a:moveTo>
                      <a:pt x="90631" y="115563"/>
                    </a:moveTo>
                    <a:cubicBezTo>
                      <a:pt x="91212" y="117888"/>
                      <a:pt x="88888" y="119050"/>
                      <a:pt x="86564" y="118469"/>
                    </a:cubicBezTo>
                    <a:cubicBezTo>
                      <a:pt x="87726" y="117307"/>
                      <a:pt x="88888" y="115563"/>
                      <a:pt x="90050" y="114401"/>
                    </a:cubicBezTo>
                    <a:cubicBezTo>
                      <a:pt x="90631" y="114401"/>
                      <a:pt x="90631" y="114982"/>
                      <a:pt x="90631" y="115563"/>
                    </a:cubicBezTo>
                    <a:lnTo>
                      <a:pt x="90631" y="115563"/>
                    </a:lnTo>
                    <a:close/>
                    <a:moveTo>
                      <a:pt x="64488" y="336414"/>
                    </a:moveTo>
                    <a:cubicBezTo>
                      <a:pt x="66811" y="343388"/>
                      <a:pt x="55192" y="347456"/>
                      <a:pt x="52868" y="340482"/>
                    </a:cubicBezTo>
                    <a:cubicBezTo>
                      <a:pt x="48801" y="332346"/>
                      <a:pt x="62745" y="327696"/>
                      <a:pt x="64488" y="336414"/>
                    </a:cubicBezTo>
                    <a:lnTo>
                      <a:pt x="64488" y="336414"/>
                    </a:lnTo>
                    <a:close/>
                    <a:moveTo>
                      <a:pt x="78431" y="253885"/>
                    </a:moveTo>
                    <a:cubicBezTo>
                      <a:pt x="80755" y="260860"/>
                      <a:pt x="70297" y="265509"/>
                      <a:pt x="66811" y="259116"/>
                    </a:cubicBezTo>
                    <a:cubicBezTo>
                      <a:pt x="62164" y="250980"/>
                      <a:pt x="75526" y="245168"/>
                      <a:pt x="78431" y="253885"/>
                    </a:cubicBezTo>
                    <a:lnTo>
                      <a:pt x="78431" y="253885"/>
                    </a:lnTo>
                    <a:close/>
                    <a:moveTo>
                      <a:pt x="48221" y="476480"/>
                    </a:moveTo>
                    <a:cubicBezTo>
                      <a:pt x="48221" y="478223"/>
                      <a:pt x="48221" y="481129"/>
                      <a:pt x="46477" y="481711"/>
                    </a:cubicBezTo>
                    <a:cubicBezTo>
                      <a:pt x="43573" y="484035"/>
                      <a:pt x="38344" y="479967"/>
                      <a:pt x="40668" y="476480"/>
                    </a:cubicBezTo>
                    <a:cubicBezTo>
                      <a:pt x="40668" y="472993"/>
                      <a:pt x="46477" y="473574"/>
                      <a:pt x="48221" y="476480"/>
                    </a:cubicBezTo>
                    <a:lnTo>
                      <a:pt x="48221" y="476480"/>
                    </a:lnTo>
                    <a:close/>
                    <a:moveTo>
                      <a:pt x="59259" y="391045"/>
                    </a:moveTo>
                    <a:cubicBezTo>
                      <a:pt x="65068" y="392789"/>
                      <a:pt x="63906" y="402088"/>
                      <a:pt x="57516" y="402669"/>
                    </a:cubicBezTo>
                    <a:cubicBezTo>
                      <a:pt x="52868" y="403250"/>
                      <a:pt x="51125" y="399182"/>
                      <a:pt x="49963" y="395695"/>
                    </a:cubicBezTo>
                    <a:cubicBezTo>
                      <a:pt x="52287" y="392789"/>
                      <a:pt x="55192" y="388721"/>
                      <a:pt x="59259" y="391045"/>
                    </a:cubicBezTo>
                    <a:lnTo>
                      <a:pt x="59259" y="391045"/>
                    </a:lnTo>
                    <a:close/>
                    <a:moveTo>
                      <a:pt x="91212" y="174263"/>
                    </a:moveTo>
                    <a:cubicBezTo>
                      <a:pt x="91212" y="181237"/>
                      <a:pt x="79593" y="180075"/>
                      <a:pt x="81335" y="173100"/>
                    </a:cubicBezTo>
                    <a:cubicBezTo>
                      <a:pt x="81917" y="166708"/>
                      <a:pt x="91793" y="167870"/>
                      <a:pt x="91212" y="174263"/>
                    </a:cubicBezTo>
                    <a:lnTo>
                      <a:pt x="91212" y="174263"/>
                    </a:lnTo>
                    <a:close/>
                    <a:moveTo>
                      <a:pt x="74945" y="308517"/>
                    </a:moveTo>
                    <a:cubicBezTo>
                      <a:pt x="76688" y="310842"/>
                      <a:pt x="79012" y="313748"/>
                      <a:pt x="77269" y="316654"/>
                    </a:cubicBezTo>
                    <a:cubicBezTo>
                      <a:pt x="75526" y="321884"/>
                      <a:pt x="67392" y="322465"/>
                      <a:pt x="65068" y="317816"/>
                    </a:cubicBezTo>
                    <a:cubicBezTo>
                      <a:pt x="62164" y="313748"/>
                      <a:pt x="65650" y="310261"/>
                      <a:pt x="68554" y="307936"/>
                    </a:cubicBezTo>
                    <a:cubicBezTo>
                      <a:pt x="70297" y="307936"/>
                      <a:pt x="73202" y="308517"/>
                      <a:pt x="74945" y="308517"/>
                    </a:cubicBezTo>
                    <a:lnTo>
                      <a:pt x="74945" y="308517"/>
                    </a:lnTo>
                    <a:close/>
                    <a:moveTo>
                      <a:pt x="90631" y="230638"/>
                    </a:moveTo>
                    <a:cubicBezTo>
                      <a:pt x="94117" y="238775"/>
                      <a:pt x="79593" y="242843"/>
                      <a:pt x="78431" y="234125"/>
                    </a:cubicBezTo>
                    <a:cubicBezTo>
                      <a:pt x="76688" y="227151"/>
                      <a:pt x="88307" y="223664"/>
                      <a:pt x="90631" y="230638"/>
                    </a:cubicBezTo>
                    <a:lnTo>
                      <a:pt x="90631" y="230638"/>
                    </a:lnTo>
                    <a:close/>
                    <a:moveTo>
                      <a:pt x="61002" y="454395"/>
                    </a:moveTo>
                    <a:cubicBezTo>
                      <a:pt x="62164" y="460207"/>
                      <a:pt x="52868" y="463113"/>
                      <a:pt x="51125" y="456720"/>
                    </a:cubicBezTo>
                    <a:cubicBezTo>
                      <a:pt x="48221" y="449745"/>
                      <a:pt x="60421" y="446258"/>
                      <a:pt x="61002" y="454395"/>
                    </a:cubicBezTo>
                    <a:lnTo>
                      <a:pt x="61002" y="454395"/>
                    </a:lnTo>
                    <a:close/>
                    <a:moveTo>
                      <a:pt x="103413" y="149272"/>
                    </a:moveTo>
                    <a:cubicBezTo>
                      <a:pt x="103413" y="153921"/>
                      <a:pt x="98764" y="157409"/>
                      <a:pt x="94698" y="154503"/>
                    </a:cubicBezTo>
                    <a:cubicBezTo>
                      <a:pt x="91212" y="151015"/>
                      <a:pt x="94698" y="146366"/>
                      <a:pt x="98764" y="145204"/>
                    </a:cubicBezTo>
                    <a:cubicBezTo>
                      <a:pt x="100508" y="146366"/>
                      <a:pt x="102250" y="147528"/>
                      <a:pt x="103413" y="149272"/>
                    </a:cubicBezTo>
                    <a:lnTo>
                      <a:pt x="103413" y="149272"/>
                    </a:lnTo>
                    <a:close/>
                    <a:moveTo>
                      <a:pt x="74364" y="368379"/>
                    </a:moveTo>
                    <a:cubicBezTo>
                      <a:pt x="79593" y="372448"/>
                      <a:pt x="74945" y="381746"/>
                      <a:pt x="68554" y="380003"/>
                    </a:cubicBezTo>
                    <a:cubicBezTo>
                      <a:pt x="65650" y="380003"/>
                      <a:pt x="64488" y="377097"/>
                      <a:pt x="62745" y="375354"/>
                    </a:cubicBezTo>
                    <a:cubicBezTo>
                      <a:pt x="62745" y="373610"/>
                      <a:pt x="63326" y="370704"/>
                      <a:pt x="63906" y="369542"/>
                    </a:cubicBezTo>
                    <a:cubicBezTo>
                      <a:pt x="66811" y="367217"/>
                      <a:pt x="71459" y="364892"/>
                      <a:pt x="74364" y="368379"/>
                    </a:cubicBezTo>
                    <a:lnTo>
                      <a:pt x="74364" y="368379"/>
                    </a:lnTo>
                    <a:close/>
                    <a:moveTo>
                      <a:pt x="55773" y="509608"/>
                    </a:moveTo>
                    <a:cubicBezTo>
                      <a:pt x="60421" y="511351"/>
                      <a:pt x="58097" y="516582"/>
                      <a:pt x="54611" y="518325"/>
                    </a:cubicBezTo>
                    <a:cubicBezTo>
                      <a:pt x="49963" y="516582"/>
                      <a:pt x="49382" y="508445"/>
                      <a:pt x="55773" y="509608"/>
                    </a:cubicBezTo>
                    <a:lnTo>
                      <a:pt x="55773" y="509608"/>
                    </a:lnTo>
                    <a:close/>
                    <a:moveTo>
                      <a:pt x="89469" y="289338"/>
                    </a:moveTo>
                    <a:cubicBezTo>
                      <a:pt x="92374" y="295150"/>
                      <a:pt x="83079" y="301543"/>
                      <a:pt x="78431" y="297474"/>
                    </a:cubicBezTo>
                    <a:cubicBezTo>
                      <a:pt x="74945" y="295150"/>
                      <a:pt x="73783" y="288757"/>
                      <a:pt x="78431" y="286432"/>
                    </a:cubicBezTo>
                    <a:cubicBezTo>
                      <a:pt x="82497" y="282364"/>
                      <a:pt x="88307" y="284688"/>
                      <a:pt x="89469" y="289338"/>
                    </a:cubicBezTo>
                    <a:lnTo>
                      <a:pt x="89469" y="289338"/>
                    </a:lnTo>
                    <a:close/>
                    <a:moveTo>
                      <a:pt x="97022" y="202741"/>
                    </a:moveTo>
                    <a:cubicBezTo>
                      <a:pt x="103413" y="203322"/>
                      <a:pt x="105155" y="210878"/>
                      <a:pt x="101088" y="214946"/>
                    </a:cubicBezTo>
                    <a:cubicBezTo>
                      <a:pt x="97603" y="216108"/>
                      <a:pt x="94117" y="215527"/>
                      <a:pt x="91212" y="213783"/>
                    </a:cubicBezTo>
                    <a:cubicBezTo>
                      <a:pt x="89469" y="209134"/>
                      <a:pt x="91212" y="203322"/>
                      <a:pt x="97022" y="202741"/>
                    </a:cubicBezTo>
                    <a:lnTo>
                      <a:pt x="97022" y="202741"/>
                    </a:lnTo>
                    <a:close/>
                    <a:moveTo>
                      <a:pt x="73783" y="429404"/>
                    </a:moveTo>
                    <a:cubicBezTo>
                      <a:pt x="76107" y="433472"/>
                      <a:pt x="72040" y="438703"/>
                      <a:pt x="67392" y="437540"/>
                    </a:cubicBezTo>
                    <a:cubicBezTo>
                      <a:pt x="62745" y="437540"/>
                      <a:pt x="59840" y="430566"/>
                      <a:pt x="63326" y="427660"/>
                    </a:cubicBezTo>
                    <a:cubicBezTo>
                      <a:pt x="66230" y="424173"/>
                      <a:pt x="72621" y="425335"/>
                      <a:pt x="73783" y="429404"/>
                    </a:cubicBezTo>
                    <a:lnTo>
                      <a:pt x="73783" y="429404"/>
                    </a:lnTo>
                    <a:close/>
                    <a:moveTo>
                      <a:pt x="111546" y="122537"/>
                    </a:moveTo>
                    <a:cubicBezTo>
                      <a:pt x="114451" y="124862"/>
                      <a:pt x="117356" y="129511"/>
                      <a:pt x="113289" y="131836"/>
                    </a:cubicBezTo>
                    <a:cubicBezTo>
                      <a:pt x="109222" y="135323"/>
                      <a:pt x="106317" y="130093"/>
                      <a:pt x="105736" y="126605"/>
                    </a:cubicBezTo>
                    <a:cubicBezTo>
                      <a:pt x="107479" y="124862"/>
                      <a:pt x="109803" y="123700"/>
                      <a:pt x="111546" y="122537"/>
                    </a:cubicBezTo>
                    <a:lnTo>
                      <a:pt x="111546" y="122537"/>
                    </a:lnTo>
                    <a:close/>
                    <a:moveTo>
                      <a:pt x="88888" y="349200"/>
                    </a:moveTo>
                    <a:cubicBezTo>
                      <a:pt x="90050" y="356174"/>
                      <a:pt x="80755" y="360243"/>
                      <a:pt x="76107" y="355012"/>
                    </a:cubicBezTo>
                    <a:cubicBezTo>
                      <a:pt x="71459" y="350944"/>
                      <a:pt x="74364" y="342807"/>
                      <a:pt x="80755" y="342807"/>
                    </a:cubicBezTo>
                    <a:cubicBezTo>
                      <a:pt x="84821" y="342226"/>
                      <a:pt x="88888" y="345132"/>
                      <a:pt x="88888" y="349200"/>
                    </a:cubicBezTo>
                    <a:lnTo>
                      <a:pt x="88888" y="349200"/>
                    </a:lnTo>
                    <a:close/>
                    <a:moveTo>
                      <a:pt x="71459" y="488685"/>
                    </a:moveTo>
                    <a:cubicBezTo>
                      <a:pt x="73202" y="495078"/>
                      <a:pt x="63326" y="497984"/>
                      <a:pt x="61583" y="491591"/>
                    </a:cubicBezTo>
                    <a:cubicBezTo>
                      <a:pt x="59259" y="485198"/>
                      <a:pt x="70297" y="482292"/>
                      <a:pt x="71459" y="488685"/>
                    </a:cubicBezTo>
                    <a:lnTo>
                      <a:pt x="71459" y="488685"/>
                    </a:lnTo>
                    <a:close/>
                    <a:moveTo>
                      <a:pt x="102831" y="266090"/>
                    </a:moveTo>
                    <a:cubicBezTo>
                      <a:pt x="105155" y="272484"/>
                      <a:pt x="95860" y="278295"/>
                      <a:pt x="91212" y="273646"/>
                    </a:cubicBezTo>
                    <a:cubicBezTo>
                      <a:pt x="87145" y="270740"/>
                      <a:pt x="87726" y="264347"/>
                      <a:pt x="91793" y="262022"/>
                    </a:cubicBezTo>
                    <a:cubicBezTo>
                      <a:pt x="95860" y="259116"/>
                      <a:pt x="101669" y="261441"/>
                      <a:pt x="102831" y="266090"/>
                    </a:cubicBezTo>
                    <a:lnTo>
                      <a:pt x="102831" y="266090"/>
                    </a:lnTo>
                    <a:close/>
                    <a:moveTo>
                      <a:pt x="115613" y="185887"/>
                    </a:moveTo>
                    <a:cubicBezTo>
                      <a:pt x="116775" y="193442"/>
                      <a:pt x="103993" y="195767"/>
                      <a:pt x="103413" y="187630"/>
                    </a:cubicBezTo>
                    <a:cubicBezTo>
                      <a:pt x="101088" y="179494"/>
                      <a:pt x="115613" y="177169"/>
                      <a:pt x="115613" y="185887"/>
                    </a:cubicBezTo>
                    <a:lnTo>
                      <a:pt x="115613" y="185887"/>
                    </a:lnTo>
                    <a:close/>
                    <a:moveTo>
                      <a:pt x="120260" y="101615"/>
                    </a:moveTo>
                    <a:cubicBezTo>
                      <a:pt x="123746" y="98128"/>
                      <a:pt x="126070" y="102777"/>
                      <a:pt x="128394" y="105102"/>
                    </a:cubicBezTo>
                    <a:cubicBezTo>
                      <a:pt x="126070" y="106845"/>
                      <a:pt x="124327" y="108589"/>
                      <a:pt x="122003" y="109751"/>
                    </a:cubicBezTo>
                    <a:cubicBezTo>
                      <a:pt x="120260" y="107426"/>
                      <a:pt x="116194" y="103939"/>
                      <a:pt x="120260" y="101615"/>
                    </a:cubicBezTo>
                    <a:lnTo>
                      <a:pt x="120260" y="101615"/>
                    </a:lnTo>
                    <a:close/>
                    <a:moveTo>
                      <a:pt x="86564" y="404994"/>
                    </a:moveTo>
                    <a:cubicBezTo>
                      <a:pt x="90631" y="410806"/>
                      <a:pt x="82497" y="418361"/>
                      <a:pt x="76688" y="414293"/>
                    </a:cubicBezTo>
                    <a:cubicBezTo>
                      <a:pt x="72040" y="411968"/>
                      <a:pt x="72040" y="403832"/>
                      <a:pt x="77269" y="402088"/>
                    </a:cubicBezTo>
                    <a:cubicBezTo>
                      <a:pt x="80755" y="399763"/>
                      <a:pt x="84821" y="402088"/>
                      <a:pt x="86564" y="404994"/>
                    </a:cubicBezTo>
                    <a:lnTo>
                      <a:pt x="86564" y="404994"/>
                    </a:lnTo>
                    <a:close/>
                    <a:moveTo>
                      <a:pt x="68554" y="548547"/>
                    </a:moveTo>
                    <a:cubicBezTo>
                      <a:pt x="69135" y="550872"/>
                      <a:pt x="66811" y="552615"/>
                      <a:pt x="64488" y="552615"/>
                    </a:cubicBezTo>
                    <a:cubicBezTo>
                      <a:pt x="63326" y="551453"/>
                      <a:pt x="62745" y="550291"/>
                      <a:pt x="61583" y="548547"/>
                    </a:cubicBezTo>
                    <a:cubicBezTo>
                      <a:pt x="62164" y="545641"/>
                      <a:pt x="67392" y="545060"/>
                      <a:pt x="68554" y="548547"/>
                    </a:cubicBezTo>
                    <a:lnTo>
                      <a:pt x="68554" y="548547"/>
                    </a:lnTo>
                    <a:close/>
                    <a:moveTo>
                      <a:pt x="91793" y="318978"/>
                    </a:moveTo>
                    <a:cubicBezTo>
                      <a:pt x="97603" y="316654"/>
                      <a:pt x="101669" y="323047"/>
                      <a:pt x="102831" y="327696"/>
                    </a:cubicBezTo>
                    <a:cubicBezTo>
                      <a:pt x="100508" y="332346"/>
                      <a:pt x="94698" y="336995"/>
                      <a:pt x="90050" y="332927"/>
                    </a:cubicBezTo>
                    <a:cubicBezTo>
                      <a:pt x="84240" y="330021"/>
                      <a:pt x="85402" y="320722"/>
                      <a:pt x="91793" y="318978"/>
                    </a:cubicBezTo>
                    <a:lnTo>
                      <a:pt x="91793" y="318978"/>
                    </a:lnTo>
                    <a:close/>
                    <a:moveTo>
                      <a:pt x="84240" y="464275"/>
                    </a:moveTo>
                    <a:cubicBezTo>
                      <a:pt x="88307" y="470668"/>
                      <a:pt x="77850" y="477061"/>
                      <a:pt x="73783" y="470668"/>
                    </a:cubicBezTo>
                    <a:cubicBezTo>
                      <a:pt x="69135" y="464275"/>
                      <a:pt x="80174" y="457301"/>
                      <a:pt x="84240" y="464275"/>
                    </a:cubicBezTo>
                    <a:lnTo>
                      <a:pt x="84240" y="464275"/>
                    </a:lnTo>
                    <a:close/>
                    <a:moveTo>
                      <a:pt x="114451" y="242262"/>
                    </a:moveTo>
                    <a:cubicBezTo>
                      <a:pt x="116775" y="246911"/>
                      <a:pt x="112127" y="253304"/>
                      <a:pt x="106898" y="252142"/>
                    </a:cubicBezTo>
                    <a:cubicBezTo>
                      <a:pt x="100508" y="252142"/>
                      <a:pt x="97603" y="242843"/>
                      <a:pt x="102831" y="239356"/>
                    </a:cubicBezTo>
                    <a:cubicBezTo>
                      <a:pt x="106317" y="235869"/>
                      <a:pt x="112708" y="237612"/>
                      <a:pt x="114451" y="242262"/>
                    </a:cubicBezTo>
                    <a:lnTo>
                      <a:pt x="114451" y="242262"/>
                    </a:lnTo>
                    <a:close/>
                    <a:moveTo>
                      <a:pt x="126070" y="159733"/>
                    </a:moveTo>
                    <a:cubicBezTo>
                      <a:pt x="131299" y="165545"/>
                      <a:pt x="120842" y="173682"/>
                      <a:pt x="116775" y="167289"/>
                    </a:cubicBezTo>
                    <a:cubicBezTo>
                      <a:pt x="110965" y="161477"/>
                      <a:pt x="122003" y="152759"/>
                      <a:pt x="126070" y="159733"/>
                    </a:cubicBezTo>
                    <a:lnTo>
                      <a:pt x="126070" y="159733"/>
                    </a:lnTo>
                    <a:close/>
                    <a:moveTo>
                      <a:pt x="138851" y="81273"/>
                    </a:moveTo>
                    <a:cubicBezTo>
                      <a:pt x="138851" y="83598"/>
                      <a:pt x="136527" y="84760"/>
                      <a:pt x="135366" y="86504"/>
                    </a:cubicBezTo>
                    <a:cubicBezTo>
                      <a:pt x="134204" y="84760"/>
                      <a:pt x="131880" y="83598"/>
                      <a:pt x="131299" y="81273"/>
                    </a:cubicBezTo>
                    <a:cubicBezTo>
                      <a:pt x="132461" y="79530"/>
                      <a:pt x="133623" y="78367"/>
                      <a:pt x="134785" y="77205"/>
                    </a:cubicBezTo>
                    <a:cubicBezTo>
                      <a:pt x="136527" y="77786"/>
                      <a:pt x="137689" y="79530"/>
                      <a:pt x="138851" y="81273"/>
                    </a:cubicBezTo>
                    <a:lnTo>
                      <a:pt x="138851" y="81273"/>
                    </a:lnTo>
                    <a:close/>
                    <a:moveTo>
                      <a:pt x="99926" y="382328"/>
                    </a:moveTo>
                    <a:cubicBezTo>
                      <a:pt x="103413" y="388721"/>
                      <a:pt x="95279" y="396276"/>
                      <a:pt x="89469" y="392208"/>
                    </a:cubicBezTo>
                    <a:cubicBezTo>
                      <a:pt x="84240" y="389883"/>
                      <a:pt x="84240" y="381165"/>
                      <a:pt x="89469" y="378841"/>
                    </a:cubicBezTo>
                    <a:cubicBezTo>
                      <a:pt x="92955" y="375935"/>
                      <a:pt x="98184" y="378260"/>
                      <a:pt x="99926" y="382328"/>
                    </a:cubicBezTo>
                    <a:lnTo>
                      <a:pt x="99926" y="382328"/>
                    </a:lnTo>
                    <a:close/>
                    <a:moveTo>
                      <a:pt x="82497" y="524137"/>
                    </a:moveTo>
                    <a:cubicBezTo>
                      <a:pt x="83079" y="527624"/>
                      <a:pt x="80755" y="531693"/>
                      <a:pt x="76688" y="531111"/>
                    </a:cubicBezTo>
                    <a:cubicBezTo>
                      <a:pt x="74364" y="529949"/>
                      <a:pt x="73783" y="527043"/>
                      <a:pt x="72621" y="524718"/>
                    </a:cubicBezTo>
                    <a:cubicBezTo>
                      <a:pt x="74364" y="523556"/>
                      <a:pt x="76688" y="522394"/>
                      <a:pt x="78431" y="520650"/>
                    </a:cubicBezTo>
                    <a:cubicBezTo>
                      <a:pt x="79012" y="521231"/>
                      <a:pt x="81335" y="522975"/>
                      <a:pt x="82497" y="524137"/>
                    </a:cubicBezTo>
                    <a:lnTo>
                      <a:pt x="82497" y="524137"/>
                    </a:lnTo>
                    <a:close/>
                    <a:moveTo>
                      <a:pt x="113870" y="300380"/>
                    </a:moveTo>
                    <a:cubicBezTo>
                      <a:pt x="116775" y="306773"/>
                      <a:pt x="108641" y="314329"/>
                      <a:pt x="102831" y="310842"/>
                    </a:cubicBezTo>
                    <a:cubicBezTo>
                      <a:pt x="97603" y="308517"/>
                      <a:pt x="97022" y="300380"/>
                      <a:pt x="101669" y="296893"/>
                    </a:cubicBezTo>
                    <a:cubicBezTo>
                      <a:pt x="105155" y="293987"/>
                      <a:pt x="112127" y="295731"/>
                      <a:pt x="113870" y="300380"/>
                    </a:cubicBezTo>
                    <a:lnTo>
                      <a:pt x="113870" y="300380"/>
                    </a:lnTo>
                    <a:close/>
                    <a:moveTo>
                      <a:pt x="96441" y="439865"/>
                    </a:moveTo>
                    <a:cubicBezTo>
                      <a:pt x="99346" y="443352"/>
                      <a:pt x="97603" y="449164"/>
                      <a:pt x="92955" y="450326"/>
                    </a:cubicBezTo>
                    <a:cubicBezTo>
                      <a:pt x="87726" y="452651"/>
                      <a:pt x="81917" y="446258"/>
                      <a:pt x="84240" y="441028"/>
                    </a:cubicBezTo>
                    <a:cubicBezTo>
                      <a:pt x="86564" y="436959"/>
                      <a:pt x="93536" y="435797"/>
                      <a:pt x="96441" y="439865"/>
                    </a:cubicBezTo>
                    <a:lnTo>
                      <a:pt x="96441" y="439865"/>
                    </a:lnTo>
                    <a:close/>
                    <a:moveTo>
                      <a:pt x="127232" y="219595"/>
                    </a:moveTo>
                    <a:cubicBezTo>
                      <a:pt x="129556" y="225989"/>
                      <a:pt x="119680" y="232381"/>
                      <a:pt x="115032" y="227151"/>
                    </a:cubicBezTo>
                    <a:cubicBezTo>
                      <a:pt x="110965" y="223664"/>
                      <a:pt x="111546" y="216689"/>
                      <a:pt x="116775" y="214946"/>
                    </a:cubicBezTo>
                    <a:cubicBezTo>
                      <a:pt x="120842" y="212040"/>
                      <a:pt x="126070" y="215527"/>
                      <a:pt x="127232" y="219595"/>
                    </a:cubicBezTo>
                    <a:lnTo>
                      <a:pt x="127232" y="219595"/>
                    </a:lnTo>
                    <a:close/>
                    <a:moveTo>
                      <a:pt x="134785" y="132999"/>
                    </a:moveTo>
                    <a:cubicBezTo>
                      <a:pt x="137109" y="135323"/>
                      <a:pt x="141175" y="137648"/>
                      <a:pt x="140013" y="142298"/>
                    </a:cubicBezTo>
                    <a:cubicBezTo>
                      <a:pt x="138271" y="144622"/>
                      <a:pt x="135366" y="147528"/>
                      <a:pt x="131880" y="145785"/>
                    </a:cubicBezTo>
                    <a:cubicBezTo>
                      <a:pt x="128975" y="144622"/>
                      <a:pt x="128394" y="141135"/>
                      <a:pt x="127232" y="138811"/>
                    </a:cubicBezTo>
                    <a:cubicBezTo>
                      <a:pt x="129556" y="136486"/>
                      <a:pt x="131880" y="134742"/>
                      <a:pt x="134785" y="132999"/>
                    </a:cubicBezTo>
                    <a:lnTo>
                      <a:pt x="134785" y="132999"/>
                    </a:lnTo>
                    <a:close/>
                    <a:moveTo>
                      <a:pt x="111546" y="357918"/>
                    </a:moveTo>
                    <a:cubicBezTo>
                      <a:pt x="114451" y="361986"/>
                      <a:pt x="112127" y="368379"/>
                      <a:pt x="107479" y="370123"/>
                    </a:cubicBezTo>
                    <a:cubicBezTo>
                      <a:pt x="101088" y="373029"/>
                      <a:pt x="93536" y="364892"/>
                      <a:pt x="97022" y="359080"/>
                    </a:cubicBezTo>
                    <a:cubicBezTo>
                      <a:pt x="99926" y="353268"/>
                      <a:pt x="108641" y="352106"/>
                      <a:pt x="111546" y="357918"/>
                    </a:cubicBezTo>
                    <a:lnTo>
                      <a:pt x="111546" y="357918"/>
                    </a:lnTo>
                    <a:close/>
                    <a:moveTo>
                      <a:pt x="94117" y="499146"/>
                    </a:moveTo>
                    <a:cubicBezTo>
                      <a:pt x="99346" y="504377"/>
                      <a:pt x="88888" y="512513"/>
                      <a:pt x="84821" y="506121"/>
                    </a:cubicBezTo>
                    <a:cubicBezTo>
                      <a:pt x="80174" y="500890"/>
                      <a:pt x="90050" y="492753"/>
                      <a:pt x="94117" y="499146"/>
                    </a:cubicBezTo>
                    <a:lnTo>
                      <a:pt x="94117" y="499146"/>
                    </a:lnTo>
                    <a:close/>
                    <a:moveTo>
                      <a:pt x="126651" y="277714"/>
                    </a:moveTo>
                    <a:cubicBezTo>
                      <a:pt x="130137" y="284688"/>
                      <a:pt x="119680" y="292244"/>
                      <a:pt x="113870" y="287013"/>
                    </a:cubicBezTo>
                    <a:cubicBezTo>
                      <a:pt x="108641" y="283526"/>
                      <a:pt x="108641" y="275389"/>
                      <a:pt x="114451" y="273065"/>
                    </a:cubicBezTo>
                    <a:cubicBezTo>
                      <a:pt x="119098" y="269578"/>
                      <a:pt x="125489" y="272484"/>
                      <a:pt x="126651" y="277714"/>
                    </a:cubicBezTo>
                    <a:lnTo>
                      <a:pt x="126651" y="277714"/>
                    </a:lnTo>
                    <a:close/>
                    <a:moveTo>
                      <a:pt x="138851" y="195186"/>
                    </a:moveTo>
                    <a:cubicBezTo>
                      <a:pt x="140594" y="199254"/>
                      <a:pt x="138851" y="204485"/>
                      <a:pt x="134204" y="205647"/>
                    </a:cubicBezTo>
                    <a:cubicBezTo>
                      <a:pt x="128975" y="207391"/>
                      <a:pt x="122584" y="201579"/>
                      <a:pt x="124908" y="196348"/>
                    </a:cubicBezTo>
                    <a:cubicBezTo>
                      <a:pt x="126070" y="189955"/>
                      <a:pt x="136527" y="189374"/>
                      <a:pt x="138851" y="195186"/>
                    </a:cubicBezTo>
                    <a:lnTo>
                      <a:pt x="138851" y="195186"/>
                    </a:lnTo>
                    <a:close/>
                    <a:moveTo>
                      <a:pt x="146985" y="110332"/>
                    </a:moveTo>
                    <a:cubicBezTo>
                      <a:pt x="148728" y="112657"/>
                      <a:pt x="151633" y="114401"/>
                      <a:pt x="151633" y="117888"/>
                    </a:cubicBezTo>
                    <a:cubicBezTo>
                      <a:pt x="150471" y="120794"/>
                      <a:pt x="147566" y="121956"/>
                      <a:pt x="145242" y="123700"/>
                    </a:cubicBezTo>
                    <a:cubicBezTo>
                      <a:pt x="142918" y="121956"/>
                      <a:pt x="140594" y="119050"/>
                      <a:pt x="139432" y="116144"/>
                    </a:cubicBezTo>
                    <a:cubicBezTo>
                      <a:pt x="141756" y="113238"/>
                      <a:pt x="144080" y="111495"/>
                      <a:pt x="146985" y="110332"/>
                    </a:cubicBezTo>
                    <a:lnTo>
                      <a:pt x="146985" y="110332"/>
                    </a:lnTo>
                    <a:close/>
                    <a:moveTo>
                      <a:pt x="105155" y="412549"/>
                    </a:moveTo>
                    <a:cubicBezTo>
                      <a:pt x="109222" y="414874"/>
                      <a:pt x="111546" y="418361"/>
                      <a:pt x="112127" y="423011"/>
                    </a:cubicBezTo>
                    <a:cubicBezTo>
                      <a:pt x="109803" y="426498"/>
                      <a:pt x="106317" y="428822"/>
                      <a:pt x="102831" y="429985"/>
                    </a:cubicBezTo>
                    <a:cubicBezTo>
                      <a:pt x="99346" y="427660"/>
                      <a:pt x="94698" y="424173"/>
                      <a:pt x="96441" y="418943"/>
                    </a:cubicBezTo>
                    <a:cubicBezTo>
                      <a:pt x="97022" y="414293"/>
                      <a:pt x="101669" y="413712"/>
                      <a:pt x="105155" y="412549"/>
                    </a:cubicBezTo>
                    <a:lnTo>
                      <a:pt x="105155" y="412549"/>
                    </a:lnTo>
                    <a:close/>
                    <a:moveTo>
                      <a:pt x="91793" y="559008"/>
                    </a:moveTo>
                    <a:cubicBezTo>
                      <a:pt x="94698" y="562495"/>
                      <a:pt x="90050" y="564239"/>
                      <a:pt x="87726" y="565983"/>
                    </a:cubicBezTo>
                    <a:cubicBezTo>
                      <a:pt x="86564" y="564239"/>
                      <a:pt x="84821" y="561914"/>
                      <a:pt x="84240" y="559589"/>
                    </a:cubicBezTo>
                    <a:cubicBezTo>
                      <a:pt x="85983" y="557846"/>
                      <a:pt x="89469" y="555521"/>
                      <a:pt x="91793" y="559008"/>
                    </a:cubicBezTo>
                    <a:lnTo>
                      <a:pt x="91793" y="559008"/>
                    </a:lnTo>
                    <a:close/>
                    <a:moveTo>
                      <a:pt x="125489" y="335252"/>
                    </a:moveTo>
                    <a:cubicBezTo>
                      <a:pt x="129556" y="342226"/>
                      <a:pt x="121422" y="350944"/>
                      <a:pt x="114451" y="347456"/>
                    </a:cubicBezTo>
                    <a:cubicBezTo>
                      <a:pt x="108060" y="345713"/>
                      <a:pt x="106898" y="335833"/>
                      <a:pt x="112127" y="332346"/>
                    </a:cubicBezTo>
                    <a:cubicBezTo>
                      <a:pt x="116194" y="328859"/>
                      <a:pt x="123165" y="330602"/>
                      <a:pt x="125489" y="335252"/>
                    </a:cubicBezTo>
                    <a:lnTo>
                      <a:pt x="125489" y="335252"/>
                    </a:lnTo>
                    <a:close/>
                    <a:moveTo>
                      <a:pt x="108641" y="477061"/>
                    </a:moveTo>
                    <a:cubicBezTo>
                      <a:pt x="110965" y="481711"/>
                      <a:pt x="105736" y="487522"/>
                      <a:pt x="100508" y="485779"/>
                    </a:cubicBezTo>
                    <a:cubicBezTo>
                      <a:pt x="95860" y="485198"/>
                      <a:pt x="94117" y="478805"/>
                      <a:pt x="97022" y="475317"/>
                    </a:cubicBezTo>
                    <a:cubicBezTo>
                      <a:pt x="99346" y="471249"/>
                      <a:pt x="107479" y="472411"/>
                      <a:pt x="108641" y="477061"/>
                    </a:cubicBezTo>
                    <a:lnTo>
                      <a:pt x="108641" y="477061"/>
                    </a:lnTo>
                    <a:close/>
                    <a:moveTo>
                      <a:pt x="138851" y="255048"/>
                    </a:moveTo>
                    <a:cubicBezTo>
                      <a:pt x="141756" y="262603"/>
                      <a:pt x="131880" y="269578"/>
                      <a:pt x="125489" y="264347"/>
                    </a:cubicBezTo>
                    <a:cubicBezTo>
                      <a:pt x="120260" y="261441"/>
                      <a:pt x="120842" y="252142"/>
                      <a:pt x="126651" y="249817"/>
                    </a:cubicBezTo>
                    <a:cubicBezTo>
                      <a:pt x="131299" y="247493"/>
                      <a:pt x="137689" y="249817"/>
                      <a:pt x="138851" y="255048"/>
                    </a:cubicBezTo>
                    <a:lnTo>
                      <a:pt x="138851" y="255048"/>
                    </a:lnTo>
                    <a:close/>
                    <a:moveTo>
                      <a:pt x="151633" y="172519"/>
                    </a:moveTo>
                    <a:cubicBezTo>
                      <a:pt x="154538" y="177750"/>
                      <a:pt x="148728" y="184143"/>
                      <a:pt x="142918" y="182400"/>
                    </a:cubicBezTo>
                    <a:cubicBezTo>
                      <a:pt x="138271" y="181237"/>
                      <a:pt x="135947" y="174263"/>
                      <a:pt x="139432" y="170776"/>
                    </a:cubicBezTo>
                    <a:cubicBezTo>
                      <a:pt x="142337" y="166126"/>
                      <a:pt x="149309" y="167289"/>
                      <a:pt x="151633" y="172519"/>
                    </a:cubicBezTo>
                    <a:lnTo>
                      <a:pt x="151633" y="172519"/>
                    </a:lnTo>
                    <a:close/>
                    <a:moveTo>
                      <a:pt x="163833" y="92316"/>
                    </a:moveTo>
                    <a:cubicBezTo>
                      <a:pt x="163833" y="96965"/>
                      <a:pt x="158604" y="101034"/>
                      <a:pt x="155118" y="96965"/>
                    </a:cubicBezTo>
                    <a:cubicBezTo>
                      <a:pt x="151633" y="93478"/>
                      <a:pt x="155700" y="88828"/>
                      <a:pt x="159766" y="87666"/>
                    </a:cubicBezTo>
                    <a:cubicBezTo>
                      <a:pt x="160928" y="89410"/>
                      <a:pt x="162671" y="90572"/>
                      <a:pt x="163833" y="92316"/>
                    </a:cubicBezTo>
                    <a:lnTo>
                      <a:pt x="163833" y="92316"/>
                    </a:lnTo>
                    <a:close/>
                    <a:moveTo>
                      <a:pt x="119680" y="389883"/>
                    </a:moveTo>
                    <a:cubicBezTo>
                      <a:pt x="121422" y="392208"/>
                      <a:pt x="123746" y="393951"/>
                      <a:pt x="124327" y="396857"/>
                    </a:cubicBezTo>
                    <a:cubicBezTo>
                      <a:pt x="124908" y="402669"/>
                      <a:pt x="119098" y="407900"/>
                      <a:pt x="113289" y="406156"/>
                    </a:cubicBezTo>
                    <a:cubicBezTo>
                      <a:pt x="108641" y="404413"/>
                      <a:pt x="105736" y="399182"/>
                      <a:pt x="107479" y="394533"/>
                    </a:cubicBezTo>
                    <a:cubicBezTo>
                      <a:pt x="108641" y="392208"/>
                      <a:pt x="111546" y="390464"/>
                      <a:pt x="113870" y="388721"/>
                    </a:cubicBezTo>
                    <a:cubicBezTo>
                      <a:pt x="115032" y="389302"/>
                      <a:pt x="117937" y="389302"/>
                      <a:pt x="119680" y="389883"/>
                    </a:cubicBezTo>
                    <a:lnTo>
                      <a:pt x="119680" y="389883"/>
                    </a:lnTo>
                    <a:close/>
                    <a:moveTo>
                      <a:pt x="105155" y="535180"/>
                    </a:moveTo>
                    <a:cubicBezTo>
                      <a:pt x="107479" y="538667"/>
                      <a:pt x="103993" y="543898"/>
                      <a:pt x="99346" y="543316"/>
                    </a:cubicBezTo>
                    <a:cubicBezTo>
                      <a:pt x="96441" y="542154"/>
                      <a:pt x="93536" y="538086"/>
                      <a:pt x="96441" y="535180"/>
                    </a:cubicBezTo>
                    <a:cubicBezTo>
                      <a:pt x="98764" y="531693"/>
                      <a:pt x="103413" y="531693"/>
                      <a:pt x="105155" y="535180"/>
                    </a:cubicBezTo>
                    <a:lnTo>
                      <a:pt x="105155" y="535180"/>
                    </a:lnTo>
                    <a:close/>
                    <a:moveTo>
                      <a:pt x="127232" y="306192"/>
                    </a:moveTo>
                    <a:cubicBezTo>
                      <a:pt x="133623" y="306192"/>
                      <a:pt x="140013" y="310842"/>
                      <a:pt x="138271" y="317816"/>
                    </a:cubicBezTo>
                    <a:cubicBezTo>
                      <a:pt x="137109" y="326534"/>
                      <a:pt x="123746" y="327696"/>
                      <a:pt x="120842" y="318978"/>
                    </a:cubicBezTo>
                    <a:cubicBezTo>
                      <a:pt x="118518" y="313748"/>
                      <a:pt x="122584" y="309098"/>
                      <a:pt x="127232" y="306192"/>
                    </a:cubicBezTo>
                    <a:lnTo>
                      <a:pt x="127232" y="306192"/>
                    </a:lnTo>
                    <a:close/>
                    <a:moveTo>
                      <a:pt x="101669" y="595623"/>
                    </a:moveTo>
                    <a:cubicBezTo>
                      <a:pt x="102250" y="596204"/>
                      <a:pt x="102250" y="596785"/>
                      <a:pt x="102250" y="597367"/>
                    </a:cubicBezTo>
                    <a:cubicBezTo>
                      <a:pt x="101088" y="596204"/>
                      <a:pt x="99926" y="595042"/>
                      <a:pt x="99346" y="593880"/>
                    </a:cubicBezTo>
                    <a:cubicBezTo>
                      <a:pt x="99926" y="593880"/>
                      <a:pt x="101088" y="594461"/>
                      <a:pt x="101669" y="595623"/>
                    </a:cubicBezTo>
                    <a:lnTo>
                      <a:pt x="101669" y="595623"/>
                    </a:lnTo>
                    <a:close/>
                    <a:moveTo>
                      <a:pt x="118518" y="449745"/>
                    </a:moveTo>
                    <a:cubicBezTo>
                      <a:pt x="124327" y="453232"/>
                      <a:pt x="122584" y="462532"/>
                      <a:pt x="116194" y="463694"/>
                    </a:cubicBezTo>
                    <a:cubicBezTo>
                      <a:pt x="110965" y="465437"/>
                      <a:pt x="107479" y="459626"/>
                      <a:pt x="106317" y="455557"/>
                    </a:cubicBezTo>
                    <a:cubicBezTo>
                      <a:pt x="108060" y="450908"/>
                      <a:pt x="113289" y="445677"/>
                      <a:pt x="118518" y="449745"/>
                    </a:cubicBezTo>
                    <a:lnTo>
                      <a:pt x="118518" y="449745"/>
                    </a:lnTo>
                    <a:close/>
                    <a:moveTo>
                      <a:pt x="151633" y="232381"/>
                    </a:moveTo>
                    <a:cubicBezTo>
                      <a:pt x="152795" y="238193"/>
                      <a:pt x="147566" y="244005"/>
                      <a:pt x="141756" y="242843"/>
                    </a:cubicBezTo>
                    <a:cubicBezTo>
                      <a:pt x="134785" y="242262"/>
                      <a:pt x="132461" y="233544"/>
                      <a:pt x="137109" y="228313"/>
                    </a:cubicBezTo>
                    <a:cubicBezTo>
                      <a:pt x="141175" y="223664"/>
                      <a:pt x="151052" y="225989"/>
                      <a:pt x="151633" y="232381"/>
                    </a:cubicBezTo>
                    <a:lnTo>
                      <a:pt x="151633" y="232381"/>
                    </a:lnTo>
                    <a:close/>
                    <a:moveTo>
                      <a:pt x="163252" y="151597"/>
                    </a:moveTo>
                    <a:cubicBezTo>
                      <a:pt x="164414" y="157409"/>
                      <a:pt x="156861" y="162639"/>
                      <a:pt x="152214" y="158571"/>
                    </a:cubicBezTo>
                    <a:cubicBezTo>
                      <a:pt x="148728" y="156246"/>
                      <a:pt x="148147" y="149853"/>
                      <a:pt x="152214" y="147528"/>
                    </a:cubicBezTo>
                    <a:cubicBezTo>
                      <a:pt x="156280" y="143460"/>
                      <a:pt x="162671" y="146366"/>
                      <a:pt x="163252" y="151597"/>
                    </a:cubicBezTo>
                    <a:lnTo>
                      <a:pt x="163252" y="151597"/>
                    </a:lnTo>
                    <a:close/>
                    <a:moveTo>
                      <a:pt x="174871" y="69068"/>
                    </a:moveTo>
                    <a:cubicBezTo>
                      <a:pt x="177195" y="74880"/>
                      <a:pt x="166738" y="76624"/>
                      <a:pt x="166738" y="70812"/>
                    </a:cubicBezTo>
                    <a:cubicBezTo>
                      <a:pt x="165576" y="65581"/>
                      <a:pt x="173709" y="64419"/>
                      <a:pt x="174871" y="69068"/>
                    </a:cubicBezTo>
                    <a:lnTo>
                      <a:pt x="174871" y="69068"/>
                    </a:lnTo>
                    <a:close/>
                    <a:moveTo>
                      <a:pt x="136527" y="370704"/>
                    </a:moveTo>
                    <a:cubicBezTo>
                      <a:pt x="139432" y="375935"/>
                      <a:pt x="135366" y="382328"/>
                      <a:pt x="129556" y="383490"/>
                    </a:cubicBezTo>
                    <a:cubicBezTo>
                      <a:pt x="122584" y="385233"/>
                      <a:pt x="116194" y="375935"/>
                      <a:pt x="120260" y="370123"/>
                    </a:cubicBezTo>
                    <a:cubicBezTo>
                      <a:pt x="123746" y="363730"/>
                      <a:pt x="133623" y="364311"/>
                      <a:pt x="136527" y="370704"/>
                    </a:cubicBezTo>
                    <a:lnTo>
                      <a:pt x="136527" y="370704"/>
                    </a:lnTo>
                    <a:close/>
                    <a:moveTo>
                      <a:pt x="119098" y="512513"/>
                    </a:moveTo>
                    <a:cubicBezTo>
                      <a:pt x="122003" y="517163"/>
                      <a:pt x="115613" y="523556"/>
                      <a:pt x="110965" y="520650"/>
                    </a:cubicBezTo>
                    <a:cubicBezTo>
                      <a:pt x="106898" y="519488"/>
                      <a:pt x="105736" y="513676"/>
                      <a:pt x="108641" y="510770"/>
                    </a:cubicBezTo>
                    <a:cubicBezTo>
                      <a:pt x="110965" y="506702"/>
                      <a:pt x="117356" y="507864"/>
                      <a:pt x="119098" y="512513"/>
                    </a:cubicBezTo>
                    <a:lnTo>
                      <a:pt x="119098" y="512513"/>
                    </a:lnTo>
                    <a:close/>
                    <a:moveTo>
                      <a:pt x="151052" y="290500"/>
                    </a:moveTo>
                    <a:cubicBezTo>
                      <a:pt x="153376" y="298056"/>
                      <a:pt x="144080" y="305611"/>
                      <a:pt x="137689" y="300961"/>
                    </a:cubicBezTo>
                    <a:cubicBezTo>
                      <a:pt x="131880" y="298056"/>
                      <a:pt x="130718" y="289338"/>
                      <a:pt x="135947" y="285851"/>
                    </a:cubicBezTo>
                    <a:cubicBezTo>
                      <a:pt x="140594" y="281201"/>
                      <a:pt x="149890" y="284107"/>
                      <a:pt x="151052" y="290500"/>
                    </a:cubicBezTo>
                    <a:lnTo>
                      <a:pt x="151052" y="290500"/>
                    </a:lnTo>
                    <a:close/>
                    <a:moveTo>
                      <a:pt x="163252" y="207972"/>
                    </a:moveTo>
                    <a:cubicBezTo>
                      <a:pt x="165576" y="213783"/>
                      <a:pt x="160347" y="220758"/>
                      <a:pt x="154538" y="219595"/>
                    </a:cubicBezTo>
                    <a:cubicBezTo>
                      <a:pt x="148147" y="219595"/>
                      <a:pt x="144661" y="210296"/>
                      <a:pt x="149309" y="205647"/>
                    </a:cubicBezTo>
                    <a:cubicBezTo>
                      <a:pt x="152795" y="200416"/>
                      <a:pt x="160928" y="202160"/>
                      <a:pt x="163252" y="207972"/>
                    </a:cubicBezTo>
                    <a:lnTo>
                      <a:pt x="163252" y="207972"/>
                    </a:lnTo>
                    <a:close/>
                    <a:moveTo>
                      <a:pt x="164995" y="124281"/>
                    </a:moveTo>
                    <a:cubicBezTo>
                      <a:pt x="169643" y="119632"/>
                      <a:pt x="176033" y="124862"/>
                      <a:pt x="176033" y="130674"/>
                    </a:cubicBezTo>
                    <a:cubicBezTo>
                      <a:pt x="174871" y="134161"/>
                      <a:pt x="171385" y="135905"/>
                      <a:pt x="167900" y="137067"/>
                    </a:cubicBezTo>
                    <a:cubicBezTo>
                      <a:pt x="163833" y="134161"/>
                      <a:pt x="159185" y="127768"/>
                      <a:pt x="164995" y="124281"/>
                    </a:cubicBezTo>
                    <a:lnTo>
                      <a:pt x="164995" y="124281"/>
                    </a:lnTo>
                    <a:close/>
                    <a:moveTo>
                      <a:pt x="184167" y="43496"/>
                    </a:moveTo>
                    <a:cubicBezTo>
                      <a:pt x="187653" y="45821"/>
                      <a:pt x="187072" y="52795"/>
                      <a:pt x="181843" y="51051"/>
                    </a:cubicBezTo>
                    <a:cubicBezTo>
                      <a:pt x="177195" y="48727"/>
                      <a:pt x="180681" y="44077"/>
                      <a:pt x="184167" y="43496"/>
                    </a:cubicBezTo>
                    <a:lnTo>
                      <a:pt x="184167" y="43496"/>
                    </a:lnTo>
                    <a:close/>
                    <a:moveTo>
                      <a:pt x="127813" y="424754"/>
                    </a:moveTo>
                    <a:cubicBezTo>
                      <a:pt x="135947" y="424754"/>
                      <a:pt x="138271" y="436959"/>
                      <a:pt x="131299" y="440446"/>
                    </a:cubicBezTo>
                    <a:cubicBezTo>
                      <a:pt x="126070" y="443934"/>
                      <a:pt x="120260" y="439865"/>
                      <a:pt x="117937" y="435216"/>
                    </a:cubicBezTo>
                    <a:cubicBezTo>
                      <a:pt x="117937" y="429985"/>
                      <a:pt x="121422" y="423592"/>
                      <a:pt x="127813" y="424754"/>
                    </a:cubicBezTo>
                    <a:lnTo>
                      <a:pt x="127813" y="424754"/>
                    </a:lnTo>
                    <a:close/>
                    <a:moveTo>
                      <a:pt x="110384" y="570051"/>
                    </a:moveTo>
                    <a:cubicBezTo>
                      <a:pt x="113870" y="568307"/>
                      <a:pt x="115613" y="572957"/>
                      <a:pt x="117356" y="575282"/>
                    </a:cubicBezTo>
                    <a:cubicBezTo>
                      <a:pt x="115032" y="577025"/>
                      <a:pt x="112127" y="581093"/>
                      <a:pt x="109222" y="577606"/>
                    </a:cubicBezTo>
                    <a:cubicBezTo>
                      <a:pt x="106317" y="575282"/>
                      <a:pt x="106898" y="570632"/>
                      <a:pt x="110384" y="570051"/>
                    </a:cubicBezTo>
                    <a:lnTo>
                      <a:pt x="110384" y="570051"/>
                    </a:lnTo>
                    <a:close/>
                    <a:moveTo>
                      <a:pt x="148728" y="346294"/>
                    </a:moveTo>
                    <a:cubicBezTo>
                      <a:pt x="145242" y="339320"/>
                      <a:pt x="134785" y="340482"/>
                      <a:pt x="131880" y="346875"/>
                    </a:cubicBezTo>
                    <a:cubicBezTo>
                      <a:pt x="127813" y="353850"/>
                      <a:pt x="135947" y="363148"/>
                      <a:pt x="142918" y="360243"/>
                    </a:cubicBezTo>
                    <a:cubicBezTo>
                      <a:pt x="149309" y="359080"/>
                      <a:pt x="152795" y="351525"/>
                      <a:pt x="148728" y="346294"/>
                    </a:cubicBezTo>
                    <a:lnTo>
                      <a:pt x="148728" y="346294"/>
                    </a:lnTo>
                    <a:close/>
                    <a:moveTo>
                      <a:pt x="132461" y="490428"/>
                    </a:moveTo>
                    <a:cubicBezTo>
                      <a:pt x="134204" y="495078"/>
                      <a:pt x="129556" y="500309"/>
                      <a:pt x="124327" y="499727"/>
                    </a:cubicBezTo>
                    <a:cubicBezTo>
                      <a:pt x="118518" y="499146"/>
                      <a:pt x="115613" y="491009"/>
                      <a:pt x="120260" y="486941"/>
                    </a:cubicBezTo>
                    <a:cubicBezTo>
                      <a:pt x="124327" y="482873"/>
                      <a:pt x="131299" y="485198"/>
                      <a:pt x="132461" y="490428"/>
                    </a:cubicBezTo>
                    <a:lnTo>
                      <a:pt x="132461" y="490428"/>
                    </a:lnTo>
                    <a:close/>
                    <a:moveTo>
                      <a:pt x="163252" y="267834"/>
                    </a:moveTo>
                    <a:cubicBezTo>
                      <a:pt x="162090" y="262022"/>
                      <a:pt x="155700" y="257954"/>
                      <a:pt x="149890" y="260860"/>
                    </a:cubicBezTo>
                    <a:cubicBezTo>
                      <a:pt x="142918" y="263184"/>
                      <a:pt x="141756" y="273646"/>
                      <a:pt x="148147" y="277714"/>
                    </a:cubicBezTo>
                    <a:cubicBezTo>
                      <a:pt x="154538" y="282945"/>
                      <a:pt x="165576" y="275389"/>
                      <a:pt x="163252" y="267834"/>
                    </a:cubicBezTo>
                    <a:lnTo>
                      <a:pt x="163252" y="267834"/>
                    </a:lnTo>
                    <a:close/>
                    <a:moveTo>
                      <a:pt x="175452" y="184724"/>
                    </a:moveTo>
                    <a:cubicBezTo>
                      <a:pt x="178938" y="191698"/>
                      <a:pt x="168481" y="199254"/>
                      <a:pt x="162671" y="194023"/>
                    </a:cubicBezTo>
                    <a:cubicBezTo>
                      <a:pt x="157442" y="190536"/>
                      <a:pt x="158023" y="181818"/>
                      <a:pt x="164414" y="179494"/>
                    </a:cubicBezTo>
                    <a:cubicBezTo>
                      <a:pt x="169062" y="177169"/>
                      <a:pt x="173709" y="180656"/>
                      <a:pt x="175452" y="184724"/>
                    </a:cubicBezTo>
                    <a:lnTo>
                      <a:pt x="175452" y="184724"/>
                    </a:lnTo>
                    <a:close/>
                    <a:moveTo>
                      <a:pt x="186491" y="102777"/>
                    </a:moveTo>
                    <a:cubicBezTo>
                      <a:pt x="191138" y="108589"/>
                      <a:pt x="181262" y="116726"/>
                      <a:pt x="177195" y="110332"/>
                    </a:cubicBezTo>
                    <a:cubicBezTo>
                      <a:pt x="171385" y="103939"/>
                      <a:pt x="182424" y="95803"/>
                      <a:pt x="186491" y="102777"/>
                    </a:cubicBezTo>
                    <a:lnTo>
                      <a:pt x="186491" y="102777"/>
                    </a:lnTo>
                    <a:close/>
                    <a:moveTo>
                      <a:pt x="128975" y="547385"/>
                    </a:moveTo>
                    <a:cubicBezTo>
                      <a:pt x="131299" y="550291"/>
                      <a:pt x="129556" y="554940"/>
                      <a:pt x="126070" y="555521"/>
                    </a:cubicBezTo>
                    <a:cubicBezTo>
                      <a:pt x="120842" y="558427"/>
                      <a:pt x="115032" y="549128"/>
                      <a:pt x="120260" y="546222"/>
                    </a:cubicBezTo>
                    <a:cubicBezTo>
                      <a:pt x="123165" y="543898"/>
                      <a:pt x="127232" y="544479"/>
                      <a:pt x="128975" y="547385"/>
                    </a:cubicBezTo>
                    <a:lnTo>
                      <a:pt x="128975" y="547385"/>
                    </a:lnTo>
                    <a:close/>
                    <a:moveTo>
                      <a:pt x="148147" y="407900"/>
                    </a:moveTo>
                    <a:cubicBezTo>
                      <a:pt x="149890" y="415455"/>
                      <a:pt x="140013" y="421848"/>
                      <a:pt x="133623" y="417199"/>
                    </a:cubicBezTo>
                    <a:cubicBezTo>
                      <a:pt x="128394" y="413712"/>
                      <a:pt x="128394" y="405575"/>
                      <a:pt x="133623" y="402088"/>
                    </a:cubicBezTo>
                    <a:cubicBezTo>
                      <a:pt x="138271" y="398020"/>
                      <a:pt x="146985" y="401507"/>
                      <a:pt x="148147" y="407900"/>
                    </a:cubicBezTo>
                    <a:lnTo>
                      <a:pt x="148147" y="407900"/>
                    </a:lnTo>
                    <a:close/>
                    <a:moveTo>
                      <a:pt x="162090" y="323628"/>
                    </a:moveTo>
                    <a:cubicBezTo>
                      <a:pt x="159185" y="316654"/>
                      <a:pt x="148147" y="316072"/>
                      <a:pt x="144661" y="322465"/>
                    </a:cubicBezTo>
                    <a:cubicBezTo>
                      <a:pt x="139432" y="329440"/>
                      <a:pt x="146985" y="339901"/>
                      <a:pt x="155118" y="337576"/>
                    </a:cubicBezTo>
                    <a:cubicBezTo>
                      <a:pt x="160928" y="336995"/>
                      <a:pt x="164414" y="329440"/>
                      <a:pt x="162090" y="323628"/>
                    </a:cubicBezTo>
                    <a:lnTo>
                      <a:pt x="162090" y="323628"/>
                    </a:lnTo>
                    <a:close/>
                    <a:moveTo>
                      <a:pt x="174871" y="241099"/>
                    </a:moveTo>
                    <a:cubicBezTo>
                      <a:pt x="178938" y="246330"/>
                      <a:pt x="175452" y="253885"/>
                      <a:pt x="169062" y="255048"/>
                    </a:cubicBezTo>
                    <a:cubicBezTo>
                      <a:pt x="161509" y="257954"/>
                      <a:pt x="153956" y="248074"/>
                      <a:pt x="158023" y="241681"/>
                    </a:cubicBezTo>
                    <a:cubicBezTo>
                      <a:pt x="160928" y="235287"/>
                      <a:pt x="171385" y="234706"/>
                      <a:pt x="174871" y="241099"/>
                    </a:cubicBezTo>
                    <a:lnTo>
                      <a:pt x="174871" y="241099"/>
                    </a:lnTo>
                    <a:close/>
                    <a:moveTo>
                      <a:pt x="126070" y="608990"/>
                    </a:moveTo>
                    <a:cubicBezTo>
                      <a:pt x="125489" y="613059"/>
                      <a:pt x="118518" y="613640"/>
                      <a:pt x="119098" y="608990"/>
                    </a:cubicBezTo>
                    <a:cubicBezTo>
                      <a:pt x="118518" y="604341"/>
                      <a:pt x="125489" y="604341"/>
                      <a:pt x="126070" y="608990"/>
                    </a:cubicBezTo>
                    <a:lnTo>
                      <a:pt x="126070" y="608990"/>
                    </a:lnTo>
                    <a:close/>
                    <a:moveTo>
                      <a:pt x="138271" y="460207"/>
                    </a:moveTo>
                    <a:cubicBezTo>
                      <a:pt x="143499" y="460788"/>
                      <a:pt x="145823" y="466019"/>
                      <a:pt x="146985" y="470087"/>
                    </a:cubicBezTo>
                    <a:cubicBezTo>
                      <a:pt x="144661" y="473574"/>
                      <a:pt x="141175" y="478223"/>
                      <a:pt x="135947" y="477061"/>
                    </a:cubicBezTo>
                    <a:cubicBezTo>
                      <a:pt x="131880" y="475899"/>
                      <a:pt x="130137" y="471830"/>
                      <a:pt x="128975" y="467762"/>
                    </a:cubicBezTo>
                    <a:cubicBezTo>
                      <a:pt x="130137" y="464275"/>
                      <a:pt x="133042" y="460207"/>
                      <a:pt x="138271" y="460207"/>
                    </a:cubicBezTo>
                    <a:lnTo>
                      <a:pt x="138271" y="460207"/>
                    </a:lnTo>
                    <a:close/>
                    <a:moveTo>
                      <a:pt x="187653" y="162639"/>
                    </a:moveTo>
                    <a:cubicBezTo>
                      <a:pt x="189396" y="168451"/>
                      <a:pt x="183586" y="174263"/>
                      <a:pt x="177776" y="172519"/>
                    </a:cubicBezTo>
                    <a:cubicBezTo>
                      <a:pt x="171967" y="171357"/>
                      <a:pt x="169643" y="162639"/>
                      <a:pt x="174290" y="159152"/>
                    </a:cubicBezTo>
                    <a:cubicBezTo>
                      <a:pt x="178357" y="154503"/>
                      <a:pt x="186491" y="156827"/>
                      <a:pt x="187653" y="162639"/>
                    </a:cubicBezTo>
                    <a:lnTo>
                      <a:pt x="187653" y="162639"/>
                    </a:lnTo>
                    <a:close/>
                    <a:moveTo>
                      <a:pt x="196948" y="78367"/>
                    </a:moveTo>
                    <a:cubicBezTo>
                      <a:pt x="201596" y="80692"/>
                      <a:pt x="198691" y="88828"/>
                      <a:pt x="193462" y="88247"/>
                    </a:cubicBezTo>
                    <a:cubicBezTo>
                      <a:pt x="189396" y="88247"/>
                      <a:pt x="188814" y="84179"/>
                      <a:pt x="187653" y="81273"/>
                    </a:cubicBezTo>
                    <a:cubicBezTo>
                      <a:pt x="189976" y="78948"/>
                      <a:pt x="193462" y="75461"/>
                      <a:pt x="196948" y="78367"/>
                    </a:cubicBezTo>
                    <a:lnTo>
                      <a:pt x="196948" y="78367"/>
                    </a:lnTo>
                    <a:close/>
                    <a:moveTo>
                      <a:pt x="160928" y="385233"/>
                    </a:moveTo>
                    <a:cubicBezTo>
                      <a:pt x="159766" y="378260"/>
                      <a:pt x="150471" y="375354"/>
                      <a:pt x="145242" y="379422"/>
                    </a:cubicBezTo>
                    <a:cubicBezTo>
                      <a:pt x="138851" y="383490"/>
                      <a:pt x="140594" y="395114"/>
                      <a:pt x="148147" y="396857"/>
                    </a:cubicBezTo>
                    <a:cubicBezTo>
                      <a:pt x="155118" y="399182"/>
                      <a:pt x="162671" y="392208"/>
                      <a:pt x="160928" y="385233"/>
                    </a:cubicBezTo>
                    <a:lnTo>
                      <a:pt x="160928" y="385233"/>
                    </a:lnTo>
                    <a:close/>
                    <a:moveTo>
                      <a:pt x="142337" y="525300"/>
                    </a:moveTo>
                    <a:cubicBezTo>
                      <a:pt x="144661" y="530530"/>
                      <a:pt x="137689" y="536342"/>
                      <a:pt x="133042" y="533436"/>
                    </a:cubicBezTo>
                    <a:cubicBezTo>
                      <a:pt x="127813" y="531693"/>
                      <a:pt x="128394" y="523556"/>
                      <a:pt x="133042" y="521231"/>
                    </a:cubicBezTo>
                    <a:cubicBezTo>
                      <a:pt x="136527" y="519488"/>
                      <a:pt x="141756" y="521231"/>
                      <a:pt x="142337" y="525300"/>
                    </a:cubicBezTo>
                    <a:lnTo>
                      <a:pt x="142337" y="525300"/>
                    </a:lnTo>
                    <a:close/>
                    <a:moveTo>
                      <a:pt x="162671" y="295150"/>
                    </a:moveTo>
                    <a:cubicBezTo>
                      <a:pt x="156861" y="296312"/>
                      <a:pt x="153376" y="303286"/>
                      <a:pt x="155700" y="308517"/>
                    </a:cubicBezTo>
                    <a:cubicBezTo>
                      <a:pt x="156861" y="312585"/>
                      <a:pt x="160928" y="313748"/>
                      <a:pt x="163833" y="316072"/>
                    </a:cubicBezTo>
                    <a:cubicBezTo>
                      <a:pt x="167900" y="314910"/>
                      <a:pt x="172547" y="314329"/>
                      <a:pt x="174871" y="310261"/>
                    </a:cubicBezTo>
                    <a:cubicBezTo>
                      <a:pt x="179519" y="302705"/>
                      <a:pt x="170805" y="291663"/>
                      <a:pt x="162671" y="295150"/>
                    </a:cubicBezTo>
                    <a:lnTo>
                      <a:pt x="162671" y="295150"/>
                    </a:lnTo>
                    <a:close/>
                    <a:moveTo>
                      <a:pt x="180100" y="212621"/>
                    </a:moveTo>
                    <a:cubicBezTo>
                      <a:pt x="185329" y="214946"/>
                      <a:pt x="191138" y="220758"/>
                      <a:pt x="187072" y="227151"/>
                    </a:cubicBezTo>
                    <a:cubicBezTo>
                      <a:pt x="185329" y="231219"/>
                      <a:pt x="180681" y="231800"/>
                      <a:pt x="177195" y="232963"/>
                    </a:cubicBezTo>
                    <a:cubicBezTo>
                      <a:pt x="171967" y="230638"/>
                      <a:pt x="169062" y="226570"/>
                      <a:pt x="168481" y="221339"/>
                    </a:cubicBezTo>
                    <a:cubicBezTo>
                      <a:pt x="170805" y="216689"/>
                      <a:pt x="174871" y="213783"/>
                      <a:pt x="180100" y="212621"/>
                    </a:cubicBezTo>
                    <a:lnTo>
                      <a:pt x="180100" y="212621"/>
                    </a:lnTo>
                    <a:close/>
                    <a:moveTo>
                      <a:pt x="158023" y="441028"/>
                    </a:moveTo>
                    <a:cubicBezTo>
                      <a:pt x="161509" y="446839"/>
                      <a:pt x="156280" y="454976"/>
                      <a:pt x="149890" y="454395"/>
                    </a:cubicBezTo>
                    <a:cubicBezTo>
                      <a:pt x="144661" y="454395"/>
                      <a:pt x="140013" y="448583"/>
                      <a:pt x="141175" y="443352"/>
                    </a:cubicBezTo>
                    <a:cubicBezTo>
                      <a:pt x="142337" y="435797"/>
                      <a:pt x="154538" y="434053"/>
                      <a:pt x="158023" y="441028"/>
                    </a:cubicBezTo>
                    <a:lnTo>
                      <a:pt x="158023" y="441028"/>
                    </a:lnTo>
                    <a:close/>
                    <a:moveTo>
                      <a:pt x="199853" y="139973"/>
                    </a:moveTo>
                    <a:cubicBezTo>
                      <a:pt x="201596" y="145785"/>
                      <a:pt x="193462" y="151597"/>
                      <a:pt x="188234" y="147528"/>
                    </a:cubicBezTo>
                    <a:cubicBezTo>
                      <a:pt x="183005" y="144622"/>
                      <a:pt x="183586" y="136486"/>
                      <a:pt x="188814" y="134161"/>
                    </a:cubicBezTo>
                    <a:cubicBezTo>
                      <a:pt x="193462" y="131836"/>
                      <a:pt x="199272" y="135323"/>
                      <a:pt x="199853" y="139973"/>
                    </a:cubicBezTo>
                    <a:lnTo>
                      <a:pt x="199853" y="139973"/>
                    </a:lnTo>
                    <a:close/>
                    <a:moveTo>
                      <a:pt x="210891" y="59188"/>
                    </a:moveTo>
                    <a:cubicBezTo>
                      <a:pt x="211472" y="65000"/>
                      <a:pt x="202177" y="66162"/>
                      <a:pt x="201596" y="60350"/>
                    </a:cubicBezTo>
                    <a:cubicBezTo>
                      <a:pt x="199853" y="53957"/>
                      <a:pt x="210891" y="52795"/>
                      <a:pt x="210891" y="59188"/>
                    </a:cubicBezTo>
                    <a:lnTo>
                      <a:pt x="210891" y="59188"/>
                    </a:lnTo>
                    <a:close/>
                    <a:moveTo>
                      <a:pt x="139432" y="584581"/>
                    </a:moveTo>
                    <a:cubicBezTo>
                      <a:pt x="140594" y="590974"/>
                      <a:pt x="130137" y="592717"/>
                      <a:pt x="130137" y="585743"/>
                    </a:cubicBezTo>
                    <a:cubicBezTo>
                      <a:pt x="128975" y="580512"/>
                      <a:pt x="138851" y="579350"/>
                      <a:pt x="139432" y="584581"/>
                    </a:cubicBezTo>
                    <a:lnTo>
                      <a:pt x="139432" y="584581"/>
                    </a:lnTo>
                    <a:close/>
                    <a:moveTo>
                      <a:pt x="173129" y="360824"/>
                    </a:moveTo>
                    <a:cubicBezTo>
                      <a:pt x="176033" y="367798"/>
                      <a:pt x="167900" y="375935"/>
                      <a:pt x="160928" y="373610"/>
                    </a:cubicBezTo>
                    <a:cubicBezTo>
                      <a:pt x="153376" y="372448"/>
                      <a:pt x="149890" y="361405"/>
                      <a:pt x="156280" y="356174"/>
                    </a:cubicBezTo>
                    <a:cubicBezTo>
                      <a:pt x="161509" y="350944"/>
                      <a:pt x="171385" y="353268"/>
                      <a:pt x="173129" y="360824"/>
                    </a:cubicBezTo>
                    <a:lnTo>
                      <a:pt x="173129" y="360824"/>
                    </a:lnTo>
                    <a:close/>
                    <a:moveTo>
                      <a:pt x="156861" y="502052"/>
                    </a:moveTo>
                    <a:cubicBezTo>
                      <a:pt x="156861" y="506121"/>
                      <a:pt x="154538" y="510770"/>
                      <a:pt x="149890" y="511932"/>
                    </a:cubicBezTo>
                    <a:cubicBezTo>
                      <a:pt x="142337" y="513676"/>
                      <a:pt x="136527" y="503215"/>
                      <a:pt x="142918" y="498565"/>
                    </a:cubicBezTo>
                    <a:cubicBezTo>
                      <a:pt x="148147" y="493915"/>
                      <a:pt x="154538" y="497403"/>
                      <a:pt x="156861" y="502052"/>
                    </a:cubicBezTo>
                    <a:lnTo>
                      <a:pt x="156861" y="502052"/>
                    </a:lnTo>
                    <a:close/>
                    <a:moveTo>
                      <a:pt x="187072" y="278295"/>
                    </a:moveTo>
                    <a:cubicBezTo>
                      <a:pt x="189976" y="285270"/>
                      <a:pt x="183586" y="293987"/>
                      <a:pt x="176033" y="292244"/>
                    </a:cubicBezTo>
                    <a:cubicBezTo>
                      <a:pt x="167900" y="292244"/>
                      <a:pt x="163833" y="281201"/>
                      <a:pt x="169062" y="275389"/>
                    </a:cubicBezTo>
                    <a:cubicBezTo>
                      <a:pt x="173709" y="269578"/>
                      <a:pt x="184748" y="271321"/>
                      <a:pt x="187072" y="278295"/>
                    </a:cubicBezTo>
                    <a:lnTo>
                      <a:pt x="187072" y="278295"/>
                    </a:lnTo>
                    <a:close/>
                    <a:moveTo>
                      <a:pt x="200434" y="197510"/>
                    </a:moveTo>
                    <a:cubicBezTo>
                      <a:pt x="199272" y="192280"/>
                      <a:pt x="192881" y="188793"/>
                      <a:pt x="188234" y="191117"/>
                    </a:cubicBezTo>
                    <a:cubicBezTo>
                      <a:pt x="181262" y="193442"/>
                      <a:pt x="180100" y="203322"/>
                      <a:pt x="186491" y="207391"/>
                    </a:cubicBezTo>
                    <a:cubicBezTo>
                      <a:pt x="191719" y="212621"/>
                      <a:pt x="202758" y="205066"/>
                      <a:pt x="200434" y="197510"/>
                    </a:cubicBezTo>
                    <a:lnTo>
                      <a:pt x="200434" y="197510"/>
                    </a:lnTo>
                    <a:close/>
                    <a:moveTo>
                      <a:pt x="211472" y="116726"/>
                    </a:moveTo>
                    <a:cubicBezTo>
                      <a:pt x="213215" y="123119"/>
                      <a:pt x="203339" y="128349"/>
                      <a:pt x="199272" y="122537"/>
                    </a:cubicBezTo>
                    <a:cubicBezTo>
                      <a:pt x="195786" y="119050"/>
                      <a:pt x="197529" y="112657"/>
                      <a:pt x="201596" y="110914"/>
                    </a:cubicBezTo>
                    <a:cubicBezTo>
                      <a:pt x="205663" y="109170"/>
                      <a:pt x="210891" y="112657"/>
                      <a:pt x="211472" y="116726"/>
                    </a:cubicBezTo>
                    <a:lnTo>
                      <a:pt x="211472" y="116726"/>
                    </a:lnTo>
                    <a:close/>
                    <a:moveTo>
                      <a:pt x="221930" y="34197"/>
                    </a:moveTo>
                    <a:cubicBezTo>
                      <a:pt x="223673" y="38265"/>
                      <a:pt x="217282" y="42333"/>
                      <a:pt x="214958" y="38265"/>
                    </a:cubicBezTo>
                    <a:cubicBezTo>
                      <a:pt x="212053" y="34197"/>
                      <a:pt x="219606" y="30129"/>
                      <a:pt x="221930" y="34197"/>
                    </a:cubicBezTo>
                    <a:lnTo>
                      <a:pt x="221930" y="34197"/>
                    </a:lnTo>
                    <a:close/>
                    <a:moveTo>
                      <a:pt x="171385" y="418361"/>
                    </a:moveTo>
                    <a:cubicBezTo>
                      <a:pt x="169062" y="411387"/>
                      <a:pt x="158023" y="410225"/>
                      <a:pt x="153956" y="416037"/>
                    </a:cubicBezTo>
                    <a:cubicBezTo>
                      <a:pt x="149309" y="421267"/>
                      <a:pt x="153376" y="430566"/>
                      <a:pt x="160347" y="431147"/>
                    </a:cubicBezTo>
                    <a:cubicBezTo>
                      <a:pt x="167900" y="434053"/>
                      <a:pt x="174290" y="425335"/>
                      <a:pt x="171385" y="418361"/>
                    </a:cubicBezTo>
                    <a:lnTo>
                      <a:pt x="171385" y="418361"/>
                    </a:lnTo>
                    <a:close/>
                    <a:moveTo>
                      <a:pt x="152795" y="560171"/>
                    </a:moveTo>
                    <a:cubicBezTo>
                      <a:pt x="155700" y="567726"/>
                      <a:pt x="143499" y="571795"/>
                      <a:pt x="141175" y="564239"/>
                    </a:cubicBezTo>
                    <a:cubicBezTo>
                      <a:pt x="138271" y="557265"/>
                      <a:pt x="150471" y="553197"/>
                      <a:pt x="152795" y="560171"/>
                    </a:cubicBezTo>
                    <a:lnTo>
                      <a:pt x="152795" y="560171"/>
                    </a:lnTo>
                    <a:close/>
                    <a:moveTo>
                      <a:pt x="185910" y="336414"/>
                    </a:moveTo>
                    <a:cubicBezTo>
                      <a:pt x="190558" y="345132"/>
                      <a:pt x="178357" y="355593"/>
                      <a:pt x="170224" y="349781"/>
                    </a:cubicBezTo>
                    <a:cubicBezTo>
                      <a:pt x="164414" y="346875"/>
                      <a:pt x="162671" y="338739"/>
                      <a:pt x="167319" y="333508"/>
                    </a:cubicBezTo>
                    <a:cubicBezTo>
                      <a:pt x="171967" y="327115"/>
                      <a:pt x="183586" y="328859"/>
                      <a:pt x="185910" y="336414"/>
                    </a:cubicBezTo>
                    <a:lnTo>
                      <a:pt x="185910" y="336414"/>
                    </a:lnTo>
                    <a:close/>
                    <a:moveTo>
                      <a:pt x="148147" y="619452"/>
                    </a:moveTo>
                    <a:cubicBezTo>
                      <a:pt x="152214" y="623520"/>
                      <a:pt x="143499" y="628170"/>
                      <a:pt x="141756" y="622939"/>
                    </a:cubicBezTo>
                    <a:cubicBezTo>
                      <a:pt x="140013" y="618871"/>
                      <a:pt x="146404" y="615965"/>
                      <a:pt x="148147" y="619452"/>
                    </a:cubicBezTo>
                    <a:lnTo>
                      <a:pt x="148147" y="619452"/>
                    </a:lnTo>
                    <a:close/>
                    <a:moveTo>
                      <a:pt x="168481" y="476480"/>
                    </a:moveTo>
                    <a:cubicBezTo>
                      <a:pt x="172547" y="482292"/>
                      <a:pt x="166738" y="490428"/>
                      <a:pt x="160347" y="489847"/>
                    </a:cubicBezTo>
                    <a:cubicBezTo>
                      <a:pt x="154538" y="489266"/>
                      <a:pt x="149890" y="481711"/>
                      <a:pt x="153956" y="476480"/>
                    </a:cubicBezTo>
                    <a:cubicBezTo>
                      <a:pt x="156280" y="470668"/>
                      <a:pt x="164995" y="470668"/>
                      <a:pt x="168481" y="476480"/>
                    </a:cubicBezTo>
                    <a:lnTo>
                      <a:pt x="168481" y="476480"/>
                    </a:lnTo>
                    <a:close/>
                    <a:moveTo>
                      <a:pt x="199272" y="253885"/>
                    </a:moveTo>
                    <a:cubicBezTo>
                      <a:pt x="195786" y="246911"/>
                      <a:pt x="185910" y="246330"/>
                      <a:pt x="181262" y="252142"/>
                    </a:cubicBezTo>
                    <a:cubicBezTo>
                      <a:pt x="176614" y="257954"/>
                      <a:pt x="180681" y="268415"/>
                      <a:pt x="188814" y="268996"/>
                    </a:cubicBezTo>
                    <a:cubicBezTo>
                      <a:pt x="196367" y="270740"/>
                      <a:pt x="203339" y="260860"/>
                      <a:pt x="199272" y="253885"/>
                    </a:cubicBezTo>
                    <a:lnTo>
                      <a:pt x="199272" y="253885"/>
                    </a:lnTo>
                    <a:close/>
                    <a:moveTo>
                      <a:pt x="221930" y="90572"/>
                    </a:moveTo>
                    <a:cubicBezTo>
                      <a:pt x="227739" y="96965"/>
                      <a:pt x="215539" y="105683"/>
                      <a:pt x="211472" y="98128"/>
                    </a:cubicBezTo>
                    <a:cubicBezTo>
                      <a:pt x="206243" y="92316"/>
                      <a:pt x="217863" y="83598"/>
                      <a:pt x="221930" y="90572"/>
                    </a:cubicBezTo>
                    <a:lnTo>
                      <a:pt x="221930" y="90572"/>
                    </a:lnTo>
                    <a:close/>
                    <a:moveTo>
                      <a:pt x="200434" y="168451"/>
                    </a:moveTo>
                    <a:cubicBezTo>
                      <a:pt x="205663" y="166126"/>
                      <a:pt x="212053" y="171357"/>
                      <a:pt x="212053" y="176588"/>
                    </a:cubicBezTo>
                    <a:cubicBezTo>
                      <a:pt x="212634" y="183562"/>
                      <a:pt x="203920" y="188793"/>
                      <a:pt x="198110" y="184724"/>
                    </a:cubicBezTo>
                    <a:cubicBezTo>
                      <a:pt x="194624" y="182981"/>
                      <a:pt x="194043" y="178912"/>
                      <a:pt x="192881" y="176006"/>
                    </a:cubicBezTo>
                    <a:cubicBezTo>
                      <a:pt x="195205" y="173100"/>
                      <a:pt x="196948" y="169032"/>
                      <a:pt x="200434" y="168451"/>
                    </a:cubicBezTo>
                    <a:lnTo>
                      <a:pt x="200434" y="168451"/>
                    </a:lnTo>
                    <a:close/>
                    <a:moveTo>
                      <a:pt x="184167" y="394533"/>
                    </a:moveTo>
                    <a:cubicBezTo>
                      <a:pt x="188234" y="401507"/>
                      <a:pt x="181262" y="411387"/>
                      <a:pt x="173129" y="409643"/>
                    </a:cubicBezTo>
                    <a:cubicBezTo>
                      <a:pt x="164414" y="409062"/>
                      <a:pt x="161509" y="396276"/>
                      <a:pt x="168481" y="391627"/>
                    </a:cubicBezTo>
                    <a:cubicBezTo>
                      <a:pt x="172547" y="386396"/>
                      <a:pt x="181262" y="388139"/>
                      <a:pt x="184167" y="394533"/>
                    </a:cubicBezTo>
                    <a:lnTo>
                      <a:pt x="184167" y="394533"/>
                    </a:lnTo>
                    <a:close/>
                    <a:moveTo>
                      <a:pt x="165576" y="535761"/>
                    </a:moveTo>
                    <a:cubicBezTo>
                      <a:pt x="169643" y="541573"/>
                      <a:pt x="161509" y="549710"/>
                      <a:pt x="155700" y="545641"/>
                    </a:cubicBezTo>
                    <a:cubicBezTo>
                      <a:pt x="150471" y="542735"/>
                      <a:pt x="150471" y="535180"/>
                      <a:pt x="156280" y="532855"/>
                    </a:cubicBezTo>
                    <a:cubicBezTo>
                      <a:pt x="159766" y="530530"/>
                      <a:pt x="163833" y="532855"/>
                      <a:pt x="165576" y="535761"/>
                    </a:cubicBezTo>
                    <a:lnTo>
                      <a:pt x="165576" y="535761"/>
                    </a:lnTo>
                    <a:close/>
                    <a:moveTo>
                      <a:pt x="198691" y="315491"/>
                    </a:moveTo>
                    <a:cubicBezTo>
                      <a:pt x="201015" y="324209"/>
                      <a:pt x="189976" y="331765"/>
                      <a:pt x="182424" y="327115"/>
                    </a:cubicBezTo>
                    <a:cubicBezTo>
                      <a:pt x="174871" y="323628"/>
                      <a:pt x="174871" y="311423"/>
                      <a:pt x="181843" y="307936"/>
                    </a:cubicBezTo>
                    <a:cubicBezTo>
                      <a:pt x="188234" y="303867"/>
                      <a:pt x="197529" y="307936"/>
                      <a:pt x="198691" y="315491"/>
                    </a:cubicBezTo>
                    <a:lnTo>
                      <a:pt x="198691" y="315491"/>
                    </a:lnTo>
                    <a:close/>
                    <a:moveTo>
                      <a:pt x="212053" y="232963"/>
                    </a:moveTo>
                    <a:cubicBezTo>
                      <a:pt x="210310" y="225407"/>
                      <a:pt x="199853" y="222501"/>
                      <a:pt x="194624" y="228313"/>
                    </a:cubicBezTo>
                    <a:cubicBezTo>
                      <a:pt x="188814" y="233544"/>
                      <a:pt x="191719" y="244587"/>
                      <a:pt x="199853" y="245749"/>
                    </a:cubicBezTo>
                    <a:cubicBezTo>
                      <a:pt x="206825" y="248074"/>
                      <a:pt x="214377" y="240518"/>
                      <a:pt x="212053" y="232963"/>
                    </a:cubicBezTo>
                    <a:lnTo>
                      <a:pt x="212053" y="232963"/>
                    </a:lnTo>
                    <a:close/>
                    <a:moveTo>
                      <a:pt x="223673" y="150434"/>
                    </a:moveTo>
                    <a:cubicBezTo>
                      <a:pt x="225997" y="156246"/>
                      <a:pt x="220768" y="163221"/>
                      <a:pt x="214958" y="162058"/>
                    </a:cubicBezTo>
                    <a:cubicBezTo>
                      <a:pt x="208567" y="162058"/>
                      <a:pt x="205082" y="153921"/>
                      <a:pt x="208567" y="148691"/>
                    </a:cubicBezTo>
                    <a:cubicBezTo>
                      <a:pt x="212053" y="143460"/>
                      <a:pt x="221349" y="144622"/>
                      <a:pt x="223673" y="150434"/>
                    </a:cubicBezTo>
                    <a:lnTo>
                      <a:pt x="223673" y="150434"/>
                    </a:lnTo>
                    <a:close/>
                    <a:moveTo>
                      <a:pt x="234711" y="71393"/>
                    </a:moveTo>
                    <a:cubicBezTo>
                      <a:pt x="235873" y="76624"/>
                      <a:pt x="227159" y="81273"/>
                      <a:pt x="224835" y="75461"/>
                    </a:cubicBezTo>
                    <a:cubicBezTo>
                      <a:pt x="221930" y="72555"/>
                      <a:pt x="223673" y="67906"/>
                      <a:pt x="227159" y="66743"/>
                    </a:cubicBezTo>
                    <a:cubicBezTo>
                      <a:pt x="230063" y="64419"/>
                      <a:pt x="234130" y="67906"/>
                      <a:pt x="234711" y="71393"/>
                    </a:cubicBezTo>
                    <a:lnTo>
                      <a:pt x="234711" y="71393"/>
                    </a:lnTo>
                    <a:close/>
                    <a:moveTo>
                      <a:pt x="163252" y="597367"/>
                    </a:moveTo>
                    <a:cubicBezTo>
                      <a:pt x="164995" y="603178"/>
                      <a:pt x="155700" y="606666"/>
                      <a:pt x="153956" y="600854"/>
                    </a:cubicBezTo>
                    <a:cubicBezTo>
                      <a:pt x="149309" y="593880"/>
                      <a:pt x="162090" y="589811"/>
                      <a:pt x="163252" y="597367"/>
                    </a:cubicBezTo>
                    <a:lnTo>
                      <a:pt x="163252" y="597367"/>
                    </a:lnTo>
                    <a:close/>
                    <a:moveTo>
                      <a:pt x="178357" y="449164"/>
                    </a:moveTo>
                    <a:cubicBezTo>
                      <a:pt x="174290" y="445677"/>
                      <a:pt x="167319" y="448583"/>
                      <a:pt x="164995" y="452651"/>
                    </a:cubicBezTo>
                    <a:cubicBezTo>
                      <a:pt x="160347" y="459044"/>
                      <a:pt x="168481" y="469506"/>
                      <a:pt x="176033" y="466600"/>
                    </a:cubicBezTo>
                    <a:cubicBezTo>
                      <a:pt x="180100" y="465437"/>
                      <a:pt x="181843" y="461950"/>
                      <a:pt x="184167" y="458463"/>
                    </a:cubicBezTo>
                    <a:cubicBezTo>
                      <a:pt x="182424" y="455557"/>
                      <a:pt x="181843" y="451489"/>
                      <a:pt x="178357" y="449164"/>
                    </a:cubicBezTo>
                    <a:lnTo>
                      <a:pt x="178357" y="449164"/>
                    </a:lnTo>
                    <a:close/>
                    <a:moveTo>
                      <a:pt x="197529" y="373610"/>
                    </a:moveTo>
                    <a:cubicBezTo>
                      <a:pt x="196367" y="365473"/>
                      <a:pt x="185329" y="361405"/>
                      <a:pt x="179519" y="367217"/>
                    </a:cubicBezTo>
                    <a:cubicBezTo>
                      <a:pt x="173709" y="371866"/>
                      <a:pt x="174290" y="381165"/>
                      <a:pt x="180681" y="384652"/>
                    </a:cubicBezTo>
                    <a:cubicBezTo>
                      <a:pt x="188234" y="390464"/>
                      <a:pt x="199853" y="382909"/>
                      <a:pt x="197529" y="373610"/>
                    </a:cubicBezTo>
                    <a:lnTo>
                      <a:pt x="197529" y="373610"/>
                    </a:lnTo>
                    <a:close/>
                    <a:moveTo>
                      <a:pt x="179519" y="515419"/>
                    </a:moveTo>
                    <a:cubicBezTo>
                      <a:pt x="180681" y="522394"/>
                      <a:pt x="170805" y="528206"/>
                      <a:pt x="166157" y="522975"/>
                    </a:cubicBezTo>
                    <a:cubicBezTo>
                      <a:pt x="160928" y="519488"/>
                      <a:pt x="162671" y="510770"/>
                      <a:pt x="168481" y="509026"/>
                    </a:cubicBezTo>
                    <a:cubicBezTo>
                      <a:pt x="173129" y="506702"/>
                      <a:pt x="178938" y="510770"/>
                      <a:pt x="179519" y="515419"/>
                    </a:cubicBezTo>
                    <a:lnTo>
                      <a:pt x="179519" y="515419"/>
                    </a:lnTo>
                    <a:close/>
                    <a:moveTo>
                      <a:pt x="211472" y="291082"/>
                    </a:moveTo>
                    <a:cubicBezTo>
                      <a:pt x="209729" y="284107"/>
                      <a:pt x="200434" y="280039"/>
                      <a:pt x="194624" y="284688"/>
                    </a:cubicBezTo>
                    <a:cubicBezTo>
                      <a:pt x="187072" y="288757"/>
                      <a:pt x="188234" y="300961"/>
                      <a:pt x="196367" y="304449"/>
                    </a:cubicBezTo>
                    <a:cubicBezTo>
                      <a:pt x="203920" y="309098"/>
                      <a:pt x="214377" y="299799"/>
                      <a:pt x="211472" y="291082"/>
                    </a:cubicBezTo>
                    <a:lnTo>
                      <a:pt x="211472" y="291082"/>
                    </a:lnTo>
                    <a:close/>
                    <a:moveTo>
                      <a:pt x="216701" y="202160"/>
                    </a:moveTo>
                    <a:cubicBezTo>
                      <a:pt x="221930" y="203322"/>
                      <a:pt x="224835" y="209134"/>
                      <a:pt x="225416" y="213783"/>
                    </a:cubicBezTo>
                    <a:cubicBezTo>
                      <a:pt x="223092" y="219014"/>
                      <a:pt x="218444" y="223664"/>
                      <a:pt x="212053" y="222501"/>
                    </a:cubicBezTo>
                    <a:cubicBezTo>
                      <a:pt x="206825" y="221339"/>
                      <a:pt x="203920" y="215527"/>
                      <a:pt x="203339" y="210878"/>
                    </a:cubicBezTo>
                    <a:cubicBezTo>
                      <a:pt x="205663" y="205647"/>
                      <a:pt x="210310" y="200998"/>
                      <a:pt x="216701" y="202160"/>
                    </a:cubicBezTo>
                    <a:lnTo>
                      <a:pt x="216701" y="202160"/>
                    </a:lnTo>
                    <a:close/>
                    <a:moveTo>
                      <a:pt x="235292" y="128349"/>
                    </a:moveTo>
                    <a:cubicBezTo>
                      <a:pt x="237616" y="134742"/>
                      <a:pt x="230063" y="141717"/>
                      <a:pt x="223673" y="138229"/>
                    </a:cubicBezTo>
                    <a:cubicBezTo>
                      <a:pt x="217282" y="135323"/>
                      <a:pt x="217863" y="125443"/>
                      <a:pt x="224254" y="123700"/>
                    </a:cubicBezTo>
                    <a:cubicBezTo>
                      <a:pt x="228901" y="120794"/>
                      <a:pt x="234130" y="124281"/>
                      <a:pt x="235292" y="128349"/>
                    </a:cubicBezTo>
                    <a:lnTo>
                      <a:pt x="235292" y="128349"/>
                    </a:lnTo>
                    <a:close/>
                    <a:moveTo>
                      <a:pt x="246911" y="47564"/>
                    </a:moveTo>
                    <a:cubicBezTo>
                      <a:pt x="246911" y="52214"/>
                      <a:pt x="242264" y="55701"/>
                      <a:pt x="238197" y="52795"/>
                    </a:cubicBezTo>
                    <a:cubicBezTo>
                      <a:pt x="234711" y="48727"/>
                      <a:pt x="238197" y="44077"/>
                      <a:pt x="242845" y="43496"/>
                    </a:cubicBezTo>
                    <a:cubicBezTo>
                      <a:pt x="244006" y="44658"/>
                      <a:pt x="245168" y="45821"/>
                      <a:pt x="246911" y="47564"/>
                    </a:cubicBezTo>
                    <a:lnTo>
                      <a:pt x="246911" y="47564"/>
                    </a:lnTo>
                    <a:close/>
                    <a:moveTo>
                      <a:pt x="176033" y="572957"/>
                    </a:moveTo>
                    <a:cubicBezTo>
                      <a:pt x="178357" y="577606"/>
                      <a:pt x="172547" y="583418"/>
                      <a:pt x="167900" y="581093"/>
                    </a:cubicBezTo>
                    <a:cubicBezTo>
                      <a:pt x="163833" y="579931"/>
                      <a:pt x="162090" y="574119"/>
                      <a:pt x="165576" y="571213"/>
                    </a:cubicBezTo>
                    <a:cubicBezTo>
                      <a:pt x="167900" y="567145"/>
                      <a:pt x="174290" y="568307"/>
                      <a:pt x="176033" y="572957"/>
                    </a:cubicBezTo>
                    <a:lnTo>
                      <a:pt x="176033" y="572957"/>
                    </a:lnTo>
                    <a:close/>
                    <a:moveTo>
                      <a:pt x="195205" y="431147"/>
                    </a:moveTo>
                    <a:cubicBezTo>
                      <a:pt x="198110" y="438122"/>
                      <a:pt x="189976" y="446258"/>
                      <a:pt x="183005" y="443934"/>
                    </a:cubicBezTo>
                    <a:cubicBezTo>
                      <a:pt x="175452" y="442771"/>
                      <a:pt x="171967" y="431728"/>
                      <a:pt x="178357" y="426498"/>
                    </a:cubicBezTo>
                    <a:cubicBezTo>
                      <a:pt x="183005" y="421267"/>
                      <a:pt x="193462" y="424173"/>
                      <a:pt x="195205" y="431147"/>
                    </a:cubicBezTo>
                    <a:lnTo>
                      <a:pt x="195205" y="431147"/>
                    </a:lnTo>
                    <a:close/>
                    <a:moveTo>
                      <a:pt x="210310" y="350944"/>
                    </a:moveTo>
                    <a:cubicBezTo>
                      <a:pt x="209148" y="343388"/>
                      <a:pt x="199853" y="338158"/>
                      <a:pt x="193462" y="342807"/>
                    </a:cubicBezTo>
                    <a:cubicBezTo>
                      <a:pt x="185910" y="346294"/>
                      <a:pt x="185329" y="357337"/>
                      <a:pt x="191719" y="361986"/>
                    </a:cubicBezTo>
                    <a:cubicBezTo>
                      <a:pt x="199272" y="368960"/>
                      <a:pt x="213215" y="360243"/>
                      <a:pt x="210310" y="350944"/>
                    </a:cubicBezTo>
                    <a:lnTo>
                      <a:pt x="210310" y="350944"/>
                    </a:lnTo>
                    <a:close/>
                    <a:moveTo>
                      <a:pt x="170224" y="628751"/>
                    </a:moveTo>
                    <a:cubicBezTo>
                      <a:pt x="173129" y="631657"/>
                      <a:pt x="173709" y="638050"/>
                      <a:pt x="167900" y="637469"/>
                    </a:cubicBezTo>
                    <a:cubicBezTo>
                      <a:pt x="162671" y="635144"/>
                      <a:pt x="165576" y="629332"/>
                      <a:pt x="170224" y="628751"/>
                    </a:cubicBezTo>
                    <a:lnTo>
                      <a:pt x="170224" y="628751"/>
                    </a:lnTo>
                    <a:close/>
                    <a:moveTo>
                      <a:pt x="184748" y="484617"/>
                    </a:moveTo>
                    <a:cubicBezTo>
                      <a:pt x="177195" y="483454"/>
                      <a:pt x="171385" y="492753"/>
                      <a:pt x="176033" y="498565"/>
                    </a:cubicBezTo>
                    <a:cubicBezTo>
                      <a:pt x="177776" y="502052"/>
                      <a:pt x="182424" y="502633"/>
                      <a:pt x="185910" y="503215"/>
                    </a:cubicBezTo>
                    <a:cubicBezTo>
                      <a:pt x="188234" y="501471"/>
                      <a:pt x="190558" y="500309"/>
                      <a:pt x="192300" y="497984"/>
                    </a:cubicBezTo>
                    <a:cubicBezTo>
                      <a:pt x="195205" y="492172"/>
                      <a:pt x="191138" y="484617"/>
                      <a:pt x="184748" y="484617"/>
                    </a:cubicBezTo>
                    <a:lnTo>
                      <a:pt x="184748" y="484617"/>
                    </a:lnTo>
                    <a:close/>
                    <a:moveTo>
                      <a:pt x="223092" y="266672"/>
                    </a:moveTo>
                    <a:cubicBezTo>
                      <a:pt x="225997" y="273646"/>
                      <a:pt x="220187" y="281782"/>
                      <a:pt x="213215" y="281782"/>
                    </a:cubicBezTo>
                    <a:cubicBezTo>
                      <a:pt x="204501" y="282945"/>
                      <a:pt x="197529" y="270740"/>
                      <a:pt x="203339" y="263766"/>
                    </a:cubicBezTo>
                    <a:cubicBezTo>
                      <a:pt x="208567" y="256791"/>
                      <a:pt x="220187" y="258535"/>
                      <a:pt x="223092" y="266672"/>
                    </a:cubicBezTo>
                    <a:lnTo>
                      <a:pt x="223092" y="266672"/>
                    </a:lnTo>
                    <a:close/>
                    <a:moveTo>
                      <a:pt x="235873" y="185887"/>
                    </a:moveTo>
                    <a:cubicBezTo>
                      <a:pt x="237616" y="191698"/>
                      <a:pt x="234130" y="198092"/>
                      <a:pt x="228321" y="198673"/>
                    </a:cubicBezTo>
                    <a:cubicBezTo>
                      <a:pt x="220187" y="200416"/>
                      <a:pt x="213215" y="189955"/>
                      <a:pt x="218444" y="183562"/>
                    </a:cubicBezTo>
                    <a:cubicBezTo>
                      <a:pt x="221930" y="176588"/>
                      <a:pt x="233549" y="178331"/>
                      <a:pt x="235873" y="185887"/>
                    </a:cubicBezTo>
                    <a:lnTo>
                      <a:pt x="235873" y="185887"/>
                    </a:lnTo>
                    <a:close/>
                    <a:moveTo>
                      <a:pt x="246330" y="103358"/>
                    </a:moveTo>
                    <a:cubicBezTo>
                      <a:pt x="250397" y="108589"/>
                      <a:pt x="244588" y="116726"/>
                      <a:pt x="238197" y="114401"/>
                    </a:cubicBezTo>
                    <a:cubicBezTo>
                      <a:pt x="232387" y="113238"/>
                      <a:pt x="230644" y="103939"/>
                      <a:pt x="235873" y="101034"/>
                    </a:cubicBezTo>
                    <a:cubicBezTo>
                      <a:pt x="239359" y="98709"/>
                      <a:pt x="244006" y="99871"/>
                      <a:pt x="246330" y="103358"/>
                    </a:cubicBezTo>
                    <a:lnTo>
                      <a:pt x="246330" y="103358"/>
                    </a:lnTo>
                    <a:close/>
                    <a:moveTo>
                      <a:pt x="250978" y="22573"/>
                    </a:moveTo>
                    <a:cubicBezTo>
                      <a:pt x="253302" y="19086"/>
                      <a:pt x="256788" y="22573"/>
                      <a:pt x="257950" y="25479"/>
                    </a:cubicBezTo>
                    <a:cubicBezTo>
                      <a:pt x="257369" y="27804"/>
                      <a:pt x="255045" y="28966"/>
                      <a:pt x="253302" y="30129"/>
                    </a:cubicBezTo>
                    <a:cubicBezTo>
                      <a:pt x="250978" y="28385"/>
                      <a:pt x="247492" y="24898"/>
                      <a:pt x="250978" y="22573"/>
                    </a:cubicBezTo>
                    <a:lnTo>
                      <a:pt x="250978" y="22573"/>
                    </a:lnTo>
                    <a:close/>
                    <a:moveTo>
                      <a:pt x="208567" y="408481"/>
                    </a:moveTo>
                    <a:cubicBezTo>
                      <a:pt x="206243" y="400345"/>
                      <a:pt x="194624" y="398020"/>
                      <a:pt x="189396" y="404413"/>
                    </a:cubicBezTo>
                    <a:cubicBezTo>
                      <a:pt x="183586" y="410225"/>
                      <a:pt x="187072" y="421267"/>
                      <a:pt x="195786" y="422430"/>
                    </a:cubicBezTo>
                    <a:cubicBezTo>
                      <a:pt x="203339" y="424754"/>
                      <a:pt x="210891" y="416037"/>
                      <a:pt x="208567" y="408481"/>
                    </a:cubicBezTo>
                    <a:lnTo>
                      <a:pt x="208567" y="408481"/>
                    </a:lnTo>
                    <a:close/>
                    <a:moveTo>
                      <a:pt x="189976" y="550291"/>
                    </a:moveTo>
                    <a:cubicBezTo>
                      <a:pt x="191138" y="555521"/>
                      <a:pt x="185329" y="560752"/>
                      <a:pt x="180100" y="559008"/>
                    </a:cubicBezTo>
                    <a:cubicBezTo>
                      <a:pt x="174871" y="557265"/>
                      <a:pt x="173129" y="549128"/>
                      <a:pt x="177776" y="546222"/>
                    </a:cubicBezTo>
                    <a:cubicBezTo>
                      <a:pt x="181843" y="542154"/>
                      <a:pt x="188814" y="545060"/>
                      <a:pt x="189976" y="550291"/>
                    </a:cubicBezTo>
                    <a:lnTo>
                      <a:pt x="189976" y="550291"/>
                    </a:lnTo>
                    <a:close/>
                    <a:moveTo>
                      <a:pt x="222511" y="326534"/>
                    </a:moveTo>
                    <a:cubicBezTo>
                      <a:pt x="220768" y="318978"/>
                      <a:pt x="210310" y="314910"/>
                      <a:pt x="203920" y="319559"/>
                    </a:cubicBezTo>
                    <a:cubicBezTo>
                      <a:pt x="197529" y="323628"/>
                      <a:pt x="197529" y="334671"/>
                      <a:pt x="203920" y="338739"/>
                    </a:cubicBezTo>
                    <a:cubicBezTo>
                      <a:pt x="212634" y="345713"/>
                      <a:pt x="225416" y="336414"/>
                      <a:pt x="222511" y="326534"/>
                    </a:cubicBezTo>
                    <a:lnTo>
                      <a:pt x="222511" y="326534"/>
                    </a:lnTo>
                    <a:close/>
                    <a:moveTo>
                      <a:pt x="185910" y="607828"/>
                    </a:moveTo>
                    <a:cubicBezTo>
                      <a:pt x="189976" y="613059"/>
                      <a:pt x="179519" y="619452"/>
                      <a:pt x="176614" y="613059"/>
                    </a:cubicBezTo>
                    <a:cubicBezTo>
                      <a:pt x="172547" y="607247"/>
                      <a:pt x="183005" y="601435"/>
                      <a:pt x="185910" y="607828"/>
                    </a:cubicBezTo>
                    <a:lnTo>
                      <a:pt x="185910" y="607828"/>
                    </a:lnTo>
                    <a:close/>
                    <a:moveTo>
                      <a:pt x="205082" y="466600"/>
                    </a:moveTo>
                    <a:cubicBezTo>
                      <a:pt x="207987" y="472411"/>
                      <a:pt x="202758" y="479967"/>
                      <a:pt x="196367" y="480548"/>
                    </a:cubicBezTo>
                    <a:cubicBezTo>
                      <a:pt x="188814" y="481711"/>
                      <a:pt x="182424" y="471830"/>
                      <a:pt x="187072" y="465437"/>
                    </a:cubicBezTo>
                    <a:cubicBezTo>
                      <a:pt x="191138" y="457882"/>
                      <a:pt x="202758" y="458463"/>
                      <a:pt x="205082" y="466600"/>
                    </a:cubicBezTo>
                    <a:lnTo>
                      <a:pt x="205082" y="466600"/>
                    </a:lnTo>
                    <a:close/>
                    <a:moveTo>
                      <a:pt x="235873" y="244587"/>
                    </a:moveTo>
                    <a:cubicBezTo>
                      <a:pt x="239359" y="253885"/>
                      <a:pt x="227159" y="263184"/>
                      <a:pt x="219025" y="257372"/>
                    </a:cubicBezTo>
                    <a:cubicBezTo>
                      <a:pt x="211472" y="253304"/>
                      <a:pt x="212634" y="239937"/>
                      <a:pt x="220768" y="237612"/>
                    </a:cubicBezTo>
                    <a:cubicBezTo>
                      <a:pt x="226577" y="234125"/>
                      <a:pt x="234130" y="238193"/>
                      <a:pt x="235873" y="244587"/>
                    </a:cubicBezTo>
                    <a:lnTo>
                      <a:pt x="235873" y="244587"/>
                    </a:lnTo>
                    <a:close/>
                    <a:moveTo>
                      <a:pt x="248073" y="163221"/>
                    </a:moveTo>
                    <a:cubicBezTo>
                      <a:pt x="246330" y="156246"/>
                      <a:pt x="235873" y="153921"/>
                      <a:pt x="231225" y="160315"/>
                    </a:cubicBezTo>
                    <a:cubicBezTo>
                      <a:pt x="227159" y="164964"/>
                      <a:pt x="229482" y="173100"/>
                      <a:pt x="235292" y="174844"/>
                    </a:cubicBezTo>
                    <a:cubicBezTo>
                      <a:pt x="242264" y="177750"/>
                      <a:pt x="250978" y="170194"/>
                      <a:pt x="248073" y="163221"/>
                    </a:cubicBezTo>
                    <a:lnTo>
                      <a:pt x="248073" y="163221"/>
                    </a:lnTo>
                    <a:close/>
                    <a:moveTo>
                      <a:pt x="258531" y="82435"/>
                    </a:moveTo>
                    <a:cubicBezTo>
                      <a:pt x="260855" y="89991"/>
                      <a:pt x="248654" y="94059"/>
                      <a:pt x="245750" y="86504"/>
                    </a:cubicBezTo>
                    <a:cubicBezTo>
                      <a:pt x="241683" y="78367"/>
                      <a:pt x="256788" y="73137"/>
                      <a:pt x="258531" y="82435"/>
                    </a:cubicBezTo>
                    <a:lnTo>
                      <a:pt x="258531" y="82435"/>
                    </a:lnTo>
                    <a:close/>
                    <a:moveTo>
                      <a:pt x="220187" y="382909"/>
                    </a:moveTo>
                    <a:cubicBezTo>
                      <a:pt x="224254" y="390464"/>
                      <a:pt x="218444" y="400926"/>
                      <a:pt x="209729" y="399763"/>
                    </a:cubicBezTo>
                    <a:cubicBezTo>
                      <a:pt x="201015" y="400345"/>
                      <a:pt x="195205" y="389883"/>
                      <a:pt x="199272" y="382909"/>
                    </a:cubicBezTo>
                    <a:cubicBezTo>
                      <a:pt x="203339" y="374772"/>
                      <a:pt x="216120" y="374772"/>
                      <a:pt x="220187" y="382909"/>
                    </a:cubicBezTo>
                    <a:lnTo>
                      <a:pt x="220187" y="382909"/>
                    </a:lnTo>
                    <a:close/>
                    <a:moveTo>
                      <a:pt x="198691" y="520650"/>
                    </a:moveTo>
                    <a:cubicBezTo>
                      <a:pt x="201596" y="523556"/>
                      <a:pt x="205082" y="528206"/>
                      <a:pt x="202177" y="532274"/>
                    </a:cubicBezTo>
                    <a:cubicBezTo>
                      <a:pt x="199272" y="539248"/>
                      <a:pt x="187653" y="538086"/>
                      <a:pt x="186491" y="529949"/>
                    </a:cubicBezTo>
                    <a:cubicBezTo>
                      <a:pt x="184748" y="525300"/>
                      <a:pt x="189396" y="521231"/>
                      <a:pt x="192881" y="519488"/>
                    </a:cubicBezTo>
                    <a:cubicBezTo>
                      <a:pt x="194043" y="520069"/>
                      <a:pt x="196948" y="520650"/>
                      <a:pt x="198691" y="520650"/>
                    </a:cubicBezTo>
                    <a:lnTo>
                      <a:pt x="198691" y="520650"/>
                    </a:lnTo>
                    <a:close/>
                    <a:moveTo>
                      <a:pt x="221349" y="294569"/>
                    </a:moveTo>
                    <a:cubicBezTo>
                      <a:pt x="230063" y="292244"/>
                      <a:pt x="236454" y="300961"/>
                      <a:pt x="235873" y="309098"/>
                    </a:cubicBezTo>
                    <a:cubicBezTo>
                      <a:pt x="232968" y="315491"/>
                      <a:pt x="224835" y="321884"/>
                      <a:pt x="217863" y="317235"/>
                    </a:cubicBezTo>
                    <a:cubicBezTo>
                      <a:pt x="213215" y="314910"/>
                      <a:pt x="212053" y="310261"/>
                      <a:pt x="210891" y="305611"/>
                    </a:cubicBezTo>
                    <a:cubicBezTo>
                      <a:pt x="212634" y="300961"/>
                      <a:pt x="215539" y="295731"/>
                      <a:pt x="221349" y="294569"/>
                    </a:cubicBezTo>
                    <a:lnTo>
                      <a:pt x="221349" y="294569"/>
                    </a:lnTo>
                    <a:close/>
                    <a:moveTo>
                      <a:pt x="247492" y="221339"/>
                    </a:moveTo>
                    <a:cubicBezTo>
                      <a:pt x="245168" y="214365"/>
                      <a:pt x="235292" y="211459"/>
                      <a:pt x="230063" y="216689"/>
                    </a:cubicBezTo>
                    <a:cubicBezTo>
                      <a:pt x="223092" y="221920"/>
                      <a:pt x="225997" y="234125"/>
                      <a:pt x="234711" y="235869"/>
                    </a:cubicBezTo>
                    <a:cubicBezTo>
                      <a:pt x="242264" y="237612"/>
                      <a:pt x="250397" y="228895"/>
                      <a:pt x="247492" y="221339"/>
                    </a:cubicBezTo>
                    <a:lnTo>
                      <a:pt x="247492" y="221339"/>
                    </a:lnTo>
                    <a:close/>
                    <a:moveTo>
                      <a:pt x="248654" y="134161"/>
                    </a:moveTo>
                    <a:cubicBezTo>
                      <a:pt x="255626" y="131836"/>
                      <a:pt x="262597" y="141135"/>
                      <a:pt x="258531" y="147528"/>
                    </a:cubicBezTo>
                    <a:cubicBezTo>
                      <a:pt x="256207" y="151597"/>
                      <a:pt x="250397" y="153340"/>
                      <a:pt x="246330" y="151015"/>
                    </a:cubicBezTo>
                    <a:cubicBezTo>
                      <a:pt x="242845" y="149272"/>
                      <a:pt x="242264" y="145204"/>
                      <a:pt x="241102" y="141717"/>
                    </a:cubicBezTo>
                    <a:cubicBezTo>
                      <a:pt x="243426" y="138229"/>
                      <a:pt x="245168" y="134742"/>
                      <a:pt x="248654" y="134161"/>
                    </a:cubicBezTo>
                    <a:lnTo>
                      <a:pt x="248654" y="134161"/>
                    </a:lnTo>
                    <a:close/>
                    <a:moveTo>
                      <a:pt x="265502" y="53957"/>
                    </a:moveTo>
                    <a:cubicBezTo>
                      <a:pt x="267245" y="56282"/>
                      <a:pt x="270731" y="57445"/>
                      <a:pt x="270731" y="60931"/>
                    </a:cubicBezTo>
                    <a:cubicBezTo>
                      <a:pt x="271312" y="65000"/>
                      <a:pt x="266083" y="66162"/>
                      <a:pt x="263759" y="67325"/>
                    </a:cubicBezTo>
                    <a:cubicBezTo>
                      <a:pt x="260855" y="65000"/>
                      <a:pt x="259112" y="62094"/>
                      <a:pt x="257950" y="59188"/>
                    </a:cubicBezTo>
                    <a:cubicBezTo>
                      <a:pt x="260274" y="57445"/>
                      <a:pt x="262597" y="55701"/>
                      <a:pt x="265502" y="53957"/>
                    </a:cubicBezTo>
                    <a:lnTo>
                      <a:pt x="265502" y="53957"/>
                    </a:lnTo>
                    <a:close/>
                    <a:moveTo>
                      <a:pt x="199272" y="584581"/>
                    </a:moveTo>
                    <a:cubicBezTo>
                      <a:pt x="201015" y="588649"/>
                      <a:pt x="197529" y="592717"/>
                      <a:pt x="193462" y="593299"/>
                    </a:cubicBezTo>
                    <a:cubicBezTo>
                      <a:pt x="187653" y="593880"/>
                      <a:pt x="183586" y="585162"/>
                      <a:pt x="188814" y="581675"/>
                    </a:cubicBezTo>
                    <a:cubicBezTo>
                      <a:pt x="192300" y="578769"/>
                      <a:pt x="197529" y="580512"/>
                      <a:pt x="199272" y="584581"/>
                    </a:cubicBezTo>
                    <a:lnTo>
                      <a:pt x="199272" y="584581"/>
                    </a:lnTo>
                    <a:close/>
                    <a:moveTo>
                      <a:pt x="219025" y="443934"/>
                    </a:moveTo>
                    <a:cubicBezTo>
                      <a:pt x="217282" y="436959"/>
                      <a:pt x="209148" y="432891"/>
                      <a:pt x="202758" y="437540"/>
                    </a:cubicBezTo>
                    <a:cubicBezTo>
                      <a:pt x="195205" y="441609"/>
                      <a:pt x="195786" y="452651"/>
                      <a:pt x="203339" y="456138"/>
                    </a:cubicBezTo>
                    <a:cubicBezTo>
                      <a:pt x="210891" y="461369"/>
                      <a:pt x="221930" y="452651"/>
                      <a:pt x="219025" y="443934"/>
                    </a:cubicBezTo>
                    <a:lnTo>
                      <a:pt x="219025" y="443934"/>
                    </a:lnTo>
                    <a:close/>
                    <a:moveTo>
                      <a:pt x="227739" y="353850"/>
                    </a:moveTo>
                    <a:cubicBezTo>
                      <a:pt x="231225" y="357337"/>
                      <a:pt x="235292" y="361405"/>
                      <a:pt x="234130" y="366636"/>
                    </a:cubicBezTo>
                    <a:cubicBezTo>
                      <a:pt x="233549" y="375935"/>
                      <a:pt x="220187" y="380584"/>
                      <a:pt x="213796" y="374191"/>
                    </a:cubicBezTo>
                    <a:cubicBezTo>
                      <a:pt x="207987" y="369542"/>
                      <a:pt x="208567" y="359661"/>
                      <a:pt x="214377" y="355593"/>
                    </a:cubicBezTo>
                    <a:cubicBezTo>
                      <a:pt x="218444" y="352106"/>
                      <a:pt x="223673" y="353268"/>
                      <a:pt x="227739" y="353850"/>
                    </a:cubicBezTo>
                    <a:lnTo>
                      <a:pt x="227739" y="353850"/>
                    </a:lnTo>
                    <a:close/>
                    <a:moveTo>
                      <a:pt x="192300" y="640956"/>
                    </a:moveTo>
                    <a:cubicBezTo>
                      <a:pt x="194043" y="642699"/>
                      <a:pt x="195205" y="644443"/>
                      <a:pt x="196948" y="646186"/>
                    </a:cubicBezTo>
                    <a:cubicBezTo>
                      <a:pt x="194624" y="648511"/>
                      <a:pt x="190558" y="651998"/>
                      <a:pt x="188814" y="647930"/>
                    </a:cubicBezTo>
                    <a:cubicBezTo>
                      <a:pt x="185910" y="645024"/>
                      <a:pt x="190558" y="642699"/>
                      <a:pt x="192300" y="640956"/>
                    </a:cubicBezTo>
                    <a:lnTo>
                      <a:pt x="192300" y="640956"/>
                    </a:lnTo>
                    <a:close/>
                    <a:moveTo>
                      <a:pt x="216120" y="501471"/>
                    </a:moveTo>
                    <a:cubicBezTo>
                      <a:pt x="220768" y="509608"/>
                      <a:pt x="209729" y="519488"/>
                      <a:pt x="202177" y="513676"/>
                    </a:cubicBezTo>
                    <a:cubicBezTo>
                      <a:pt x="195205" y="510189"/>
                      <a:pt x="196948" y="498565"/>
                      <a:pt x="204501" y="496821"/>
                    </a:cubicBezTo>
                    <a:cubicBezTo>
                      <a:pt x="208567" y="494497"/>
                      <a:pt x="213796" y="497403"/>
                      <a:pt x="216120" y="501471"/>
                    </a:cubicBezTo>
                    <a:lnTo>
                      <a:pt x="216120" y="501471"/>
                    </a:lnTo>
                    <a:close/>
                    <a:moveTo>
                      <a:pt x="241683" y="273065"/>
                    </a:moveTo>
                    <a:cubicBezTo>
                      <a:pt x="233549" y="267253"/>
                      <a:pt x="220768" y="277133"/>
                      <a:pt x="224254" y="286432"/>
                    </a:cubicBezTo>
                    <a:cubicBezTo>
                      <a:pt x="224835" y="291663"/>
                      <a:pt x="230063" y="293987"/>
                      <a:pt x="234130" y="296312"/>
                    </a:cubicBezTo>
                    <a:cubicBezTo>
                      <a:pt x="238197" y="295150"/>
                      <a:pt x="242845" y="294569"/>
                      <a:pt x="245750" y="291082"/>
                    </a:cubicBezTo>
                    <a:cubicBezTo>
                      <a:pt x="250397" y="285270"/>
                      <a:pt x="248073" y="275970"/>
                      <a:pt x="241683" y="273065"/>
                    </a:cubicBezTo>
                    <a:lnTo>
                      <a:pt x="241683" y="273065"/>
                    </a:lnTo>
                    <a:close/>
                    <a:moveTo>
                      <a:pt x="259693" y="198673"/>
                    </a:moveTo>
                    <a:cubicBezTo>
                      <a:pt x="257950" y="191117"/>
                      <a:pt x="247492" y="188211"/>
                      <a:pt x="242264" y="194023"/>
                    </a:cubicBezTo>
                    <a:cubicBezTo>
                      <a:pt x="236454" y="198673"/>
                      <a:pt x="238197" y="209134"/>
                      <a:pt x="245168" y="212040"/>
                    </a:cubicBezTo>
                    <a:cubicBezTo>
                      <a:pt x="253302" y="215527"/>
                      <a:pt x="263179" y="206810"/>
                      <a:pt x="259693" y="198673"/>
                    </a:cubicBezTo>
                    <a:lnTo>
                      <a:pt x="259693" y="198673"/>
                    </a:lnTo>
                    <a:close/>
                    <a:moveTo>
                      <a:pt x="261435" y="112076"/>
                    </a:moveTo>
                    <a:cubicBezTo>
                      <a:pt x="267245" y="109751"/>
                      <a:pt x="274217" y="117307"/>
                      <a:pt x="271312" y="123119"/>
                    </a:cubicBezTo>
                    <a:cubicBezTo>
                      <a:pt x="269569" y="127187"/>
                      <a:pt x="263179" y="130093"/>
                      <a:pt x="259112" y="127187"/>
                    </a:cubicBezTo>
                    <a:cubicBezTo>
                      <a:pt x="255626" y="126024"/>
                      <a:pt x="255626" y="121956"/>
                      <a:pt x="254464" y="119050"/>
                    </a:cubicBezTo>
                    <a:cubicBezTo>
                      <a:pt x="256207" y="116144"/>
                      <a:pt x="257950" y="112657"/>
                      <a:pt x="261435" y="112076"/>
                    </a:cubicBezTo>
                    <a:lnTo>
                      <a:pt x="261435" y="112076"/>
                    </a:lnTo>
                    <a:close/>
                    <a:moveTo>
                      <a:pt x="281769" y="35360"/>
                    </a:moveTo>
                    <a:cubicBezTo>
                      <a:pt x="281769" y="37103"/>
                      <a:pt x="281188" y="38846"/>
                      <a:pt x="281188" y="40590"/>
                    </a:cubicBezTo>
                    <a:cubicBezTo>
                      <a:pt x="278864" y="41171"/>
                      <a:pt x="275960" y="42915"/>
                      <a:pt x="274217" y="41171"/>
                    </a:cubicBezTo>
                    <a:cubicBezTo>
                      <a:pt x="270731" y="38846"/>
                      <a:pt x="272474" y="32454"/>
                      <a:pt x="276541" y="32454"/>
                    </a:cubicBezTo>
                    <a:cubicBezTo>
                      <a:pt x="278284" y="32454"/>
                      <a:pt x="280026" y="34778"/>
                      <a:pt x="281769" y="35360"/>
                    </a:cubicBezTo>
                    <a:lnTo>
                      <a:pt x="281769" y="35360"/>
                    </a:lnTo>
                    <a:close/>
                    <a:moveTo>
                      <a:pt x="212053" y="559589"/>
                    </a:moveTo>
                    <a:cubicBezTo>
                      <a:pt x="214958" y="563658"/>
                      <a:pt x="212634" y="569470"/>
                      <a:pt x="207987" y="571213"/>
                    </a:cubicBezTo>
                    <a:cubicBezTo>
                      <a:pt x="202177" y="574119"/>
                      <a:pt x="195786" y="565983"/>
                      <a:pt x="198691" y="560752"/>
                    </a:cubicBezTo>
                    <a:cubicBezTo>
                      <a:pt x="201015" y="555521"/>
                      <a:pt x="209148" y="554359"/>
                      <a:pt x="212053" y="559589"/>
                    </a:cubicBezTo>
                    <a:lnTo>
                      <a:pt x="212053" y="559589"/>
                    </a:lnTo>
                    <a:close/>
                    <a:moveTo>
                      <a:pt x="231806" y="421267"/>
                    </a:moveTo>
                    <a:cubicBezTo>
                      <a:pt x="234130" y="430566"/>
                      <a:pt x="222511" y="438703"/>
                      <a:pt x="214377" y="433472"/>
                    </a:cubicBezTo>
                    <a:cubicBezTo>
                      <a:pt x="206825" y="429404"/>
                      <a:pt x="206825" y="417199"/>
                      <a:pt x="214377" y="413712"/>
                    </a:cubicBezTo>
                    <a:cubicBezTo>
                      <a:pt x="221349" y="409062"/>
                      <a:pt x="230644" y="414293"/>
                      <a:pt x="231806" y="421267"/>
                    </a:cubicBezTo>
                    <a:lnTo>
                      <a:pt x="231806" y="421267"/>
                    </a:lnTo>
                    <a:close/>
                    <a:moveTo>
                      <a:pt x="245750" y="337576"/>
                    </a:moveTo>
                    <a:cubicBezTo>
                      <a:pt x="249816" y="346875"/>
                      <a:pt x="238778" y="358499"/>
                      <a:pt x="228901" y="353268"/>
                    </a:cubicBezTo>
                    <a:cubicBezTo>
                      <a:pt x="219606" y="350362"/>
                      <a:pt x="219025" y="336414"/>
                      <a:pt x="227159" y="331183"/>
                    </a:cubicBezTo>
                    <a:cubicBezTo>
                      <a:pt x="234130" y="327115"/>
                      <a:pt x="243426" y="330021"/>
                      <a:pt x="245750" y="337576"/>
                    </a:cubicBezTo>
                    <a:lnTo>
                      <a:pt x="245750" y="337576"/>
                    </a:lnTo>
                    <a:close/>
                    <a:moveTo>
                      <a:pt x="208567" y="620033"/>
                    </a:moveTo>
                    <a:cubicBezTo>
                      <a:pt x="212634" y="624682"/>
                      <a:pt x="203920" y="631076"/>
                      <a:pt x="200434" y="626426"/>
                    </a:cubicBezTo>
                    <a:cubicBezTo>
                      <a:pt x="194043" y="621776"/>
                      <a:pt x="205082" y="613059"/>
                      <a:pt x="208567" y="620033"/>
                    </a:cubicBezTo>
                    <a:lnTo>
                      <a:pt x="208567" y="620033"/>
                    </a:lnTo>
                    <a:close/>
                    <a:moveTo>
                      <a:pt x="255626" y="250980"/>
                    </a:moveTo>
                    <a:cubicBezTo>
                      <a:pt x="249816" y="245749"/>
                      <a:pt x="240521" y="248074"/>
                      <a:pt x="237035" y="255048"/>
                    </a:cubicBezTo>
                    <a:cubicBezTo>
                      <a:pt x="232387" y="263184"/>
                      <a:pt x="240521" y="273646"/>
                      <a:pt x="249816" y="271902"/>
                    </a:cubicBezTo>
                    <a:cubicBezTo>
                      <a:pt x="253302" y="271321"/>
                      <a:pt x="256207" y="268415"/>
                      <a:pt x="259112" y="266672"/>
                    </a:cubicBezTo>
                    <a:cubicBezTo>
                      <a:pt x="260855" y="261441"/>
                      <a:pt x="260855" y="254467"/>
                      <a:pt x="255626" y="250980"/>
                    </a:cubicBezTo>
                    <a:lnTo>
                      <a:pt x="255626" y="250980"/>
                    </a:lnTo>
                    <a:close/>
                    <a:moveTo>
                      <a:pt x="282350" y="93478"/>
                    </a:moveTo>
                    <a:cubicBezTo>
                      <a:pt x="285836" y="99290"/>
                      <a:pt x="278284" y="106845"/>
                      <a:pt x="272474" y="103939"/>
                    </a:cubicBezTo>
                    <a:cubicBezTo>
                      <a:pt x="267826" y="102196"/>
                      <a:pt x="266083" y="95222"/>
                      <a:pt x="270150" y="91734"/>
                    </a:cubicBezTo>
                    <a:cubicBezTo>
                      <a:pt x="273055" y="87666"/>
                      <a:pt x="280026" y="88828"/>
                      <a:pt x="282350" y="93478"/>
                    </a:cubicBezTo>
                    <a:lnTo>
                      <a:pt x="282350" y="93478"/>
                    </a:lnTo>
                    <a:close/>
                    <a:moveTo>
                      <a:pt x="292808" y="12693"/>
                    </a:moveTo>
                    <a:cubicBezTo>
                      <a:pt x="295132" y="16761"/>
                      <a:pt x="289322" y="21411"/>
                      <a:pt x="286417" y="17343"/>
                    </a:cubicBezTo>
                    <a:cubicBezTo>
                      <a:pt x="282931" y="13856"/>
                      <a:pt x="289903" y="8044"/>
                      <a:pt x="292808" y="12693"/>
                    </a:cubicBezTo>
                    <a:lnTo>
                      <a:pt x="292808" y="12693"/>
                    </a:lnTo>
                    <a:close/>
                    <a:moveTo>
                      <a:pt x="229482" y="479386"/>
                    </a:moveTo>
                    <a:cubicBezTo>
                      <a:pt x="227739" y="472411"/>
                      <a:pt x="217863" y="469506"/>
                      <a:pt x="212634" y="474155"/>
                    </a:cubicBezTo>
                    <a:cubicBezTo>
                      <a:pt x="205663" y="479386"/>
                      <a:pt x="209148" y="491591"/>
                      <a:pt x="217863" y="492172"/>
                    </a:cubicBezTo>
                    <a:cubicBezTo>
                      <a:pt x="224835" y="493915"/>
                      <a:pt x="231225" y="486360"/>
                      <a:pt x="229482" y="479386"/>
                    </a:cubicBezTo>
                    <a:lnTo>
                      <a:pt x="229482" y="479386"/>
                    </a:lnTo>
                    <a:close/>
                    <a:moveTo>
                      <a:pt x="271312" y="176006"/>
                    </a:moveTo>
                    <a:cubicBezTo>
                      <a:pt x="273636" y="184143"/>
                      <a:pt x="262597" y="192280"/>
                      <a:pt x="255626" y="186468"/>
                    </a:cubicBezTo>
                    <a:cubicBezTo>
                      <a:pt x="249235" y="182400"/>
                      <a:pt x="249816" y="172519"/>
                      <a:pt x="256788" y="169032"/>
                    </a:cubicBezTo>
                    <a:cubicBezTo>
                      <a:pt x="262597" y="165545"/>
                      <a:pt x="270150" y="170194"/>
                      <a:pt x="271312" y="176006"/>
                    </a:cubicBezTo>
                    <a:lnTo>
                      <a:pt x="271312" y="176006"/>
                    </a:lnTo>
                    <a:close/>
                    <a:moveTo>
                      <a:pt x="225416" y="536923"/>
                    </a:moveTo>
                    <a:cubicBezTo>
                      <a:pt x="228321" y="542154"/>
                      <a:pt x="224835" y="549710"/>
                      <a:pt x="219025" y="549710"/>
                    </a:cubicBezTo>
                    <a:cubicBezTo>
                      <a:pt x="212634" y="550291"/>
                      <a:pt x="207405" y="543316"/>
                      <a:pt x="210310" y="537504"/>
                    </a:cubicBezTo>
                    <a:cubicBezTo>
                      <a:pt x="212053" y="531111"/>
                      <a:pt x="222511" y="531111"/>
                      <a:pt x="225416" y="536923"/>
                    </a:cubicBezTo>
                    <a:lnTo>
                      <a:pt x="225416" y="536923"/>
                    </a:lnTo>
                    <a:close/>
                    <a:moveTo>
                      <a:pt x="244588" y="397439"/>
                    </a:moveTo>
                    <a:cubicBezTo>
                      <a:pt x="242264" y="389302"/>
                      <a:pt x="231225" y="385233"/>
                      <a:pt x="224835" y="391627"/>
                    </a:cubicBezTo>
                    <a:cubicBezTo>
                      <a:pt x="218444" y="396857"/>
                      <a:pt x="219606" y="407900"/>
                      <a:pt x="226577" y="411387"/>
                    </a:cubicBezTo>
                    <a:cubicBezTo>
                      <a:pt x="235873" y="416618"/>
                      <a:pt x="248073" y="406737"/>
                      <a:pt x="244588" y="397439"/>
                    </a:cubicBezTo>
                    <a:lnTo>
                      <a:pt x="244588" y="397439"/>
                    </a:lnTo>
                    <a:close/>
                    <a:moveTo>
                      <a:pt x="271893" y="234125"/>
                    </a:moveTo>
                    <a:cubicBezTo>
                      <a:pt x="274798" y="243424"/>
                      <a:pt x="262597" y="253304"/>
                      <a:pt x="254464" y="246911"/>
                    </a:cubicBezTo>
                    <a:cubicBezTo>
                      <a:pt x="246911" y="242843"/>
                      <a:pt x="246911" y="231219"/>
                      <a:pt x="254464" y="227151"/>
                    </a:cubicBezTo>
                    <a:cubicBezTo>
                      <a:pt x="260274" y="222501"/>
                      <a:pt x="270150" y="226570"/>
                      <a:pt x="271893" y="234125"/>
                    </a:cubicBezTo>
                    <a:lnTo>
                      <a:pt x="271893" y="234125"/>
                    </a:lnTo>
                    <a:close/>
                    <a:moveTo>
                      <a:pt x="271893" y="145785"/>
                    </a:moveTo>
                    <a:cubicBezTo>
                      <a:pt x="267826" y="146947"/>
                      <a:pt x="266083" y="150434"/>
                      <a:pt x="263759" y="153921"/>
                    </a:cubicBezTo>
                    <a:cubicBezTo>
                      <a:pt x="264921" y="157409"/>
                      <a:pt x="266083" y="161477"/>
                      <a:pt x="269569" y="163802"/>
                    </a:cubicBezTo>
                    <a:cubicBezTo>
                      <a:pt x="273636" y="167289"/>
                      <a:pt x="280026" y="164383"/>
                      <a:pt x="282931" y="160315"/>
                    </a:cubicBezTo>
                    <a:cubicBezTo>
                      <a:pt x="286998" y="153340"/>
                      <a:pt x="279446" y="142879"/>
                      <a:pt x="271893" y="145785"/>
                    </a:cubicBezTo>
                    <a:lnTo>
                      <a:pt x="271893" y="145785"/>
                    </a:lnTo>
                    <a:close/>
                    <a:moveTo>
                      <a:pt x="291646" y="67325"/>
                    </a:moveTo>
                    <a:cubicBezTo>
                      <a:pt x="293970" y="70231"/>
                      <a:pt x="296293" y="74880"/>
                      <a:pt x="292808" y="77786"/>
                    </a:cubicBezTo>
                    <a:cubicBezTo>
                      <a:pt x="289322" y="82435"/>
                      <a:pt x="281769" y="78948"/>
                      <a:pt x="281188" y="73718"/>
                    </a:cubicBezTo>
                    <a:cubicBezTo>
                      <a:pt x="280026" y="70231"/>
                      <a:pt x="284093" y="68487"/>
                      <a:pt x="285836" y="66743"/>
                    </a:cubicBezTo>
                    <a:cubicBezTo>
                      <a:pt x="287579" y="66743"/>
                      <a:pt x="290484" y="67325"/>
                      <a:pt x="291646" y="67325"/>
                    </a:cubicBezTo>
                    <a:lnTo>
                      <a:pt x="291646" y="67325"/>
                    </a:lnTo>
                    <a:close/>
                    <a:moveTo>
                      <a:pt x="223092" y="597948"/>
                    </a:moveTo>
                    <a:cubicBezTo>
                      <a:pt x="224835" y="602016"/>
                      <a:pt x="220768" y="606084"/>
                      <a:pt x="216701" y="606666"/>
                    </a:cubicBezTo>
                    <a:cubicBezTo>
                      <a:pt x="211472" y="606666"/>
                      <a:pt x="207405" y="599110"/>
                      <a:pt x="212053" y="595042"/>
                    </a:cubicBezTo>
                    <a:cubicBezTo>
                      <a:pt x="214958" y="590974"/>
                      <a:pt x="221930" y="593299"/>
                      <a:pt x="223092" y="597948"/>
                    </a:cubicBezTo>
                    <a:lnTo>
                      <a:pt x="223092" y="597948"/>
                    </a:lnTo>
                    <a:close/>
                    <a:moveTo>
                      <a:pt x="242264" y="454976"/>
                    </a:moveTo>
                    <a:cubicBezTo>
                      <a:pt x="246330" y="463113"/>
                      <a:pt x="236454" y="472993"/>
                      <a:pt x="228321" y="469506"/>
                    </a:cubicBezTo>
                    <a:cubicBezTo>
                      <a:pt x="219606" y="467181"/>
                      <a:pt x="217863" y="454395"/>
                      <a:pt x="225416" y="449745"/>
                    </a:cubicBezTo>
                    <a:cubicBezTo>
                      <a:pt x="230644" y="445677"/>
                      <a:pt x="239940" y="448002"/>
                      <a:pt x="242264" y="454976"/>
                    </a:cubicBezTo>
                    <a:lnTo>
                      <a:pt x="242264" y="454976"/>
                    </a:lnTo>
                    <a:close/>
                    <a:moveTo>
                      <a:pt x="218444" y="655485"/>
                    </a:moveTo>
                    <a:cubicBezTo>
                      <a:pt x="221930" y="659554"/>
                      <a:pt x="214958" y="664784"/>
                      <a:pt x="212053" y="660135"/>
                    </a:cubicBezTo>
                    <a:cubicBezTo>
                      <a:pt x="209148" y="656067"/>
                      <a:pt x="215539" y="651417"/>
                      <a:pt x="218444" y="655485"/>
                    </a:cubicBezTo>
                    <a:lnTo>
                      <a:pt x="218444" y="655485"/>
                    </a:lnTo>
                    <a:close/>
                    <a:moveTo>
                      <a:pt x="235292" y="509608"/>
                    </a:moveTo>
                    <a:cubicBezTo>
                      <a:pt x="231225" y="506121"/>
                      <a:pt x="224254" y="509026"/>
                      <a:pt x="221930" y="513094"/>
                    </a:cubicBezTo>
                    <a:cubicBezTo>
                      <a:pt x="217282" y="519488"/>
                      <a:pt x="225416" y="530530"/>
                      <a:pt x="232968" y="527043"/>
                    </a:cubicBezTo>
                    <a:cubicBezTo>
                      <a:pt x="237035" y="525881"/>
                      <a:pt x="238778" y="522394"/>
                      <a:pt x="241102" y="518906"/>
                    </a:cubicBezTo>
                    <a:cubicBezTo>
                      <a:pt x="239940" y="516000"/>
                      <a:pt x="238778" y="511932"/>
                      <a:pt x="235292" y="509608"/>
                    </a:cubicBezTo>
                    <a:lnTo>
                      <a:pt x="235292" y="509608"/>
                    </a:lnTo>
                    <a:close/>
                    <a:moveTo>
                      <a:pt x="287579" y="122537"/>
                    </a:moveTo>
                    <a:cubicBezTo>
                      <a:pt x="292808" y="123700"/>
                      <a:pt x="296875" y="130093"/>
                      <a:pt x="294551" y="135323"/>
                    </a:cubicBezTo>
                    <a:cubicBezTo>
                      <a:pt x="293389" y="139392"/>
                      <a:pt x="288741" y="140554"/>
                      <a:pt x="285255" y="141717"/>
                    </a:cubicBezTo>
                    <a:cubicBezTo>
                      <a:pt x="282350" y="139973"/>
                      <a:pt x="278284" y="138229"/>
                      <a:pt x="277703" y="134161"/>
                    </a:cubicBezTo>
                    <a:cubicBezTo>
                      <a:pt x="274798" y="128349"/>
                      <a:pt x="281769" y="121956"/>
                      <a:pt x="287579" y="122537"/>
                    </a:cubicBezTo>
                    <a:lnTo>
                      <a:pt x="287579" y="122537"/>
                    </a:lnTo>
                    <a:close/>
                    <a:moveTo>
                      <a:pt x="305008" y="47564"/>
                    </a:moveTo>
                    <a:cubicBezTo>
                      <a:pt x="308494" y="52795"/>
                      <a:pt x="299779" y="59188"/>
                      <a:pt x="296293" y="54539"/>
                    </a:cubicBezTo>
                    <a:cubicBezTo>
                      <a:pt x="292808" y="51633"/>
                      <a:pt x="294551" y="45821"/>
                      <a:pt x="298617" y="44658"/>
                    </a:cubicBezTo>
                    <a:cubicBezTo>
                      <a:pt x="300941" y="42915"/>
                      <a:pt x="303846" y="45821"/>
                      <a:pt x="305008" y="47564"/>
                    </a:cubicBezTo>
                    <a:lnTo>
                      <a:pt x="305008" y="47564"/>
                    </a:lnTo>
                    <a:close/>
                    <a:moveTo>
                      <a:pt x="284093" y="213202"/>
                    </a:moveTo>
                    <a:cubicBezTo>
                      <a:pt x="284674" y="221920"/>
                      <a:pt x="273636" y="228895"/>
                      <a:pt x="266664" y="223083"/>
                    </a:cubicBezTo>
                    <a:cubicBezTo>
                      <a:pt x="260274" y="219014"/>
                      <a:pt x="259693" y="207972"/>
                      <a:pt x="266664" y="203904"/>
                    </a:cubicBezTo>
                    <a:cubicBezTo>
                      <a:pt x="273636" y="198673"/>
                      <a:pt x="284093" y="204485"/>
                      <a:pt x="284093" y="213202"/>
                    </a:cubicBezTo>
                    <a:lnTo>
                      <a:pt x="284093" y="213202"/>
                    </a:lnTo>
                    <a:close/>
                    <a:moveTo>
                      <a:pt x="235292" y="571795"/>
                    </a:moveTo>
                    <a:cubicBezTo>
                      <a:pt x="239940" y="578187"/>
                      <a:pt x="231806" y="587487"/>
                      <a:pt x="225416" y="582837"/>
                    </a:cubicBezTo>
                    <a:cubicBezTo>
                      <a:pt x="219025" y="580512"/>
                      <a:pt x="220187" y="570051"/>
                      <a:pt x="226577" y="568889"/>
                    </a:cubicBezTo>
                    <a:cubicBezTo>
                      <a:pt x="230063" y="567726"/>
                      <a:pt x="233549" y="569470"/>
                      <a:pt x="235292" y="571795"/>
                    </a:cubicBezTo>
                    <a:lnTo>
                      <a:pt x="235292" y="571795"/>
                    </a:lnTo>
                    <a:close/>
                    <a:moveTo>
                      <a:pt x="255045" y="432310"/>
                    </a:moveTo>
                    <a:cubicBezTo>
                      <a:pt x="252140" y="424173"/>
                      <a:pt x="241102" y="421267"/>
                      <a:pt x="235292" y="428241"/>
                    </a:cubicBezTo>
                    <a:cubicBezTo>
                      <a:pt x="227739" y="435216"/>
                      <a:pt x="234130" y="449164"/>
                      <a:pt x="244006" y="448583"/>
                    </a:cubicBezTo>
                    <a:cubicBezTo>
                      <a:pt x="251559" y="448002"/>
                      <a:pt x="257950" y="439284"/>
                      <a:pt x="255045" y="432310"/>
                    </a:cubicBezTo>
                    <a:lnTo>
                      <a:pt x="255045" y="432310"/>
                    </a:lnTo>
                    <a:close/>
                    <a:moveTo>
                      <a:pt x="230063" y="630494"/>
                    </a:moveTo>
                    <a:cubicBezTo>
                      <a:pt x="233549" y="632819"/>
                      <a:pt x="232968" y="638631"/>
                      <a:pt x="228901" y="639793"/>
                    </a:cubicBezTo>
                    <a:cubicBezTo>
                      <a:pt x="224835" y="642118"/>
                      <a:pt x="223092" y="636887"/>
                      <a:pt x="220768" y="634563"/>
                    </a:cubicBezTo>
                    <a:cubicBezTo>
                      <a:pt x="223092" y="632238"/>
                      <a:pt x="226577" y="627007"/>
                      <a:pt x="230063" y="630494"/>
                    </a:cubicBezTo>
                    <a:lnTo>
                      <a:pt x="230063" y="630494"/>
                    </a:lnTo>
                    <a:close/>
                    <a:moveTo>
                      <a:pt x="252721" y="491591"/>
                    </a:moveTo>
                    <a:cubicBezTo>
                      <a:pt x="255045" y="498565"/>
                      <a:pt x="247492" y="506702"/>
                      <a:pt x="240521" y="504958"/>
                    </a:cubicBezTo>
                    <a:cubicBezTo>
                      <a:pt x="232387" y="503796"/>
                      <a:pt x="228901" y="492172"/>
                      <a:pt x="235292" y="486941"/>
                    </a:cubicBezTo>
                    <a:cubicBezTo>
                      <a:pt x="240521" y="481711"/>
                      <a:pt x="250397" y="484617"/>
                      <a:pt x="252721" y="491591"/>
                    </a:cubicBezTo>
                    <a:lnTo>
                      <a:pt x="252721" y="491591"/>
                    </a:lnTo>
                    <a:close/>
                    <a:moveTo>
                      <a:pt x="295132" y="187049"/>
                    </a:moveTo>
                    <a:cubicBezTo>
                      <a:pt x="292808" y="180075"/>
                      <a:pt x="282931" y="177169"/>
                      <a:pt x="277703" y="182400"/>
                    </a:cubicBezTo>
                    <a:cubicBezTo>
                      <a:pt x="271312" y="187049"/>
                      <a:pt x="273055" y="196929"/>
                      <a:pt x="280026" y="200416"/>
                    </a:cubicBezTo>
                    <a:cubicBezTo>
                      <a:pt x="287579" y="205066"/>
                      <a:pt x="299198" y="195186"/>
                      <a:pt x="295132" y="187049"/>
                    </a:cubicBezTo>
                    <a:lnTo>
                      <a:pt x="295132" y="187049"/>
                    </a:lnTo>
                    <a:close/>
                    <a:moveTo>
                      <a:pt x="306170" y="105683"/>
                    </a:moveTo>
                    <a:cubicBezTo>
                      <a:pt x="309656" y="112657"/>
                      <a:pt x="300360" y="119632"/>
                      <a:pt x="294551" y="115563"/>
                    </a:cubicBezTo>
                    <a:cubicBezTo>
                      <a:pt x="288741" y="112657"/>
                      <a:pt x="289322" y="103358"/>
                      <a:pt x="295132" y="101034"/>
                    </a:cubicBezTo>
                    <a:cubicBezTo>
                      <a:pt x="299198" y="98709"/>
                      <a:pt x="305008" y="101615"/>
                      <a:pt x="306170" y="105683"/>
                    </a:cubicBezTo>
                    <a:lnTo>
                      <a:pt x="306170" y="105683"/>
                    </a:lnTo>
                    <a:close/>
                    <a:moveTo>
                      <a:pt x="311399" y="22573"/>
                    </a:moveTo>
                    <a:cubicBezTo>
                      <a:pt x="314304" y="20830"/>
                      <a:pt x="316046" y="24898"/>
                      <a:pt x="318370" y="26642"/>
                    </a:cubicBezTo>
                    <a:cubicBezTo>
                      <a:pt x="317208" y="29548"/>
                      <a:pt x="313142" y="34197"/>
                      <a:pt x="310237" y="30710"/>
                    </a:cubicBezTo>
                    <a:cubicBezTo>
                      <a:pt x="306751" y="28966"/>
                      <a:pt x="307332" y="23154"/>
                      <a:pt x="311399" y="22573"/>
                    </a:cubicBezTo>
                    <a:lnTo>
                      <a:pt x="311399" y="22573"/>
                    </a:lnTo>
                    <a:close/>
                    <a:moveTo>
                      <a:pt x="249235" y="549710"/>
                    </a:moveTo>
                    <a:cubicBezTo>
                      <a:pt x="252721" y="557265"/>
                      <a:pt x="243426" y="564820"/>
                      <a:pt x="237035" y="560752"/>
                    </a:cubicBezTo>
                    <a:cubicBezTo>
                      <a:pt x="230644" y="557846"/>
                      <a:pt x="231225" y="546804"/>
                      <a:pt x="238197" y="545060"/>
                    </a:cubicBezTo>
                    <a:cubicBezTo>
                      <a:pt x="242264" y="543316"/>
                      <a:pt x="247492" y="545641"/>
                      <a:pt x="249235" y="549710"/>
                    </a:cubicBezTo>
                    <a:lnTo>
                      <a:pt x="249235" y="549710"/>
                    </a:lnTo>
                    <a:close/>
                    <a:moveTo>
                      <a:pt x="325923" y="488"/>
                    </a:moveTo>
                    <a:cubicBezTo>
                      <a:pt x="328247" y="1650"/>
                      <a:pt x="328247" y="5719"/>
                      <a:pt x="325923" y="6300"/>
                    </a:cubicBezTo>
                    <a:cubicBezTo>
                      <a:pt x="323018" y="9206"/>
                      <a:pt x="321275" y="3394"/>
                      <a:pt x="320113" y="2232"/>
                    </a:cubicBezTo>
                    <a:cubicBezTo>
                      <a:pt x="321856" y="2232"/>
                      <a:pt x="324180" y="-1256"/>
                      <a:pt x="325923" y="488"/>
                    </a:cubicBezTo>
                    <a:lnTo>
                      <a:pt x="325923" y="488"/>
                    </a:lnTo>
                    <a:close/>
                    <a:moveTo>
                      <a:pt x="245750" y="608409"/>
                    </a:moveTo>
                    <a:cubicBezTo>
                      <a:pt x="249816" y="614221"/>
                      <a:pt x="239940" y="621195"/>
                      <a:pt x="235873" y="615965"/>
                    </a:cubicBezTo>
                    <a:cubicBezTo>
                      <a:pt x="231806" y="613059"/>
                      <a:pt x="233549" y="606666"/>
                      <a:pt x="238197" y="604922"/>
                    </a:cubicBezTo>
                    <a:cubicBezTo>
                      <a:pt x="240521" y="603760"/>
                      <a:pt x="244006" y="606084"/>
                      <a:pt x="245750" y="608409"/>
                    </a:cubicBezTo>
                    <a:lnTo>
                      <a:pt x="245750" y="608409"/>
                    </a:lnTo>
                    <a:close/>
                    <a:moveTo>
                      <a:pt x="265502" y="467181"/>
                    </a:moveTo>
                    <a:cubicBezTo>
                      <a:pt x="262597" y="460207"/>
                      <a:pt x="253302" y="457301"/>
                      <a:pt x="248073" y="462532"/>
                    </a:cubicBezTo>
                    <a:cubicBezTo>
                      <a:pt x="241102" y="467181"/>
                      <a:pt x="242845" y="479386"/>
                      <a:pt x="250978" y="482292"/>
                    </a:cubicBezTo>
                    <a:cubicBezTo>
                      <a:pt x="259112" y="486360"/>
                      <a:pt x="269569" y="475899"/>
                      <a:pt x="265502" y="467181"/>
                    </a:cubicBezTo>
                    <a:lnTo>
                      <a:pt x="265502" y="467181"/>
                    </a:lnTo>
                    <a:close/>
                    <a:moveTo>
                      <a:pt x="307332" y="164383"/>
                    </a:moveTo>
                    <a:cubicBezTo>
                      <a:pt x="310818" y="172519"/>
                      <a:pt x="299198" y="181818"/>
                      <a:pt x="292227" y="176006"/>
                    </a:cubicBezTo>
                    <a:cubicBezTo>
                      <a:pt x="286998" y="173100"/>
                      <a:pt x="285255" y="164964"/>
                      <a:pt x="289903" y="160896"/>
                    </a:cubicBezTo>
                    <a:cubicBezTo>
                      <a:pt x="293970" y="153921"/>
                      <a:pt x="305589" y="156246"/>
                      <a:pt x="307332" y="164383"/>
                    </a:cubicBezTo>
                    <a:lnTo>
                      <a:pt x="307332" y="164383"/>
                    </a:lnTo>
                    <a:close/>
                    <a:moveTo>
                      <a:pt x="318370" y="83598"/>
                    </a:moveTo>
                    <a:cubicBezTo>
                      <a:pt x="320113" y="88828"/>
                      <a:pt x="314304" y="94640"/>
                      <a:pt x="309075" y="92897"/>
                    </a:cubicBezTo>
                    <a:cubicBezTo>
                      <a:pt x="303846" y="91734"/>
                      <a:pt x="301522" y="84179"/>
                      <a:pt x="306170" y="80692"/>
                    </a:cubicBezTo>
                    <a:cubicBezTo>
                      <a:pt x="309656" y="76043"/>
                      <a:pt x="317208" y="78367"/>
                      <a:pt x="318370" y="83598"/>
                    </a:cubicBezTo>
                    <a:lnTo>
                      <a:pt x="318370" y="83598"/>
                    </a:lnTo>
                    <a:close/>
                    <a:moveTo>
                      <a:pt x="242264" y="669434"/>
                    </a:moveTo>
                    <a:cubicBezTo>
                      <a:pt x="244006" y="674083"/>
                      <a:pt x="237035" y="676989"/>
                      <a:pt x="235292" y="672340"/>
                    </a:cubicBezTo>
                    <a:cubicBezTo>
                      <a:pt x="233549" y="667690"/>
                      <a:pt x="239940" y="664784"/>
                      <a:pt x="242264" y="669434"/>
                    </a:cubicBezTo>
                    <a:lnTo>
                      <a:pt x="242264" y="669434"/>
                    </a:lnTo>
                    <a:close/>
                    <a:moveTo>
                      <a:pt x="262597" y="527043"/>
                    </a:moveTo>
                    <a:cubicBezTo>
                      <a:pt x="265502" y="533436"/>
                      <a:pt x="258531" y="540992"/>
                      <a:pt x="251559" y="539829"/>
                    </a:cubicBezTo>
                    <a:cubicBezTo>
                      <a:pt x="244588" y="538667"/>
                      <a:pt x="240521" y="528787"/>
                      <a:pt x="245750" y="523556"/>
                    </a:cubicBezTo>
                    <a:cubicBezTo>
                      <a:pt x="250978" y="517744"/>
                      <a:pt x="260855" y="520069"/>
                      <a:pt x="262597" y="527043"/>
                    </a:cubicBezTo>
                    <a:lnTo>
                      <a:pt x="262597" y="527043"/>
                    </a:lnTo>
                    <a:close/>
                    <a:moveTo>
                      <a:pt x="310237" y="134161"/>
                    </a:moveTo>
                    <a:cubicBezTo>
                      <a:pt x="303265" y="134742"/>
                      <a:pt x="295713" y="142298"/>
                      <a:pt x="300941" y="149272"/>
                    </a:cubicBezTo>
                    <a:cubicBezTo>
                      <a:pt x="305008" y="156827"/>
                      <a:pt x="317208" y="154503"/>
                      <a:pt x="318951" y="146366"/>
                    </a:cubicBezTo>
                    <a:cubicBezTo>
                      <a:pt x="320113" y="140554"/>
                      <a:pt x="315466" y="136486"/>
                      <a:pt x="310237" y="134161"/>
                    </a:cubicBezTo>
                    <a:lnTo>
                      <a:pt x="310237" y="134161"/>
                    </a:lnTo>
                    <a:close/>
                    <a:moveTo>
                      <a:pt x="328828" y="58026"/>
                    </a:moveTo>
                    <a:cubicBezTo>
                      <a:pt x="329990" y="62094"/>
                      <a:pt x="329409" y="67325"/>
                      <a:pt x="324761" y="68487"/>
                    </a:cubicBezTo>
                    <a:cubicBezTo>
                      <a:pt x="320113" y="70812"/>
                      <a:pt x="317208" y="65000"/>
                      <a:pt x="315466" y="61513"/>
                    </a:cubicBezTo>
                    <a:cubicBezTo>
                      <a:pt x="318370" y="56282"/>
                      <a:pt x="324180" y="53957"/>
                      <a:pt x="328828" y="58026"/>
                    </a:cubicBezTo>
                    <a:lnTo>
                      <a:pt x="328828" y="58026"/>
                    </a:lnTo>
                    <a:close/>
                    <a:moveTo>
                      <a:pt x="258531" y="584581"/>
                    </a:moveTo>
                    <a:cubicBezTo>
                      <a:pt x="261435" y="588068"/>
                      <a:pt x="259112" y="593880"/>
                      <a:pt x="255045" y="595623"/>
                    </a:cubicBezTo>
                    <a:cubicBezTo>
                      <a:pt x="249235" y="599110"/>
                      <a:pt x="241683" y="591555"/>
                      <a:pt x="245168" y="585743"/>
                    </a:cubicBezTo>
                    <a:cubicBezTo>
                      <a:pt x="246911" y="579931"/>
                      <a:pt x="255045" y="578769"/>
                      <a:pt x="258531" y="584581"/>
                    </a:cubicBezTo>
                    <a:lnTo>
                      <a:pt x="258531" y="584581"/>
                    </a:lnTo>
                    <a:close/>
                    <a:moveTo>
                      <a:pt x="256788" y="441609"/>
                    </a:moveTo>
                    <a:cubicBezTo>
                      <a:pt x="262017" y="432891"/>
                      <a:pt x="275960" y="435216"/>
                      <a:pt x="278284" y="444515"/>
                    </a:cubicBezTo>
                    <a:cubicBezTo>
                      <a:pt x="281769" y="453232"/>
                      <a:pt x="273055" y="460788"/>
                      <a:pt x="264340" y="460788"/>
                    </a:cubicBezTo>
                    <a:cubicBezTo>
                      <a:pt x="257369" y="458463"/>
                      <a:pt x="250978" y="448583"/>
                      <a:pt x="256788" y="441609"/>
                    </a:cubicBezTo>
                    <a:lnTo>
                      <a:pt x="256788" y="441609"/>
                    </a:lnTo>
                    <a:close/>
                    <a:moveTo>
                      <a:pt x="307913" y="224245"/>
                    </a:moveTo>
                    <a:cubicBezTo>
                      <a:pt x="306751" y="213783"/>
                      <a:pt x="291646" y="210296"/>
                      <a:pt x="286417" y="219014"/>
                    </a:cubicBezTo>
                    <a:cubicBezTo>
                      <a:pt x="280608" y="226570"/>
                      <a:pt x="286417" y="235869"/>
                      <a:pt x="294551" y="238775"/>
                    </a:cubicBezTo>
                    <a:cubicBezTo>
                      <a:pt x="301522" y="238775"/>
                      <a:pt x="309656" y="232381"/>
                      <a:pt x="307913" y="224245"/>
                    </a:cubicBezTo>
                    <a:lnTo>
                      <a:pt x="307913" y="224245"/>
                    </a:lnTo>
                    <a:close/>
                    <a:moveTo>
                      <a:pt x="250978" y="641537"/>
                    </a:moveTo>
                    <a:cubicBezTo>
                      <a:pt x="253302" y="643861"/>
                      <a:pt x="257369" y="646767"/>
                      <a:pt x="254464" y="650255"/>
                    </a:cubicBezTo>
                    <a:cubicBezTo>
                      <a:pt x="252721" y="654323"/>
                      <a:pt x="244588" y="651998"/>
                      <a:pt x="245168" y="647349"/>
                    </a:cubicBezTo>
                    <a:cubicBezTo>
                      <a:pt x="244588" y="643861"/>
                      <a:pt x="249235" y="643280"/>
                      <a:pt x="250978" y="641537"/>
                    </a:cubicBezTo>
                    <a:lnTo>
                      <a:pt x="250978" y="641537"/>
                    </a:lnTo>
                    <a:close/>
                    <a:moveTo>
                      <a:pt x="275379" y="502633"/>
                    </a:moveTo>
                    <a:cubicBezTo>
                      <a:pt x="271893" y="493915"/>
                      <a:pt x="258531" y="494497"/>
                      <a:pt x="255626" y="503215"/>
                    </a:cubicBezTo>
                    <a:cubicBezTo>
                      <a:pt x="252721" y="510770"/>
                      <a:pt x="260274" y="519488"/>
                      <a:pt x="267826" y="517163"/>
                    </a:cubicBezTo>
                    <a:cubicBezTo>
                      <a:pt x="274217" y="515419"/>
                      <a:pt x="278284" y="508445"/>
                      <a:pt x="275379" y="502633"/>
                    </a:cubicBezTo>
                    <a:lnTo>
                      <a:pt x="275379" y="502633"/>
                    </a:lnTo>
                    <a:close/>
                    <a:moveTo>
                      <a:pt x="339866" y="36522"/>
                    </a:moveTo>
                    <a:cubicBezTo>
                      <a:pt x="343933" y="40009"/>
                      <a:pt x="338704" y="46402"/>
                      <a:pt x="334056" y="45239"/>
                    </a:cubicBezTo>
                    <a:cubicBezTo>
                      <a:pt x="331733" y="43496"/>
                      <a:pt x="329409" y="41171"/>
                      <a:pt x="330571" y="37684"/>
                    </a:cubicBezTo>
                    <a:cubicBezTo>
                      <a:pt x="332314" y="34197"/>
                      <a:pt x="337542" y="31872"/>
                      <a:pt x="339866" y="36522"/>
                    </a:cubicBezTo>
                    <a:lnTo>
                      <a:pt x="339866" y="36522"/>
                    </a:lnTo>
                    <a:close/>
                    <a:moveTo>
                      <a:pt x="314304" y="193442"/>
                    </a:moveTo>
                    <a:cubicBezTo>
                      <a:pt x="318370" y="195767"/>
                      <a:pt x="318951" y="200416"/>
                      <a:pt x="320113" y="204485"/>
                    </a:cubicBezTo>
                    <a:cubicBezTo>
                      <a:pt x="317789" y="207972"/>
                      <a:pt x="316046" y="212621"/>
                      <a:pt x="311399" y="213783"/>
                    </a:cubicBezTo>
                    <a:cubicBezTo>
                      <a:pt x="302684" y="217852"/>
                      <a:pt x="292227" y="205647"/>
                      <a:pt x="297455" y="197510"/>
                    </a:cubicBezTo>
                    <a:cubicBezTo>
                      <a:pt x="300360" y="192280"/>
                      <a:pt x="309075" y="188793"/>
                      <a:pt x="314304" y="193442"/>
                    </a:cubicBezTo>
                    <a:lnTo>
                      <a:pt x="314304" y="193442"/>
                    </a:lnTo>
                    <a:close/>
                    <a:moveTo>
                      <a:pt x="330571" y="119050"/>
                    </a:moveTo>
                    <a:cubicBezTo>
                      <a:pt x="333476" y="126605"/>
                      <a:pt x="321856" y="134742"/>
                      <a:pt x="316627" y="128349"/>
                    </a:cubicBezTo>
                    <a:cubicBezTo>
                      <a:pt x="311980" y="124862"/>
                      <a:pt x="312561" y="117307"/>
                      <a:pt x="317208" y="114401"/>
                    </a:cubicBezTo>
                    <a:cubicBezTo>
                      <a:pt x="321275" y="110332"/>
                      <a:pt x="328828" y="113238"/>
                      <a:pt x="330571" y="119050"/>
                    </a:cubicBezTo>
                    <a:lnTo>
                      <a:pt x="330571" y="119050"/>
                    </a:lnTo>
                    <a:close/>
                    <a:moveTo>
                      <a:pt x="272474" y="563658"/>
                    </a:moveTo>
                    <a:cubicBezTo>
                      <a:pt x="274217" y="570051"/>
                      <a:pt x="267826" y="576444"/>
                      <a:pt x="262017" y="574119"/>
                    </a:cubicBezTo>
                    <a:cubicBezTo>
                      <a:pt x="256207" y="572957"/>
                      <a:pt x="253302" y="564820"/>
                      <a:pt x="257369" y="560171"/>
                    </a:cubicBezTo>
                    <a:cubicBezTo>
                      <a:pt x="262017" y="554940"/>
                      <a:pt x="271312" y="556683"/>
                      <a:pt x="272474" y="563658"/>
                    </a:cubicBezTo>
                    <a:lnTo>
                      <a:pt x="272474" y="563658"/>
                    </a:lnTo>
                    <a:close/>
                    <a:moveTo>
                      <a:pt x="268407" y="621195"/>
                    </a:moveTo>
                    <a:cubicBezTo>
                      <a:pt x="270150" y="624682"/>
                      <a:pt x="268407" y="629332"/>
                      <a:pt x="264340" y="629913"/>
                    </a:cubicBezTo>
                    <a:cubicBezTo>
                      <a:pt x="259693" y="632238"/>
                      <a:pt x="253883" y="625264"/>
                      <a:pt x="257369" y="620614"/>
                    </a:cubicBezTo>
                    <a:cubicBezTo>
                      <a:pt x="259693" y="616546"/>
                      <a:pt x="266083" y="616546"/>
                      <a:pt x="268407" y="621195"/>
                    </a:cubicBezTo>
                    <a:lnTo>
                      <a:pt x="268407" y="621195"/>
                    </a:lnTo>
                    <a:close/>
                    <a:moveTo>
                      <a:pt x="329409" y="91734"/>
                    </a:moveTo>
                    <a:cubicBezTo>
                      <a:pt x="335800" y="85922"/>
                      <a:pt x="345676" y="95803"/>
                      <a:pt x="340447" y="102777"/>
                    </a:cubicBezTo>
                    <a:cubicBezTo>
                      <a:pt x="338123" y="106845"/>
                      <a:pt x="333476" y="106264"/>
                      <a:pt x="329409" y="105683"/>
                    </a:cubicBezTo>
                    <a:cubicBezTo>
                      <a:pt x="325923" y="101615"/>
                      <a:pt x="324180" y="94640"/>
                      <a:pt x="329409" y="91734"/>
                    </a:cubicBezTo>
                    <a:lnTo>
                      <a:pt x="329409" y="91734"/>
                    </a:lnTo>
                    <a:close/>
                    <a:moveTo>
                      <a:pt x="352067" y="13856"/>
                    </a:moveTo>
                    <a:cubicBezTo>
                      <a:pt x="351485" y="16180"/>
                      <a:pt x="351485" y="20830"/>
                      <a:pt x="348000" y="20248"/>
                    </a:cubicBezTo>
                    <a:cubicBezTo>
                      <a:pt x="343933" y="20830"/>
                      <a:pt x="341609" y="14437"/>
                      <a:pt x="345095" y="12693"/>
                    </a:cubicBezTo>
                    <a:cubicBezTo>
                      <a:pt x="347419" y="10950"/>
                      <a:pt x="350324" y="13274"/>
                      <a:pt x="352067" y="13856"/>
                    </a:cubicBezTo>
                    <a:lnTo>
                      <a:pt x="352067" y="13856"/>
                    </a:lnTo>
                    <a:close/>
                    <a:moveTo>
                      <a:pt x="280026" y="471830"/>
                    </a:moveTo>
                    <a:cubicBezTo>
                      <a:pt x="285255" y="474155"/>
                      <a:pt x="289322" y="478805"/>
                      <a:pt x="290484" y="485198"/>
                    </a:cubicBezTo>
                    <a:cubicBezTo>
                      <a:pt x="288160" y="491009"/>
                      <a:pt x="283512" y="495659"/>
                      <a:pt x="277122" y="496240"/>
                    </a:cubicBezTo>
                    <a:cubicBezTo>
                      <a:pt x="270731" y="493915"/>
                      <a:pt x="264921" y="487522"/>
                      <a:pt x="267826" y="479967"/>
                    </a:cubicBezTo>
                    <a:cubicBezTo>
                      <a:pt x="268988" y="474736"/>
                      <a:pt x="274798" y="472993"/>
                      <a:pt x="280026" y="471830"/>
                    </a:cubicBezTo>
                    <a:lnTo>
                      <a:pt x="280026" y="471830"/>
                    </a:lnTo>
                    <a:close/>
                    <a:moveTo>
                      <a:pt x="318951" y="169032"/>
                    </a:moveTo>
                    <a:cubicBezTo>
                      <a:pt x="313142" y="170194"/>
                      <a:pt x="307913" y="176588"/>
                      <a:pt x="310237" y="182981"/>
                    </a:cubicBezTo>
                    <a:cubicBezTo>
                      <a:pt x="311399" y="187630"/>
                      <a:pt x="315466" y="189955"/>
                      <a:pt x="319532" y="191698"/>
                    </a:cubicBezTo>
                    <a:cubicBezTo>
                      <a:pt x="323599" y="190536"/>
                      <a:pt x="328828" y="189374"/>
                      <a:pt x="330571" y="184724"/>
                    </a:cubicBezTo>
                    <a:cubicBezTo>
                      <a:pt x="334638" y="177750"/>
                      <a:pt x="327085" y="166708"/>
                      <a:pt x="318951" y="169032"/>
                    </a:cubicBezTo>
                    <a:lnTo>
                      <a:pt x="318951" y="169032"/>
                    </a:lnTo>
                    <a:close/>
                    <a:moveTo>
                      <a:pt x="263759" y="680476"/>
                    </a:moveTo>
                    <a:cubicBezTo>
                      <a:pt x="266664" y="682801"/>
                      <a:pt x="264340" y="686288"/>
                      <a:pt x="261435" y="686869"/>
                    </a:cubicBezTo>
                    <a:cubicBezTo>
                      <a:pt x="259693" y="685707"/>
                      <a:pt x="258531" y="684545"/>
                      <a:pt x="256788" y="683382"/>
                    </a:cubicBezTo>
                    <a:cubicBezTo>
                      <a:pt x="259112" y="681058"/>
                      <a:pt x="261435" y="676989"/>
                      <a:pt x="263759" y="680476"/>
                    </a:cubicBezTo>
                    <a:lnTo>
                      <a:pt x="263759" y="680476"/>
                    </a:lnTo>
                    <a:close/>
                    <a:moveTo>
                      <a:pt x="277703" y="532274"/>
                    </a:moveTo>
                    <a:cubicBezTo>
                      <a:pt x="274217" y="533436"/>
                      <a:pt x="270150" y="534017"/>
                      <a:pt x="268407" y="537504"/>
                    </a:cubicBezTo>
                    <a:cubicBezTo>
                      <a:pt x="264921" y="542154"/>
                      <a:pt x="267245" y="548547"/>
                      <a:pt x="271893" y="550872"/>
                    </a:cubicBezTo>
                    <a:cubicBezTo>
                      <a:pt x="278284" y="554940"/>
                      <a:pt x="288160" y="547966"/>
                      <a:pt x="285836" y="540410"/>
                    </a:cubicBezTo>
                    <a:cubicBezTo>
                      <a:pt x="285255" y="536342"/>
                      <a:pt x="281188" y="534017"/>
                      <a:pt x="277703" y="532274"/>
                    </a:cubicBezTo>
                    <a:lnTo>
                      <a:pt x="277703" y="532274"/>
                    </a:lnTo>
                    <a:close/>
                    <a:moveTo>
                      <a:pt x="352647" y="71393"/>
                    </a:moveTo>
                    <a:cubicBezTo>
                      <a:pt x="348581" y="62675"/>
                      <a:pt x="335218" y="70812"/>
                      <a:pt x="340447" y="78367"/>
                    </a:cubicBezTo>
                    <a:cubicBezTo>
                      <a:pt x="344514" y="86504"/>
                      <a:pt x="357295" y="78948"/>
                      <a:pt x="352647" y="71393"/>
                    </a:cubicBezTo>
                    <a:lnTo>
                      <a:pt x="352647" y="71393"/>
                    </a:lnTo>
                    <a:close/>
                    <a:moveTo>
                      <a:pt x="338123" y="147528"/>
                    </a:moveTo>
                    <a:cubicBezTo>
                      <a:pt x="341609" y="149853"/>
                      <a:pt x="342771" y="153921"/>
                      <a:pt x="343933" y="157409"/>
                    </a:cubicBezTo>
                    <a:cubicBezTo>
                      <a:pt x="342190" y="160896"/>
                      <a:pt x="339866" y="165545"/>
                      <a:pt x="335218" y="166126"/>
                    </a:cubicBezTo>
                    <a:cubicBezTo>
                      <a:pt x="327085" y="169032"/>
                      <a:pt x="318951" y="157990"/>
                      <a:pt x="323599" y="151015"/>
                    </a:cubicBezTo>
                    <a:cubicBezTo>
                      <a:pt x="326504" y="146947"/>
                      <a:pt x="333476" y="144041"/>
                      <a:pt x="338123" y="147528"/>
                    </a:cubicBezTo>
                    <a:lnTo>
                      <a:pt x="338123" y="147528"/>
                    </a:lnTo>
                    <a:close/>
                    <a:moveTo>
                      <a:pt x="282350" y="599110"/>
                    </a:moveTo>
                    <a:cubicBezTo>
                      <a:pt x="284093" y="605503"/>
                      <a:pt x="276541" y="610734"/>
                      <a:pt x="271312" y="607247"/>
                    </a:cubicBezTo>
                    <a:cubicBezTo>
                      <a:pt x="266083" y="604341"/>
                      <a:pt x="266664" y="596204"/>
                      <a:pt x="271893" y="594461"/>
                    </a:cubicBezTo>
                    <a:cubicBezTo>
                      <a:pt x="275379" y="592136"/>
                      <a:pt x="281188" y="595042"/>
                      <a:pt x="282350" y="599110"/>
                    </a:cubicBezTo>
                    <a:lnTo>
                      <a:pt x="282350" y="599110"/>
                    </a:lnTo>
                    <a:close/>
                    <a:moveTo>
                      <a:pt x="302103" y="457301"/>
                    </a:moveTo>
                    <a:cubicBezTo>
                      <a:pt x="299779" y="449164"/>
                      <a:pt x="288741" y="445096"/>
                      <a:pt x="282350" y="451489"/>
                    </a:cubicBezTo>
                    <a:cubicBezTo>
                      <a:pt x="275379" y="456720"/>
                      <a:pt x="277122" y="467762"/>
                      <a:pt x="284674" y="471249"/>
                    </a:cubicBezTo>
                    <a:cubicBezTo>
                      <a:pt x="292808" y="477061"/>
                      <a:pt x="305589" y="467181"/>
                      <a:pt x="302103" y="457301"/>
                    </a:cubicBezTo>
                    <a:lnTo>
                      <a:pt x="302103" y="457301"/>
                    </a:lnTo>
                    <a:close/>
                    <a:moveTo>
                      <a:pt x="276541" y="654904"/>
                    </a:moveTo>
                    <a:cubicBezTo>
                      <a:pt x="277122" y="656067"/>
                      <a:pt x="278284" y="658391"/>
                      <a:pt x="279446" y="660135"/>
                    </a:cubicBezTo>
                    <a:cubicBezTo>
                      <a:pt x="277703" y="661878"/>
                      <a:pt x="275960" y="665947"/>
                      <a:pt x="272474" y="664203"/>
                    </a:cubicBezTo>
                    <a:cubicBezTo>
                      <a:pt x="269569" y="663622"/>
                      <a:pt x="269569" y="660135"/>
                      <a:pt x="268407" y="657810"/>
                    </a:cubicBezTo>
                    <a:cubicBezTo>
                      <a:pt x="270731" y="655485"/>
                      <a:pt x="273055" y="654323"/>
                      <a:pt x="276541" y="654904"/>
                    </a:cubicBezTo>
                    <a:lnTo>
                      <a:pt x="276541" y="654904"/>
                    </a:lnTo>
                    <a:close/>
                    <a:moveTo>
                      <a:pt x="299198" y="517163"/>
                    </a:moveTo>
                    <a:cubicBezTo>
                      <a:pt x="301522" y="525881"/>
                      <a:pt x="291065" y="533436"/>
                      <a:pt x="283512" y="528206"/>
                    </a:cubicBezTo>
                    <a:cubicBezTo>
                      <a:pt x="277122" y="524718"/>
                      <a:pt x="276541" y="514838"/>
                      <a:pt x="282350" y="510770"/>
                    </a:cubicBezTo>
                    <a:cubicBezTo>
                      <a:pt x="288160" y="506121"/>
                      <a:pt x="298037" y="510189"/>
                      <a:pt x="299198" y="517163"/>
                    </a:cubicBezTo>
                    <a:lnTo>
                      <a:pt x="299198" y="517163"/>
                    </a:lnTo>
                    <a:close/>
                    <a:moveTo>
                      <a:pt x="342190" y="210296"/>
                    </a:moveTo>
                    <a:cubicBezTo>
                      <a:pt x="339285" y="202741"/>
                      <a:pt x="328247" y="200416"/>
                      <a:pt x="322437" y="206810"/>
                    </a:cubicBezTo>
                    <a:cubicBezTo>
                      <a:pt x="316627" y="212040"/>
                      <a:pt x="318370" y="222501"/>
                      <a:pt x="325923" y="225989"/>
                    </a:cubicBezTo>
                    <a:cubicBezTo>
                      <a:pt x="335218" y="231219"/>
                      <a:pt x="347419" y="219595"/>
                      <a:pt x="342190" y="210296"/>
                    </a:cubicBezTo>
                    <a:lnTo>
                      <a:pt x="342190" y="210296"/>
                    </a:lnTo>
                    <a:close/>
                    <a:moveTo>
                      <a:pt x="353809" y="129511"/>
                    </a:moveTo>
                    <a:cubicBezTo>
                      <a:pt x="351485" y="123119"/>
                      <a:pt x="342190" y="121956"/>
                      <a:pt x="338123" y="127187"/>
                    </a:cubicBezTo>
                    <a:cubicBezTo>
                      <a:pt x="332314" y="132999"/>
                      <a:pt x="338704" y="144041"/>
                      <a:pt x="346257" y="142879"/>
                    </a:cubicBezTo>
                    <a:cubicBezTo>
                      <a:pt x="352067" y="141717"/>
                      <a:pt x="356133" y="134742"/>
                      <a:pt x="353809" y="129511"/>
                    </a:cubicBezTo>
                    <a:lnTo>
                      <a:pt x="353809" y="129511"/>
                    </a:lnTo>
                    <a:close/>
                    <a:moveTo>
                      <a:pt x="364267" y="50470"/>
                    </a:moveTo>
                    <a:cubicBezTo>
                      <a:pt x="365429" y="55120"/>
                      <a:pt x="358457" y="59769"/>
                      <a:pt x="354971" y="56282"/>
                    </a:cubicBezTo>
                    <a:cubicBezTo>
                      <a:pt x="350905" y="53957"/>
                      <a:pt x="351485" y="47564"/>
                      <a:pt x="355552" y="45821"/>
                    </a:cubicBezTo>
                    <a:cubicBezTo>
                      <a:pt x="359038" y="44077"/>
                      <a:pt x="363686" y="46983"/>
                      <a:pt x="364267" y="50470"/>
                    </a:cubicBezTo>
                    <a:lnTo>
                      <a:pt x="364267" y="50470"/>
                    </a:lnTo>
                    <a:close/>
                    <a:moveTo>
                      <a:pt x="283512" y="570632"/>
                    </a:moveTo>
                    <a:cubicBezTo>
                      <a:pt x="288741" y="567145"/>
                      <a:pt x="294551" y="571213"/>
                      <a:pt x="296875" y="575863"/>
                    </a:cubicBezTo>
                    <a:cubicBezTo>
                      <a:pt x="296875" y="581093"/>
                      <a:pt x="292808" y="587487"/>
                      <a:pt x="286998" y="586324"/>
                    </a:cubicBezTo>
                    <a:cubicBezTo>
                      <a:pt x="278864" y="585743"/>
                      <a:pt x="275960" y="574119"/>
                      <a:pt x="283512" y="570632"/>
                    </a:cubicBezTo>
                    <a:lnTo>
                      <a:pt x="283512" y="570632"/>
                    </a:lnTo>
                    <a:close/>
                    <a:moveTo>
                      <a:pt x="364848" y="106264"/>
                    </a:moveTo>
                    <a:cubicBezTo>
                      <a:pt x="362524" y="101034"/>
                      <a:pt x="355552" y="99290"/>
                      <a:pt x="351485" y="103358"/>
                    </a:cubicBezTo>
                    <a:cubicBezTo>
                      <a:pt x="345676" y="107426"/>
                      <a:pt x="349162" y="117307"/>
                      <a:pt x="355552" y="117888"/>
                    </a:cubicBezTo>
                    <a:cubicBezTo>
                      <a:pt x="361943" y="119632"/>
                      <a:pt x="368334" y="112076"/>
                      <a:pt x="364848" y="106264"/>
                    </a:cubicBezTo>
                    <a:lnTo>
                      <a:pt x="364848" y="106264"/>
                    </a:lnTo>
                    <a:close/>
                    <a:moveTo>
                      <a:pt x="371238" y="23736"/>
                    </a:moveTo>
                    <a:cubicBezTo>
                      <a:pt x="374724" y="23736"/>
                      <a:pt x="375305" y="27223"/>
                      <a:pt x="377048" y="29548"/>
                    </a:cubicBezTo>
                    <a:cubicBezTo>
                      <a:pt x="375305" y="30710"/>
                      <a:pt x="374143" y="33616"/>
                      <a:pt x="371819" y="33616"/>
                    </a:cubicBezTo>
                    <a:cubicBezTo>
                      <a:pt x="368334" y="34197"/>
                      <a:pt x="367172" y="30129"/>
                      <a:pt x="365429" y="28385"/>
                    </a:cubicBezTo>
                    <a:cubicBezTo>
                      <a:pt x="367172" y="26060"/>
                      <a:pt x="368334" y="23154"/>
                      <a:pt x="371238" y="23736"/>
                    </a:cubicBezTo>
                    <a:lnTo>
                      <a:pt x="371238" y="23736"/>
                    </a:lnTo>
                    <a:close/>
                    <a:moveTo>
                      <a:pt x="292227" y="633982"/>
                    </a:moveTo>
                    <a:cubicBezTo>
                      <a:pt x="295132" y="641537"/>
                      <a:pt x="283512" y="645605"/>
                      <a:pt x="280608" y="638050"/>
                    </a:cubicBezTo>
                    <a:cubicBezTo>
                      <a:pt x="277703" y="631076"/>
                      <a:pt x="289903" y="627007"/>
                      <a:pt x="292227" y="633982"/>
                    </a:cubicBezTo>
                    <a:lnTo>
                      <a:pt x="292227" y="633982"/>
                    </a:lnTo>
                    <a:close/>
                    <a:moveTo>
                      <a:pt x="307332" y="486360"/>
                    </a:moveTo>
                    <a:cubicBezTo>
                      <a:pt x="302103" y="481711"/>
                      <a:pt x="293970" y="485198"/>
                      <a:pt x="291065" y="491009"/>
                    </a:cubicBezTo>
                    <a:cubicBezTo>
                      <a:pt x="286417" y="499146"/>
                      <a:pt x="295713" y="510770"/>
                      <a:pt x="304427" y="506702"/>
                    </a:cubicBezTo>
                    <a:cubicBezTo>
                      <a:pt x="309075" y="505539"/>
                      <a:pt x="311399" y="501471"/>
                      <a:pt x="313142" y="497403"/>
                    </a:cubicBezTo>
                    <a:cubicBezTo>
                      <a:pt x="311980" y="493334"/>
                      <a:pt x="310818" y="488685"/>
                      <a:pt x="307332" y="486360"/>
                    </a:cubicBezTo>
                    <a:lnTo>
                      <a:pt x="307332" y="486360"/>
                    </a:lnTo>
                    <a:close/>
                    <a:moveTo>
                      <a:pt x="341028" y="180656"/>
                    </a:moveTo>
                    <a:cubicBezTo>
                      <a:pt x="349743" y="177750"/>
                      <a:pt x="358457" y="187630"/>
                      <a:pt x="354390" y="195767"/>
                    </a:cubicBezTo>
                    <a:cubicBezTo>
                      <a:pt x="352067" y="201579"/>
                      <a:pt x="343933" y="205066"/>
                      <a:pt x="338704" y="201579"/>
                    </a:cubicBezTo>
                    <a:cubicBezTo>
                      <a:pt x="334056" y="199254"/>
                      <a:pt x="332895" y="194023"/>
                      <a:pt x="331733" y="189374"/>
                    </a:cubicBezTo>
                    <a:cubicBezTo>
                      <a:pt x="334056" y="185887"/>
                      <a:pt x="336380" y="181818"/>
                      <a:pt x="341028" y="180656"/>
                    </a:cubicBezTo>
                    <a:lnTo>
                      <a:pt x="341028" y="180656"/>
                    </a:lnTo>
                    <a:close/>
                    <a:moveTo>
                      <a:pt x="281769" y="693262"/>
                    </a:moveTo>
                    <a:cubicBezTo>
                      <a:pt x="283512" y="691519"/>
                      <a:pt x="286417" y="691519"/>
                      <a:pt x="286998" y="694425"/>
                    </a:cubicBezTo>
                    <a:cubicBezTo>
                      <a:pt x="285255" y="694425"/>
                      <a:pt x="283512" y="693844"/>
                      <a:pt x="281769" y="693262"/>
                    </a:cubicBezTo>
                    <a:lnTo>
                      <a:pt x="281769" y="693262"/>
                    </a:lnTo>
                    <a:close/>
                    <a:moveTo>
                      <a:pt x="307913" y="550291"/>
                    </a:moveTo>
                    <a:cubicBezTo>
                      <a:pt x="310818" y="555521"/>
                      <a:pt x="307332" y="563077"/>
                      <a:pt x="300941" y="564239"/>
                    </a:cubicBezTo>
                    <a:cubicBezTo>
                      <a:pt x="293970" y="565983"/>
                      <a:pt x="287579" y="557846"/>
                      <a:pt x="290484" y="551453"/>
                    </a:cubicBezTo>
                    <a:cubicBezTo>
                      <a:pt x="293389" y="543316"/>
                      <a:pt x="305008" y="543316"/>
                      <a:pt x="307913" y="550291"/>
                    </a:cubicBezTo>
                    <a:lnTo>
                      <a:pt x="307913" y="550291"/>
                    </a:lnTo>
                    <a:close/>
                    <a:moveTo>
                      <a:pt x="384020" y="1069"/>
                    </a:moveTo>
                    <a:cubicBezTo>
                      <a:pt x="385182" y="2813"/>
                      <a:pt x="386343" y="3975"/>
                      <a:pt x="387505" y="5719"/>
                    </a:cubicBezTo>
                    <a:cubicBezTo>
                      <a:pt x="386343" y="6300"/>
                      <a:pt x="384020" y="8625"/>
                      <a:pt x="382858" y="9206"/>
                    </a:cubicBezTo>
                    <a:cubicBezTo>
                      <a:pt x="381115" y="7462"/>
                      <a:pt x="379953" y="6300"/>
                      <a:pt x="378210" y="4556"/>
                    </a:cubicBezTo>
                    <a:cubicBezTo>
                      <a:pt x="379953" y="3394"/>
                      <a:pt x="381696" y="1069"/>
                      <a:pt x="384020" y="1069"/>
                    </a:cubicBezTo>
                    <a:lnTo>
                      <a:pt x="384020" y="1069"/>
                    </a:lnTo>
                    <a:close/>
                    <a:moveTo>
                      <a:pt x="365429" y="164964"/>
                    </a:moveTo>
                    <a:cubicBezTo>
                      <a:pt x="361943" y="156246"/>
                      <a:pt x="348581" y="156827"/>
                      <a:pt x="345676" y="165545"/>
                    </a:cubicBezTo>
                    <a:cubicBezTo>
                      <a:pt x="342190" y="173682"/>
                      <a:pt x="351485" y="182981"/>
                      <a:pt x="359038" y="178912"/>
                    </a:cubicBezTo>
                    <a:cubicBezTo>
                      <a:pt x="364848" y="177169"/>
                      <a:pt x="368334" y="170194"/>
                      <a:pt x="365429" y="164964"/>
                    </a:cubicBezTo>
                    <a:lnTo>
                      <a:pt x="365429" y="164964"/>
                    </a:lnTo>
                    <a:close/>
                    <a:moveTo>
                      <a:pt x="376467" y="84179"/>
                    </a:moveTo>
                    <a:cubicBezTo>
                      <a:pt x="379372" y="89410"/>
                      <a:pt x="373562" y="95222"/>
                      <a:pt x="368334" y="94059"/>
                    </a:cubicBezTo>
                    <a:cubicBezTo>
                      <a:pt x="362524" y="93478"/>
                      <a:pt x="360200" y="85341"/>
                      <a:pt x="364267" y="81273"/>
                    </a:cubicBezTo>
                    <a:cubicBezTo>
                      <a:pt x="367753" y="77786"/>
                      <a:pt x="374724" y="78948"/>
                      <a:pt x="376467" y="84179"/>
                    </a:cubicBezTo>
                    <a:lnTo>
                      <a:pt x="376467" y="84179"/>
                    </a:lnTo>
                    <a:close/>
                    <a:moveTo>
                      <a:pt x="299198" y="605503"/>
                    </a:moveTo>
                    <a:cubicBezTo>
                      <a:pt x="302684" y="607828"/>
                      <a:pt x="305008" y="610734"/>
                      <a:pt x="306170" y="614802"/>
                    </a:cubicBezTo>
                    <a:cubicBezTo>
                      <a:pt x="303846" y="618289"/>
                      <a:pt x="300941" y="620614"/>
                      <a:pt x="296875" y="621776"/>
                    </a:cubicBezTo>
                    <a:cubicBezTo>
                      <a:pt x="293970" y="619452"/>
                      <a:pt x="290484" y="616546"/>
                      <a:pt x="290484" y="612478"/>
                    </a:cubicBezTo>
                    <a:cubicBezTo>
                      <a:pt x="291646" y="608409"/>
                      <a:pt x="295713" y="606666"/>
                      <a:pt x="299198" y="605503"/>
                    </a:cubicBezTo>
                    <a:lnTo>
                      <a:pt x="299198" y="605503"/>
                    </a:lnTo>
                    <a:close/>
                    <a:moveTo>
                      <a:pt x="325342" y="470087"/>
                    </a:moveTo>
                    <a:cubicBezTo>
                      <a:pt x="328828" y="479967"/>
                      <a:pt x="315466" y="489847"/>
                      <a:pt x="307332" y="483454"/>
                    </a:cubicBezTo>
                    <a:cubicBezTo>
                      <a:pt x="300941" y="479967"/>
                      <a:pt x="299198" y="470668"/>
                      <a:pt x="303846" y="465437"/>
                    </a:cubicBezTo>
                    <a:cubicBezTo>
                      <a:pt x="309656" y="457301"/>
                      <a:pt x="323018" y="460207"/>
                      <a:pt x="325342" y="470087"/>
                    </a:cubicBezTo>
                    <a:lnTo>
                      <a:pt x="325342" y="470087"/>
                    </a:lnTo>
                    <a:close/>
                    <a:moveTo>
                      <a:pt x="300941" y="670596"/>
                    </a:moveTo>
                    <a:cubicBezTo>
                      <a:pt x="303265" y="674665"/>
                      <a:pt x="295713" y="678733"/>
                      <a:pt x="293389" y="674665"/>
                    </a:cubicBezTo>
                    <a:cubicBezTo>
                      <a:pt x="289322" y="669434"/>
                      <a:pt x="299198" y="664203"/>
                      <a:pt x="300941" y="670596"/>
                    </a:cubicBezTo>
                    <a:lnTo>
                      <a:pt x="300941" y="670596"/>
                    </a:lnTo>
                    <a:close/>
                    <a:moveTo>
                      <a:pt x="322437" y="529368"/>
                    </a:moveTo>
                    <a:cubicBezTo>
                      <a:pt x="321275" y="521231"/>
                      <a:pt x="309656" y="517744"/>
                      <a:pt x="304427" y="524718"/>
                    </a:cubicBezTo>
                    <a:cubicBezTo>
                      <a:pt x="299198" y="529949"/>
                      <a:pt x="302684" y="540410"/>
                      <a:pt x="310237" y="541573"/>
                    </a:cubicBezTo>
                    <a:cubicBezTo>
                      <a:pt x="316627" y="543316"/>
                      <a:pt x="324180" y="536342"/>
                      <a:pt x="322437" y="529368"/>
                    </a:cubicBezTo>
                    <a:lnTo>
                      <a:pt x="322437" y="529368"/>
                    </a:lnTo>
                    <a:close/>
                    <a:moveTo>
                      <a:pt x="388087" y="62094"/>
                    </a:moveTo>
                    <a:cubicBezTo>
                      <a:pt x="390410" y="67906"/>
                      <a:pt x="381115" y="73137"/>
                      <a:pt x="377048" y="68487"/>
                    </a:cubicBezTo>
                    <a:cubicBezTo>
                      <a:pt x="372981" y="65581"/>
                      <a:pt x="374724" y="58607"/>
                      <a:pt x="379372" y="57445"/>
                    </a:cubicBezTo>
                    <a:cubicBezTo>
                      <a:pt x="382858" y="55701"/>
                      <a:pt x="386925" y="59188"/>
                      <a:pt x="388087" y="62094"/>
                    </a:cubicBezTo>
                    <a:lnTo>
                      <a:pt x="388087" y="62094"/>
                    </a:lnTo>
                    <a:close/>
                    <a:moveTo>
                      <a:pt x="366010" y="223083"/>
                    </a:moveTo>
                    <a:cubicBezTo>
                      <a:pt x="370076" y="231800"/>
                      <a:pt x="360781" y="242262"/>
                      <a:pt x="351485" y="239356"/>
                    </a:cubicBezTo>
                    <a:cubicBezTo>
                      <a:pt x="342771" y="238193"/>
                      <a:pt x="338704" y="225989"/>
                      <a:pt x="345095" y="219595"/>
                    </a:cubicBezTo>
                    <a:cubicBezTo>
                      <a:pt x="350324" y="212040"/>
                      <a:pt x="363105" y="214946"/>
                      <a:pt x="366010" y="223083"/>
                    </a:cubicBezTo>
                    <a:lnTo>
                      <a:pt x="366010" y="223083"/>
                    </a:lnTo>
                    <a:close/>
                    <a:moveTo>
                      <a:pt x="366591" y="135323"/>
                    </a:moveTo>
                    <a:cubicBezTo>
                      <a:pt x="372981" y="135323"/>
                      <a:pt x="379372" y="139973"/>
                      <a:pt x="378210" y="146947"/>
                    </a:cubicBezTo>
                    <a:cubicBezTo>
                      <a:pt x="377629" y="153921"/>
                      <a:pt x="369496" y="156827"/>
                      <a:pt x="363686" y="155084"/>
                    </a:cubicBezTo>
                    <a:cubicBezTo>
                      <a:pt x="361362" y="152178"/>
                      <a:pt x="357295" y="148691"/>
                      <a:pt x="359038" y="144622"/>
                    </a:cubicBezTo>
                    <a:cubicBezTo>
                      <a:pt x="358457" y="139973"/>
                      <a:pt x="363105" y="137648"/>
                      <a:pt x="366591" y="135323"/>
                    </a:cubicBezTo>
                    <a:lnTo>
                      <a:pt x="366591" y="135323"/>
                    </a:lnTo>
                    <a:close/>
                    <a:moveTo>
                      <a:pt x="318370" y="586905"/>
                    </a:moveTo>
                    <a:cubicBezTo>
                      <a:pt x="321856" y="593880"/>
                      <a:pt x="312561" y="602016"/>
                      <a:pt x="306170" y="597367"/>
                    </a:cubicBezTo>
                    <a:cubicBezTo>
                      <a:pt x="300360" y="593880"/>
                      <a:pt x="301522" y="585162"/>
                      <a:pt x="307332" y="582837"/>
                    </a:cubicBezTo>
                    <a:cubicBezTo>
                      <a:pt x="311980" y="580512"/>
                      <a:pt x="316627" y="583418"/>
                      <a:pt x="318370" y="586905"/>
                    </a:cubicBezTo>
                    <a:lnTo>
                      <a:pt x="318370" y="586905"/>
                    </a:lnTo>
                    <a:close/>
                    <a:moveTo>
                      <a:pt x="314304" y="646186"/>
                    </a:moveTo>
                    <a:cubicBezTo>
                      <a:pt x="317208" y="652579"/>
                      <a:pt x="307332" y="657810"/>
                      <a:pt x="303846" y="651417"/>
                    </a:cubicBezTo>
                    <a:cubicBezTo>
                      <a:pt x="300360" y="645024"/>
                      <a:pt x="310818" y="639212"/>
                      <a:pt x="314304" y="646186"/>
                    </a:cubicBezTo>
                    <a:lnTo>
                      <a:pt x="314304" y="646186"/>
                    </a:lnTo>
                    <a:close/>
                    <a:moveTo>
                      <a:pt x="395639" y="34197"/>
                    </a:moveTo>
                    <a:cubicBezTo>
                      <a:pt x="397382" y="36522"/>
                      <a:pt x="399706" y="38265"/>
                      <a:pt x="400287" y="41171"/>
                    </a:cubicBezTo>
                    <a:cubicBezTo>
                      <a:pt x="399125" y="44077"/>
                      <a:pt x="396220" y="45239"/>
                      <a:pt x="393896" y="46983"/>
                    </a:cubicBezTo>
                    <a:cubicBezTo>
                      <a:pt x="391572" y="44658"/>
                      <a:pt x="389829" y="42333"/>
                      <a:pt x="388087" y="39428"/>
                    </a:cubicBezTo>
                    <a:cubicBezTo>
                      <a:pt x="389829" y="37684"/>
                      <a:pt x="392734" y="35941"/>
                      <a:pt x="395639" y="34197"/>
                    </a:cubicBezTo>
                    <a:lnTo>
                      <a:pt x="395639" y="34197"/>
                    </a:lnTo>
                    <a:close/>
                    <a:moveTo>
                      <a:pt x="335218" y="506702"/>
                    </a:moveTo>
                    <a:cubicBezTo>
                      <a:pt x="336380" y="513094"/>
                      <a:pt x="331151" y="520069"/>
                      <a:pt x="324180" y="520069"/>
                    </a:cubicBezTo>
                    <a:cubicBezTo>
                      <a:pt x="314884" y="520650"/>
                      <a:pt x="309075" y="508445"/>
                      <a:pt x="315466" y="501471"/>
                    </a:cubicBezTo>
                    <a:cubicBezTo>
                      <a:pt x="320694" y="493915"/>
                      <a:pt x="334056" y="497403"/>
                      <a:pt x="335218" y="506702"/>
                    </a:cubicBezTo>
                    <a:lnTo>
                      <a:pt x="335218" y="506702"/>
                    </a:lnTo>
                    <a:close/>
                    <a:moveTo>
                      <a:pt x="377629" y="199835"/>
                    </a:moveTo>
                    <a:cubicBezTo>
                      <a:pt x="374724" y="191117"/>
                      <a:pt x="361943" y="189374"/>
                      <a:pt x="357295" y="196929"/>
                    </a:cubicBezTo>
                    <a:cubicBezTo>
                      <a:pt x="352067" y="203322"/>
                      <a:pt x="356714" y="214365"/>
                      <a:pt x="364848" y="214946"/>
                    </a:cubicBezTo>
                    <a:cubicBezTo>
                      <a:pt x="372981" y="217852"/>
                      <a:pt x="380534" y="207972"/>
                      <a:pt x="377629" y="199835"/>
                    </a:cubicBezTo>
                    <a:lnTo>
                      <a:pt x="377629" y="199835"/>
                    </a:lnTo>
                    <a:close/>
                    <a:moveTo>
                      <a:pt x="388667" y="119050"/>
                    </a:moveTo>
                    <a:cubicBezTo>
                      <a:pt x="392734" y="126605"/>
                      <a:pt x="381696" y="135323"/>
                      <a:pt x="375305" y="129511"/>
                    </a:cubicBezTo>
                    <a:cubicBezTo>
                      <a:pt x="370076" y="126024"/>
                      <a:pt x="370658" y="116726"/>
                      <a:pt x="377048" y="114401"/>
                    </a:cubicBezTo>
                    <a:cubicBezTo>
                      <a:pt x="381115" y="111495"/>
                      <a:pt x="386925" y="114982"/>
                      <a:pt x="388667" y="119050"/>
                    </a:cubicBezTo>
                    <a:lnTo>
                      <a:pt x="388667" y="119050"/>
                    </a:lnTo>
                    <a:close/>
                    <a:moveTo>
                      <a:pt x="316046" y="560752"/>
                    </a:moveTo>
                    <a:cubicBezTo>
                      <a:pt x="321275" y="553778"/>
                      <a:pt x="332895" y="559008"/>
                      <a:pt x="332314" y="567726"/>
                    </a:cubicBezTo>
                    <a:cubicBezTo>
                      <a:pt x="332314" y="574700"/>
                      <a:pt x="324180" y="577606"/>
                      <a:pt x="318370" y="575863"/>
                    </a:cubicBezTo>
                    <a:cubicBezTo>
                      <a:pt x="314304" y="571795"/>
                      <a:pt x="311399" y="565401"/>
                      <a:pt x="316046" y="560752"/>
                    </a:cubicBezTo>
                    <a:lnTo>
                      <a:pt x="316046" y="560752"/>
                    </a:lnTo>
                    <a:close/>
                    <a:moveTo>
                      <a:pt x="406677" y="12693"/>
                    </a:moveTo>
                    <a:cubicBezTo>
                      <a:pt x="407839" y="14437"/>
                      <a:pt x="410163" y="16180"/>
                      <a:pt x="409582" y="18505"/>
                    </a:cubicBezTo>
                    <a:cubicBezTo>
                      <a:pt x="408420" y="19667"/>
                      <a:pt x="406677" y="21411"/>
                      <a:pt x="405516" y="22573"/>
                    </a:cubicBezTo>
                    <a:cubicBezTo>
                      <a:pt x="404354" y="20830"/>
                      <a:pt x="402030" y="19667"/>
                      <a:pt x="401449" y="17343"/>
                    </a:cubicBezTo>
                    <a:cubicBezTo>
                      <a:pt x="402611" y="15018"/>
                      <a:pt x="405516" y="13856"/>
                      <a:pt x="406677" y="12693"/>
                    </a:cubicBezTo>
                    <a:lnTo>
                      <a:pt x="406677" y="12693"/>
                    </a:lnTo>
                    <a:close/>
                    <a:moveTo>
                      <a:pt x="328247" y="623520"/>
                    </a:moveTo>
                    <a:cubicBezTo>
                      <a:pt x="330571" y="629913"/>
                      <a:pt x="321856" y="635144"/>
                      <a:pt x="317208" y="630494"/>
                    </a:cubicBezTo>
                    <a:cubicBezTo>
                      <a:pt x="312561" y="626426"/>
                      <a:pt x="316046" y="618289"/>
                      <a:pt x="321856" y="618871"/>
                    </a:cubicBezTo>
                    <a:cubicBezTo>
                      <a:pt x="324761" y="618871"/>
                      <a:pt x="327085" y="621195"/>
                      <a:pt x="328247" y="623520"/>
                    </a:cubicBezTo>
                    <a:lnTo>
                      <a:pt x="328247" y="623520"/>
                    </a:lnTo>
                    <a:close/>
                    <a:moveTo>
                      <a:pt x="347419" y="480548"/>
                    </a:moveTo>
                    <a:cubicBezTo>
                      <a:pt x="344514" y="472993"/>
                      <a:pt x="333476" y="470668"/>
                      <a:pt x="327666" y="477061"/>
                    </a:cubicBezTo>
                    <a:cubicBezTo>
                      <a:pt x="321856" y="482292"/>
                      <a:pt x="324180" y="492753"/>
                      <a:pt x="331151" y="496240"/>
                    </a:cubicBezTo>
                    <a:cubicBezTo>
                      <a:pt x="340447" y="501471"/>
                      <a:pt x="352067" y="489847"/>
                      <a:pt x="347419" y="480548"/>
                    </a:cubicBezTo>
                    <a:lnTo>
                      <a:pt x="347419" y="480548"/>
                    </a:lnTo>
                    <a:close/>
                    <a:moveTo>
                      <a:pt x="389829" y="178912"/>
                    </a:moveTo>
                    <a:cubicBezTo>
                      <a:pt x="392153" y="188211"/>
                      <a:pt x="379372" y="195767"/>
                      <a:pt x="372400" y="189374"/>
                    </a:cubicBezTo>
                    <a:cubicBezTo>
                      <a:pt x="366010" y="184724"/>
                      <a:pt x="367172" y="173682"/>
                      <a:pt x="374724" y="170776"/>
                    </a:cubicBezTo>
                    <a:cubicBezTo>
                      <a:pt x="380534" y="167870"/>
                      <a:pt x="388667" y="172519"/>
                      <a:pt x="389829" y="178912"/>
                    </a:cubicBezTo>
                    <a:lnTo>
                      <a:pt x="389829" y="178912"/>
                    </a:lnTo>
                    <a:close/>
                    <a:moveTo>
                      <a:pt x="400868" y="98709"/>
                    </a:moveTo>
                    <a:cubicBezTo>
                      <a:pt x="401449" y="103939"/>
                      <a:pt x="396220" y="108589"/>
                      <a:pt x="390991" y="106845"/>
                    </a:cubicBezTo>
                    <a:cubicBezTo>
                      <a:pt x="384020" y="105683"/>
                      <a:pt x="382858" y="95222"/>
                      <a:pt x="389248" y="92316"/>
                    </a:cubicBezTo>
                    <a:cubicBezTo>
                      <a:pt x="393896" y="89410"/>
                      <a:pt x="400287" y="93478"/>
                      <a:pt x="400868" y="98709"/>
                    </a:cubicBezTo>
                    <a:lnTo>
                      <a:pt x="400868" y="98709"/>
                    </a:lnTo>
                    <a:close/>
                    <a:moveTo>
                      <a:pt x="320694" y="679314"/>
                    </a:moveTo>
                    <a:cubicBezTo>
                      <a:pt x="322437" y="681058"/>
                      <a:pt x="323599" y="682801"/>
                      <a:pt x="324761" y="684545"/>
                    </a:cubicBezTo>
                    <a:cubicBezTo>
                      <a:pt x="323018" y="685707"/>
                      <a:pt x="321275" y="687450"/>
                      <a:pt x="318951" y="688613"/>
                    </a:cubicBezTo>
                    <a:cubicBezTo>
                      <a:pt x="317208" y="686869"/>
                      <a:pt x="315466" y="685126"/>
                      <a:pt x="314304" y="683382"/>
                    </a:cubicBezTo>
                    <a:cubicBezTo>
                      <a:pt x="316627" y="681639"/>
                      <a:pt x="318951" y="680476"/>
                      <a:pt x="320694" y="679314"/>
                    </a:cubicBezTo>
                    <a:lnTo>
                      <a:pt x="320694" y="679314"/>
                    </a:lnTo>
                    <a:close/>
                    <a:moveTo>
                      <a:pt x="344514" y="540410"/>
                    </a:moveTo>
                    <a:cubicBezTo>
                      <a:pt x="347419" y="546222"/>
                      <a:pt x="342190" y="553778"/>
                      <a:pt x="335800" y="554359"/>
                    </a:cubicBezTo>
                    <a:cubicBezTo>
                      <a:pt x="328247" y="555521"/>
                      <a:pt x="321856" y="546222"/>
                      <a:pt x="325923" y="539248"/>
                    </a:cubicBezTo>
                    <a:cubicBezTo>
                      <a:pt x="329990" y="531693"/>
                      <a:pt x="342190" y="532274"/>
                      <a:pt x="344514" y="540410"/>
                    </a:cubicBezTo>
                    <a:lnTo>
                      <a:pt x="344514" y="540410"/>
                    </a:lnTo>
                    <a:close/>
                    <a:moveTo>
                      <a:pt x="400287" y="153340"/>
                    </a:moveTo>
                    <a:cubicBezTo>
                      <a:pt x="397382" y="147528"/>
                      <a:pt x="389829" y="145785"/>
                      <a:pt x="385182" y="149853"/>
                    </a:cubicBezTo>
                    <a:cubicBezTo>
                      <a:pt x="378791" y="153921"/>
                      <a:pt x="380534" y="163802"/>
                      <a:pt x="386925" y="166708"/>
                    </a:cubicBezTo>
                    <a:cubicBezTo>
                      <a:pt x="393896" y="171938"/>
                      <a:pt x="404934" y="161477"/>
                      <a:pt x="400287" y="153340"/>
                    </a:cubicBezTo>
                    <a:lnTo>
                      <a:pt x="400287" y="153340"/>
                    </a:lnTo>
                    <a:close/>
                    <a:moveTo>
                      <a:pt x="411325" y="73718"/>
                    </a:moveTo>
                    <a:cubicBezTo>
                      <a:pt x="413649" y="78948"/>
                      <a:pt x="406677" y="84760"/>
                      <a:pt x="402030" y="81854"/>
                    </a:cubicBezTo>
                    <a:cubicBezTo>
                      <a:pt x="396801" y="80111"/>
                      <a:pt x="396801" y="71393"/>
                      <a:pt x="402030" y="69649"/>
                    </a:cubicBezTo>
                    <a:cubicBezTo>
                      <a:pt x="405516" y="67906"/>
                      <a:pt x="410744" y="70231"/>
                      <a:pt x="411325" y="73718"/>
                    </a:cubicBezTo>
                    <a:lnTo>
                      <a:pt x="411325" y="73718"/>
                    </a:lnTo>
                    <a:close/>
                    <a:moveTo>
                      <a:pt x="334638" y="593299"/>
                    </a:moveTo>
                    <a:cubicBezTo>
                      <a:pt x="338123" y="595623"/>
                      <a:pt x="343352" y="599110"/>
                      <a:pt x="341028" y="604341"/>
                    </a:cubicBezTo>
                    <a:cubicBezTo>
                      <a:pt x="339866" y="608409"/>
                      <a:pt x="335800" y="609572"/>
                      <a:pt x="332314" y="610734"/>
                    </a:cubicBezTo>
                    <a:cubicBezTo>
                      <a:pt x="329409" y="608409"/>
                      <a:pt x="325923" y="606666"/>
                      <a:pt x="325923" y="602016"/>
                    </a:cubicBezTo>
                    <a:cubicBezTo>
                      <a:pt x="324761" y="597367"/>
                      <a:pt x="330571" y="595042"/>
                      <a:pt x="334638" y="593299"/>
                    </a:cubicBezTo>
                    <a:lnTo>
                      <a:pt x="334638" y="593299"/>
                    </a:lnTo>
                    <a:close/>
                    <a:moveTo>
                      <a:pt x="360200" y="457882"/>
                    </a:moveTo>
                    <a:cubicBezTo>
                      <a:pt x="363105" y="464856"/>
                      <a:pt x="357876" y="473574"/>
                      <a:pt x="350324" y="474736"/>
                    </a:cubicBezTo>
                    <a:cubicBezTo>
                      <a:pt x="341028" y="476480"/>
                      <a:pt x="332314" y="465437"/>
                      <a:pt x="336961" y="457301"/>
                    </a:cubicBezTo>
                    <a:cubicBezTo>
                      <a:pt x="341028" y="446839"/>
                      <a:pt x="357295" y="447420"/>
                      <a:pt x="360200" y="457882"/>
                    </a:cubicBezTo>
                    <a:lnTo>
                      <a:pt x="360200" y="457882"/>
                    </a:lnTo>
                    <a:close/>
                    <a:moveTo>
                      <a:pt x="336380" y="658391"/>
                    </a:moveTo>
                    <a:cubicBezTo>
                      <a:pt x="339285" y="662459"/>
                      <a:pt x="334638" y="665947"/>
                      <a:pt x="331151" y="667109"/>
                    </a:cubicBezTo>
                    <a:cubicBezTo>
                      <a:pt x="329409" y="665365"/>
                      <a:pt x="325923" y="663622"/>
                      <a:pt x="326504" y="660716"/>
                    </a:cubicBezTo>
                    <a:cubicBezTo>
                      <a:pt x="327085" y="655485"/>
                      <a:pt x="334638" y="653161"/>
                      <a:pt x="336380" y="658391"/>
                    </a:cubicBezTo>
                    <a:lnTo>
                      <a:pt x="336380" y="658391"/>
                    </a:lnTo>
                    <a:close/>
                    <a:moveTo>
                      <a:pt x="357876" y="517163"/>
                    </a:moveTo>
                    <a:cubicBezTo>
                      <a:pt x="356133" y="510770"/>
                      <a:pt x="348000" y="506702"/>
                      <a:pt x="342190" y="510770"/>
                    </a:cubicBezTo>
                    <a:cubicBezTo>
                      <a:pt x="334638" y="514257"/>
                      <a:pt x="334638" y="525300"/>
                      <a:pt x="341609" y="529368"/>
                    </a:cubicBezTo>
                    <a:cubicBezTo>
                      <a:pt x="349162" y="535761"/>
                      <a:pt x="361362" y="526462"/>
                      <a:pt x="357876" y="517163"/>
                    </a:cubicBezTo>
                    <a:lnTo>
                      <a:pt x="357876" y="517163"/>
                    </a:lnTo>
                    <a:close/>
                    <a:moveTo>
                      <a:pt x="400868" y="212621"/>
                    </a:moveTo>
                    <a:cubicBezTo>
                      <a:pt x="404354" y="221339"/>
                      <a:pt x="393896" y="231800"/>
                      <a:pt x="385182" y="227732"/>
                    </a:cubicBezTo>
                    <a:cubicBezTo>
                      <a:pt x="377048" y="224826"/>
                      <a:pt x="374724" y="213202"/>
                      <a:pt x="381696" y="207391"/>
                    </a:cubicBezTo>
                    <a:cubicBezTo>
                      <a:pt x="388087" y="201579"/>
                      <a:pt x="398544" y="204485"/>
                      <a:pt x="400868" y="212621"/>
                    </a:cubicBezTo>
                    <a:lnTo>
                      <a:pt x="400868" y="212621"/>
                    </a:lnTo>
                    <a:close/>
                    <a:moveTo>
                      <a:pt x="396801" y="128349"/>
                    </a:moveTo>
                    <a:cubicBezTo>
                      <a:pt x="392153" y="132999"/>
                      <a:pt x="395058" y="139392"/>
                      <a:pt x="399125" y="142879"/>
                    </a:cubicBezTo>
                    <a:cubicBezTo>
                      <a:pt x="404934" y="144622"/>
                      <a:pt x="412487" y="141717"/>
                      <a:pt x="412487" y="134742"/>
                    </a:cubicBezTo>
                    <a:cubicBezTo>
                      <a:pt x="413649" y="126605"/>
                      <a:pt x="402030" y="121956"/>
                      <a:pt x="396801" y="128349"/>
                    </a:cubicBezTo>
                    <a:lnTo>
                      <a:pt x="396801" y="128349"/>
                    </a:lnTo>
                    <a:close/>
                    <a:moveTo>
                      <a:pt x="422945" y="51051"/>
                    </a:moveTo>
                    <a:cubicBezTo>
                      <a:pt x="425849" y="58026"/>
                      <a:pt x="413649" y="61513"/>
                      <a:pt x="411906" y="53957"/>
                    </a:cubicBezTo>
                    <a:cubicBezTo>
                      <a:pt x="410163" y="47564"/>
                      <a:pt x="420621" y="44658"/>
                      <a:pt x="422945" y="51051"/>
                    </a:cubicBezTo>
                    <a:lnTo>
                      <a:pt x="422945" y="51051"/>
                    </a:lnTo>
                    <a:close/>
                    <a:moveTo>
                      <a:pt x="354390" y="577025"/>
                    </a:moveTo>
                    <a:cubicBezTo>
                      <a:pt x="356714" y="583999"/>
                      <a:pt x="347419" y="590974"/>
                      <a:pt x="341028" y="586324"/>
                    </a:cubicBezTo>
                    <a:cubicBezTo>
                      <a:pt x="335218" y="582837"/>
                      <a:pt x="336380" y="572957"/>
                      <a:pt x="342771" y="570632"/>
                    </a:cubicBezTo>
                    <a:cubicBezTo>
                      <a:pt x="347419" y="568889"/>
                      <a:pt x="353809" y="572376"/>
                      <a:pt x="354390" y="577025"/>
                    </a:cubicBezTo>
                    <a:lnTo>
                      <a:pt x="354390" y="577025"/>
                    </a:lnTo>
                    <a:close/>
                    <a:moveTo>
                      <a:pt x="430497" y="24317"/>
                    </a:moveTo>
                    <a:cubicBezTo>
                      <a:pt x="431078" y="26642"/>
                      <a:pt x="435145" y="28385"/>
                      <a:pt x="433402" y="31291"/>
                    </a:cubicBezTo>
                    <a:cubicBezTo>
                      <a:pt x="432240" y="35360"/>
                      <a:pt x="427592" y="33616"/>
                      <a:pt x="424687" y="31872"/>
                    </a:cubicBezTo>
                    <a:cubicBezTo>
                      <a:pt x="425268" y="27804"/>
                      <a:pt x="427011" y="24898"/>
                      <a:pt x="430497" y="24317"/>
                    </a:cubicBezTo>
                    <a:lnTo>
                      <a:pt x="430497" y="24317"/>
                    </a:lnTo>
                    <a:close/>
                    <a:moveTo>
                      <a:pt x="350324" y="636306"/>
                    </a:moveTo>
                    <a:cubicBezTo>
                      <a:pt x="352647" y="641537"/>
                      <a:pt x="345095" y="647349"/>
                      <a:pt x="341028" y="643280"/>
                    </a:cubicBezTo>
                    <a:cubicBezTo>
                      <a:pt x="336961" y="640956"/>
                      <a:pt x="337542" y="633982"/>
                      <a:pt x="341609" y="632238"/>
                    </a:cubicBezTo>
                    <a:cubicBezTo>
                      <a:pt x="345095" y="630494"/>
                      <a:pt x="349162" y="632819"/>
                      <a:pt x="350324" y="636306"/>
                    </a:cubicBezTo>
                    <a:lnTo>
                      <a:pt x="350324" y="636306"/>
                    </a:lnTo>
                    <a:close/>
                    <a:moveTo>
                      <a:pt x="412487" y="189955"/>
                    </a:moveTo>
                    <a:cubicBezTo>
                      <a:pt x="409582" y="180075"/>
                      <a:pt x="393896" y="180656"/>
                      <a:pt x="391572" y="190536"/>
                    </a:cubicBezTo>
                    <a:cubicBezTo>
                      <a:pt x="388667" y="198092"/>
                      <a:pt x="396801" y="206810"/>
                      <a:pt x="404934" y="204485"/>
                    </a:cubicBezTo>
                    <a:cubicBezTo>
                      <a:pt x="411325" y="203322"/>
                      <a:pt x="414811" y="195767"/>
                      <a:pt x="412487" y="189955"/>
                    </a:cubicBezTo>
                    <a:lnTo>
                      <a:pt x="412487" y="189955"/>
                    </a:lnTo>
                    <a:close/>
                    <a:moveTo>
                      <a:pt x="424106" y="109170"/>
                    </a:moveTo>
                    <a:cubicBezTo>
                      <a:pt x="427011" y="116144"/>
                      <a:pt x="417716" y="122537"/>
                      <a:pt x="411906" y="118469"/>
                    </a:cubicBezTo>
                    <a:cubicBezTo>
                      <a:pt x="406096" y="115563"/>
                      <a:pt x="406677" y="106264"/>
                      <a:pt x="412487" y="103939"/>
                    </a:cubicBezTo>
                    <a:cubicBezTo>
                      <a:pt x="417135" y="101615"/>
                      <a:pt x="422945" y="104520"/>
                      <a:pt x="424106" y="109170"/>
                    </a:cubicBezTo>
                    <a:lnTo>
                      <a:pt x="424106" y="109170"/>
                    </a:lnTo>
                    <a:close/>
                    <a:moveTo>
                      <a:pt x="371238" y="493915"/>
                    </a:moveTo>
                    <a:cubicBezTo>
                      <a:pt x="375305" y="503215"/>
                      <a:pt x="362524" y="513094"/>
                      <a:pt x="354390" y="507283"/>
                    </a:cubicBezTo>
                    <a:cubicBezTo>
                      <a:pt x="346838" y="503215"/>
                      <a:pt x="346838" y="491591"/>
                      <a:pt x="354390" y="487522"/>
                    </a:cubicBezTo>
                    <a:cubicBezTo>
                      <a:pt x="360200" y="483454"/>
                      <a:pt x="368914" y="486941"/>
                      <a:pt x="371238" y="493915"/>
                    </a:cubicBezTo>
                    <a:lnTo>
                      <a:pt x="371238" y="493915"/>
                    </a:lnTo>
                    <a:close/>
                    <a:moveTo>
                      <a:pt x="342190" y="693844"/>
                    </a:moveTo>
                    <a:cubicBezTo>
                      <a:pt x="344514" y="691519"/>
                      <a:pt x="346257" y="696168"/>
                      <a:pt x="348000" y="697331"/>
                    </a:cubicBezTo>
                    <a:cubicBezTo>
                      <a:pt x="346257" y="697912"/>
                      <a:pt x="342771" y="701980"/>
                      <a:pt x="341609" y="699074"/>
                    </a:cubicBezTo>
                    <a:cubicBezTo>
                      <a:pt x="339285" y="697331"/>
                      <a:pt x="339866" y="694425"/>
                      <a:pt x="342190" y="693844"/>
                    </a:cubicBezTo>
                    <a:lnTo>
                      <a:pt x="342190" y="693844"/>
                    </a:lnTo>
                    <a:close/>
                    <a:moveTo>
                      <a:pt x="359619" y="545641"/>
                    </a:moveTo>
                    <a:cubicBezTo>
                      <a:pt x="364267" y="547966"/>
                      <a:pt x="369496" y="552034"/>
                      <a:pt x="367753" y="557846"/>
                    </a:cubicBezTo>
                    <a:cubicBezTo>
                      <a:pt x="366591" y="563077"/>
                      <a:pt x="361362" y="564820"/>
                      <a:pt x="356714" y="566564"/>
                    </a:cubicBezTo>
                    <a:cubicBezTo>
                      <a:pt x="352647" y="564239"/>
                      <a:pt x="348581" y="560752"/>
                      <a:pt x="348581" y="555521"/>
                    </a:cubicBezTo>
                    <a:cubicBezTo>
                      <a:pt x="349162" y="549128"/>
                      <a:pt x="354971" y="546222"/>
                      <a:pt x="359619" y="545641"/>
                    </a:cubicBezTo>
                    <a:lnTo>
                      <a:pt x="359619" y="545641"/>
                    </a:lnTo>
                    <a:close/>
                    <a:moveTo>
                      <a:pt x="434564" y="86504"/>
                    </a:moveTo>
                    <a:cubicBezTo>
                      <a:pt x="437469" y="92316"/>
                      <a:pt x="428754" y="98709"/>
                      <a:pt x="424106" y="94640"/>
                    </a:cubicBezTo>
                    <a:cubicBezTo>
                      <a:pt x="420040" y="92316"/>
                      <a:pt x="418878" y="85922"/>
                      <a:pt x="423525" y="83598"/>
                    </a:cubicBezTo>
                    <a:cubicBezTo>
                      <a:pt x="427011" y="79530"/>
                      <a:pt x="433402" y="81854"/>
                      <a:pt x="434564" y="86504"/>
                    </a:cubicBezTo>
                    <a:lnTo>
                      <a:pt x="434564" y="86504"/>
                    </a:lnTo>
                    <a:close/>
                    <a:moveTo>
                      <a:pt x="442117" y="10950"/>
                    </a:moveTo>
                    <a:cubicBezTo>
                      <a:pt x="442117" y="10950"/>
                      <a:pt x="442117" y="10950"/>
                      <a:pt x="442117" y="10950"/>
                    </a:cubicBezTo>
                    <a:lnTo>
                      <a:pt x="441535" y="10950"/>
                    </a:lnTo>
                    <a:lnTo>
                      <a:pt x="442117" y="10950"/>
                    </a:lnTo>
                    <a:lnTo>
                      <a:pt x="442117" y="10950"/>
                    </a:lnTo>
                    <a:close/>
                    <a:moveTo>
                      <a:pt x="363105" y="611896"/>
                    </a:moveTo>
                    <a:cubicBezTo>
                      <a:pt x="365429" y="617127"/>
                      <a:pt x="360200" y="624101"/>
                      <a:pt x="354390" y="621776"/>
                    </a:cubicBezTo>
                    <a:cubicBezTo>
                      <a:pt x="349162" y="621195"/>
                      <a:pt x="347419" y="613640"/>
                      <a:pt x="350324" y="610153"/>
                    </a:cubicBezTo>
                    <a:cubicBezTo>
                      <a:pt x="354390" y="606084"/>
                      <a:pt x="361362" y="607247"/>
                      <a:pt x="363105" y="611896"/>
                    </a:cubicBezTo>
                    <a:lnTo>
                      <a:pt x="363105" y="611896"/>
                    </a:lnTo>
                    <a:close/>
                    <a:moveTo>
                      <a:pt x="383439" y="470087"/>
                    </a:moveTo>
                    <a:cubicBezTo>
                      <a:pt x="381115" y="461950"/>
                      <a:pt x="369496" y="458463"/>
                      <a:pt x="363686" y="465437"/>
                    </a:cubicBezTo>
                    <a:cubicBezTo>
                      <a:pt x="356133" y="471830"/>
                      <a:pt x="360781" y="485198"/>
                      <a:pt x="370076" y="486360"/>
                    </a:cubicBezTo>
                    <a:cubicBezTo>
                      <a:pt x="378210" y="488104"/>
                      <a:pt x="386925" y="478223"/>
                      <a:pt x="383439" y="470087"/>
                    </a:cubicBezTo>
                    <a:lnTo>
                      <a:pt x="383439" y="470087"/>
                    </a:lnTo>
                    <a:close/>
                    <a:moveTo>
                      <a:pt x="424106" y="167870"/>
                    </a:moveTo>
                    <a:cubicBezTo>
                      <a:pt x="427011" y="176006"/>
                      <a:pt x="415973" y="184143"/>
                      <a:pt x="409001" y="179494"/>
                    </a:cubicBezTo>
                    <a:cubicBezTo>
                      <a:pt x="403772" y="176588"/>
                      <a:pt x="401449" y="169613"/>
                      <a:pt x="405516" y="164383"/>
                    </a:cubicBezTo>
                    <a:cubicBezTo>
                      <a:pt x="407839" y="160896"/>
                      <a:pt x="411906" y="160315"/>
                      <a:pt x="415392" y="159152"/>
                    </a:cubicBezTo>
                    <a:cubicBezTo>
                      <a:pt x="418878" y="161477"/>
                      <a:pt x="423525" y="163221"/>
                      <a:pt x="424106" y="167870"/>
                    </a:cubicBezTo>
                    <a:lnTo>
                      <a:pt x="424106" y="167870"/>
                    </a:lnTo>
                    <a:close/>
                    <a:moveTo>
                      <a:pt x="356133" y="667690"/>
                    </a:moveTo>
                    <a:cubicBezTo>
                      <a:pt x="357295" y="669434"/>
                      <a:pt x="360200" y="671177"/>
                      <a:pt x="360200" y="674083"/>
                    </a:cubicBezTo>
                    <a:cubicBezTo>
                      <a:pt x="359619" y="676408"/>
                      <a:pt x="356714" y="676989"/>
                      <a:pt x="354390" y="678733"/>
                    </a:cubicBezTo>
                    <a:cubicBezTo>
                      <a:pt x="352647" y="676408"/>
                      <a:pt x="349743" y="674083"/>
                      <a:pt x="350905" y="671177"/>
                    </a:cubicBezTo>
                    <a:cubicBezTo>
                      <a:pt x="352647" y="670015"/>
                      <a:pt x="354390" y="668853"/>
                      <a:pt x="356133" y="667690"/>
                    </a:cubicBezTo>
                    <a:lnTo>
                      <a:pt x="356133" y="667690"/>
                    </a:lnTo>
                    <a:close/>
                    <a:moveTo>
                      <a:pt x="380534" y="529949"/>
                    </a:moveTo>
                    <a:cubicBezTo>
                      <a:pt x="382858" y="536923"/>
                      <a:pt x="377048" y="545060"/>
                      <a:pt x="369496" y="543316"/>
                    </a:cubicBezTo>
                    <a:cubicBezTo>
                      <a:pt x="361362" y="543316"/>
                      <a:pt x="356714" y="531693"/>
                      <a:pt x="362524" y="525881"/>
                    </a:cubicBezTo>
                    <a:cubicBezTo>
                      <a:pt x="367753" y="520069"/>
                      <a:pt x="378210" y="522394"/>
                      <a:pt x="380534" y="529949"/>
                    </a:cubicBezTo>
                    <a:lnTo>
                      <a:pt x="380534" y="529949"/>
                    </a:lnTo>
                    <a:close/>
                    <a:moveTo>
                      <a:pt x="442117" y="58607"/>
                    </a:moveTo>
                    <a:cubicBezTo>
                      <a:pt x="444440" y="60931"/>
                      <a:pt x="449088" y="64419"/>
                      <a:pt x="445602" y="68487"/>
                    </a:cubicBezTo>
                    <a:cubicBezTo>
                      <a:pt x="443279" y="73137"/>
                      <a:pt x="435145" y="71974"/>
                      <a:pt x="434564" y="66743"/>
                    </a:cubicBezTo>
                    <a:cubicBezTo>
                      <a:pt x="433402" y="62094"/>
                      <a:pt x="438630" y="59769"/>
                      <a:pt x="442117" y="58607"/>
                    </a:cubicBezTo>
                    <a:lnTo>
                      <a:pt x="442117" y="58607"/>
                    </a:lnTo>
                    <a:close/>
                    <a:moveTo>
                      <a:pt x="424106" y="225407"/>
                    </a:moveTo>
                    <a:cubicBezTo>
                      <a:pt x="421783" y="217271"/>
                      <a:pt x="410744" y="213783"/>
                      <a:pt x="404934" y="220177"/>
                    </a:cubicBezTo>
                    <a:cubicBezTo>
                      <a:pt x="397963" y="225407"/>
                      <a:pt x="400287" y="236450"/>
                      <a:pt x="407839" y="239937"/>
                    </a:cubicBezTo>
                    <a:cubicBezTo>
                      <a:pt x="416554" y="244587"/>
                      <a:pt x="428173" y="234706"/>
                      <a:pt x="424106" y="225407"/>
                    </a:cubicBezTo>
                    <a:lnTo>
                      <a:pt x="424106" y="225407"/>
                    </a:lnTo>
                    <a:close/>
                    <a:moveTo>
                      <a:pt x="435726" y="144622"/>
                    </a:moveTo>
                    <a:cubicBezTo>
                      <a:pt x="438050" y="151015"/>
                      <a:pt x="431659" y="157990"/>
                      <a:pt x="425268" y="156246"/>
                    </a:cubicBezTo>
                    <a:cubicBezTo>
                      <a:pt x="418297" y="155665"/>
                      <a:pt x="414811" y="145785"/>
                      <a:pt x="420040" y="140554"/>
                    </a:cubicBezTo>
                    <a:cubicBezTo>
                      <a:pt x="424687" y="135905"/>
                      <a:pt x="433983" y="137648"/>
                      <a:pt x="435726" y="144622"/>
                    </a:cubicBezTo>
                    <a:lnTo>
                      <a:pt x="435726" y="144622"/>
                    </a:lnTo>
                    <a:close/>
                    <a:moveTo>
                      <a:pt x="372981" y="584581"/>
                    </a:moveTo>
                    <a:cubicBezTo>
                      <a:pt x="379953" y="587487"/>
                      <a:pt x="378210" y="599110"/>
                      <a:pt x="370658" y="599691"/>
                    </a:cubicBezTo>
                    <a:cubicBezTo>
                      <a:pt x="364848" y="601435"/>
                      <a:pt x="361362" y="595042"/>
                      <a:pt x="360200" y="590393"/>
                    </a:cubicBezTo>
                    <a:cubicBezTo>
                      <a:pt x="362524" y="585743"/>
                      <a:pt x="367753" y="581093"/>
                      <a:pt x="372981" y="584581"/>
                    </a:cubicBezTo>
                    <a:lnTo>
                      <a:pt x="372981" y="584581"/>
                    </a:lnTo>
                    <a:close/>
                    <a:moveTo>
                      <a:pt x="373562" y="648511"/>
                    </a:moveTo>
                    <a:cubicBezTo>
                      <a:pt x="374724" y="651998"/>
                      <a:pt x="370658" y="656648"/>
                      <a:pt x="366591" y="655485"/>
                    </a:cubicBezTo>
                    <a:cubicBezTo>
                      <a:pt x="360781" y="654904"/>
                      <a:pt x="360781" y="645024"/>
                      <a:pt x="366591" y="644443"/>
                    </a:cubicBezTo>
                    <a:cubicBezTo>
                      <a:pt x="369496" y="643280"/>
                      <a:pt x="372400" y="646186"/>
                      <a:pt x="373562" y="648511"/>
                    </a:cubicBezTo>
                    <a:lnTo>
                      <a:pt x="373562" y="648511"/>
                    </a:lnTo>
                    <a:close/>
                    <a:moveTo>
                      <a:pt x="439212" y="115563"/>
                    </a:moveTo>
                    <a:cubicBezTo>
                      <a:pt x="446764" y="116144"/>
                      <a:pt x="450250" y="127187"/>
                      <a:pt x="443279" y="131255"/>
                    </a:cubicBezTo>
                    <a:cubicBezTo>
                      <a:pt x="436888" y="135905"/>
                      <a:pt x="430497" y="128930"/>
                      <a:pt x="429916" y="123119"/>
                    </a:cubicBezTo>
                    <a:cubicBezTo>
                      <a:pt x="431659" y="119050"/>
                      <a:pt x="434564" y="114982"/>
                      <a:pt x="439212" y="115563"/>
                    </a:cubicBezTo>
                    <a:lnTo>
                      <a:pt x="439212" y="115563"/>
                    </a:lnTo>
                    <a:close/>
                    <a:moveTo>
                      <a:pt x="453155" y="37103"/>
                    </a:moveTo>
                    <a:cubicBezTo>
                      <a:pt x="456060" y="38265"/>
                      <a:pt x="457222" y="41171"/>
                      <a:pt x="457803" y="44077"/>
                    </a:cubicBezTo>
                    <a:cubicBezTo>
                      <a:pt x="455479" y="45821"/>
                      <a:pt x="451993" y="48727"/>
                      <a:pt x="449088" y="45821"/>
                    </a:cubicBezTo>
                    <a:cubicBezTo>
                      <a:pt x="445602" y="42333"/>
                      <a:pt x="449088" y="37684"/>
                      <a:pt x="453155" y="37103"/>
                    </a:cubicBezTo>
                    <a:lnTo>
                      <a:pt x="453155" y="37103"/>
                    </a:lnTo>
                    <a:close/>
                    <a:moveTo>
                      <a:pt x="393896" y="507864"/>
                    </a:moveTo>
                    <a:cubicBezTo>
                      <a:pt x="392734" y="499146"/>
                      <a:pt x="380534" y="495659"/>
                      <a:pt x="374724" y="502633"/>
                    </a:cubicBezTo>
                    <a:cubicBezTo>
                      <a:pt x="368334" y="508445"/>
                      <a:pt x="372981" y="520650"/>
                      <a:pt x="381696" y="520650"/>
                    </a:cubicBezTo>
                    <a:cubicBezTo>
                      <a:pt x="389248" y="521812"/>
                      <a:pt x="395639" y="514838"/>
                      <a:pt x="393896" y="507864"/>
                    </a:cubicBezTo>
                    <a:lnTo>
                      <a:pt x="393896" y="507864"/>
                    </a:lnTo>
                    <a:close/>
                    <a:moveTo>
                      <a:pt x="436307" y="203322"/>
                    </a:moveTo>
                    <a:cubicBezTo>
                      <a:pt x="438630" y="211459"/>
                      <a:pt x="430497" y="219014"/>
                      <a:pt x="422363" y="216689"/>
                    </a:cubicBezTo>
                    <a:cubicBezTo>
                      <a:pt x="414811" y="214946"/>
                      <a:pt x="411325" y="204485"/>
                      <a:pt x="416554" y="198673"/>
                    </a:cubicBezTo>
                    <a:cubicBezTo>
                      <a:pt x="421783" y="191698"/>
                      <a:pt x="434564" y="194023"/>
                      <a:pt x="436307" y="203322"/>
                    </a:cubicBezTo>
                    <a:lnTo>
                      <a:pt x="436307" y="203322"/>
                    </a:lnTo>
                    <a:close/>
                    <a:moveTo>
                      <a:pt x="389829" y="566564"/>
                    </a:moveTo>
                    <a:cubicBezTo>
                      <a:pt x="391572" y="574119"/>
                      <a:pt x="382277" y="580512"/>
                      <a:pt x="375886" y="575863"/>
                    </a:cubicBezTo>
                    <a:cubicBezTo>
                      <a:pt x="370076" y="572957"/>
                      <a:pt x="370076" y="563658"/>
                      <a:pt x="375886" y="560752"/>
                    </a:cubicBezTo>
                    <a:cubicBezTo>
                      <a:pt x="381115" y="556683"/>
                      <a:pt x="389248" y="560752"/>
                      <a:pt x="389829" y="566564"/>
                    </a:cubicBezTo>
                    <a:lnTo>
                      <a:pt x="389829" y="566564"/>
                    </a:lnTo>
                    <a:close/>
                    <a:moveTo>
                      <a:pt x="468260" y="19086"/>
                    </a:moveTo>
                    <a:cubicBezTo>
                      <a:pt x="468260" y="21992"/>
                      <a:pt x="464193" y="23736"/>
                      <a:pt x="462450" y="20830"/>
                    </a:cubicBezTo>
                    <a:cubicBezTo>
                      <a:pt x="461288" y="19667"/>
                      <a:pt x="461288" y="17924"/>
                      <a:pt x="462450" y="17343"/>
                    </a:cubicBezTo>
                    <a:cubicBezTo>
                      <a:pt x="464774" y="17343"/>
                      <a:pt x="466517" y="18505"/>
                      <a:pt x="468260" y="19086"/>
                    </a:cubicBezTo>
                    <a:lnTo>
                      <a:pt x="468260" y="19086"/>
                    </a:lnTo>
                    <a:close/>
                    <a:moveTo>
                      <a:pt x="386343" y="624101"/>
                    </a:moveTo>
                    <a:cubicBezTo>
                      <a:pt x="388087" y="628751"/>
                      <a:pt x="384020" y="633982"/>
                      <a:pt x="379372" y="633400"/>
                    </a:cubicBezTo>
                    <a:cubicBezTo>
                      <a:pt x="374143" y="633400"/>
                      <a:pt x="371238" y="625845"/>
                      <a:pt x="375305" y="622358"/>
                    </a:cubicBezTo>
                    <a:cubicBezTo>
                      <a:pt x="378210" y="618871"/>
                      <a:pt x="384601" y="620033"/>
                      <a:pt x="386343" y="624101"/>
                    </a:cubicBezTo>
                    <a:lnTo>
                      <a:pt x="386343" y="624101"/>
                    </a:lnTo>
                    <a:close/>
                    <a:moveTo>
                      <a:pt x="418297" y="253304"/>
                    </a:moveTo>
                    <a:cubicBezTo>
                      <a:pt x="428173" y="247493"/>
                      <a:pt x="440955" y="259116"/>
                      <a:pt x="435726" y="269578"/>
                    </a:cubicBezTo>
                    <a:cubicBezTo>
                      <a:pt x="432821" y="277133"/>
                      <a:pt x="422945" y="278295"/>
                      <a:pt x="416554" y="274808"/>
                    </a:cubicBezTo>
                    <a:cubicBezTo>
                      <a:pt x="410163" y="268996"/>
                      <a:pt x="409582" y="256791"/>
                      <a:pt x="418297" y="253304"/>
                    </a:cubicBezTo>
                    <a:lnTo>
                      <a:pt x="418297" y="253304"/>
                    </a:lnTo>
                    <a:close/>
                    <a:moveTo>
                      <a:pt x="433402" y="173100"/>
                    </a:moveTo>
                    <a:cubicBezTo>
                      <a:pt x="425268" y="176006"/>
                      <a:pt x="424687" y="188211"/>
                      <a:pt x="432821" y="191698"/>
                    </a:cubicBezTo>
                    <a:cubicBezTo>
                      <a:pt x="439212" y="195767"/>
                      <a:pt x="446764" y="189955"/>
                      <a:pt x="448507" y="183562"/>
                    </a:cubicBezTo>
                    <a:cubicBezTo>
                      <a:pt x="447345" y="176006"/>
                      <a:pt x="440955" y="169032"/>
                      <a:pt x="433402" y="173100"/>
                    </a:cubicBezTo>
                    <a:lnTo>
                      <a:pt x="433402" y="173100"/>
                    </a:lnTo>
                    <a:close/>
                    <a:moveTo>
                      <a:pt x="458384" y="99290"/>
                    </a:moveTo>
                    <a:cubicBezTo>
                      <a:pt x="459546" y="104520"/>
                      <a:pt x="453736" y="109751"/>
                      <a:pt x="449088" y="107426"/>
                    </a:cubicBezTo>
                    <a:cubicBezTo>
                      <a:pt x="444440" y="106264"/>
                      <a:pt x="442117" y="99290"/>
                      <a:pt x="446183" y="95803"/>
                    </a:cubicBezTo>
                    <a:cubicBezTo>
                      <a:pt x="449669" y="91153"/>
                      <a:pt x="457803" y="93478"/>
                      <a:pt x="458384" y="99290"/>
                    </a:cubicBezTo>
                    <a:lnTo>
                      <a:pt x="458384" y="99290"/>
                    </a:lnTo>
                    <a:close/>
                    <a:moveTo>
                      <a:pt x="406677" y="485198"/>
                    </a:moveTo>
                    <a:cubicBezTo>
                      <a:pt x="407839" y="492753"/>
                      <a:pt x="400287" y="500309"/>
                      <a:pt x="392734" y="497984"/>
                    </a:cubicBezTo>
                    <a:cubicBezTo>
                      <a:pt x="384020" y="496821"/>
                      <a:pt x="380534" y="484617"/>
                      <a:pt x="386925" y="478805"/>
                    </a:cubicBezTo>
                    <a:cubicBezTo>
                      <a:pt x="392734" y="471249"/>
                      <a:pt x="406096" y="475899"/>
                      <a:pt x="406677" y="485198"/>
                    </a:cubicBezTo>
                    <a:lnTo>
                      <a:pt x="406677" y="485198"/>
                    </a:lnTo>
                    <a:close/>
                    <a:moveTo>
                      <a:pt x="378210" y="680476"/>
                    </a:moveTo>
                    <a:cubicBezTo>
                      <a:pt x="382858" y="682220"/>
                      <a:pt x="383439" y="689775"/>
                      <a:pt x="377629" y="689194"/>
                    </a:cubicBezTo>
                    <a:cubicBezTo>
                      <a:pt x="372981" y="687450"/>
                      <a:pt x="375305" y="682220"/>
                      <a:pt x="378210" y="680476"/>
                    </a:cubicBezTo>
                    <a:lnTo>
                      <a:pt x="378210" y="680476"/>
                    </a:lnTo>
                    <a:close/>
                    <a:moveTo>
                      <a:pt x="402030" y="539829"/>
                    </a:moveTo>
                    <a:cubicBezTo>
                      <a:pt x="398544" y="534598"/>
                      <a:pt x="390410" y="534017"/>
                      <a:pt x="386343" y="538667"/>
                    </a:cubicBezTo>
                    <a:cubicBezTo>
                      <a:pt x="381115" y="543898"/>
                      <a:pt x="384601" y="553778"/>
                      <a:pt x="392153" y="554359"/>
                    </a:cubicBezTo>
                    <a:cubicBezTo>
                      <a:pt x="396801" y="555521"/>
                      <a:pt x="400287" y="552034"/>
                      <a:pt x="403192" y="549710"/>
                    </a:cubicBezTo>
                    <a:cubicBezTo>
                      <a:pt x="403192" y="546804"/>
                      <a:pt x="404354" y="542735"/>
                      <a:pt x="402030" y="539829"/>
                    </a:cubicBezTo>
                    <a:lnTo>
                      <a:pt x="402030" y="539829"/>
                    </a:lnTo>
                    <a:close/>
                    <a:moveTo>
                      <a:pt x="447345" y="235869"/>
                    </a:moveTo>
                    <a:cubicBezTo>
                      <a:pt x="450250" y="242843"/>
                      <a:pt x="445602" y="251561"/>
                      <a:pt x="438050" y="252142"/>
                    </a:cubicBezTo>
                    <a:cubicBezTo>
                      <a:pt x="428754" y="253885"/>
                      <a:pt x="420621" y="242262"/>
                      <a:pt x="426430" y="234125"/>
                    </a:cubicBezTo>
                    <a:cubicBezTo>
                      <a:pt x="430497" y="226570"/>
                      <a:pt x="443859" y="227732"/>
                      <a:pt x="447345" y="235869"/>
                    </a:cubicBezTo>
                    <a:lnTo>
                      <a:pt x="447345" y="235869"/>
                    </a:lnTo>
                    <a:close/>
                    <a:moveTo>
                      <a:pt x="457803" y="153921"/>
                    </a:moveTo>
                    <a:cubicBezTo>
                      <a:pt x="463031" y="160896"/>
                      <a:pt x="454317" y="171938"/>
                      <a:pt x="446183" y="167870"/>
                    </a:cubicBezTo>
                    <a:cubicBezTo>
                      <a:pt x="439212" y="164964"/>
                      <a:pt x="438630" y="153340"/>
                      <a:pt x="446183" y="151015"/>
                    </a:cubicBezTo>
                    <a:cubicBezTo>
                      <a:pt x="450250" y="148109"/>
                      <a:pt x="455479" y="150434"/>
                      <a:pt x="457803" y="153921"/>
                    </a:cubicBezTo>
                    <a:lnTo>
                      <a:pt x="457803" y="153921"/>
                    </a:lnTo>
                    <a:close/>
                    <a:moveTo>
                      <a:pt x="469422" y="76624"/>
                    </a:moveTo>
                    <a:cubicBezTo>
                      <a:pt x="470003" y="80692"/>
                      <a:pt x="465936" y="84760"/>
                      <a:pt x="461869" y="83017"/>
                    </a:cubicBezTo>
                    <a:cubicBezTo>
                      <a:pt x="456060" y="82435"/>
                      <a:pt x="456060" y="73718"/>
                      <a:pt x="460708" y="71974"/>
                    </a:cubicBezTo>
                    <a:cubicBezTo>
                      <a:pt x="464193" y="69649"/>
                      <a:pt x="469422" y="72555"/>
                      <a:pt x="469422" y="76624"/>
                    </a:cubicBezTo>
                    <a:lnTo>
                      <a:pt x="469422" y="76624"/>
                    </a:lnTo>
                    <a:close/>
                    <a:moveTo>
                      <a:pt x="400287" y="603760"/>
                    </a:moveTo>
                    <a:cubicBezTo>
                      <a:pt x="400287" y="609572"/>
                      <a:pt x="392734" y="614221"/>
                      <a:pt x="388087" y="610153"/>
                    </a:cubicBezTo>
                    <a:cubicBezTo>
                      <a:pt x="382858" y="606666"/>
                      <a:pt x="384601" y="597948"/>
                      <a:pt x="390410" y="596785"/>
                    </a:cubicBezTo>
                    <a:cubicBezTo>
                      <a:pt x="395058" y="594461"/>
                      <a:pt x="400287" y="599110"/>
                      <a:pt x="400287" y="603760"/>
                    </a:cubicBezTo>
                    <a:lnTo>
                      <a:pt x="400287" y="603760"/>
                    </a:lnTo>
                    <a:close/>
                    <a:moveTo>
                      <a:pt x="414811" y="453814"/>
                    </a:moveTo>
                    <a:cubicBezTo>
                      <a:pt x="409582" y="449164"/>
                      <a:pt x="399706" y="450908"/>
                      <a:pt x="396801" y="457882"/>
                    </a:cubicBezTo>
                    <a:cubicBezTo>
                      <a:pt x="390991" y="466600"/>
                      <a:pt x="402030" y="479386"/>
                      <a:pt x="411325" y="474736"/>
                    </a:cubicBezTo>
                    <a:cubicBezTo>
                      <a:pt x="415973" y="473574"/>
                      <a:pt x="417716" y="468924"/>
                      <a:pt x="420040" y="465437"/>
                    </a:cubicBezTo>
                    <a:cubicBezTo>
                      <a:pt x="419459" y="461369"/>
                      <a:pt x="418878" y="456720"/>
                      <a:pt x="414811" y="453814"/>
                    </a:cubicBezTo>
                    <a:lnTo>
                      <a:pt x="414811" y="453814"/>
                    </a:lnTo>
                    <a:close/>
                    <a:moveTo>
                      <a:pt x="415392" y="518325"/>
                    </a:moveTo>
                    <a:cubicBezTo>
                      <a:pt x="418297" y="525300"/>
                      <a:pt x="411906" y="533436"/>
                      <a:pt x="404354" y="532274"/>
                    </a:cubicBezTo>
                    <a:cubicBezTo>
                      <a:pt x="396220" y="532274"/>
                      <a:pt x="391572" y="520650"/>
                      <a:pt x="397382" y="514838"/>
                    </a:cubicBezTo>
                    <a:cubicBezTo>
                      <a:pt x="402611" y="509026"/>
                      <a:pt x="413068" y="510770"/>
                      <a:pt x="415392" y="518325"/>
                    </a:cubicBezTo>
                    <a:lnTo>
                      <a:pt x="415392" y="518325"/>
                    </a:lnTo>
                    <a:close/>
                    <a:moveTo>
                      <a:pt x="475813" y="49308"/>
                    </a:moveTo>
                    <a:cubicBezTo>
                      <a:pt x="479298" y="49308"/>
                      <a:pt x="479879" y="52795"/>
                      <a:pt x="481622" y="54539"/>
                    </a:cubicBezTo>
                    <a:cubicBezTo>
                      <a:pt x="479298" y="56863"/>
                      <a:pt x="475813" y="60350"/>
                      <a:pt x="472327" y="57445"/>
                    </a:cubicBezTo>
                    <a:cubicBezTo>
                      <a:pt x="468841" y="55120"/>
                      <a:pt x="471746" y="49308"/>
                      <a:pt x="475813" y="49308"/>
                    </a:cubicBezTo>
                    <a:lnTo>
                      <a:pt x="475813" y="49308"/>
                    </a:lnTo>
                    <a:close/>
                    <a:moveTo>
                      <a:pt x="396801" y="662459"/>
                    </a:moveTo>
                    <a:cubicBezTo>
                      <a:pt x="395058" y="664784"/>
                      <a:pt x="394477" y="667690"/>
                      <a:pt x="391572" y="667690"/>
                    </a:cubicBezTo>
                    <a:cubicBezTo>
                      <a:pt x="386925" y="668853"/>
                      <a:pt x="384020" y="660716"/>
                      <a:pt x="388667" y="658973"/>
                    </a:cubicBezTo>
                    <a:cubicBezTo>
                      <a:pt x="391572" y="656067"/>
                      <a:pt x="395058" y="659554"/>
                      <a:pt x="396801" y="662459"/>
                    </a:cubicBezTo>
                    <a:lnTo>
                      <a:pt x="396801" y="662459"/>
                    </a:lnTo>
                    <a:close/>
                    <a:moveTo>
                      <a:pt x="459546" y="216689"/>
                    </a:moveTo>
                    <a:cubicBezTo>
                      <a:pt x="458964" y="209134"/>
                      <a:pt x="448507" y="203904"/>
                      <a:pt x="442117" y="209134"/>
                    </a:cubicBezTo>
                    <a:cubicBezTo>
                      <a:pt x="435145" y="213202"/>
                      <a:pt x="435726" y="224826"/>
                      <a:pt x="443279" y="228313"/>
                    </a:cubicBezTo>
                    <a:cubicBezTo>
                      <a:pt x="450831" y="232381"/>
                      <a:pt x="461288" y="225407"/>
                      <a:pt x="459546" y="216689"/>
                    </a:cubicBezTo>
                    <a:lnTo>
                      <a:pt x="459546" y="216689"/>
                    </a:lnTo>
                    <a:close/>
                    <a:moveTo>
                      <a:pt x="466517" y="129511"/>
                    </a:moveTo>
                    <a:cubicBezTo>
                      <a:pt x="469422" y="131255"/>
                      <a:pt x="470003" y="134742"/>
                      <a:pt x="471165" y="137648"/>
                    </a:cubicBezTo>
                    <a:cubicBezTo>
                      <a:pt x="468841" y="141717"/>
                      <a:pt x="465355" y="144622"/>
                      <a:pt x="460708" y="145785"/>
                    </a:cubicBezTo>
                    <a:cubicBezTo>
                      <a:pt x="458384" y="144041"/>
                      <a:pt x="454898" y="142298"/>
                      <a:pt x="453736" y="138811"/>
                    </a:cubicBezTo>
                    <a:cubicBezTo>
                      <a:pt x="450831" y="131836"/>
                      <a:pt x="460708" y="124862"/>
                      <a:pt x="466517" y="129511"/>
                    </a:cubicBezTo>
                    <a:lnTo>
                      <a:pt x="466517" y="129511"/>
                    </a:lnTo>
                    <a:close/>
                    <a:moveTo>
                      <a:pt x="408420" y="572376"/>
                    </a:moveTo>
                    <a:cubicBezTo>
                      <a:pt x="411325" y="575282"/>
                      <a:pt x="414811" y="579931"/>
                      <a:pt x="411906" y="583999"/>
                    </a:cubicBezTo>
                    <a:cubicBezTo>
                      <a:pt x="409001" y="590393"/>
                      <a:pt x="399125" y="589811"/>
                      <a:pt x="396801" y="583418"/>
                    </a:cubicBezTo>
                    <a:cubicBezTo>
                      <a:pt x="393896" y="578187"/>
                      <a:pt x="398544" y="573538"/>
                      <a:pt x="402611" y="571213"/>
                    </a:cubicBezTo>
                    <a:cubicBezTo>
                      <a:pt x="404354" y="571795"/>
                      <a:pt x="407258" y="572376"/>
                      <a:pt x="408420" y="572376"/>
                    </a:cubicBezTo>
                    <a:lnTo>
                      <a:pt x="408420" y="572376"/>
                    </a:lnTo>
                    <a:close/>
                    <a:moveTo>
                      <a:pt x="489756" y="27804"/>
                    </a:moveTo>
                    <a:cubicBezTo>
                      <a:pt x="490337" y="28966"/>
                      <a:pt x="491499" y="31291"/>
                      <a:pt x="492080" y="32454"/>
                    </a:cubicBezTo>
                    <a:cubicBezTo>
                      <a:pt x="489756" y="33616"/>
                      <a:pt x="486851" y="36522"/>
                      <a:pt x="485108" y="33616"/>
                    </a:cubicBezTo>
                    <a:cubicBezTo>
                      <a:pt x="482784" y="30129"/>
                      <a:pt x="486851" y="27804"/>
                      <a:pt x="489756" y="27804"/>
                    </a:cubicBezTo>
                    <a:lnTo>
                      <a:pt x="489756" y="27804"/>
                    </a:lnTo>
                    <a:close/>
                    <a:moveTo>
                      <a:pt x="408420" y="636887"/>
                    </a:moveTo>
                    <a:cubicBezTo>
                      <a:pt x="412487" y="643861"/>
                      <a:pt x="400287" y="649092"/>
                      <a:pt x="397382" y="642118"/>
                    </a:cubicBezTo>
                    <a:cubicBezTo>
                      <a:pt x="393896" y="635144"/>
                      <a:pt x="405516" y="629913"/>
                      <a:pt x="408420" y="636887"/>
                    </a:cubicBezTo>
                    <a:lnTo>
                      <a:pt x="408420" y="636887"/>
                    </a:lnTo>
                    <a:close/>
                    <a:moveTo>
                      <a:pt x="465936" y="185887"/>
                    </a:moveTo>
                    <a:cubicBezTo>
                      <a:pt x="470584" y="188793"/>
                      <a:pt x="472908" y="195767"/>
                      <a:pt x="469422" y="200416"/>
                    </a:cubicBezTo>
                    <a:cubicBezTo>
                      <a:pt x="467098" y="203904"/>
                      <a:pt x="463031" y="204485"/>
                      <a:pt x="459546" y="205647"/>
                    </a:cubicBezTo>
                    <a:cubicBezTo>
                      <a:pt x="456060" y="203322"/>
                      <a:pt x="451993" y="201579"/>
                      <a:pt x="450831" y="197510"/>
                    </a:cubicBezTo>
                    <a:cubicBezTo>
                      <a:pt x="447345" y="189374"/>
                      <a:pt x="458964" y="180656"/>
                      <a:pt x="465936" y="185887"/>
                    </a:cubicBezTo>
                    <a:lnTo>
                      <a:pt x="465936" y="185887"/>
                    </a:lnTo>
                    <a:close/>
                    <a:moveTo>
                      <a:pt x="481622" y="111495"/>
                    </a:moveTo>
                    <a:cubicBezTo>
                      <a:pt x="483365" y="116144"/>
                      <a:pt x="478717" y="121956"/>
                      <a:pt x="473489" y="120794"/>
                    </a:cubicBezTo>
                    <a:cubicBezTo>
                      <a:pt x="467098" y="120794"/>
                      <a:pt x="465355" y="112076"/>
                      <a:pt x="469422" y="108008"/>
                    </a:cubicBezTo>
                    <a:cubicBezTo>
                      <a:pt x="473489" y="103939"/>
                      <a:pt x="480460" y="106264"/>
                      <a:pt x="481622" y="111495"/>
                    </a:cubicBezTo>
                    <a:lnTo>
                      <a:pt x="481622" y="111495"/>
                    </a:lnTo>
                    <a:close/>
                    <a:moveTo>
                      <a:pt x="428754" y="496240"/>
                    </a:moveTo>
                    <a:cubicBezTo>
                      <a:pt x="427011" y="488104"/>
                      <a:pt x="415392" y="485198"/>
                      <a:pt x="410163" y="491009"/>
                    </a:cubicBezTo>
                    <a:cubicBezTo>
                      <a:pt x="403772" y="496821"/>
                      <a:pt x="407839" y="509026"/>
                      <a:pt x="417135" y="509608"/>
                    </a:cubicBezTo>
                    <a:cubicBezTo>
                      <a:pt x="424687" y="510770"/>
                      <a:pt x="431078" y="503215"/>
                      <a:pt x="428754" y="496240"/>
                    </a:cubicBezTo>
                    <a:lnTo>
                      <a:pt x="428754" y="496240"/>
                    </a:lnTo>
                    <a:close/>
                    <a:moveTo>
                      <a:pt x="397963" y="696750"/>
                    </a:moveTo>
                    <a:lnTo>
                      <a:pt x="397963" y="696750"/>
                    </a:lnTo>
                    <a:cubicBezTo>
                      <a:pt x="400287" y="695587"/>
                      <a:pt x="402611" y="693262"/>
                      <a:pt x="404354" y="695587"/>
                    </a:cubicBezTo>
                    <a:cubicBezTo>
                      <a:pt x="402030" y="696168"/>
                      <a:pt x="400287" y="696750"/>
                      <a:pt x="397963" y="696750"/>
                    </a:cubicBezTo>
                    <a:lnTo>
                      <a:pt x="397963" y="696750"/>
                    </a:lnTo>
                    <a:close/>
                    <a:moveTo>
                      <a:pt x="423525" y="551453"/>
                    </a:moveTo>
                    <a:cubicBezTo>
                      <a:pt x="426430" y="554359"/>
                      <a:pt x="425849" y="558427"/>
                      <a:pt x="425849" y="562495"/>
                    </a:cubicBezTo>
                    <a:cubicBezTo>
                      <a:pt x="423525" y="564239"/>
                      <a:pt x="421201" y="565983"/>
                      <a:pt x="418878" y="567726"/>
                    </a:cubicBezTo>
                    <a:cubicBezTo>
                      <a:pt x="413649" y="567145"/>
                      <a:pt x="407839" y="564239"/>
                      <a:pt x="407839" y="557846"/>
                    </a:cubicBezTo>
                    <a:cubicBezTo>
                      <a:pt x="407258" y="549710"/>
                      <a:pt x="418297" y="545060"/>
                      <a:pt x="423525" y="551453"/>
                    </a:cubicBezTo>
                    <a:lnTo>
                      <a:pt x="423525" y="551453"/>
                    </a:lnTo>
                    <a:close/>
                    <a:moveTo>
                      <a:pt x="492661" y="88247"/>
                    </a:moveTo>
                    <a:cubicBezTo>
                      <a:pt x="494404" y="93478"/>
                      <a:pt x="486851" y="98709"/>
                      <a:pt x="482784" y="94640"/>
                    </a:cubicBezTo>
                    <a:cubicBezTo>
                      <a:pt x="478137" y="91734"/>
                      <a:pt x="480460" y="84179"/>
                      <a:pt x="486270" y="83598"/>
                    </a:cubicBezTo>
                    <a:cubicBezTo>
                      <a:pt x="489175" y="83017"/>
                      <a:pt x="491499" y="85922"/>
                      <a:pt x="492661" y="88247"/>
                    </a:cubicBezTo>
                    <a:lnTo>
                      <a:pt x="492661" y="88247"/>
                    </a:lnTo>
                    <a:close/>
                    <a:moveTo>
                      <a:pt x="458384" y="241681"/>
                    </a:moveTo>
                    <a:cubicBezTo>
                      <a:pt x="447345" y="241681"/>
                      <a:pt x="443279" y="258535"/>
                      <a:pt x="453736" y="263184"/>
                    </a:cubicBezTo>
                    <a:cubicBezTo>
                      <a:pt x="447345" y="264347"/>
                      <a:pt x="438630" y="263766"/>
                      <a:pt x="435726" y="271321"/>
                    </a:cubicBezTo>
                    <a:cubicBezTo>
                      <a:pt x="432240" y="277714"/>
                      <a:pt x="436307" y="283526"/>
                      <a:pt x="440374" y="288176"/>
                    </a:cubicBezTo>
                    <a:cubicBezTo>
                      <a:pt x="445021" y="288757"/>
                      <a:pt x="450831" y="289919"/>
                      <a:pt x="454898" y="285851"/>
                    </a:cubicBezTo>
                    <a:cubicBezTo>
                      <a:pt x="461869" y="280620"/>
                      <a:pt x="460126" y="267834"/>
                      <a:pt x="451412" y="264928"/>
                    </a:cubicBezTo>
                    <a:cubicBezTo>
                      <a:pt x="457222" y="263766"/>
                      <a:pt x="464774" y="266090"/>
                      <a:pt x="468841" y="260278"/>
                    </a:cubicBezTo>
                    <a:cubicBezTo>
                      <a:pt x="474651" y="253304"/>
                      <a:pt x="468260" y="240518"/>
                      <a:pt x="458384" y="241681"/>
                    </a:cubicBezTo>
                    <a:lnTo>
                      <a:pt x="458384" y="241681"/>
                    </a:lnTo>
                    <a:close/>
                    <a:moveTo>
                      <a:pt x="482203" y="170194"/>
                    </a:moveTo>
                    <a:cubicBezTo>
                      <a:pt x="481041" y="164383"/>
                      <a:pt x="474070" y="160315"/>
                      <a:pt x="468841" y="163802"/>
                    </a:cubicBezTo>
                    <a:cubicBezTo>
                      <a:pt x="462450" y="166708"/>
                      <a:pt x="461869" y="176006"/>
                      <a:pt x="467679" y="179494"/>
                    </a:cubicBezTo>
                    <a:cubicBezTo>
                      <a:pt x="474070" y="184724"/>
                      <a:pt x="484527" y="177750"/>
                      <a:pt x="482203" y="170194"/>
                    </a:cubicBezTo>
                    <a:lnTo>
                      <a:pt x="482203" y="170194"/>
                    </a:lnTo>
                    <a:close/>
                    <a:moveTo>
                      <a:pt x="422363" y="614802"/>
                    </a:moveTo>
                    <a:cubicBezTo>
                      <a:pt x="424106" y="620033"/>
                      <a:pt x="417716" y="625264"/>
                      <a:pt x="412487" y="622939"/>
                    </a:cubicBezTo>
                    <a:cubicBezTo>
                      <a:pt x="407258" y="620614"/>
                      <a:pt x="407258" y="611896"/>
                      <a:pt x="413068" y="610153"/>
                    </a:cubicBezTo>
                    <a:cubicBezTo>
                      <a:pt x="417135" y="607828"/>
                      <a:pt x="421783" y="610734"/>
                      <a:pt x="422363" y="614802"/>
                    </a:cubicBezTo>
                    <a:lnTo>
                      <a:pt x="422363" y="614802"/>
                    </a:lnTo>
                    <a:close/>
                    <a:moveTo>
                      <a:pt x="441535" y="473574"/>
                    </a:moveTo>
                    <a:cubicBezTo>
                      <a:pt x="443279" y="480548"/>
                      <a:pt x="436307" y="487522"/>
                      <a:pt x="429335" y="487522"/>
                    </a:cubicBezTo>
                    <a:cubicBezTo>
                      <a:pt x="420040" y="486941"/>
                      <a:pt x="414230" y="474155"/>
                      <a:pt x="421783" y="467762"/>
                    </a:cubicBezTo>
                    <a:cubicBezTo>
                      <a:pt x="428173" y="460207"/>
                      <a:pt x="440374" y="464275"/>
                      <a:pt x="441535" y="473574"/>
                    </a:cubicBezTo>
                    <a:lnTo>
                      <a:pt x="441535" y="473574"/>
                    </a:lnTo>
                    <a:close/>
                    <a:moveTo>
                      <a:pt x="411325" y="671759"/>
                    </a:moveTo>
                    <a:cubicBezTo>
                      <a:pt x="414230" y="668271"/>
                      <a:pt x="419459" y="672921"/>
                      <a:pt x="418297" y="676408"/>
                    </a:cubicBezTo>
                    <a:cubicBezTo>
                      <a:pt x="416554" y="677571"/>
                      <a:pt x="415392" y="678733"/>
                      <a:pt x="413649" y="679895"/>
                    </a:cubicBezTo>
                    <a:cubicBezTo>
                      <a:pt x="411325" y="677571"/>
                      <a:pt x="407258" y="674083"/>
                      <a:pt x="411325" y="671759"/>
                    </a:cubicBezTo>
                    <a:lnTo>
                      <a:pt x="411325" y="671759"/>
                    </a:lnTo>
                    <a:close/>
                    <a:moveTo>
                      <a:pt x="438050" y="530530"/>
                    </a:moveTo>
                    <a:cubicBezTo>
                      <a:pt x="435726" y="523556"/>
                      <a:pt x="425268" y="522394"/>
                      <a:pt x="421201" y="528206"/>
                    </a:cubicBezTo>
                    <a:cubicBezTo>
                      <a:pt x="416554" y="533436"/>
                      <a:pt x="420621" y="543316"/>
                      <a:pt x="427592" y="543898"/>
                    </a:cubicBezTo>
                    <a:cubicBezTo>
                      <a:pt x="434564" y="545641"/>
                      <a:pt x="440955" y="536923"/>
                      <a:pt x="438050" y="530530"/>
                    </a:cubicBezTo>
                    <a:lnTo>
                      <a:pt x="438050" y="530530"/>
                    </a:lnTo>
                    <a:close/>
                    <a:moveTo>
                      <a:pt x="469422" y="306773"/>
                    </a:moveTo>
                    <a:cubicBezTo>
                      <a:pt x="474070" y="315491"/>
                      <a:pt x="465355" y="326534"/>
                      <a:pt x="456060" y="324209"/>
                    </a:cubicBezTo>
                    <a:cubicBezTo>
                      <a:pt x="446764" y="323047"/>
                      <a:pt x="442117" y="310842"/>
                      <a:pt x="448507" y="303867"/>
                    </a:cubicBezTo>
                    <a:cubicBezTo>
                      <a:pt x="453736" y="296893"/>
                      <a:pt x="465936" y="298637"/>
                      <a:pt x="469422" y="306773"/>
                    </a:cubicBezTo>
                    <a:lnTo>
                      <a:pt x="469422" y="306773"/>
                    </a:lnTo>
                    <a:close/>
                    <a:moveTo>
                      <a:pt x="476393" y="220758"/>
                    </a:moveTo>
                    <a:cubicBezTo>
                      <a:pt x="480460" y="223083"/>
                      <a:pt x="481622" y="227151"/>
                      <a:pt x="482784" y="231219"/>
                    </a:cubicBezTo>
                    <a:cubicBezTo>
                      <a:pt x="481041" y="235287"/>
                      <a:pt x="478717" y="239356"/>
                      <a:pt x="474651" y="240518"/>
                    </a:cubicBezTo>
                    <a:cubicBezTo>
                      <a:pt x="468260" y="243424"/>
                      <a:pt x="461288" y="237612"/>
                      <a:pt x="460708" y="231800"/>
                    </a:cubicBezTo>
                    <a:cubicBezTo>
                      <a:pt x="458384" y="223664"/>
                      <a:pt x="469422" y="215527"/>
                      <a:pt x="476393" y="220758"/>
                    </a:cubicBezTo>
                    <a:lnTo>
                      <a:pt x="476393" y="220758"/>
                    </a:lnTo>
                    <a:close/>
                    <a:moveTo>
                      <a:pt x="493242" y="146947"/>
                    </a:moveTo>
                    <a:cubicBezTo>
                      <a:pt x="495566" y="154503"/>
                      <a:pt x="483946" y="160896"/>
                      <a:pt x="479298" y="154503"/>
                    </a:cubicBezTo>
                    <a:cubicBezTo>
                      <a:pt x="474651" y="150434"/>
                      <a:pt x="476975" y="142298"/>
                      <a:pt x="482784" y="141135"/>
                    </a:cubicBezTo>
                    <a:cubicBezTo>
                      <a:pt x="487432" y="138229"/>
                      <a:pt x="492661" y="142298"/>
                      <a:pt x="493242" y="146947"/>
                    </a:cubicBezTo>
                    <a:lnTo>
                      <a:pt x="493242" y="146947"/>
                    </a:lnTo>
                    <a:close/>
                    <a:moveTo>
                      <a:pt x="501375" y="62094"/>
                    </a:moveTo>
                    <a:cubicBezTo>
                      <a:pt x="504280" y="63256"/>
                      <a:pt x="503699" y="66743"/>
                      <a:pt x="504280" y="69649"/>
                    </a:cubicBezTo>
                    <a:cubicBezTo>
                      <a:pt x="501375" y="70812"/>
                      <a:pt x="497308" y="72555"/>
                      <a:pt x="495566" y="69068"/>
                    </a:cubicBezTo>
                    <a:cubicBezTo>
                      <a:pt x="492080" y="65000"/>
                      <a:pt x="497308" y="60350"/>
                      <a:pt x="501375" y="62094"/>
                    </a:cubicBezTo>
                    <a:lnTo>
                      <a:pt x="501375" y="62094"/>
                    </a:lnTo>
                    <a:close/>
                    <a:moveTo>
                      <a:pt x="423525" y="586324"/>
                    </a:moveTo>
                    <a:cubicBezTo>
                      <a:pt x="429335" y="582837"/>
                      <a:pt x="435145" y="588068"/>
                      <a:pt x="436307" y="593880"/>
                    </a:cubicBezTo>
                    <a:cubicBezTo>
                      <a:pt x="434564" y="596785"/>
                      <a:pt x="432821" y="600272"/>
                      <a:pt x="428754" y="600854"/>
                    </a:cubicBezTo>
                    <a:cubicBezTo>
                      <a:pt x="421201" y="602597"/>
                      <a:pt x="415973" y="589811"/>
                      <a:pt x="423525" y="586324"/>
                    </a:cubicBezTo>
                    <a:lnTo>
                      <a:pt x="423525" y="586324"/>
                    </a:lnTo>
                    <a:close/>
                    <a:moveTo>
                      <a:pt x="442117" y="441028"/>
                    </a:moveTo>
                    <a:cubicBezTo>
                      <a:pt x="449669" y="440446"/>
                      <a:pt x="456641" y="448583"/>
                      <a:pt x="454317" y="456138"/>
                    </a:cubicBezTo>
                    <a:cubicBezTo>
                      <a:pt x="452574" y="464856"/>
                      <a:pt x="440374" y="467762"/>
                      <a:pt x="434564" y="461369"/>
                    </a:cubicBezTo>
                    <a:cubicBezTo>
                      <a:pt x="429916" y="457301"/>
                      <a:pt x="431659" y="450326"/>
                      <a:pt x="430497" y="445096"/>
                    </a:cubicBezTo>
                    <a:cubicBezTo>
                      <a:pt x="428754" y="452651"/>
                      <a:pt x="418297" y="455557"/>
                      <a:pt x="412487" y="450908"/>
                    </a:cubicBezTo>
                    <a:cubicBezTo>
                      <a:pt x="404354" y="446258"/>
                      <a:pt x="406096" y="432310"/>
                      <a:pt x="414811" y="429404"/>
                    </a:cubicBezTo>
                    <a:cubicBezTo>
                      <a:pt x="424106" y="424754"/>
                      <a:pt x="435726" y="435216"/>
                      <a:pt x="431659" y="445096"/>
                    </a:cubicBezTo>
                    <a:cubicBezTo>
                      <a:pt x="435145" y="445096"/>
                      <a:pt x="438050" y="441028"/>
                      <a:pt x="442117" y="441028"/>
                    </a:cubicBezTo>
                    <a:lnTo>
                      <a:pt x="442117" y="441028"/>
                    </a:lnTo>
                    <a:close/>
                    <a:moveTo>
                      <a:pt x="509509" y="40590"/>
                    </a:moveTo>
                    <a:cubicBezTo>
                      <a:pt x="511833" y="38265"/>
                      <a:pt x="515899" y="42333"/>
                      <a:pt x="514737" y="44658"/>
                    </a:cubicBezTo>
                    <a:cubicBezTo>
                      <a:pt x="512995" y="45821"/>
                      <a:pt x="511833" y="46983"/>
                      <a:pt x="510090" y="47564"/>
                    </a:cubicBezTo>
                    <a:cubicBezTo>
                      <a:pt x="508928" y="45821"/>
                      <a:pt x="506023" y="41752"/>
                      <a:pt x="509509" y="40590"/>
                    </a:cubicBezTo>
                    <a:lnTo>
                      <a:pt x="509509" y="40590"/>
                    </a:lnTo>
                    <a:close/>
                    <a:moveTo>
                      <a:pt x="481622" y="285851"/>
                    </a:moveTo>
                    <a:cubicBezTo>
                      <a:pt x="485108" y="295150"/>
                      <a:pt x="472327" y="305030"/>
                      <a:pt x="464193" y="299218"/>
                    </a:cubicBezTo>
                    <a:cubicBezTo>
                      <a:pt x="456641" y="295731"/>
                      <a:pt x="455479" y="284107"/>
                      <a:pt x="462450" y="279458"/>
                    </a:cubicBezTo>
                    <a:cubicBezTo>
                      <a:pt x="469422" y="273646"/>
                      <a:pt x="479879" y="277714"/>
                      <a:pt x="481622" y="285851"/>
                    </a:cubicBezTo>
                    <a:lnTo>
                      <a:pt x="481622" y="285851"/>
                    </a:lnTo>
                    <a:close/>
                    <a:moveTo>
                      <a:pt x="493242" y="203322"/>
                    </a:moveTo>
                    <a:cubicBezTo>
                      <a:pt x="490918" y="196348"/>
                      <a:pt x="480460" y="194604"/>
                      <a:pt x="475813" y="200998"/>
                    </a:cubicBezTo>
                    <a:cubicBezTo>
                      <a:pt x="470584" y="207391"/>
                      <a:pt x="476393" y="217852"/>
                      <a:pt x="483946" y="217271"/>
                    </a:cubicBezTo>
                    <a:cubicBezTo>
                      <a:pt x="490918" y="216689"/>
                      <a:pt x="496146" y="209134"/>
                      <a:pt x="493242" y="203322"/>
                    </a:cubicBezTo>
                    <a:lnTo>
                      <a:pt x="493242" y="203322"/>
                    </a:lnTo>
                    <a:close/>
                    <a:moveTo>
                      <a:pt x="504280" y="122537"/>
                    </a:moveTo>
                    <a:cubicBezTo>
                      <a:pt x="508347" y="130093"/>
                      <a:pt x="495566" y="137067"/>
                      <a:pt x="491499" y="129511"/>
                    </a:cubicBezTo>
                    <a:cubicBezTo>
                      <a:pt x="485689" y="120794"/>
                      <a:pt x="500794" y="112657"/>
                      <a:pt x="504280" y="122537"/>
                    </a:cubicBezTo>
                    <a:lnTo>
                      <a:pt x="504280" y="122537"/>
                    </a:lnTo>
                    <a:close/>
                    <a:moveTo>
                      <a:pt x="431659" y="651417"/>
                    </a:moveTo>
                    <a:cubicBezTo>
                      <a:pt x="431659" y="654904"/>
                      <a:pt x="428173" y="656648"/>
                      <a:pt x="425268" y="656648"/>
                    </a:cubicBezTo>
                    <a:cubicBezTo>
                      <a:pt x="421201" y="654904"/>
                      <a:pt x="419459" y="649092"/>
                      <a:pt x="423525" y="646767"/>
                    </a:cubicBezTo>
                    <a:cubicBezTo>
                      <a:pt x="427011" y="643861"/>
                      <a:pt x="431659" y="647930"/>
                      <a:pt x="431659" y="651417"/>
                    </a:cubicBezTo>
                    <a:lnTo>
                      <a:pt x="431659" y="651417"/>
                    </a:lnTo>
                    <a:close/>
                    <a:moveTo>
                      <a:pt x="451412" y="508445"/>
                    </a:moveTo>
                    <a:cubicBezTo>
                      <a:pt x="453736" y="515419"/>
                      <a:pt x="446764" y="522975"/>
                      <a:pt x="439792" y="521231"/>
                    </a:cubicBezTo>
                    <a:cubicBezTo>
                      <a:pt x="431659" y="520650"/>
                      <a:pt x="428173" y="509608"/>
                      <a:pt x="433983" y="503796"/>
                    </a:cubicBezTo>
                    <a:cubicBezTo>
                      <a:pt x="439212" y="497984"/>
                      <a:pt x="449669" y="500890"/>
                      <a:pt x="451412" y="508445"/>
                    </a:cubicBezTo>
                    <a:lnTo>
                      <a:pt x="451412" y="508445"/>
                    </a:lnTo>
                    <a:close/>
                    <a:moveTo>
                      <a:pt x="441535" y="560752"/>
                    </a:moveTo>
                    <a:cubicBezTo>
                      <a:pt x="443859" y="562495"/>
                      <a:pt x="447345" y="564239"/>
                      <a:pt x="447926" y="567726"/>
                    </a:cubicBezTo>
                    <a:cubicBezTo>
                      <a:pt x="450831" y="574119"/>
                      <a:pt x="441535" y="581675"/>
                      <a:pt x="435726" y="577606"/>
                    </a:cubicBezTo>
                    <a:cubicBezTo>
                      <a:pt x="431659" y="575282"/>
                      <a:pt x="429916" y="570051"/>
                      <a:pt x="432240" y="565983"/>
                    </a:cubicBezTo>
                    <a:cubicBezTo>
                      <a:pt x="434564" y="562495"/>
                      <a:pt x="438630" y="561914"/>
                      <a:pt x="441535" y="560752"/>
                    </a:cubicBezTo>
                    <a:lnTo>
                      <a:pt x="441535" y="560752"/>
                    </a:lnTo>
                    <a:close/>
                    <a:moveTo>
                      <a:pt x="460126" y="418361"/>
                    </a:moveTo>
                    <a:cubicBezTo>
                      <a:pt x="451412" y="413131"/>
                      <a:pt x="439792" y="423592"/>
                      <a:pt x="443859" y="432891"/>
                    </a:cubicBezTo>
                    <a:cubicBezTo>
                      <a:pt x="445021" y="437540"/>
                      <a:pt x="449669" y="439865"/>
                      <a:pt x="453736" y="441609"/>
                    </a:cubicBezTo>
                    <a:cubicBezTo>
                      <a:pt x="457803" y="440446"/>
                      <a:pt x="463031" y="439865"/>
                      <a:pt x="465355" y="435797"/>
                    </a:cubicBezTo>
                    <a:cubicBezTo>
                      <a:pt x="469422" y="430566"/>
                      <a:pt x="466517" y="421267"/>
                      <a:pt x="460126" y="418361"/>
                    </a:cubicBezTo>
                    <a:lnTo>
                      <a:pt x="460126" y="418361"/>
                    </a:lnTo>
                    <a:close/>
                    <a:moveTo>
                      <a:pt x="469422" y="335252"/>
                    </a:moveTo>
                    <a:cubicBezTo>
                      <a:pt x="465355" y="334089"/>
                      <a:pt x="461869" y="337576"/>
                      <a:pt x="458384" y="339320"/>
                    </a:cubicBezTo>
                    <a:cubicBezTo>
                      <a:pt x="454898" y="345713"/>
                      <a:pt x="455479" y="353850"/>
                      <a:pt x="461869" y="358499"/>
                    </a:cubicBezTo>
                    <a:cubicBezTo>
                      <a:pt x="456060" y="356756"/>
                      <a:pt x="450250" y="358499"/>
                      <a:pt x="446183" y="362567"/>
                    </a:cubicBezTo>
                    <a:cubicBezTo>
                      <a:pt x="447345" y="357337"/>
                      <a:pt x="445021" y="352106"/>
                      <a:pt x="441535" y="347456"/>
                    </a:cubicBezTo>
                    <a:cubicBezTo>
                      <a:pt x="450831" y="349781"/>
                      <a:pt x="460126" y="340482"/>
                      <a:pt x="457222" y="331183"/>
                    </a:cubicBezTo>
                    <a:cubicBezTo>
                      <a:pt x="454898" y="321303"/>
                      <a:pt x="442117" y="318978"/>
                      <a:pt x="435145" y="325953"/>
                    </a:cubicBezTo>
                    <a:cubicBezTo>
                      <a:pt x="435726" y="320722"/>
                      <a:pt x="433983" y="316072"/>
                      <a:pt x="430497" y="312585"/>
                    </a:cubicBezTo>
                    <a:cubicBezTo>
                      <a:pt x="439792" y="314910"/>
                      <a:pt x="449669" y="305611"/>
                      <a:pt x="446183" y="295731"/>
                    </a:cubicBezTo>
                    <a:cubicBezTo>
                      <a:pt x="443279" y="286432"/>
                      <a:pt x="429916" y="284107"/>
                      <a:pt x="423525" y="291663"/>
                    </a:cubicBezTo>
                    <a:cubicBezTo>
                      <a:pt x="424687" y="286432"/>
                      <a:pt x="422945" y="281782"/>
                      <a:pt x="420040" y="277133"/>
                    </a:cubicBezTo>
                    <a:cubicBezTo>
                      <a:pt x="417135" y="275970"/>
                      <a:pt x="414230" y="274808"/>
                      <a:pt x="411906" y="273065"/>
                    </a:cubicBezTo>
                    <a:cubicBezTo>
                      <a:pt x="407839" y="273646"/>
                      <a:pt x="404354" y="274808"/>
                      <a:pt x="401449" y="277714"/>
                    </a:cubicBezTo>
                    <a:cubicBezTo>
                      <a:pt x="401449" y="272484"/>
                      <a:pt x="399706" y="267834"/>
                      <a:pt x="396220" y="264347"/>
                    </a:cubicBezTo>
                    <a:cubicBezTo>
                      <a:pt x="404354" y="266090"/>
                      <a:pt x="411325" y="260860"/>
                      <a:pt x="413649" y="253304"/>
                    </a:cubicBezTo>
                    <a:cubicBezTo>
                      <a:pt x="412487" y="249236"/>
                      <a:pt x="411906" y="244587"/>
                      <a:pt x="407839" y="242262"/>
                    </a:cubicBezTo>
                    <a:cubicBezTo>
                      <a:pt x="400868" y="235869"/>
                      <a:pt x="388667" y="241099"/>
                      <a:pt x="387505" y="249817"/>
                    </a:cubicBezTo>
                    <a:cubicBezTo>
                      <a:pt x="386343" y="254467"/>
                      <a:pt x="389248" y="258535"/>
                      <a:pt x="392153" y="262022"/>
                    </a:cubicBezTo>
                    <a:cubicBezTo>
                      <a:pt x="386925" y="260278"/>
                      <a:pt x="381115" y="262022"/>
                      <a:pt x="377048" y="265509"/>
                    </a:cubicBezTo>
                    <a:cubicBezTo>
                      <a:pt x="378210" y="260278"/>
                      <a:pt x="375886" y="255048"/>
                      <a:pt x="371819" y="250980"/>
                    </a:cubicBezTo>
                    <a:cubicBezTo>
                      <a:pt x="378210" y="252142"/>
                      <a:pt x="385763" y="249817"/>
                      <a:pt x="388087" y="243424"/>
                    </a:cubicBezTo>
                    <a:cubicBezTo>
                      <a:pt x="392734" y="234125"/>
                      <a:pt x="382277" y="223664"/>
                      <a:pt x="372981" y="226570"/>
                    </a:cubicBezTo>
                    <a:cubicBezTo>
                      <a:pt x="367753" y="227732"/>
                      <a:pt x="365429" y="232381"/>
                      <a:pt x="363105" y="236450"/>
                    </a:cubicBezTo>
                    <a:cubicBezTo>
                      <a:pt x="363105" y="241681"/>
                      <a:pt x="365429" y="246330"/>
                      <a:pt x="369496" y="249817"/>
                    </a:cubicBezTo>
                    <a:cubicBezTo>
                      <a:pt x="363686" y="247493"/>
                      <a:pt x="357876" y="249817"/>
                      <a:pt x="353229" y="253885"/>
                    </a:cubicBezTo>
                    <a:cubicBezTo>
                      <a:pt x="353809" y="249817"/>
                      <a:pt x="353809" y="245168"/>
                      <a:pt x="350324" y="242262"/>
                    </a:cubicBezTo>
                    <a:cubicBezTo>
                      <a:pt x="345676" y="235869"/>
                      <a:pt x="335218" y="236450"/>
                      <a:pt x="329990" y="242843"/>
                    </a:cubicBezTo>
                    <a:cubicBezTo>
                      <a:pt x="331151" y="237031"/>
                      <a:pt x="329409" y="230057"/>
                      <a:pt x="323599" y="227151"/>
                    </a:cubicBezTo>
                    <a:cubicBezTo>
                      <a:pt x="316627" y="222501"/>
                      <a:pt x="306170" y="228313"/>
                      <a:pt x="305008" y="236450"/>
                    </a:cubicBezTo>
                    <a:cubicBezTo>
                      <a:pt x="303846" y="242843"/>
                      <a:pt x="308494" y="249236"/>
                      <a:pt x="314884" y="250398"/>
                    </a:cubicBezTo>
                    <a:cubicBezTo>
                      <a:pt x="319532" y="251561"/>
                      <a:pt x="324180" y="248655"/>
                      <a:pt x="327666" y="245749"/>
                    </a:cubicBezTo>
                    <a:cubicBezTo>
                      <a:pt x="325923" y="250980"/>
                      <a:pt x="327666" y="256210"/>
                      <a:pt x="330571" y="260278"/>
                    </a:cubicBezTo>
                    <a:cubicBezTo>
                      <a:pt x="325923" y="259697"/>
                      <a:pt x="321275" y="261441"/>
                      <a:pt x="317208" y="264347"/>
                    </a:cubicBezTo>
                    <a:cubicBezTo>
                      <a:pt x="318951" y="256210"/>
                      <a:pt x="312561" y="247493"/>
                      <a:pt x="303265" y="248074"/>
                    </a:cubicBezTo>
                    <a:cubicBezTo>
                      <a:pt x="292227" y="248074"/>
                      <a:pt x="287579" y="263766"/>
                      <a:pt x="295713" y="270740"/>
                    </a:cubicBezTo>
                    <a:cubicBezTo>
                      <a:pt x="290484" y="270159"/>
                      <a:pt x="285255" y="271902"/>
                      <a:pt x="281769" y="275970"/>
                    </a:cubicBezTo>
                    <a:cubicBezTo>
                      <a:pt x="282931" y="270159"/>
                      <a:pt x="280608" y="264928"/>
                      <a:pt x="276541" y="260860"/>
                    </a:cubicBezTo>
                    <a:cubicBezTo>
                      <a:pt x="282931" y="262603"/>
                      <a:pt x="288741" y="259697"/>
                      <a:pt x="292808" y="255048"/>
                    </a:cubicBezTo>
                    <a:cubicBezTo>
                      <a:pt x="294551" y="249236"/>
                      <a:pt x="293970" y="242262"/>
                      <a:pt x="288160" y="238775"/>
                    </a:cubicBezTo>
                    <a:cubicBezTo>
                      <a:pt x="281188" y="232963"/>
                      <a:pt x="269569" y="238775"/>
                      <a:pt x="268988" y="247493"/>
                    </a:cubicBezTo>
                    <a:cubicBezTo>
                      <a:pt x="267826" y="252142"/>
                      <a:pt x="271312" y="255629"/>
                      <a:pt x="273636" y="259116"/>
                    </a:cubicBezTo>
                    <a:cubicBezTo>
                      <a:pt x="263179" y="255629"/>
                      <a:pt x="252140" y="267834"/>
                      <a:pt x="257950" y="277714"/>
                    </a:cubicBezTo>
                    <a:cubicBezTo>
                      <a:pt x="262017" y="285851"/>
                      <a:pt x="273636" y="285851"/>
                      <a:pt x="279446" y="279458"/>
                    </a:cubicBezTo>
                    <a:cubicBezTo>
                      <a:pt x="278284" y="284688"/>
                      <a:pt x="280026" y="289919"/>
                      <a:pt x="282931" y="293987"/>
                    </a:cubicBezTo>
                    <a:cubicBezTo>
                      <a:pt x="277703" y="293406"/>
                      <a:pt x="273055" y="295150"/>
                      <a:pt x="269569" y="298637"/>
                    </a:cubicBezTo>
                    <a:cubicBezTo>
                      <a:pt x="271893" y="288176"/>
                      <a:pt x="260274" y="277714"/>
                      <a:pt x="250978" y="283526"/>
                    </a:cubicBezTo>
                    <a:cubicBezTo>
                      <a:pt x="241102" y="288176"/>
                      <a:pt x="242845" y="303286"/>
                      <a:pt x="252721" y="306773"/>
                    </a:cubicBezTo>
                    <a:cubicBezTo>
                      <a:pt x="257950" y="309098"/>
                      <a:pt x="263179" y="306192"/>
                      <a:pt x="267245" y="303286"/>
                    </a:cubicBezTo>
                    <a:cubicBezTo>
                      <a:pt x="266083" y="307936"/>
                      <a:pt x="267826" y="312585"/>
                      <a:pt x="270150" y="316654"/>
                    </a:cubicBezTo>
                    <a:cubicBezTo>
                      <a:pt x="267826" y="317235"/>
                      <a:pt x="264921" y="317235"/>
                      <a:pt x="262597" y="317816"/>
                    </a:cubicBezTo>
                    <a:cubicBezTo>
                      <a:pt x="260274" y="318978"/>
                      <a:pt x="259693" y="321884"/>
                      <a:pt x="256788" y="321884"/>
                    </a:cubicBezTo>
                    <a:cubicBezTo>
                      <a:pt x="258531" y="316072"/>
                      <a:pt x="256788" y="310261"/>
                      <a:pt x="252140" y="306773"/>
                    </a:cubicBezTo>
                    <a:cubicBezTo>
                      <a:pt x="244588" y="301543"/>
                      <a:pt x="232387" y="307936"/>
                      <a:pt x="232387" y="317235"/>
                    </a:cubicBezTo>
                    <a:cubicBezTo>
                      <a:pt x="232387" y="324209"/>
                      <a:pt x="238778" y="330602"/>
                      <a:pt x="245750" y="330602"/>
                    </a:cubicBezTo>
                    <a:cubicBezTo>
                      <a:pt x="249235" y="330021"/>
                      <a:pt x="252140" y="327696"/>
                      <a:pt x="255045" y="325953"/>
                    </a:cubicBezTo>
                    <a:cubicBezTo>
                      <a:pt x="254464" y="331183"/>
                      <a:pt x="255626" y="336414"/>
                      <a:pt x="258531" y="339901"/>
                    </a:cubicBezTo>
                    <a:cubicBezTo>
                      <a:pt x="252721" y="339320"/>
                      <a:pt x="247492" y="342226"/>
                      <a:pt x="243426" y="346294"/>
                    </a:cubicBezTo>
                    <a:cubicBezTo>
                      <a:pt x="241683" y="352106"/>
                      <a:pt x="241683" y="358499"/>
                      <a:pt x="246330" y="363148"/>
                    </a:cubicBezTo>
                    <a:cubicBezTo>
                      <a:pt x="241683" y="363148"/>
                      <a:pt x="236454" y="363730"/>
                      <a:pt x="233549" y="367798"/>
                    </a:cubicBezTo>
                    <a:cubicBezTo>
                      <a:pt x="227739" y="373029"/>
                      <a:pt x="229482" y="382909"/>
                      <a:pt x="235873" y="386977"/>
                    </a:cubicBezTo>
                    <a:cubicBezTo>
                      <a:pt x="244006" y="393370"/>
                      <a:pt x="256788" y="385233"/>
                      <a:pt x="255626" y="375354"/>
                    </a:cubicBezTo>
                    <a:cubicBezTo>
                      <a:pt x="255626" y="371866"/>
                      <a:pt x="253302" y="369542"/>
                      <a:pt x="251559" y="366636"/>
                    </a:cubicBezTo>
                    <a:cubicBezTo>
                      <a:pt x="256207" y="367217"/>
                      <a:pt x="260855" y="366054"/>
                      <a:pt x="264921" y="363730"/>
                    </a:cubicBezTo>
                    <a:cubicBezTo>
                      <a:pt x="264921" y="368379"/>
                      <a:pt x="266664" y="372448"/>
                      <a:pt x="268407" y="375935"/>
                    </a:cubicBezTo>
                    <a:cubicBezTo>
                      <a:pt x="261435" y="375354"/>
                      <a:pt x="252721" y="380003"/>
                      <a:pt x="252721" y="388139"/>
                    </a:cubicBezTo>
                    <a:cubicBezTo>
                      <a:pt x="251559" y="392789"/>
                      <a:pt x="255045" y="396857"/>
                      <a:pt x="257950" y="400345"/>
                    </a:cubicBezTo>
                    <a:cubicBezTo>
                      <a:pt x="249816" y="398601"/>
                      <a:pt x="242845" y="403250"/>
                      <a:pt x="240521" y="410806"/>
                    </a:cubicBezTo>
                    <a:cubicBezTo>
                      <a:pt x="241102" y="415455"/>
                      <a:pt x="242264" y="420686"/>
                      <a:pt x="246911" y="423011"/>
                    </a:cubicBezTo>
                    <a:cubicBezTo>
                      <a:pt x="253302" y="427660"/>
                      <a:pt x="263179" y="423592"/>
                      <a:pt x="265502" y="416037"/>
                    </a:cubicBezTo>
                    <a:cubicBezTo>
                      <a:pt x="267245" y="410806"/>
                      <a:pt x="264340" y="404994"/>
                      <a:pt x="260274" y="401507"/>
                    </a:cubicBezTo>
                    <a:cubicBezTo>
                      <a:pt x="265502" y="402669"/>
                      <a:pt x="270731" y="401507"/>
                      <a:pt x="274798" y="398020"/>
                    </a:cubicBezTo>
                    <a:cubicBezTo>
                      <a:pt x="274217" y="403250"/>
                      <a:pt x="275960" y="407900"/>
                      <a:pt x="279446" y="411387"/>
                    </a:cubicBezTo>
                    <a:cubicBezTo>
                      <a:pt x="274798" y="410806"/>
                      <a:pt x="269569" y="411968"/>
                      <a:pt x="266083" y="416618"/>
                    </a:cubicBezTo>
                    <a:cubicBezTo>
                      <a:pt x="260274" y="423011"/>
                      <a:pt x="264340" y="434053"/>
                      <a:pt x="272474" y="436378"/>
                    </a:cubicBezTo>
                    <a:cubicBezTo>
                      <a:pt x="281188" y="439865"/>
                      <a:pt x="291065" y="430566"/>
                      <a:pt x="288741" y="421848"/>
                    </a:cubicBezTo>
                    <a:cubicBezTo>
                      <a:pt x="288160" y="418943"/>
                      <a:pt x="286417" y="416618"/>
                      <a:pt x="284674" y="414293"/>
                    </a:cubicBezTo>
                    <a:cubicBezTo>
                      <a:pt x="289322" y="414874"/>
                      <a:pt x="293970" y="413712"/>
                      <a:pt x="297455" y="410806"/>
                    </a:cubicBezTo>
                    <a:cubicBezTo>
                      <a:pt x="297455" y="415455"/>
                      <a:pt x="299198" y="420105"/>
                      <a:pt x="302103" y="424173"/>
                    </a:cubicBezTo>
                    <a:cubicBezTo>
                      <a:pt x="292808" y="422430"/>
                      <a:pt x="283512" y="431728"/>
                      <a:pt x="286998" y="441028"/>
                    </a:cubicBezTo>
                    <a:cubicBezTo>
                      <a:pt x="289903" y="450326"/>
                      <a:pt x="302684" y="452070"/>
                      <a:pt x="309075" y="445096"/>
                    </a:cubicBezTo>
                    <a:cubicBezTo>
                      <a:pt x="307913" y="451489"/>
                      <a:pt x="310818" y="458463"/>
                      <a:pt x="317208" y="460788"/>
                    </a:cubicBezTo>
                    <a:cubicBezTo>
                      <a:pt x="324761" y="464275"/>
                      <a:pt x="333476" y="457882"/>
                      <a:pt x="334056" y="449745"/>
                    </a:cubicBezTo>
                    <a:cubicBezTo>
                      <a:pt x="334638" y="445096"/>
                      <a:pt x="331733" y="441609"/>
                      <a:pt x="329409" y="438122"/>
                    </a:cubicBezTo>
                    <a:cubicBezTo>
                      <a:pt x="334638" y="439865"/>
                      <a:pt x="339285" y="437540"/>
                      <a:pt x="343352" y="434634"/>
                    </a:cubicBezTo>
                    <a:cubicBezTo>
                      <a:pt x="343352" y="439284"/>
                      <a:pt x="343933" y="443934"/>
                      <a:pt x="347419" y="446839"/>
                    </a:cubicBezTo>
                    <a:cubicBezTo>
                      <a:pt x="352647" y="453232"/>
                      <a:pt x="363105" y="451489"/>
                      <a:pt x="367753" y="445096"/>
                    </a:cubicBezTo>
                    <a:cubicBezTo>
                      <a:pt x="365429" y="453232"/>
                      <a:pt x="370658" y="460207"/>
                      <a:pt x="378210" y="462532"/>
                    </a:cubicBezTo>
                    <a:cubicBezTo>
                      <a:pt x="385182" y="462532"/>
                      <a:pt x="390410" y="457882"/>
                      <a:pt x="393315" y="451489"/>
                    </a:cubicBezTo>
                    <a:cubicBezTo>
                      <a:pt x="392734" y="446839"/>
                      <a:pt x="391572" y="442771"/>
                      <a:pt x="388667" y="439284"/>
                    </a:cubicBezTo>
                    <a:cubicBezTo>
                      <a:pt x="394477" y="439865"/>
                      <a:pt x="400868" y="438122"/>
                      <a:pt x="403192" y="432310"/>
                    </a:cubicBezTo>
                    <a:cubicBezTo>
                      <a:pt x="406096" y="427079"/>
                      <a:pt x="404934" y="420686"/>
                      <a:pt x="400868" y="416618"/>
                    </a:cubicBezTo>
                    <a:cubicBezTo>
                      <a:pt x="406096" y="417199"/>
                      <a:pt x="411325" y="415455"/>
                      <a:pt x="415392" y="411387"/>
                    </a:cubicBezTo>
                    <a:cubicBezTo>
                      <a:pt x="413649" y="419524"/>
                      <a:pt x="420621" y="428822"/>
                      <a:pt x="429335" y="427660"/>
                    </a:cubicBezTo>
                    <a:cubicBezTo>
                      <a:pt x="435145" y="427079"/>
                      <a:pt x="438630" y="421848"/>
                      <a:pt x="440955" y="416618"/>
                    </a:cubicBezTo>
                    <a:cubicBezTo>
                      <a:pt x="440374" y="412549"/>
                      <a:pt x="439212" y="407900"/>
                      <a:pt x="435726" y="404994"/>
                    </a:cubicBezTo>
                    <a:cubicBezTo>
                      <a:pt x="430497" y="400345"/>
                      <a:pt x="422945" y="402088"/>
                      <a:pt x="418297" y="406737"/>
                    </a:cubicBezTo>
                    <a:cubicBezTo>
                      <a:pt x="418297" y="402088"/>
                      <a:pt x="417135" y="397439"/>
                      <a:pt x="414230" y="393370"/>
                    </a:cubicBezTo>
                    <a:cubicBezTo>
                      <a:pt x="418878" y="393951"/>
                      <a:pt x="422945" y="392208"/>
                      <a:pt x="427011" y="388721"/>
                    </a:cubicBezTo>
                    <a:cubicBezTo>
                      <a:pt x="427592" y="393370"/>
                      <a:pt x="428173" y="398601"/>
                      <a:pt x="432240" y="402088"/>
                    </a:cubicBezTo>
                    <a:cubicBezTo>
                      <a:pt x="438630" y="407319"/>
                      <a:pt x="449088" y="403832"/>
                      <a:pt x="451993" y="395695"/>
                    </a:cubicBezTo>
                    <a:cubicBezTo>
                      <a:pt x="454317" y="390464"/>
                      <a:pt x="450831" y="385233"/>
                      <a:pt x="447926" y="381165"/>
                    </a:cubicBezTo>
                    <a:cubicBezTo>
                      <a:pt x="442117" y="377678"/>
                      <a:pt x="434564" y="378260"/>
                      <a:pt x="429916" y="383490"/>
                    </a:cubicBezTo>
                    <a:cubicBezTo>
                      <a:pt x="431078" y="378841"/>
                      <a:pt x="429335" y="374191"/>
                      <a:pt x="426430" y="370123"/>
                    </a:cubicBezTo>
                    <a:cubicBezTo>
                      <a:pt x="431659" y="370123"/>
                      <a:pt x="436307" y="368960"/>
                      <a:pt x="439792" y="364892"/>
                    </a:cubicBezTo>
                    <a:cubicBezTo>
                      <a:pt x="440374" y="368960"/>
                      <a:pt x="440374" y="374191"/>
                      <a:pt x="443279" y="377097"/>
                    </a:cubicBezTo>
                    <a:cubicBezTo>
                      <a:pt x="448507" y="383490"/>
                      <a:pt x="459546" y="381746"/>
                      <a:pt x="463612" y="374772"/>
                    </a:cubicBezTo>
                    <a:cubicBezTo>
                      <a:pt x="467098" y="369542"/>
                      <a:pt x="464774" y="362567"/>
                      <a:pt x="460126" y="358499"/>
                    </a:cubicBezTo>
                    <a:cubicBezTo>
                      <a:pt x="465936" y="359080"/>
                      <a:pt x="472908" y="357337"/>
                      <a:pt x="475813" y="352106"/>
                    </a:cubicBezTo>
                    <a:cubicBezTo>
                      <a:pt x="483946" y="346294"/>
                      <a:pt x="478137" y="335833"/>
                      <a:pt x="469422" y="335252"/>
                    </a:cubicBezTo>
                    <a:lnTo>
                      <a:pt x="469422" y="335252"/>
                    </a:lnTo>
                    <a:close/>
                    <a:moveTo>
                      <a:pt x="432821" y="332346"/>
                    </a:moveTo>
                    <a:cubicBezTo>
                      <a:pt x="432240" y="336995"/>
                      <a:pt x="433983" y="341644"/>
                      <a:pt x="436888" y="345132"/>
                    </a:cubicBezTo>
                    <a:cubicBezTo>
                      <a:pt x="432240" y="344550"/>
                      <a:pt x="428173" y="345713"/>
                      <a:pt x="424687" y="348619"/>
                    </a:cubicBezTo>
                    <a:cubicBezTo>
                      <a:pt x="424687" y="344550"/>
                      <a:pt x="424106" y="341063"/>
                      <a:pt x="421783" y="337576"/>
                    </a:cubicBezTo>
                    <a:cubicBezTo>
                      <a:pt x="425849" y="336414"/>
                      <a:pt x="429335" y="334671"/>
                      <a:pt x="432821" y="332346"/>
                    </a:cubicBezTo>
                    <a:lnTo>
                      <a:pt x="432821" y="332346"/>
                    </a:lnTo>
                    <a:lnTo>
                      <a:pt x="432821" y="332346"/>
                    </a:lnTo>
                    <a:close/>
                    <a:moveTo>
                      <a:pt x="420040" y="356756"/>
                    </a:moveTo>
                    <a:cubicBezTo>
                      <a:pt x="420040" y="360824"/>
                      <a:pt x="421783" y="364892"/>
                      <a:pt x="424106" y="368379"/>
                    </a:cubicBezTo>
                    <a:cubicBezTo>
                      <a:pt x="420040" y="367798"/>
                      <a:pt x="415973" y="368960"/>
                      <a:pt x="412487" y="370704"/>
                    </a:cubicBezTo>
                    <a:cubicBezTo>
                      <a:pt x="411906" y="367217"/>
                      <a:pt x="411325" y="363730"/>
                      <a:pt x="409582" y="360824"/>
                    </a:cubicBezTo>
                    <a:cubicBezTo>
                      <a:pt x="413068" y="359661"/>
                      <a:pt x="416554" y="358499"/>
                      <a:pt x="420040" y="356756"/>
                    </a:cubicBezTo>
                    <a:lnTo>
                      <a:pt x="420040" y="356756"/>
                    </a:lnTo>
                    <a:lnTo>
                      <a:pt x="420040" y="356756"/>
                    </a:lnTo>
                    <a:close/>
                    <a:moveTo>
                      <a:pt x="422363" y="295731"/>
                    </a:moveTo>
                    <a:cubicBezTo>
                      <a:pt x="421201" y="300961"/>
                      <a:pt x="422945" y="306192"/>
                      <a:pt x="426430" y="310261"/>
                    </a:cubicBezTo>
                    <a:cubicBezTo>
                      <a:pt x="422363" y="309679"/>
                      <a:pt x="417716" y="310261"/>
                      <a:pt x="414230" y="312585"/>
                    </a:cubicBezTo>
                    <a:cubicBezTo>
                      <a:pt x="413649" y="308517"/>
                      <a:pt x="412487" y="304449"/>
                      <a:pt x="410163" y="300961"/>
                    </a:cubicBezTo>
                    <a:cubicBezTo>
                      <a:pt x="414811" y="300380"/>
                      <a:pt x="418878" y="298637"/>
                      <a:pt x="422363" y="295731"/>
                    </a:cubicBezTo>
                    <a:lnTo>
                      <a:pt x="422363" y="295731"/>
                    </a:lnTo>
                    <a:lnTo>
                      <a:pt x="422363" y="295731"/>
                    </a:lnTo>
                    <a:close/>
                    <a:moveTo>
                      <a:pt x="407258" y="380584"/>
                    </a:moveTo>
                    <a:cubicBezTo>
                      <a:pt x="407839" y="384652"/>
                      <a:pt x="409001" y="388139"/>
                      <a:pt x="410744" y="391627"/>
                    </a:cubicBezTo>
                    <a:cubicBezTo>
                      <a:pt x="407258" y="392208"/>
                      <a:pt x="403772" y="393370"/>
                      <a:pt x="400287" y="394533"/>
                    </a:cubicBezTo>
                    <a:cubicBezTo>
                      <a:pt x="399706" y="391045"/>
                      <a:pt x="399125" y="387558"/>
                      <a:pt x="397382" y="384071"/>
                    </a:cubicBezTo>
                    <a:cubicBezTo>
                      <a:pt x="400868" y="382909"/>
                      <a:pt x="404354" y="381746"/>
                      <a:pt x="407258" y="380584"/>
                    </a:cubicBezTo>
                    <a:lnTo>
                      <a:pt x="407258" y="380584"/>
                    </a:lnTo>
                    <a:lnTo>
                      <a:pt x="407258" y="380584"/>
                    </a:lnTo>
                    <a:close/>
                    <a:moveTo>
                      <a:pt x="408420" y="321884"/>
                    </a:moveTo>
                    <a:cubicBezTo>
                      <a:pt x="409001" y="325371"/>
                      <a:pt x="410163" y="328277"/>
                      <a:pt x="411325" y="331183"/>
                    </a:cubicBezTo>
                    <a:cubicBezTo>
                      <a:pt x="408420" y="331765"/>
                      <a:pt x="405516" y="332927"/>
                      <a:pt x="402611" y="333508"/>
                    </a:cubicBezTo>
                    <a:cubicBezTo>
                      <a:pt x="402030" y="330602"/>
                      <a:pt x="400868" y="327696"/>
                      <a:pt x="399706" y="324790"/>
                    </a:cubicBezTo>
                    <a:cubicBezTo>
                      <a:pt x="402611" y="324209"/>
                      <a:pt x="405516" y="323047"/>
                      <a:pt x="408420" y="321884"/>
                    </a:cubicBezTo>
                    <a:lnTo>
                      <a:pt x="408420" y="321884"/>
                    </a:lnTo>
                    <a:lnTo>
                      <a:pt x="408420" y="321884"/>
                    </a:lnTo>
                    <a:close/>
                    <a:moveTo>
                      <a:pt x="395058" y="403250"/>
                    </a:moveTo>
                    <a:cubicBezTo>
                      <a:pt x="395639" y="407900"/>
                      <a:pt x="396801" y="411968"/>
                      <a:pt x="399706" y="415455"/>
                    </a:cubicBezTo>
                    <a:cubicBezTo>
                      <a:pt x="395058" y="414874"/>
                      <a:pt x="390410" y="416037"/>
                      <a:pt x="386925" y="418361"/>
                    </a:cubicBezTo>
                    <a:cubicBezTo>
                      <a:pt x="386925" y="414293"/>
                      <a:pt x="386343" y="410225"/>
                      <a:pt x="384601" y="406737"/>
                    </a:cubicBezTo>
                    <a:cubicBezTo>
                      <a:pt x="388087" y="406737"/>
                      <a:pt x="391572" y="405575"/>
                      <a:pt x="395058" y="403250"/>
                    </a:cubicBezTo>
                    <a:lnTo>
                      <a:pt x="395058" y="403250"/>
                    </a:lnTo>
                    <a:lnTo>
                      <a:pt x="395058" y="403250"/>
                    </a:lnTo>
                    <a:close/>
                    <a:moveTo>
                      <a:pt x="395639" y="346294"/>
                    </a:moveTo>
                    <a:cubicBezTo>
                      <a:pt x="396801" y="349200"/>
                      <a:pt x="397382" y="352106"/>
                      <a:pt x="398544" y="354431"/>
                    </a:cubicBezTo>
                    <a:cubicBezTo>
                      <a:pt x="395639" y="355012"/>
                      <a:pt x="392734" y="355593"/>
                      <a:pt x="389829" y="356174"/>
                    </a:cubicBezTo>
                    <a:cubicBezTo>
                      <a:pt x="389248" y="353850"/>
                      <a:pt x="388667" y="351525"/>
                      <a:pt x="388087" y="349200"/>
                    </a:cubicBezTo>
                    <a:cubicBezTo>
                      <a:pt x="390991" y="348038"/>
                      <a:pt x="393315" y="346875"/>
                      <a:pt x="395639" y="346294"/>
                    </a:cubicBezTo>
                    <a:lnTo>
                      <a:pt x="395639" y="346294"/>
                    </a:lnTo>
                    <a:lnTo>
                      <a:pt x="395639" y="346294"/>
                    </a:lnTo>
                    <a:close/>
                    <a:moveTo>
                      <a:pt x="383439" y="425335"/>
                    </a:moveTo>
                    <a:cubicBezTo>
                      <a:pt x="383439" y="429985"/>
                      <a:pt x="384601" y="434634"/>
                      <a:pt x="387505" y="438122"/>
                    </a:cubicBezTo>
                    <a:cubicBezTo>
                      <a:pt x="382277" y="438122"/>
                      <a:pt x="377048" y="439865"/>
                      <a:pt x="373562" y="443934"/>
                    </a:cubicBezTo>
                    <a:cubicBezTo>
                      <a:pt x="374724" y="438703"/>
                      <a:pt x="374143" y="434053"/>
                      <a:pt x="370658" y="429985"/>
                    </a:cubicBezTo>
                    <a:cubicBezTo>
                      <a:pt x="375305" y="429404"/>
                      <a:pt x="379372" y="428241"/>
                      <a:pt x="383439" y="425335"/>
                    </a:cubicBezTo>
                    <a:lnTo>
                      <a:pt x="383439" y="425335"/>
                    </a:lnTo>
                    <a:lnTo>
                      <a:pt x="383439" y="425335"/>
                    </a:lnTo>
                    <a:close/>
                    <a:moveTo>
                      <a:pt x="397963" y="285270"/>
                    </a:moveTo>
                    <a:cubicBezTo>
                      <a:pt x="397963" y="289338"/>
                      <a:pt x="399125" y="292825"/>
                      <a:pt x="401449" y="296312"/>
                    </a:cubicBezTo>
                    <a:cubicBezTo>
                      <a:pt x="397963" y="296893"/>
                      <a:pt x="394477" y="297474"/>
                      <a:pt x="390991" y="299218"/>
                    </a:cubicBezTo>
                    <a:cubicBezTo>
                      <a:pt x="389829" y="295731"/>
                      <a:pt x="389248" y="292244"/>
                      <a:pt x="387505" y="289338"/>
                    </a:cubicBezTo>
                    <a:cubicBezTo>
                      <a:pt x="391572" y="288176"/>
                      <a:pt x="395058" y="287013"/>
                      <a:pt x="397963" y="285270"/>
                    </a:cubicBezTo>
                    <a:lnTo>
                      <a:pt x="397963" y="285270"/>
                    </a:lnTo>
                    <a:lnTo>
                      <a:pt x="397963" y="285270"/>
                    </a:lnTo>
                    <a:close/>
                    <a:moveTo>
                      <a:pt x="382858" y="370123"/>
                    </a:moveTo>
                    <a:cubicBezTo>
                      <a:pt x="384020" y="372448"/>
                      <a:pt x="384601" y="375354"/>
                      <a:pt x="385763" y="377678"/>
                    </a:cubicBezTo>
                    <a:cubicBezTo>
                      <a:pt x="382858" y="378260"/>
                      <a:pt x="380534" y="379422"/>
                      <a:pt x="377629" y="380003"/>
                    </a:cubicBezTo>
                    <a:cubicBezTo>
                      <a:pt x="377048" y="377678"/>
                      <a:pt x="376467" y="375354"/>
                      <a:pt x="375886" y="372448"/>
                    </a:cubicBezTo>
                    <a:cubicBezTo>
                      <a:pt x="378210" y="371866"/>
                      <a:pt x="380534" y="371285"/>
                      <a:pt x="382858" y="370123"/>
                    </a:cubicBezTo>
                    <a:lnTo>
                      <a:pt x="382858" y="370123"/>
                    </a:lnTo>
                    <a:lnTo>
                      <a:pt x="382858" y="370123"/>
                    </a:lnTo>
                    <a:close/>
                    <a:moveTo>
                      <a:pt x="385182" y="310261"/>
                    </a:moveTo>
                    <a:cubicBezTo>
                      <a:pt x="385763" y="313167"/>
                      <a:pt x="386343" y="316072"/>
                      <a:pt x="387505" y="318397"/>
                    </a:cubicBezTo>
                    <a:cubicBezTo>
                      <a:pt x="384601" y="318978"/>
                      <a:pt x="382277" y="319559"/>
                      <a:pt x="379372" y="320722"/>
                    </a:cubicBezTo>
                    <a:cubicBezTo>
                      <a:pt x="378791" y="318397"/>
                      <a:pt x="378210" y="316072"/>
                      <a:pt x="377048" y="313167"/>
                    </a:cubicBezTo>
                    <a:cubicBezTo>
                      <a:pt x="379953" y="312004"/>
                      <a:pt x="382858" y="311423"/>
                      <a:pt x="385182" y="310261"/>
                    </a:cubicBezTo>
                    <a:lnTo>
                      <a:pt x="385182" y="310261"/>
                    </a:lnTo>
                    <a:lnTo>
                      <a:pt x="385182" y="310261"/>
                    </a:lnTo>
                    <a:close/>
                    <a:moveTo>
                      <a:pt x="371238" y="393370"/>
                    </a:moveTo>
                    <a:cubicBezTo>
                      <a:pt x="372400" y="396276"/>
                      <a:pt x="372981" y="398601"/>
                      <a:pt x="374143" y="401507"/>
                    </a:cubicBezTo>
                    <a:cubicBezTo>
                      <a:pt x="370658" y="402088"/>
                      <a:pt x="367753" y="403250"/>
                      <a:pt x="364267" y="404413"/>
                    </a:cubicBezTo>
                    <a:cubicBezTo>
                      <a:pt x="363686" y="401507"/>
                      <a:pt x="363105" y="398601"/>
                      <a:pt x="361943" y="396276"/>
                    </a:cubicBezTo>
                    <a:cubicBezTo>
                      <a:pt x="365429" y="395114"/>
                      <a:pt x="368334" y="394533"/>
                      <a:pt x="371238" y="393370"/>
                    </a:cubicBezTo>
                    <a:lnTo>
                      <a:pt x="371238" y="393370"/>
                    </a:lnTo>
                    <a:lnTo>
                      <a:pt x="371238" y="393370"/>
                    </a:lnTo>
                    <a:close/>
                    <a:moveTo>
                      <a:pt x="359038" y="414874"/>
                    </a:moveTo>
                    <a:cubicBezTo>
                      <a:pt x="359619" y="418361"/>
                      <a:pt x="360781" y="421848"/>
                      <a:pt x="363105" y="425335"/>
                    </a:cubicBezTo>
                    <a:cubicBezTo>
                      <a:pt x="359038" y="425335"/>
                      <a:pt x="354390" y="427079"/>
                      <a:pt x="351485" y="429985"/>
                    </a:cubicBezTo>
                    <a:cubicBezTo>
                      <a:pt x="352067" y="425917"/>
                      <a:pt x="350905" y="421848"/>
                      <a:pt x="349743" y="418361"/>
                    </a:cubicBezTo>
                    <a:cubicBezTo>
                      <a:pt x="352647" y="417780"/>
                      <a:pt x="356133" y="416618"/>
                      <a:pt x="359038" y="414874"/>
                    </a:cubicBezTo>
                    <a:lnTo>
                      <a:pt x="359038" y="414874"/>
                    </a:lnTo>
                    <a:lnTo>
                      <a:pt x="359038" y="414874"/>
                    </a:lnTo>
                    <a:close/>
                    <a:moveTo>
                      <a:pt x="371819" y="334671"/>
                    </a:moveTo>
                    <a:cubicBezTo>
                      <a:pt x="372400" y="336995"/>
                      <a:pt x="372981" y="339320"/>
                      <a:pt x="373562" y="341644"/>
                    </a:cubicBezTo>
                    <a:cubicBezTo>
                      <a:pt x="371819" y="342226"/>
                      <a:pt x="370076" y="342226"/>
                      <a:pt x="368334" y="342807"/>
                    </a:cubicBezTo>
                    <a:cubicBezTo>
                      <a:pt x="367753" y="341063"/>
                      <a:pt x="367172" y="338739"/>
                      <a:pt x="366591" y="336995"/>
                    </a:cubicBezTo>
                    <a:cubicBezTo>
                      <a:pt x="368334" y="335833"/>
                      <a:pt x="370076" y="335252"/>
                      <a:pt x="371819" y="334671"/>
                    </a:cubicBezTo>
                    <a:lnTo>
                      <a:pt x="371819" y="334671"/>
                    </a:lnTo>
                    <a:lnTo>
                      <a:pt x="371819" y="334671"/>
                    </a:lnTo>
                    <a:close/>
                    <a:moveTo>
                      <a:pt x="374724" y="271902"/>
                    </a:moveTo>
                    <a:cubicBezTo>
                      <a:pt x="374724" y="275970"/>
                      <a:pt x="375886" y="280039"/>
                      <a:pt x="377629" y="284107"/>
                    </a:cubicBezTo>
                    <a:cubicBezTo>
                      <a:pt x="374143" y="284688"/>
                      <a:pt x="370658" y="285270"/>
                      <a:pt x="367753" y="287013"/>
                    </a:cubicBezTo>
                    <a:cubicBezTo>
                      <a:pt x="367172" y="283526"/>
                      <a:pt x="366010" y="280039"/>
                      <a:pt x="363686" y="276552"/>
                    </a:cubicBezTo>
                    <a:cubicBezTo>
                      <a:pt x="367753" y="275970"/>
                      <a:pt x="371819" y="274808"/>
                      <a:pt x="374724" y="271902"/>
                    </a:cubicBezTo>
                    <a:lnTo>
                      <a:pt x="374724" y="271902"/>
                    </a:lnTo>
                    <a:lnTo>
                      <a:pt x="374724" y="271902"/>
                    </a:lnTo>
                    <a:close/>
                    <a:moveTo>
                      <a:pt x="359038" y="359661"/>
                    </a:moveTo>
                    <a:cubicBezTo>
                      <a:pt x="359619" y="361405"/>
                      <a:pt x="360200" y="363148"/>
                      <a:pt x="360781" y="364892"/>
                    </a:cubicBezTo>
                    <a:cubicBezTo>
                      <a:pt x="359038" y="365473"/>
                      <a:pt x="357295" y="366054"/>
                      <a:pt x="355552" y="366636"/>
                    </a:cubicBezTo>
                    <a:cubicBezTo>
                      <a:pt x="354971" y="364892"/>
                      <a:pt x="354390" y="362567"/>
                      <a:pt x="353809" y="360824"/>
                    </a:cubicBezTo>
                    <a:cubicBezTo>
                      <a:pt x="355552" y="360824"/>
                      <a:pt x="357295" y="360243"/>
                      <a:pt x="359038" y="359661"/>
                    </a:cubicBezTo>
                    <a:lnTo>
                      <a:pt x="359038" y="359661"/>
                    </a:lnTo>
                    <a:lnTo>
                      <a:pt x="359038" y="359661"/>
                    </a:lnTo>
                    <a:close/>
                    <a:moveTo>
                      <a:pt x="361943" y="297474"/>
                    </a:moveTo>
                    <a:cubicBezTo>
                      <a:pt x="362524" y="300380"/>
                      <a:pt x="363105" y="302705"/>
                      <a:pt x="363686" y="305611"/>
                    </a:cubicBezTo>
                    <a:cubicBezTo>
                      <a:pt x="361362" y="306192"/>
                      <a:pt x="358457" y="307355"/>
                      <a:pt x="356133" y="307936"/>
                    </a:cubicBezTo>
                    <a:cubicBezTo>
                      <a:pt x="354971" y="305611"/>
                      <a:pt x="354390" y="303286"/>
                      <a:pt x="353229" y="300961"/>
                    </a:cubicBezTo>
                    <a:cubicBezTo>
                      <a:pt x="356133" y="299799"/>
                      <a:pt x="359038" y="298637"/>
                      <a:pt x="361943" y="297474"/>
                    </a:cubicBezTo>
                    <a:lnTo>
                      <a:pt x="361943" y="297474"/>
                    </a:lnTo>
                    <a:lnTo>
                      <a:pt x="361943" y="297474"/>
                    </a:lnTo>
                    <a:close/>
                    <a:moveTo>
                      <a:pt x="346838" y="381746"/>
                    </a:moveTo>
                    <a:cubicBezTo>
                      <a:pt x="347419" y="384071"/>
                      <a:pt x="348581" y="386396"/>
                      <a:pt x="349162" y="388721"/>
                    </a:cubicBezTo>
                    <a:cubicBezTo>
                      <a:pt x="346838" y="389302"/>
                      <a:pt x="344514" y="389883"/>
                      <a:pt x="341609" y="390464"/>
                    </a:cubicBezTo>
                    <a:cubicBezTo>
                      <a:pt x="341028" y="388139"/>
                      <a:pt x="340447" y="385815"/>
                      <a:pt x="339866" y="383490"/>
                    </a:cubicBezTo>
                    <a:cubicBezTo>
                      <a:pt x="342771" y="383490"/>
                      <a:pt x="345095" y="382328"/>
                      <a:pt x="346838" y="381746"/>
                    </a:cubicBezTo>
                    <a:lnTo>
                      <a:pt x="346838" y="381746"/>
                    </a:lnTo>
                    <a:lnTo>
                      <a:pt x="346838" y="381746"/>
                    </a:lnTo>
                    <a:close/>
                    <a:moveTo>
                      <a:pt x="348000" y="322465"/>
                    </a:moveTo>
                    <a:cubicBezTo>
                      <a:pt x="348581" y="324209"/>
                      <a:pt x="349162" y="325953"/>
                      <a:pt x="349743" y="328277"/>
                    </a:cubicBezTo>
                    <a:cubicBezTo>
                      <a:pt x="348000" y="328859"/>
                      <a:pt x="346257" y="329440"/>
                      <a:pt x="344514" y="330021"/>
                    </a:cubicBezTo>
                    <a:cubicBezTo>
                      <a:pt x="343933" y="328277"/>
                      <a:pt x="342771" y="326534"/>
                      <a:pt x="342190" y="324790"/>
                    </a:cubicBezTo>
                    <a:cubicBezTo>
                      <a:pt x="343933" y="323628"/>
                      <a:pt x="346257" y="323047"/>
                      <a:pt x="348000" y="322465"/>
                    </a:cubicBezTo>
                    <a:lnTo>
                      <a:pt x="348000" y="322465"/>
                    </a:lnTo>
                    <a:lnTo>
                      <a:pt x="348000" y="322465"/>
                    </a:lnTo>
                    <a:close/>
                    <a:moveTo>
                      <a:pt x="335218" y="403832"/>
                    </a:moveTo>
                    <a:cubicBezTo>
                      <a:pt x="335800" y="406737"/>
                      <a:pt x="336961" y="409643"/>
                      <a:pt x="338123" y="412549"/>
                    </a:cubicBezTo>
                    <a:cubicBezTo>
                      <a:pt x="334638" y="413712"/>
                      <a:pt x="331733" y="414874"/>
                      <a:pt x="328828" y="416618"/>
                    </a:cubicBezTo>
                    <a:cubicBezTo>
                      <a:pt x="328828" y="413131"/>
                      <a:pt x="327666" y="409643"/>
                      <a:pt x="326504" y="406737"/>
                    </a:cubicBezTo>
                    <a:cubicBezTo>
                      <a:pt x="328828" y="405575"/>
                      <a:pt x="332314" y="404413"/>
                      <a:pt x="335218" y="403832"/>
                    </a:cubicBezTo>
                    <a:lnTo>
                      <a:pt x="335218" y="403832"/>
                    </a:lnTo>
                    <a:lnTo>
                      <a:pt x="335218" y="403832"/>
                    </a:lnTo>
                    <a:close/>
                    <a:moveTo>
                      <a:pt x="352067" y="259116"/>
                    </a:moveTo>
                    <a:cubicBezTo>
                      <a:pt x="352067" y="263766"/>
                      <a:pt x="353229" y="267834"/>
                      <a:pt x="355552" y="271902"/>
                    </a:cubicBezTo>
                    <a:cubicBezTo>
                      <a:pt x="351485" y="271902"/>
                      <a:pt x="348000" y="273065"/>
                      <a:pt x="344514" y="275389"/>
                    </a:cubicBezTo>
                    <a:cubicBezTo>
                      <a:pt x="343933" y="271321"/>
                      <a:pt x="342190" y="267253"/>
                      <a:pt x="339866" y="263766"/>
                    </a:cubicBezTo>
                    <a:cubicBezTo>
                      <a:pt x="343933" y="264347"/>
                      <a:pt x="348581" y="262022"/>
                      <a:pt x="352067" y="259116"/>
                    </a:cubicBezTo>
                    <a:lnTo>
                      <a:pt x="352067" y="259116"/>
                    </a:lnTo>
                    <a:lnTo>
                      <a:pt x="352067" y="259116"/>
                    </a:lnTo>
                    <a:close/>
                    <a:moveTo>
                      <a:pt x="324180" y="424173"/>
                    </a:moveTo>
                    <a:cubicBezTo>
                      <a:pt x="324180" y="428822"/>
                      <a:pt x="326504" y="433472"/>
                      <a:pt x="329409" y="436959"/>
                    </a:cubicBezTo>
                    <a:cubicBezTo>
                      <a:pt x="324180" y="435797"/>
                      <a:pt x="319532" y="437540"/>
                      <a:pt x="315466" y="441028"/>
                    </a:cubicBezTo>
                    <a:cubicBezTo>
                      <a:pt x="316627" y="436378"/>
                      <a:pt x="314884" y="431728"/>
                      <a:pt x="311980" y="427660"/>
                    </a:cubicBezTo>
                    <a:cubicBezTo>
                      <a:pt x="316046" y="428241"/>
                      <a:pt x="320694" y="427079"/>
                      <a:pt x="324180" y="424173"/>
                    </a:cubicBezTo>
                    <a:lnTo>
                      <a:pt x="324180" y="424173"/>
                    </a:lnTo>
                    <a:lnTo>
                      <a:pt x="324180" y="424173"/>
                    </a:lnTo>
                    <a:close/>
                    <a:moveTo>
                      <a:pt x="335800" y="346875"/>
                    </a:moveTo>
                    <a:cubicBezTo>
                      <a:pt x="335800" y="348619"/>
                      <a:pt x="336380" y="350362"/>
                      <a:pt x="336380" y="352106"/>
                    </a:cubicBezTo>
                    <a:cubicBezTo>
                      <a:pt x="334638" y="352687"/>
                      <a:pt x="332895" y="353268"/>
                      <a:pt x="331151" y="353850"/>
                    </a:cubicBezTo>
                    <a:cubicBezTo>
                      <a:pt x="330571" y="352106"/>
                      <a:pt x="329990" y="350362"/>
                      <a:pt x="329409" y="348619"/>
                    </a:cubicBezTo>
                    <a:cubicBezTo>
                      <a:pt x="331733" y="348038"/>
                      <a:pt x="333476" y="347456"/>
                      <a:pt x="335800" y="346875"/>
                    </a:cubicBezTo>
                    <a:lnTo>
                      <a:pt x="335800" y="346875"/>
                    </a:lnTo>
                    <a:lnTo>
                      <a:pt x="335800" y="346875"/>
                    </a:lnTo>
                    <a:close/>
                    <a:moveTo>
                      <a:pt x="338704" y="284688"/>
                    </a:moveTo>
                    <a:cubicBezTo>
                      <a:pt x="339285" y="288176"/>
                      <a:pt x="339866" y="291082"/>
                      <a:pt x="341028" y="293987"/>
                    </a:cubicBezTo>
                    <a:cubicBezTo>
                      <a:pt x="338123" y="294569"/>
                      <a:pt x="335218" y="295731"/>
                      <a:pt x="332314" y="296893"/>
                    </a:cubicBezTo>
                    <a:cubicBezTo>
                      <a:pt x="331151" y="293987"/>
                      <a:pt x="330571" y="291082"/>
                      <a:pt x="328828" y="288176"/>
                    </a:cubicBezTo>
                    <a:cubicBezTo>
                      <a:pt x="332314" y="287594"/>
                      <a:pt x="335800" y="286432"/>
                      <a:pt x="338704" y="284688"/>
                    </a:cubicBezTo>
                    <a:lnTo>
                      <a:pt x="338704" y="284688"/>
                    </a:lnTo>
                    <a:lnTo>
                      <a:pt x="338704" y="284688"/>
                    </a:lnTo>
                    <a:close/>
                    <a:moveTo>
                      <a:pt x="323018" y="369542"/>
                    </a:moveTo>
                    <a:cubicBezTo>
                      <a:pt x="323599" y="371866"/>
                      <a:pt x="324761" y="374191"/>
                      <a:pt x="325342" y="376516"/>
                    </a:cubicBezTo>
                    <a:cubicBezTo>
                      <a:pt x="323018" y="377678"/>
                      <a:pt x="320694" y="378260"/>
                      <a:pt x="318370" y="379422"/>
                    </a:cubicBezTo>
                    <a:cubicBezTo>
                      <a:pt x="317789" y="377097"/>
                      <a:pt x="316627" y="374191"/>
                      <a:pt x="316046" y="371866"/>
                    </a:cubicBezTo>
                    <a:cubicBezTo>
                      <a:pt x="318951" y="370704"/>
                      <a:pt x="320694" y="370123"/>
                      <a:pt x="323018" y="369542"/>
                    </a:cubicBezTo>
                    <a:lnTo>
                      <a:pt x="323018" y="369542"/>
                    </a:lnTo>
                    <a:lnTo>
                      <a:pt x="323018" y="369542"/>
                    </a:lnTo>
                    <a:close/>
                    <a:moveTo>
                      <a:pt x="325342" y="308517"/>
                    </a:moveTo>
                    <a:cubicBezTo>
                      <a:pt x="325923" y="311423"/>
                      <a:pt x="326504" y="313748"/>
                      <a:pt x="327085" y="316654"/>
                    </a:cubicBezTo>
                    <a:cubicBezTo>
                      <a:pt x="324761" y="317235"/>
                      <a:pt x="322437" y="318397"/>
                      <a:pt x="320113" y="318978"/>
                    </a:cubicBezTo>
                    <a:cubicBezTo>
                      <a:pt x="319532" y="316072"/>
                      <a:pt x="318370" y="313748"/>
                      <a:pt x="317208" y="310842"/>
                    </a:cubicBezTo>
                    <a:cubicBezTo>
                      <a:pt x="320113" y="310261"/>
                      <a:pt x="323018" y="309679"/>
                      <a:pt x="325342" y="308517"/>
                    </a:cubicBezTo>
                    <a:lnTo>
                      <a:pt x="325342" y="308517"/>
                    </a:lnTo>
                    <a:lnTo>
                      <a:pt x="325342" y="308517"/>
                    </a:lnTo>
                    <a:close/>
                    <a:moveTo>
                      <a:pt x="311980" y="391045"/>
                    </a:moveTo>
                    <a:cubicBezTo>
                      <a:pt x="313142" y="393951"/>
                      <a:pt x="313722" y="396857"/>
                      <a:pt x="315466" y="399763"/>
                    </a:cubicBezTo>
                    <a:cubicBezTo>
                      <a:pt x="311980" y="400345"/>
                      <a:pt x="308494" y="402088"/>
                      <a:pt x="305008" y="403832"/>
                    </a:cubicBezTo>
                    <a:cubicBezTo>
                      <a:pt x="305008" y="400345"/>
                      <a:pt x="303846" y="396857"/>
                      <a:pt x="302684" y="393370"/>
                    </a:cubicBezTo>
                    <a:cubicBezTo>
                      <a:pt x="306170" y="393370"/>
                      <a:pt x="309075" y="392208"/>
                      <a:pt x="311980" y="391045"/>
                    </a:cubicBezTo>
                    <a:lnTo>
                      <a:pt x="311980" y="391045"/>
                    </a:lnTo>
                    <a:lnTo>
                      <a:pt x="311980" y="391045"/>
                    </a:lnTo>
                    <a:close/>
                    <a:moveTo>
                      <a:pt x="312561" y="332927"/>
                    </a:moveTo>
                    <a:cubicBezTo>
                      <a:pt x="313142" y="335252"/>
                      <a:pt x="313722" y="337576"/>
                      <a:pt x="314304" y="340482"/>
                    </a:cubicBezTo>
                    <a:cubicBezTo>
                      <a:pt x="311980" y="341063"/>
                      <a:pt x="309656" y="342226"/>
                      <a:pt x="307332" y="342807"/>
                    </a:cubicBezTo>
                    <a:cubicBezTo>
                      <a:pt x="306751" y="339901"/>
                      <a:pt x="305589" y="337576"/>
                      <a:pt x="304427" y="334671"/>
                    </a:cubicBezTo>
                    <a:cubicBezTo>
                      <a:pt x="307332" y="334089"/>
                      <a:pt x="310237" y="333508"/>
                      <a:pt x="312561" y="332927"/>
                    </a:cubicBezTo>
                    <a:lnTo>
                      <a:pt x="312561" y="332927"/>
                    </a:lnTo>
                    <a:lnTo>
                      <a:pt x="312561" y="332927"/>
                    </a:lnTo>
                    <a:close/>
                    <a:moveTo>
                      <a:pt x="316627" y="270159"/>
                    </a:moveTo>
                    <a:cubicBezTo>
                      <a:pt x="316046" y="274227"/>
                      <a:pt x="316627" y="278295"/>
                      <a:pt x="318951" y="281782"/>
                    </a:cubicBezTo>
                    <a:cubicBezTo>
                      <a:pt x="315466" y="282364"/>
                      <a:pt x="311980" y="283526"/>
                      <a:pt x="308494" y="284688"/>
                    </a:cubicBezTo>
                    <a:cubicBezTo>
                      <a:pt x="307913" y="280620"/>
                      <a:pt x="306170" y="277133"/>
                      <a:pt x="303846" y="274227"/>
                    </a:cubicBezTo>
                    <a:cubicBezTo>
                      <a:pt x="308494" y="274808"/>
                      <a:pt x="313142" y="273065"/>
                      <a:pt x="316627" y="270159"/>
                    </a:cubicBezTo>
                    <a:lnTo>
                      <a:pt x="316627" y="270159"/>
                    </a:lnTo>
                    <a:lnTo>
                      <a:pt x="316627" y="270159"/>
                    </a:lnTo>
                    <a:close/>
                    <a:moveTo>
                      <a:pt x="300360" y="355593"/>
                    </a:moveTo>
                    <a:cubicBezTo>
                      <a:pt x="300941" y="358499"/>
                      <a:pt x="302103" y="361405"/>
                      <a:pt x="302684" y="364311"/>
                    </a:cubicBezTo>
                    <a:cubicBezTo>
                      <a:pt x="299779" y="365473"/>
                      <a:pt x="297455" y="366636"/>
                      <a:pt x="294551" y="367217"/>
                    </a:cubicBezTo>
                    <a:cubicBezTo>
                      <a:pt x="293970" y="363730"/>
                      <a:pt x="292808" y="360824"/>
                      <a:pt x="291646" y="357337"/>
                    </a:cubicBezTo>
                    <a:cubicBezTo>
                      <a:pt x="295132" y="357337"/>
                      <a:pt x="297455" y="356174"/>
                      <a:pt x="300360" y="355593"/>
                    </a:cubicBezTo>
                    <a:lnTo>
                      <a:pt x="300360" y="355593"/>
                    </a:lnTo>
                    <a:lnTo>
                      <a:pt x="300360" y="355593"/>
                    </a:lnTo>
                    <a:close/>
                    <a:moveTo>
                      <a:pt x="302684" y="295731"/>
                    </a:moveTo>
                    <a:cubicBezTo>
                      <a:pt x="303265" y="298637"/>
                      <a:pt x="304427" y="301543"/>
                      <a:pt x="305008" y="305030"/>
                    </a:cubicBezTo>
                    <a:cubicBezTo>
                      <a:pt x="302103" y="306192"/>
                      <a:pt x="298617" y="307355"/>
                      <a:pt x="295713" y="308517"/>
                    </a:cubicBezTo>
                    <a:cubicBezTo>
                      <a:pt x="294551" y="305030"/>
                      <a:pt x="293389" y="301543"/>
                      <a:pt x="291065" y="298056"/>
                    </a:cubicBezTo>
                    <a:cubicBezTo>
                      <a:pt x="295713" y="298637"/>
                      <a:pt x="299198" y="297474"/>
                      <a:pt x="302684" y="295731"/>
                    </a:cubicBezTo>
                    <a:lnTo>
                      <a:pt x="302684" y="295731"/>
                    </a:lnTo>
                    <a:lnTo>
                      <a:pt x="302684" y="295731"/>
                    </a:lnTo>
                    <a:close/>
                    <a:moveTo>
                      <a:pt x="289322" y="377678"/>
                    </a:moveTo>
                    <a:cubicBezTo>
                      <a:pt x="289903" y="381165"/>
                      <a:pt x="291065" y="384071"/>
                      <a:pt x="291646" y="387558"/>
                    </a:cubicBezTo>
                    <a:cubicBezTo>
                      <a:pt x="288160" y="388139"/>
                      <a:pt x="284674" y="389883"/>
                      <a:pt x="281188" y="392208"/>
                    </a:cubicBezTo>
                    <a:cubicBezTo>
                      <a:pt x="281188" y="388139"/>
                      <a:pt x="280026" y="383490"/>
                      <a:pt x="277703" y="380003"/>
                    </a:cubicBezTo>
                    <a:cubicBezTo>
                      <a:pt x="281769" y="380584"/>
                      <a:pt x="285836" y="379422"/>
                      <a:pt x="289322" y="377678"/>
                    </a:cubicBezTo>
                    <a:lnTo>
                      <a:pt x="289322" y="377678"/>
                    </a:lnTo>
                    <a:lnTo>
                      <a:pt x="289322" y="377678"/>
                    </a:lnTo>
                    <a:close/>
                    <a:moveTo>
                      <a:pt x="290484" y="318978"/>
                    </a:moveTo>
                    <a:cubicBezTo>
                      <a:pt x="291065" y="322465"/>
                      <a:pt x="291646" y="325953"/>
                      <a:pt x="293389" y="328859"/>
                    </a:cubicBezTo>
                    <a:cubicBezTo>
                      <a:pt x="290484" y="329440"/>
                      <a:pt x="286998" y="330021"/>
                      <a:pt x="284093" y="331765"/>
                    </a:cubicBezTo>
                    <a:cubicBezTo>
                      <a:pt x="282931" y="328277"/>
                      <a:pt x="281769" y="325371"/>
                      <a:pt x="280026" y="321884"/>
                    </a:cubicBezTo>
                    <a:cubicBezTo>
                      <a:pt x="284093" y="321303"/>
                      <a:pt x="287579" y="320722"/>
                      <a:pt x="290484" y="318978"/>
                    </a:cubicBezTo>
                    <a:lnTo>
                      <a:pt x="290484" y="318978"/>
                    </a:lnTo>
                    <a:lnTo>
                      <a:pt x="290484" y="318978"/>
                    </a:lnTo>
                    <a:close/>
                    <a:moveTo>
                      <a:pt x="278284" y="342226"/>
                    </a:moveTo>
                    <a:cubicBezTo>
                      <a:pt x="278864" y="345713"/>
                      <a:pt x="280026" y="349200"/>
                      <a:pt x="281188" y="352106"/>
                    </a:cubicBezTo>
                    <a:cubicBezTo>
                      <a:pt x="277703" y="352687"/>
                      <a:pt x="274217" y="353850"/>
                      <a:pt x="271312" y="356174"/>
                    </a:cubicBezTo>
                    <a:cubicBezTo>
                      <a:pt x="270731" y="352106"/>
                      <a:pt x="269569" y="347456"/>
                      <a:pt x="266664" y="344550"/>
                    </a:cubicBezTo>
                    <a:cubicBezTo>
                      <a:pt x="270731" y="345132"/>
                      <a:pt x="274798" y="343969"/>
                      <a:pt x="278284" y="342226"/>
                    </a:cubicBezTo>
                    <a:lnTo>
                      <a:pt x="278284" y="342226"/>
                    </a:lnTo>
                    <a:lnTo>
                      <a:pt x="278284" y="342226"/>
                    </a:lnTo>
                    <a:close/>
                    <a:moveTo>
                      <a:pt x="493822" y="174263"/>
                    </a:moveTo>
                    <a:cubicBezTo>
                      <a:pt x="499632" y="174263"/>
                      <a:pt x="506604" y="178912"/>
                      <a:pt x="504861" y="185887"/>
                    </a:cubicBezTo>
                    <a:cubicBezTo>
                      <a:pt x="503699" y="194604"/>
                      <a:pt x="489756" y="195186"/>
                      <a:pt x="487432" y="187049"/>
                    </a:cubicBezTo>
                    <a:cubicBezTo>
                      <a:pt x="485108" y="181237"/>
                      <a:pt x="489175" y="176588"/>
                      <a:pt x="493822" y="174263"/>
                    </a:cubicBezTo>
                    <a:lnTo>
                      <a:pt x="493822" y="174263"/>
                    </a:lnTo>
                    <a:close/>
                    <a:moveTo>
                      <a:pt x="515318" y="99290"/>
                    </a:moveTo>
                    <a:cubicBezTo>
                      <a:pt x="518804" y="106264"/>
                      <a:pt x="507185" y="111495"/>
                      <a:pt x="504280" y="104520"/>
                    </a:cubicBezTo>
                    <a:cubicBezTo>
                      <a:pt x="500213" y="97546"/>
                      <a:pt x="512413" y="92316"/>
                      <a:pt x="515318" y="99290"/>
                    </a:cubicBezTo>
                    <a:lnTo>
                      <a:pt x="515318" y="99290"/>
                    </a:lnTo>
                    <a:close/>
                    <a:moveTo>
                      <a:pt x="442117" y="622939"/>
                    </a:moveTo>
                    <a:cubicBezTo>
                      <a:pt x="445602" y="624682"/>
                      <a:pt x="444440" y="628751"/>
                      <a:pt x="443859" y="632238"/>
                    </a:cubicBezTo>
                    <a:cubicBezTo>
                      <a:pt x="440374" y="633982"/>
                      <a:pt x="435726" y="635144"/>
                      <a:pt x="433402" y="631076"/>
                    </a:cubicBezTo>
                    <a:cubicBezTo>
                      <a:pt x="429335" y="625845"/>
                      <a:pt x="436888" y="618871"/>
                      <a:pt x="442117" y="622939"/>
                    </a:cubicBezTo>
                    <a:lnTo>
                      <a:pt x="442117" y="622939"/>
                    </a:lnTo>
                    <a:close/>
                    <a:moveTo>
                      <a:pt x="462450" y="482292"/>
                    </a:moveTo>
                    <a:cubicBezTo>
                      <a:pt x="459546" y="477642"/>
                      <a:pt x="453155" y="475317"/>
                      <a:pt x="448507" y="478223"/>
                    </a:cubicBezTo>
                    <a:cubicBezTo>
                      <a:pt x="440955" y="481711"/>
                      <a:pt x="440374" y="493334"/>
                      <a:pt x="447926" y="496821"/>
                    </a:cubicBezTo>
                    <a:cubicBezTo>
                      <a:pt x="456641" y="503796"/>
                      <a:pt x="469422" y="491009"/>
                      <a:pt x="462450" y="482292"/>
                    </a:cubicBezTo>
                    <a:lnTo>
                      <a:pt x="462450" y="482292"/>
                    </a:lnTo>
                    <a:close/>
                    <a:moveTo>
                      <a:pt x="493242" y="263184"/>
                    </a:moveTo>
                    <a:cubicBezTo>
                      <a:pt x="496146" y="271902"/>
                      <a:pt x="485689" y="280620"/>
                      <a:pt x="477555" y="275970"/>
                    </a:cubicBezTo>
                    <a:cubicBezTo>
                      <a:pt x="470003" y="273065"/>
                      <a:pt x="468260" y="261441"/>
                      <a:pt x="475232" y="256791"/>
                    </a:cubicBezTo>
                    <a:cubicBezTo>
                      <a:pt x="481622" y="252142"/>
                      <a:pt x="492080" y="255629"/>
                      <a:pt x="493242" y="263184"/>
                    </a:cubicBezTo>
                    <a:lnTo>
                      <a:pt x="493242" y="263184"/>
                    </a:lnTo>
                    <a:close/>
                    <a:moveTo>
                      <a:pt x="477555" y="400345"/>
                    </a:moveTo>
                    <a:cubicBezTo>
                      <a:pt x="481622" y="406737"/>
                      <a:pt x="477555" y="416037"/>
                      <a:pt x="470584" y="418361"/>
                    </a:cubicBezTo>
                    <a:cubicBezTo>
                      <a:pt x="460708" y="421848"/>
                      <a:pt x="450831" y="409062"/>
                      <a:pt x="457222" y="400926"/>
                    </a:cubicBezTo>
                    <a:cubicBezTo>
                      <a:pt x="461288" y="392208"/>
                      <a:pt x="473489" y="392208"/>
                      <a:pt x="477555" y="400345"/>
                    </a:cubicBezTo>
                    <a:lnTo>
                      <a:pt x="477555" y="400345"/>
                    </a:lnTo>
                    <a:close/>
                    <a:moveTo>
                      <a:pt x="437469" y="683963"/>
                    </a:moveTo>
                    <a:cubicBezTo>
                      <a:pt x="438630" y="685126"/>
                      <a:pt x="439792" y="686288"/>
                      <a:pt x="440955" y="687450"/>
                    </a:cubicBezTo>
                    <a:cubicBezTo>
                      <a:pt x="440374" y="688032"/>
                      <a:pt x="439792" y="688032"/>
                      <a:pt x="439212" y="688613"/>
                    </a:cubicBezTo>
                    <a:cubicBezTo>
                      <a:pt x="438050" y="689194"/>
                      <a:pt x="436888" y="689194"/>
                      <a:pt x="435726" y="689775"/>
                    </a:cubicBezTo>
                    <a:cubicBezTo>
                      <a:pt x="434564" y="688613"/>
                      <a:pt x="433402" y="687450"/>
                      <a:pt x="432821" y="686869"/>
                    </a:cubicBezTo>
                    <a:cubicBezTo>
                      <a:pt x="433983" y="685707"/>
                      <a:pt x="435726" y="684545"/>
                      <a:pt x="437469" y="683963"/>
                    </a:cubicBezTo>
                    <a:lnTo>
                      <a:pt x="437469" y="683963"/>
                    </a:lnTo>
                    <a:close/>
                    <a:moveTo>
                      <a:pt x="460708" y="543316"/>
                    </a:moveTo>
                    <a:cubicBezTo>
                      <a:pt x="463612" y="548547"/>
                      <a:pt x="458964" y="554359"/>
                      <a:pt x="453736" y="555521"/>
                    </a:cubicBezTo>
                    <a:cubicBezTo>
                      <a:pt x="446183" y="557846"/>
                      <a:pt x="439212" y="546804"/>
                      <a:pt x="445021" y="540992"/>
                    </a:cubicBezTo>
                    <a:cubicBezTo>
                      <a:pt x="449088" y="535180"/>
                      <a:pt x="458384" y="536342"/>
                      <a:pt x="460708" y="543316"/>
                    </a:cubicBezTo>
                    <a:lnTo>
                      <a:pt x="460708" y="543316"/>
                    </a:lnTo>
                    <a:close/>
                    <a:moveTo>
                      <a:pt x="478137" y="313167"/>
                    </a:moveTo>
                    <a:cubicBezTo>
                      <a:pt x="472908" y="314329"/>
                      <a:pt x="470584" y="318978"/>
                      <a:pt x="468260" y="323047"/>
                    </a:cubicBezTo>
                    <a:cubicBezTo>
                      <a:pt x="468841" y="327696"/>
                      <a:pt x="470584" y="332927"/>
                      <a:pt x="475232" y="335252"/>
                    </a:cubicBezTo>
                    <a:cubicBezTo>
                      <a:pt x="481622" y="339320"/>
                      <a:pt x="490918" y="335252"/>
                      <a:pt x="492661" y="327696"/>
                    </a:cubicBezTo>
                    <a:cubicBezTo>
                      <a:pt x="495566" y="319559"/>
                      <a:pt x="486851" y="310261"/>
                      <a:pt x="478137" y="313167"/>
                    </a:cubicBezTo>
                    <a:lnTo>
                      <a:pt x="478137" y="313167"/>
                    </a:lnTo>
                    <a:close/>
                    <a:moveTo>
                      <a:pt x="504861" y="239937"/>
                    </a:moveTo>
                    <a:cubicBezTo>
                      <a:pt x="503118" y="232963"/>
                      <a:pt x="493822" y="229476"/>
                      <a:pt x="488013" y="234125"/>
                    </a:cubicBezTo>
                    <a:cubicBezTo>
                      <a:pt x="481622" y="238193"/>
                      <a:pt x="482784" y="248655"/>
                      <a:pt x="489756" y="251561"/>
                    </a:cubicBezTo>
                    <a:cubicBezTo>
                      <a:pt x="496727" y="256791"/>
                      <a:pt x="507766" y="248655"/>
                      <a:pt x="504861" y="239937"/>
                    </a:cubicBezTo>
                    <a:lnTo>
                      <a:pt x="504861" y="239937"/>
                    </a:lnTo>
                    <a:close/>
                    <a:moveTo>
                      <a:pt x="515318" y="156246"/>
                    </a:moveTo>
                    <a:cubicBezTo>
                      <a:pt x="520547" y="162639"/>
                      <a:pt x="511251" y="172519"/>
                      <a:pt x="504280" y="167870"/>
                    </a:cubicBezTo>
                    <a:cubicBezTo>
                      <a:pt x="499051" y="165545"/>
                      <a:pt x="498470" y="157409"/>
                      <a:pt x="503118" y="153921"/>
                    </a:cubicBezTo>
                    <a:cubicBezTo>
                      <a:pt x="507185" y="151597"/>
                      <a:pt x="512995" y="152759"/>
                      <a:pt x="515318" y="156246"/>
                    </a:cubicBezTo>
                    <a:lnTo>
                      <a:pt x="515318" y="156246"/>
                    </a:lnTo>
                    <a:close/>
                    <a:moveTo>
                      <a:pt x="522871" y="73137"/>
                    </a:moveTo>
                    <a:cubicBezTo>
                      <a:pt x="525195" y="75461"/>
                      <a:pt x="528680" y="77786"/>
                      <a:pt x="526357" y="81273"/>
                    </a:cubicBezTo>
                    <a:cubicBezTo>
                      <a:pt x="524033" y="85922"/>
                      <a:pt x="516480" y="83598"/>
                      <a:pt x="517061" y="78367"/>
                    </a:cubicBezTo>
                    <a:cubicBezTo>
                      <a:pt x="517642" y="75461"/>
                      <a:pt x="521128" y="74299"/>
                      <a:pt x="522871" y="73137"/>
                    </a:cubicBezTo>
                    <a:lnTo>
                      <a:pt x="522871" y="73137"/>
                    </a:lnTo>
                    <a:close/>
                    <a:moveTo>
                      <a:pt x="457222" y="602597"/>
                    </a:moveTo>
                    <a:cubicBezTo>
                      <a:pt x="459546" y="608409"/>
                      <a:pt x="451993" y="614221"/>
                      <a:pt x="446764" y="610153"/>
                    </a:cubicBezTo>
                    <a:cubicBezTo>
                      <a:pt x="442117" y="607828"/>
                      <a:pt x="442697" y="600272"/>
                      <a:pt x="447345" y="598529"/>
                    </a:cubicBezTo>
                    <a:cubicBezTo>
                      <a:pt x="451412" y="596785"/>
                      <a:pt x="456641" y="599110"/>
                      <a:pt x="457222" y="602597"/>
                    </a:cubicBezTo>
                    <a:lnTo>
                      <a:pt x="457222" y="602597"/>
                    </a:lnTo>
                    <a:close/>
                    <a:moveTo>
                      <a:pt x="476975" y="463113"/>
                    </a:moveTo>
                    <a:cubicBezTo>
                      <a:pt x="475813" y="454976"/>
                      <a:pt x="465936" y="450326"/>
                      <a:pt x="459546" y="455557"/>
                    </a:cubicBezTo>
                    <a:cubicBezTo>
                      <a:pt x="453155" y="459626"/>
                      <a:pt x="453736" y="470087"/>
                      <a:pt x="460126" y="473574"/>
                    </a:cubicBezTo>
                    <a:cubicBezTo>
                      <a:pt x="467679" y="479386"/>
                      <a:pt x="478717" y="471830"/>
                      <a:pt x="476975" y="463113"/>
                    </a:cubicBezTo>
                    <a:lnTo>
                      <a:pt x="476975" y="463113"/>
                    </a:lnTo>
                    <a:close/>
                    <a:moveTo>
                      <a:pt x="490918" y="378841"/>
                    </a:moveTo>
                    <a:cubicBezTo>
                      <a:pt x="494984" y="388139"/>
                      <a:pt x="483365" y="398601"/>
                      <a:pt x="474651" y="393370"/>
                    </a:cubicBezTo>
                    <a:cubicBezTo>
                      <a:pt x="467098" y="389883"/>
                      <a:pt x="465355" y="378260"/>
                      <a:pt x="472327" y="373610"/>
                    </a:cubicBezTo>
                    <a:cubicBezTo>
                      <a:pt x="478137" y="367798"/>
                      <a:pt x="488013" y="371285"/>
                      <a:pt x="490918" y="378841"/>
                    </a:cubicBezTo>
                    <a:lnTo>
                      <a:pt x="490918" y="378841"/>
                    </a:lnTo>
                    <a:close/>
                    <a:moveTo>
                      <a:pt x="453155" y="661878"/>
                    </a:moveTo>
                    <a:cubicBezTo>
                      <a:pt x="455479" y="665365"/>
                      <a:pt x="450831" y="670015"/>
                      <a:pt x="447345" y="667690"/>
                    </a:cubicBezTo>
                    <a:cubicBezTo>
                      <a:pt x="444440" y="666528"/>
                      <a:pt x="445021" y="663622"/>
                      <a:pt x="445602" y="661297"/>
                    </a:cubicBezTo>
                    <a:cubicBezTo>
                      <a:pt x="447926" y="659554"/>
                      <a:pt x="451993" y="659554"/>
                      <a:pt x="453155" y="661878"/>
                    </a:cubicBezTo>
                    <a:lnTo>
                      <a:pt x="453155" y="661878"/>
                    </a:lnTo>
                    <a:close/>
                    <a:moveTo>
                      <a:pt x="473489" y="518906"/>
                    </a:moveTo>
                    <a:cubicBezTo>
                      <a:pt x="470584" y="511932"/>
                      <a:pt x="460126" y="511932"/>
                      <a:pt x="456641" y="518325"/>
                    </a:cubicBezTo>
                    <a:cubicBezTo>
                      <a:pt x="452574" y="524718"/>
                      <a:pt x="458964" y="534598"/>
                      <a:pt x="466517" y="532274"/>
                    </a:cubicBezTo>
                    <a:cubicBezTo>
                      <a:pt x="472327" y="531693"/>
                      <a:pt x="476393" y="524137"/>
                      <a:pt x="473489" y="518906"/>
                    </a:cubicBezTo>
                    <a:lnTo>
                      <a:pt x="473489" y="518906"/>
                    </a:lnTo>
                    <a:close/>
                    <a:moveTo>
                      <a:pt x="498470" y="291082"/>
                    </a:moveTo>
                    <a:cubicBezTo>
                      <a:pt x="490918" y="285851"/>
                      <a:pt x="478717" y="295150"/>
                      <a:pt x="482203" y="303867"/>
                    </a:cubicBezTo>
                    <a:cubicBezTo>
                      <a:pt x="483365" y="308517"/>
                      <a:pt x="488013" y="310842"/>
                      <a:pt x="491499" y="313167"/>
                    </a:cubicBezTo>
                    <a:cubicBezTo>
                      <a:pt x="496146" y="312004"/>
                      <a:pt x="501375" y="310842"/>
                      <a:pt x="503699" y="306773"/>
                    </a:cubicBezTo>
                    <a:cubicBezTo>
                      <a:pt x="507185" y="301543"/>
                      <a:pt x="503699" y="293987"/>
                      <a:pt x="498470" y="291082"/>
                    </a:cubicBezTo>
                    <a:lnTo>
                      <a:pt x="498470" y="291082"/>
                    </a:lnTo>
                    <a:close/>
                    <a:moveTo>
                      <a:pt x="526938" y="134742"/>
                    </a:moveTo>
                    <a:cubicBezTo>
                      <a:pt x="529842" y="139392"/>
                      <a:pt x="525195" y="144622"/>
                      <a:pt x="520547" y="145204"/>
                    </a:cubicBezTo>
                    <a:cubicBezTo>
                      <a:pt x="514156" y="145204"/>
                      <a:pt x="510671" y="135905"/>
                      <a:pt x="516480" y="132417"/>
                    </a:cubicBezTo>
                    <a:cubicBezTo>
                      <a:pt x="519385" y="128930"/>
                      <a:pt x="525195" y="130674"/>
                      <a:pt x="526938" y="134742"/>
                    </a:cubicBezTo>
                    <a:lnTo>
                      <a:pt x="526938" y="134742"/>
                    </a:lnTo>
                    <a:close/>
                    <a:moveTo>
                      <a:pt x="536814" y="53376"/>
                    </a:moveTo>
                    <a:cubicBezTo>
                      <a:pt x="539719" y="56282"/>
                      <a:pt x="536233" y="59188"/>
                      <a:pt x="533328" y="59769"/>
                    </a:cubicBezTo>
                    <a:cubicBezTo>
                      <a:pt x="532166" y="58607"/>
                      <a:pt x="530424" y="56282"/>
                      <a:pt x="529842" y="55120"/>
                    </a:cubicBezTo>
                    <a:cubicBezTo>
                      <a:pt x="531585" y="54539"/>
                      <a:pt x="534490" y="50470"/>
                      <a:pt x="536814" y="53376"/>
                    </a:cubicBezTo>
                    <a:lnTo>
                      <a:pt x="536814" y="53376"/>
                    </a:lnTo>
                    <a:close/>
                    <a:moveTo>
                      <a:pt x="517061" y="217852"/>
                    </a:moveTo>
                    <a:cubicBezTo>
                      <a:pt x="518223" y="224245"/>
                      <a:pt x="511833" y="230638"/>
                      <a:pt x="505442" y="228895"/>
                    </a:cubicBezTo>
                    <a:cubicBezTo>
                      <a:pt x="497889" y="227732"/>
                      <a:pt x="494984" y="216689"/>
                      <a:pt x="501375" y="212040"/>
                    </a:cubicBezTo>
                    <a:cubicBezTo>
                      <a:pt x="506023" y="206810"/>
                      <a:pt x="515899" y="210878"/>
                      <a:pt x="517061" y="217852"/>
                    </a:cubicBezTo>
                    <a:lnTo>
                      <a:pt x="517061" y="217852"/>
                    </a:lnTo>
                    <a:close/>
                    <a:moveTo>
                      <a:pt x="469422" y="578187"/>
                    </a:moveTo>
                    <a:cubicBezTo>
                      <a:pt x="467098" y="574119"/>
                      <a:pt x="461288" y="573538"/>
                      <a:pt x="457803" y="577025"/>
                    </a:cubicBezTo>
                    <a:cubicBezTo>
                      <a:pt x="451412" y="581675"/>
                      <a:pt x="458384" y="592717"/>
                      <a:pt x="465355" y="589811"/>
                    </a:cubicBezTo>
                    <a:cubicBezTo>
                      <a:pt x="470003" y="588068"/>
                      <a:pt x="471746" y="582256"/>
                      <a:pt x="469422" y="578187"/>
                    </a:cubicBezTo>
                    <a:lnTo>
                      <a:pt x="469422" y="578187"/>
                    </a:lnTo>
                    <a:close/>
                    <a:moveTo>
                      <a:pt x="488013" y="436378"/>
                    </a:moveTo>
                    <a:cubicBezTo>
                      <a:pt x="491499" y="443352"/>
                      <a:pt x="486270" y="452070"/>
                      <a:pt x="478717" y="452651"/>
                    </a:cubicBezTo>
                    <a:cubicBezTo>
                      <a:pt x="470003" y="453814"/>
                      <a:pt x="463612" y="442771"/>
                      <a:pt x="468841" y="435216"/>
                    </a:cubicBezTo>
                    <a:cubicBezTo>
                      <a:pt x="472908" y="427660"/>
                      <a:pt x="485108" y="428822"/>
                      <a:pt x="488013" y="436378"/>
                    </a:cubicBezTo>
                    <a:lnTo>
                      <a:pt x="488013" y="436378"/>
                    </a:lnTo>
                    <a:close/>
                    <a:moveTo>
                      <a:pt x="503118" y="356174"/>
                    </a:moveTo>
                    <a:cubicBezTo>
                      <a:pt x="506023" y="364311"/>
                      <a:pt x="497308" y="373610"/>
                      <a:pt x="488594" y="370704"/>
                    </a:cubicBezTo>
                    <a:cubicBezTo>
                      <a:pt x="479879" y="368960"/>
                      <a:pt x="476975" y="356174"/>
                      <a:pt x="483946" y="350944"/>
                    </a:cubicBezTo>
                    <a:cubicBezTo>
                      <a:pt x="490337" y="345132"/>
                      <a:pt x="500794" y="348619"/>
                      <a:pt x="503118" y="356174"/>
                    </a:cubicBezTo>
                    <a:lnTo>
                      <a:pt x="503118" y="356174"/>
                    </a:lnTo>
                    <a:close/>
                    <a:moveTo>
                      <a:pt x="538557" y="111495"/>
                    </a:moveTo>
                    <a:cubicBezTo>
                      <a:pt x="542624" y="117888"/>
                      <a:pt x="531585" y="124281"/>
                      <a:pt x="528100" y="117307"/>
                    </a:cubicBezTo>
                    <a:cubicBezTo>
                      <a:pt x="523452" y="110914"/>
                      <a:pt x="535071" y="103939"/>
                      <a:pt x="538557" y="111495"/>
                    </a:cubicBezTo>
                    <a:lnTo>
                      <a:pt x="538557" y="111495"/>
                    </a:lnTo>
                    <a:close/>
                    <a:moveTo>
                      <a:pt x="486270" y="496240"/>
                    </a:moveTo>
                    <a:cubicBezTo>
                      <a:pt x="489175" y="503215"/>
                      <a:pt x="482784" y="511351"/>
                      <a:pt x="475232" y="509608"/>
                    </a:cubicBezTo>
                    <a:cubicBezTo>
                      <a:pt x="468260" y="509026"/>
                      <a:pt x="464193" y="499727"/>
                      <a:pt x="468841" y="493915"/>
                    </a:cubicBezTo>
                    <a:cubicBezTo>
                      <a:pt x="472908" y="487522"/>
                      <a:pt x="483365" y="489266"/>
                      <a:pt x="486270" y="496240"/>
                    </a:cubicBezTo>
                    <a:lnTo>
                      <a:pt x="486270" y="496240"/>
                    </a:lnTo>
                    <a:close/>
                    <a:moveTo>
                      <a:pt x="507185" y="266672"/>
                    </a:moveTo>
                    <a:cubicBezTo>
                      <a:pt x="503118" y="267834"/>
                      <a:pt x="498470" y="268415"/>
                      <a:pt x="496146" y="273065"/>
                    </a:cubicBezTo>
                    <a:cubicBezTo>
                      <a:pt x="490918" y="280620"/>
                      <a:pt x="500213" y="292825"/>
                      <a:pt x="508928" y="288757"/>
                    </a:cubicBezTo>
                    <a:cubicBezTo>
                      <a:pt x="513575" y="287594"/>
                      <a:pt x="515318" y="282945"/>
                      <a:pt x="517061" y="279458"/>
                    </a:cubicBezTo>
                    <a:cubicBezTo>
                      <a:pt x="516480" y="273065"/>
                      <a:pt x="512995" y="268415"/>
                      <a:pt x="507185" y="266672"/>
                    </a:cubicBezTo>
                    <a:lnTo>
                      <a:pt x="507185" y="266672"/>
                    </a:lnTo>
                    <a:close/>
                    <a:moveTo>
                      <a:pt x="528100" y="194604"/>
                    </a:moveTo>
                    <a:cubicBezTo>
                      <a:pt x="526938" y="189374"/>
                      <a:pt x="520547" y="184724"/>
                      <a:pt x="515899" y="188211"/>
                    </a:cubicBezTo>
                    <a:cubicBezTo>
                      <a:pt x="510090" y="190536"/>
                      <a:pt x="508928" y="198673"/>
                      <a:pt x="513575" y="202741"/>
                    </a:cubicBezTo>
                    <a:cubicBezTo>
                      <a:pt x="518804" y="208553"/>
                      <a:pt x="529842" y="202741"/>
                      <a:pt x="528100" y="194604"/>
                    </a:cubicBezTo>
                    <a:lnTo>
                      <a:pt x="528100" y="194604"/>
                    </a:lnTo>
                    <a:close/>
                    <a:moveTo>
                      <a:pt x="466517" y="640374"/>
                    </a:moveTo>
                    <a:cubicBezTo>
                      <a:pt x="467098" y="644443"/>
                      <a:pt x="461288" y="647930"/>
                      <a:pt x="458384" y="645024"/>
                    </a:cubicBezTo>
                    <a:cubicBezTo>
                      <a:pt x="454898" y="643280"/>
                      <a:pt x="455479" y="636887"/>
                      <a:pt x="459546" y="635725"/>
                    </a:cubicBezTo>
                    <a:cubicBezTo>
                      <a:pt x="462450" y="634563"/>
                      <a:pt x="466517" y="636887"/>
                      <a:pt x="466517" y="640374"/>
                    </a:cubicBezTo>
                    <a:lnTo>
                      <a:pt x="466517" y="640374"/>
                    </a:lnTo>
                    <a:close/>
                    <a:moveTo>
                      <a:pt x="501375" y="415455"/>
                    </a:moveTo>
                    <a:cubicBezTo>
                      <a:pt x="504280" y="424754"/>
                      <a:pt x="492661" y="433472"/>
                      <a:pt x="484527" y="427660"/>
                    </a:cubicBezTo>
                    <a:cubicBezTo>
                      <a:pt x="476975" y="424173"/>
                      <a:pt x="477555" y="411968"/>
                      <a:pt x="484527" y="408481"/>
                    </a:cubicBezTo>
                    <a:cubicBezTo>
                      <a:pt x="490918" y="404413"/>
                      <a:pt x="500213" y="408481"/>
                      <a:pt x="501375" y="415455"/>
                    </a:cubicBezTo>
                    <a:lnTo>
                      <a:pt x="501375" y="415455"/>
                    </a:lnTo>
                    <a:close/>
                    <a:moveTo>
                      <a:pt x="482203" y="554359"/>
                    </a:moveTo>
                    <a:cubicBezTo>
                      <a:pt x="485108" y="559008"/>
                      <a:pt x="482784" y="565983"/>
                      <a:pt x="477555" y="566564"/>
                    </a:cubicBezTo>
                    <a:cubicBezTo>
                      <a:pt x="471746" y="568889"/>
                      <a:pt x="465355" y="561914"/>
                      <a:pt x="467679" y="556102"/>
                    </a:cubicBezTo>
                    <a:cubicBezTo>
                      <a:pt x="468841" y="549710"/>
                      <a:pt x="478717" y="549128"/>
                      <a:pt x="482203" y="554359"/>
                    </a:cubicBezTo>
                    <a:lnTo>
                      <a:pt x="482203" y="554359"/>
                    </a:lnTo>
                    <a:close/>
                    <a:moveTo>
                      <a:pt x="514156" y="331765"/>
                    </a:moveTo>
                    <a:cubicBezTo>
                      <a:pt x="517642" y="338739"/>
                      <a:pt x="512413" y="347456"/>
                      <a:pt x="504861" y="348038"/>
                    </a:cubicBezTo>
                    <a:cubicBezTo>
                      <a:pt x="495566" y="349200"/>
                      <a:pt x="488594" y="337576"/>
                      <a:pt x="494404" y="330021"/>
                    </a:cubicBezTo>
                    <a:cubicBezTo>
                      <a:pt x="499051" y="323047"/>
                      <a:pt x="510671" y="323628"/>
                      <a:pt x="514156" y="331765"/>
                    </a:cubicBezTo>
                    <a:lnTo>
                      <a:pt x="514156" y="331765"/>
                    </a:lnTo>
                    <a:close/>
                    <a:moveTo>
                      <a:pt x="522871" y="245749"/>
                    </a:moveTo>
                    <a:cubicBezTo>
                      <a:pt x="528100" y="248655"/>
                      <a:pt x="529842" y="256210"/>
                      <a:pt x="525776" y="260278"/>
                    </a:cubicBezTo>
                    <a:cubicBezTo>
                      <a:pt x="523452" y="263184"/>
                      <a:pt x="519385" y="263766"/>
                      <a:pt x="516480" y="264928"/>
                    </a:cubicBezTo>
                    <a:cubicBezTo>
                      <a:pt x="512995" y="263184"/>
                      <a:pt x="508347" y="260278"/>
                      <a:pt x="507766" y="255629"/>
                    </a:cubicBezTo>
                    <a:cubicBezTo>
                      <a:pt x="506023" y="248655"/>
                      <a:pt x="516480" y="241099"/>
                      <a:pt x="522871" y="245749"/>
                    </a:cubicBezTo>
                    <a:lnTo>
                      <a:pt x="522871" y="245749"/>
                    </a:lnTo>
                    <a:close/>
                    <a:moveTo>
                      <a:pt x="532747" y="164964"/>
                    </a:moveTo>
                    <a:cubicBezTo>
                      <a:pt x="536233" y="164964"/>
                      <a:pt x="537976" y="168451"/>
                      <a:pt x="540300" y="171357"/>
                    </a:cubicBezTo>
                    <a:cubicBezTo>
                      <a:pt x="540300" y="173100"/>
                      <a:pt x="539719" y="176006"/>
                      <a:pt x="539138" y="177169"/>
                    </a:cubicBezTo>
                    <a:cubicBezTo>
                      <a:pt x="535652" y="181237"/>
                      <a:pt x="528680" y="182400"/>
                      <a:pt x="525195" y="177169"/>
                    </a:cubicBezTo>
                    <a:cubicBezTo>
                      <a:pt x="521128" y="171938"/>
                      <a:pt x="526357" y="164383"/>
                      <a:pt x="532747" y="164964"/>
                    </a:cubicBezTo>
                    <a:lnTo>
                      <a:pt x="532747" y="164964"/>
                    </a:lnTo>
                    <a:close/>
                    <a:moveTo>
                      <a:pt x="546109" y="85341"/>
                    </a:moveTo>
                    <a:cubicBezTo>
                      <a:pt x="547853" y="87085"/>
                      <a:pt x="552500" y="89991"/>
                      <a:pt x="549596" y="93478"/>
                    </a:cubicBezTo>
                    <a:cubicBezTo>
                      <a:pt x="547853" y="96965"/>
                      <a:pt x="542624" y="96384"/>
                      <a:pt x="541462" y="92897"/>
                    </a:cubicBezTo>
                    <a:cubicBezTo>
                      <a:pt x="539138" y="89410"/>
                      <a:pt x="543786" y="87666"/>
                      <a:pt x="546109" y="85341"/>
                    </a:cubicBezTo>
                    <a:lnTo>
                      <a:pt x="546109" y="85341"/>
                    </a:lnTo>
                    <a:close/>
                    <a:moveTo>
                      <a:pt x="479298" y="614802"/>
                    </a:moveTo>
                    <a:cubicBezTo>
                      <a:pt x="483365" y="621195"/>
                      <a:pt x="472327" y="627588"/>
                      <a:pt x="468841" y="620614"/>
                    </a:cubicBezTo>
                    <a:cubicBezTo>
                      <a:pt x="464193" y="614221"/>
                      <a:pt x="476393" y="607247"/>
                      <a:pt x="479298" y="614802"/>
                    </a:cubicBezTo>
                    <a:lnTo>
                      <a:pt x="479298" y="614802"/>
                    </a:lnTo>
                    <a:close/>
                    <a:moveTo>
                      <a:pt x="499051" y="473574"/>
                    </a:moveTo>
                    <a:cubicBezTo>
                      <a:pt x="501956" y="479967"/>
                      <a:pt x="496146" y="487522"/>
                      <a:pt x="489756" y="487522"/>
                    </a:cubicBezTo>
                    <a:cubicBezTo>
                      <a:pt x="481041" y="488104"/>
                      <a:pt x="475232" y="475899"/>
                      <a:pt x="482203" y="470087"/>
                    </a:cubicBezTo>
                    <a:cubicBezTo>
                      <a:pt x="486851" y="464856"/>
                      <a:pt x="496146" y="467181"/>
                      <a:pt x="499051" y="473574"/>
                    </a:cubicBezTo>
                    <a:lnTo>
                      <a:pt x="499051" y="473574"/>
                    </a:lnTo>
                    <a:close/>
                    <a:moveTo>
                      <a:pt x="513575" y="392789"/>
                    </a:moveTo>
                    <a:cubicBezTo>
                      <a:pt x="512413" y="385815"/>
                      <a:pt x="503118" y="381746"/>
                      <a:pt x="497308" y="385815"/>
                    </a:cubicBezTo>
                    <a:cubicBezTo>
                      <a:pt x="489756" y="389302"/>
                      <a:pt x="489756" y="402088"/>
                      <a:pt x="497889" y="405575"/>
                    </a:cubicBezTo>
                    <a:cubicBezTo>
                      <a:pt x="505442" y="410225"/>
                      <a:pt x="516480" y="402088"/>
                      <a:pt x="513575" y="392789"/>
                    </a:cubicBezTo>
                    <a:lnTo>
                      <a:pt x="513575" y="392789"/>
                    </a:lnTo>
                    <a:close/>
                    <a:moveTo>
                      <a:pt x="475232" y="674665"/>
                    </a:moveTo>
                    <a:cubicBezTo>
                      <a:pt x="475813" y="675246"/>
                      <a:pt x="475813" y="676408"/>
                      <a:pt x="475232" y="676989"/>
                    </a:cubicBezTo>
                    <a:cubicBezTo>
                      <a:pt x="473489" y="677571"/>
                      <a:pt x="472327" y="678152"/>
                      <a:pt x="470584" y="678733"/>
                    </a:cubicBezTo>
                    <a:cubicBezTo>
                      <a:pt x="470003" y="678152"/>
                      <a:pt x="470003" y="678152"/>
                      <a:pt x="469422" y="676989"/>
                    </a:cubicBezTo>
                    <a:cubicBezTo>
                      <a:pt x="468260" y="674083"/>
                      <a:pt x="474070" y="670596"/>
                      <a:pt x="475232" y="674665"/>
                    </a:cubicBezTo>
                    <a:lnTo>
                      <a:pt x="475232" y="674665"/>
                    </a:lnTo>
                    <a:close/>
                    <a:moveTo>
                      <a:pt x="495566" y="531111"/>
                    </a:moveTo>
                    <a:cubicBezTo>
                      <a:pt x="499051" y="536923"/>
                      <a:pt x="494404" y="545060"/>
                      <a:pt x="487432" y="543898"/>
                    </a:cubicBezTo>
                    <a:cubicBezTo>
                      <a:pt x="481622" y="543898"/>
                      <a:pt x="477555" y="536923"/>
                      <a:pt x="479879" y="531693"/>
                    </a:cubicBezTo>
                    <a:cubicBezTo>
                      <a:pt x="482203" y="525881"/>
                      <a:pt x="492080" y="525300"/>
                      <a:pt x="495566" y="531111"/>
                    </a:cubicBezTo>
                    <a:lnTo>
                      <a:pt x="495566" y="531111"/>
                    </a:lnTo>
                    <a:close/>
                    <a:moveTo>
                      <a:pt x="526938" y="310842"/>
                    </a:moveTo>
                    <a:cubicBezTo>
                      <a:pt x="530424" y="320141"/>
                      <a:pt x="517061" y="328859"/>
                      <a:pt x="510090" y="321884"/>
                    </a:cubicBezTo>
                    <a:cubicBezTo>
                      <a:pt x="503118" y="317235"/>
                      <a:pt x="504861" y="306192"/>
                      <a:pt x="512413" y="303286"/>
                    </a:cubicBezTo>
                    <a:cubicBezTo>
                      <a:pt x="518223" y="299799"/>
                      <a:pt x="525776" y="304449"/>
                      <a:pt x="526938" y="310842"/>
                    </a:cubicBezTo>
                    <a:lnTo>
                      <a:pt x="526938" y="310842"/>
                    </a:lnTo>
                    <a:close/>
                    <a:moveTo>
                      <a:pt x="550176" y="147528"/>
                    </a:moveTo>
                    <a:cubicBezTo>
                      <a:pt x="550176" y="150434"/>
                      <a:pt x="550176" y="155084"/>
                      <a:pt x="546691" y="156246"/>
                    </a:cubicBezTo>
                    <a:cubicBezTo>
                      <a:pt x="541462" y="159152"/>
                      <a:pt x="534490" y="153340"/>
                      <a:pt x="537395" y="147528"/>
                    </a:cubicBezTo>
                    <a:cubicBezTo>
                      <a:pt x="539138" y="141135"/>
                      <a:pt x="547853" y="142298"/>
                      <a:pt x="550176" y="147528"/>
                    </a:cubicBezTo>
                    <a:lnTo>
                      <a:pt x="550176" y="147528"/>
                    </a:lnTo>
                    <a:close/>
                    <a:moveTo>
                      <a:pt x="560634" y="68487"/>
                    </a:moveTo>
                    <a:cubicBezTo>
                      <a:pt x="560053" y="71393"/>
                      <a:pt x="555986" y="73137"/>
                      <a:pt x="554824" y="69068"/>
                    </a:cubicBezTo>
                    <a:cubicBezTo>
                      <a:pt x="553662" y="67325"/>
                      <a:pt x="554824" y="65581"/>
                      <a:pt x="556567" y="65000"/>
                    </a:cubicBezTo>
                    <a:cubicBezTo>
                      <a:pt x="557729" y="66162"/>
                      <a:pt x="559472" y="67325"/>
                      <a:pt x="560634" y="68487"/>
                    </a:cubicBezTo>
                    <a:lnTo>
                      <a:pt x="560634" y="68487"/>
                    </a:lnTo>
                    <a:close/>
                    <a:moveTo>
                      <a:pt x="539719" y="230057"/>
                    </a:moveTo>
                    <a:cubicBezTo>
                      <a:pt x="539138" y="223083"/>
                      <a:pt x="529842" y="219595"/>
                      <a:pt x="524614" y="223664"/>
                    </a:cubicBezTo>
                    <a:cubicBezTo>
                      <a:pt x="519385" y="227732"/>
                      <a:pt x="520547" y="236450"/>
                      <a:pt x="526357" y="239356"/>
                    </a:cubicBezTo>
                    <a:cubicBezTo>
                      <a:pt x="532166" y="243424"/>
                      <a:pt x="540881" y="237612"/>
                      <a:pt x="539719" y="230057"/>
                    </a:cubicBezTo>
                    <a:lnTo>
                      <a:pt x="539719" y="230057"/>
                    </a:lnTo>
                    <a:close/>
                    <a:moveTo>
                      <a:pt x="511251" y="450908"/>
                    </a:moveTo>
                    <a:cubicBezTo>
                      <a:pt x="508928" y="444515"/>
                      <a:pt x="500213" y="441609"/>
                      <a:pt x="494984" y="445677"/>
                    </a:cubicBezTo>
                    <a:cubicBezTo>
                      <a:pt x="488013" y="450326"/>
                      <a:pt x="490337" y="462532"/>
                      <a:pt x="498470" y="463694"/>
                    </a:cubicBezTo>
                    <a:cubicBezTo>
                      <a:pt x="506023" y="466600"/>
                      <a:pt x="514156" y="458463"/>
                      <a:pt x="511251" y="450908"/>
                    </a:cubicBezTo>
                    <a:lnTo>
                      <a:pt x="511251" y="450908"/>
                    </a:lnTo>
                    <a:close/>
                    <a:moveTo>
                      <a:pt x="492661" y="592717"/>
                    </a:moveTo>
                    <a:cubicBezTo>
                      <a:pt x="494404" y="600854"/>
                      <a:pt x="481041" y="603760"/>
                      <a:pt x="479298" y="595623"/>
                    </a:cubicBezTo>
                    <a:cubicBezTo>
                      <a:pt x="477555" y="587487"/>
                      <a:pt x="490918" y="584581"/>
                      <a:pt x="492661" y="592717"/>
                    </a:cubicBezTo>
                    <a:lnTo>
                      <a:pt x="492661" y="592717"/>
                    </a:lnTo>
                    <a:close/>
                    <a:moveTo>
                      <a:pt x="525776" y="370123"/>
                    </a:moveTo>
                    <a:cubicBezTo>
                      <a:pt x="524614" y="363148"/>
                      <a:pt x="515899" y="358499"/>
                      <a:pt x="509509" y="362567"/>
                    </a:cubicBezTo>
                    <a:cubicBezTo>
                      <a:pt x="502537" y="366054"/>
                      <a:pt x="501956" y="377097"/>
                      <a:pt x="508928" y="381165"/>
                    </a:cubicBezTo>
                    <a:cubicBezTo>
                      <a:pt x="516480" y="386977"/>
                      <a:pt x="528100" y="379422"/>
                      <a:pt x="525776" y="370123"/>
                    </a:cubicBezTo>
                    <a:lnTo>
                      <a:pt x="525776" y="370123"/>
                    </a:lnTo>
                    <a:close/>
                    <a:moveTo>
                      <a:pt x="482784" y="649092"/>
                    </a:moveTo>
                    <a:cubicBezTo>
                      <a:pt x="486270" y="645605"/>
                      <a:pt x="488594" y="650836"/>
                      <a:pt x="490337" y="653161"/>
                    </a:cubicBezTo>
                    <a:cubicBezTo>
                      <a:pt x="488594" y="654904"/>
                      <a:pt x="486270" y="656067"/>
                      <a:pt x="484527" y="657810"/>
                    </a:cubicBezTo>
                    <a:cubicBezTo>
                      <a:pt x="482203" y="655485"/>
                      <a:pt x="478137" y="651417"/>
                      <a:pt x="482784" y="649092"/>
                    </a:cubicBezTo>
                    <a:lnTo>
                      <a:pt x="482784" y="649092"/>
                    </a:lnTo>
                    <a:close/>
                    <a:moveTo>
                      <a:pt x="508928" y="510189"/>
                    </a:moveTo>
                    <a:cubicBezTo>
                      <a:pt x="511833" y="517163"/>
                      <a:pt x="501956" y="524718"/>
                      <a:pt x="495566" y="520069"/>
                    </a:cubicBezTo>
                    <a:cubicBezTo>
                      <a:pt x="490918" y="517744"/>
                      <a:pt x="489175" y="510189"/>
                      <a:pt x="493242" y="506702"/>
                    </a:cubicBezTo>
                    <a:cubicBezTo>
                      <a:pt x="497308" y="500890"/>
                      <a:pt x="507185" y="503215"/>
                      <a:pt x="508928" y="510189"/>
                    </a:cubicBezTo>
                    <a:lnTo>
                      <a:pt x="508928" y="510189"/>
                    </a:lnTo>
                    <a:close/>
                    <a:moveTo>
                      <a:pt x="524614" y="281201"/>
                    </a:moveTo>
                    <a:cubicBezTo>
                      <a:pt x="532166" y="277133"/>
                      <a:pt x="538557" y="284688"/>
                      <a:pt x="539719" y="291663"/>
                    </a:cubicBezTo>
                    <a:cubicBezTo>
                      <a:pt x="537395" y="298056"/>
                      <a:pt x="530424" y="303867"/>
                      <a:pt x="524033" y="299799"/>
                    </a:cubicBezTo>
                    <a:cubicBezTo>
                      <a:pt x="516480" y="296312"/>
                      <a:pt x="517061" y="284107"/>
                      <a:pt x="524614" y="281201"/>
                    </a:cubicBezTo>
                    <a:lnTo>
                      <a:pt x="524614" y="281201"/>
                    </a:lnTo>
                    <a:close/>
                    <a:moveTo>
                      <a:pt x="538557" y="200998"/>
                    </a:moveTo>
                    <a:cubicBezTo>
                      <a:pt x="544948" y="196929"/>
                      <a:pt x="550758" y="203322"/>
                      <a:pt x="551919" y="209134"/>
                    </a:cubicBezTo>
                    <a:cubicBezTo>
                      <a:pt x="550176" y="213783"/>
                      <a:pt x="544948" y="219014"/>
                      <a:pt x="539138" y="216108"/>
                    </a:cubicBezTo>
                    <a:cubicBezTo>
                      <a:pt x="532747" y="213202"/>
                      <a:pt x="531585" y="203904"/>
                      <a:pt x="538557" y="200998"/>
                    </a:cubicBezTo>
                    <a:lnTo>
                      <a:pt x="538557" y="200998"/>
                    </a:lnTo>
                    <a:close/>
                    <a:moveTo>
                      <a:pt x="561796" y="124862"/>
                    </a:moveTo>
                    <a:cubicBezTo>
                      <a:pt x="563539" y="129511"/>
                      <a:pt x="557148" y="134161"/>
                      <a:pt x="553081" y="131255"/>
                    </a:cubicBezTo>
                    <a:cubicBezTo>
                      <a:pt x="549596" y="129511"/>
                      <a:pt x="549596" y="124281"/>
                      <a:pt x="552500" y="121956"/>
                    </a:cubicBezTo>
                    <a:cubicBezTo>
                      <a:pt x="555405" y="119632"/>
                      <a:pt x="560634" y="121375"/>
                      <a:pt x="561796" y="124862"/>
                    </a:cubicBezTo>
                    <a:lnTo>
                      <a:pt x="561796" y="124862"/>
                    </a:lnTo>
                    <a:close/>
                    <a:moveTo>
                      <a:pt x="510671" y="420686"/>
                    </a:moveTo>
                    <a:cubicBezTo>
                      <a:pt x="502537" y="423011"/>
                      <a:pt x="500794" y="435216"/>
                      <a:pt x="508347" y="439284"/>
                    </a:cubicBezTo>
                    <a:cubicBezTo>
                      <a:pt x="513575" y="443352"/>
                      <a:pt x="519966" y="439865"/>
                      <a:pt x="524033" y="435216"/>
                    </a:cubicBezTo>
                    <a:cubicBezTo>
                      <a:pt x="526938" y="427660"/>
                      <a:pt x="519385" y="417780"/>
                      <a:pt x="510671" y="420686"/>
                    </a:cubicBezTo>
                    <a:lnTo>
                      <a:pt x="510671" y="420686"/>
                    </a:lnTo>
                    <a:close/>
                    <a:moveTo>
                      <a:pt x="499632" y="563077"/>
                    </a:moveTo>
                    <a:cubicBezTo>
                      <a:pt x="503118" y="565401"/>
                      <a:pt x="505442" y="568307"/>
                      <a:pt x="506604" y="571795"/>
                    </a:cubicBezTo>
                    <a:cubicBezTo>
                      <a:pt x="504280" y="575282"/>
                      <a:pt x="501956" y="579350"/>
                      <a:pt x="497308" y="578769"/>
                    </a:cubicBezTo>
                    <a:cubicBezTo>
                      <a:pt x="493242" y="577606"/>
                      <a:pt x="489756" y="572376"/>
                      <a:pt x="491499" y="568307"/>
                    </a:cubicBezTo>
                    <a:cubicBezTo>
                      <a:pt x="493242" y="564820"/>
                      <a:pt x="496727" y="564239"/>
                      <a:pt x="499632" y="563077"/>
                    </a:cubicBezTo>
                    <a:lnTo>
                      <a:pt x="499632" y="563077"/>
                    </a:lnTo>
                    <a:close/>
                    <a:moveTo>
                      <a:pt x="537395" y="345713"/>
                    </a:moveTo>
                    <a:cubicBezTo>
                      <a:pt x="535071" y="339320"/>
                      <a:pt x="527519" y="335833"/>
                      <a:pt x="521709" y="339901"/>
                    </a:cubicBezTo>
                    <a:cubicBezTo>
                      <a:pt x="514156" y="343388"/>
                      <a:pt x="514737" y="355593"/>
                      <a:pt x="522290" y="358499"/>
                    </a:cubicBezTo>
                    <a:cubicBezTo>
                      <a:pt x="530424" y="362567"/>
                      <a:pt x="540300" y="354431"/>
                      <a:pt x="537395" y="345713"/>
                    </a:cubicBezTo>
                    <a:lnTo>
                      <a:pt x="537395" y="345713"/>
                    </a:lnTo>
                    <a:close/>
                    <a:moveTo>
                      <a:pt x="550176" y="264928"/>
                    </a:moveTo>
                    <a:cubicBezTo>
                      <a:pt x="548434" y="259116"/>
                      <a:pt x="541462" y="255048"/>
                      <a:pt x="536233" y="259116"/>
                    </a:cubicBezTo>
                    <a:cubicBezTo>
                      <a:pt x="529842" y="262022"/>
                      <a:pt x="529842" y="270740"/>
                      <a:pt x="535071" y="274808"/>
                    </a:cubicBezTo>
                    <a:cubicBezTo>
                      <a:pt x="541462" y="281201"/>
                      <a:pt x="553081" y="273065"/>
                      <a:pt x="550176" y="264928"/>
                    </a:cubicBezTo>
                    <a:lnTo>
                      <a:pt x="550176" y="264928"/>
                    </a:lnTo>
                    <a:close/>
                    <a:moveTo>
                      <a:pt x="561796" y="182981"/>
                    </a:moveTo>
                    <a:cubicBezTo>
                      <a:pt x="564120" y="188211"/>
                      <a:pt x="558891" y="194604"/>
                      <a:pt x="553081" y="192861"/>
                    </a:cubicBezTo>
                    <a:cubicBezTo>
                      <a:pt x="547272" y="191698"/>
                      <a:pt x="544948" y="182981"/>
                      <a:pt x="550176" y="179494"/>
                    </a:cubicBezTo>
                    <a:cubicBezTo>
                      <a:pt x="554243" y="176588"/>
                      <a:pt x="560053" y="178331"/>
                      <a:pt x="561796" y="182981"/>
                    </a:cubicBezTo>
                    <a:lnTo>
                      <a:pt x="561796" y="182981"/>
                    </a:lnTo>
                    <a:close/>
                    <a:moveTo>
                      <a:pt x="572834" y="102196"/>
                    </a:moveTo>
                    <a:cubicBezTo>
                      <a:pt x="572834" y="104520"/>
                      <a:pt x="571672" y="108008"/>
                      <a:pt x="568767" y="107426"/>
                    </a:cubicBezTo>
                    <a:cubicBezTo>
                      <a:pt x="564701" y="108589"/>
                      <a:pt x="562377" y="101615"/>
                      <a:pt x="565863" y="99871"/>
                    </a:cubicBezTo>
                    <a:cubicBezTo>
                      <a:pt x="568187" y="97546"/>
                      <a:pt x="571672" y="99290"/>
                      <a:pt x="572834" y="102196"/>
                    </a:cubicBezTo>
                    <a:lnTo>
                      <a:pt x="572834" y="102196"/>
                    </a:lnTo>
                    <a:close/>
                    <a:moveTo>
                      <a:pt x="521128" y="485779"/>
                    </a:moveTo>
                    <a:cubicBezTo>
                      <a:pt x="519385" y="480548"/>
                      <a:pt x="511833" y="478223"/>
                      <a:pt x="507185" y="481711"/>
                    </a:cubicBezTo>
                    <a:cubicBezTo>
                      <a:pt x="501375" y="485198"/>
                      <a:pt x="501956" y="495078"/>
                      <a:pt x="508347" y="497403"/>
                    </a:cubicBezTo>
                    <a:cubicBezTo>
                      <a:pt x="515899" y="501471"/>
                      <a:pt x="524614" y="493334"/>
                      <a:pt x="521128" y="485779"/>
                    </a:cubicBezTo>
                    <a:lnTo>
                      <a:pt x="521128" y="485779"/>
                    </a:lnTo>
                    <a:close/>
                    <a:moveTo>
                      <a:pt x="502537" y="628170"/>
                    </a:moveTo>
                    <a:cubicBezTo>
                      <a:pt x="501956" y="630494"/>
                      <a:pt x="501956" y="633400"/>
                      <a:pt x="499051" y="633982"/>
                    </a:cubicBezTo>
                    <a:cubicBezTo>
                      <a:pt x="495566" y="635725"/>
                      <a:pt x="490918" y="631076"/>
                      <a:pt x="493242" y="627588"/>
                    </a:cubicBezTo>
                    <a:cubicBezTo>
                      <a:pt x="493822" y="625264"/>
                      <a:pt x="496727" y="625264"/>
                      <a:pt x="498470" y="624101"/>
                    </a:cubicBezTo>
                    <a:cubicBezTo>
                      <a:pt x="499632" y="625264"/>
                      <a:pt x="501375" y="626426"/>
                      <a:pt x="502537" y="628170"/>
                    </a:cubicBezTo>
                    <a:lnTo>
                      <a:pt x="502537" y="628170"/>
                    </a:lnTo>
                    <a:close/>
                    <a:moveTo>
                      <a:pt x="535652" y="403832"/>
                    </a:moveTo>
                    <a:cubicBezTo>
                      <a:pt x="539138" y="410806"/>
                      <a:pt x="531004" y="419524"/>
                      <a:pt x="523452" y="417780"/>
                    </a:cubicBezTo>
                    <a:cubicBezTo>
                      <a:pt x="516480" y="416618"/>
                      <a:pt x="512413" y="407319"/>
                      <a:pt x="517061" y="401507"/>
                    </a:cubicBezTo>
                    <a:cubicBezTo>
                      <a:pt x="521709" y="394533"/>
                      <a:pt x="533328" y="396276"/>
                      <a:pt x="535652" y="403832"/>
                    </a:cubicBezTo>
                    <a:lnTo>
                      <a:pt x="535652" y="403832"/>
                    </a:lnTo>
                    <a:close/>
                    <a:moveTo>
                      <a:pt x="517642" y="543316"/>
                    </a:moveTo>
                    <a:cubicBezTo>
                      <a:pt x="518223" y="545060"/>
                      <a:pt x="518804" y="547385"/>
                      <a:pt x="518804" y="549128"/>
                    </a:cubicBezTo>
                    <a:cubicBezTo>
                      <a:pt x="517642" y="550872"/>
                      <a:pt x="517061" y="552615"/>
                      <a:pt x="515899" y="554359"/>
                    </a:cubicBezTo>
                    <a:cubicBezTo>
                      <a:pt x="510090" y="558427"/>
                      <a:pt x="502537" y="553778"/>
                      <a:pt x="502537" y="546804"/>
                    </a:cubicBezTo>
                    <a:cubicBezTo>
                      <a:pt x="504280" y="539829"/>
                      <a:pt x="512995" y="537504"/>
                      <a:pt x="517642" y="543316"/>
                    </a:cubicBezTo>
                    <a:lnTo>
                      <a:pt x="517642" y="543316"/>
                    </a:lnTo>
                    <a:close/>
                    <a:moveTo>
                      <a:pt x="549596" y="323047"/>
                    </a:moveTo>
                    <a:cubicBezTo>
                      <a:pt x="547853" y="317235"/>
                      <a:pt x="540881" y="313167"/>
                      <a:pt x="535652" y="316654"/>
                    </a:cubicBezTo>
                    <a:cubicBezTo>
                      <a:pt x="528680" y="319559"/>
                      <a:pt x="527519" y="329440"/>
                      <a:pt x="533909" y="334089"/>
                    </a:cubicBezTo>
                    <a:cubicBezTo>
                      <a:pt x="540300" y="340482"/>
                      <a:pt x="553081" y="331765"/>
                      <a:pt x="549596" y="323047"/>
                    </a:cubicBezTo>
                    <a:lnTo>
                      <a:pt x="549596" y="323047"/>
                    </a:lnTo>
                    <a:close/>
                    <a:moveTo>
                      <a:pt x="560634" y="239356"/>
                    </a:moveTo>
                    <a:cubicBezTo>
                      <a:pt x="564701" y="244005"/>
                      <a:pt x="561215" y="251561"/>
                      <a:pt x="555986" y="252723"/>
                    </a:cubicBezTo>
                    <a:cubicBezTo>
                      <a:pt x="549014" y="255048"/>
                      <a:pt x="542043" y="246330"/>
                      <a:pt x="546109" y="239937"/>
                    </a:cubicBezTo>
                    <a:cubicBezTo>
                      <a:pt x="548434" y="234706"/>
                      <a:pt x="557148" y="232963"/>
                      <a:pt x="560634" y="239356"/>
                    </a:cubicBezTo>
                    <a:lnTo>
                      <a:pt x="560634" y="239356"/>
                    </a:lnTo>
                    <a:close/>
                    <a:moveTo>
                      <a:pt x="572253" y="158571"/>
                    </a:moveTo>
                    <a:cubicBezTo>
                      <a:pt x="574577" y="161477"/>
                      <a:pt x="573415" y="167289"/>
                      <a:pt x="569348" y="168451"/>
                    </a:cubicBezTo>
                    <a:cubicBezTo>
                      <a:pt x="565282" y="170776"/>
                      <a:pt x="559472" y="166126"/>
                      <a:pt x="560634" y="161477"/>
                    </a:cubicBezTo>
                    <a:cubicBezTo>
                      <a:pt x="561215" y="155665"/>
                      <a:pt x="568767" y="153921"/>
                      <a:pt x="572253" y="158571"/>
                    </a:cubicBezTo>
                    <a:lnTo>
                      <a:pt x="572253" y="158571"/>
                    </a:lnTo>
                    <a:close/>
                    <a:moveTo>
                      <a:pt x="579806" y="84179"/>
                    </a:moveTo>
                    <a:lnTo>
                      <a:pt x="579806" y="84179"/>
                    </a:lnTo>
                    <a:lnTo>
                      <a:pt x="579225" y="83598"/>
                    </a:lnTo>
                    <a:cubicBezTo>
                      <a:pt x="579806" y="83598"/>
                      <a:pt x="579806" y="84179"/>
                      <a:pt x="579806" y="84179"/>
                    </a:cubicBezTo>
                    <a:lnTo>
                      <a:pt x="579806" y="84179"/>
                    </a:lnTo>
                    <a:close/>
                    <a:moveTo>
                      <a:pt x="513575" y="603178"/>
                    </a:moveTo>
                    <a:cubicBezTo>
                      <a:pt x="515318" y="606084"/>
                      <a:pt x="514737" y="610734"/>
                      <a:pt x="511251" y="611896"/>
                    </a:cubicBezTo>
                    <a:cubicBezTo>
                      <a:pt x="507766" y="613059"/>
                      <a:pt x="502537" y="610734"/>
                      <a:pt x="503699" y="606666"/>
                    </a:cubicBezTo>
                    <a:cubicBezTo>
                      <a:pt x="503699" y="601435"/>
                      <a:pt x="510671" y="599691"/>
                      <a:pt x="513575" y="603178"/>
                    </a:cubicBezTo>
                    <a:lnTo>
                      <a:pt x="513575" y="603178"/>
                    </a:lnTo>
                    <a:close/>
                    <a:moveTo>
                      <a:pt x="522290" y="456720"/>
                    </a:moveTo>
                    <a:cubicBezTo>
                      <a:pt x="529842" y="453814"/>
                      <a:pt x="537395" y="463113"/>
                      <a:pt x="533328" y="470087"/>
                    </a:cubicBezTo>
                    <a:cubicBezTo>
                      <a:pt x="531585" y="474155"/>
                      <a:pt x="526938" y="474736"/>
                      <a:pt x="523452" y="475899"/>
                    </a:cubicBezTo>
                    <a:cubicBezTo>
                      <a:pt x="518223" y="473574"/>
                      <a:pt x="515318" y="469506"/>
                      <a:pt x="514737" y="463694"/>
                    </a:cubicBezTo>
                    <a:cubicBezTo>
                      <a:pt x="516480" y="461369"/>
                      <a:pt x="518223" y="457301"/>
                      <a:pt x="522290" y="456720"/>
                    </a:cubicBezTo>
                    <a:lnTo>
                      <a:pt x="522290" y="456720"/>
                    </a:lnTo>
                    <a:close/>
                    <a:moveTo>
                      <a:pt x="547853" y="381165"/>
                    </a:moveTo>
                    <a:cubicBezTo>
                      <a:pt x="550176" y="388139"/>
                      <a:pt x="542624" y="395695"/>
                      <a:pt x="535652" y="393951"/>
                    </a:cubicBezTo>
                    <a:cubicBezTo>
                      <a:pt x="531004" y="392208"/>
                      <a:pt x="527519" y="388139"/>
                      <a:pt x="527519" y="382909"/>
                    </a:cubicBezTo>
                    <a:cubicBezTo>
                      <a:pt x="528100" y="378841"/>
                      <a:pt x="531585" y="374772"/>
                      <a:pt x="535652" y="374191"/>
                    </a:cubicBezTo>
                    <a:cubicBezTo>
                      <a:pt x="540881" y="373029"/>
                      <a:pt x="546691" y="376516"/>
                      <a:pt x="547853" y="381165"/>
                    </a:cubicBezTo>
                    <a:lnTo>
                      <a:pt x="547853" y="381165"/>
                    </a:lnTo>
                    <a:close/>
                    <a:moveTo>
                      <a:pt x="504861" y="664203"/>
                    </a:moveTo>
                    <a:cubicBezTo>
                      <a:pt x="505442" y="663041"/>
                      <a:pt x="507185" y="661878"/>
                      <a:pt x="508928" y="662459"/>
                    </a:cubicBezTo>
                    <a:cubicBezTo>
                      <a:pt x="507766" y="663041"/>
                      <a:pt x="506604" y="663622"/>
                      <a:pt x="504861" y="664203"/>
                    </a:cubicBezTo>
                    <a:lnTo>
                      <a:pt x="504861" y="664203"/>
                    </a:lnTo>
                    <a:close/>
                    <a:moveTo>
                      <a:pt x="531004" y="522975"/>
                    </a:moveTo>
                    <a:cubicBezTo>
                      <a:pt x="532747" y="528206"/>
                      <a:pt x="527519" y="534017"/>
                      <a:pt x="522290" y="533436"/>
                    </a:cubicBezTo>
                    <a:cubicBezTo>
                      <a:pt x="517061" y="533436"/>
                      <a:pt x="513575" y="527043"/>
                      <a:pt x="515318" y="522394"/>
                    </a:cubicBezTo>
                    <a:cubicBezTo>
                      <a:pt x="517642" y="514838"/>
                      <a:pt x="529262" y="515419"/>
                      <a:pt x="531004" y="522975"/>
                    </a:cubicBezTo>
                    <a:lnTo>
                      <a:pt x="531004" y="522975"/>
                    </a:lnTo>
                    <a:close/>
                    <a:moveTo>
                      <a:pt x="561215" y="300961"/>
                    </a:moveTo>
                    <a:cubicBezTo>
                      <a:pt x="562958" y="308517"/>
                      <a:pt x="552500" y="315491"/>
                      <a:pt x="546691" y="310842"/>
                    </a:cubicBezTo>
                    <a:cubicBezTo>
                      <a:pt x="540881" y="307355"/>
                      <a:pt x="540300" y="298056"/>
                      <a:pt x="546691" y="294569"/>
                    </a:cubicBezTo>
                    <a:cubicBezTo>
                      <a:pt x="551919" y="289919"/>
                      <a:pt x="560053" y="294569"/>
                      <a:pt x="561215" y="300961"/>
                    </a:cubicBezTo>
                    <a:lnTo>
                      <a:pt x="561215" y="300961"/>
                    </a:lnTo>
                    <a:close/>
                    <a:moveTo>
                      <a:pt x="565282" y="212621"/>
                    </a:moveTo>
                    <a:cubicBezTo>
                      <a:pt x="572834" y="212040"/>
                      <a:pt x="576320" y="223083"/>
                      <a:pt x="569929" y="227151"/>
                    </a:cubicBezTo>
                    <a:cubicBezTo>
                      <a:pt x="565282" y="230638"/>
                      <a:pt x="559472" y="227151"/>
                      <a:pt x="557148" y="223083"/>
                    </a:cubicBezTo>
                    <a:cubicBezTo>
                      <a:pt x="557148" y="218433"/>
                      <a:pt x="560053" y="212621"/>
                      <a:pt x="565282" y="212621"/>
                    </a:cubicBezTo>
                    <a:lnTo>
                      <a:pt x="565282" y="212621"/>
                    </a:lnTo>
                    <a:close/>
                    <a:moveTo>
                      <a:pt x="580387" y="132999"/>
                    </a:moveTo>
                    <a:cubicBezTo>
                      <a:pt x="582711" y="135323"/>
                      <a:pt x="584454" y="137648"/>
                      <a:pt x="585616" y="140554"/>
                    </a:cubicBezTo>
                    <a:cubicBezTo>
                      <a:pt x="583292" y="142298"/>
                      <a:pt x="581549" y="144622"/>
                      <a:pt x="578644" y="145204"/>
                    </a:cubicBezTo>
                    <a:cubicBezTo>
                      <a:pt x="575739" y="144041"/>
                      <a:pt x="574577" y="141717"/>
                      <a:pt x="573996" y="138811"/>
                    </a:cubicBezTo>
                    <a:cubicBezTo>
                      <a:pt x="574577" y="135323"/>
                      <a:pt x="577482" y="134161"/>
                      <a:pt x="580387" y="132999"/>
                    </a:cubicBezTo>
                    <a:lnTo>
                      <a:pt x="580387" y="132999"/>
                    </a:lnTo>
                    <a:close/>
                    <a:moveTo>
                      <a:pt x="526938" y="580512"/>
                    </a:moveTo>
                    <a:cubicBezTo>
                      <a:pt x="531004" y="586324"/>
                      <a:pt x="521128" y="593299"/>
                      <a:pt x="517061" y="587487"/>
                    </a:cubicBezTo>
                    <a:cubicBezTo>
                      <a:pt x="511251" y="581093"/>
                      <a:pt x="523452" y="572957"/>
                      <a:pt x="526938" y="580512"/>
                    </a:cubicBezTo>
                    <a:lnTo>
                      <a:pt x="526938" y="580512"/>
                    </a:lnTo>
                    <a:close/>
                    <a:moveTo>
                      <a:pt x="535071" y="433472"/>
                    </a:moveTo>
                    <a:cubicBezTo>
                      <a:pt x="531004" y="434053"/>
                      <a:pt x="529262" y="438122"/>
                      <a:pt x="526938" y="441028"/>
                    </a:cubicBezTo>
                    <a:cubicBezTo>
                      <a:pt x="528100" y="443934"/>
                      <a:pt x="528100" y="448002"/>
                      <a:pt x="531585" y="449745"/>
                    </a:cubicBezTo>
                    <a:cubicBezTo>
                      <a:pt x="535652" y="453814"/>
                      <a:pt x="543205" y="451489"/>
                      <a:pt x="545529" y="446839"/>
                    </a:cubicBezTo>
                    <a:cubicBezTo>
                      <a:pt x="550176" y="441028"/>
                      <a:pt x="542624" y="431147"/>
                      <a:pt x="535071" y="433472"/>
                    </a:cubicBezTo>
                    <a:lnTo>
                      <a:pt x="535071" y="433472"/>
                    </a:lnTo>
                    <a:close/>
                    <a:moveTo>
                      <a:pt x="558310" y="355593"/>
                    </a:moveTo>
                    <a:cubicBezTo>
                      <a:pt x="560634" y="358499"/>
                      <a:pt x="559472" y="362567"/>
                      <a:pt x="559472" y="366054"/>
                    </a:cubicBezTo>
                    <a:cubicBezTo>
                      <a:pt x="556567" y="368960"/>
                      <a:pt x="553081" y="371866"/>
                      <a:pt x="548434" y="370704"/>
                    </a:cubicBezTo>
                    <a:cubicBezTo>
                      <a:pt x="540881" y="370123"/>
                      <a:pt x="537395" y="359661"/>
                      <a:pt x="542624" y="354431"/>
                    </a:cubicBezTo>
                    <a:cubicBezTo>
                      <a:pt x="546691" y="349781"/>
                      <a:pt x="555405" y="350362"/>
                      <a:pt x="558310" y="355593"/>
                    </a:cubicBezTo>
                    <a:lnTo>
                      <a:pt x="558310" y="355593"/>
                    </a:lnTo>
                    <a:close/>
                    <a:moveTo>
                      <a:pt x="572834" y="275970"/>
                    </a:moveTo>
                    <a:cubicBezTo>
                      <a:pt x="571091" y="271321"/>
                      <a:pt x="564701" y="267834"/>
                      <a:pt x="560634" y="271321"/>
                    </a:cubicBezTo>
                    <a:cubicBezTo>
                      <a:pt x="554824" y="274227"/>
                      <a:pt x="554243" y="282945"/>
                      <a:pt x="559472" y="286432"/>
                    </a:cubicBezTo>
                    <a:cubicBezTo>
                      <a:pt x="565282" y="292244"/>
                      <a:pt x="576320" y="283526"/>
                      <a:pt x="572834" y="275970"/>
                    </a:cubicBezTo>
                    <a:lnTo>
                      <a:pt x="572834" y="275970"/>
                    </a:lnTo>
                    <a:close/>
                    <a:moveTo>
                      <a:pt x="576320" y="191117"/>
                    </a:moveTo>
                    <a:cubicBezTo>
                      <a:pt x="580968" y="188793"/>
                      <a:pt x="586196" y="194023"/>
                      <a:pt x="585034" y="198673"/>
                    </a:cubicBezTo>
                    <a:cubicBezTo>
                      <a:pt x="584454" y="202160"/>
                      <a:pt x="580968" y="204485"/>
                      <a:pt x="577482" y="205066"/>
                    </a:cubicBezTo>
                    <a:cubicBezTo>
                      <a:pt x="573415" y="204485"/>
                      <a:pt x="571672" y="200416"/>
                      <a:pt x="569929" y="196929"/>
                    </a:cubicBezTo>
                    <a:cubicBezTo>
                      <a:pt x="572253" y="194604"/>
                      <a:pt x="573415" y="191698"/>
                      <a:pt x="576320" y="191117"/>
                    </a:cubicBezTo>
                    <a:lnTo>
                      <a:pt x="576320" y="191117"/>
                    </a:lnTo>
                    <a:close/>
                    <a:moveTo>
                      <a:pt x="594911" y="114401"/>
                    </a:moveTo>
                    <a:cubicBezTo>
                      <a:pt x="597235" y="117888"/>
                      <a:pt x="590263" y="121956"/>
                      <a:pt x="587939" y="117888"/>
                    </a:cubicBezTo>
                    <a:cubicBezTo>
                      <a:pt x="584454" y="113820"/>
                      <a:pt x="593749" y="108589"/>
                      <a:pt x="594911" y="114401"/>
                    </a:cubicBezTo>
                    <a:lnTo>
                      <a:pt x="594911" y="114401"/>
                    </a:lnTo>
                    <a:close/>
                    <a:moveTo>
                      <a:pt x="523452" y="639793"/>
                    </a:moveTo>
                    <a:cubicBezTo>
                      <a:pt x="527519" y="643280"/>
                      <a:pt x="518804" y="648511"/>
                      <a:pt x="517061" y="643280"/>
                    </a:cubicBezTo>
                    <a:cubicBezTo>
                      <a:pt x="515318" y="639793"/>
                      <a:pt x="521128" y="636306"/>
                      <a:pt x="523452" y="639793"/>
                    </a:cubicBezTo>
                    <a:lnTo>
                      <a:pt x="523452" y="639793"/>
                    </a:lnTo>
                    <a:close/>
                    <a:moveTo>
                      <a:pt x="542624" y="498565"/>
                    </a:moveTo>
                    <a:cubicBezTo>
                      <a:pt x="545529" y="504377"/>
                      <a:pt x="539138" y="511351"/>
                      <a:pt x="532747" y="510189"/>
                    </a:cubicBezTo>
                    <a:cubicBezTo>
                      <a:pt x="527519" y="508445"/>
                      <a:pt x="523452" y="501471"/>
                      <a:pt x="528100" y="496821"/>
                    </a:cubicBezTo>
                    <a:cubicBezTo>
                      <a:pt x="532166" y="491591"/>
                      <a:pt x="540881" y="492753"/>
                      <a:pt x="542624" y="498565"/>
                    </a:cubicBezTo>
                    <a:lnTo>
                      <a:pt x="542624" y="498565"/>
                    </a:lnTo>
                    <a:close/>
                    <a:moveTo>
                      <a:pt x="539138" y="556102"/>
                    </a:moveTo>
                    <a:cubicBezTo>
                      <a:pt x="541462" y="559008"/>
                      <a:pt x="540881" y="563658"/>
                      <a:pt x="537976" y="565401"/>
                    </a:cubicBezTo>
                    <a:cubicBezTo>
                      <a:pt x="533909" y="569470"/>
                      <a:pt x="526357" y="564239"/>
                      <a:pt x="527519" y="559008"/>
                    </a:cubicBezTo>
                    <a:cubicBezTo>
                      <a:pt x="527519" y="553778"/>
                      <a:pt x="536233" y="551453"/>
                      <a:pt x="539138" y="556102"/>
                    </a:cubicBezTo>
                    <a:lnTo>
                      <a:pt x="539138" y="556102"/>
                    </a:lnTo>
                    <a:close/>
                    <a:moveTo>
                      <a:pt x="558310" y="418361"/>
                    </a:moveTo>
                    <a:cubicBezTo>
                      <a:pt x="557148" y="413131"/>
                      <a:pt x="551338" y="409062"/>
                      <a:pt x="546109" y="411387"/>
                    </a:cubicBezTo>
                    <a:cubicBezTo>
                      <a:pt x="538557" y="413131"/>
                      <a:pt x="537395" y="424173"/>
                      <a:pt x="543786" y="428241"/>
                    </a:cubicBezTo>
                    <a:cubicBezTo>
                      <a:pt x="549596" y="433472"/>
                      <a:pt x="560634" y="425917"/>
                      <a:pt x="558310" y="418361"/>
                    </a:cubicBezTo>
                    <a:lnTo>
                      <a:pt x="558310" y="418361"/>
                    </a:lnTo>
                    <a:close/>
                    <a:moveTo>
                      <a:pt x="572253" y="335833"/>
                    </a:moveTo>
                    <a:cubicBezTo>
                      <a:pt x="575158" y="343969"/>
                      <a:pt x="563539" y="351525"/>
                      <a:pt x="557729" y="345132"/>
                    </a:cubicBezTo>
                    <a:cubicBezTo>
                      <a:pt x="551919" y="341063"/>
                      <a:pt x="553662" y="331183"/>
                      <a:pt x="560053" y="329440"/>
                    </a:cubicBezTo>
                    <a:cubicBezTo>
                      <a:pt x="564701" y="326534"/>
                      <a:pt x="571091" y="330602"/>
                      <a:pt x="572253" y="335833"/>
                    </a:cubicBezTo>
                    <a:lnTo>
                      <a:pt x="572253" y="335833"/>
                    </a:lnTo>
                    <a:close/>
                    <a:moveTo>
                      <a:pt x="573415" y="248074"/>
                    </a:moveTo>
                    <a:cubicBezTo>
                      <a:pt x="578063" y="245749"/>
                      <a:pt x="581549" y="249817"/>
                      <a:pt x="584454" y="252723"/>
                    </a:cubicBezTo>
                    <a:cubicBezTo>
                      <a:pt x="585616" y="259116"/>
                      <a:pt x="580387" y="266672"/>
                      <a:pt x="573415" y="263766"/>
                    </a:cubicBezTo>
                    <a:cubicBezTo>
                      <a:pt x="565863" y="261441"/>
                      <a:pt x="566443" y="249817"/>
                      <a:pt x="573415" y="248074"/>
                    </a:cubicBezTo>
                    <a:lnTo>
                      <a:pt x="573415" y="248074"/>
                    </a:lnTo>
                    <a:close/>
                    <a:moveTo>
                      <a:pt x="596073" y="173100"/>
                    </a:moveTo>
                    <a:cubicBezTo>
                      <a:pt x="597816" y="178331"/>
                      <a:pt x="589682" y="182981"/>
                      <a:pt x="586196" y="178912"/>
                    </a:cubicBezTo>
                    <a:cubicBezTo>
                      <a:pt x="582711" y="176006"/>
                      <a:pt x="583872" y="169613"/>
                      <a:pt x="588520" y="169032"/>
                    </a:cubicBezTo>
                    <a:cubicBezTo>
                      <a:pt x="591425" y="166708"/>
                      <a:pt x="595492" y="170194"/>
                      <a:pt x="596073" y="173100"/>
                    </a:cubicBezTo>
                    <a:lnTo>
                      <a:pt x="596073" y="173100"/>
                    </a:lnTo>
                    <a:close/>
                    <a:moveTo>
                      <a:pt x="533328" y="614221"/>
                    </a:moveTo>
                    <a:cubicBezTo>
                      <a:pt x="539138" y="616546"/>
                      <a:pt x="536814" y="622358"/>
                      <a:pt x="532166" y="624101"/>
                    </a:cubicBezTo>
                    <a:cubicBezTo>
                      <a:pt x="526938" y="621776"/>
                      <a:pt x="526938" y="614221"/>
                      <a:pt x="533328" y="614221"/>
                    </a:cubicBezTo>
                    <a:lnTo>
                      <a:pt x="533328" y="614221"/>
                    </a:lnTo>
                    <a:close/>
                    <a:moveTo>
                      <a:pt x="551919" y="470668"/>
                    </a:moveTo>
                    <a:cubicBezTo>
                      <a:pt x="556567" y="474155"/>
                      <a:pt x="558310" y="481711"/>
                      <a:pt x="552500" y="485198"/>
                    </a:cubicBezTo>
                    <a:cubicBezTo>
                      <a:pt x="546691" y="490428"/>
                      <a:pt x="537395" y="483454"/>
                      <a:pt x="539138" y="476480"/>
                    </a:cubicBezTo>
                    <a:cubicBezTo>
                      <a:pt x="539719" y="472993"/>
                      <a:pt x="543205" y="471249"/>
                      <a:pt x="546109" y="469506"/>
                    </a:cubicBezTo>
                    <a:cubicBezTo>
                      <a:pt x="547272" y="470087"/>
                      <a:pt x="550176" y="470668"/>
                      <a:pt x="551919" y="470668"/>
                    </a:cubicBezTo>
                    <a:lnTo>
                      <a:pt x="551919" y="470668"/>
                    </a:lnTo>
                    <a:close/>
                    <a:moveTo>
                      <a:pt x="563539" y="388139"/>
                    </a:moveTo>
                    <a:cubicBezTo>
                      <a:pt x="559472" y="386396"/>
                      <a:pt x="555986" y="390464"/>
                      <a:pt x="553081" y="392789"/>
                    </a:cubicBezTo>
                    <a:cubicBezTo>
                      <a:pt x="550758" y="400345"/>
                      <a:pt x="557148" y="408481"/>
                      <a:pt x="564701" y="406156"/>
                    </a:cubicBezTo>
                    <a:cubicBezTo>
                      <a:pt x="573415" y="403250"/>
                      <a:pt x="572253" y="388721"/>
                      <a:pt x="563539" y="388139"/>
                    </a:cubicBezTo>
                    <a:lnTo>
                      <a:pt x="563539" y="388139"/>
                    </a:lnTo>
                    <a:close/>
                    <a:moveTo>
                      <a:pt x="582711" y="311423"/>
                    </a:moveTo>
                    <a:cubicBezTo>
                      <a:pt x="580387" y="305611"/>
                      <a:pt x="571672" y="304449"/>
                      <a:pt x="567605" y="309679"/>
                    </a:cubicBezTo>
                    <a:cubicBezTo>
                      <a:pt x="561796" y="315491"/>
                      <a:pt x="569348" y="326534"/>
                      <a:pt x="576901" y="323628"/>
                    </a:cubicBezTo>
                    <a:cubicBezTo>
                      <a:pt x="582130" y="322465"/>
                      <a:pt x="585616" y="316072"/>
                      <a:pt x="582711" y="311423"/>
                    </a:cubicBezTo>
                    <a:lnTo>
                      <a:pt x="582711" y="311423"/>
                    </a:lnTo>
                    <a:close/>
                    <a:moveTo>
                      <a:pt x="553081" y="535761"/>
                    </a:moveTo>
                    <a:cubicBezTo>
                      <a:pt x="554824" y="541573"/>
                      <a:pt x="546109" y="547385"/>
                      <a:pt x="542043" y="542735"/>
                    </a:cubicBezTo>
                    <a:cubicBezTo>
                      <a:pt x="538557" y="539829"/>
                      <a:pt x="538557" y="533436"/>
                      <a:pt x="542624" y="531111"/>
                    </a:cubicBezTo>
                    <a:cubicBezTo>
                      <a:pt x="546691" y="527624"/>
                      <a:pt x="552500" y="531111"/>
                      <a:pt x="553081" y="535761"/>
                    </a:cubicBezTo>
                    <a:lnTo>
                      <a:pt x="553081" y="535761"/>
                    </a:lnTo>
                    <a:close/>
                    <a:moveTo>
                      <a:pt x="586777" y="225989"/>
                    </a:moveTo>
                    <a:cubicBezTo>
                      <a:pt x="592006" y="224245"/>
                      <a:pt x="596073" y="229476"/>
                      <a:pt x="596654" y="234125"/>
                    </a:cubicBezTo>
                    <a:cubicBezTo>
                      <a:pt x="594911" y="238193"/>
                      <a:pt x="590844" y="241681"/>
                      <a:pt x="586196" y="239937"/>
                    </a:cubicBezTo>
                    <a:cubicBezTo>
                      <a:pt x="579806" y="237612"/>
                      <a:pt x="580387" y="227151"/>
                      <a:pt x="586777" y="225989"/>
                    </a:cubicBezTo>
                    <a:lnTo>
                      <a:pt x="586777" y="225989"/>
                    </a:lnTo>
                    <a:close/>
                    <a:moveTo>
                      <a:pt x="598978" y="148691"/>
                    </a:moveTo>
                    <a:cubicBezTo>
                      <a:pt x="601301" y="144622"/>
                      <a:pt x="608273" y="146947"/>
                      <a:pt x="607692" y="151597"/>
                    </a:cubicBezTo>
                    <a:cubicBezTo>
                      <a:pt x="608273" y="155084"/>
                      <a:pt x="604206" y="155665"/>
                      <a:pt x="601883" y="157409"/>
                    </a:cubicBezTo>
                    <a:cubicBezTo>
                      <a:pt x="600140" y="154503"/>
                      <a:pt x="595492" y="151597"/>
                      <a:pt x="598978" y="148691"/>
                    </a:cubicBezTo>
                    <a:lnTo>
                      <a:pt x="598978" y="148691"/>
                    </a:lnTo>
                    <a:close/>
                    <a:moveTo>
                      <a:pt x="567025" y="451489"/>
                    </a:moveTo>
                    <a:cubicBezTo>
                      <a:pt x="570510" y="457301"/>
                      <a:pt x="564701" y="465437"/>
                      <a:pt x="558310" y="463694"/>
                    </a:cubicBezTo>
                    <a:cubicBezTo>
                      <a:pt x="551919" y="463113"/>
                      <a:pt x="549014" y="454976"/>
                      <a:pt x="552500" y="450326"/>
                    </a:cubicBezTo>
                    <a:cubicBezTo>
                      <a:pt x="555986" y="445096"/>
                      <a:pt x="564701" y="445677"/>
                      <a:pt x="567025" y="451489"/>
                    </a:cubicBezTo>
                    <a:lnTo>
                      <a:pt x="567025" y="451489"/>
                    </a:lnTo>
                    <a:close/>
                    <a:moveTo>
                      <a:pt x="550176" y="595042"/>
                    </a:moveTo>
                    <a:cubicBezTo>
                      <a:pt x="550758" y="600854"/>
                      <a:pt x="541462" y="602016"/>
                      <a:pt x="540300" y="596204"/>
                    </a:cubicBezTo>
                    <a:cubicBezTo>
                      <a:pt x="538557" y="589811"/>
                      <a:pt x="550176" y="588649"/>
                      <a:pt x="550176" y="595042"/>
                    </a:cubicBezTo>
                    <a:lnTo>
                      <a:pt x="550176" y="595042"/>
                    </a:lnTo>
                    <a:close/>
                    <a:moveTo>
                      <a:pt x="582130" y="370704"/>
                    </a:moveTo>
                    <a:cubicBezTo>
                      <a:pt x="585616" y="378260"/>
                      <a:pt x="574577" y="385815"/>
                      <a:pt x="568767" y="380584"/>
                    </a:cubicBezTo>
                    <a:cubicBezTo>
                      <a:pt x="564120" y="377678"/>
                      <a:pt x="562958" y="369542"/>
                      <a:pt x="568187" y="366054"/>
                    </a:cubicBezTo>
                    <a:cubicBezTo>
                      <a:pt x="572834" y="362567"/>
                      <a:pt x="580387" y="365473"/>
                      <a:pt x="582130" y="370704"/>
                    </a:cubicBezTo>
                    <a:lnTo>
                      <a:pt x="582130" y="370704"/>
                    </a:lnTo>
                    <a:close/>
                    <a:moveTo>
                      <a:pt x="552500" y="509608"/>
                    </a:moveTo>
                    <a:cubicBezTo>
                      <a:pt x="555986" y="504377"/>
                      <a:pt x="564701" y="506702"/>
                      <a:pt x="565282" y="512513"/>
                    </a:cubicBezTo>
                    <a:cubicBezTo>
                      <a:pt x="566443" y="516582"/>
                      <a:pt x="562958" y="519488"/>
                      <a:pt x="559472" y="521812"/>
                    </a:cubicBezTo>
                    <a:cubicBezTo>
                      <a:pt x="557729" y="521812"/>
                      <a:pt x="554824" y="521231"/>
                      <a:pt x="553662" y="520650"/>
                    </a:cubicBezTo>
                    <a:cubicBezTo>
                      <a:pt x="551919" y="517163"/>
                      <a:pt x="549014" y="512513"/>
                      <a:pt x="552500" y="509608"/>
                    </a:cubicBezTo>
                    <a:lnTo>
                      <a:pt x="552500" y="509608"/>
                    </a:lnTo>
                    <a:close/>
                    <a:moveTo>
                      <a:pt x="595492" y="289919"/>
                    </a:moveTo>
                    <a:cubicBezTo>
                      <a:pt x="597816" y="296893"/>
                      <a:pt x="587939" y="303286"/>
                      <a:pt x="582130" y="298056"/>
                    </a:cubicBezTo>
                    <a:cubicBezTo>
                      <a:pt x="576901" y="294569"/>
                      <a:pt x="578644" y="285270"/>
                      <a:pt x="584454" y="284107"/>
                    </a:cubicBezTo>
                    <a:cubicBezTo>
                      <a:pt x="589101" y="282364"/>
                      <a:pt x="594911" y="285270"/>
                      <a:pt x="595492" y="289919"/>
                    </a:cubicBezTo>
                    <a:lnTo>
                      <a:pt x="595492" y="289919"/>
                    </a:lnTo>
                    <a:close/>
                    <a:moveTo>
                      <a:pt x="606530" y="207972"/>
                    </a:moveTo>
                    <a:cubicBezTo>
                      <a:pt x="610597" y="215527"/>
                      <a:pt x="597235" y="220758"/>
                      <a:pt x="594911" y="213202"/>
                    </a:cubicBezTo>
                    <a:cubicBezTo>
                      <a:pt x="590844" y="205066"/>
                      <a:pt x="604206" y="199835"/>
                      <a:pt x="606530" y="207972"/>
                    </a:cubicBezTo>
                    <a:lnTo>
                      <a:pt x="606530" y="207972"/>
                    </a:lnTo>
                    <a:close/>
                    <a:moveTo>
                      <a:pt x="615245" y="123119"/>
                    </a:moveTo>
                    <a:cubicBezTo>
                      <a:pt x="615826" y="125443"/>
                      <a:pt x="619892" y="127768"/>
                      <a:pt x="616988" y="129511"/>
                    </a:cubicBezTo>
                    <a:cubicBezTo>
                      <a:pt x="615245" y="132999"/>
                      <a:pt x="610597" y="130674"/>
                      <a:pt x="610597" y="127187"/>
                    </a:cubicBezTo>
                    <a:cubicBezTo>
                      <a:pt x="611759" y="125443"/>
                      <a:pt x="614083" y="124281"/>
                      <a:pt x="615245" y="123119"/>
                    </a:cubicBezTo>
                    <a:lnTo>
                      <a:pt x="615245" y="123119"/>
                    </a:lnTo>
                    <a:close/>
                    <a:moveTo>
                      <a:pt x="580387" y="428822"/>
                    </a:moveTo>
                    <a:cubicBezTo>
                      <a:pt x="583292" y="434634"/>
                      <a:pt x="577482" y="441028"/>
                      <a:pt x="571091" y="441028"/>
                    </a:cubicBezTo>
                    <a:cubicBezTo>
                      <a:pt x="565282" y="439865"/>
                      <a:pt x="561215" y="431728"/>
                      <a:pt x="565863" y="427079"/>
                    </a:cubicBezTo>
                    <a:cubicBezTo>
                      <a:pt x="569348" y="421848"/>
                      <a:pt x="577482" y="423011"/>
                      <a:pt x="580387" y="428822"/>
                    </a:cubicBezTo>
                    <a:lnTo>
                      <a:pt x="580387" y="428822"/>
                    </a:lnTo>
                    <a:close/>
                    <a:moveTo>
                      <a:pt x="552500" y="568889"/>
                    </a:moveTo>
                    <a:cubicBezTo>
                      <a:pt x="554824" y="565983"/>
                      <a:pt x="560053" y="566564"/>
                      <a:pt x="561796" y="570051"/>
                    </a:cubicBezTo>
                    <a:cubicBezTo>
                      <a:pt x="561796" y="571795"/>
                      <a:pt x="561796" y="574700"/>
                      <a:pt x="561796" y="575863"/>
                    </a:cubicBezTo>
                    <a:cubicBezTo>
                      <a:pt x="559472" y="576444"/>
                      <a:pt x="555986" y="578769"/>
                      <a:pt x="553662" y="576444"/>
                    </a:cubicBezTo>
                    <a:cubicBezTo>
                      <a:pt x="550758" y="575282"/>
                      <a:pt x="551338" y="571213"/>
                      <a:pt x="552500" y="568889"/>
                    </a:cubicBezTo>
                    <a:lnTo>
                      <a:pt x="552500" y="568889"/>
                    </a:lnTo>
                    <a:close/>
                    <a:moveTo>
                      <a:pt x="594911" y="349781"/>
                    </a:moveTo>
                    <a:cubicBezTo>
                      <a:pt x="595492" y="355012"/>
                      <a:pt x="589101" y="360243"/>
                      <a:pt x="584454" y="358499"/>
                    </a:cubicBezTo>
                    <a:cubicBezTo>
                      <a:pt x="578063" y="357337"/>
                      <a:pt x="575158" y="348038"/>
                      <a:pt x="580968" y="343969"/>
                    </a:cubicBezTo>
                    <a:cubicBezTo>
                      <a:pt x="585616" y="339320"/>
                      <a:pt x="594330" y="343388"/>
                      <a:pt x="594911" y="349781"/>
                    </a:cubicBezTo>
                    <a:lnTo>
                      <a:pt x="594911" y="349781"/>
                    </a:lnTo>
                    <a:close/>
                    <a:moveTo>
                      <a:pt x="606530" y="265509"/>
                    </a:moveTo>
                    <a:cubicBezTo>
                      <a:pt x="608854" y="270740"/>
                      <a:pt x="603625" y="277133"/>
                      <a:pt x="597816" y="275389"/>
                    </a:cubicBezTo>
                    <a:cubicBezTo>
                      <a:pt x="592006" y="274808"/>
                      <a:pt x="590263" y="265509"/>
                      <a:pt x="594911" y="262603"/>
                    </a:cubicBezTo>
                    <a:cubicBezTo>
                      <a:pt x="598397" y="259697"/>
                      <a:pt x="604787" y="261441"/>
                      <a:pt x="606530" y="265509"/>
                    </a:cubicBezTo>
                    <a:lnTo>
                      <a:pt x="606530" y="265509"/>
                    </a:lnTo>
                    <a:close/>
                    <a:moveTo>
                      <a:pt x="618150" y="184724"/>
                    </a:moveTo>
                    <a:cubicBezTo>
                      <a:pt x="621635" y="189955"/>
                      <a:pt x="611759" y="195767"/>
                      <a:pt x="608854" y="189374"/>
                    </a:cubicBezTo>
                    <a:cubicBezTo>
                      <a:pt x="604206" y="184143"/>
                      <a:pt x="615826" y="177169"/>
                      <a:pt x="618150" y="184724"/>
                    </a:cubicBezTo>
                    <a:lnTo>
                      <a:pt x="618150" y="184724"/>
                    </a:lnTo>
                    <a:close/>
                    <a:moveTo>
                      <a:pt x="578063" y="487522"/>
                    </a:moveTo>
                    <a:cubicBezTo>
                      <a:pt x="580968" y="493915"/>
                      <a:pt x="572834" y="500890"/>
                      <a:pt x="567605" y="496821"/>
                    </a:cubicBezTo>
                    <a:cubicBezTo>
                      <a:pt x="562377" y="493915"/>
                      <a:pt x="562958" y="485779"/>
                      <a:pt x="568187" y="483454"/>
                    </a:cubicBezTo>
                    <a:cubicBezTo>
                      <a:pt x="571672" y="481711"/>
                      <a:pt x="576320" y="484035"/>
                      <a:pt x="578063" y="487522"/>
                    </a:cubicBezTo>
                    <a:lnTo>
                      <a:pt x="578063" y="487522"/>
                    </a:lnTo>
                    <a:close/>
                    <a:moveTo>
                      <a:pt x="558310" y="629913"/>
                    </a:moveTo>
                    <a:cubicBezTo>
                      <a:pt x="558891" y="630494"/>
                      <a:pt x="558891" y="631076"/>
                      <a:pt x="558891" y="631657"/>
                    </a:cubicBezTo>
                    <a:cubicBezTo>
                      <a:pt x="557729" y="632819"/>
                      <a:pt x="555986" y="633400"/>
                      <a:pt x="554824" y="634563"/>
                    </a:cubicBezTo>
                    <a:cubicBezTo>
                      <a:pt x="553662" y="634563"/>
                      <a:pt x="553081" y="633982"/>
                      <a:pt x="553081" y="632238"/>
                    </a:cubicBezTo>
                    <a:cubicBezTo>
                      <a:pt x="550758" y="628751"/>
                      <a:pt x="557148" y="626426"/>
                      <a:pt x="558310" y="629913"/>
                    </a:cubicBezTo>
                    <a:lnTo>
                      <a:pt x="558310" y="629913"/>
                    </a:lnTo>
                    <a:close/>
                    <a:moveTo>
                      <a:pt x="582130" y="400926"/>
                    </a:moveTo>
                    <a:cubicBezTo>
                      <a:pt x="588520" y="398601"/>
                      <a:pt x="595492" y="407319"/>
                      <a:pt x="591425" y="413131"/>
                    </a:cubicBezTo>
                    <a:cubicBezTo>
                      <a:pt x="589101" y="417199"/>
                      <a:pt x="583292" y="418943"/>
                      <a:pt x="579806" y="416037"/>
                    </a:cubicBezTo>
                    <a:cubicBezTo>
                      <a:pt x="576901" y="414293"/>
                      <a:pt x="576320" y="410806"/>
                      <a:pt x="575739" y="407900"/>
                    </a:cubicBezTo>
                    <a:cubicBezTo>
                      <a:pt x="577482" y="404994"/>
                      <a:pt x="579225" y="401507"/>
                      <a:pt x="582130" y="400926"/>
                    </a:cubicBezTo>
                    <a:lnTo>
                      <a:pt x="582130" y="400926"/>
                    </a:lnTo>
                    <a:close/>
                    <a:moveTo>
                      <a:pt x="573996" y="546222"/>
                    </a:moveTo>
                    <a:cubicBezTo>
                      <a:pt x="576901" y="549710"/>
                      <a:pt x="574577" y="554359"/>
                      <a:pt x="570510" y="555521"/>
                    </a:cubicBezTo>
                    <a:cubicBezTo>
                      <a:pt x="567025" y="557265"/>
                      <a:pt x="563539" y="552615"/>
                      <a:pt x="562958" y="549128"/>
                    </a:cubicBezTo>
                    <a:cubicBezTo>
                      <a:pt x="564120" y="544479"/>
                      <a:pt x="571091" y="541573"/>
                      <a:pt x="573996" y="546222"/>
                    </a:cubicBezTo>
                    <a:lnTo>
                      <a:pt x="573996" y="546222"/>
                    </a:lnTo>
                    <a:close/>
                    <a:moveTo>
                      <a:pt x="590844" y="323047"/>
                    </a:moveTo>
                    <a:cubicBezTo>
                      <a:pt x="595492" y="317816"/>
                      <a:pt x="603625" y="318397"/>
                      <a:pt x="606530" y="325371"/>
                    </a:cubicBezTo>
                    <a:cubicBezTo>
                      <a:pt x="606530" y="327115"/>
                      <a:pt x="605949" y="330021"/>
                      <a:pt x="605949" y="331183"/>
                    </a:cubicBezTo>
                    <a:cubicBezTo>
                      <a:pt x="603625" y="332927"/>
                      <a:pt x="600721" y="335833"/>
                      <a:pt x="597235" y="335252"/>
                    </a:cubicBezTo>
                    <a:cubicBezTo>
                      <a:pt x="593749" y="335252"/>
                      <a:pt x="592006" y="331183"/>
                      <a:pt x="590263" y="328859"/>
                    </a:cubicBezTo>
                    <a:cubicBezTo>
                      <a:pt x="590263" y="327115"/>
                      <a:pt x="590844" y="324209"/>
                      <a:pt x="590844" y="323047"/>
                    </a:cubicBezTo>
                    <a:lnTo>
                      <a:pt x="590844" y="323047"/>
                    </a:lnTo>
                    <a:close/>
                    <a:moveTo>
                      <a:pt x="612340" y="238193"/>
                    </a:moveTo>
                    <a:cubicBezTo>
                      <a:pt x="616407" y="238775"/>
                      <a:pt x="618150" y="242843"/>
                      <a:pt x="619312" y="246330"/>
                    </a:cubicBezTo>
                    <a:cubicBezTo>
                      <a:pt x="616988" y="250398"/>
                      <a:pt x="610597" y="255048"/>
                      <a:pt x="607111" y="249817"/>
                    </a:cubicBezTo>
                    <a:cubicBezTo>
                      <a:pt x="602463" y="245749"/>
                      <a:pt x="607111" y="238775"/>
                      <a:pt x="612340" y="238193"/>
                    </a:cubicBezTo>
                    <a:lnTo>
                      <a:pt x="612340" y="238193"/>
                    </a:lnTo>
                    <a:close/>
                    <a:moveTo>
                      <a:pt x="625702" y="157990"/>
                    </a:moveTo>
                    <a:cubicBezTo>
                      <a:pt x="626864" y="160315"/>
                      <a:pt x="630931" y="162058"/>
                      <a:pt x="629188" y="164964"/>
                    </a:cubicBezTo>
                    <a:cubicBezTo>
                      <a:pt x="627445" y="166126"/>
                      <a:pt x="625702" y="167289"/>
                      <a:pt x="624540" y="168451"/>
                    </a:cubicBezTo>
                    <a:cubicBezTo>
                      <a:pt x="623378" y="166708"/>
                      <a:pt x="622216" y="165545"/>
                      <a:pt x="621054" y="163802"/>
                    </a:cubicBezTo>
                    <a:cubicBezTo>
                      <a:pt x="621054" y="161477"/>
                      <a:pt x="623959" y="160315"/>
                      <a:pt x="625702" y="157990"/>
                    </a:cubicBezTo>
                    <a:lnTo>
                      <a:pt x="625702" y="157990"/>
                    </a:lnTo>
                    <a:close/>
                    <a:moveTo>
                      <a:pt x="589682" y="463694"/>
                    </a:moveTo>
                    <a:cubicBezTo>
                      <a:pt x="593168" y="468924"/>
                      <a:pt x="587358" y="475899"/>
                      <a:pt x="581549" y="474155"/>
                    </a:cubicBezTo>
                    <a:cubicBezTo>
                      <a:pt x="576320" y="472993"/>
                      <a:pt x="573996" y="465437"/>
                      <a:pt x="578063" y="461950"/>
                    </a:cubicBezTo>
                    <a:cubicBezTo>
                      <a:pt x="580968" y="458463"/>
                      <a:pt x="587358" y="459626"/>
                      <a:pt x="589682" y="463694"/>
                    </a:cubicBezTo>
                    <a:lnTo>
                      <a:pt x="589682" y="463694"/>
                    </a:lnTo>
                    <a:close/>
                    <a:moveTo>
                      <a:pt x="571091" y="607828"/>
                    </a:moveTo>
                    <a:cubicBezTo>
                      <a:pt x="571672" y="611896"/>
                      <a:pt x="565282" y="614221"/>
                      <a:pt x="564120" y="609572"/>
                    </a:cubicBezTo>
                    <a:cubicBezTo>
                      <a:pt x="561796" y="604922"/>
                      <a:pt x="571091" y="602016"/>
                      <a:pt x="571091" y="607828"/>
                    </a:cubicBezTo>
                    <a:lnTo>
                      <a:pt x="571091" y="607828"/>
                    </a:lnTo>
                    <a:close/>
                    <a:moveTo>
                      <a:pt x="594911" y="377097"/>
                    </a:moveTo>
                    <a:cubicBezTo>
                      <a:pt x="600140" y="377097"/>
                      <a:pt x="605368" y="380584"/>
                      <a:pt x="605368" y="386396"/>
                    </a:cubicBezTo>
                    <a:cubicBezTo>
                      <a:pt x="604206" y="392208"/>
                      <a:pt x="597816" y="394533"/>
                      <a:pt x="593168" y="392789"/>
                    </a:cubicBezTo>
                    <a:cubicBezTo>
                      <a:pt x="591425" y="390464"/>
                      <a:pt x="588520" y="387558"/>
                      <a:pt x="589682" y="384071"/>
                    </a:cubicBezTo>
                    <a:cubicBezTo>
                      <a:pt x="589101" y="381165"/>
                      <a:pt x="592587" y="379422"/>
                      <a:pt x="594911" y="377097"/>
                    </a:cubicBezTo>
                    <a:lnTo>
                      <a:pt x="594911" y="377097"/>
                    </a:lnTo>
                    <a:close/>
                    <a:moveTo>
                      <a:pt x="587939" y="524137"/>
                    </a:moveTo>
                    <a:cubicBezTo>
                      <a:pt x="587939" y="528206"/>
                      <a:pt x="585616" y="532855"/>
                      <a:pt x="580387" y="532274"/>
                    </a:cubicBezTo>
                    <a:cubicBezTo>
                      <a:pt x="575158" y="532274"/>
                      <a:pt x="573415" y="523556"/>
                      <a:pt x="578063" y="521231"/>
                    </a:cubicBezTo>
                    <a:cubicBezTo>
                      <a:pt x="582130" y="518325"/>
                      <a:pt x="585616" y="521812"/>
                      <a:pt x="587939" y="524137"/>
                    </a:cubicBezTo>
                    <a:lnTo>
                      <a:pt x="587939" y="524137"/>
                    </a:lnTo>
                    <a:close/>
                    <a:moveTo>
                      <a:pt x="618150" y="302705"/>
                    </a:moveTo>
                    <a:cubicBezTo>
                      <a:pt x="619892" y="309098"/>
                      <a:pt x="611178" y="313748"/>
                      <a:pt x="606530" y="309679"/>
                    </a:cubicBezTo>
                    <a:cubicBezTo>
                      <a:pt x="602463" y="306773"/>
                      <a:pt x="603045" y="300380"/>
                      <a:pt x="606530" y="297474"/>
                    </a:cubicBezTo>
                    <a:cubicBezTo>
                      <a:pt x="610597" y="295150"/>
                      <a:pt x="617569" y="297474"/>
                      <a:pt x="618150" y="302705"/>
                    </a:cubicBezTo>
                    <a:lnTo>
                      <a:pt x="618150" y="302705"/>
                    </a:lnTo>
                    <a:close/>
                    <a:moveTo>
                      <a:pt x="629188" y="220177"/>
                    </a:moveTo>
                    <a:cubicBezTo>
                      <a:pt x="631512" y="224826"/>
                      <a:pt x="624540" y="230057"/>
                      <a:pt x="620474" y="226570"/>
                    </a:cubicBezTo>
                    <a:cubicBezTo>
                      <a:pt x="617569" y="224826"/>
                      <a:pt x="616988" y="220177"/>
                      <a:pt x="619892" y="217852"/>
                    </a:cubicBezTo>
                    <a:cubicBezTo>
                      <a:pt x="622797" y="214946"/>
                      <a:pt x="628607" y="216689"/>
                      <a:pt x="629188" y="220177"/>
                    </a:cubicBezTo>
                    <a:lnTo>
                      <a:pt x="629188" y="220177"/>
                    </a:lnTo>
                    <a:close/>
                    <a:moveTo>
                      <a:pt x="599559" y="438122"/>
                    </a:moveTo>
                    <a:cubicBezTo>
                      <a:pt x="600721" y="439865"/>
                      <a:pt x="601883" y="441028"/>
                      <a:pt x="603045" y="442771"/>
                    </a:cubicBezTo>
                    <a:cubicBezTo>
                      <a:pt x="603045" y="444515"/>
                      <a:pt x="602463" y="447420"/>
                      <a:pt x="602463" y="448583"/>
                    </a:cubicBezTo>
                    <a:cubicBezTo>
                      <a:pt x="598978" y="452070"/>
                      <a:pt x="592587" y="453814"/>
                      <a:pt x="589682" y="449164"/>
                    </a:cubicBezTo>
                    <a:cubicBezTo>
                      <a:pt x="586196" y="445096"/>
                      <a:pt x="589682" y="439284"/>
                      <a:pt x="593749" y="436959"/>
                    </a:cubicBezTo>
                    <a:cubicBezTo>
                      <a:pt x="594911" y="437540"/>
                      <a:pt x="597816" y="438122"/>
                      <a:pt x="599559" y="438122"/>
                    </a:cubicBezTo>
                    <a:lnTo>
                      <a:pt x="599559" y="438122"/>
                    </a:lnTo>
                    <a:close/>
                    <a:moveTo>
                      <a:pt x="583292" y="581675"/>
                    </a:moveTo>
                    <a:cubicBezTo>
                      <a:pt x="586777" y="585743"/>
                      <a:pt x="580968" y="591555"/>
                      <a:pt x="576901" y="587487"/>
                    </a:cubicBezTo>
                    <a:cubicBezTo>
                      <a:pt x="573415" y="583999"/>
                      <a:pt x="579225" y="577606"/>
                      <a:pt x="583292" y="581675"/>
                    </a:cubicBezTo>
                    <a:lnTo>
                      <a:pt x="583292" y="581675"/>
                    </a:lnTo>
                    <a:close/>
                    <a:moveTo>
                      <a:pt x="615826" y="360243"/>
                    </a:moveTo>
                    <a:cubicBezTo>
                      <a:pt x="618150" y="367217"/>
                      <a:pt x="608854" y="373029"/>
                      <a:pt x="603625" y="367798"/>
                    </a:cubicBezTo>
                    <a:cubicBezTo>
                      <a:pt x="598978" y="364311"/>
                      <a:pt x="601301" y="355593"/>
                      <a:pt x="607111" y="355012"/>
                    </a:cubicBezTo>
                    <a:cubicBezTo>
                      <a:pt x="611178" y="353850"/>
                      <a:pt x="615245" y="356756"/>
                      <a:pt x="615826" y="360243"/>
                    </a:cubicBezTo>
                    <a:lnTo>
                      <a:pt x="615826" y="360243"/>
                    </a:lnTo>
                    <a:close/>
                    <a:moveTo>
                      <a:pt x="623959" y="273065"/>
                    </a:moveTo>
                    <a:cubicBezTo>
                      <a:pt x="626283" y="275389"/>
                      <a:pt x="630350" y="277714"/>
                      <a:pt x="629188" y="281782"/>
                    </a:cubicBezTo>
                    <a:cubicBezTo>
                      <a:pt x="628607" y="285851"/>
                      <a:pt x="624540" y="286432"/>
                      <a:pt x="621635" y="288176"/>
                    </a:cubicBezTo>
                    <a:cubicBezTo>
                      <a:pt x="618730" y="285851"/>
                      <a:pt x="615826" y="283526"/>
                      <a:pt x="615826" y="279458"/>
                    </a:cubicBezTo>
                    <a:cubicBezTo>
                      <a:pt x="616988" y="275970"/>
                      <a:pt x="620474" y="274227"/>
                      <a:pt x="623959" y="273065"/>
                    </a:cubicBezTo>
                    <a:lnTo>
                      <a:pt x="623959" y="273065"/>
                    </a:lnTo>
                    <a:close/>
                    <a:moveTo>
                      <a:pt x="600140" y="500890"/>
                    </a:moveTo>
                    <a:cubicBezTo>
                      <a:pt x="603045" y="508445"/>
                      <a:pt x="591425" y="513094"/>
                      <a:pt x="588520" y="505539"/>
                    </a:cubicBezTo>
                    <a:cubicBezTo>
                      <a:pt x="585034" y="497984"/>
                      <a:pt x="597235" y="493334"/>
                      <a:pt x="600140" y="500890"/>
                    </a:cubicBezTo>
                    <a:lnTo>
                      <a:pt x="600140" y="500890"/>
                    </a:lnTo>
                    <a:close/>
                    <a:moveTo>
                      <a:pt x="634417" y="195186"/>
                    </a:moveTo>
                    <a:cubicBezTo>
                      <a:pt x="638483" y="191698"/>
                      <a:pt x="641388" y="196929"/>
                      <a:pt x="641969" y="200416"/>
                    </a:cubicBezTo>
                    <a:cubicBezTo>
                      <a:pt x="640226" y="202160"/>
                      <a:pt x="637903" y="203322"/>
                      <a:pt x="635579" y="204485"/>
                    </a:cubicBezTo>
                    <a:cubicBezTo>
                      <a:pt x="633255" y="202160"/>
                      <a:pt x="629769" y="197510"/>
                      <a:pt x="634417" y="195186"/>
                    </a:cubicBezTo>
                    <a:lnTo>
                      <a:pt x="634417" y="195186"/>
                    </a:lnTo>
                    <a:close/>
                    <a:moveTo>
                      <a:pt x="608273" y="413131"/>
                    </a:moveTo>
                    <a:cubicBezTo>
                      <a:pt x="611759" y="415455"/>
                      <a:pt x="614083" y="418361"/>
                      <a:pt x="615245" y="421848"/>
                    </a:cubicBezTo>
                    <a:cubicBezTo>
                      <a:pt x="613502" y="424754"/>
                      <a:pt x="611178" y="427660"/>
                      <a:pt x="607692" y="428822"/>
                    </a:cubicBezTo>
                    <a:cubicBezTo>
                      <a:pt x="601883" y="429404"/>
                      <a:pt x="597235" y="421848"/>
                      <a:pt x="601301" y="417199"/>
                    </a:cubicBezTo>
                    <a:cubicBezTo>
                      <a:pt x="603045" y="414874"/>
                      <a:pt x="606530" y="414293"/>
                      <a:pt x="608273" y="413131"/>
                    </a:cubicBezTo>
                    <a:lnTo>
                      <a:pt x="608273" y="413131"/>
                    </a:lnTo>
                    <a:close/>
                    <a:moveTo>
                      <a:pt x="596654" y="560171"/>
                    </a:moveTo>
                    <a:cubicBezTo>
                      <a:pt x="598397" y="564239"/>
                      <a:pt x="590844" y="568889"/>
                      <a:pt x="589101" y="564239"/>
                    </a:cubicBezTo>
                    <a:cubicBezTo>
                      <a:pt x="583292" y="559589"/>
                      <a:pt x="595492" y="552615"/>
                      <a:pt x="596654" y="560171"/>
                    </a:cubicBezTo>
                    <a:lnTo>
                      <a:pt x="596654" y="560171"/>
                    </a:lnTo>
                    <a:close/>
                    <a:moveTo>
                      <a:pt x="628026" y="337576"/>
                    </a:moveTo>
                    <a:cubicBezTo>
                      <a:pt x="630350" y="342807"/>
                      <a:pt x="622797" y="349200"/>
                      <a:pt x="618150" y="345713"/>
                    </a:cubicBezTo>
                    <a:cubicBezTo>
                      <a:pt x="612921" y="343388"/>
                      <a:pt x="612921" y="335252"/>
                      <a:pt x="618730" y="332927"/>
                    </a:cubicBezTo>
                    <a:cubicBezTo>
                      <a:pt x="622216" y="330602"/>
                      <a:pt x="626864" y="334089"/>
                      <a:pt x="628026" y="337576"/>
                    </a:cubicBezTo>
                    <a:lnTo>
                      <a:pt x="628026" y="337576"/>
                    </a:lnTo>
                    <a:close/>
                    <a:moveTo>
                      <a:pt x="640807" y="255629"/>
                    </a:moveTo>
                    <a:cubicBezTo>
                      <a:pt x="641388" y="258535"/>
                      <a:pt x="640226" y="262022"/>
                      <a:pt x="636741" y="262603"/>
                    </a:cubicBezTo>
                    <a:cubicBezTo>
                      <a:pt x="630931" y="265509"/>
                      <a:pt x="626283" y="255629"/>
                      <a:pt x="631512" y="252723"/>
                    </a:cubicBezTo>
                    <a:cubicBezTo>
                      <a:pt x="634998" y="249817"/>
                      <a:pt x="639645" y="252142"/>
                      <a:pt x="640807" y="255629"/>
                    </a:cubicBezTo>
                    <a:lnTo>
                      <a:pt x="640807" y="255629"/>
                    </a:lnTo>
                    <a:close/>
                    <a:moveTo>
                      <a:pt x="643712" y="174844"/>
                    </a:moveTo>
                    <a:cubicBezTo>
                      <a:pt x="646036" y="170776"/>
                      <a:pt x="653008" y="171357"/>
                      <a:pt x="651265" y="177169"/>
                    </a:cubicBezTo>
                    <a:cubicBezTo>
                      <a:pt x="649522" y="181237"/>
                      <a:pt x="646036" y="177750"/>
                      <a:pt x="643712" y="174844"/>
                    </a:cubicBezTo>
                    <a:lnTo>
                      <a:pt x="643712" y="174844"/>
                    </a:lnTo>
                    <a:close/>
                    <a:moveTo>
                      <a:pt x="612340" y="478223"/>
                    </a:moveTo>
                    <a:cubicBezTo>
                      <a:pt x="614664" y="484035"/>
                      <a:pt x="605368" y="489847"/>
                      <a:pt x="601883" y="484617"/>
                    </a:cubicBezTo>
                    <a:cubicBezTo>
                      <a:pt x="598397" y="481711"/>
                      <a:pt x="600140" y="475317"/>
                      <a:pt x="604787" y="474155"/>
                    </a:cubicBezTo>
                    <a:cubicBezTo>
                      <a:pt x="607692" y="472411"/>
                      <a:pt x="611178" y="474736"/>
                      <a:pt x="612340" y="478223"/>
                    </a:cubicBezTo>
                    <a:lnTo>
                      <a:pt x="612340" y="478223"/>
                    </a:lnTo>
                    <a:close/>
                    <a:moveTo>
                      <a:pt x="626864" y="396276"/>
                    </a:moveTo>
                    <a:cubicBezTo>
                      <a:pt x="629188" y="402088"/>
                      <a:pt x="621635" y="407900"/>
                      <a:pt x="616407" y="403832"/>
                    </a:cubicBezTo>
                    <a:cubicBezTo>
                      <a:pt x="611759" y="401507"/>
                      <a:pt x="612340" y="393951"/>
                      <a:pt x="616988" y="392208"/>
                    </a:cubicBezTo>
                    <a:cubicBezTo>
                      <a:pt x="620474" y="389883"/>
                      <a:pt x="625702" y="392208"/>
                      <a:pt x="626864" y="396276"/>
                    </a:cubicBezTo>
                    <a:lnTo>
                      <a:pt x="626864" y="396276"/>
                    </a:lnTo>
                    <a:close/>
                    <a:moveTo>
                      <a:pt x="628026" y="313167"/>
                    </a:moveTo>
                    <a:cubicBezTo>
                      <a:pt x="630350" y="307936"/>
                      <a:pt x="638483" y="309098"/>
                      <a:pt x="639645" y="314910"/>
                    </a:cubicBezTo>
                    <a:cubicBezTo>
                      <a:pt x="641388" y="319559"/>
                      <a:pt x="636159" y="322465"/>
                      <a:pt x="632093" y="323628"/>
                    </a:cubicBezTo>
                    <a:cubicBezTo>
                      <a:pt x="629188" y="321303"/>
                      <a:pt x="624540" y="317235"/>
                      <a:pt x="628026" y="313167"/>
                    </a:cubicBezTo>
                    <a:lnTo>
                      <a:pt x="628026" y="313167"/>
                    </a:lnTo>
                    <a:close/>
                    <a:moveTo>
                      <a:pt x="604787" y="533436"/>
                    </a:moveTo>
                    <a:cubicBezTo>
                      <a:pt x="608273" y="532855"/>
                      <a:pt x="609435" y="536923"/>
                      <a:pt x="610597" y="539248"/>
                    </a:cubicBezTo>
                    <a:cubicBezTo>
                      <a:pt x="608854" y="540992"/>
                      <a:pt x="606530" y="544479"/>
                      <a:pt x="603045" y="542735"/>
                    </a:cubicBezTo>
                    <a:cubicBezTo>
                      <a:pt x="598397" y="541573"/>
                      <a:pt x="599559" y="533436"/>
                      <a:pt x="604787" y="533436"/>
                    </a:cubicBezTo>
                    <a:lnTo>
                      <a:pt x="604787" y="533436"/>
                    </a:lnTo>
                    <a:close/>
                    <a:moveTo>
                      <a:pt x="651846" y="232963"/>
                    </a:moveTo>
                    <a:cubicBezTo>
                      <a:pt x="654750" y="238775"/>
                      <a:pt x="644293" y="242843"/>
                      <a:pt x="642550" y="236450"/>
                    </a:cubicBezTo>
                    <a:cubicBezTo>
                      <a:pt x="640807" y="230638"/>
                      <a:pt x="649522" y="227151"/>
                      <a:pt x="651846" y="232963"/>
                    </a:cubicBezTo>
                    <a:lnTo>
                      <a:pt x="651846" y="232963"/>
                    </a:lnTo>
                    <a:close/>
                    <a:moveTo>
                      <a:pt x="623959" y="453814"/>
                    </a:moveTo>
                    <a:cubicBezTo>
                      <a:pt x="628026" y="460207"/>
                      <a:pt x="617569" y="466600"/>
                      <a:pt x="613502" y="460207"/>
                    </a:cubicBezTo>
                    <a:cubicBezTo>
                      <a:pt x="608273" y="453814"/>
                      <a:pt x="620474" y="445677"/>
                      <a:pt x="623959" y="453814"/>
                    </a:cubicBezTo>
                    <a:lnTo>
                      <a:pt x="623959" y="453814"/>
                    </a:lnTo>
                    <a:close/>
                    <a:moveTo>
                      <a:pt x="638483" y="373029"/>
                    </a:moveTo>
                    <a:cubicBezTo>
                      <a:pt x="640226" y="377097"/>
                      <a:pt x="635579" y="381746"/>
                      <a:pt x="631512" y="381746"/>
                    </a:cubicBezTo>
                    <a:cubicBezTo>
                      <a:pt x="626864" y="381165"/>
                      <a:pt x="623378" y="375354"/>
                      <a:pt x="626864" y="371285"/>
                    </a:cubicBezTo>
                    <a:cubicBezTo>
                      <a:pt x="629769" y="366636"/>
                      <a:pt x="636741" y="367798"/>
                      <a:pt x="638483" y="373029"/>
                    </a:cubicBezTo>
                    <a:lnTo>
                      <a:pt x="638483" y="373029"/>
                    </a:lnTo>
                    <a:close/>
                    <a:moveTo>
                      <a:pt x="651265" y="292244"/>
                    </a:moveTo>
                    <a:cubicBezTo>
                      <a:pt x="653008" y="296893"/>
                      <a:pt x="645455" y="301543"/>
                      <a:pt x="641969" y="297474"/>
                    </a:cubicBezTo>
                    <a:cubicBezTo>
                      <a:pt x="638483" y="294569"/>
                      <a:pt x="640226" y="288176"/>
                      <a:pt x="644293" y="287594"/>
                    </a:cubicBezTo>
                    <a:cubicBezTo>
                      <a:pt x="647779" y="286432"/>
                      <a:pt x="650684" y="289338"/>
                      <a:pt x="651265" y="292244"/>
                    </a:cubicBezTo>
                    <a:lnTo>
                      <a:pt x="651265" y="292244"/>
                    </a:lnTo>
                    <a:close/>
                    <a:moveTo>
                      <a:pt x="618730" y="510189"/>
                    </a:moveTo>
                    <a:cubicBezTo>
                      <a:pt x="621635" y="510770"/>
                      <a:pt x="622216" y="514257"/>
                      <a:pt x="623378" y="516582"/>
                    </a:cubicBezTo>
                    <a:cubicBezTo>
                      <a:pt x="622216" y="517744"/>
                      <a:pt x="620474" y="519488"/>
                      <a:pt x="619312" y="520650"/>
                    </a:cubicBezTo>
                    <a:cubicBezTo>
                      <a:pt x="616988" y="520069"/>
                      <a:pt x="614083" y="519488"/>
                      <a:pt x="612921" y="517163"/>
                    </a:cubicBezTo>
                    <a:cubicBezTo>
                      <a:pt x="611178" y="513094"/>
                      <a:pt x="615245" y="509608"/>
                      <a:pt x="618730" y="510189"/>
                    </a:cubicBezTo>
                    <a:lnTo>
                      <a:pt x="618730" y="510189"/>
                    </a:lnTo>
                    <a:close/>
                    <a:moveTo>
                      <a:pt x="656493" y="207972"/>
                    </a:moveTo>
                    <a:cubicBezTo>
                      <a:pt x="658817" y="207972"/>
                      <a:pt x="664046" y="207972"/>
                      <a:pt x="662884" y="211459"/>
                    </a:cubicBezTo>
                    <a:cubicBezTo>
                      <a:pt x="663465" y="215527"/>
                      <a:pt x="657655" y="216108"/>
                      <a:pt x="655912" y="213202"/>
                    </a:cubicBezTo>
                    <a:cubicBezTo>
                      <a:pt x="656493" y="211459"/>
                      <a:pt x="656493" y="209715"/>
                      <a:pt x="656493" y="207972"/>
                    </a:cubicBezTo>
                    <a:lnTo>
                      <a:pt x="656493" y="207972"/>
                    </a:lnTo>
                    <a:close/>
                    <a:moveTo>
                      <a:pt x="636159" y="430566"/>
                    </a:moveTo>
                    <a:cubicBezTo>
                      <a:pt x="638483" y="434053"/>
                      <a:pt x="634998" y="439865"/>
                      <a:pt x="630931" y="439284"/>
                    </a:cubicBezTo>
                    <a:cubicBezTo>
                      <a:pt x="625702" y="439865"/>
                      <a:pt x="622797" y="432310"/>
                      <a:pt x="626283" y="429404"/>
                    </a:cubicBezTo>
                    <a:cubicBezTo>
                      <a:pt x="628607" y="425917"/>
                      <a:pt x="634417" y="427079"/>
                      <a:pt x="636159" y="430566"/>
                    </a:cubicBezTo>
                    <a:lnTo>
                      <a:pt x="636159" y="430566"/>
                    </a:lnTo>
                    <a:close/>
                    <a:moveTo>
                      <a:pt x="618150" y="572376"/>
                    </a:moveTo>
                    <a:cubicBezTo>
                      <a:pt x="618150" y="573538"/>
                      <a:pt x="618730" y="575282"/>
                      <a:pt x="618150" y="576444"/>
                    </a:cubicBezTo>
                    <a:lnTo>
                      <a:pt x="617569" y="577025"/>
                    </a:lnTo>
                    <a:cubicBezTo>
                      <a:pt x="617569" y="577025"/>
                      <a:pt x="616988" y="577606"/>
                      <a:pt x="616407" y="577606"/>
                    </a:cubicBezTo>
                    <a:cubicBezTo>
                      <a:pt x="613502" y="579931"/>
                      <a:pt x="612340" y="575282"/>
                      <a:pt x="611178" y="573538"/>
                    </a:cubicBezTo>
                    <a:cubicBezTo>
                      <a:pt x="613502" y="571795"/>
                      <a:pt x="615826" y="570632"/>
                      <a:pt x="618150" y="572376"/>
                    </a:cubicBezTo>
                    <a:lnTo>
                      <a:pt x="618150" y="572376"/>
                    </a:lnTo>
                    <a:close/>
                    <a:moveTo>
                      <a:pt x="650684" y="350362"/>
                    </a:moveTo>
                    <a:cubicBezTo>
                      <a:pt x="653008" y="358499"/>
                      <a:pt x="639064" y="360243"/>
                      <a:pt x="638483" y="352106"/>
                    </a:cubicBezTo>
                    <a:cubicBezTo>
                      <a:pt x="637321" y="344550"/>
                      <a:pt x="649522" y="343388"/>
                      <a:pt x="650684" y="350362"/>
                    </a:cubicBezTo>
                    <a:lnTo>
                      <a:pt x="650684" y="350362"/>
                    </a:lnTo>
                    <a:close/>
                    <a:moveTo>
                      <a:pt x="659398" y="264347"/>
                    </a:moveTo>
                    <a:cubicBezTo>
                      <a:pt x="661141" y="266672"/>
                      <a:pt x="664627" y="267834"/>
                      <a:pt x="663465" y="271321"/>
                    </a:cubicBezTo>
                    <a:cubicBezTo>
                      <a:pt x="662884" y="275389"/>
                      <a:pt x="655912" y="276552"/>
                      <a:pt x="654750" y="272484"/>
                    </a:cubicBezTo>
                    <a:cubicBezTo>
                      <a:pt x="651846" y="268415"/>
                      <a:pt x="656493" y="265509"/>
                      <a:pt x="659398" y="264347"/>
                    </a:cubicBezTo>
                    <a:lnTo>
                      <a:pt x="659398" y="264347"/>
                    </a:lnTo>
                    <a:close/>
                    <a:moveTo>
                      <a:pt x="634417" y="491009"/>
                    </a:moveTo>
                    <a:cubicBezTo>
                      <a:pt x="636159" y="496240"/>
                      <a:pt x="627445" y="500309"/>
                      <a:pt x="625121" y="494497"/>
                    </a:cubicBezTo>
                    <a:cubicBezTo>
                      <a:pt x="621054" y="487522"/>
                      <a:pt x="633255" y="483454"/>
                      <a:pt x="634417" y="491009"/>
                    </a:cubicBezTo>
                    <a:lnTo>
                      <a:pt x="634417" y="491009"/>
                    </a:lnTo>
                    <a:close/>
                    <a:moveTo>
                      <a:pt x="647779" y="406737"/>
                    </a:moveTo>
                    <a:cubicBezTo>
                      <a:pt x="653008" y="412549"/>
                      <a:pt x="642550" y="420105"/>
                      <a:pt x="638483" y="413131"/>
                    </a:cubicBezTo>
                    <a:cubicBezTo>
                      <a:pt x="633836" y="407900"/>
                      <a:pt x="644293" y="400345"/>
                      <a:pt x="647779" y="406737"/>
                    </a:cubicBezTo>
                    <a:lnTo>
                      <a:pt x="647779" y="406737"/>
                    </a:lnTo>
                    <a:close/>
                    <a:moveTo>
                      <a:pt x="623378" y="550291"/>
                    </a:moveTo>
                    <a:cubicBezTo>
                      <a:pt x="626283" y="547385"/>
                      <a:pt x="631512" y="546222"/>
                      <a:pt x="631512" y="551453"/>
                    </a:cubicBezTo>
                    <a:cubicBezTo>
                      <a:pt x="629769" y="556683"/>
                      <a:pt x="625121" y="553778"/>
                      <a:pt x="623378" y="550291"/>
                    </a:cubicBezTo>
                    <a:lnTo>
                      <a:pt x="623378" y="550291"/>
                    </a:lnTo>
                    <a:close/>
                    <a:moveTo>
                      <a:pt x="657075" y="321884"/>
                    </a:moveTo>
                    <a:cubicBezTo>
                      <a:pt x="658817" y="324209"/>
                      <a:pt x="662884" y="325953"/>
                      <a:pt x="662303" y="328859"/>
                    </a:cubicBezTo>
                    <a:cubicBezTo>
                      <a:pt x="662303" y="332346"/>
                      <a:pt x="657655" y="332927"/>
                      <a:pt x="655332" y="334671"/>
                    </a:cubicBezTo>
                    <a:cubicBezTo>
                      <a:pt x="654170" y="332346"/>
                      <a:pt x="651265" y="330602"/>
                      <a:pt x="651265" y="327696"/>
                    </a:cubicBezTo>
                    <a:cubicBezTo>
                      <a:pt x="651846" y="324790"/>
                      <a:pt x="654750" y="323628"/>
                      <a:pt x="657075" y="321884"/>
                    </a:cubicBezTo>
                    <a:lnTo>
                      <a:pt x="657075" y="321884"/>
                    </a:lnTo>
                    <a:close/>
                    <a:moveTo>
                      <a:pt x="672761" y="243424"/>
                    </a:moveTo>
                    <a:cubicBezTo>
                      <a:pt x="675084" y="244005"/>
                      <a:pt x="673922" y="247493"/>
                      <a:pt x="673922" y="249817"/>
                    </a:cubicBezTo>
                    <a:cubicBezTo>
                      <a:pt x="671599" y="249817"/>
                      <a:pt x="668694" y="250980"/>
                      <a:pt x="667532" y="249236"/>
                    </a:cubicBezTo>
                    <a:cubicBezTo>
                      <a:pt x="664627" y="246330"/>
                      <a:pt x="669275" y="240518"/>
                      <a:pt x="672761" y="243424"/>
                    </a:cubicBezTo>
                    <a:lnTo>
                      <a:pt x="672761" y="243424"/>
                    </a:lnTo>
                    <a:close/>
                    <a:moveTo>
                      <a:pt x="647198" y="468343"/>
                    </a:moveTo>
                    <a:cubicBezTo>
                      <a:pt x="648360" y="472993"/>
                      <a:pt x="641388" y="477061"/>
                      <a:pt x="638483" y="472411"/>
                    </a:cubicBezTo>
                    <a:cubicBezTo>
                      <a:pt x="636159" y="470668"/>
                      <a:pt x="636741" y="466600"/>
                      <a:pt x="639645" y="464856"/>
                    </a:cubicBezTo>
                    <a:cubicBezTo>
                      <a:pt x="641969" y="463113"/>
                      <a:pt x="646036" y="464856"/>
                      <a:pt x="647198" y="468343"/>
                    </a:cubicBezTo>
                    <a:lnTo>
                      <a:pt x="647198" y="468343"/>
                    </a:lnTo>
                    <a:close/>
                    <a:moveTo>
                      <a:pt x="655912" y="380584"/>
                    </a:moveTo>
                    <a:cubicBezTo>
                      <a:pt x="658237" y="382909"/>
                      <a:pt x="659979" y="384652"/>
                      <a:pt x="661722" y="387558"/>
                    </a:cubicBezTo>
                    <a:cubicBezTo>
                      <a:pt x="659398" y="389883"/>
                      <a:pt x="657655" y="392789"/>
                      <a:pt x="654170" y="392789"/>
                    </a:cubicBezTo>
                    <a:cubicBezTo>
                      <a:pt x="651265" y="391627"/>
                      <a:pt x="649522" y="388721"/>
                      <a:pt x="649522" y="385815"/>
                    </a:cubicBezTo>
                    <a:cubicBezTo>
                      <a:pt x="650684" y="382909"/>
                      <a:pt x="653588" y="381746"/>
                      <a:pt x="655912" y="380584"/>
                    </a:cubicBezTo>
                    <a:lnTo>
                      <a:pt x="655912" y="380584"/>
                    </a:lnTo>
                    <a:close/>
                    <a:moveTo>
                      <a:pt x="669856" y="299218"/>
                    </a:moveTo>
                    <a:cubicBezTo>
                      <a:pt x="671599" y="301543"/>
                      <a:pt x="673342" y="303286"/>
                      <a:pt x="675084" y="306192"/>
                    </a:cubicBezTo>
                    <a:cubicBezTo>
                      <a:pt x="673342" y="307936"/>
                      <a:pt x="671599" y="309098"/>
                      <a:pt x="669856" y="310261"/>
                    </a:cubicBezTo>
                    <a:cubicBezTo>
                      <a:pt x="666951" y="310261"/>
                      <a:pt x="664046" y="306773"/>
                      <a:pt x="664627" y="303867"/>
                    </a:cubicBezTo>
                    <a:cubicBezTo>
                      <a:pt x="665789" y="302124"/>
                      <a:pt x="668113" y="300961"/>
                      <a:pt x="669856" y="299218"/>
                    </a:cubicBezTo>
                    <a:lnTo>
                      <a:pt x="669856" y="299218"/>
                    </a:lnTo>
                    <a:close/>
                    <a:moveTo>
                      <a:pt x="643712" y="527624"/>
                    </a:moveTo>
                    <a:cubicBezTo>
                      <a:pt x="644293" y="530530"/>
                      <a:pt x="638483" y="532274"/>
                      <a:pt x="637321" y="529368"/>
                    </a:cubicBezTo>
                    <a:cubicBezTo>
                      <a:pt x="634417" y="527043"/>
                      <a:pt x="637903" y="524137"/>
                      <a:pt x="640226" y="522975"/>
                    </a:cubicBezTo>
                    <a:cubicBezTo>
                      <a:pt x="641969" y="524137"/>
                      <a:pt x="643712" y="525881"/>
                      <a:pt x="643712" y="527624"/>
                    </a:cubicBezTo>
                    <a:lnTo>
                      <a:pt x="643712" y="527624"/>
                    </a:lnTo>
                    <a:close/>
                    <a:moveTo>
                      <a:pt x="658817" y="445677"/>
                    </a:moveTo>
                    <a:cubicBezTo>
                      <a:pt x="659398" y="451489"/>
                      <a:pt x="650103" y="452070"/>
                      <a:pt x="649522" y="446839"/>
                    </a:cubicBezTo>
                    <a:cubicBezTo>
                      <a:pt x="647779" y="440446"/>
                      <a:pt x="658817" y="439284"/>
                      <a:pt x="658817" y="445677"/>
                    </a:cubicBezTo>
                    <a:lnTo>
                      <a:pt x="658817" y="445677"/>
                    </a:lnTo>
                    <a:close/>
                    <a:moveTo>
                      <a:pt x="672761" y="363148"/>
                    </a:moveTo>
                    <a:cubicBezTo>
                      <a:pt x="673922" y="367217"/>
                      <a:pt x="667532" y="371285"/>
                      <a:pt x="664627" y="367798"/>
                    </a:cubicBezTo>
                    <a:cubicBezTo>
                      <a:pt x="662303" y="366054"/>
                      <a:pt x="662303" y="361986"/>
                      <a:pt x="665208" y="360243"/>
                    </a:cubicBezTo>
                    <a:cubicBezTo>
                      <a:pt x="668113" y="357918"/>
                      <a:pt x="671599" y="360243"/>
                      <a:pt x="672761" y="363148"/>
                    </a:cubicBezTo>
                    <a:lnTo>
                      <a:pt x="672761" y="363148"/>
                    </a:lnTo>
                    <a:close/>
                    <a:moveTo>
                      <a:pt x="683799" y="278876"/>
                    </a:moveTo>
                    <a:cubicBezTo>
                      <a:pt x="687285" y="281201"/>
                      <a:pt x="684380" y="285851"/>
                      <a:pt x="680894" y="285270"/>
                    </a:cubicBezTo>
                    <a:cubicBezTo>
                      <a:pt x="679151" y="284107"/>
                      <a:pt x="677989" y="282945"/>
                      <a:pt x="676246" y="281782"/>
                    </a:cubicBezTo>
                    <a:cubicBezTo>
                      <a:pt x="677989" y="280039"/>
                      <a:pt x="680894" y="276552"/>
                      <a:pt x="683799" y="278876"/>
                    </a:cubicBezTo>
                    <a:lnTo>
                      <a:pt x="683799" y="278876"/>
                    </a:lnTo>
                    <a:close/>
                    <a:moveTo>
                      <a:pt x="654750" y="501471"/>
                    </a:moveTo>
                    <a:cubicBezTo>
                      <a:pt x="659398" y="504377"/>
                      <a:pt x="653008" y="510189"/>
                      <a:pt x="650103" y="506702"/>
                    </a:cubicBezTo>
                    <a:cubicBezTo>
                      <a:pt x="647198" y="503796"/>
                      <a:pt x="651265" y="499146"/>
                      <a:pt x="654750" y="501471"/>
                    </a:cubicBezTo>
                    <a:lnTo>
                      <a:pt x="654750" y="501471"/>
                    </a:lnTo>
                    <a:close/>
                    <a:moveTo>
                      <a:pt x="665789" y="418361"/>
                    </a:moveTo>
                    <a:cubicBezTo>
                      <a:pt x="669275" y="417199"/>
                      <a:pt x="670437" y="421848"/>
                      <a:pt x="671599" y="424173"/>
                    </a:cubicBezTo>
                    <a:cubicBezTo>
                      <a:pt x="669275" y="425335"/>
                      <a:pt x="665789" y="429404"/>
                      <a:pt x="663465" y="425917"/>
                    </a:cubicBezTo>
                    <a:cubicBezTo>
                      <a:pt x="660560" y="423592"/>
                      <a:pt x="662303" y="418943"/>
                      <a:pt x="665789" y="418361"/>
                    </a:cubicBezTo>
                    <a:lnTo>
                      <a:pt x="665789" y="418361"/>
                    </a:lnTo>
                    <a:close/>
                    <a:moveTo>
                      <a:pt x="678570" y="336995"/>
                    </a:moveTo>
                    <a:cubicBezTo>
                      <a:pt x="682056" y="336414"/>
                      <a:pt x="683218" y="339320"/>
                      <a:pt x="684961" y="341644"/>
                    </a:cubicBezTo>
                    <a:cubicBezTo>
                      <a:pt x="683218" y="343388"/>
                      <a:pt x="680894" y="346294"/>
                      <a:pt x="677989" y="344550"/>
                    </a:cubicBezTo>
                    <a:cubicBezTo>
                      <a:pt x="674504" y="343388"/>
                      <a:pt x="675084" y="336995"/>
                      <a:pt x="678570" y="336995"/>
                    </a:cubicBezTo>
                    <a:lnTo>
                      <a:pt x="678570" y="336995"/>
                    </a:lnTo>
                    <a:close/>
                    <a:moveTo>
                      <a:pt x="665208" y="476480"/>
                    </a:moveTo>
                    <a:cubicBezTo>
                      <a:pt x="666370" y="478223"/>
                      <a:pt x="668113" y="479967"/>
                      <a:pt x="669275" y="481711"/>
                    </a:cubicBezTo>
                    <a:cubicBezTo>
                      <a:pt x="667532" y="482873"/>
                      <a:pt x="665789" y="484617"/>
                      <a:pt x="664046" y="485779"/>
                    </a:cubicBezTo>
                    <a:cubicBezTo>
                      <a:pt x="659979" y="482873"/>
                      <a:pt x="660560" y="478223"/>
                      <a:pt x="665208" y="476480"/>
                    </a:cubicBezTo>
                    <a:lnTo>
                      <a:pt x="665208" y="476480"/>
                    </a:lnTo>
                    <a:close/>
                    <a:moveTo>
                      <a:pt x="682637" y="398601"/>
                    </a:moveTo>
                    <a:cubicBezTo>
                      <a:pt x="683799" y="401507"/>
                      <a:pt x="680313" y="403832"/>
                      <a:pt x="677408" y="403832"/>
                    </a:cubicBezTo>
                    <a:cubicBezTo>
                      <a:pt x="675084" y="402088"/>
                      <a:pt x="672761" y="398020"/>
                      <a:pt x="676246" y="396276"/>
                    </a:cubicBezTo>
                    <a:cubicBezTo>
                      <a:pt x="678570" y="393370"/>
                      <a:pt x="681475" y="396276"/>
                      <a:pt x="682637" y="398601"/>
                    </a:cubicBezTo>
                    <a:lnTo>
                      <a:pt x="682637" y="398601"/>
                    </a:lnTo>
                    <a:close/>
                    <a:moveTo>
                      <a:pt x="687866" y="317816"/>
                    </a:moveTo>
                    <a:cubicBezTo>
                      <a:pt x="689609" y="314329"/>
                      <a:pt x="694837" y="312004"/>
                      <a:pt x="695999" y="317235"/>
                    </a:cubicBezTo>
                    <a:cubicBezTo>
                      <a:pt x="695999" y="322465"/>
                      <a:pt x="689609" y="321303"/>
                      <a:pt x="687866" y="317816"/>
                    </a:cubicBezTo>
                    <a:lnTo>
                      <a:pt x="687866" y="317816"/>
                    </a:lnTo>
                    <a:close/>
                    <a:moveTo>
                      <a:pt x="680313" y="456138"/>
                    </a:moveTo>
                    <a:cubicBezTo>
                      <a:pt x="682637" y="460207"/>
                      <a:pt x="675666" y="463694"/>
                      <a:pt x="674504" y="459626"/>
                    </a:cubicBezTo>
                    <a:cubicBezTo>
                      <a:pt x="671599" y="455557"/>
                      <a:pt x="678570" y="452070"/>
                      <a:pt x="680313" y="456138"/>
                    </a:cubicBezTo>
                    <a:lnTo>
                      <a:pt x="680313" y="456138"/>
                    </a:lnTo>
                    <a:close/>
                    <a:moveTo>
                      <a:pt x="691351" y="371285"/>
                    </a:moveTo>
                    <a:cubicBezTo>
                      <a:pt x="693095" y="373029"/>
                      <a:pt x="694256" y="374772"/>
                      <a:pt x="695999" y="376516"/>
                    </a:cubicBezTo>
                    <a:cubicBezTo>
                      <a:pt x="694256" y="377678"/>
                      <a:pt x="691933" y="379422"/>
                      <a:pt x="690190" y="380584"/>
                    </a:cubicBezTo>
                    <a:cubicBezTo>
                      <a:pt x="689028" y="378841"/>
                      <a:pt x="688447" y="377097"/>
                      <a:pt x="687285" y="375354"/>
                    </a:cubicBezTo>
                    <a:cubicBezTo>
                      <a:pt x="688447" y="374191"/>
                      <a:pt x="689609" y="373029"/>
                      <a:pt x="691351" y="371285"/>
                    </a:cubicBezTo>
                    <a:lnTo>
                      <a:pt x="691351" y="371285"/>
                    </a:lnTo>
                    <a:close/>
                    <a:moveTo>
                      <a:pt x="690190" y="437540"/>
                    </a:moveTo>
                    <a:cubicBezTo>
                      <a:pt x="689028" y="438122"/>
                      <a:pt x="687866" y="438122"/>
                      <a:pt x="686704" y="436378"/>
                    </a:cubicBezTo>
                    <a:cubicBezTo>
                      <a:pt x="684380" y="433472"/>
                      <a:pt x="689028" y="430566"/>
                      <a:pt x="691351" y="432891"/>
                    </a:cubicBezTo>
                    <a:cubicBezTo>
                      <a:pt x="690771" y="434053"/>
                      <a:pt x="690190" y="435797"/>
                      <a:pt x="690190" y="437540"/>
                    </a:cubicBezTo>
                    <a:close/>
                  </a:path>
                </a:pathLst>
              </a:custGeom>
              <a:solidFill>
                <a:srgbClr val="FFFFFF"/>
              </a:solidFill>
              <a:ln w="5806"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3003A4C-5F21-5B55-FD37-5C673DC6BC34}"/>
                  </a:ext>
                </a:extLst>
              </p:cNvPr>
              <p:cNvSpPr/>
              <p:nvPr/>
            </p:nvSpPr>
            <p:spPr>
              <a:xfrm>
                <a:off x="4665076" y="2421222"/>
                <a:ext cx="261435" cy="261533"/>
              </a:xfrm>
              <a:custGeom>
                <a:avLst/>
                <a:gdLst>
                  <a:gd name="connsiteX0" fmla="*/ 261435 w 261435"/>
                  <a:gd name="connsiteY0" fmla="*/ 130767 h 261533"/>
                  <a:gd name="connsiteX1" fmla="*/ 130718 w 261435"/>
                  <a:gd name="connsiteY1" fmla="*/ 261534 h 261533"/>
                  <a:gd name="connsiteX2" fmla="*/ 0 w 261435"/>
                  <a:gd name="connsiteY2" fmla="*/ 130767 h 261533"/>
                  <a:gd name="connsiteX3" fmla="*/ 130718 w 261435"/>
                  <a:gd name="connsiteY3" fmla="*/ 0 h 261533"/>
                  <a:gd name="connsiteX4" fmla="*/ 261435 w 261435"/>
                  <a:gd name="connsiteY4" fmla="*/ 130767 h 26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35" h="261533">
                    <a:moveTo>
                      <a:pt x="261435" y="130767"/>
                    </a:moveTo>
                    <a:cubicBezTo>
                      <a:pt x="261435" y="202988"/>
                      <a:pt x="202911" y="261534"/>
                      <a:pt x="130718" y="261534"/>
                    </a:cubicBezTo>
                    <a:cubicBezTo>
                      <a:pt x="58524" y="261534"/>
                      <a:pt x="0" y="202988"/>
                      <a:pt x="0" y="130767"/>
                    </a:cubicBezTo>
                    <a:cubicBezTo>
                      <a:pt x="0" y="58546"/>
                      <a:pt x="58524" y="0"/>
                      <a:pt x="130718" y="0"/>
                    </a:cubicBezTo>
                    <a:cubicBezTo>
                      <a:pt x="202911" y="0"/>
                      <a:pt x="261435" y="58546"/>
                      <a:pt x="261435" y="130767"/>
                    </a:cubicBezTo>
                    <a:close/>
                  </a:path>
                </a:pathLst>
              </a:custGeom>
              <a:solidFill>
                <a:srgbClr val="7AB5E1"/>
              </a:solidFill>
              <a:ln w="5806"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C6ECFD4-3DBC-9035-4C68-5455B21C2125}"/>
                  </a:ext>
                </a:extLst>
              </p:cNvPr>
              <p:cNvSpPr/>
              <p:nvPr/>
            </p:nvSpPr>
            <p:spPr>
              <a:xfrm>
                <a:off x="4223541" y="3573134"/>
                <a:ext cx="122003" cy="122049"/>
              </a:xfrm>
              <a:custGeom>
                <a:avLst/>
                <a:gdLst>
                  <a:gd name="connsiteX0" fmla="*/ 122003 w 122003"/>
                  <a:gd name="connsiteY0" fmla="*/ 61025 h 122049"/>
                  <a:gd name="connsiteX1" fmla="*/ 61002 w 122003"/>
                  <a:gd name="connsiteY1" fmla="*/ 122049 h 122049"/>
                  <a:gd name="connsiteX2" fmla="*/ 0 w 122003"/>
                  <a:gd name="connsiteY2" fmla="*/ 61025 h 122049"/>
                  <a:gd name="connsiteX3" fmla="*/ 61002 w 122003"/>
                  <a:gd name="connsiteY3" fmla="*/ 0 h 122049"/>
                  <a:gd name="connsiteX4" fmla="*/ 122003 w 122003"/>
                  <a:gd name="connsiteY4" fmla="*/ 61025 h 12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03" h="122049">
                    <a:moveTo>
                      <a:pt x="122003" y="61025"/>
                    </a:moveTo>
                    <a:cubicBezTo>
                      <a:pt x="122003" y="94728"/>
                      <a:pt x="94692" y="122049"/>
                      <a:pt x="61002" y="122049"/>
                    </a:cubicBezTo>
                    <a:cubicBezTo>
                      <a:pt x="27311" y="122049"/>
                      <a:pt x="0" y="94728"/>
                      <a:pt x="0" y="61025"/>
                    </a:cubicBezTo>
                    <a:cubicBezTo>
                      <a:pt x="0" y="27321"/>
                      <a:pt x="27311" y="0"/>
                      <a:pt x="61002" y="0"/>
                    </a:cubicBezTo>
                    <a:cubicBezTo>
                      <a:pt x="94692" y="0"/>
                      <a:pt x="122003" y="27321"/>
                      <a:pt x="122003" y="61025"/>
                    </a:cubicBezTo>
                    <a:close/>
                  </a:path>
                </a:pathLst>
              </a:custGeom>
              <a:solidFill>
                <a:srgbClr val="FFFFFF"/>
              </a:solidFill>
              <a:ln w="5806"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A1778EA-69BE-19D4-1A6F-2FB6D5EA6BF3}"/>
                  </a:ext>
                </a:extLst>
              </p:cNvPr>
              <p:cNvSpPr/>
              <p:nvPr/>
            </p:nvSpPr>
            <p:spPr>
              <a:xfrm>
                <a:off x="5655045" y="2127142"/>
                <a:ext cx="167318" cy="167381"/>
              </a:xfrm>
              <a:custGeom>
                <a:avLst/>
                <a:gdLst>
                  <a:gd name="connsiteX0" fmla="*/ 167319 w 167318"/>
                  <a:gd name="connsiteY0" fmla="*/ 83691 h 167381"/>
                  <a:gd name="connsiteX1" fmla="*/ 83659 w 167318"/>
                  <a:gd name="connsiteY1" fmla="*/ 167382 h 167381"/>
                  <a:gd name="connsiteX2" fmla="*/ 0 w 167318"/>
                  <a:gd name="connsiteY2" fmla="*/ 83691 h 167381"/>
                  <a:gd name="connsiteX3" fmla="*/ 83659 w 167318"/>
                  <a:gd name="connsiteY3" fmla="*/ 0 h 167381"/>
                  <a:gd name="connsiteX4" fmla="*/ 167319 w 167318"/>
                  <a:gd name="connsiteY4" fmla="*/ 83691 h 16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18" h="167381">
                    <a:moveTo>
                      <a:pt x="167319" y="83691"/>
                    </a:moveTo>
                    <a:cubicBezTo>
                      <a:pt x="167319" y="129912"/>
                      <a:pt x="129863" y="167382"/>
                      <a:pt x="83659" y="167382"/>
                    </a:cubicBezTo>
                    <a:cubicBezTo>
                      <a:pt x="37456" y="167382"/>
                      <a:pt x="0" y="129912"/>
                      <a:pt x="0" y="83691"/>
                    </a:cubicBezTo>
                    <a:cubicBezTo>
                      <a:pt x="0" y="37470"/>
                      <a:pt x="37455" y="0"/>
                      <a:pt x="83659" y="0"/>
                    </a:cubicBezTo>
                    <a:cubicBezTo>
                      <a:pt x="129863" y="0"/>
                      <a:pt x="167319" y="37470"/>
                      <a:pt x="167319" y="83691"/>
                    </a:cubicBezTo>
                    <a:close/>
                  </a:path>
                </a:pathLst>
              </a:custGeom>
              <a:solidFill>
                <a:srgbClr val="0576AE"/>
              </a:solidFill>
              <a:ln w="5806"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D854A763-10BB-EDE5-236E-EB165142B2B4}"/>
                  </a:ext>
                </a:extLst>
              </p:cNvPr>
              <p:cNvSpPr/>
              <p:nvPr/>
            </p:nvSpPr>
            <p:spPr>
              <a:xfrm>
                <a:off x="4157310" y="2682756"/>
                <a:ext cx="828459" cy="828771"/>
              </a:xfrm>
              <a:custGeom>
                <a:avLst/>
                <a:gdLst>
                  <a:gd name="connsiteX0" fmla="*/ 828460 w 828459"/>
                  <a:gd name="connsiteY0" fmla="*/ 414386 h 828771"/>
                  <a:gd name="connsiteX1" fmla="*/ 414230 w 828459"/>
                  <a:gd name="connsiteY1" fmla="*/ 828772 h 828771"/>
                  <a:gd name="connsiteX2" fmla="*/ 0 w 828459"/>
                  <a:gd name="connsiteY2" fmla="*/ 414386 h 828771"/>
                  <a:gd name="connsiteX3" fmla="*/ 414230 w 828459"/>
                  <a:gd name="connsiteY3" fmla="*/ 0 h 828771"/>
                  <a:gd name="connsiteX4" fmla="*/ 828460 w 828459"/>
                  <a:gd name="connsiteY4" fmla="*/ 414386 h 82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59" h="828771">
                    <a:moveTo>
                      <a:pt x="828460" y="414386"/>
                    </a:moveTo>
                    <a:cubicBezTo>
                      <a:pt x="828460" y="643245"/>
                      <a:pt x="643003" y="828772"/>
                      <a:pt x="414230" y="828772"/>
                    </a:cubicBezTo>
                    <a:cubicBezTo>
                      <a:pt x="185457" y="828772"/>
                      <a:pt x="0" y="643245"/>
                      <a:pt x="0" y="414386"/>
                    </a:cubicBezTo>
                    <a:cubicBezTo>
                      <a:pt x="0" y="185527"/>
                      <a:pt x="185457" y="0"/>
                      <a:pt x="414230" y="0"/>
                    </a:cubicBezTo>
                    <a:cubicBezTo>
                      <a:pt x="643003" y="0"/>
                      <a:pt x="828460" y="185527"/>
                      <a:pt x="828460" y="414386"/>
                    </a:cubicBezTo>
                    <a:close/>
                  </a:path>
                </a:pathLst>
              </a:custGeom>
              <a:solidFill>
                <a:srgbClr val="8D5B98"/>
              </a:solidFill>
              <a:ln w="5806"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F24E7044-8532-50DB-74E0-77C9ED822BD3}"/>
                  </a:ext>
                </a:extLst>
              </p:cNvPr>
              <p:cNvSpPr/>
              <p:nvPr/>
            </p:nvSpPr>
            <p:spPr>
              <a:xfrm>
                <a:off x="4088175" y="4324608"/>
                <a:ext cx="206824" cy="206902"/>
              </a:xfrm>
              <a:custGeom>
                <a:avLst/>
                <a:gdLst>
                  <a:gd name="connsiteX0" fmla="*/ 103412 w 206824"/>
                  <a:gd name="connsiteY0" fmla="*/ 206903 h 206902"/>
                  <a:gd name="connsiteX1" fmla="*/ 0 w 206824"/>
                  <a:gd name="connsiteY1" fmla="*/ 103451 h 206902"/>
                  <a:gd name="connsiteX2" fmla="*/ 103412 w 206824"/>
                  <a:gd name="connsiteY2" fmla="*/ 0 h 206902"/>
                  <a:gd name="connsiteX3" fmla="*/ 206824 w 206824"/>
                  <a:gd name="connsiteY3" fmla="*/ 103451 h 206902"/>
                  <a:gd name="connsiteX4" fmla="*/ 103412 w 206824"/>
                  <a:gd name="connsiteY4" fmla="*/ 206903 h 206902"/>
                  <a:gd name="connsiteX5" fmla="*/ 103412 w 206824"/>
                  <a:gd name="connsiteY5" fmla="*/ 51726 h 206902"/>
                  <a:gd name="connsiteX6" fmla="*/ 51706 w 206824"/>
                  <a:gd name="connsiteY6" fmla="*/ 103451 h 206902"/>
                  <a:gd name="connsiteX7" fmla="*/ 103412 w 206824"/>
                  <a:gd name="connsiteY7" fmla="*/ 155177 h 206902"/>
                  <a:gd name="connsiteX8" fmla="*/ 155118 w 206824"/>
                  <a:gd name="connsiteY8" fmla="*/ 103451 h 206902"/>
                  <a:gd name="connsiteX9" fmla="*/ 103412 w 206824"/>
                  <a:gd name="connsiteY9" fmla="*/ 51726 h 20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824" h="206902">
                    <a:moveTo>
                      <a:pt x="103412" y="206903"/>
                    </a:moveTo>
                    <a:cubicBezTo>
                      <a:pt x="46477" y="206903"/>
                      <a:pt x="0" y="160408"/>
                      <a:pt x="0" y="103451"/>
                    </a:cubicBezTo>
                    <a:cubicBezTo>
                      <a:pt x="0" y="46495"/>
                      <a:pt x="46477" y="0"/>
                      <a:pt x="103412" y="0"/>
                    </a:cubicBezTo>
                    <a:cubicBezTo>
                      <a:pt x="160347" y="0"/>
                      <a:pt x="206824" y="46495"/>
                      <a:pt x="206824" y="103451"/>
                    </a:cubicBezTo>
                    <a:cubicBezTo>
                      <a:pt x="206824" y="160408"/>
                      <a:pt x="160928" y="206903"/>
                      <a:pt x="103412" y="206903"/>
                    </a:cubicBezTo>
                    <a:close/>
                    <a:moveTo>
                      <a:pt x="103412" y="51726"/>
                    </a:moveTo>
                    <a:cubicBezTo>
                      <a:pt x="74945" y="51726"/>
                      <a:pt x="51706" y="74973"/>
                      <a:pt x="51706" y="103451"/>
                    </a:cubicBezTo>
                    <a:cubicBezTo>
                      <a:pt x="51706" y="131929"/>
                      <a:pt x="74945" y="155177"/>
                      <a:pt x="103412" y="155177"/>
                    </a:cubicBezTo>
                    <a:cubicBezTo>
                      <a:pt x="131879" y="155177"/>
                      <a:pt x="155118" y="131929"/>
                      <a:pt x="155118" y="103451"/>
                    </a:cubicBezTo>
                    <a:cubicBezTo>
                      <a:pt x="155118" y="74973"/>
                      <a:pt x="131879" y="51726"/>
                      <a:pt x="103412" y="51726"/>
                    </a:cubicBezTo>
                    <a:close/>
                  </a:path>
                </a:pathLst>
              </a:custGeom>
              <a:solidFill>
                <a:srgbClr val="F8A36A"/>
              </a:solidFill>
              <a:ln w="5806"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A3C06AC5-2B5F-291B-DD58-5ADC220AD749}"/>
                  </a:ext>
                </a:extLst>
              </p:cNvPr>
              <p:cNvSpPr/>
              <p:nvPr/>
            </p:nvSpPr>
            <p:spPr>
              <a:xfrm>
                <a:off x="4498338" y="2820497"/>
                <a:ext cx="1487276" cy="1487837"/>
              </a:xfrm>
              <a:custGeom>
                <a:avLst/>
                <a:gdLst>
                  <a:gd name="connsiteX0" fmla="*/ 1487277 w 1487276"/>
                  <a:gd name="connsiteY0" fmla="*/ 743919 h 1487837"/>
                  <a:gd name="connsiteX1" fmla="*/ 743638 w 1487276"/>
                  <a:gd name="connsiteY1" fmla="*/ 1487837 h 1487837"/>
                  <a:gd name="connsiteX2" fmla="*/ 0 w 1487276"/>
                  <a:gd name="connsiteY2" fmla="*/ 743919 h 1487837"/>
                  <a:gd name="connsiteX3" fmla="*/ 743638 w 1487276"/>
                  <a:gd name="connsiteY3" fmla="*/ 0 h 1487837"/>
                  <a:gd name="connsiteX4" fmla="*/ 1487277 w 1487276"/>
                  <a:gd name="connsiteY4" fmla="*/ 743919 h 1487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276" h="1487837">
                    <a:moveTo>
                      <a:pt x="1487277" y="743919"/>
                    </a:moveTo>
                    <a:cubicBezTo>
                      <a:pt x="1487277" y="1154774"/>
                      <a:pt x="1154339" y="1487837"/>
                      <a:pt x="743638" y="1487837"/>
                    </a:cubicBezTo>
                    <a:cubicBezTo>
                      <a:pt x="332938" y="1487837"/>
                      <a:pt x="0" y="1154774"/>
                      <a:pt x="0" y="743919"/>
                    </a:cubicBezTo>
                    <a:cubicBezTo>
                      <a:pt x="0" y="333064"/>
                      <a:pt x="332938" y="0"/>
                      <a:pt x="743638" y="0"/>
                    </a:cubicBezTo>
                    <a:cubicBezTo>
                      <a:pt x="1154339" y="0"/>
                      <a:pt x="1487277" y="333064"/>
                      <a:pt x="1487277" y="743919"/>
                    </a:cubicBezTo>
                    <a:close/>
                  </a:path>
                </a:pathLst>
              </a:custGeom>
              <a:solidFill>
                <a:srgbClr val="FFFFFF"/>
              </a:solidFill>
              <a:ln w="5806" cap="flat">
                <a:noFill/>
                <a:prstDash val="solid"/>
                <a:miter/>
              </a:ln>
            </p:spPr>
            <p:txBody>
              <a:bodyPr rtlCol="0" anchor="ctr"/>
              <a:lstStyle/>
              <a:p>
                <a:endParaRPr lang="en-US"/>
              </a:p>
            </p:txBody>
          </p:sp>
          <p:grpSp>
            <p:nvGrpSpPr>
              <p:cNvPr id="52" name="Graphic 4">
                <a:extLst>
                  <a:ext uri="{FF2B5EF4-FFF2-40B4-BE49-F238E27FC236}">
                    <a16:creationId xmlns:a16="http://schemas.microsoft.com/office/drawing/2014/main" id="{F1A5E14E-238B-3D0A-223D-A6BF864BD608}"/>
                  </a:ext>
                </a:extLst>
              </p:cNvPr>
              <p:cNvGrpSpPr/>
              <p:nvPr/>
            </p:nvGrpSpPr>
            <p:grpSpPr>
              <a:xfrm>
                <a:off x="4500662" y="2297429"/>
                <a:ext cx="1613346" cy="1067639"/>
                <a:chOff x="4500662" y="2297429"/>
                <a:chExt cx="1613346" cy="1067639"/>
              </a:xfrm>
              <a:solidFill>
                <a:srgbClr val="0576AE"/>
              </a:solidFill>
            </p:grpSpPr>
            <p:sp>
              <p:nvSpPr>
                <p:cNvPr id="129" name="Freeform 128">
                  <a:extLst>
                    <a:ext uri="{FF2B5EF4-FFF2-40B4-BE49-F238E27FC236}">
                      <a16:creationId xmlns:a16="http://schemas.microsoft.com/office/drawing/2014/main" id="{9C2A558C-CA99-5DC1-B20A-0FAD33E947D8}"/>
                    </a:ext>
                  </a:extLst>
                </p:cNvPr>
                <p:cNvSpPr/>
                <p:nvPr/>
              </p:nvSpPr>
              <p:spPr>
                <a:xfrm>
                  <a:off x="6061363" y="3308391"/>
                  <a:ext cx="26031" cy="56677"/>
                </a:xfrm>
                <a:custGeom>
                  <a:avLst/>
                  <a:gdLst>
                    <a:gd name="connsiteX0" fmla="*/ 6168 w 26031"/>
                    <a:gd name="connsiteY0" fmla="*/ 56678 h 56677"/>
                    <a:gd name="connsiteX1" fmla="*/ 4425 w 26031"/>
                    <a:gd name="connsiteY1" fmla="*/ 56097 h 56677"/>
                    <a:gd name="connsiteX2" fmla="*/ 358 w 26031"/>
                    <a:gd name="connsiteY2" fmla="*/ 47960 h 56677"/>
                    <a:gd name="connsiteX3" fmla="*/ 13140 w 26031"/>
                    <a:gd name="connsiteY3" fmla="*/ 4952 h 56677"/>
                    <a:gd name="connsiteX4" fmla="*/ 21273 w 26031"/>
                    <a:gd name="connsiteY4" fmla="*/ 302 h 56677"/>
                    <a:gd name="connsiteX5" fmla="*/ 25921 w 26031"/>
                    <a:gd name="connsiteY5" fmla="*/ 8439 h 56677"/>
                    <a:gd name="connsiteX6" fmla="*/ 13140 w 26031"/>
                    <a:gd name="connsiteY6" fmla="*/ 52028 h 56677"/>
                    <a:gd name="connsiteX7" fmla="*/ 6168 w 26031"/>
                    <a:gd name="connsiteY7" fmla="*/ 56678 h 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31" h="56677">
                      <a:moveTo>
                        <a:pt x="6168" y="56678"/>
                      </a:moveTo>
                      <a:cubicBezTo>
                        <a:pt x="5587" y="56678"/>
                        <a:pt x="5006" y="56678"/>
                        <a:pt x="4425" y="56097"/>
                      </a:cubicBezTo>
                      <a:cubicBezTo>
                        <a:pt x="940" y="54934"/>
                        <a:pt x="-803" y="51447"/>
                        <a:pt x="358" y="47960"/>
                      </a:cubicBezTo>
                      <a:cubicBezTo>
                        <a:pt x="5006" y="34011"/>
                        <a:pt x="9073" y="19481"/>
                        <a:pt x="13140" y="4952"/>
                      </a:cubicBezTo>
                      <a:cubicBezTo>
                        <a:pt x="14302" y="1465"/>
                        <a:pt x="17787" y="-860"/>
                        <a:pt x="21273" y="302"/>
                      </a:cubicBezTo>
                      <a:cubicBezTo>
                        <a:pt x="24759" y="1465"/>
                        <a:pt x="26502" y="4952"/>
                        <a:pt x="25921" y="8439"/>
                      </a:cubicBezTo>
                      <a:cubicBezTo>
                        <a:pt x="21854" y="22969"/>
                        <a:pt x="17787" y="37498"/>
                        <a:pt x="13140" y="52028"/>
                      </a:cubicBezTo>
                      <a:cubicBezTo>
                        <a:pt x="11397" y="54934"/>
                        <a:pt x="9073" y="56678"/>
                        <a:pt x="6168" y="56678"/>
                      </a:cubicBezTo>
                      <a:close/>
                    </a:path>
                  </a:pathLst>
                </a:custGeom>
                <a:solidFill>
                  <a:srgbClr val="0576AE"/>
                </a:solidFill>
                <a:ln w="5806"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F9E70B12-C2D2-0E9A-D08A-90B67CA23B40}"/>
                    </a:ext>
                  </a:extLst>
                </p:cNvPr>
                <p:cNvSpPr/>
                <p:nvPr/>
              </p:nvSpPr>
              <p:spPr>
                <a:xfrm>
                  <a:off x="6088357" y="3201174"/>
                  <a:ext cx="19841" cy="57537"/>
                </a:xfrm>
                <a:custGeom>
                  <a:avLst/>
                  <a:gdLst>
                    <a:gd name="connsiteX0" fmla="*/ 6480 w 19841"/>
                    <a:gd name="connsiteY0" fmla="*/ 57538 h 57537"/>
                    <a:gd name="connsiteX1" fmla="*/ 5318 w 19841"/>
                    <a:gd name="connsiteY1" fmla="*/ 57538 h 57537"/>
                    <a:gd name="connsiteX2" fmla="*/ 89 w 19841"/>
                    <a:gd name="connsiteY2" fmla="*/ 49982 h 57537"/>
                    <a:gd name="connsiteX3" fmla="*/ 7061 w 19841"/>
                    <a:gd name="connsiteY3" fmla="*/ 5812 h 57537"/>
                    <a:gd name="connsiteX4" fmla="*/ 14032 w 19841"/>
                    <a:gd name="connsiteY4" fmla="*/ 0 h 57537"/>
                    <a:gd name="connsiteX5" fmla="*/ 19842 w 19841"/>
                    <a:gd name="connsiteY5" fmla="*/ 6974 h 57537"/>
                    <a:gd name="connsiteX6" fmla="*/ 12870 w 19841"/>
                    <a:gd name="connsiteY6" fmla="*/ 51726 h 57537"/>
                    <a:gd name="connsiteX7" fmla="*/ 6480 w 19841"/>
                    <a:gd name="connsiteY7" fmla="*/ 57538 h 5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537">
                      <a:moveTo>
                        <a:pt x="6480" y="57538"/>
                      </a:moveTo>
                      <a:cubicBezTo>
                        <a:pt x="5899" y="57538"/>
                        <a:pt x="5899" y="57538"/>
                        <a:pt x="5318" y="57538"/>
                      </a:cubicBezTo>
                      <a:cubicBezTo>
                        <a:pt x="1832" y="56956"/>
                        <a:pt x="-492" y="53469"/>
                        <a:pt x="89" y="49982"/>
                      </a:cubicBezTo>
                      <a:cubicBezTo>
                        <a:pt x="2994" y="35453"/>
                        <a:pt x="5318" y="20342"/>
                        <a:pt x="7061" y="5812"/>
                      </a:cubicBezTo>
                      <a:cubicBezTo>
                        <a:pt x="7642" y="2325"/>
                        <a:pt x="10546" y="0"/>
                        <a:pt x="14032" y="0"/>
                      </a:cubicBezTo>
                      <a:cubicBezTo>
                        <a:pt x="17518" y="581"/>
                        <a:pt x="19842" y="3487"/>
                        <a:pt x="19842" y="6974"/>
                      </a:cubicBezTo>
                      <a:cubicBezTo>
                        <a:pt x="18099" y="22085"/>
                        <a:pt x="15775" y="37196"/>
                        <a:pt x="12870" y="51726"/>
                      </a:cubicBezTo>
                      <a:cubicBezTo>
                        <a:pt x="12289" y="55213"/>
                        <a:pt x="9384" y="57538"/>
                        <a:pt x="6480" y="57538"/>
                      </a:cubicBezTo>
                      <a:close/>
                    </a:path>
                  </a:pathLst>
                </a:custGeom>
                <a:solidFill>
                  <a:srgbClr val="0576AE"/>
                </a:solidFill>
                <a:ln w="5806"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1012A057-5C86-FC0A-337D-D05580E60EE8}"/>
                    </a:ext>
                  </a:extLst>
                </p:cNvPr>
                <p:cNvSpPr/>
                <p:nvPr/>
              </p:nvSpPr>
              <p:spPr>
                <a:xfrm>
                  <a:off x="6100647" y="3090168"/>
                  <a:ext cx="13362" cy="59862"/>
                </a:xfrm>
                <a:custGeom>
                  <a:avLst/>
                  <a:gdLst>
                    <a:gd name="connsiteX0" fmla="*/ 6391 w 13362"/>
                    <a:gd name="connsiteY0" fmla="*/ 59862 h 59862"/>
                    <a:gd name="connsiteX1" fmla="*/ 6391 w 13362"/>
                    <a:gd name="connsiteY1" fmla="*/ 59862 h 59862"/>
                    <a:gd name="connsiteX2" fmla="*/ 0 w 13362"/>
                    <a:gd name="connsiteY2" fmla="*/ 52888 h 59862"/>
                    <a:gd name="connsiteX3" fmla="*/ 0 w 13362"/>
                    <a:gd name="connsiteY3" fmla="*/ 51144 h 59862"/>
                    <a:gd name="connsiteX4" fmla="*/ 581 w 13362"/>
                    <a:gd name="connsiteY4" fmla="*/ 16273 h 59862"/>
                    <a:gd name="connsiteX5" fmla="*/ 581 w 13362"/>
                    <a:gd name="connsiteY5" fmla="*/ 6393 h 59862"/>
                    <a:gd name="connsiteX6" fmla="*/ 6972 w 13362"/>
                    <a:gd name="connsiteY6" fmla="*/ 0 h 59862"/>
                    <a:gd name="connsiteX7" fmla="*/ 13362 w 13362"/>
                    <a:gd name="connsiteY7" fmla="*/ 6393 h 59862"/>
                    <a:gd name="connsiteX8" fmla="*/ 13362 w 13362"/>
                    <a:gd name="connsiteY8" fmla="*/ 16854 h 59862"/>
                    <a:gd name="connsiteX9" fmla="*/ 12781 w 13362"/>
                    <a:gd name="connsiteY9" fmla="*/ 52307 h 59862"/>
                    <a:gd name="connsiteX10" fmla="*/ 12781 w 13362"/>
                    <a:gd name="connsiteY10" fmla="*/ 54050 h 59862"/>
                    <a:gd name="connsiteX11" fmla="*/ 6391 w 13362"/>
                    <a:gd name="connsiteY11" fmla="*/ 59862 h 5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62" h="59862">
                      <a:moveTo>
                        <a:pt x="6391" y="59862"/>
                      </a:moveTo>
                      <a:cubicBezTo>
                        <a:pt x="6391" y="59862"/>
                        <a:pt x="5810" y="59862"/>
                        <a:pt x="6391" y="59862"/>
                      </a:cubicBezTo>
                      <a:cubicBezTo>
                        <a:pt x="2324" y="59862"/>
                        <a:pt x="0" y="56956"/>
                        <a:pt x="0" y="52888"/>
                      </a:cubicBezTo>
                      <a:lnTo>
                        <a:pt x="0" y="51144"/>
                      </a:lnTo>
                      <a:cubicBezTo>
                        <a:pt x="581" y="39521"/>
                        <a:pt x="581" y="27897"/>
                        <a:pt x="581" y="16273"/>
                      </a:cubicBezTo>
                      <a:cubicBezTo>
                        <a:pt x="581" y="12786"/>
                        <a:pt x="581" y="9299"/>
                        <a:pt x="581" y="6393"/>
                      </a:cubicBezTo>
                      <a:cubicBezTo>
                        <a:pt x="581" y="2906"/>
                        <a:pt x="3486" y="0"/>
                        <a:pt x="6972" y="0"/>
                      </a:cubicBezTo>
                      <a:cubicBezTo>
                        <a:pt x="10457" y="0"/>
                        <a:pt x="13362" y="2906"/>
                        <a:pt x="13362" y="6393"/>
                      </a:cubicBezTo>
                      <a:cubicBezTo>
                        <a:pt x="13362" y="9880"/>
                        <a:pt x="13362" y="13367"/>
                        <a:pt x="13362" y="16854"/>
                      </a:cubicBezTo>
                      <a:cubicBezTo>
                        <a:pt x="13362" y="28478"/>
                        <a:pt x="13362" y="40683"/>
                        <a:pt x="12781" y="52307"/>
                      </a:cubicBezTo>
                      <a:lnTo>
                        <a:pt x="12781" y="54050"/>
                      </a:lnTo>
                      <a:cubicBezTo>
                        <a:pt x="12781" y="56956"/>
                        <a:pt x="9877" y="59862"/>
                        <a:pt x="6391" y="59862"/>
                      </a:cubicBezTo>
                      <a:close/>
                    </a:path>
                  </a:pathLst>
                </a:custGeom>
                <a:solidFill>
                  <a:srgbClr val="0576AE"/>
                </a:solidFill>
                <a:ln w="5806"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7BD2B663-E355-35FB-F11F-A199413CA8AD}"/>
                    </a:ext>
                  </a:extLst>
                </p:cNvPr>
                <p:cNvSpPr/>
                <p:nvPr/>
              </p:nvSpPr>
              <p:spPr>
                <a:xfrm>
                  <a:off x="6092424" y="2980235"/>
                  <a:ext cx="18173" cy="58207"/>
                </a:xfrm>
                <a:custGeom>
                  <a:avLst/>
                  <a:gdLst>
                    <a:gd name="connsiteX0" fmla="*/ 11708 w 18173"/>
                    <a:gd name="connsiteY0" fmla="*/ 58208 h 58207"/>
                    <a:gd name="connsiteX1" fmla="*/ 5318 w 18173"/>
                    <a:gd name="connsiteY1" fmla="*/ 52396 h 58207"/>
                    <a:gd name="connsiteX2" fmla="*/ 89 w 18173"/>
                    <a:gd name="connsiteY2" fmla="*/ 7644 h 58207"/>
                    <a:gd name="connsiteX3" fmla="*/ 5318 w 18173"/>
                    <a:gd name="connsiteY3" fmla="*/ 89 h 58207"/>
                    <a:gd name="connsiteX4" fmla="*/ 12870 w 18173"/>
                    <a:gd name="connsiteY4" fmla="*/ 5320 h 58207"/>
                    <a:gd name="connsiteX5" fmla="*/ 18099 w 18173"/>
                    <a:gd name="connsiteY5" fmla="*/ 50652 h 58207"/>
                    <a:gd name="connsiteX6" fmla="*/ 12289 w 18173"/>
                    <a:gd name="connsiteY6" fmla="*/ 57627 h 58207"/>
                    <a:gd name="connsiteX7" fmla="*/ 11708 w 18173"/>
                    <a:gd name="connsiteY7" fmla="*/ 58208 h 5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3" h="58207">
                      <a:moveTo>
                        <a:pt x="11708" y="58208"/>
                      </a:moveTo>
                      <a:cubicBezTo>
                        <a:pt x="8222" y="58208"/>
                        <a:pt x="5318" y="55883"/>
                        <a:pt x="5318" y="52396"/>
                      </a:cubicBezTo>
                      <a:cubicBezTo>
                        <a:pt x="4156" y="37866"/>
                        <a:pt x="2413" y="22755"/>
                        <a:pt x="89" y="7644"/>
                      </a:cubicBezTo>
                      <a:cubicBezTo>
                        <a:pt x="-492" y="4157"/>
                        <a:pt x="1832" y="670"/>
                        <a:pt x="5318" y="89"/>
                      </a:cubicBezTo>
                      <a:cubicBezTo>
                        <a:pt x="8804" y="-492"/>
                        <a:pt x="12289" y="1832"/>
                        <a:pt x="12870" y="5320"/>
                      </a:cubicBezTo>
                      <a:cubicBezTo>
                        <a:pt x="15194" y="20430"/>
                        <a:pt x="16937" y="35542"/>
                        <a:pt x="18099" y="50652"/>
                      </a:cubicBezTo>
                      <a:cubicBezTo>
                        <a:pt x="18680" y="54139"/>
                        <a:pt x="15775" y="57627"/>
                        <a:pt x="12289" y="57627"/>
                      </a:cubicBezTo>
                      <a:cubicBezTo>
                        <a:pt x="12289" y="58208"/>
                        <a:pt x="12289" y="58208"/>
                        <a:pt x="11708" y="58208"/>
                      </a:cubicBezTo>
                      <a:close/>
                    </a:path>
                  </a:pathLst>
                </a:custGeom>
                <a:solidFill>
                  <a:srgbClr val="0576AE"/>
                </a:solidFill>
                <a:ln w="5806"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9CF1A28E-B8A5-B25C-D8E9-34E8751CB8B1}"/>
                    </a:ext>
                  </a:extLst>
                </p:cNvPr>
                <p:cNvSpPr/>
                <p:nvPr/>
              </p:nvSpPr>
              <p:spPr>
                <a:xfrm>
                  <a:off x="4500662" y="2956987"/>
                  <a:ext cx="19841" cy="57045"/>
                </a:xfrm>
                <a:custGeom>
                  <a:avLst/>
                  <a:gdLst>
                    <a:gd name="connsiteX0" fmla="*/ 6391 w 19841"/>
                    <a:gd name="connsiteY0" fmla="*/ 57045 h 57045"/>
                    <a:gd name="connsiteX1" fmla="*/ 5810 w 19841"/>
                    <a:gd name="connsiteY1" fmla="*/ 57045 h 57045"/>
                    <a:gd name="connsiteX2" fmla="*/ 0 w 19841"/>
                    <a:gd name="connsiteY2" fmla="*/ 50071 h 57045"/>
                    <a:gd name="connsiteX3" fmla="*/ 6971 w 19841"/>
                    <a:gd name="connsiteY3" fmla="*/ 5320 h 57045"/>
                    <a:gd name="connsiteX4" fmla="*/ 14524 w 19841"/>
                    <a:gd name="connsiteY4" fmla="*/ 89 h 57045"/>
                    <a:gd name="connsiteX5" fmla="*/ 19753 w 19841"/>
                    <a:gd name="connsiteY5" fmla="*/ 7644 h 57045"/>
                    <a:gd name="connsiteX6" fmla="*/ 12781 w 19841"/>
                    <a:gd name="connsiteY6" fmla="*/ 51815 h 57045"/>
                    <a:gd name="connsiteX7" fmla="*/ 6391 w 19841"/>
                    <a:gd name="connsiteY7" fmla="*/ 57045 h 5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045">
                      <a:moveTo>
                        <a:pt x="6391" y="57045"/>
                      </a:moveTo>
                      <a:cubicBezTo>
                        <a:pt x="6391" y="57045"/>
                        <a:pt x="5810" y="57045"/>
                        <a:pt x="5810" y="57045"/>
                      </a:cubicBezTo>
                      <a:cubicBezTo>
                        <a:pt x="2324" y="56464"/>
                        <a:pt x="0" y="53558"/>
                        <a:pt x="0" y="50071"/>
                      </a:cubicBezTo>
                      <a:cubicBezTo>
                        <a:pt x="1743" y="34960"/>
                        <a:pt x="4066" y="19849"/>
                        <a:pt x="6971" y="5320"/>
                      </a:cubicBezTo>
                      <a:cubicBezTo>
                        <a:pt x="7553" y="1833"/>
                        <a:pt x="11038" y="-492"/>
                        <a:pt x="14524" y="89"/>
                      </a:cubicBezTo>
                      <a:cubicBezTo>
                        <a:pt x="18010" y="670"/>
                        <a:pt x="20334" y="4157"/>
                        <a:pt x="19753" y="7644"/>
                      </a:cubicBezTo>
                      <a:cubicBezTo>
                        <a:pt x="16848" y="22174"/>
                        <a:pt x="15105" y="37285"/>
                        <a:pt x="12781" y="51815"/>
                      </a:cubicBezTo>
                      <a:cubicBezTo>
                        <a:pt x="12200" y="54721"/>
                        <a:pt x="9295" y="57045"/>
                        <a:pt x="6391" y="57045"/>
                      </a:cubicBezTo>
                      <a:close/>
                    </a:path>
                  </a:pathLst>
                </a:custGeom>
                <a:solidFill>
                  <a:srgbClr val="0576AE"/>
                </a:solidFill>
                <a:ln w="5806"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35A34740-8921-82E1-F858-2BD4E7B676CF}"/>
                    </a:ext>
                  </a:extLst>
                </p:cNvPr>
                <p:cNvSpPr/>
                <p:nvPr/>
              </p:nvSpPr>
              <p:spPr>
                <a:xfrm>
                  <a:off x="6068391" y="2873083"/>
                  <a:ext cx="24813" cy="57258"/>
                </a:xfrm>
                <a:custGeom>
                  <a:avLst/>
                  <a:gdLst>
                    <a:gd name="connsiteX0" fmla="*/ 18312 w 24813"/>
                    <a:gd name="connsiteY0" fmla="*/ 57259 h 57258"/>
                    <a:gd name="connsiteX1" fmla="*/ 11922 w 24813"/>
                    <a:gd name="connsiteY1" fmla="*/ 52028 h 57258"/>
                    <a:gd name="connsiteX2" fmla="*/ 302 w 24813"/>
                    <a:gd name="connsiteY2" fmla="*/ 8439 h 57258"/>
                    <a:gd name="connsiteX3" fmla="*/ 4950 w 24813"/>
                    <a:gd name="connsiteY3" fmla="*/ 302 h 57258"/>
                    <a:gd name="connsiteX4" fmla="*/ 13084 w 24813"/>
                    <a:gd name="connsiteY4" fmla="*/ 4952 h 57258"/>
                    <a:gd name="connsiteX5" fmla="*/ 24703 w 24813"/>
                    <a:gd name="connsiteY5" fmla="*/ 49122 h 57258"/>
                    <a:gd name="connsiteX6" fmla="*/ 20055 w 24813"/>
                    <a:gd name="connsiteY6" fmla="*/ 56677 h 57258"/>
                    <a:gd name="connsiteX7" fmla="*/ 18312 w 24813"/>
                    <a:gd name="connsiteY7" fmla="*/ 57259 h 5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13" h="57258">
                      <a:moveTo>
                        <a:pt x="18312" y="57259"/>
                      </a:moveTo>
                      <a:cubicBezTo>
                        <a:pt x="15408" y="57259"/>
                        <a:pt x="12503" y="55515"/>
                        <a:pt x="11922" y="52028"/>
                      </a:cubicBezTo>
                      <a:cubicBezTo>
                        <a:pt x="8436" y="37498"/>
                        <a:pt x="4950" y="22969"/>
                        <a:pt x="302" y="8439"/>
                      </a:cubicBezTo>
                      <a:cubicBezTo>
                        <a:pt x="-860" y="4952"/>
                        <a:pt x="1464" y="1465"/>
                        <a:pt x="4950" y="302"/>
                      </a:cubicBezTo>
                      <a:cubicBezTo>
                        <a:pt x="8436" y="-860"/>
                        <a:pt x="11922" y="1465"/>
                        <a:pt x="13084" y="4952"/>
                      </a:cubicBezTo>
                      <a:cubicBezTo>
                        <a:pt x="17150" y="19482"/>
                        <a:pt x="21217" y="34011"/>
                        <a:pt x="24703" y="49122"/>
                      </a:cubicBezTo>
                      <a:cubicBezTo>
                        <a:pt x="25284" y="52609"/>
                        <a:pt x="23541" y="56096"/>
                        <a:pt x="20055" y="56677"/>
                      </a:cubicBezTo>
                      <a:cubicBezTo>
                        <a:pt x="19474" y="57259"/>
                        <a:pt x="18893" y="57259"/>
                        <a:pt x="18312" y="57259"/>
                      </a:cubicBezTo>
                      <a:close/>
                    </a:path>
                  </a:pathLst>
                </a:custGeom>
                <a:solidFill>
                  <a:srgbClr val="0576AE"/>
                </a:solidFill>
                <a:ln w="5806"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486BFD90-346E-3A43-4CA4-0EDBF635765A}"/>
                    </a:ext>
                  </a:extLst>
                </p:cNvPr>
                <p:cNvSpPr/>
                <p:nvPr/>
              </p:nvSpPr>
              <p:spPr>
                <a:xfrm>
                  <a:off x="4521467" y="2850360"/>
                  <a:ext cx="25450" cy="56152"/>
                </a:xfrm>
                <a:custGeom>
                  <a:avLst/>
                  <a:gdLst>
                    <a:gd name="connsiteX0" fmla="*/ 6501 w 25450"/>
                    <a:gd name="connsiteY0" fmla="*/ 56153 h 56152"/>
                    <a:gd name="connsiteX1" fmla="*/ 4758 w 25450"/>
                    <a:gd name="connsiteY1" fmla="*/ 56153 h 56152"/>
                    <a:gd name="connsiteX2" fmla="*/ 110 w 25450"/>
                    <a:gd name="connsiteY2" fmla="*/ 48016 h 56152"/>
                    <a:gd name="connsiteX3" fmla="*/ 12891 w 25450"/>
                    <a:gd name="connsiteY3" fmla="*/ 4427 h 56152"/>
                    <a:gd name="connsiteX4" fmla="*/ 21025 w 25450"/>
                    <a:gd name="connsiteY4" fmla="*/ 359 h 56152"/>
                    <a:gd name="connsiteX5" fmla="*/ 25092 w 25450"/>
                    <a:gd name="connsiteY5" fmla="*/ 8495 h 56152"/>
                    <a:gd name="connsiteX6" fmla="*/ 12310 w 25450"/>
                    <a:gd name="connsiteY6" fmla="*/ 51503 h 56152"/>
                    <a:gd name="connsiteX7" fmla="*/ 6501 w 25450"/>
                    <a:gd name="connsiteY7" fmla="*/ 56153 h 5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0" h="56152">
                      <a:moveTo>
                        <a:pt x="6501" y="56153"/>
                      </a:moveTo>
                      <a:cubicBezTo>
                        <a:pt x="5920" y="56153"/>
                        <a:pt x="5339" y="56153"/>
                        <a:pt x="4758" y="56153"/>
                      </a:cubicBezTo>
                      <a:cubicBezTo>
                        <a:pt x="1272" y="54990"/>
                        <a:pt x="-471" y="51503"/>
                        <a:pt x="110" y="48016"/>
                      </a:cubicBezTo>
                      <a:cubicBezTo>
                        <a:pt x="4177" y="33486"/>
                        <a:pt x="8244" y="18957"/>
                        <a:pt x="12891" y="4427"/>
                      </a:cubicBezTo>
                      <a:cubicBezTo>
                        <a:pt x="14053" y="940"/>
                        <a:pt x="17539" y="-804"/>
                        <a:pt x="21025" y="359"/>
                      </a:cubicBezTo>
                      <a:cubicBezTo>
                        <a:pt x="24511" y="1521"/>
                        <a:pt x="26254" y="5008"/>
                        <a:pt x="25092" y="8495"/>
                      </a:cubicBezTo>
                      <a:cubicBezTo>
                        <a:pt x="20444" y="22444"/>
                        <a:pt x="16377" y="36973"/>
                        <a:pt x="12310" y="51503"/>
                      </a:cubicBezTo>
                      <a:cubicBezTo>
                        <a:pt x="11729" y="53828"/>
                        <a:pt x="9405" y="56153"/>
                        <a:pt x="6501" y="56153"/>
                      </a:cubicBezTo>
                      <a:close/>
                    </a:path>
                  </a:pathLst>
                </a:custGeom>
                <a:solidFill>
                  <a:srgbClr val="0576AE"/>
                </a:solidFill>
                <a:ln w="5806"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36406820-775D-95D0-4DF5-A13F16CA4B25}"/>
                    </a:ext>
                  </a:extLst>
                </p:cNvPr>
                <p:cNvSpPr/>
                <p:nvPr/>
              </p:nvSpPr>
              <p:spPr>
                <a:xfrm>
                  <a:off x="6030247" y="2770412"/>
                  <a:ext cx="30677" cy="54734"/>
                </a:xfrm>
                <a:custGeom>
                  <a:avLst/>
                  <a:gdLst>
                    <a:gd name="connsiteX0" fmla="*/ 23922 w 30677"/>
                    <a:gd name="connsiteY0" fmla="*/ 54734 h 54734"/>
                    <a:gd name="connsiteX1" fmla="*/ 18113 w 30677"/>
                    <a:gd name="connsiteY1" fmla="*/ 50666 h 54734"/>
                    <a:gd name="connsiteX2" fmla="*/ 684 w 30677"/>
                    <a:gd name="connsiteY2" fmla="*/ 9402 h 54734"/>
                    <a:gd name="connsiteX3" fmla="*/ 4170 w 30677"/>
                    <a:gd name="connsiteY3" fmla="*/ 684 h 54734"/>
                    <a:gd name="connsiteX4" fmla="*/ 12884 w 30677"/>
                    <a:gd name="connsiteY4" fmla="*/ 4171 h 54734"/>
                    <a:gd name="connsiteX5" fmla="*/ 30313 w 30677"/>
                    <a:gd name="connsiteY5" fmla="*/ 46017 h 54734"/>
                    <a:gd name="connsiteX6" fmla="*/ 26827 w 30677"/>
                    <a:gd name="connsiteY6" fmla="*/ 54153 h 54734"/>
                    <a:gd name="connsiteX7" fmla="*/ 23922 w 30677"/>
                    <a:gd name="connsiteY7" fmla="*/ 54734 h 5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7" h="54734">
                      <a:moveTo>
                        <a:pt x="23922" y="54734"/>
                      </a:moveTo>
                      <a:cubicBezTo>
                        <a:pt x="21599" y="54734"/>
                        <a:pt x="18694" y="52991"/>
                        <a:pt x="18113" y="50666"/>
                      </a:cubicBezTo>
                      <a:cubicBezTo>
                        <a:pt x="12884" y="36718"/>
                        <a:pt x="7075" y="22769"/>
                        <a:pt x="684" y="9402"/>
                      </a:cubicBezTo>
                      <a:cubicBezTo>
                        <a:pt x="-1059" y="5915"/>
                        <a:pt x="684" y="2428"/>
                        <a:pt x="4170" y="684"/>
                      </a:cubicBezTo>
                      <a:cubicBezTo>
                        <a:pt x="7655" y="-1060"/>
                        <a:pt x="11141" y="684"/>
                        <a:pt x="12884" y="4171"/>
                      </a:cubicBezTo>
                      <a:cubicBezTo>
                        <a:pt x="19275" y="18120"/>
                        <a:pt x="25084" y="32068"/>
                        <a:pt x="30313" y="46017"/>
                      </a:cubicBezTo>
                      <a:cubicBezTo>
                        <a:pt x="31475" y="49504"/>
                        <a:pt x="29732" y="52991"/>
                        <a:pt x="26827" y="54153"/>
                      </a:cubicBezTo>
                      <a:cubicBezTo>
                        <a:pt x="25665" y="54734"/>
                        <a:pt x="25084" y="54734"/>
                        <a:pt x="23922" y="54734"/>
                      </a:cubicBezTo>
                      <a:close/>
                    </a:path>
                  </a:pathLst>
                </a:custGeom>
                <a:solidFill>
                  <a:srgbClr val="0576AE"/>
                </a:solidFill>
                <a:ln w="5806"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215177DE-87E3-283A-73C2-109A652E641F}"/>
                    </a:ext>
                  </a:extLst>
                </p:cNvPr>
                <p:cNvSpPr/>
                <p:nvPr/>
              </p:nvSpPr>
              <p:spPr>
                <a:xfrm>
                  <a:off x="4557161" y="2748210"/>
                  <a:ext cx="31446" cy="54270"/>
                </a:xfrm>
                <a:custGeom>
                  <a:avLst/>
                  <a:gdLst>
                    <a:gd name="connsiteX0" fmla="*/ 6245 w 31446"/>
                    <a:gd name="connsiteY0" fmla="*/ 54270 h 54270"/>
                    <a:gd name="connsiteX1" fmla="*/ 3921 w 31446"/>
                    <a:gd name="connsiteY1" fmla="*/ 53689 h 54270"/>
                    <a:gd name="connsiteX2" fmla="*/ 436 w 31446"/>
                    <a:gd name="connsiteY2" fmla="*/ 44971 h 54270"/>
                    <a:gd name="connsiteX3" fmla="*/ 19027 w 31446"/>
                    <a:gd name="connsiteY3" fmla="*/ 3707 h 54270"/>
                    <a:gd name="connsiteX4" fmla="*/ 27741 w 31446"/>
                    <a:gd name="connsiteY4" fmla="*/ 801 h 54270"/>
                    <a:gd name="connsiteX5" fmla="*/ 30646 w 31446"/>
                    <a:gd name="connsiteY5" fmla="*/ 9519 h 54270"/>
                    <a:gd name="connsiteX6" fmla="*/ 12055 w 31446"/>
                    <a:gd name="connsiteY6" fmla="*/ 50202 h 54270"/>
                    <a:gd name="connsiteX7" fmla="*/ 6245 w 31446"/>
                    <a:gd name="connsiteY7" fmla="*/ 54270 h 5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46" h="54270">
                      <a:moveTo>
                        <a:pt x="6245" y="54270"/>
                      </a:moveTo>
                      <a:cubicBezTo>
                        <a:pt x="5664" y="54270"/>
                        <a:pt x="4503" y="54270"/>
                        <a:pt x="3921" y="53689"/>
                      </a:cubicBezTo>
                      <a:cubicBezTo>
                        <a:pt x="436" y="52527"/>
                        <a:pt x="-726" y="48458"/>
                        <a:pt x="436" y="44971"/>
                      </a:cubicBezTo>
                      <a:cubicBezTo>
                        <a:pt x="6245" y="31023"/>
                        <a:pt x="12636" y="17074"/>
                        <a:pt x="19027" y="3707"/>
                      </a:cubicBezTo>
                      <a:cubicBezTo>
                        <a:pt x="20770" y="220"/>
                        <a:pt x="24255" y="-942"/>
                        <a:pt x="27741" y="801"/>
                      </a:cubicBezTo>
                      <a:cubicBezTo>
                        <a:pt x="31227" y="2545"/>
                        <a:pt x="32389" y="6032"/>
                        <a:pt x="30646" y="9519"/>
                      </a:cubicBezTo>
                      <a:cubicBezTo>
                        <a:pt x="24255" y="22886"/>
                        <a:pt x="17865" y="36835"/>
                        <a:pt x="12055" y="50202"/>
                      </a:cubicBezTo>
                      <a:cubicBezTo>
                        <a:pt x="10893" y="52527"/>
                        <a:pt x="8569" y="54270"/>
                        <a:pt x="6245" y="54270"/>
                      </a:cubicBezTo>
                      <a:close/>
                    </a:path>
                  </a:pathLst>
                </a:custGeom>
                <a:solidFill>
                  <a:srgbClr val="0576AE"/>
                </a:solidFill>
                <a:ln w="5806"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B0098924-F45C-8BA0-C06D-7AFDD5F9B5ED}"/>
                    </a:ext>
                  </a:extLst>
                </p:cNvPr>
                <p:cNvSpPr/>
                <p:nvPr/>
              </p:nvSpPr>
              <p:spPr>
                <a:xfrm>
                  <a:off x="5978854" y="2673667"/>
                  <a:ext cx="36047" cy="52096"/>
                </a:xfrm>
                <a:custGeom>
                  <a:avLst/>
                  <a:gdLst>
                    <a:gd name="connsiteX0" fmla="*/ 29419 w 36047"/>
                    <a:gd name="connsiteY0" fmla="*/ 52096 h 52096"/>
                    <a:gd name="connsiteX1" fmla="*/ 23610 w 36047"/>
                    <a:gd name="connsiteY1" fmla="*/ 48609 h 52096"/>
                    <a:gd name="connsiteX2" fmla="*/ 952 w 36047"/>
                    <a:gd name="connsiteY2" fmla="*/ 9670 h 52096"/>
                    <a:gd name="connsiteX3" fmla="*/ 3276 w 36047"/>
                    <a:gd name="connsiteY3" fmla="*/ 952 h 52096"/>
                    <a:gd name="connsiteX4" fmla="*/ 11990 w 36047"/>
                    <a:gd name="connsiteY4" fmla="*/ 3277 h 52096"/>
                    <a:gd name="connsiteX5" fmla="*/ 35229 w 36047"/>
                    <a:gd name="connsiteY5" fmla="*/ 42797 h 52096"/>
                    <a:gd name="connsiteX6" fmla="*/ 32905 w 36047"/>
                    <a:gd name="connsiteY6" fmla="*/ 51515 h 52096"/>
                    <a:gd name="connsiteX7" fmla="*/ 29419 w 36047"/>
                    <a:gd name="connsiteY7" fmla="*/ 52096 h 5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47" h="52096">
                      <a:moveTo>
                        <a:pt x="29419" y="52096"/>
                      </a:moveTo>
                      <a:cubicBezTo>
                        <a:pt x="27095" y="52096"/>
                        <a:pt x="24771" y="50934"/>
                        <a:pt x="23610" y="48609"/>
                      </a:cubicBezTo>
                      <a:cubicBezTo>
                        <a:pt x="16638" y="35823"/>
                        <a:pt x="8504" y="22456"/>
                        <a:pt x="952" y="9670"/>
                      </a:cubicBezTo>
                      <a:cubicBezTo>
                        <a:pt x="-791" y="6764"/>
                        <a:pt x="-210" y="2696"/>
                        <a:pt x="3276" y="952"/>
                      </a:cubicBezTo>
                      <a:cubicBezTo>
                        <a:pt x="6181" y="-792"/>
                        <a:pt x="10247" y="-210"/>
                        <a:pt x="11990" y="3277"/>
                      </a:cubicBezTo>
                      <a:cubicBezTo>
                        <a:pt x="20124" y="16063"/>
                        <a:pt x="27676" y="29430"/>
                        <a:pt x="35229" y="42797"/>
                      </a:cubicBezTo>
                      <a:cubicBezTo>
                        <a:pt x="36972" y="45703"/>
                        <a:pt x="35810" y="49772"/>
                        <a:pt x="32905" y="51515"/>
                      </a:cubicBezTo>
                      <a:cubicBezTo>
                        <a:pt x="31162" y="52096"/>
                        <a:pt x="30581" y="52096"/>
                        <a:pt x="29419" y="52096"/>
                      </a:cubicBezTo>
                      <a:close/>
                    </a:path>
                  </a:pathLst>
                </a:custGeom>
                <a:solidFill>
                  <a:srgbClr val="0576AE"/>
                </a:solidFill>
                <a:ln w="5806"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6F9D29AA-135D-04B8-88BD-5AD45F9F7BFD}"/>
                    </a:ext>
                  </a:extLst>
                </p:cNvPr>
                <p:cNvSpPr/>
                <p:nvPr/>
              </p:nvSpPr>
              <p:spPr>
                <a:xfrm>
                  <a:off x="4605579" y="2653878"/>
                  <a:ext cx="36657" cy="50962"/>
                </a:xfrm>
                <a:custGeom>
                  <a:avLst/>
                  <a:gdLst>
                    <a:gd name="connsiteX0" fmla="*/ 6629 w 36657"/>
                    <a:gd name="connsiteY0" fmla="*/ 50963 h 50962"/>
                    <a:gd name="connsiteX1" fmla="*/ 3143 w 36657"/>
                    <a:gd name="connsiteY1" fmla="*/ 49800 h 50962"/>
                    <a:gd name="connsiteX2" fmla="*/ 819 w 36657"/>
                    <a:gd name="connsiteY2" fmla="*/ 41083 h 50962"/>
                    <a:gd name="connsiteX3" fmla="*/ 25220 w 36657"/>
                    <a:gd name="connsiteY3" fmla="*/ 2724 h 50962"/>
                    <a:gd name="connsiteX4" fmla="*/ 33934 w 36657"/>
                    <a:gd name="connsiteY4" fmla="*/ 981 h 50962"/>
                    <a:gd name="connsiteX5" fmla="*/ 35677 w 36657"/>
                    <a:gd name="connsiteY5" fmla="*/ 9698 h 50962"/>
                    <a:gd name="connsiteX6" fmla="*/ 11857 w 36657"/>
                    <a:gd name="connsiteY6" fmla="*/ 47476 h 50962"/>
                    <a:gd name="connsiteX7" fmla="*/ 6629 w 36657"/>
                    <a:gd name="connsiteY7" fmla="*/ 50963 h 5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57" h="50962">
                      <a:moveTo>
                        <a:pt x="6629" y="50963"/>
                      </a:moveTo>
                      <a:cubicBezTo>
                        <a:pt x="5467" y="50963"/>
                        <a:pt x="4305" y="50382"/>
                        <a:pt x="3143" y="49800"/>
                      </a:cubicBezTo>
                      <a:cubicBezTo>
                        <a:pt x="238" y="48057"/>
                        <a:pt x="-924" y="43989"/>
                        <a:pt x="819" y="41083"/>
                      </a:cubicBezTo>
                      <a:cubicBezTo>
                        <a:pt x="8372" y="28297"/>
                        <a:pt x="16505" y="14929"/>
                        <a:pt x="25220" y="2724"/>
                      </a:cubicBezTo>
                      <a:cubicBezTo>
                        <a:pt x="26962" y="-182"/>
                        <a:pt x="31029" y="-763"/>
                        <a:pt x="33934" y="981"/>
                      </a:cubicBezTo>
                      <a:cubicBezTo>
                        <a:pt x="36839" y="2724"/>
                        <a:pt x="37420" y="6793"/>
                        <a:pt x="35677" y="9698"/>
                      </a:cubicBezTo>
                      <a:cubicBezTo>
                        <a:pt x="27544" y="21903"/>
                        <a:pt x="19410" y="34690"/>
                        <a:pt x="11857" y="47476"/>
                      </a:cubicBezTo>
                      <a:cubicBezTo>
                        <a:pt x="11277" y="49800"/>
                        <a:pt x="8953" y="50963"/>
                        <a:pt x="6629" y="50963"/>
                      </a:cubicBezTo>
                      <a:close/>
                    </a:path>
                  </a:pathLst>
                </a:custGeom>
                <a:solidFill>
                  <a:srgbClr val="0576AE"/>
                </a:solidFill>
                <a:ln w="5806"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7F0D2D28-5877-5472-BA72-46B68BDE7D79}"/>
                    </a:ext>
                  </a:extLst>
                </p:cNvPr>
                <p:cNvSpPr/>
                <p:nvPr/>
              </p:nvSpPr>
              <p:spPr>
                <a:xfrm>
                  <a:off x="5913839" y="2584799"/>
                  <a:ext cx="41257" cy="48556"/>
                </a:xfrm>
                <a:custGeom>
                  <a:avLst/>
                  <a:gdLst>
                    <a:gd name="connsiteX0" fmla="*/ 34594 w 41257"/>
                    <a:gd name="connsiteY0" fmla="*/ 48556 h 48556"/>
                    <a:gd name="connsiteX1" fmla="*/ 29366 w 41257"/>
                    <a:gd name="connsiteY1" fmla="*/ 46231 h 48556"/>
                    <a:gd name="connsiteX2" fmla="*/ 1480 w 41257"/>
                    <a:gd name="connsiteY2" fmla="*/ 10779 h 48556"/>
                    <a:gd name="connsiteX3" fmla="*/ 2060 w 41257"/>
                    <a:gd name="connsiteY3" fmla="*/ 1480 h 48556"/>
                    <a:gd name="connsiteX4" fmla="*/ 11356 w 41257"/>
                    <a:gd name="connsiteY4" fmla="*/ 2061 h 48556"/>
                    <a:gd name="connsiteX5" fmla="*/ 39823 w 41257"/>
                    <a:gd name="connsiteY5" fmla="*/ 38095 h 48556"/>
                    <a:gd name="connsiteX6" fmla="*/ 38661 w 41257"/>
                    <a:gd name="connsiteY6" fmla="*/ 47394 h 48556"/>
                    <a:gd name="connsiteX7" fmla="*/ 34594 w 41257"/>
                    <a:gd name="connsiteY7" fmla="*/ 48556 h 4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57" h="48556">
                      <a:moveTo>
                        <a:pt x="34594" y="48556"/>
                      </a:moveTo>
                      <a:cubicBezTo>
                        <a:pt x="32852" y="48556"/>
                        <a:pt x="30528" y="47394"/>
                        <a:pt x="29366" y="46231"/>
                      </a:cubicBezTo>
                      <a:cubicBezTo>
                        <a:pt x="20651" y="34608"/>
                        <a:pt x="11356" y="22403"/>
                        <a:pt x="1480" y="10779"/>
                      </a:cubicBezTo>
                      <a:cubicBezTo>
                        <a:pt x="-844" y="7873"/>
                        <a:pt x="-264" y="3805"/>
                        <a:pt x="2060" y="1480"/>
                      </a:cubicBezTo>
                      <a:cubicBezTo>
                        <a:pt x="4965" y="-845"/>
                        <a:pt x="9032" y="-264"/>
                        <a:pt x="11356" y="2061"/>
                      </a:cubicBezTo>
                      <a:cubicBezTo>
                        <a:pt x="21232" y="13685"/>
                        <a:pt x="30528" y="25890"/>
                        <a:pt x="39823" y="38095"/>
                      </a:cubicBezTo>
                      <a:cubicBezTo>
                        <a:pt x="42147" y="41001"/>
                        <a:pt x="41566" y="45069"/>
                        <a:pt x="38661" y="47394"/>
                      </a:cubicBezTo>
                      <a:cubicBezTo>
                        <a:pt x="37499" y="48556"/>
                        <a:pt x="36338" y="48556"/>
                        <a:pt x="34594" y="48556"/>
                      </a:cubicBezTo>
                      <a:close/>
                    </a:path>
                  </a:pathLst>
                </a:custGeom>
                <a:solidFill>
                  <a:srgbClr val="0576AE"/>
                </a:solidFill>
                <a:ln w="5806"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FED8244B-6E03-3B5B-3711-23589231A395}"/>
                    </a:ext>
                  </a:extLst>
                </p:cNvPr>
                <p:cNvSpPr/>
                <p:nvPr/>
              </p:nvSpPr>
              <p:spPr>
                <a:xfrm>
                  <a:off x="4667709" y="2566585"/>
                  <a:ext cx="42035" cy="47590"/>
                </a:xfrm>
                <a:custGeom>
                  <a:avLst/>
                  <a:gdLst>
                    <a:gd name="connsiteX0" fmla="*/ 6663 w 42035"/>
                    <a:gd name="connsiteY0" fmla="*/ 47591 h 47590"/>
                    <a:gd name="connsiteX1" fmla="*/ 2596 w 42035"/>
                    <a:gd name="connsiteY1" fmla="*/ 46428 h 47590"/>
                    <a:gd name="connsiteX2" fmla="*/ 1434 w 42035"/>
                    <a:gd name="connsiteY2" fmla="*/ 37129 h 47590"/>
                    <a:gd name="connsiteX3" fmla="*/ 30482 w 42035"/>
                    <a:gd name="connsiteY3" fmla="*/ 2258 h 47590"/>
                    <a:gd name="connsiteX4" fmla="*/ 39778 w 42035"/>
                    <a:gd name="connsiteY4" fmla="*/ 1677 h 47590"/>
                    <a:gd name="connsiteX5" fmla="*/ 40359 w 42035"/>
                    <a:gd name="connsiteY5" fmla="*/ 10976 h 47590"/>
                    <a:gd name="connsiteX6" fmla="*/ 11310 w 42035"/>
                    <a:gd name="connsiteY6" fmla="*/ 45266 h 47590"/>
                    <a:gd name="connsiteX7" fmla="*/ 6663 w 42035"/>
                    <a:gd name="connsiteY7" fmla="*/ 47591 h 4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35" h="47590">
                      <a:moveTo>
                        <a:pt x="6663" y="47591"/>
                      </a:moveTo>
                      <a:cubicBezTo>
                        <a:pt x="5501" y="47591"/>
                        <a:pt x="3758" y="47010"/>
                        <a:pt x="2596" y="46428"/>
                      </a:cubicBezTo>
                      <a:cubicBezTo>
                        <a:pt x="-309" y="44104"/>
                        <a:pt x="-890" y="40035"/>
                        <a:pt x="1434" y="37129"/>
                      </a:cubicBezTo>
                      <a:cubicBezTo>
                        <a:pt x="10729" y="25506"/>
                        <a:pt x="20606" y="13301"/>
                        <a:pt x="30482" y="2258"/>
                      </a:cubicBezTo>
                      <a:cubicBezTo>
                        <a:pt x="32806" y="-648"/>
                        <a:pt x="36873" y="-648"/>
                        <a:pt x="39778" y="1677"/>
                      </a:cubicBezTo>
                      <a:cubicBezTo>
                        <a:pt x="42683" y="4002"/>
                        <a:pt x="42683" y="8070"/>
                        <a:pt x="40359" y="10976"/>
                      </a:cubicBezTo>
                      <a:cubicBezTo>
                        <a:pt x="30482" y="22018"/>
                        <a:pt x="20606" y="33642"/>
                        <a:pt x="11310" y="45266"/>
                      </a:cubicBezTo>
                      <a:cubicBezTo>
                        <a:pt x="10729" y="47010"/>
                        <a:pt x="8987" y="47591"/>
                        <a:pt x="6663" y="47591"/>
                      </a:cubicBezTo>
                      <a:close/>
                    </a:path>
                  </a:pathLst>
                </a:custGeom>
                <a:solidFill>
                  <a:srgbClr val="0576AE"/>
                </a:solidFill>
                <a:ln w="5806"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A00E676E-2335-1A45-B450-608A64F6C003}"/>
                    </a:ext>
                  </a:extLst>
                </p:cNvPr>
                <p:cNvSpPr/>
                <p:nvPr/>
              </p:nvSpPr>
              <p:spPr>
                <a:xfrm>
                  <a:off x="5838116" y="2506142"/>
                  <a:ext cx="45248" cy="44103"/>
                </a:xfrm>
                <a:custGeom>
                  <a:avLst/>
                  <a:gdLst>
                    <a:gd name="connsiteX0" fmla="*/ 39439 w 45248"/>
                    <a:gd name="connsiteY0" fmla="*/ 44103 h 44103"/>
                    <a:gd name="connsiteX1" fmla="*/ 34791 w 45248"/>
                    <a:gd name="connsiteY1" fmla="*/ 42360 h 44103"/>
                    <a:gd name="connsiteX2" fmla="*/ 2257 w 45248"/>
                    <a:gd name="connsiteY2" fmla="*/ 11557 h 44103"/>
                    <a:gd name="connsiteX3" fmla="*/ 1676 w 45248"/>
                    <a:gd name="connsiteY3" fmla="*/ 2258 h 44103"/>
                    <a:gd name="connsiteX4" fmla="*/ 10972 w 45248"/>
                    <a:gd name="connsiteY4" fmla="*/ 1677 h 44103"/>
                    <a:gd name="connsiteX5" fmla="*/ 43506 w 45248"/>
                    <a:gd name="connsiteY5" fmla="*/ 33061 h 44103"/>
                    <a:gd name="connsiteX6" fmla="*/ 43506 w 45248"/>
                    <a:gd name="connsiteY6" fmla="*/ 42360 h 44103"/>
                    <a:gd name="connsiteX7" fmla="*/ 39439 w 45248"/>
                    <a:gd name="connsiteY7" fmla="*/ 44103 h 4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48" h="44103">
                      <a:moveTo>
                        <a:pt x="39439" y="44103"/>
                      </a:moveTo>
                      <a:cubicBezTo>
                        <a:pt x="37696" y="44103"/>
                        <a:pt x="35953" y="43522"/>
                        <a:pt x="34791" y="42360"/>
                      </a:cubicBezTo>
                      <a:cubicBezTo>
                        <a:pt x="24334" y="31899"/>
                        <a:pt x="13296" y="21437"/>
                        <a:pt x="2257" y="11557"/>
                      </a:cubicBezTo>
                      <a:cubicBezTo>
                        <a:pt x="-648" y="9232"/>
                        <a:pt x="-648" y="5164"/>
                        <a:pt x="1676" y="2258"/>
                      </a:cubicBezTo>
                      <a:cubicBezTo>
                        <a:pt x="4000" y="-648"/>
                        <a:pt x="8067" y="-648"/>
                        <a:pt x="10972" y="1677"/>
                      </a:cubicBezTo>
                      <a:cubicBezTo>
                        <a:pt x="22010" y="12138"/>
                        <a:pt x="33049" y="22600"/>
                        <a:pt x="43506" y="33061"/>
                      </a:cubicBezTo>
                      <a:cubicBezTo>
                        <a:pt x="45830" y="35386"/>
                        <a:pt x="45830" y="39454"/>
                        <a:pt x="43506" y="42360"/>
                      </a:cubicBezTo>
                      <a:cubicBezTo>
                        <a:pt x="42344" y="43522"/>
                        <a:pt x="40601" y="44103"/>
                        <a:pt x="39439" y="44103"/>
                      </a:cubicBezTo>
                      <a:close/>
                    </a:path>
                  </a:pathLst>
                </a:custGeom>
                <a:solidFill>
                  <a:srgbClr val="0576AE"/>
                </a:solidFill>
                <a:ln w="5806"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DE416723-D01B-7F3C-CBC6-C90A02F4383E}"/>
                    </a:ext>
                  </a:extLst>
                </p:cNvPr>
                <p:cNvSpPr/>
                <p:nvPr/>
              </p:nvSpPr>
              <p:spPr>
                <a:xfrm>
                  <a:off x="4741764" y="2490066"/>
                  <a:ext cx="46213" cy="43325"/>
                </a:xfrm>
                <a:custGeom>
                  <a:avLst/>
                  <a:gdLst>
                    <a:gd name="connsiteX0" fmla="*/ 6391 w 46213"/>
                    <a:gd name="connsiteY0" fmla="*/ 43325 h 43325"/>
                    <a:gd name="connsiteX1" fmla="*/ 1743 w 46213"/>
                    <a:gd name="connsiteY1" fmla="*/ 41582 h 43325"/>
                    <a:gd name="connsiteX2" fmla="*/ 1743 w 46213"/>
                    <a:gd name="connsiteY2" fmla="*/ 32283 h 43325"/>
                    <a:gd name="connsiteX3" fmla="*/ 35439 w 46213"/>
                    <a:gd name="connsiteY3" fmla="*/ 1480 h 43325"/>
                    <a:gd name="connsiteX4" fmla="*/ 44734 w 46213"/>
                    <a:gd name="connsiteY4" fmla="*/ 2061 h 43325"/>
                    <a:gd name="connsiteX5" fmla="*/ 44154 w 46213"/>
                    <a:gd name="connsiteY5" fmla="*/ 11360 h 43325"/>
                    <a:gd name="connsiteX6" fmla="*/ 11038 w 46213"/>
                    <a:gd name="connsiteY6" fmla="*/ 41582 h 43325"/>
                    <a:gd name="connsiteX7" fmla="*/ 6391 w 46213"/>
                    <a:gd name="connsiteY7" fmla="*/ 43325 h 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13" h="43325">
                      <a:moveTo>
                        <a:pt x="6391" y="43325"/>
                      </a:moveTo>
                      <a:cubicBezTo>
                        <a:pt x="4648" y="43325"/>
                        <a:pt x="2905" y="42744"/>
                        <a:pt x="1743" y="41582"/>
                      </a:cubicBezTo>
                      <a:cubicBezTo>
                        <a:pt x="-581" y="39257"/>
                        <a:pt x="-581" y="35189"/>
                        <a:pt x="1743" y="32283"/>
                      </a:cubicBezTo>
                      <a:cubicBezTo>
                        <a:pt x="12781" y="21822"/>
                        <a:pt x="23820" y="11360"/>
                        <a:pt x="35439" y="1480"/>
                      </a:cubicBezTo>
                      <a:cubicBezTo>
                        <a:pt x="38344" y="-845"/>
                        <a:pt x="42411" y="-264"/>
                        <a:pt x="44734" y="2061"/>
                      </a:cubicBezTo>
                      <a:cubicBezTo>
                        <a:pt x="47058" y="4967"/>
                        <a:pt x="46478" y="9035"/>
                        <a:pt x="44154" y="11360"/>
                      </a:cubicBezTo>
                      <a:cubicBezTo>
                        <a:pt x="33115" y="21240"/>
                        <a:pt x="21496" y="31120"/>
                        <a:pt x="11038" y="41582"/>
                      </a:cubicBezTo>
                      <a:cubicBezTo>
                        <a:pt x="9876" y="42744"/>
                        <a:pt x="8134" y="43325"/>
                        <a:pt x="6391" y="43325"/>
                      </a:cubicBezTo>
                      <a:close/>
                    </a:path>
                  </a:pathLst>
                </a:custGeom>
                <a:solidFill>
                  <a:srgbClr val="0576AE"/>
                </a:solidFill>
                <a:ln w="5806"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D099EB60-51FE-4428-1767-D9BE34030F32}"/>
                    </a:ext>
                  </a:extLst>
                </p:cNvPr>
                <p:cNvSpPr/>
                <p:nvPr/>
              </p:nvSpPr>
              <p:spPr>
                <a:xfrm>
                  <a:off x="5752829" y="2438258"/>
                  <a:ext cx="49472" cy="39338"/>
                </a:xfrm>
                <a:custGeom>
                  <a:avLst/>
                  <a:gdLst>
                    <a:gd name="connsiteX0" fmla="*/ 42810 w 49472"/>
                    <a:gd name="connsiteY0" fmla="*/ 39339 h 39338"/>
                    <a:gd name="connsiteX1" fmla="*/ 38743 w 49472"/>
                    <a:gd name="connsiteY1" fmla="*/ 38177 h 39338"/>
                    <a:gd name="connsiteX2" fmla="*/ 2723 w 49472"/>
                    <a:gd name="connsiteY2" fmla="*/ 12023 h 39338"/>
                    <a:gd name="connsiteX3" fmla="*/ 980 w 49472"/>
                    <a:gd name="connsiteY3" fmla="*/ 2724 h 39338"/>
                    <a:gd name="connsiteX4" fmla="*/ 10276 w 49472"/>
                    <a:gd name="connsiteY4" fmla="*/ 981 h 39338"/>
                    <a:gd name="connsiteX5" fmla="*/ 46877 w 49472"/>
                    <a:gd name="connsiteY5" fmla="*/ 27715 h 39338"/>
                    <a:gd name="connsiteX6" fmla="*/ 48039 w 49472"/>
                    <a:gd name="connsiteY6" fmla="*/ 37014 h 39338"/>
                    <a:gd name="connsiteX7" fmla="*/ 42810 w 49472"/>
                    <a:gd name="connsiteY7" fmla="*/ 39339 h 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472" h="39338">
                      <a:moveTo>
                        <a:pt x="42810" y="39339"/>
                      </a:moveTo>
                      <a:cubicBezTo>
                        <a:pt x="41648" y="39339"/>
                        <a:pt x="39905" y="38758"/>
                        <a:pt x="38743" y="38177"/>
                      </a:cubicBezTo>
                      <a:cubicBezTo>
                        <a:pt x="27124" y="28878"/>
                        <a:pt x="14924" y="20160"/>
                        <a:pt x="2723" y="12023"/>
                      </a:cubicBezTo>
                      <a:cubicBezTo>
                        <a:pt x="-181" y="10280"/>
                        <a:pt x="-763" y="6211"/>
                        <a:pt x="980" y="2724"/>
                      </a:cubicBezTo>
                      <a:cubicBezTo>
                        <a:pt x="3304" y="-182"/>
                        <a:pt x="6790" y="-763"/>
                        <a:pt x="10276" y="981"/>
                      </a:cubicBezTo>
                      <a:cubicBezTo>
                        <a:pt x="22476" y="9699"/>
                        <a:pt x="35257" y="18416"/>
                        <a:pt x="46877" y="27715"/>
                      </a:cubicBezTo>
                      <a:cubicBezTo>
                        <a:pt x="49782" y="30040"/>
                        <a:pt x="50363" y="34108"/>
                        <a:pt x="48039" y="37014"/>
                      </a:cubicBezTo>
                      <a:cubicBezTo>
                        <a:pt x="46296" y="38177"/>
                        <a:pt x="44553" y="39339"/>
                        <a:pt x="42810" y="39339"/>
                      </a:cubicBezTo>
                      <a:close/>
                    </a:path>
                  </a:pathLst>
                </a:custGeom>
                <a:solidFill>
                  <a:srgbClr val="0576AE"/>
                </a:solidFill>
                <a:ln w="5806"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DAD12088-7530-AA90-D0D2-D01F4F5AD8A3}"/>
                    </a:ext>
                  </a:extLst>
                </p:cNvPr>
                <p:cNvSpPr/>
                <p:nvPr/>
              </p:nvSpPr>
              <p:spPr>
                <a:xfrm>
                  <a:off x="4825732" y="2424310"/>
                  <a:ext cx="50053" cy="38757"/>
                </a:xfrm>
                <a:custGeom>
                  <a:avLst/>
                  <a:gdLst>
                    <a:gd name="connsiteX0" fmla="*/ 6663 w 50053"/>
                    <a:gd name="connsiteY0" fmla="*/ 38758 h 38757"/>
                    <a:gd name="connsiteX1" fmla="*/ 1434 w 50053"/>
                    <a:gd name="connsiteY1" fmla="*/ 35852 h 38757"/>
                    <a:gd name="connsiteX2" fmla="*/ 2596 w 50053"/>
                    <a:gd name="connsiteY2" fmla="*/ 26553 h 38757"/>
                    <a:gd name="connsiteX3" fmla="*/ 40359 w 50053"/>
                    <a:gd name="connsiteY3" fmla="*/ 981 h 38757"/>
                    <a:gd name="connsiteX4" fmla="*/ 49073 w 50053"/>
                    <a:gd name="connsiteY4" fmla="*/ 2724 h 38757"/>
                    <a:gd name="connsiteX5" fmla="*/ 47330 w 50053"/>
                    <a:gd name="connsiteY5" fmla="*/ 11442 h 38757"/>
                    <a:gd name="connsiteX6" fmla="*/ 10148 w 50053"/>
                    <a:gd name="connsiteY6" fmla="*/ 37014 h 38757"/>
                    <a:gd name="connsiteX7" fmla="*/ 6663 w 50053"/>
                    <a:gd name="connsiteY7" fmla="*/ 38758 h 3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53" h="38757">
                      <a:moveTo>
                        <a:pt x="6663" y="38758"/>
                      </a:moveTo>
                      <a:cubicBezTo>
                        <a:pt x="4920" y="38758"/>
                        <a:pt x="2596" y="37596"/>
                        <a:pt x="1434" y="35852"/>
                      </a:cubicBezTo>
                      <a:cubicBezTo>
                        <a:pt x="-890" y="32946"/>
                        <a:pt x="-309" y="28878"/>
                        <a:pt x="2596" y="26553"/>
                      </a:cubicBezTo>
                      <a:cubicBezTo>
                        <a:pt x="14796" y="17835"/>
                        <a:pt x="27577" y="9117"/>
                        <a:pt x="40359" y="981"/>
                      </a:cubicBezTo>
                      <a:cubicBezTo>
                        <a:pt x="43264" y="-763"/>
                        <a:pt x="47330" y="-182"/>
                        <a:pt x="49073" y="2724"/>
                      </a:cubicBezTo>
                      <a:cubicBezTo>
                        <a:pt x="50816" y="5630"/>
                        <a:pt x="50235" y="9698"/>
                        <a:pt x="47330" y="11442"/>
                      </a:cubicBezTo>
                      <a:cubicBezTo>
                        <a:pt x="35130" y="19579"/>
                        <a:pt x="22349" y="27715"/>
                        <a:pt x="10148" y="37014"/>
                      </a:cubicBezTo>
                      <a:cubicBezTo>
                        <a:pt x="9568" y="38177"/>
                        <a:pt x="8405" y="38758"/>
                        <a:pt x="6663" y="38758"/>
                      </a:cubicBezTo>
                      <a:close/>
                    </a:path>
                  </a:pathLst>
                </a:custGeom>
                <a:solidFill>
                  <a:srgbClr val="0576AE"/>
                </a:solidFill>
                <a:ln w="5806"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68BD1E2B-EF8A-E8C0-C098-7F9390881702}"/>
                    </a:ext>
                  </a:extLst>
                </p:cNvPr>
                <p:cNvSpPr/>
                <p:nvPr/>
              </p:nvSpPr>
              <p:spPr>
                <a:xfrm>
                  <a:off x="5657835" y="2382168"/>
                  <a:ext cx="52639" cy="34404"/>
                </a:xfrm>
                <a:custGeom>
                  <a:avLst/>
                  <a:gdLst>
                    <a:gd name="connsiteX0" fmla="*/ 46592 w 52639"/>
                    <a:gd name="connsiteY0" fmla="*/ 34404 h 34404"/>
                    <a:gd name="connsiteX1" fmla="*/ 43106 w 52639"/>
                    <a:gd name="connsiteY1" fmla="*/ 33823 h 34404"/>
                    <a:gd name="connsiteX2" fmla="*/ 3600 w 52639"/>
                    <a:gd name="connsiteY2" fmla="*/ 12319 h 34404"/>
                    <a:gd name="connsiteX3" fmla="*/ 695 w 52639"/>
                    <a:gd name="connsiteY3" fmla="*/ 3602 h 34404"/>
                    <a:gd name="connsiteX4" fmla="*/ 9410 w 52639"/>
                    <a:gd name="connsiteY4" fmla="*/ 696 h 34404"/>
                    <a:gd name="connsiteX5" fmla="*/ 49496 w 52639"/>
                    <a:gd name="connsiteY5" fmla="*/ 22200 h 34404"/>
                    <a:gd name="connsiteX6" fmla="*/ 51820 w 52639"/>
                    <a:gd name="connsiteY6" fmla="*/ 30917 h 34404"/>
                    <a:gd name="connsiteX7" fmla="*/ 46592 w 52639"/>
                    <a:gd name="connsiteY7" fmla="*/ 34404 h 3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39" h="34404">
                      <a:moveTo>
                        <a:pt x="46592" y="34404"/>
                      </a:moveTo>
                      <a:cubicBezTo>
                        <a:pt x="45430" y="34404"/>
                        <a:pt x="44268" y="34404"/>
                        <a:pt x="43106" y="33823"/>
                      </a:cubicBezTo>
                      <a:cubicBezTo>
                        <a:pt x="30325" y="26268"/>
                        <a:pt x="16962" y="19294"/>
                        <a:pt x="3600" y="12319"/>
                      </a:cubicBezTo>
                      <a:cubicBezTo>
                        <a:pt x="695" y="10576"/>
                        <a:pt x="-1047" y="7089"/>
                        <a:pt x="695" y="3602"/>
                      </a:cubicBezTo>
                      <a:cubicBezTo>
                        <a:pt x="2438" y="696"/>
                        <a:pt x="5924" y="-1048"/>
                        <a:pt x="9410" y="696"/>
                      </a:cubicBezTo>
                      <a:cubicBezTo>
                        <a:pt x="22772" y="7670"/>
                        <a:pt x="36134" y="14644"/>
                        <a:pt x="49496" y="22200"/>
                      </a:cubicBezTo>
                      <a:cubicBezTo>
                        <a:pt x="52401" y="23943"/>
                        <a:pt x="53563" y="28011"/>
                        <a:pt x="51820" y="30917"/>
                      </a:cubicBezTo>
                      <a:cubicBezTo>
                        <a:pt x="51240" y="33242"/>
                        <a:pt x="48916" y="34404"/>
                        <a:pt x="46592" y="34404"/>
                      </a:cubicBezTo>
                      <a:close/>
                    </a:path>
                  </a:pathLst>
                </a:custGeom>
                <a:solidFill>
                  <a:srgbClr val="0576AE"/>
                </a:solidFill>
                <a:ln w="5806"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4F1CA4F3-A931-C18C-03C9-DFAA7917B8BA}"/>
                    </a:ext>
                  </a:extLst>
                </p:cNvPr>
                <p:cNvSpPr/>
                <p:nvPr/>
              </p:nvSpPr>
              <p:spPr>
                <a:xfrm>
                  <a:off x="4918739" y="2371126"/>
                  <a:ext cx="53783" cy="33242"/>
                </a:xfrm>
                <a:custGeom>
                  <a:avLst/>
                  <a:gdLst>
                    <a:gd name="connsiteX0" fmla="*/ 6610 w 53783"/>
                    <a:gd name="connsiteY0" fmla="*/ 33242 h 33242"/>
                    <a:gd name="connsiteX1" fmla="*/ 801 w 53783"/>
                    <a:gd name="connsiteY1" fmla="*/ 29755 h 33242"/>
                    <a:gd name="connsiteX2" fmla="*/ 3706 w 53783"/>
                    <a:gd name="connsiteY2" fmla="*/ 21037 h 33242"/>
                    <a:gd name="connsiteX3" fmla="*/ 44373 w 53783"/>
                    <a:gd name="connsiteY3" fmla="*/ 696 h 33242"/>
                    <a:gd name="connsiteX4" fmla="*/ 53088 w 53783"/>
                    <a:gd name="connsiteY4" fmla="*/ 3602 h 33242"/>
                    <a:gd name="connsiteX5" fmla="*/ 50183 w 53783"/>
                    <a:gd name="connsiteY5" fmla="*/ 12319 h 33242"/>
                    <a:gd name="connsiteX6" fmla="*/ 10096 w 53783"/>
                    <a:gd name="connsiteY6" fmla="*/ 32661 h 33242"/>
                    <a:gd name="connsiteX7" fmla="*/ 6610 w 53783"/>
                    <a:gd name="connsiteY7" fmla="*/ 33242 h 3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3" h="33242">
                      <a:moveTo>
                        <a:pt x="6610" y="33242"/>
                      </a:moveTo>
                      <a:cubicBezTo>
                        <a:pt x="4286" y="33242"/>
                        <a:pt x="1963" y="32080"/>
                        <a:pt x="801" y="29755"/>
                      </a:cubicBezTo>
                      <a:cubicBezTo>
                        <a:pt x="-942" y="26849"/>
                        <a:pt x="220" y="22781"/>
                        <a:pt x="3706" y="21037"/>
                      </a:cubicBezTo>
                      <a:cubicBezTo>
                        <a:pt x="17068" y="14063"/>
                        <a:pt x="31011" y="7089"/>
                        <a:pt x="44373" y="696"/>
                      </a:cubicBezTo>
                      <a:cubicBezTo>
                        <a:pt x="47859" y="-1048"/>
                        <a:pt x="51345" y="696"/>
                        <a:pt x="53088" y="3602"/>
                      </a:cubicBezTo>
                      <a:cubicBezTo>
                        <a:pt x="54831" y="7089"/>
                        <a:pt x="53088" y="10576"/>
                        <a:pt x="50183" y="12319"/>
                      </a:cubicBezTo>
                      <a:cubicBezTo>
                        <a:pt x="36821" y="18713"/>
                        <a:pt x="23459" y="25105"/>
                        <a:pt x="10096" y="32661"/>
                      </a:cubicBezTo>
                      <a:cubicBezTo>
                        <a:pt x="8934" y="33242"/>
                        <a:pt x="7772" y="33242"/>
                        <a:pt x="6610" y="33242"/>
                      </a:cubicBezTo>
                      <a:close/>
                    </a:path>
                  </a:pathLst>
                </a:custGeom>
                <a:solidFill>
                  <a:srgbClr val="0576AE"/>
                </a:solidFill>
                <a:ln w="5806"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96164184-3CC9-2427-D471-FAB5C825C72E}"/>
                    </a:ext>
                  </a:extLst>
                </p:cNvPr>
                <p:cNvSpPr/>
                <p:nvPr/>
              </p:nvSpPr>
              <p:spPr>
                <a:xfrm>
                  <a:off x="5557084" y="2339498"/>
                  <a:ext cx="54824" cy="28836"/>
                </a:xfrm>
                <a:custGeom>
                  <a:avLst/>
                  <a:gdLst>
                    <a:gd name="connsiteX0" fmla="*/ 48579 w 54824"/>
                    <a:gd name="connsiteY0" fmla="*/ 28837 h 28836"/>
                    <a:gd name="connsiteX1" fmla="*/ 46255 w 54824"/>
                    <a:gd name="connsiteY1" fmla="*/ 28256 h 28836"/>
                    <a:gd name="connsiteX2" fmla="*/ 4425 w 54824"/>
                    <a:gd name="connsiteY2" fmla="*/ 12564 h 28836"/>
                    <a:gd name="connsiteX3" fmla="*/ 358 w 54824"/>
                    <a:gd name="connsiteY3" fmla="*/ 4427 h 28836"/>
                    <a:gd name="connsiteX4" fmla="*/ 8492 w 54824"/>
                    <a:gd name="connsiteY4" fmla="*/ 359 h 28836"/>
                    <a:gd name="connsiteX5" fmla="*/ 50903 w 54824"/>
                    <a:gd name="connsiteY5" fmla="*/ 16051 h 28836"/>
                    <a:gd name="connsiteX6" fmla="*/ 54388 w 54824"/>
                    <a:gd name="connsiteY6" fmla="*/ 24768 h 28836"/>
                    <a:gd name="connsiteX7" fmla="*/ 48579 w 54824"/>
                    <a:gd name="connsiteY7" fmla="*/ 28837 h 2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4" h="28836">
                      <a:moveTo>
                        <a:pt x="48579" y="28837"/>
                      </a:moveTo>
                      <a:cubicBezTo>
                        <a:pt x="47998" y="28837"/>
                        <a:pt x="46836" y="28837"/>
                        <a:pt x="46255" y="28256"/>
                      </a:cubicBezTo>
                      <a:cubicBezTo>
                        <a:pt x="32312" y="22444"/>
                        <a:pt x="18369" y="17213"/>
                        <a:pt x="4425" y="12564"/>
                      </a:cubicBezTo>
                      <a:cubicBezTo>
                        <a:pt x="940" y="11401"/>
                        <a:pt x="-804" y="7914"/>
                        <a:pt x="358" y="4427"/>
                      </a:cubicBezTo>
                      <a:cubicBezTo>
                        <a:pt x="1520" y="940"/>
                        <a:pt x="5006" y="-804"/>
                        <a:pt x="8492" y="359"/>
                      </a:cubicBezTo>
                      <a:cubicBezTo>
                        <a:pt x="23016" y="5008"/>
                        <a:pt x="36959" y="10820"/>
                        <a:pt x="50903" y="16051"/>
                      </a:cubicBezTo>
                      <a:cubicBezTo>
                        <a:pt x="54388" y="17213"/>
                        <a:pt x="55550" y="21281"/>
                        <a:pt x="54388" y="24768"/>
                      </a:cubicBezTo>
                      <a:cubicBezTo>
                        <a:pt x="53808" y="27674"/>
                        <a:pt x="51484" y="28837"/>
                        <a:pt x="48579" y="28837"/>
                      </a:cubicBezTo>
                      <a:close/>
                    </a:path>
                  </a:pathLst>
                </a:custGeom>
                <a:solidFill>
                  <a:srgbClr val="0576AE"/>
                </a:solidFill>
                <a:ln w="5806" cap="flat">
                  <a:no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F080EE2D-35BD-725E-61FA-AA38F00D93F6}"/>
                    </a:ext>
                  </a:extLst>
                </p:cNvPr>
                <p:cNvSpPr/>
                <p:nvPr/>
              </p:nvSpPr>
              <p:spPr>
                <a:xfrm>
                  <a:off x="5019108" y="2332576"/>
                  <a:ext cx="55856" cy="27040"/>
                </a:xfrm>
                <a:custGeom>
                  <a:avLst/>
                  <a:gdLst>
                    <a:gd name="connsiteX0" fmla="*/ 6168 w 55856"/>
                    <a:gd name="connsiteY0" fmla="*/ 27040 h 27040"/>
                    <a:gd name="connsiteX1" fmla="*/ 359 w 55856"/>
                    <a:gd name="connsiteY1" fmla="*/ 22972 h 27040"/>
                    <a:gd name="connsiteX2" fmla="*/ 4425 w 55856"/>
                    <a:gd name="connsiteY2" fmla="*/ 14835 h 27040"/>
                    <a:gd name="connsiteX3" fmla="*/ 47417 w 55856"/>
                    <a:gd name="connsiteY3" fmla="*/ 306 h 27040"/>
                    <a:gd name="connsiteX4" fmla="*/ 55550 w 55856"/>
                    <a:gd name="connsiteY4" fmla="*/ 4374 h 27040"/>
                    <a:gd name="connsiteX5" fmla="*/ 51484 w 55856"/>
                    <a:gd name="connsiteY5" fmla="*/ 12511 h 27040"/>
                    <a:gd name="connsiteX6" fmla="*/ 9073 w 55856"/>
                    <a:gd name="connsiteY6" fmla="*/ 27040 h 27040"/>
                    <a:gd name="connsiteX7" fmla="*/ 6168 w 55856"/>
                    <a:gd name="connsiteY7" fmla="*/ 27040 h 2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6" h="27040">
                      <a:moveTo>
                        <a:pt x="6168" y="27040"/>
                      </a:moveTo>
                      <a:cubicBezTo>
                        <a:pt x="3263" y="27040"/>
                        <a:pt x="939" y="25297"/>
                        <a:pt x="359" y="22972"/>
                      </a:cubicBezTo>
                      <a:cubicBezTo>
                        <a:pt x="-803" y="19485"/>
                        <a:pt x="939" y="15998"/>
                        <a:pt x="4425" y="14835"/>
                      </a:cubicBezTo>
                      <a:cubicBezTo>
                        <a:pt x="18368" y="9605"/>
                        <a:pt x="33474" y="4374"/>
                        <a:pt x="47417" y="306"/>
                      </a:cubicBezTo>
                      <a:cubicBezTo>
                        <a:pt x="50903" y="-857"/>
                        <a:pt x="54388" y="1468"/>
                        <a:pt x="55550" y="4374"/>
                      </a:cubicBezTo>
                      <a:cubicBezTo>
                        <a:pt x="56712" y="7861"/>
                        <a:pt x="54388" y="11348"/>
                        <a:pt x="51484" y="12511"/>
                      </a:cubicBezTo>
                      <a:cubicBezTo>
                        <a:pt x="37540" y="17160"/>
                        <a:pt x="23016" y="21810"/>
                        <a:pt x="9073" y="27040"/>
                      </a:cubicBezTo>
                      <a:cubicBezTo>
                        <a:pt x="7911" y="27040"/>
                        <a:pt x="7330" y="27040"/>
                        <a:pt x="6168" y="27040"/>
                      </a:cubicBezTo>
                      <a:close/>
                    </a:path>
                  </a:pathLst>
                </a:custGeom>
                <a:solidFill>
                  <a:srgbClr val="0576AE"/>
                </a:solidFill>
                <a:ln w="5806"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C728DAFC-1267-D9DC-D5D4-0E5553AF2B6E}"/>
                    </a:ext>
                  </a:extLst>
                </p:cNvPr>
                <p:cNvSpPr/>
                <p:nvPr/>
              </p:nvSpPr>
              <p:spPr>
                <a:xfrm>
                  <a:off x="5451036" y="2311870"/>
                  <a:ext cx="57325" cy="22755"/>
                </a:xfrm>
                <a:custGeom>
                  <a:avLst/>
                  <a:gdLst>
                    <a:gd name="connsiteX0" fmla="*/ 50633 w 57325"/>
                    <a:gd name="connsiteY0" fmla="*/ 22755 h 22755"/>
                    <a:gd name="connsiteX1" fmla="*/ 48890 w 57325"/>
                    <a:gd name="connsiteY1" fmla="*/ 22755 h 22755"/>
                    <a:gd name="connsiteX2" fmla="*/ 5318 w 57325"/>
                    <a:gd name="connsiteY2" fmla="*/ 12875 h 22755"/>
                    <a:gd name="connsiteX3" fmla="*/ 89 w 57325"/>
                    <a:gd name="connsiteY3" fmla="*/ 5320 h 22755"/>
                    <a:gd name="connsiteX4" fmla="*/ 7641 w 57325"/>
                    <a:gd name="connsiteY4" fmla="*/ 89 h 22755"/>
                    <a:gd name="connsiteX5" fmla="*/ 52376 w 57325"/>
                    <a:gd name="connsiteY5" fmla="*/ 9969 h 22755"/>
                    <a:gd name="connsiteX6" fmla="*/ 57024 w 57325"/>
                    <a:gd name="connsiteY6" fmla="*/ 18106 h 22755"/>
                    <a:gd name="connsiteX7" fmla="*/ 50633 w 57325"/>
                    <a:gd name="connsiteY7" fmla="*/ 22755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25" h="22755">
                      <a:moveTo>
                        <a:pt x="50633" y="22755"/>
                      </a:moveTo>
                      <a:cubicBezTo>
                        <a:pt x="50052" y="22755"/>
                        <a:pt x="49471" y="22755"/>
                        <a:pt x="48890" y="22755"/>
                      </a:cubicBezTo>
                      <a:cubicBezTo>
                        <a:pt x="34366" y="19268"/>
                        <a:pt x="19842" y="15781"/>
                        <a:pt x="5318" y="12875"/>
                      </a:cubicBezTo>
                      <a:cubicBezTo>
                        <a:pt x="1832" y="12294"/>
                        <a:pt x="-492" y="8807"/>
                        <a:pt x="89" y="5320"/>
                      </a:cubicBezTo>
                      <a:cubicBezTo>
                        <a:pt x="670" y="1833"/>
                        <a:pt x="4156" y="-492"/>
                        <a:pt x="7641" y="89"/>
                      </a:cubicBezTo>
                      <a:cubicBezTo>
                        <a:pt x="22747" y="2995"/>
                        <a:pt x="37271" y="6482"/>
                        <a:pt x="52376" y="9969"/>
                      </a:cubicBezTo>
                      <a:cubicBezTo>
                        <a:pt x="55862" y="11132"/>
                        <a:pt x="58186" y="14619"/>
                        <a:pt x="57024" y="18106"/>
                      </a:cubicBezTo>
                      <a:cubicBezTo>
                        <a:pt x="56443" y="20430"/>
                        <a:pt x="53538" y="22755"/>
                        <a:pt x="50633" y="22755"/>
                      </a:cubicBezTo>
                      <a:close/>
                    </a:path>
                  </a:pathLst>
                </a:custGeom>
                <a:solidFill>
                  <a:srgbClr val="0576AE"/>
                </a:solidFill>
                <a:ln w="5806"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4CBF3084-E521-7BA4-602B-1704F77AE93F}"/>
                    </a:ext>
                  </a:extLst>
                </p:cNvPr>
                <p:cNvSpPr/>
                <p:nvPr/>
              </p:nvSpPr>
              <p:spPr>
                <a:xfrm>
                  <a:off x="5124511" y="2307221"/>
                  <a:ext cx="57133" cy="21592"/>
                </a:xfrm>
                <a:custGeom>
                  <a:avLst/>
                  <a:gdLst>
                    <a:gd name="connsiteX0" fmla="*/ 6501 w 57133"/>
                    <a:gd name="connsiteY0" fmla="*/ 21593 h 21592"/>
                    <a:gd name="connsiteX1" fmla="*/ 110 w 57133"/>
                    <a:gd name="connsiteY1" fmla="*/ 16362 h 21592"/>
                    <a:gd name="connsiteX2" fmla="*/ 4758 w 57133"/>
                    <a:gd name="connsiteY2" fmla="*/ 8807 h 21592"/>
                    <a:gd name="connsiteX3" fmla="*/ 49492 w 57133"/>
                    <a:gd name="connsiteY3" fmla="*/ 89 h 21592"/>
                    <a:gd name="connsiteX4" fmla="*/ 57045 w 57133"/>
                    <a:gd name="connsiteY4" fmla="*/ 5320 h 21592"/>
                    <a:gd name="connsiteX5" fmla="*/ 51816 w 57133"/>
                    <a:gd name="connsiteY5" fmla="*/ 12875 h 21592"/>
                    <a:gd name="connsiteX6" fmla="*/ 7663 w 57133"/>
                    <a:gd name="connsiteY6" fmla="*/ 21012 h 21592"/>
                    <a:gd name="connsiteX7" fmla="*/ 6501 w 57133"/>
                    <a:gd name="connsiteY7" fmla="*/ 21593 h 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3" h="21592">
                      <a:moveTo>
                        <a:pt x="6501" y="21593"/>
                      </a:moveTo>
                      <a:cubicBezTo>
                        <a:pt x="3596" y="21593"/>
                        <a:pt x="691" y="19268"/>
                        <a:pt x="110" y="16362"/>
                      </a:cubicBezTo>
                      <a:cubicBezTo>
                        <a:pt x="-471" y="12875"/>
                        <a:pt x="1272" y="9388"/>
                        <a:pt x="4758" y="8807"/>
                      </a:cubicBezTo>
                      <a:cubicBezTo>
                        <a:pt x="19282" y="5320"/>
                        <a:pt x="34387" y="2414"/>
                        <a:pt x="49492" y="89"/>
                      </a:cubicBezTo>
                      <a:cubicBezTo>
                        <a:pt x="52978" y="-492"/>
                        <a:pt x="56464" y="1833"/>
                        <a:pt x="57045" y="5320"/>
                      </a:cubicBezTo>
                      <a:cubicBezTo>
                        <a:pt x="57626" y="8807"/>
                        <a:pt x="55302" y="12294"/>
                        <a:pt x="51816" y="12875"/>
                      </a:cubicBezTo>
                      <a:cubicBezTo>
                        <a:pt x="37292" y="15200"/>
                        <a:pt x="22187" y="18106"/>
                        <a:pt x="7663" y="21012"/>
                      </a:cubicBezTo>
                      <a:cubicBezTo>
                        <a:pt x="7082" y="21593"/>
                        <a:pt x="6501" y="21593"/>
                        <a:pt x="6501" y="21593"/>
                      </a:cubicBezTo>
                      <a:close/>
                    </a:path>
                  </a:pathLst>
                </a:custGeom>
                <a:solidFill>
                  <a:srgbClr val="0576AE"/>
                </a:solidFill>
                <a:ln w="5806"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D9E6B639-FBB2-774B-163D-088FA2ABE8EA}"/>
                    </a:ext>
                  </a:extLst>
                </p:cNvPr>
                <p:cNvSpPr/>
                <p:nvPr/>
              </p:nvSpPr>
              <p:spPr>
                <a:xfrm>
                  <a:off x="5341903" y="2298011"/>
                  <a:ext cx="58171" cy="16854"/>
                </a:xfrm>
                <a:custGeom>
                  <a:avLst/>
                  <a:gdLst>
                    <a:gd name="connsiteX0" fmla="*/ 51706 w 58171"/>
                    <a:gd name="connsiteY0" fmla="*/ 16854 h 16854"/>
                    <a:gd name="connsiteX1" fmla="*/ 51125 w 58171"/>
                    <a:gd name="connsiteY1" fmla="*/ 16854 h 16854"/>
                    <a:gd name="connsiteX2" fmla="*/ 6391 w 58171"/>
                    <a:gd name="connsiteY2" fmla="*/ 13367 h 16854"/>
                    <a:gd name="connsiteX3" fmla="*/ 0 w 58171"/>
                    <a:gd name="connsiteY3" fmla="*/ 6393 h 16854"/>
                    <a:gd name="connsiteX4" fmla="*/ 6972 w 58171"/>
                    <a:gd name="connsiteY4" fmla="*/ 0 h 16854"/>
                    <a:gd name="connsiteX5" fmla="*/ 52287 w 58171"/>
                    <a:gd name="connsiteY5" fmla="*/ 3487 h 16854"/>
                    <a:gd name="connsiteX6" fmla="*/ 58097 w 58171"/>
                    <a:gd name="connsiteY6" fmla="*/ 10461 h 16854"/>
                    <a:gd name="connsiteX7" fmla="*/ 51706 w 58171"/>
                    <a:gd name="connsiteY7" fmla="*/ 16854 h 1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71" h="16854">
                      <a:moveTo>
                        <a:pt x="51706" y="16854"/>
                      </a:moveTo>
                      <a:cubicBezTo>
                        <a:pt x="51706" y="16854"/>
                        <a:pt x="51125" y="16854"/>
                        <a:pt x="51125" y="16854"/>
                      </a:cubicBezTo>
                      <a:cubicBezTo>
                        <a:pt x="36601" y="15111"/>
                        <a:pt x="21496" y="13948"/>
                        <a:pt x="6391" y="13367"/>
                      </a:cubicBezTo>
                      <a:cubicBezTo>
                        <a:pt x="2905" y="13367"/>
                        <a:pt x="0" y="9880"/>
                        <a:pt x="0" y="6393"/>
                      </a:cubicBezTo>
                      <a:cubicBezTo>
                        <a:pt x="0" y="2906"/>
                        <a:pt x="3486" y="0"/>
                        <a:pt x="6972" y="0"/>
                      </a:cubicBezTo>
                      <a:cubicBezTo>
                        <a:pt x="22077" y="581"/>
                        <a:pt x="37182" y="2325"/>
                        <a:pt x="52287" y="3487"/>
                      </a:cubicBezTo>
                      <a:cubicBezTo>
                        <a:pt x="55773" y="4068"/>
                        <a:pt x="58678" y="6974"/>
                        <a:pt x="58097" y="10461"/>
                      </a:cubicBezTo>
                      <a:cubicBezTo>
                        <a:pt x="58097" y="14530"/>
                        <a:pt x="55192" y="16854"/>
                        <a:pt x="51706" y="16854"/>
                      </a:cubicBezTo>
                      <a:close/>
                    </a:path>
                  </a:pathLst>
                </a:custGeom>
                <a:solidFill>
                  <a:srgbClr val="0576AE"/>
                </a:solidFill>
                <a:ln w="5806"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026310F9-224F-BD0B-B427-D3F8430521BC}"/>
                    </a:ext>
                  </a:extLst>
                </p:cNvPr>
                <p:cNvSpPr/>
                <p:nvPr/>
              </p:nvSpPr>
              <p:spPr>
                <a:xfrm>
                  <a:off x="5232681" y="2297429"/>
                  <a:ext cx="57515" cy="15110"/>
                </a:xfrm>
                <a:custGeom>
                  <a:avLst/>
                  <a:gdLst>
                    <a:gd name="connsiteX0" fmla="*/ 6391 w 57515"/>
                    <a:gd name="connsiteY0" fmla="*/ 15111 h 15110"/>
                    <a:gd name="connsiteX1" fmla="*/ 0 w 57515"/>
                    <a:gd name="connsiteY1" fmla="*/ 9299 h 15110"/>
                    <a:gd name="connsiteX2" fmla="*/ 5810 w 57515"/>
                    <a:gd name="connsiteY2" fmla="*/ 2325 h 15110"/>
                    <a:gd name="connsiteX3" fmla="*/ 51125 w 57515"/>
                    <a:gd name="connsiteY3" fmla="*/ 0 h 15110"/>
                    <a:gd name="connsiteX4" fmla="*/ 57516 w 57515"/>
                    <a:gd name="connsiteY4" fmla="*/ 6393 h 15110"/>
                    <a:gd name="connsiteX5" fmla="*/ 51125 w 57515"/>
                    <a:gd name="connsiteY5" fmla="*/ 12786 h 15110"/>
                    <a:gd name="connsiteX6" fmla="*/ 6391 w 57515"/>
                    <a:gd name="connsiteY6" fmla="*/ 15111 h 15110"/>
                    <a:gd name="connsiteX7" fmla="*/ 6391 w 57515"/>
                    <a:gd name="connsiteY7" fmla="*/ 15111 h 1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15" h="15110">
                      <a:moveTo>
                        <a:pt x="6391" y="15111"/>
                      </a:moveTo>
                      <a:cubicBezTo>
                        <a:pt x="2905" y="15111"/>
                        <a:pt x="0" y="12786"/>
                        <a:pt x="0" y="9299"/>
                      </a:cubicBezTo>
                      <a:cubicBezTo>
                        <a:pt x="0" y="5812"/>
                        <a:pt x="2324" y="2325"/>
                        <a:pt x="5810" y="2325"/>
                      </a:cubicBezTo>
                      <a:cubicBezTo>
                        <a:pt x="20915" y="1162"/>
                        <a:pt x="36020" y="581"/>
                        <a:pt x="51125" y="0"/>
                      </a:cubicBezTo>
                      <a:cubicBezTo>
                        <a:pt x="54611" y="0"/>
                        <a:pt x="57516" y="2906"/>
                        <a:pt x="57516" y="6393"/>
                      </a:cubicBezTo>
                      <a:cubicBezTo>
                        <a:pt x="57516" y="9880"/>
                        <a:pt x="54611" y="12786"/>
                        <a:pt x="51125" y="12786"/>
                      </a:cubicBezTo>
                      <a:cubicBezTo>
                        <a:pt x="37182" y="12786"/>
                        <a:pt x="22077" y="13949"/>
                        <a:pt x="6391" y="15111"/>
                      </a:cubicBezTo>
                      <a:cubicBezTo>
                        <a:pt x="6971" y="15111"/>
                        <a:pt x="6971" y="15111"/>
                        <a:pt x="6391" y="15111"/>
                      </a:cubicBezTo>
                      <a:close/>
                    </a:path>
                  </a:pathLst>
                </a:custGeom>
                <a:solidFill>
                  <a:srgbClr val="0576AE"/>
                </a:solidFill>
                <a:ln w="5806" cap="flat">
                  <a:noFill/>
                  <a:prstDash val="solid"/>
                  <a:miter/>
                </a:ln>
              </p:spPr>
              <p:txBody>
                <a:bodyPr rtlCol="0" anchor="ctr"/>
                <a:lstStyle/>
                <a:p>
                  <a:endParaRPr lang="en-US"/>
                </a:p>
              </p:txBody>
            </p:sp>
          </p:grpSp>
          <p:grpSp>
            <p:nvGrpSpPr>
              <p:cNvPr id="53" name="Graphic 4">
                <a:extLst>
                  <a:ext uri="{FF2B5EF4-FFF2-40B4-BE49-F238E27FC236}">
                    <a16:creationId xmlns:a16="http://schemas.microsoft.com/office/drawing/2014/main" id="{87829F7C-CF2C-FC21-1018-B5D42E3FF5A9}"/>
                  </a:ext>
                </a:extLst>
              </p:cNvPr>
              <p:cNvGrpSpPr/>
              <p:nvPr/>
            </p:nvGrpSpPr>
            <p:grpSpPr>
              <a:xfrm>
                <a:off x="5122878" y="3336010"/>
                <a:ext cx="3186025" cy="482965"/>
                <a:chOff x="5122878" y="3336010"/>
                <a:chExt cx="3186025" cy="482965"/>
              </a:xfrm>
              <a:solidFill>
                <a:srgbClr val="8D5B98"/>
              </a:solidFill>
            </p:grpSpPr>
            <p:sp>
              <p:nvSpPr>
                <p:cNvPr id="117" name="Freeform 116">
                  <a:extLst>
                    <a:ext uri="{FF2B5EF4-FFF2-40B4-BE49-F238E27FC236}">
                      <a16:creationId xmlns:a16="http://schemas.microsoft.com/office/drawing/2014/main" id="{9A2312A0-5ECD-4A81-EFC4-3F39483A96AF}"/>
                    </a:ext>
                  </a:extLst>
                </p:cNvPr>
                <p:cNvSpPr/>
                <p:nvPr/>
              </p:nvSpPr>
              <p:spPr>
                <a:xfrm>
                  <a:off x="5122878" y="3342984"/>
                  <a:ext cx="202176" cy="469017"/>
                </a:xfrm>
                <a:custGeom>
                  <a:avLst/>
                  <a:gdLst>
                    <a:gd name="connsiteX0" fmla="*/ 202177 w 202176"/>
                    <a:gd name="connsiteY0" fmla="*/ 0 h 469017"/>
                    <a:gd name="connsiteX1" fmla="*/ 202177 w 202176"/>
                    <a:gd name="connsiteY1" fmla="*/ 74973 h 469017"/>
                    <a:gd name="connsiteX2" fmla="*/ 140013 w 202176"/>
                    <a:gd name="connsiteY2" fmla="*/ 74973 h 469017"/>
                    <a:gd name="connsiteX3" fmla="*/ 140013 w 202176"/>
                    <a:gd name="connsiteY3" fmla="*/ 469018 h 469017"/>
                    <a:gd name="connsiteX4" fmla="*/ 62164 w 202176"/>
                    <a:gd name="connsiteY4" fmla="*/ 469018 h 469017"/>
                    <a:gd name="connsiteX5" fmla="*/ 62164 w 202176"/>
                    <a:gd name="connsiteY5" fmla="*/ 74973 h 469017"/>
                    <a:gd name="connsiteX6" fmla="*/ 0 w 202176"/>
                    <a:gd name="connsiteY6" fmla="*/ 74973 h 469017"/>
                    <a:gd name="connsiteX7" fmla="*/ 0 w 202176"/>
                    <a:gd name="connsiteY7" fmla="*/ 0 h 469017"/>
                    <a:gd name="connsiteX8" fmla="*/ 202177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7" y="0"/>
                      </a:moveTo>
                      <a:lnTo>
                        <a:pt x="202177" y="74973"/>
                      </a:lnTo>
                      <a:lnTo>
                        <a:pt x="140013" y="74973"/>
                      </a:lnTo>
                      <a:lnTo>
                        <a:pt x="140013" y="469018"/>
                      </a:lnTo>
                      <a:lnTo>
                        <a:pt x="62164" y="469018"/>
                      </a:lnTo>
                      <a:lnTo>
                        <a:pt x="62164" y="74973"/>
                      </a:lnTo>
                      <a:lnTo>
                        <a:pt x="0" y="74973"/>
                      </a:lnTo>
                      <a:lnTo>
                        <a:pt x="0" y="0"/>
                      </a:lnTo>
                      <a:lnTo>
                        <a:pt x="202177" y="0"/>
                      </a:lnTo>
                      <a:close/>
                    </a:path>
                  </a:pathLst>
                </a:custGeom>
                <a:solidFill>
                  <a:srgbClr val="8D5B98"/>
                </a:solidFill>
                <a:ln w="5806"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11599E22-7191-ECC4-A1E8-7F560B45E295}"/>
                    </a:ext>
                  </a:extLst>
                </p:cNvPr>
                <p:cNvSpPr/>
                <p:nvPr/>
              </p:nvSpPr>
              <p:spPr>
                <a:xfrm>
                  <a:off x="5397676" y="3342984"/>
                  <a:ext cx="183585" cy="469017"/>
                </a:xfrm>
                <a:custGeom>
                  <a:avLst/>
                  <a:gdLst>
                    <a:gd name="connsiteX0" fmla="*/ 0 w 183585"/>
                    <a:gd name="connsiteY0" fmla="*/ 0 h 469017"/>
                    <a:gd name="connsiteX1" fmla="*/ 183586 w 183585"/>
                    <a:gd name="connsiteY1" fmla="*/ 0 h 469017"/>
                    <a:gd name="connsiteX2" fmla="*/ 183586 w 183585"/>
                    <a:gd name="connsiteY2" fmla="*/ 74973 h 469017"/>
                    <a:gd name="connsiteX3" fmla="*/ 77850 w 183585"/>
                    <a:gd name="connsiteY3" fmla="*/ 74973 h 469017"/>
                    <a:gd name="connsiteX4" fmla="*/ 77850 w 183585"/>
                    <a:gd name="connsiteY4" fmla="*/ 197022 h 469017"/>
                    <a:gd name="connsiteX5" fmla="*/ 168481 w 183585"/>
                    <a:gd name="connsiteY5" fmla="*/ 197022 h 469017"/>
                    <a:gd name="connsiteX6" fmla="*/ 168481 w 183585"/>
                    <a:gd name="connsiteY6" fmla="*/ 271995 h 469017"/>
                    <a:gd name="connsiteX7" fmla="*/ 77850 w 183585"/>
                    <a:gd name="connsiteY7" fmla="*/ 271995 h 469017"/>
                    <a:gd name="connsiteX8" fmla="*/ 77850 w 183585"/>
                    <a:gd name="connsiteY8" fmla="*/ 394044 h 469017"/>
                    <a:gd name="connsiteX9" fmla="*/ 183586 w 183585"/>
                    <a:gd name="connsiteY9" fmla="*/ 394044 h 469017"/>
                    <a:gd name="connsiteX10" fmla="*/ 183586 w 183585"/>
                    <a:gd name="connsiteY10" fmla="*/ 469018 h 469017"/>
                    <a:gd name="connsiteX11" fmla="*/ 0 w 183585"/>
                    <a:gd name="connsiteY11" fmla="*/ 469018 h 469017"/>
                    <a:gd name="connsiteX12" fmla="*/ 0 w 18358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585" h="469017">
                      <a:moveTo>
                        <a:pt x="0" y="0"/>
                      </a:moveTo>
                      <a:lnTo>
                        <a:pt x="183586" y="0"/>
                      </a:lnTo>
                      <a:lnTo>
                        <a:pt x="183586" y="74973"/>
                      </a:lnTo>
                      <a:lnTo>
                        <a:pt x="77850" y="74973"/>
                      </a:lnTo>
                      <a:lnTo>
                        <a:pt x="77850" y="197022"/>
                      </a:lnTo>
                      <a:lnTo>
                        <a:pt x="168481" y="197022"/>
                      </a:lnTo>
                      <a:lnTo>
                        <a:pt x="168481" y="271995"/>
                      </a:lnTo>
                      <a:lnTo>
                        <a:pt x="77850" y="271995"/>
                      </a:lnTo>
                      <a:lnTo>
                        <a:pt x="77850" y="394044"/>
                      </a:lnTo>
                      <a:lnTo>
                        <a:pt x="183586" y="394044"/>
                      </a:lnTo>
                      <a:lnTo>
                        <a:pt x="183586"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B1E1CC81-0DC7-EBDA-5992-B7898FA346D4}"/>
                    </a:ext>
                  </a:extLst>
                </p:cNvPr>
                <p:cNvSpPr/>
                <p:nvPr/>
              </p:nvSpPr>
              <p:spPr>
                <a:xfrm>
                  <a:off x="5639359" y="3342984"/>
                  <a:ext cx="240520" cy="468436"/>
                </a:xfrm>
                <a:custGeom>
                  <a:avLst/>
                  <a:gdLst>
                    <a:gd name="connsiteX0" fmla="*/ 218444 w 240520"/>
                    <a:gd name="connsiteY0" fmla="*/ 300473 h 468436"/>
                    <a:gd name="connsiteX1" fmla="*/ 240520 w 240520"/>
                    <a:gd name="connsiteY1" fmla="*/ 468436 h 468436"/>
                    <a:gd name="connsiteX2" fmla="*/ 162090 w 240520"/>
                    <a:gd name="connsiteY2" fmla="*/ 468436 h 468436"/>
                    <a:gd name="connsiteX3" fmla="*/ 149308 w 240520"/>
                    <a:gd name="connsiteY3" fmla="*/ 370797 h 468436"/>
                    <a:gd name="connsiteX4" fmla="*/ 91793 w 240520"/>
                    <a:gd name="connsiteY4" fmla="*/ 370797 h 468436"/>
                    <a:gd name="connsiteX5" fmla="*/ 78431 w 240520"/>
                    <a:gd name="connsiteY5" fmla="*/ 468436 h 468436"/>
                    <a:gd name="connsiteX6" fmla="*/ 0 w 240520"/>
                    <a:gd name="connsiteY6" fmla="*/ 468436 h 468436"/>
                    <a:gd name="connsiteX7" fmla="*/ 22077 w 240520"/>
                    <a:gd name="connsiteY7" fmla="*/ 301055 h 468436"/>
                    <a:gd name="connsiteX8" fmla="*/ 69716 w 240520"/>
                    <a:gd name="connsiteY8" fmla="*/ 0 h 468436"/>
                    <a:gd name="connsiteX9" fmla="*/ 170804 w 240520"/>
                    <a:gd name="connsiteY9" fmla="*/ 0 h 468436"/>
                    <a:gd name="connsiteX10" fmla="*/ 218444 w 240520"/>
                    <a:gd name="connsiteY10" fmla="*/ 300473 h 468436"/>
                    <a:gd name="connsiteX11" fmla="*/ 139432 w 240520"/>
                    <a:gd name="connsiteY11" fmla="*/ 296405 h 468436"/>
                    <a:gd name="connsiteX12" fmla="*/ 120841 w 240520"/>
                    <a:gd name="connsiteY12" fmla="*/ 154595 h 468436"/>
                    <a:gd name="connsiteX13" fmla="*/ 102250 w 240520"/>
                    <a:gd name="connsiteY13" fmla="*/ 296405 h 468436"/>
                    <a:gd name="connsiteX14" fmla="*/ 139432 w 240520"/>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20" h="468436">
                      <a:moveTo>
                        <a:pt x="218444" y="300473"/>
                      </a:moveTo>
                      <a:lnTo>
                        <a:pt x="240520" y="468436"/>
                      </a:lnTo>
                      <a:lnTo>
                        <a:pt x="162090" y="468436"/>
                      </a:lnTo>
                      <a:lnTo>
                        <a:pt x="149308" y="370797"/>
                      </a:lnTo>
                      <a:lnTo>
                        <a:pt x="91793" y="370797"/>
                      </a:lnTo>
                      <a:lnTo>
                        <a:pt x="78431" y="468436"/>
                      </a:lnTo>
                      <a:lnTo>
                        <a:pt x="0" y="468436"/>
                      </a:lnTo>
                      <a:lnTo>
                        <a:pt x="22077" y="301055"/>
                      </a:lnTo>
                      <a:lnTo>
                        <a:pt x="69716" y="0"/>
                      </a:lnTo>
                      <a:lnTo>
                        <a:pt x="170804" y="0"/>
                      </a:lnTo>
                      <a:lnTo>
                        <a:pt x="218444" y="300473"/>
                      </a:lnTo>
                      <a:close/>
                      <a:moveTo>
                        <a:pt x="139432" y="296405"/>
                      </a:moveTo>
                      <a:lnTo>
                        <a:pt x="120841" y="154595"/>
                      </a:lnTo>
                      <a:lnTo>
                        <a:pt x="102250" y="296405"/>
                      </a:lnTo>
                      <a:lnTo>
                        <a:pt x="139432" y="296405"/>
                      </a:lnTo>
                      <a:close/>
                    </a:path>
                  </a:pathLst>
                </a:custGeom>
                <a:solidFill>
                  <a:srgbClr val="8D5B98"/>
                </a:solidFill>
                <a:ln w="5806"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1B7A94F7-82C3-31E6-73BF-81C825E56163}"/>
                    </a:ext>
                  </a:extLst>
                </p:cNvPr>
                <p:cNvSpPr/>
                <p:nvPr/>
              </p:nvSpPr>
              <p:spPr>
                <a:xfrm>
                  <a:off x="5946109" y="3336010"/>
                  <a:ext cx="202176" cy="482965"/>
                </a:xfrm>
                <a:custGeom>
                  <a:avLst/>
                  <a:gdLst>
                    <a:gd name="connsiteX0" fmla="*/ 202177 w 202176"/>
                    <a:gd name="connsiteY0" fmla="*/ 381840 h 482965"/>
                    <a:gd name="connsiteX1" fmla="*/ 101088 w 202176"/>
                    <a:gd name="connsiteY1" fmla="*/ 482966 h 482965"/>
                    <a:gd name="connsiteX2" fmla="*/ 0 w 202176"/>
                    <a:gd name="connsiteY2" fmla="*/ 381840 h 482965"/>
                    <a:gd name="connsiteX3" fmla="*/ 0 w 202176"/>
                    <a:gd name="connsiteY3" fmla="*/ 101127 h 482965"/>
                    <a:gd name="connsiteX4" fmla="*/ 101088 w 202176"/>
                    <a:gd name="connsiteY4" fmla="*/ 0 h 482965"/>
                    <a:gd name="connsiteX5" fmla="*/ 202177 w 202176"/>
                    <a:gd name="connsiteY5" fmla="*/ 101127 h 482965"/>
                    <a:gd name="connsiteX6" fmla="*/ 202177 w 202176"/>
                    <a:gd name="connsiteY6" fmla="*/ 167382 h 482965"/>
                    <a:gd name="connsiteX7" fmla="*/ 124327 w 202176"/>
                    <a:gd name="connsiteY7" fmla="*/ 167382 h 482965"/>
                    <a:gd name="connsiteX8" fmla="*/ 124327 w 202176"/>
                    <a:gd name="connsiteY8" fmla="*/ 101127 h 482965"/>
                    <a:gd name="connsiteX9" fmla="*/ 101669 w 202176"/>
                    <a:gd name="connsiteY9" fmla="*/ 74392 h 482965"/>
                    <a:gd name="connsiteX10" fmla="*/ 101088 w 202176"/>
                    <a:gd name="connsiteY10" fmla="*/ 74392 h 482965"/>
                    <a:gd name="connsiteX11" fmla="*/ 78431 w 202176"/>
                    <a:gd name="connsiteY11" fmla="*/ 101127 h 482965"/>
                    <a:gd name="connsiteX12" fmla="*/ 78431 w 202176"/>
                    <a:gd name="connsiteY12" fmla="*/ 381840 h 482965"/>
                    <a:gd name="connsiteX13" fmla="*/ 101088 w 202176"/>
                    <a:gd name="connsiteY13" fmla="*/ 408574 h 482965"/>
                    <a:gd name="connsiteX14" fmla="*/ 124327 w 202176"/>
                    <a:gd name="connsiteY14" fmla="*/ 381840 h 482965"/>
                    <a:gd name="connsiteX15" fmla="*/ 124327 w 202176"/>
                    <a:gd name="connsiteY15" fmla="*/ 315584 h 482965"/>
                    <a:gd name="connsiteX16" fmla="*/ 202177 w 202176"/>
                    <a:gd name="connsiteY16" fmla="*/ 315584 h 482965"/>
                    <a:gd name="connsiteX17" fmla="*/ 202177 w 202176"/>
                    <a:gd name="connsiteY17" fmla="*/ 381840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176" h="482965">
                      <a:moveTo>
                        <a:pt x="202177" y="381840"/>
                      </a:moveTo>
                      <a:cubicBezTo>
                        <a:pt x="202177" y="449257"/>
                        <a:pt x="168481" y="482966"/>
                        <a:pt x="101088" y="482966"/>
                      </a:cubicBezTo>
                      <a:cubicBezTo>
                        <a:pt x="33696" y="482966"/>
                        <a:pt x="0" y="449257"/>
                        <a:pt x="0" y="381840"/>
                      </a:cubicBezTo>
                      <a:lnTo>
                        <a:pt x="0" y="101127"/>
                      </a:lnTo>
                      <a:cubicBezTo>
                        <a:pt x="0" y="33709"/>
                        <a:pt x="33696" y="0"/>
                        <a:pt x="101088" y="0"/>
                      </a:cubicBezTo>
                      <a:cubicBezTo>
                        <a:pt x="168481" y="0"/>
                        <a:pt x="202177" y="33709"/>
                        <a:pt x="202177" y="101127"/>
                      </a:cubicBezTo>
                      <a:lnTo>
                        <a:pt x="202177" y="167382"/>
                      </a:lnTo>
                      <a:lnTo>
                        <a:pt x="124327" y="167382"/>
                      </a:lnTo>
                      <a:lnTo>
                        <a:pt x="124327" y="101127"/>
                      </a:lnTo>
                      <a:cubicBezTo>
                        <a:pt x="124327"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7" y="399856"/>
                        <a:pt x="124327" y="381840"/>
                      </a:cubicBezTo>
                      <a:lnTo>
                        <a:pt x="124327" y="315584"/>
                      </a:lnTo>
                      <a:lnTo>
                        <a:pt x="202177" y="315584"/>
                      </a:lnTo>
                      <a:lnTo>
                        <a:pt x="202177" y="381840"/>
                      </a:lnTo>
                      <a:close/>
                    </a:path>
                  </a:pathLst>
                </a:custGeom>
                <a:solidFill>
                  <a:srgbClr val="8D5B98"/>
                </a:solidFill>
                <a:ln w="5806"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003D6E37-03FE-0254-4BE8-6B9541B146E8}"/>
                    </a:ext>
                  </a:extLst>
                </p:cNvPr>
                <p:cNvSpPr/>
                <p:nvPr/>
              </p:nvSpPr>
              <p:spPr>
                <a:xfrm>
                  <a:off x="6232526" y="3342984"/>
                  <a:ext cx="201595" cy="469017"/>
                </a:xfrm>
                <a:custGeom>
                  <a:avLst/>
                  <a:gdLst>
                    <a:gd name="connsiteX0" fmla="*/ 0 w 201595"/>
                    <a:gd name="connsiteY0" fmla="*/ 0 h 469017"/>
                    <a:gd name="connsiteX1" fmla="*/ 77850 w 201595"/>
                    <a:gd name="connsiteY1" fmla="*/ 0 h 469017"/>
                    <a:gd name="connsiteX2" fmla="*/ 77850 w 201595"/>
                    <a:gd name="connsiteY2" fmla="*/ 197022 h 469017"/>
                    <a:gd name="connsiteX3" fmla="*/ 123746 w 201595"/>
                    <a:gd name="connsiteY3" fmla="*/ 197022 h 469017"/>
                    <a:gd name="connsiteX4" fmla="*/ 123746 w 201595"/>
                    <a:gd name="connsiteY4" fmla="*/ 0 h 469017"/>
                    <a:gd name="connsiteX5" fmla="*/ 201596 w 201595"/>
                    <a:gd name="connsiteY5" fmla="*/ 0 h 469017"/>
                    <a:gd name="connsiteX6" fmla="*/ 201596 w 201595"/>
                    <a:gd name="connsiteY6" fmla="*/ 469018 h 469017"/>
                    <a:gd name="connsiteX7" fmla="*/ 123746 w 201595"/>
                    <a:gd name="connsiteY7" fmla="*/ 469018 h 469017"/>
                    <a:gd name="connsiteX8" fmla="*/ 123746 w 201595"/>
                    <a:gd name="connsiteY8" fmla="*/ 271995 h 469017"/>
                    <a:gd name="connsiteX9" fmla="*/ 77850 w 201595"/>
                    <a:gd name="connsiteY9" fmla="*/ 271995 h 469017"/>
                    <a:gd name="connsiteX10" fmla="*/ 77850 w 201595"/>
                    <a:gd name="connsiteY10" fmla="*/ 469018 h 469017"/>
                    <a:gd name="connsiteX11" fmla="*/ 0 w 201595"/>
                    <a:gd name="connsiteY11" fmla="*/ 469018 h 469017"/>
                    <a:gd name="connsiteX12" fmla="*/ 0 w 20159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595" h="469017">
                      <a:moveTo>
                        <a:pt x="0" y="0"/>
                      </a:moveTo>
                      <a:lnTo>
                        <a:pt x="77850" y="0"/>
                      </a:lnTo>
                      <a:lnTo>
                        <a:pt x="77850" y="197022"/>
                      </a:lnTo>
                      <a:lnTo>
                        <a:pt x="123746" y="197022"/>
                      </a:lnTo>
                      <a:lnTo>
                        <a:pt x="123746" y="0"/>
                      </a:lnTo>
                      <a:lnTo>
                        <a:pt x="201596" y="0"/>
                      </a:lnTo>
                      <a:lnTo>
                        <a:pt x="201596" y="469018"/>
                      </a:lnTo>
                      <a:lnTo>
                        <a:pt x="123746" y="469018"/>
                      </a:lnTo>
                      <a:lnTo>
                        <a:pt x="123746" y="271995"/>
                      </a:lnTo>
                      <a:lnTo>
                        <a:pt x="77850" y="271995"/>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EC79D3F8-CF1F-C1D2-1477-2FFDA4F14D73}"/>
                    </a:ext>
                  </a:extLst>
                </p:cNvPr>
                <p:cNvSpPr/>
                <p:nvPr/>
              </p:nvSpPr>
              <p:spPr>
                <a:xfrm>
                  <a:off x="6675805" y="3342984"/>
                  <a:ext cx="202176" cy="468436"/>
                </a:xfrm>
                <a:custGeom>
                  <a:avLst/>
                  <a:gdLst>
                    <a:gd name="connsiteX0" fmla="*/ 0 w 202176"/>
                    <a:gd name="connsiteY0" fmla="*/ 0 h 468436"/>
                    <a:gd name="connsiteX1" fmla="*/ 108060 w 202176"/>
                    <a:gd name="connsiteY1" fmla="*/ 0 h 468436"/>
                    <a:gd name="connsiteX2" fmla="*/ 202177 w 202176"/>
                    <a:gd name="connsiteY2" fmla="*/ 101126 h 468436"/>
                    <a:gd name="connsiteX3" fmla="*/ 202177 w 202176"/>
                    <a:gd name="connsiteY3" fmla="*/ 367310 h 468436"/>
                    <a:gd name="connsiteX4" fmla="*/ 103993 w 202176"/>
                    <a:gd name="connsiteY4" fmla="*/ 468436 h 468436"/>
                    <a:gd name="connsiteX5" fmla="*/ 0 w 202176"/>
                    <a:gd name="connsiteY5" fmla="*/ 468436 h 468436"/>
                    <a:gd name="connsiteX6" fmla="*/ 0 w 202176"/>
                    <a:gd name="connsiteY6" fmla="*/ 0 h 468436"/>
                    <a:gd name="connsiteX7" fmla="*/ 77850 w 202176"/>
                    <a:gd name="connsiteY7" fmla="*/ 74973 h 468436"/>
                    <a:gd name="connsiteX8" fmla="*/ 77850 w 202176"/>
                    <a:gd name="connsiteY8" fmla="*/ 394625 h 468436"/>
                    <a:gd name="connsiteX9" fmla="*/ 101088 w 202176"/>
                    <a:gd name="connsiteY9" fmla="*/ 394625 h 468436"/>
                    <a:gd name="connsiteX10" fmla="*/ 123746 w 202176"/>
                    <a:gd name="connsiteY10" fmla="*/ 367891 h 468436"/>
                    <a:gd name="connsiteX11" fmla="*/ 123746 w 202176"/>
                    <a:gd name="connsiteY11" fmla="*/ 101708 h 468436"/>
                    <a:gd name="connsiteX12" fmla="*/ 101088 w 202176"/>
                    <a:gd name="connsiteY12" fmla="*/ 74973 h 468436"/>
                    <a:gd name="connsiteX13" fmla="*/ 77850 w 202176"/>
                    <a:gd name="connsiteY13" fmla="*/ 74973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176" h="468436">
                      <a:moveTo>
                        <a:pt x="0" y="0"/>
                      </a:moveTo>
                      <a:lnTo>
                        <a:pt x="108060" y="0"/>
                      </a:lnTo>
                      <a:cubicBezTo>
                        <a:pt x="170805" y="0"/>
                        <a:pt x="202177" y="33709"/>
                        <a:pt x="202177" y="101126"/>
                      </a:cubicBezTo>
                      <a:lnTo>
                        <a:pt x="202177" y="367310"/>
                      </a:lnTo>
                      <a:cubicBezTo>
                        <a:pt x="202177" y="434727"/>
                        <a:pt x="169643" y="468436"/>
                        <a:pt x="103993" y="468436"/>
                      </a:cubicBezTo>
                      <a:lnTo>
                        <a:pt x="0" y="468436"/>
                      </a:lnTo>
                      <a:lnTo>
                        <a:pt x="0" y="0"/>
                      </a:lnTo>
                      <a:close/>
                      <a:moveTo>
                        <a:pt x="77850" y="74973"/>
                      </a:moveTo>
                      <a:lnTo>
                        <a:pt x="77850" y="394625"/>
                      </a:lnTo>
                      <a:lnTo>
                        <a:pt x="101088" y="394625"/>
                      </a:lnTo>
                      <a:cubicBezTo>
                        <a:pt x="116194" y="394625"/>
                        <a:pt x="123746" y="385908"/>
                        <a:pt x="123746" y="367891"/>
                      </a:cubicBezTo>
                      <a:lnTo>
                        <a:pt x="123746" y="101708"/>
                      </a:lnTo>
                      <a:cubicBezTo>
                        <a:pt x="123746" y="83691"/>
                        <a:pt x="116194" y="74973"/>
                        <a:pt x="101088" y="74973"/>
                      </a:cubicBezTo>
                      <a:lnTo>
                        <a:pt x="77850" y="74973"/>
                      </a:lnTo>
                      <a:close/>
                    </a:path>
                  </a:pathLst>
                </a:custGeom>
                <a:solidFill>
                  <a:srgbClr val="8D5B98"/>
                </a:solidFill>
                <a:ln w="5806"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6108D192-EE8E-9A4C-259C-F298998BBE90}"/>
                    </a:ext>
                  </a:extLst>
                </p:cNvPr>
                <p:cNvSpPr/>
                <p:nvPr/>
              </p:nvSpPr>
              <p:spPr>
                <a:xfrm>
                  <a:off x="696570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03A3789E-5EDA-096A-F92D-E200E2ADDC27}"/>
                    </a:ext>
                  </a:extLst>
                </p:cNvPr>
                <p:cNvSpPr/>
                <p:nvPr/>
              </p:nvSpPr>
              <p:spPr>
                <a:xfrm>
                  <a:off x="7131864" y="3336010"/>
                  <a:ext cx="202176" cy="482965"/>
                </a:xfrm>
                <a:custGeom>
                  <a:avLst/>
                  <a:gdLst>
                    <a:gd name="connsiteX0" fmla="*/ 103993 w 202176"/>
                    <a:gd name="connsiteY0" fmla="*/ 203996 h 482965"/>
                    <a:gd name="connsiteX1" fmla="*/ 202176 w 202176"/>
                    <a:gd name="connsiteY1" fmla="*/ 203996 h 482965"/>
                    <a:gd name="connsiteX2" fmla="*/ 202176 w 202176"/>
                    <a:gd name="connsiteY2" fmla="*/ 381840 h 482965"/>
                    <a:gd name="connsiteX3" fmla="*/ 101088 w 202176"/>
                    <a:gd name="connsiteY3" fmla="*/ 482966 h 482965"/>
                    <a:gd name="connsiteX4" fmla="*/ 0 w 202176"/>
                    <a:gd name="connsiteY4" fmla="*/ 381840 h 482965"/>
                    <a:gd name="connsiteX5" fmla="*/ 0 w 202176"/>
                    <a:gd name="connsiteY5" fmla="*/ 101127 h 482965"/>
                    <a:gd name="connsiteX6" fmla="*/ 101088 w 202176"/>
                    <a:gd name="connsiteY6" fmla="*/ 0 h 482965"/>
                    <a:gd name="connsiteX7" fmla="*/ 202176 w 202176"/>
                    <a:gd name="connsiteY7" fmla="*/ 101127 h 482965"/>
                    <a:gd name="connsiteX8" fmla="*/ 202176 w 202176"/>
                    <a:gd name="connsiteY8" fmla="*/ 167382 h 482965"/>
                    <a:gd name="connsiteX9" fmla="*/ 124326 w 202176"/>
                    <a:gd name="connsiteY9" fmla="*/ 167382 h 482965"/>
                    <a:gd name="connsiteX10" fmla="*/ 124326 w 202176"/>
                    <a:gd name="connsiteY10" fmla="*/ 101127 h 482965"/>
                    <a:gd name="connsiteX11" fmla="*/ 101669 w 202176"/>
                    <a:gd name="connsiteY11" fmla="*/ 74392 h 482965"/>
                    <a:gd name="connsiteX12" fmla="*/ 101088 w 202176"/>
                    <a:gd name="connsiteY12" fmla="*/ 74392 h 482965"/>
                    <a:gd name="connsiteX13" fmla="*/ 78431 w 202176"/>
                    <a:gd name="connsiteY13" fmla="*/ 101127 h 482965"/>
                    <a:gd name="connsiteX14" fmla="*/ 78431 w 202176"/>
                    <a:gd name="connsiteY14" fmla="*/ 381840 h 482965"/>
                    <a:gd name="connsiteX15" fmla="*/ 101088 w 202176"/>
                    <a:gd name="connsiteY15" fmla="*/ 408574 h 482965"/>
                    <a:gd name="connsiteX16" fmla="*/ 124326 w 202176"/>
                    <a:gd name="connsiteY16" fmla="*/ 381840 h 482965"/>
                    <a:gd name="connsiteX17" fmla="*/ 124326 w 202176"/>
                    <a:gd name="connsiteY17" fmla="*/ 278970 h 482965"/>
                    <a:gd name="connsiteX18" fmla="*/ 103993 w 202176"/>
                    <a:gd name="connsiteY18" fmla="*/ 278970 h 482965"/>
                    <a:gd name="connsiteX19" fmla="*/ 103993 w 202176"/>
                    <a:gd name="connsiteY19" fmla="*/ 203996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176" h="482965">
                      <a:moveTo>
                        <a:pt x="103993" y="203996"/>
                      </a:moveTo>
                      <a:lnTo>
                        <a:pt x="202176" y="203996"/>
                      </a:lnTo>
                      <a:lnTo>
                        <a:pt x="202176" y="381840"/>
                      </a:lnTo>
                      <a:cubicBezTo>
                        <a:pt x="202176" y="449257"/>
                        <a:pt x="168481" y="482966"/>
                        <a:pt x="101088" y="482966"/>
                      </a:cubicBezTo>
                      <a:cubicBezTo>
                        <a:pt x="33696" y="482966"/>
                        <a:pt x="0" y="449257"/>
                        <a:pt x="0" y="381840"/>
                      </a:cubicBezTo>
                      <a:lnTo>
                        <a:pt x="0" y="101127"/>
                      </a:lnTo>
                      <a:cubicBezTo>
                        <a:pt x="0" y="33709"/>
                        <a:pt x="33696" y="0"/>
                        <a:pt x="101088" y="0"/>
                      </a:cubicBezTo>
                      <a:cubicBezTo>
                        <a:pt x="168481" y="0"/>
                        <a:pt x="202176" y="33709"/>
                        <a:pt x="202176" y="101127"/>
                      </a:cubicBezTo>
                      <a:lnTo>
                        <a:pt x="202176" y="167382"/>
                      </a:lnTo>
                      <a:lnTo>
                        <a:pt x="124326" y="167382"/>
                      </a:lnTo>
                      <a:lnTo>
                        <a:pt x="124326" y="101127"/>
                      </a:lnTo>
                      <a:cubicBezTo>
                        <a:pt x="124326"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6" y="399856"/>
                        <a:pt x="124326" y="381840"/>
                      </a:cubicBezTo>
                      <a:lnTo>
                        <a:pt x="124326" y="278970"/>
                      </a:lnTo>
                      <a:lnTo>
                        <a:pt x="103993" y="278970"/>
                      </a:lnTo>
                      <a:lnTo>
                        <a:pt x="103993" y="203996"/>
                      </a:lnTo>
                      <a:close/>
                    </a:path>
                  </a:pathLst>
                </a:custGeom>
                <a:solidFill>
                  <a:srgbClr val="8D5B98"/>
                </a:solidFill>
                <a:ln w="5806"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C2B9B7B5-F494-BD45-C950-7A4D11454346}"/>
                    </a:ext>
                  </a:extLst>
                </p:cNvPr>
                <p:cNvSpPr/>
                <p:nvPr/>
              </p:nvSpPr>
              <p:spPr>
                <a:xfrm>
                  <a:off x="742176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EBD99BD1-3C10-C938-09D5-389A882F099D}"/>
                    </a:ext>
                  </a:extLst>
                </p:cNvPr>
                <p:cNvSpPr/>
                <p:nvPr/>
              </p:nvSpPr>
              <p:spPr>
                <a:xfrm>
                  <a:off x="7573400" y="3342984"/>
                  <a:ext cx="202176" cy="469017"/>
                </a:xfrm>
                <a:custGeom>
                  <a:avLst/>
                  <a:gdLst>
                    <a:gd name="connsiteX0" fmla="*/ 202176 w 202176"/>
                    <a:gd name="connsiteY0" fmla="*/ 0 h 469017"/>
                    <a:gd name="connsiteX1" fmla="*/ 202176 w 202176"/>
                    <a:gd name="connsiteY1" fmla="*/ 74973 h 469017"/>
                    <a:gd name="connsiteX2" fmla="*/ 140013 w 202176"/>
                    <a:gd name="connsiteY2" fmla="*/ 74973 h 469017"/>
                    <a:gd name="connsiteX3" fmla="*/ 140013 w 202176"/>
                    <a:gd name="connsiteY3" fmla="*/ 469018 h 469017"/>
                    <a:gd name="connsiteX4" fmla="*/ 62163 w 202176"/>
                    <a:gd name="connsiteY4" fmla="*/ 469018 h 469017"/>
                    <a:gd name="connsiteX5" fmla="*/ 62163 w 202176"/>
                    <a:gd name="connsiteY5" fmla="*/ 74973 h 469017"/>
                    <a:gd name="connsiteX6" fmla="*/ 0 w 202176"/>
                    <a:gd name="connsiteY6" fmla="*/ 74973 h 469017"/>
                    <a:gd name="connsiteX7" fmla="*/ 0 w 202176"/>
                    <a:gd name="connsiteY7" fmla="*/ 0 h 469017"/>
                    <a:gd name="connsiteX8" fmla="*/ 202176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6" y="0"/>
                      </a:moveTo>
                      <a:lnTo>
                        <a:pt x="202176" y="74973"/>
                      </a:lnTo>
                      <a:lnTo>
                        <a:pt x="140013" y="74973"/>
                      </a:lnTo>
                      <a:lnTo>
                        <a:pt x="140013" y="469018"/>
                      </a:lnTo>
                      <a:lnTo>
                        <a:pt x="62163" y="469018"/>
                      </a:lnTo>
                      <a:lnTo>
                        <a:pt x="62163" y="74973"/>
                      </a:lnTo>
                      <a:lnTo>
                        <a:pt x="0" y="74973"/>
                      </a:lnTo>
                      <a:lnTo>
                        <a:pt x="0" y="0"/>
                      </a:lnTo>
                      <a:lnTo>
                        <a:pt x="202176" y="0"/>
                      </a:lnTo>
                      <a:close/>
                    </a:path>
                  </a:pathLst>
                </a:custGeom>
                <a:solidFill>
                  <a:srgbClr val="8D5B98"/>
                </a:solidFill>
                <a:ln w="5806"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02117CFC-0786-6F4C-FE3D-C57F4B204B88}"/>
                    </a:ext>
                  </a:extLst>
                </p:cNvPr>
                <p:cNvSpPr/>
                <p:nvPr/>
              </p:nvSpPr>
              <p:spPr>
                <a:xfrm>
                  <a:off x="7814501" y="3342984"/>
                  <a:ext cx="240519" cy="468436"/>
                </a:xfrm>
                <a:custGeom>
                  <a:avLst/>
                  <a:gdLst>
                    <a:gd name="connsiteX0" fmla="*/ 218444 w 240519"/>
                    <a:gd name="connsiteY0" fmla="*/ 300473 h 468436"/>
                    <a:gd name="connsiteX1" fmla="*/ 240520 w 240519"/>
                    <a:gd name="connsiteY1" fmla="*/ 468436 h 468436"/>
                    <a:gd name="connsiteX2" fmla="*/ 162089 w 240519"/>
                    <a:gd name="connsiteY2" fmla="*/ 468436 h 468436"/>
                    <a:gd name="connsiteX3" fmla="*/ 149308 w 240519"/>
                    <a:gd name="connsiteY3" fmla="*/ 370797 h 468436"/>
                    <a:gd name="connsiteX4" fmla="*/ 91792 w 240519"/>
                    <a:gd name="connsiteY4" fmla="*/ 370797 h 468436"/>
                    <a:gd name="connsiteX5" fmla="*/ 78431 w 240519"/>
                    <a:gd name="connsiteY5" fmla="*/ 468436 h 468436"/>
                    <a:gd name="connsiteX6" fmla="*/ 0 w 240519"/>
                    <a:gd name="connsiteY6" fmla="*/ 468436 h 468436"/>
                    <a:gd name="connsiteX7" fmla="*/ 22076 w 240519"/>
                    <a:gd name="connsiteY7" fmla="*/ 301055 h 468436"/>
                    <a:gd name="connsiteX8" fmla="*/ 69716 w 240519"/>
                    <a:gd name="connsiteY8" fmla="*/ 0 h 468436"/>
                    <a:gd name="connsiteX9" fmla="*/ 170804 w 240519"/>
                    <a:gd name="connsiteY9" fmla="*/ 0 h 468436"/>
                    <a:gd name="connsiteX10" fmla="*/ 218444 w 240519"/>
                    <a:gd name="connsiteY10" fmla="*/ 300473 h 468436"/>
                    <a:gd name="connsiteX11" fmla="*/ 138851 w 240519"/>
                    <a:gd name="connsiteY11" fmla="*/ 296405 h 468436"/>
                    <a:gd name="connsiteX12" fmla="*/ 120260 w 240519"/>
                    <a:gd name="connsiteY12" fmla="*/ 154595 h 468436"/>
                    <a:gd name="connsiteX13" fmla="*/ 101669 w 240519"/>
                    <a:gd name="connsiteY13" fmla="*/ 296405 h 468436"/>
                    <a:gd name="connsiteX14" fmla="*/ 138851 w 240519"/>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19" h="468436">
                      <a:moveTo>
                        <a:pt x="218444" y="300473"/>
                      </a:moveTo>
                      <a:lnTo>
                        <a:pt x="240520" y="468436"/>
                      </a:lnTo>
                      <a:lnTo>
                        <a:pt x="162089" y="468436"/>
                      </a:lnTo>
                      <a:lnTo>
                        <a:pt x="149308" y="370797"/>
                      </a:lnTo>
                      <a:lnTo>
                        <a:pt x="91792" y="370797"/>
                      </a:lnTo>
                      <a:lnTo>
                        <a:pt x="78431" y="468436"/>
                      </a:lnTo>
                      <a:lnTo>
                        <a:pt x="0" y="468436"/>
                      </a:lnTo>
                      <a:lnTo>
                        <a:pt x="22076" y="301055"/>
                      </a:lnTo>
                      <a:lnTo>
                        <a:pt x="69716" y="0"/>
                      </a:lnTo>
                      <a:lnTo>
                        <a:pt x="170804" y="0"/>
                      </a:lnTo>
                      <a:lnTo>
                        <a:pt x="218444" y="300473"/>
                      </a:lnTo>
                      <a:close/>
                      <a:moveTo>
                        <a:pt x="138851" y="296405"/>
                      </a:moveTo>
                      <a:lnTo>
                        <a:pt x="120260" y="154595"/>
                      </a:lnTo>
                      <a:lnTo>
                        <a:pt x="101669" y="296405"/>
                      </a:lnTo>
                      <a:lnTo>
                        <a:pt x="138851" y="296405"/>
                      </a:lnTo>
                      <a:close/>
                    </a:path>
                  </a:pathLst>
                </a:custGeom>
                <a:solidFill>
                  <a:srgbClr val="8D5B98"/>
                </a:solidFill>
                <a:ln w="5806"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3B7E0C16-9A6A-875D-6BEE-46CE68D0C4BA}"/>
                    </a:ext>
                  </a:extLst>
                </p:cNvPr>
                <p:cNvSpPr/>
                <p:nvPr/>
              </p:nvSpPr>
              <p:spPr>
                <a:xfrm>
                  <a:off x="8125319" y="3342984"/>
                  <a:ext cx="183585" cy="469017"/>
                </a:xfrm>
                <a:custGeom>
                  <a:avLst/>
                  <a:gdLst>
                    <a:gd name="connsiteX0" fmla="*/ 0 w 183585"/>
                    <a:gd name="connsiteY0" fmla="*/ 469018 h 469017"/>
                    <a:gd name="connsiteX1" fmla="*/ 0 w 183585"/>
                    <a:gd name="connsiteY1" fmla="*/ 0 h 469017"/>
                    <a:gd name="connsiteX2" fmla="*/ 77849 w 183585"/>
                    <a:gd name="connsiteY2" fmla="*/ 0 h 469017"/>
                    <a:gd name="connsiteX3" fmla="*/ 77849 w 183585"/>
                    <a:gd name="connsiteY3" fmla="*/ 394044 h 469017"/>
                    <a:gd name="connsiteX4" fmla="*/ 183586 w 183585"/>
                    <a:gd name="connsiteY4" fmla="*/ 394044 h 469017"/>
                    <a:gd name="connsiteX5" fmla="*/ 183586 w 183585"/>
                    <a:gd name="connsiteY5" fmla="*/ 469018 h 469017"/>
                    <a:gd name="connsiteX6" fmla="*/ 0 w 183585"/>
                    <a:gd name="connsiteY6" fmla="*/ 469018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585" h="469017">
                      <a:moveTo>
                        <a:pt x="0" y="469018"/>
                      </a:moveTo>
                      <a:lnTo>
                        <a:pt x="0" y="0"/>
                      </a:lnTo>
                      <a:lnTo>
                        <a:pt x="77849" y="0"/>
                      </a:lnTo>
                      <a:lnTo>
                        <a:pt x="77849" y="394044"/>
                      </a:lnTo>
                      <a:lnTo>
                        <a:pt x="183586" y="394044"/>
                      </a:lnTo>
                      <a:lnTo>
                        <a:pt x="183586" y="469018"/>
                      </a:lnTo>
                      <a:lnTo>
                        <a:pt x="0" y="469018"/>
                      </a:lnTo>
                      <a:close/>
                    </a:path>
                  </a:pathLst>
                </a:custGeom>
                <a:solidFill>
                  <a:srgbClr val="8D5B98"/>
                </a:solidFill>
                <a:ln w="5806" cap="flat">
                  <a:noFill/>
                  <a:prstDash val="solid"/>
                  <a:miter/>
                </a:ln>
              </p:spPr>
              <p:txBody>
                <a:bodyPr rtlCol="0" anchor="ctr"/>
                <a:lstStyle/>
                <a:p>
                  <a:endParaRPr lang="en-US"/>
                </a:p>
              </p:txBody>
            </p:sp>
          </p:grpSp>
          <p:grpSp>
            <p:nvGrpSpPr>
              <p:cNvPr id="54" name="Graphic 4">
                <a:extLst>
                  <a:ext uri="{FF2B5EF4-FFF2-40B4-BE49-F238E27FC236}">
                    <a16:creationId xmlns:a16="http://schemas.microsoft.com/office/drawing/2014/main" id="{74EB78D9-65AD-61B4-1D1F-B1029CDBEFA3}"/>
                  </a:ext>
                </a:extLst>
              </p:cNvPr>
              <p:cNvGrpSpPr/>
              <p:nvPr/>
            </p:nvGrpSpPr>
            <p:grpSpPr>
              <a:xfrm>
                <a:off x="6102971" y="4116543"/>
                <a:ext cx="2490607" cy="589904"/>
                <a:chOff x="6102971" y="4116543"/>
                <a:chExt cx="2490607" cy="589904"/>
              </a:xfrm>
              <a:solidFill>
                <a:srgbClr val="0576AE"/>
              </a:solidFill>
            </p:grpSpPr>
            <p:sp>
              <p:nvSpPr>
                <p:cNvPr id="55" name="Freeform 54">
                  <a:extLst>
                    <a:ext uri="{FF2B5EF4-FFF2-40B4-BE49-F238E27FC236}">
                      <a16:creationId xmlns:a16="http://schemas.microsoft.com/office/drawing/2014/main" id="{64E1F969-5181-18A9-673A-170C2BF949B8}"/>
                    </a:ext>
                  </a:extLst>
                </p:cNvPr>
                <p:cNvSpPr/>
                <p:nvPr/>
              </p:nvSpPr>
              <p:spPr>
                <a:xfrm>
                  <a:off x="6106456" y="4157226"/>
                  <a:ext cx="74363" cy="92989"/>
                </a:xfrm>
                <a:custGeom>
                  <a:avLst/>
                  <a:gdLst>
                    <a:gd name="connsiteX0" fmla="*/ 54030 w 74363"/>
                    <a:gd name="connsiteY0" fmla="*/ 29059 h 92989"/>
                    <a:gd name="connsiteX1" fmla="*/ 38344 w 74363"/>
                    <a:gd name="connsiteY1" fmla="*/ 21504 h 92989"/>
                    <a:gd name="connsiteX2" fmla="*/ 31372 w 74363"/>
                    <a:gd name="connsiteY2" fmla="*/ 23247 h 92989"/>
                    <a:gd name="connsiteX3" fmla="*/ 27886 w 74363"/>
                    <a:gd name="connsiteY3" fmla="*/ 29059 h 92989"/>
                    <a:gd name="connsiteX4" fmla="*/ 31372 w 74363"/>
                    <a:gd name="connsiteY4" fmla="*/ 33709 h 92989"/>
                    <a:gd name="connsiteX5" fmla="*/ 40087 w 74363"/>
                    <a:gd name="connsiteY5" fmla="*/ 36615 h 92989"/>
                    <a:gd name="connsiteX6" fmla="*/ 51125 w 74363"/>
                    <a:gd name="connsiteY6" fmla="*/ 38940 h 92989"/>
                    <a:gd name="connsiteX7" fmla="*/ 62164 w 74363"/>
                    <a:gd name="connsiteY7" fmla="*/ 43008 h 92989"/>
                    <a:gd name="connsiteX8" fmla="*/ 70878 w 74363"/>
                    <a:gd name="connsiteY8" fmla="*/ 51144 h 92989"/>
                    <a:gd name="connsiteX9" fmla="*/ 74364 w 74363"/>
                    <a:gd name="connsiteY9" fmla="*/ 64512 h 92989"/>
                    <a:gd name="connsiteX10" fmla="*/ 70878 w 74363"/>
                    <a:gd name="connsiteY10" fmla="*/ 78460 h 92989"/>
                    <a:gd name="connsiteX11" fmla="*/ 61583 w 74363"/>
                    <a:gd name="connsiteY11" fmla="*/ 87178 h 92989"/>
                    <a:gd name="connsiteX12" fmla="*/ 48801 w 74363"/>
                    <a:gd name="connsiteY12" fmla="*/ 91827 h 92989"/>
                    <a:gd name="connsiteX13" fmla="*/ 34277 w 74363"/>
                    <a:gd name="connsiteY13" fmla="*/ 92990 h 92989"/>
                    <a:gd name="connsiteX14" fmla="*/ 15686 w 74363"/>
                    <a:gd name="connsiteY14" fmla="*/ 90084 h 92989"/>
                    <a:gd name="connsiteX15" fmla="*/ 0 w 74363"/>
                    <a:gd name="connsiteY15" fmla="*/ 80785 h 92989"/>
                    <a:gd name="connsiteX16" fmla="*/ 16267 w 74363"/>
                    <a:gd name="connsiteY16" fmla="*/ 62187 h 92989"/>
                    <a:gd name="connsiteX17" fmla="*/ 24982 w 74363"/>
                    <a:gd name="connsiteY17" fmla="*/ 69161 h 92989"/>
                    <a:gd name="connsiteX18" fmla="*/ 36020 w 74363"/>
                    <a:gd name="connsiteY18" fmla="*/ 71486 h 92989"/>
                    <a:gd name="connsiteX19" fmla="*/ 44735 w 74363"/>
                    <a:gd name="connsiteY19" fmla="*/ 70324 h 92989"/>
                    <a:gd name="connsiteX20" fmla="*/ 48801 w 74363"/>
                    <a:gd name="connsiteY20" fmla="*/ 65093 h 92989"/>
                    <a:gd name="connsiteX21" fmla="*/ 45315 w 74363"/>
                    <a:gd name="connsiteY21" fmla="*/ 59862 h 92989"/>
                    <a:gd name="connsiteX22" fmla="*/ 36601 w 74363"/>
                    <a:gd name="connsiteY22" fmla="*/ 56956 h 92989"/>
                    <a:gd name="connsiteX23" fmla="*/ 25563 w 74363"/>
                    <a:gd name="connsiteY23" fmla="*/ 54632 h 92989"/>
                    <a:gd name="connsiteX24" fmla="*/ 14524 w 74363"/>
                    <a:gd name="connsiteY24" fmla="*/ 50563 h 92989"/>
                    <a:gd name="connsiteX25" fmla="*/ 5810 w 74363"/>
                    <a:gd name="connsiteY25" fmla="*/ 43008 h 92989"/>
                    <a:gd name="connsiteX26" fmla="*/ 2324 w 74363"/>
                    <a:gd name="connsiteY26" fmla="*/ 29641 h 92989"/>
                    <a:gd name="connsiteX27" fmla="*/ 5229 w 74363"/>
                    <a:gd name="connsiteY27" fmla="*/ 16273 h 92989"/>
                    <a:gd name="connsiteX28" fmla="*/ 13362 w 74363"/>
                    <a:gd name="connsiteY28" fmla="*/ 6974 h 92989"/>
                    <a:gd name="connsiteX29" fmla="*/ 24982 w 74363"/>
                    <a:gd name="connsiteY29" fmla="*/ 1743 h 92989"/>
                    <a:gd name="connsiteX30" fmla="*/ 38344 w 74363"/>
                    <a:gd name="connsiteY30" fmla="*/ 0 h 92989"/>
                    <a:gd name="connsiteX31" fmla="*/ 55773 w 74363"/>
                    <a:gd name="connsiteY31" fmla="*/ 2325 h 92989"/>
                    <a:gd name="connsiteX32" fmla="*/ 70878 w 74363"/>
                    <a:gd name="connsiteY32" fmla="*/ 11624 h 92989"/>
                    <a:gd name="connsiteX33" fmla="*/ 54030 w 74363"/>
                    <a:gd name="connsiteY33" fmla="*/ 29059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4363" h="92989">
                      <a:moveTo>
                        <a:pt x="54030" y="29059"/>
                      </a:moveTo>
                      <a:cubicBezTo>
                        <a:pt x="49963" y="23829"/>
                        <a:pt x="44735" y="21504"/>
                        <a:pt x="38344" y="21504"/>
                      </a:cubicBezTo>
                      <a:cubicBezTo>
                        <a:pt x="36020" y="21504"/>
                        <a:pt x="33696" y="22085"/>
                        <a:pt x="31372" y="23247"/>
                      </a:cubicBezTo>
                      <a:cubicBezTo>
                        <a:pt x="29048" y="24410"/>
                        <a:pt x="27886" y="26153"/>
                        <a:pt x="27886" y="29059"/>
                      </a:cubicBezTo>
                      <a:cubicBezTo>
                        <a:pt x="27886" y="31384"/>
                        <a:pt x="29048" y="33128"/>
                        <a:pt x="31372" y="33709"/>
                      </a:cubicBezTo>
                      <a:cubicBezTo>
                        <a:pt x="33696" y="34871"/>
                        <a:pt x="36601" y="35453"/>
                        <a:pt x="40087" y="36615"/>
                      </a:cubicBezTo>
                      <a:cubicBezTo>
                        <a:pt x="43573" y="37196"/>
                        <a:pt x="47059" y="38359"/>
                        <a:pt x="51125" y="38940"/>
                      </a:cubicBezTo>
                      <a:cubicBezTo>
                        <a:pt x="55192" y="40102"/>
                        <a:pt x="58678" y="41264"/>
                        <a:pt x="62164" y="43008"/>
                      </a:cubicBezTo>
                      <a:cubicBezTo>
                        <a:pt x="65649" y="44751"/>
                        <a:pt x="68554" y="47657"/>
                        <a:pt x="70878" y="51144"/>
                      </a:cubicBezTo>
                      <a:cubicBezTo>
                        <a:pt x="73202" y="54632"/>
                        <a:pt x="74364" y="58700"/>
                        <a:pt x="74364" y="64512"/>
                      </a:cubicBezTo>
                      <a:cubicBezTo>
                        <a:pt x="74364" y="70324"/>
                        <a:pt x="73202" y="74973"/>
                        <a:pt x="70878" y="78460"/>
                      </a:cubicBezTo>
                      <a:cubicBezTo>
                        <a:pt x="68554" y="81948"/>
                        <a:pt x="65068" y="84853"/>
                        <a:pt x="61583" y="87178"/>
                      </a:cubicBezTo>
                      <a:cubicBezTo>
                        <a:pt x="57516" y="89503"/>
                        <a:pt x="53449" y="91246"/>
                        <a:pt x="48801" y="91827"/>
                      </a:cubicBezTo>
                      <a:cubicBezTo>
                        <a:pt x="44154" y="92990"/>
                        <a:pt x="38925" y="92990"/>
                        <a:pt x="34277" y="92990"/>
                      </a:cubicBezTo>
                      <a:cubicBezTo>
                        <a:pt x="27886" y="92990"/>
                        <a:pt x="22077" y="91827"/>
                        <a:pt x="15686" y="90084"/>
                      </a:cubicBezTo>
                      <a:cubicBezTo>
                        <a:pt x="9296" y="88340"/>
                        <a:pt x="4067" y="85434"/>
                        <a:pt x="0" y="80785"/>
                      </a:cubicBezTo>
                      <a:lnTo>
                        <a:pt x="16267" y="62187"/>
                      </a:lnTo>
                      <a:cubicBezTo>
                        <a:pt x="18591" y="65093"/>
                        <a:pt x="21496" y="67999"/>
                        <a:pt x="24982" y="69161"/>
                      </a:cubicBezTo>
                      <a:cubicBezTo>
                        <a:pt x="27886" y="70905"/>
                        <a:pt x="31372" y="71486"/>
                        <a:pt x="36020" y="71486"/>
                      </a:cubicBezTo>
                      <a:cubicBezTo>
                        <a:pt x="38925" y="71486"/>
                        <a:pt x="41830" y="70905"/>
                        <a:pt x="44735" y="70324"/>
                      </a:cubicBezTo>
                      <a:cubicBezTo>
                        <a:pt x="47059" y="69161"/>
                        <a:pt x="48801" y="67999"/>
                        <a:pt x="48801" y="65093"/>
                      </a:cubicBezTo>
                      <a:cubicBezTo>
                        <a:pt x="48801" y="62768"/>
                        <a:pt x="47639" y="61025"/>
                        <a:pt x="45315" y="59862"/>
                      </a:cubicBezTo>
                      <a:cubicBezTo>
                        <a:pt x="42992" y="58700"/>
                        <a:pt x="40087" y="57538"/>
                        <a:pt x="36601" y="56956"/>
                      </a:cubicBezTo>
                      <a:cubicBezTo>
                        <a:pt x="33115" y="56375"/>
                        <a:pt x="29630" y="55213"/>
                        <a:pt x="25563" y="54632"/>
                      </a:cubicBezTo>
                      <a:cubicBezTo>
                        <a:pt x="21496" y="53469"/>
                        <a:pt x="18010" y="52307"/>
                        <a:pt x="14524" y="50563"/>
                      </a:cubicBezTo>
                      <a:cubicBezTo>
                        <a:pt x="11039" y="48820"/>
                        <a:pt x="8134" y="45914"/>
                        <a:pt x="5810" y="43008"/>
                      </a:cubicBezTo>
                      <a:cubicBezTo>
                        <a:pt x="3486" y="39521"/>
                        <a:pt x="2324" y="35453"/>
                        <a:pt x="2324" y="29641"/>
                      </a:cubicBezTo>
                      <a:cubicBezTo>
                        <a:pt x="2324" y="24410"/>
                        <a:pt x="3486" y="19760"/>
                        <a:pt x="5229" y="16273"/>
                      </a:cubicBezTo>
                      <a:cubicBezTo>
                        <a:pt x="7553" y="12786"/>
                        <a:pt x="9877" y="9299"/>
                        <a:pt x="13362" y="6974"/>
                      </a:cubicBezTo>
                      <a:cubicBezTo>
                        <a:pt x="16848" y="4649"/>
                        <a:pt x="20915" y="2906"/>
                        <a:pt x="24982" y="1743"/>
                      </a:cubicBezTo>
                      <a:cubicBezTo>
                        <a:pt x="29630" y="581"/>
                        <a:pt x="34277" y="0"/>
                        <a:pt x="38344" y="0"/>
                      </a:cubicBezTo>
                      <a:cubicBezTo>
                        <a:pt x="44154" y="0"/>
                        <a:pt x="49963" y="581"/>
                        <a:pt x="55773" y="2325"/>
                      </a:cubicBezTo>
                      <a:cubicBezTo>
                        <a:pt x="61583" y="4068"/>
                        <a:pt x="66811" y="6974"/>
                        <a:pt x="70878" y="11624"/>
                      </a:cubicBezTo>
                      <a:lnTo>
                        <a:pt x="54030" y="29059"/>
                      </a:lnTo>
                      <a:close/>
                    </a:path>
                  </a:pathLst>
                </a:custGeom>
                <a:solidFill>
                  <a:srgbClr val="0576AE"/>
                </a:solidFill>
                <a:ln w="5806"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EA8DDB4-0C45-F0BF-7F43-AD75AB40108E}"/>
                    </a:ext>
                  </a:extLst>
                </p:cNvPr>
                <p:cNvSpPr/>
                <p:nvPr/>
              </p:nvSpPr>
              <p:spPr>
                <a:xfrm>
                  <a:off x="6201154" y="4160713"/>
                  <a:ext cx="85402" cy="90083"/>
                </a:xfrm>
                <a:custGeom>
                  <a:avLst/>
                  <a:gdLst>
                    <a:gd name="connsiteX0" fmla="*/ 85402 w 85402"/>
                    <a:gd name="connsiteY0" fmla="*/ 87759 h 90083"/>
                    <a:gd name="connsiteX1" fmla="*/ 59259 w 85402"/>
                    <a:gd name="connsiteY1" fmla="*/ 87759 h 90083"/>
                    <a:gd name="connsiteX2" fmla="*/ 59259 w 85402"/>
                    <a:gd name="connsiteY2" fmla="*/ 75554 h 90083"/>
                    <a:gd name="connsiteX3" fmla="*/ 58678 w 85402"/>
                    <a:gd name="connsiteY3" fmla="*/ 75554 h 90083"/>
                    <a:gd name="connsiteX4" fmla="*/ 55192 w 85402"/>
                    <a:gd name="connsiteY4" fmla="*/ 80785 h 90083"/>
                    <a:gd name="connsiteX5" fmla="*/ 49382 w 85402"/>
                    <a:gd name="connsiteY5" fmla="*/ 85434 h 90083"/>
                    <a:gd name="connsiteX6" fmla="*/ 41830 w 85402"/>
                    <a:gd name="connsiteY6" fmla="*/ 88921 h 90083"/>
                    <a:gd name="connsiteX7" fmla="*/ 32534 w 85402"/>
                    <a:gd name="connsiteY7" fmla="*/ 90084 h 90083"/>
                    <a:gd name="connsiteX8" fmla="*/ 15686 w 85402"/>
                    <a:gd name="connsiteY8" fmla="*/ 87178 h 90083"/>
                    <a:gd name="connsiteX9" fmla="*/ 5810 w 85402"/>
                    <a:gd name="connsiteY9" fmla="*/ 78460 h 90083"/>
                    <a:gd name="connsiteX10" fmla="*/ 1162 w 85402"/>
                    <a:gd name="connsiteY10" fmla="*/ 65093 h 90083"/>
                    <a:gd name="connsiteX11" fmla="*/ 0 w 85402"/>
                    <a:gd name="connsiteY11" fmla="*/ 48819 h 90083"/>
                    <a:gd name="connsiteX12" fmla="*/ 0 w 85402"/>
                    <a:gd name="connsiteY12" fmla="*/ 0 h 90083"/>
                    <a:gd name="connsiteX13" fmla="*/ 27306 w 85402"/>
                    <a:gd name="connsiteY13" fmla="*/ 0 h 90083"/>
                    <a:gd name="connsiteX14" fmla="*/ 27306 w 85402"/>
                    <a:gd name="connsiteY14" fmla="*/ 43008 h 90083"/>
                    <a:gd name="connsiteX15" fmla="*/ 27306 w 85402"/>
                    <a:gd name="connsiteY15" fmla="*/ 51144 h 90083"/>
                    <a:gd name="connsiteX16" fmla="*/ 29048 w 85402"/>
                    <a:gd name="connsiteY16" fmla="*/ 58700 h 90083"/>
                    <a:gd name="connsiteX17" fmla="*/ 33115 w 85402"/>
                    <a:gd name="connsiteY17" fmla="*/ 64512 h 90083"/>
                    <a:gd name="connsiteX18" fmla="*/ 41249 w 85402"/>
                    <a:gd name="connsiteY18" fmla="*/ 66836 h 90083"/>
                    <a:gd name="connsiteX19" fmla="*/ 49963 w 85402"/>
                    <a:gd name="connsiteY19" fmla="*/ 65093 h 90083"/>
                    <a:gd name="connsiteX20" fmla="*/ 55192 w 85402"/>
                    <a:gd name="connsiteY20" fmla="*/ 59862 h 90083"/>
                    <a:gd name="connsiteX21" fmla="*/ 57516 w 85402"/>
                    <a:gd name="connsiteY21" fmla="*/ 52888 h 90083"/>
                    <a:gd name="connsiteX22" fmla="*/ 58097 w 85402"/>
                    <a:gd name="connsiteY22" fmla="*/ 44751 h 90083"/>
                    <a:gd name="connsiteX23" fmla="*/ 58097 w 85402"/>
                    <a:gd name="connsiteY23" fmla="*/ 581 h 90083"/>
                    <a:gd name="connsiteX24" fmla="*/ 85402 w 85402"/>
                    <a:gd name="connsiteY24" fmla="*/ 581 h 90083"/>
                    <a:gd name="connsiteX25" fmla="*/ 85402 w 85402"/>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85402" y="87759"/>
                      </a:moveTo>
                      <a:lnTo>
                        <a:pt x="59259" y="87759"/>
                      </a:lnTo>
                      <a:lnTo>
                        <a:pt x="59259" y="75554"/>
                      </a:lnTo>
                      <a:lnTo>
                        <a:pt x="58678" y="75554"/>
                      </a:lnTo>
                      <a:cubicBezTo>
                        <a:pt x="57516" y="77298"/>
                        <a:pt x="56354" y="79041"/>
                        <a:pt x="55192" y="80785"/>
                      </a:cubicBezTo>
                      <a:cubicBezTo>
                        <a:pt x="53449" y="82528"/>
                        <a:pt x="51706" y="84272"/>
                        <a:pt x="49382" y="85434"/>
                      </a:cubicBezTo>
                      <a:cubicBezTo>
                        <a:pt x="47059" y="86597"/>
                        <a:pt x="44735" y="87759"/>
                        <a:pt x="41830" y="88921"/>
                      </a:cubicBezTo>
                      <a:cubicBezTo>
                        <a:pt x="38925" y="89503"/>
                        <a:pt x="36020" y="90084"/>
                        <a:pt x="32534" y="90084"/>
                      </a:cubicBezTo>
                      <a:cubicBezTo>
                        <a:pt x="25563" y="90084"/>
                        <a:pt x="20334" y="88921"/>
                        <a:pt x="15686" y="87178"/>
                      </a:cubicBezTo>
                      <a:cubicBezTo>
                        <a:pt x="11619" y="84853"/>
                        <a:pt x="8134" y="81947"/>
                        <a:pt x="5810" y="78460"/>
                      </a:cubicBezTo>
                      <a:cubicBezTo>
                        <a:pt x="3486" y="74973"/>
                        <a:pt x="1743" y="70323"/>
                        <a:pt x="1162" y="65093"/>
                      </a:cubicBezTo>
                      <a:cubicBezTo>
                        <a:pt x="581" y="59862"/>
                        <a:pt x="0" y="54631"/>
                        <a:pt x="0" y="48819"/>
                      </a:cubicBezTo>
                      <a:lnTo>
                        <a:pt x="0" y="0"/>
                      </a:lnTo>
                      <a:lnTo>
                        <a:pt x="27306" y="0"/>
                      </a:lnTo>
                      <a:lnTo>
                        <a:pt x="27306" y="43008"/>
                      </a:lnTo>
                      <a:cubicBezTo>
                        <a:pt x="27306" y="45332"/>
                        <a:pt x="27306" y="48238"/>
                        <a:pt x="27306" y="51144"/>
                      </a:cubicBezTo>
                      <a:cubicBezTo>
                        <a:pt x="27306" y="54050"/>
                        <a:pt x="27887" y="56375"/>
                        <a:pt x="29048" y="58700"/>
                      </a:cubicBezTo>
                      <a:cubicBezTo>
                        <a:pt x="30210" y="61025"/>
                        <a:pt x="31372" y="62768"/>
                        <a:pt x="33115" y="64512"/>
                      </a:cubicBezTo>
                      <a:cubicBezTo>
                        <a:pt x="34858" y="65674"/>
                        <a:pt x="37763" y="66836"/>
                        <a:pt x="41249" y="66836"/>
                      </a:cubicBezTo>
                      <a:cubicBezTo>
                        <a:pt x="44735"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0F87F44-0B5E-5747-4C7C-BB8A38E46883}"/>
                    </a:ext>
                  </a:extLst>
                </p:cNvPr>
                <p:cNvSpPr/>
                <p:nvPr/>
              </p:nvSpPr>
              <p:spPr>
                <a:xfrm>
                  <a:off x="6314443" y="4157807"/>
                  <a:ext cx="96440" cy="131929"/>
                </a:xfrm>
                <a:custGeom>
                  <a:avLst/>
                  <a:gdLst>
                    <a:gd name="connsiteX0" fmla="*/ 581 w 96440"/>
                    <a:gd name="connsiteY0" fmla="*/ 2325 h 131929"/>
                    <a:gd name="connsiteX1" fmla="*/ 25563 w 96440"/>
                    <a:gd name="connsiteY1" fmla="*/ 2325 h 131929"/>
                    <a:gd name="connsiteX2" fmla="*/ 25563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4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1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7 w 96440"/>
                    <a:gd name="connsiteY17" fmla="*/ 81366 h 131929"/>
                    <a:gd name="connsiteX18" fmla="*/ 27306 w 96440"/>
                    <a:gd name="connsiteY18" fmla="*/ 81366 h 131929"/>
                    <a:gd name="connsiteX19" fmla="*/ 27306 w 96440"/>
                    <a:gd name="connsiteY19" fmla="*/ 131929 h 131929"/>
                    <a:gd name="connsiteX20" fmla="*/ 0 w 96440"/>
                    <a:gd name="connsiteY20" fmla="*/ 131929 h 131929"/>
                    <a:gd name="connsiteX21" fmla="*/ 0 w 96440"/>
                    <a:gd name="connsiteY21" fmla="*/ 2325 h 131929"/>
                    <a:gd name="connsiteX22" fmla="*/ 25563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3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3" y="2325"/>
                      </a:lnTo>
                      <a:lnTo>
                        <a:pt x="25563" y="13948"/>
                      </a:lnTo>
                      <a:lnTo>
                        <a:pt x="26144" y="13948"/>
                      </a:lnTo>
                      <a:cubicBezTo>
                        <a:pt x="27306" y="12205"/>
                        <a:pt x="28468" y="11042"/>
                        <a:pt x="30210" y="9299"/>
                      </a:cubicBezTo>
                      <a:cubicBezTo>
                        <a:pt x="31953" y="7555"/>
                        <a:pt x="34277" y="6393"/>
                        <a:pt x="36601" y="4649"/>
                      </a:cubicBezTo>
                      <a:cubicBezTo>
                        <a:pt x="38925" y="3487"/>
                        <a:pt x="41249" y="2325"/>
                        <a:pt x="44154" y="1162"/>
                      </a:cubicBezTo>
                      <a:cubicBezTo>
                        <a:pt x="47059" y="581"/>
                        <a:pt x="49963" y="0"/>
                        <a:pt x="52868" y="0"/>
                      </a:cubicBezTo>
                      <a:cubicBezTo>
                        <a:pt x="59259" y="0"/>
                        <a:pt x="65068" y="1162"/>
                        <a:pt x="70878" y="3487"/>
                      </a:cubicBezTo>
                      <a:cubicBezTo>
                        <a:pt x="76107" y="5812"/>
                        <a:pt x="80755" y="8718"/>
                        <a:pt x="84821" y="12786"/>
                      </a:cubicBezTo>
                      <a:cubicBezTo>
                        <a:pt x="88888" y="16854"/>
                        <a:pt x="91793" y="21504"/>
                        <a:pt x="93536" y="27315"/>
                      </a:cubicBezTo>
                      <a:cubicBezTo>
                        <a:pt x="95860" y="33127"/>
                        <a:pt x="96441" y="38939"/>
                        <a:pt x="96441" y="45914"/>
                      </a:cubicBezTo>
                      <a:cubicBezTo>
                        <a:pt x="96441" y="52307"/>
                        <a:pt x="95279" y="58119"/>
                        <a:pt x="93536" y="63349"/>
                      </a:cubicBezTo>
                      <a:cubicBezTo>
                        <a:pt x="91793" y="68580"/>
                        <a:pt x="88888" y="73810"/>
                        <a:pt x="85402" y="78460"/>
                      </a:cubicBezTo>
                      <a:cubicBezTo>
                        <a:pt x="81917" y="82528"/>
                        <a:pt x="77850" y="86016"/>
                        <a:pt x="72621" y="88921"/>
                      </a:cubicBezTo>
                      <a:cubicBezTo>
                        <a:pt x="67392" y="91827"/>
                        <a:pt x="62164" y="92990"/>
                        <a:pt x="55773" y="92990"/>
                      </a:cubicBezTo>
                      <a:cubicBezTo>
                        <a:pt x="49963" y="92990"/>
                        <a:pt x="44735" y="91827"/>
                        <a:pt x="40087" y="90084"/>
                      </a:cubicBezTo>
                      <a:cubicBezTo>
                        <a:pt x="35439" y="88340"/>
                        <a:pt x="31372" y="85434"/>
                        <a:pt x="27887" y="81366"/>
                      </a:cubicBezTo>
                      <a:lnTo>
                        <a:pt x="27306" y="81366"/>
                      </a:lnTo>
                      <a:lnTo>
                        <a:pt x="27306" y="131929"/>
                      </a:lnTo>
                      <a:lnTo>
                        <a:pt x="0" y="131929"/>
                      </a:lnTo>
                      <a:lnTo>
                        <a:pt x="0" y="2325"/>
                      </a:lnTo>
                      <a:close/>
                      <a:moveTo>
                        <a:pt x="25563" y="46495"/>
                      </a:moveTo>
                      <a:cubicBezTo>
                        <a:pt x="25563" y="52888"/>
                        <a:pt x="27306"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6" y="34290"/>
                        <a:pt x="25563" y="40102"/>
                        <a:pt x="25563" y="46495"/>
                      </a:cubicBezTo>
                      <a:close/>
                    </a:path>
                  </a:pathLst>
                </a:custGeom>
                <a:solidFill>
                  <a:srgbClr val="0576AE"/>
                </a:solidFill>
                <a:ln w="5806"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3E34930-B09C-327C-66E1-7ABC191C2BB7}"/>
                    </a:ext>
                  </a:extLst>
                </p:cNvPr>
                <p:cNvSpPr/>
                <p:nvPr/>
              </p:nvSpPr>
              <p:spPr>
                <a:xfrm>
                  <a:off x="6435284" y="4157807"/>
                  <a:ext cx="96440" cy="131929"/>
                </a:xfrm>
                <a:custGeom>
                  <a:avLst/>
                  <a:gdLst>
                    <a:gd name="connsiteX0" fmla="*/ 581 w 96440"/>
                    <a:gd name="connsiteY0" fmla="*/ 2325 h 131929"/>
                    <a:gd name="connsiteX1" fmla="*/ 25562 w 96440"/>
                    <a:gd name="connsiteY1" fmla="*/ 2325 h 131929"/>
                    <a:gd name="connsiteX2" fmla="*/ 25562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3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0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6 w 96440"/>
                    <a:gd name="connsiteY17" fmla="*/ 81366 h 131929"/>
                    <a:gd name="connsiteX18" fmla="*/ 27305 w 96440"/>
                    <a:gd name="connsiteY18" fmla="*/ 81366 h 131929"/>
                    <a:gd name="connsiteX19" fmla="*/ 27305 w 96440"/>
                    <a:gd name="connsiteY19" fmla="*/ 131929 h 131929"/>
                    <a:gd name="connsiteX20" fmla="*/ 0 w 96440"/>
                    <a:gd name="connsiteY20" fmla="*/ 131929 h 131929"/>
                    <a:gd name="connsiteX21" fmla="*/ 0 w 96440"/>
                    <a:gd name="connsiteY21" fmla="*/ 2325 h 131929"/>
                    <a:gd name="connsiteX22" fmla="*/ 25562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2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2" y="2325"/>
                      </a:lnTo>
                      <a:lnTo>
                        <a:pt x="25562" y="13948"/>
                      </a:lnTo>
                      <a:lnTo>
                        <a:pt x="26144" y="13948"/>
                      </a:lnTo>
                      <a:cubicBezTo>
                        <a:pt x="27305" y="12205"/>
                        <a:pt x="28467" y="11042"/>
                        <a:pt x="30210" y="9299"/>
                      </a:cubicBezTo>
                      <a:cubicBezTo>
                        <a:pt x="31953" y="7555"/>
                        <a:pt x="34277" y="6393"/>
                        <a:pt x="36601" y="4649"/>
                      </a:cubicBezTo>
                      <a:cubicBezTo>
                        <a:pt x="38925" y="3487"/>
                        <a:pt x="41249" y="2325"/>
                        <a:pt x="44153" y="1162"/>
                      </a:cubicBezTo>
                      <a:cubicBezTo>
                        <a:pt x="47058" y="581"/>
                        <a:pt x="49963" y="0"/>
                        <a:pt x="52868" y="0"/>
                      </a:cubicBezTo>
                      <a:cubicBezTo>
                        <a:pt x="59258" y="0"/>
                        <a:pt x="65068" y="1162"/>
                        <a:pt x="70878" y="3487"/>
                      </a:cubicBezTo>
                      <a:cubicBezTo>
                        <a:pt x="76107" y="5812"/>
                        <a:pt x="80754" y="8718"/>
                        <a:pt x="84821" y="12786"/>
                      </a:cubicBezTo>
                      <a:cubicBezTo>
                        <a:pt x="88888" y="16854"/>
                        <a:pt x="91793" y="21504"/>
                        <a:pt x="93536" y="27315"/>
                      </a:cubicBezTo>
                      <a:cubicBezTo>
                        <a:pt x="95860" y="33127"/>
                        <a:pt x="96440" y="38939"/>
                        <a:pt x="96440" y="45914"/>
                      </a:cubicBezTo>
                      <a:cubicBezTo>
                        <a:pt x="96440" y="52307"/>
                        <a:pt x="95278" y="58119"/>
                        <a:pt x="93536" y="63349"/>
                      </a:cubicBezTo>
                      <a:cubicBezTo>
                        <a:pt x="91793" y="69161"/>
                        <a:pt x="88888" y="73810"/>
                        <a:pt x="85402" y="78460"/>
                      </a:cubicBezTo>
                      <a:cubicBezTo>
                        <a:pt x="81916" y="82528"/>
                        <a:pt x="77849" y="86016"/>
                        <a:pt x="72621" y="88921"/>
                      </a:cubicBezTo>
                      <a:cubicBezTo>
                        <a:pt x="67392" y="91246"/>
                        <a:pt x="62163" y="92990"/>
                        <a:pt x="55773" y="92990"/>
                      </a:cubicBezTo>
                      <a:cubicBezTo>
                        <a:pt x="49963" y="92990"/>
                        <a:pt x="44734" y="91827"/>
                        <a:pt x="40087" y="90084"/>
                      </a:cubicBezTo>
                      <a:cubicBezTo>
                        <a:pt x="35439" y="88340"/>
                        <a:pt x="31372" y="85434"/>
                        <a:pt x="27886" y="81366"/>
                      </a:cubicBezTo>
                      <a:lnTo>
                        <a:pt x="27305" y="81366"/>
                      </a:lnTo>
                      <a:lnTo>
                        <a:pt x="27305" y="131929"/>
                      </a:lnTo>
                      <a:lnTo>
                        <a:pt x="0" y="131929"/>
                      </a:lnTo>
                      <a:lnTo>
                        <a:pt x="0" y="2325"/>
                      </a:lnTo>
                      <a:close/>
                      <a:moveTo>
                        <a:pt x="25562" y="46495"/>
                      </a:moveTo>
                      <a:cubicBezTo>
                        <a:pt x="25562" y="52888"/>
                        <a:pt x="27305"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5" y="34290"/>
                        <a:pt x="25562" y="40102"/>
                        <a:pt x="25562" y="46495"/>
                      </a:cubicBezTo>
                      <a:close/>
                    </a:path>
                  </a:pathLst>
                </a:custGeom>
                <a:solidFill>
                  <a:srgbClr val="0576AE"/>
                </a:solidFill>
                <a:ln w="5806"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71A51986-D860-9388-46C6-FEC931CBDEC0}"/>
                    </a:ext>
                  </a:extLst>
                </p:cNvPr>
                <p:cNvSpPr/>
                <p:nvPr/>
              </p:nvSpPr>
              <p:spPr>
                <a:xfrm>
                  <a:off x="6550896" y="4157807"/>
                  <a:ext cx="98764" cy="92989"/>
                </a:xfrm>
                <a:custGeom>
                  <a:avLst/>
                  <a:gdLst>
                    <a:gd name="connsiteX0" fmla="*/ 0 w 98764"/>
                    <a:gd name="connsiteY0" fmla="*/ 46495 h 92989"/>
                    <a:gd name="connsiteX1" fmla="*/ 4067 w 98764"/>
                    <a:gd name="connsiteY1" fmla="*/ 27315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5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1 h 92989"/>
                    <a:gd name="connsiteX23" fmla="*/ 49382 w 98764"/>
                    <a:gd name="connsiteY23" fmla="*/ 23829 h 92989"/>
                    <a:gd name="connsiteX24" fmla="*/ 33115 w 98764"/>
                    <a:gd name="connsiteY24" fmla="*/ 30221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7"/>
                        <a:pt x="4067" y="27315"/>
                      </a:cubicBezTo>
                      <a:cubicBezTo>
                        <a:pt x="6391" y="21504"/>
                        <a:pt x="9877" y="16854"/>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4"/>
                        <a:pt x="92374" y="21504"/>
                        <a:pt x="94698" y="27315"/>
                      </a:cubicBezTo>
                      <a:cubicBezTo>
                        <a:pt x="97022" y="33127"/>
                        <a:pt x="98764" y="39521"/>
                        <a:pt x="98764" y="46495"/>
                      </a:cubicBezTo>
                      <a:cubicBezTo>
                        <a:pt x="98764" y="53469"/>
                        <a:pt x="97602" y="59862"/>
                        <a:pt x="94698" y="65674"/>
                      </a:cubicBezTo>
                      <a:cubicBezTo>
                        <a:pt x="92374" y="71486"/>
                        <a:pt x="88888" y="76135"/>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5"/>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3" y="66836"/>
                        <a:pt x="65649" y="62768"/>
                      </a:cubicBezTo>
                      <a:cubicBezTo>
                        <a:pt x="69716" y="58700"/>
                        <a:pt x="71459" y="53469"/>
                        <a:pt x="71459" y="46495"/>
                      </a:cubicBezTo>
                      <a:cubicBezTo>
                        <a:pt x="71459" y="39521"/>
                        <a:pt x="69716" y="34290"/>
                        <a:pt x="65649" y="30221"/>
                      </a:cubicBezTo>
                      <a:cubicBezTo>
                        <a:pt x="61583" y="26153"/>
                        <a:pt x="56354" y="23829"/>
                        <a:pt x="49382" y="23829"/>
                      </a:cubicBezTo>
                      <a:cubicBezTo>
                        <a:pt x="42411" y="23829"/>
                        <a:pt x="37182" y="26153"/>
                        <a:pt x="33115" y="30221"/>
                      </a:cubicBezTo>
                      <a:cubicBezTo>
                        <a:pt x="29048" y="34290"/>
                        <a:pt x="27306" y="40102"/>
                        <a:pt x="27306" y="46495"/>
                      </a:cubicBezTo>
                      <a:close/>
                    </a:path>
                  </a:pathLst>
                </a:custGeom>
                <a:solidFill>
                  <a:srgbClr val="0576AE"/>
                </a:solidFill>
                <a:ln w="5806"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A7D1982-197A-82D0-A7A7-05C125FCCD83}"/>
                    </a:ext>
                  </a:extLst>
                </p:cNvPr>
                <p:cNvSpPr/>
                <p:nvPr/>
              </p:nvSpPr>
              <p:spPr>
                <a:xfrm>
                  <a:off x="6671738" y="4157807"/>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7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7" y="16273"/>
                      </a:lnTo>
                      <a:cubicBezTo>
                        <a:pt x="30792" y="11042"/>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6" y="23829"/>
                        <a:pt x="41249" y="24410"/>
                        <a:pt x="38344" y="26153"/>
                      </a:cubicBezTo>
                      <a:cubicBezTo>
                        <a:pt x="35439" y="27897"/>
                        <a:pt x="33115" y="29640"/>
                        <a:pt x="31372" y="31965"/>
                      </a:cubicBezTo>
                      <a:cubicBezTo>
                        <a:pt x="29630" y="34290"/>
                        <a:pt x="28468" y="37777"/>
                        <a:pt x="28468" y="41264"/>
                      </a:cubicBezTo>
                      <a:cubicBezTo>
                        <a:pt x="28468" y="44751"/>
                        <a:pt x="27887" y="48819"/>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141E514-05EB-8526-6CFD-39719F128D07}"/>
                    </a:ext>
                  </a:extLst>
                </p:cNvPr>
                <p:cNvSpPr/>
                <p:nvPr/>
              </p:nvSpPr>
              <p:spPr>
                <a:xfrm>
                  <a:off x="6744359" y="4135141"/>
                  <a:ext cx="68554" cy="115656"/>
                </a:xfrm>
                <a:custGeom>
                  <a:avLst/>
                  <a:gdLst>
                    <a:gd name="connsiteX0" fmla="*/ 67973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4" y="47076"/>
                      </a:lnTo>
                      <a:lnTo>
                        <a:pt x="44154" y="76717"/>
                      </a:lnTo>
                      <a:cubicBezTo>
                        <a:pt x="44154" y="79041"/>
                        <a:pt x="44154" y="81366"/>
                        <a:pt x="44735" y="83110"/>
                      </a:cubicBezTo>
                      <a:cubicBezTo>
                        <a:pt x="44735" y="84853"/>
                        <a:pt x="45316" y="86597"/>
                        <a:pt x="46477" y="88340"/>
                      </a:cubicBezTo>
                      <a:cubicBezTo>
                        <a:pt x="47059" y="89503"/>
                        <a:pt x="48801" y="90665"/>
                        <a:pt x="50544" y="91827"/>
                      </a:cubicBezTo>
                      <a:cubicBezTo>
                        <a:pt x="52287" y="92409"/>
                        <a:pt x="54611" y="92990"/>
                        <a:pt x="57516" y="92990"/>
                      </a:cubicBezTo>
                      <a:cubicBezTo>
                        <a:pt x="59259" y="92990"/>
                        <a:pt x="61002" y="92990"/>
                        <a:pt x="63326" y="92409"/>
                      </a:cubicBezTo>
                      <a:cubicBezTo>
                        <a:pt x="65650" y="91827"/>
                        <a:pt x="67392" y="91246"/>
                        <a:pt x="68554" y="90084"/>
                      </a:cubicBezTo>
                      <a:lnTo>
                        <a:pt x="68554" y="112750"/>
                      </a:lnTo>
                      <a:cubicBezTo>
                        <a:pt x="65650" y="113912"/>
                        <a:pt x="62164" y="114494"/>
                        <a:pt x="59259" y="115075"/>
                      </a:cubicBezTo>
                      <a:cubicBezTo>
                        <a:pt x="55773" y="115656"/>
                        <a:pt x="52868" y="115656"/>
                        <a:pt x="49382" y="115656"/>
                      </a:cubicBezTo>
                      <a:cubicBezTo>
                        <a:pt x="44735" y="115656"/>
                        <a:pt x="40668" y="115075"/>
                        <a:pt x="36601" y="114494"/>
                      </a:cubicBezTo>
                      <a:cubicBezTo>
                        <a:pt x="32534" y="113331"/>
                        <a:pt x="29630" y="112169"/>
                        <a:pt x="26725"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BAEE0139-9751-92F6-1869-AE6659160CC9}"/>
                    </a:ext>
                  </a:extLst>
                </p:cNvPr>
                <p:cNvSpPr/>
                <p:nvPr/>
              </p:nvSpPr>
              <p:spPr>
                <a:xfrm>
                  <a:off x="6830923" y="4116543"/>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8 w 31372"/>
                    <a:gd name="connsiteY7" fmla="*/ 26735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3" y="29641"/>
                        <a:pt x="4648" y="26735"/>
                      </a:cubicBezTo>
                      <a:cubicBezTo>
                        <a:pt x="1743" y="23829"/>
                        <a:pt x="0" y="20342"/>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5CFE380-6093-20D6-F007-A2BDB2FB6E89}"/>
                    </a:ext>
                  </a:extLst>
                </p:cNvPr>
                <p:cNvSpPr/>
                <p:nvPr/>
              </p:nvSpPr>
              <p:spPr>
                <a:xfrm>
                  <a:off x="6886696"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A7B4B77-BA89-E0A5-F334-66C8196D25FB}"/>
                    </a:ext>
                  </a:extLst>
                </p:cNvPr>
                <p:cNvSpPr/>
                <p:nvPr/>
              </p:nvSpPr>
              <p:spPr>
                <a:xfrm>
                  <a:off x="6993594" y="4156064"/>
                  <a:ext cx="96440" cy="135416"/>
                </a:xfrm>
                <a:custGeom>
                  <a:avLst/>
                  <a:gdLst>
                    <a:gd name="connsiteX0" fmla="*/ 96440 w 96440"/>
                    <a:gd name="connsiteY0" fmla="*/ 84853 h 135416"/>
                    <a:gd name="connsiteX1" fmla="*/ 83659 w 96440"/>
                    <a:gd name="connsiteY1" fmla="*/ 122631 h 135416"/>
                    <a:gd name="connsiteX2" fmla="*/ 45316 w 96440"/>
                    <a:gd name="connsiteY2" fmla="*/ 135417 h 135416"/>
                    <a:gd name="connsiteX3" fmla="*/ 22077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6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5 w 96440"/>
                    <a:gd name="connsiteY12" fmla="*/ 88922 h 135416"/>
                    <a:gd name="connsiteX13" fmla="*/ 43573 w 96440"/>
                    <a:gd name="connsiteY13" fmla="*/ 91828 h 135416"/>
                    <a:gd name="connsiteX14" fmla="*/ 25563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9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7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50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50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7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1"/>
                      </a:cubicBezTo>
                      <a:cubicBezTo>
                        <a:pt x="75526" y="131348"/>
                        <a:pt x="62745" y="135417"/>
                        <a:pt x="45316" y="135417"/>
                      </a:cubicBezTo>
                      <a:cubicBezTo>
                        <a:pt x="37182" y="135417"/>
                        <a:pt x="29629" y="134835"/>
                        <a:pt x="22077" y="132511"/>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6" y="104614"/>
                      </a:cubicBezTo>
                      <a:cubicBezTo>
                        <a:pt x="67392" y="100546"/>
                        <a:pt x="69135" y="95315"/>
                        <a:pt x="69135" y="88922"/>
                      </a:cubicBezTo>
                      <a:lnTo>
                        <a:pt x="69135" y="80204"/>
                      </a:lnTo>
                      <a:lnTo>
                        <a:pt x="68554" y="80204"/>
                      </a:lnTo>
                      <a:cubicBezTo>
                        <a:pt x="65650" y="84272"/>
                        <a:pt x="61582" y="87178"/>
                        <a:pt x="56935" y="88922"/>
                      </a:cubicBezTo>
                      <a:cubicBezTo>
                        <a:pt x="52287" y="90665"/>
                        <a:pt x="47639" y="91828"/>
                        <a:pt x="43573" y="91828"/>
                      </a:cubicBezTo>
                      <a:cubicBezTo>
                        <a:pt x="37182" y="91828"/>
                        <a:pt x="31372" y="90665"/>
                        <a:pt x="25563" y="88340"/>
                      </a:cubicBezTo>
                      <a:cubicBezTo>
                        <a:pt x="20334" y="86016"/>
                        <a:pt x="15686" y="83110"/>
                        <a:pt x="11619" y="79042"/>
                      </a:cubicBezTo>
                      <a:cubicBezTo>
                        <a:pt x="7553" y="74973"/>
                        <a:pt x="4648" y="70324"/>
                        <a:pt x="2905" y="64512"/>
                      </a:cubicBezTo>
                      <a:cubicBezTo>
                        <a:pt x="581" y="58700"/>
                        <a:pt x="0" y="52888"/>
                        <a:pt x="0" y="45914"/>
                      </a:cubicBezTo>
                      <a:cubicBezTo>
                        <a:pt x="0" y="40102"/>
                        <a:pt x="1162" y="34290"/>
                        <a:pt x="2905" y="29059"/>
                      </a:cubicBezTo>
                      <a:cubicBezTo>
                        <a:pt x="4648" y="23247"/>
                        <a:pt x="7553" y="18598"/>
                        <a:pt x="11039" y="14530"/>
                      </a:cubicBezTo>
                      <a:cubicBezTo>
                        <a:pt x="14524" y="10462"/>
                        <a:pt x="18591" y="6974"/>
                        <a:pt x="23820" y="4068"/>
                      </a:cubicBezTo>
                      <a:cubicBezTo>
                        <a:pt x="29048" y="1162"/>
                        <a:pt x="34277" y="0"/>
                        <a:pt x="40668" y="0"/>
                      </a:cubicBezTo>
                      <a:cubicBezTo>
                        <a:pt x="44734" y="0"/>
                        <a:pt x="48221" y="581"/>
                        <a:pt x="51125" y="1162"/>
                      </a:cubicBezTo>
                      <a:cubicBezTo>
                        <a:pt x="54611" y="1744"/>
                        <a:pt x="56935" y="2906"/>
                        <a:pt x="59840"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7" y="47657"/>
                      </a:moveTo>
                      <a:cubicBezTo>
                        <a:pt x="27887" y="50563"/>
                        <a:pt x="28468" y="53469"/>
                        <a:pt x="29629" y="55794"/>
                      </a:cubicBezTo>
                      <a:cubicBezTo>
                        <a:pt x="30792"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50"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50"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2" y="36615"/>
                        <a:pt x="29629" y="39521"/>
                      </a:cubicBezTo>
                      <a:cubicBezTo>
                        <a:pt x="28468" y="41845"/>
                        <a:pt x="27887" y="44751"/>
                        <a:pt x="27887" y="47657"/>
                      </a:cubicBezTo>
                      <a:close/>
                    </a:path>
                  </a:pathLst>
                </a:custGeom>
                <a:solidFill>
                  <a:srgbClr val="0576AE"/>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E794F8DF-0792-5555-B066-8D6DC2DF167C}"/>
                    </a:ext>
                  </a:extLst>
                </p:cNvPr>
                <p:cNvSpPr/>
                <p:nvPr/>
              </p:nvSpPr>
              <p:spPr>
                <a:xfrm>
                  <a:off x="7178923" y="4157807"/>
                  <a:ext cx="140013" cy="91245"/>
                </a:xfrm>
                <a:custGeom>
                  <a:avLst/>
                  <a:gdLst>
                    <a:gd name="connsiteX0" fmla="*/ 0 w 140013"/>
                    <a:gd name="connsiteY0" fmla="*/ 2325 h 91245"/>
                    <a:gd name="connsiteX1" fmla="*/ 26144 w 140013"/>
                    <a:gd name="connsiteY1" fmla="*/ 2325 h 91245"/>
                    <a:gd name="connsiteX2" fmla="*/ 26144 w 140013"/>
                    <a:gd name="connsiteY2" fmla="*/ 14530 h 91245"/>
                    <a:gd name="connsiteX3" fmla="*/ 26724 w 140013"/>
                    <a:gd name="connsiteY3" fmla="*/ 14530 h 91245"/>
                    <a:gd name="connsiteX4" fmla="*/ 30210 w 140013"/>
                    <a:gd name="connsiteY4" fmla="*/ 9299 h 91245"/>
                    <a:gd name="connsiteX5" fmla="*/ 36020 w 140013"/>
                    <a:gd name="connsiteY5" fmla="*/ 4649 h 91245"/>
                    <a:gd name="connsiteX6" fmla="*/ 43573 w 140013"/>
                    <a:gd name="connsiteY6" fmla="*/ 1162 h 91245"/>
                    <a:gd name="connsiteX7" fmla="*/ 52868 w 140013"/>
                    <a:gd name="connsiteY7" fmla="*/ 0 h 91245"/>
                    <a:gd name="connsiteX8" fmla="*/ 69135 w 140013"/>
                    <a:gd name="connsiteY8" fmla="*/ 4068 h 91245"/>
                    <a:gd name="connsiteX9" fmla="*/ 80173 w 140013"/>
                    <a:gd name="connsiteY9" fmla="*/ 16273 h 91245"/>
                    <a:gd name="connsiteX10" fmla="*/ 91792 w 140013"/>
                    <a:gd name="connsiteY10" fmla="*/ 4068 h 91245"/>
                    <a:gd name="connsiteX11" fmla="*/ 108060 w 140013"/>
                    <a:gd name="connsiteY11" fmla="*/ 581 h 91245"/>
                    <a:gd name="connsiteX12" fmla="*/ 123165 w 140013"/>
                    <a:gd name="connsiteY12" fmla="*/ 3487 h 91245"/>
                    <a:gd name="connsiteX13" fmla="*/ 133042 w 140013"/>
                    <a:gd name="connsiteY13" fmla="*/ 11624 h 91245"/>
                    <a:gd name="connsiteX14" fmla="*/ 138270 w 140013"/>
                    <a:gd name="connsiteY14" fmla="*/ 23829 h 91245"/>
                    <a:gd name="connsiteX15" fmla="*/ 140013 w 140013"/>
                    <a:gd name="connsiteY15" fmla="*/ 38939 h 91245"/>
                    <a:gd name="connsiteX16" fmla="*/ 140013 w 140013"/>
                    <a:gd name="connsiteY16" fmla="*/ 91246 h 91245"/>
                    <a:gd name="connsiteX17" fmla="*/ 112708 w 140013"/>
                    <a:gd name="connsiteY17" fmla="*/ 91246 h 91245"/>
                    <a:gd name="connsiteX18" fmla="*/ 112708 w 140013"/>
                    <a:gd name="connsiteY18" fmla="*/ 40102 h 91245"/>
                    <a:gd name="connsiteX19" fmla="*/ 109803 w 140013"/>
                    <a:gd name="connsiteY19" fmla="*/ 29640 h 91245"/>
                    <a:gd name="connsiteX20" fmla="*/ 100507 w 140013"/>
                    <a:gd name="connsiteY20" fmla="*/ 24991 h 91245"/>
                    <a:gd name="connsiteX21" fmla="*/ 92374 w 140013"/>
                    <a:gd name="connsiteY21" fmla="*/ 26734 h 91245"/>
                    <a:gd name="connsiteX22" fmla="*/ 87145 w 140013"/>
                    <a:gd name="connsiteY22" fmla="*/ 30803 h 91245"/>
                    <a:gd name="connsiteX23" fmla="*/ 84240 w 140013"/>
                    <a:gd name="connsiteY23" fmla="*/ 37196 h 91245"/>
                    <a:gd name="connsiteX24" fmla="*/ 83659 w 140013"/>
                    <a:gd name="connsiteY24" fmla="*/ 44751 h 91245"/>
                    <a:gd name="connsiteX25" fmla="*/ 83659 w 140013"/>
                    <a:gd name="connsiteY25" fmla="*/ 91246 h 91245"/>
                    <a:gd name="connsiteX26" fmla="*/ 56354 w 140013"/>
                    <a:gd name="connsiteY26" fmla="*/ 91246 h 91245"/>
                    <a:gd name="connsiteX27" fmla="*/ 56354 w 140013"/>
                    <a:gd name="connsiteY27" fmla="*/ 44751 h 91245"/>
                    <a:gd name="connsiteX28" fmla="*/ 56354 w 140013"/>
                    <a:gd name="connsiteY28" fmla="*/ 38939 h 91245"/>
                    <a:gd name="connsiteX29" fmla="*/ 55192 w 140013"/>
                    <a:gd name="connsiteY29" fmla="*/ 32546 h 91245"/>
                    <a:gd name="connsiteX30" fmla="*/ 51706 w 140013"/>
                    <a:gd name="connsiteY30" fmla="*/ 27315 h 91245"/>
                    <a:gd name="connsiteX31" fmla="*/ 44734 w 140013"/>
                    <a:gd name="connsiteY31" fmla="*/ 24991 h 91245"/>
                    <a:gd name="connsiteX32" fmla="*/ 36020 w 140013"/>
                    <a:gd name="connsiteY32" fmla="*/ 26734 h 91245"/>
                    <a:gd name="connsiteX33" fmla="*/ 30791 w 140013"/>
                    <a:gd name="connsiteY33" fmla="*/ 31965 h 91245"/>
                    <a:gd name="connsiteX34" fmla="*/ 28468 w 140013"/>
                    <a:gd name="connsiteY34" fmla="*/ 38939 h 91245"/>
                    <a:gd name="connsiteX35" fmla="*/ 27886 w 140013"/>
                    <a:gd name="connsiteY35" fmla="*/ 47076 h 91245"/>
                    <a:gd name="connsiteX36" fmla="*/ 27886 w 140013"/>
                    <a:gd name="connsiteY36" fmla="*/ 91246 h 91245"/>
                    <a:gd name="connsiteX37" fmla="*/ 581 w 140013"/>
                    <a:gd name="connsiteY37" fmla="*/ 91246 h 91245"/>
                    <a:gd name="connsiteX38" fmla="*/ 581 w 140013"/>
                    <a:gd name="connsiteY38" fmla="*/ 2325 h 9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5">
                      <a:moveTo>
                        <a:pt x="0" y="2325"/>
                      </a:moveTo>
                      <a:lnTo>
                        <a:pt x="26144" y="2325"/>
                      </a:lnTo>
                      <a:lnTo>
                        <a:pt x="26144" y="14530"/>
                      </a:lnTo>
                      <a:lnTo>
                        <a:pt x="26724" y="14530"/>
                      </a:lnTo>
                      <a:cubicBezTo>
                        <a:pt x="27305" y="12786"/>
                        <a:pt x="29048" y="11042"/>
                        <a:pt x="30210" y="9299"/>
                      </a:cubicBezTo>
                      <a:cubicBezTo>
                        <a:pt x="31953" y="7555"/>
                        <a:pt x="33696" y="5812"/>
                        <a:pt x="36020" y="4649"/>
                      </a:cubicBezTo>
                      <a:cubicBezTo>
                        <a:pt x="38344" y="3487"/>
                        <a:pt x="40668" y="2325"/>
                        <a:pt x="43573" y="1162"/>
                      </a:cubicBezTo>
                      <a:cubicBezTo>
                        <a:pt x="46477" y="581"/>
                        <a:pt x="49382" y="0"/>
                        <a:pt x="52868" y="0"/>
                      </a:cubicBezTo>
                      <a:cubicBezTo>
                        <a:pt x="59258" y="0"/>
                        <a:pt x="64487" y="1162"/>
                        <a:pt x="69135" y="4068"/>
                      </a:cubicBezTo>
                      <a:cubicBezTo>
                        <a:pt x="73783" y="6974"/>
                        <a:pt x="77268" y="10461"/>
                        <a:pt x="80173" y="16273"/>
                      </a:cubicBezTo>
                      <a:cubicBezTo>
                        <a:pt x="83078" y="10461"/>
                        <a:pt x="87145" y="6393"/>
                        <a:pt x="91792" y="4068"/>
                      </a:cubicBezTo>
                      <a:cubicBezTo>
                        <a:pt x="96440" y="1743"/>
                        <a:pt x="101669" y="581"/>
                        <a:pt x="108060" y="581"/>
                      </a:cubicBezTo>
                      <a:cubicBezTo>
                        <a:pt x="113869" y="581"/>
                        <a:pt x="119098" y="1743"/>
                        <a:pt x="123165" y="3487"/>
                      </a:cubicBezTo>
                      <a:cubicBezTo>
                        <a:pt x="127232" y="5230"/>
                        <a:pt x="130137" y="8136"/>
                        <a:pt x="133042" y="11624"/>
                      </a:cubicBezTo>
                      <a:cubicBezTo>
                        <a:pt x="135365" y="15111"/>
                        <a:pt x="137108" y="19179"/>
                        <a:pt x="138270" y="23829"/>
                      </a:cubicBezTo>
                      <a:cubicBezTo>
                        <a:pt x="139432" y="28478"/>
                        <a:pt x="140013" y="33709"/>
                        <a:pt x="140013" y="38939"/>
                      </a:cubicBezTo>
                      <a:lnTo>
                        <a:pt x="140013" y="91246"/>
                      </a:lnTo>
                      <a:lnTo>
                        <a:pt x="112708" y="91246"/>
                      </a:lnTo>
                      <a:lnTo>
                        <a:pt x="112708" y="40102"/>
                      </a:lnTo>
                      <a:cubicBezTo>
                        <a:pt x="112708" y="36033"/>
                        <a:pt x="111545" y="32546"/>
                        <a:pt x="109803" y="29640"/>
                      </a:cubicBezTo>
                      <a:cubicBezTo>
                        <a:pt x="108060" y="26734"/>
                        <a:pt x="105155" y="24991"/>
                        <a:pt x="100507" y="24991"/>
                      </a:cubicBezTo>
                      <a:cubicBezTo>
                        <a:pt x="97602" y="24991"/>
                        <a:pt x="94697" y="25572"/>
                        <a:pt x="92374" y="26734"/>
                      </a:cubicBezTo>
                      <a:cubicBezTo>
                        <a:pt x="90050" y="27897"/>
                        <a:pt x="88307" y="29059"/>
                        <a:pt x="87145" y="30803"/>
                      </a:cubicBezTo>
                      <a:cubicBezTo>
                        <a:pt x="85983" y="32546"/>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39"/>
                      </a:cubicBezTo>
                      <a:cubicBezTo>
                        <a:pt x="56354" y="36615"/>
                        <a:pt x="55773" y="34290"/>
                        <a:pt x="55192" y="32546"/>
                      </a:cubicBezTo>
                      <a:cubicBezTo>
                        <a:pt x="54611" y="30221"/>
                        <a:pt x="53449" y="28478"/>
                        <a:pt x="51706" y="27315"/>
                      </a:cubicBezTo>
                      <a:cubicBezTo>
                        <a:pt x="49963" y="26153"/>
                        <a:pt x="47639" y="24991"/>
                        <a:pt x="44734" y="24991"/>
                      </a:cubicBezTo>
                      <a:cubicBezTo>
                        <a:pt x="41249" y="24991"/>
                        <a:pt x="38344" y="25572"/>
                        <a:pt x="36020" y="26734"/>
                      </a:cubicBezTo>
                      <a:cubicBezTo>
                        <a:pt x="33696" y="27897"/>
                        <a:pt x="31953" y="29640"/>
                        <a:pt x="30791" y="31965"/>
                      </a:cubicBezTo>
                      <a:cubicBezTo>
                        <a:pt x="29629" y="34290"/>
                        <a:pt x="29048" y="36615"/>
                        <a:pt x="28468" y="38939"/>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645B19E-0CE2-42F6-FCDF-26245BC3FC8F}"/>
                    </a:ext>
                  </a:extLst>
                </p:cNvPr>
                <p:cNvSpPr/>
                <p:nvPr/>
              </p:nvSpPr>
              <p:spPr>
                <a:xfrm>
                  <a:off x="7341593" y="4116543"/>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7 w 31372"/>
                    <a:gd name="connsiteY7" fmla="*/ 26735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2" y="29641"/>
                        <a:pt x="4647" y="26735"/>
                      </a:cubicBezTo>
                      <a:cubicBezTo>
                        <a:pt x="1162" y="23829"/>
                        <a:pt x="0" y="20342"/>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C029EF50-5799-A9BF-2A87-E91EB5B43AB4}"/>
                    </a:ext>
                  </a:extLst>
                </p:cNvPr>
                <p:cNvSpPr/>
                <p:nvPr/>
              </p:nvSpPr>
              <p:spPr>
                <a:xfrm>
                  <a:off x="7393300" y="4156064"/>
                  <a:ext cx="96440" cy="135416"/>
                </a:xfrm>
                <a:custGeom>
                  <a:avLst/>
                  <a:gdLst>
                    <a:gd name="connsiteX0" fmla="*/ 96440 w 96440"/>
                    <a:gd name="connsiteY0" fmla="*/ 84853 h 135416"/>
                    <a:gd name="connsiteX1" fmla="*/ 83659 w 96440"/>
                    <a:gd name="connsiteY1" fmla="*/ 122631 h 135416"/>
                    <a:gd name="connsiteX2" fmla="*/ 45315 w 96440"/>
                    <a:gd name="connsiteY2" fmla="*/ 135417 h 135416"/>
                    <a:gd name="connsiteX3" fmla="*/ 22076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4 w 96440"/>
                    <a:gd name="connsiteY12" fmla="*/ 88922 h 135416"/>
                    <a:gd name="connsiteX13" fmla="*/ 43573 w 96440"/>
                    <a:gd name="connsiteY13" fmla="*/ 91828 h 135416"/>
                    <a:gd name="connsiteX14" fmla="*/ 25562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1"/>
                      </a:cubicBezTo>
                      <a:cubicBezTo>
                        <a:pt x="75526" y="131348"/>
                        <a:pt x="62744" y="135417"/>
                        <a:pt x="45315" y="135417"/>
                      </a:cubicBezTo>
                      <a:cubicBezTo>
                        <a:pt x="37181" y="135417"/>
                        <a:pt x="29629" y="134835"/>
                        <a:pt x="22076" y="132511"/>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6"/>
                        <a:pt x="69135" y="95315"/>
                        <a:pt x="69135" y="88922"/>
                      </a:cubicBezTo>
                      <a:lnTo>
                        <a:pt x="69135" y="80204"/>
                      </a:lnTo>
                      <a:lnTo>
                        <a:pt x="68554" y="80204"/>
                      </a:lnTo>
                      <a:cubicBezTo>
                        <a:pt x="65649" y="84272"/>
                        <a:pt x="61582" y="87178"/>
                        <a:pt x="56934" y="88922"/>
                      </a:cubicBezTo>
                      <a:cubicBezTo>
                        <a:pt x="52287" y="90665"/>
                        <a:pt x="47639" y="91828"/>
                        <a:pt x="43573" y="91828"/>
                      </a:cubicBezTo>
                      <a:cubicBezTo>
                        <a:pt x="37181" y="91828"/>
                        <a:pt x="31372" y="90665"/>
                        <a:pt x="25562" y="88340"/>
                      </a:cubicBezTo>
                      <a:cubicBezTo>
                        <a:pt x="20334" y="86016"/>
                        <a:pt x="15686" y="83110"/>
                        <a:pt x="11619" y="79042"/>
                      </a:cubicBezTo>
                      <a:cubicBezTo>
                        <a:pt x="7552" y="74973"/>
                        <a:pt x="4647" y="70324"/>
                        <a:pt x="2905" y="64512"/>
                      </a:cubicBezTo>
                      <a:cubicBezTo>
                        <a:pt x="581" y="58700"/>
                        <a:pt x="0" y="52888"/>
                        <a:pt x="0" y="45914"/>
                      </a:cubicBezTo>
                      <a:cubicBezTo>
                        <a:pt x="0" y="40102"/>
                        <a:pt x="1162" y="34290"/>
                        <a:pt x="2905" y="29059"/>
                      </a:cubicBezTo>
                      <a:cubicBezTo>
                        <a:pt x="4647" y="23247"/>
                        <a:pt x="7552" y="18598"/>
                        <a:pt x="11038" y="14530"/>
                      </a:cubicBezTo>
                      <a:cubicBezTo>
                        <a:pt x="14524" y="10462"/>
                        <a:pt x="18591" y="6974"/>
                        <a:pt x="23820" y="4068"/>
                      </a:cubicBezTo>
                      <a:cubicBezTo>
                        <a:pt x="29048" y="1162"/>
                        <a:pt x="34277" y="0"/>
                        <a:pt x="40668" y="0"/>
                      </a:cubicBezTo>
                      <a:cubicBezTo>
                        <a:pt x="44734" y="0"/>
                        <a:pt x="48220" y="581"/>
                        <a:pt x="51125" y="1162"/>
                      </a:cubicBezTo>
                      <a:cubicBezTo>
                        <a:pt x="54610" y="1744"/>
                        <a:pt x="56934" y="2906"/>
                        <a:pt x="59839"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E609E020-FEAF-AE84-17E5-82EF92CC3125}"/>
                    </a:ext>
                  </a:extLst>
                </p:cNvPr>
                <p:cNvSpPr/>
                <p:nvPr/>
              </p:nvSpPr>
              <p:spPr>
                <a:xfrm>
                  <a:off x="7518208" y="4157807"/>
                  <a:ext cx="62163" cy="90083"/>
                </a:xfrm>
                <a:custGeom>
                  <a:avLst/>
                  <a:gdLst>
                    <a:gd name="connsiteX0" fmla="*/ 0 w 62163"/>
                    <a:gd name="connsiteY0" fmla="*/ 2325 h 90083"/>
                    <a:gd name="connsiteX1" fmla="*/ 27305 w 62163"/>
                    <a:gd name="connsiteY1" fmla="*/ 2325 h 90083"/>
                    <a:gd name="connsiteX2" fmla="*/ 27305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3 w 62163"/>
                    <a:gd name="connsiteY7" fmla="*/ 581 h 90083"/>
                    <a:gd name="connsiteX8" fmla="*/ 62163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7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5" y="2325"/>
                      </a:lnTo>
                      <a:lnTo>
                        <a:pt x="27305" y="16273"/>
                      </a:lnTo>
                      <a:lnTo>
                        <a:pt x="27886" y="16273"/>
                      </a:lnTo>
                      <a:cubicBezTo>
                        <a:pt x="30791" y="11042"/>
                        <a:pt x="34277" y="6974"/>
                        <a:pt x="38344" y="4068"/>
                      </a:cubicBezTo>
                      <a:cubicBezTo>
                        <a:pt x="42410" y="1162"/>
                        <a:pt x="47639" y="0"/>
                        <a:pt x="53449" y="0"/>
                      </a:cubicBezTo>
                      <a:cubicBezTo>
                        <a:pt x="55192" y="0"/>
                        <a:pt x="56354" y="0"/>
                        <a:pt x="58097" y="0"/>
                      </a:cubicBezTo>
                      <a:cubicBezTo>
                        <a:pt x="59839" y="0"/>
                        <a:pt x="61002" y="581"/>
                        <a:pt x="62163" y="581"/>
                      </a:cubicBezTo>
                      <a:lnTo>
                        <a:pt x="62163" y="25572"/>
                      </a:lnTo>
                      <a:cubicBezTo>
                        <a:pt x="60420" y="24991"/>
                        <a:pt x="58097" y="24410"/>
                        <a:pt x="56354" y="24410"/>
                      </a:cubicBezTo>
                      <a:cubicBezTo>
                        <a:pt x="54610" y="23829"/>
                        <a:pt x="52287" y="23829"/>
                        <a:pt x="50544" y="23829"/>
                      </a:cubicBezTo>
                      <a:cubicBezTo>
                        <a:pt x="45315" y="23829"/>
                        <a:pt x="41249" y="24410"/>
                        <a:pt x="38344" y="26153"/>
                      </a:cubicBezTo>
                      <a:cubicBezTo>
                        <a:pt x="35439" y="27897"/>
                        <a:pt x="33115" y="29640"/>
                        <a:pt x="31372" y="31965"/>
                      </a:cubicBezTo>
                      <a:cubicBezTo>
                        <a:pt x="29629" y="34290"/>
                        <a:pt x="28467" y="37777"/>
                        <a:pt x="28467" y="41264"/>
                      </a:cubicBezTo>
                      <a:cubicBezTo>
                        <a:pt x="28467" y="44751"/>
                        <a:pt x="27886" y="48819"/>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8B9AF7D3-3160-EA94-CAA4-54F92420810F}"/>
                    </a:ext>
                  </a:extLst>
                </p:cNvPr>
                <p:cNvSpPr/>
                <p:nvPr/>
              </p:nvSpPr>
              <p:spPr>
                <a:xfrm>
                  <a:off x="7595476" y="4157807"/>
                  <a:ext cx="84821" cy="92408"/>
                </a:xfrm>
                <a:custGeom>
                  <a:avLst/>
                  <a:gdLst>
                    <a:gd name="connsiteX0" fmla="*/ 58678 w 84821"/>
                    <a:gd name="connsiteY0" fmla="*/ 79622 h 92408"/>
                    <a:gd name="connsiteX1" fmla="*/ 58678 w 84821"/>
                    <a:gd name="connsiteY1" fmla="*/ 79622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6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2 h 92408"/>
                    <a:gd name="connsiteX28" fmla="*/ 51706 w 84821"/>
                    <a:gd name="connsiteY28" fmla="*/ 51725 h 92408"/>
                    <a:gd name="connsiteX29" fmla="*/ 44153 w 84821"/>
                    <a:gd name="connsiteY29" fmla="*/ 51725 h 92408"/>
                    <a:gd name="connsiteX30" fmla="*/ 35439 w 84821"/>
                    <a:gd name="connsiteY30" fmla="*/ 53469 h 92408"/>
                    <a:gd name="connsiteX31" fmla="*/ 28468 w 84821"/>
                    <a:gd name="connsiteY31" fmla="*/ 57537 h 92408"/>
                    <a:gd name="connsiteX32" fmla="*/ 25563 w 84821"/>
                    <a:gd name="connsiteY32" fmla="*/ 64512 h 92408"/>
                    <a:gd name="connsiteX33" fmla="*/ 29629 w 84821"/>
                    <a:gd name="connsiteY33" fmla="*/ 71486 h 92408"/>
                    <a:gd name="connsiteX34" fmla="*/ 38344 w 84821"/>
                    <a:gd name="connsiteY34" fmla="*/ 73810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7 h 92408"/>
                    <a:gd name="connsiteX39" fmla="*/ 58678 w 84821"/>
                    <a:gd name="connsiteY39" fmla="*/ 51725 h 92408"/>
                    <a:gd name="connsiteX40" fmla="*/ 51706 w 84821"/>
                    <a:gd name="connsiteY40" fmla="*/ 51725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2"/>
                      </a:moveTo>
                      <a:lnTo>
                        <a:pt x="58678" y="79622"/>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6"/>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3"/>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2"/>
                      </a:lnTo>
                      <a:close/>
                      <a:moveTo>
                        <a:pt x="51706" y="51725"/>
                      </a:moveTo>
                      <a:cubicBezTo>
                        <a:pt x="49382" y="51725"/>
                        <a:pt x="47058" y="51725"/>
                        <a:pt x="44153" y="51725"/>
                      </a:cubicBezTo>
                      <a:cubicBezTo>
                        <a:pt x="41249" y="51725"/>
                        <a:pt x="38344" y="52307"/>
                        <a:pt x="35439" y="53469"/>
                      </a:cubicBezTo>
                      <a:cubicBezTo>
                        <a:pt x="32534" y="54050"/>
                        <a:pt x="30211" y="55794"/>
                        <a:pt x="28468" y="57537"/>
                      </a:cubicBezTo>
                      <a:cubicBezTo>
                        <a:pt x="26724" y="59281"/>
                        <a:pt x="25563" y="61606"/>
                        <a:pt x="25563" y="64512"/>
                      </a:cubicBezTo>
                      <a:cubicBezTo>
                        <a:pt x="25563" y="67999"/>
                        <a:pt x="26724" y="70323"/>
                        <a:pt x="29629" y="71486"/>
                      </a:cubicBezTo>
                      <a:cubicBezTo>
                        <a:pt x="32534" y="73229"/>
                        <a:pt x="35439" y="73810"/>
                        <a:pt x="38344" y="73810"/>
                      </a:cubicBezTo>
                      <a:cubicBezTo>
                        <a:pt x="41249" y="73810"/>
                        <a:pt x="43573" y="73229"/>
                        <a:pt x="45897" y="72648"/>
                      </a:cubicBezTo>
                      <a:cubicBezTo>
                        <a:pt x="48221" y="72067"/>
                        <a:pt x="50545" y="70904"/>
                        <a:pt x="52287" y="69742"/>
                      </a:cubicBezTo>
                      <a:cubicBezTo>
                        <a:pt x="54030" y="68580"/>
                        <a:pt x="55773" y="66836"/>
                        <a:pt x="56935" y="64512"/>
                      </a:cubicBezTo>
                      <a:cubicBezTo>
                        <a:pt x="58097" y="62187"/>
                        <a:pt x="58678" y="59862"/>
                        <a:pt x="58678" y="57537"/>
                      </a:cubicBezTo>
                      <a:lnTo>
                        <a:pt x="58678" y="51725"/>
                      </a:lnTo>
                      <a:lnTo>
                        <a:pt x="51706" y="51725"/>
                      </a:lnTo>
                      <a:close/>
                    </a:path>
                  </a:pathLst>
                </a:custGeom>
                <a:solidFill>
                  <a:srgbClr val="0576AE"/>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33F6CAB2-0222-C51E-3B7A-7FC1723A3333}"/>
                    </a:ext>
                  </a:extLst>
                </p:cNvPr>
                <p:cNvSpPr/>
                <p:nvPr/>
              </p:nvSpPr>
              <p:spPr>
                <a:xfrm>
                  <a:off x="7702955"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DC1D9D56-9BA8-6F4A-0527-CA9CCA4F76DF}"/>
                    </a:ext>
                  </a:extLst>
                </p:cNvPr>
                <p:cNvSpPr/>
                <p:nvPr/>
              </p:nvSpPr>
              <p:spPr>
                <a:xfrm>
                  <a:off x="7805787" y="4135141"/>
                  <a:ext cx="68553" cy="115656"/>
                </a:xfrm>
                <a:custGeom>
                  <a:avLst/>
                  <a:gdLst>
                    <a:gd name="connsiteX0" fmla="*/ 67973 w 68553"/>
                    <a:gd name="connsiteY0" fmla="*/ 47076 h 115656"/>
                    <a:gd name="connsiteX1" fmla="*/ 44153 w 68553"/>
                    <a:gd name="connsiteY1" fmla="*/ 47076 h 115656"/>
                    <a:gd name="connsiteX2" fmla="*/ 44153 w 68553"/>
                    <a:gd name="connsiteY2" fmla="*/ 76717 h 115656"/>
                    <a:gd name="connsiteX3" fmla="*/ 44734 w 68553"/>
                    <a:gd name="connsiteY3" fmla="*/ 83110 h 115656"/>
                    <a:gd name="connsiteX4" fmla="*/ 46477 w 68553"/>
                    <a:gd name="connsiteY4" fmla="*/ 88340 h 115656"/>
                    <a:gd name="connsiteX5" fmla="*/ 50544 w 68553"/>
                    <a:gd name="connsiteY5" fmla="*/ 91827 h 115656"/>
                    <a:gd name="connsiteX6" fmla="*/ 57515 w 68553"/>
                    <a:gd name="connsiteY6" fmla="*/ 92990 h 115656"/>
                    <a:gd name="connsiteX7" fmla="*/ 63325 w 68553"/>
                    <a:gd name="connsiteY7" fmla="*/ 92409 h 115656"/>
                    <a:gd name="connsiteX8" fmla="*/ 68554 w 68553"/>
                    <a:gd name="connsiteY8" fmla="*/ 90084 h 115656"/>
                    <a:gd name="connsiteX9" fmla="*/ 68554 w 68553"/>
                    <a:gd name="connsiteY9" fmla="*/ 112750 h 115656"/>
                    <a:gd name="connsiteX10" fmla="*/ 59258 w 68553"/>
                    <a:gd name="connsiteY10" fmla="*/ 115075 h 115656"/>
                    <a:gd name="connsiteX11" fmla="*/ 49382 w 68553"/>
                    <a:gd name="connsiteY11" fmla="*/ 115656 h 115656"/>
                    <a:gd name="connsiteX12" fmla="*/ 36601 w 68553"/>
                    <a:gd name="connsiteY12" fmla="*/ 114494 h 115656"/>
                    <a:gd name="connsiteX13" fmla="*/ 26724 w 68553"/>
                    <a:gd name="connsiteY13" fmla="*/ 109844 h 115656"/>
                    <a:gd name="connsiteX14" fmla="*/ 19752 w 68553"/>
                    <a:gd name="connsiteY14" fmla="*/ 101708 h 115656"/>
                    <a:gd name="connsiteX15" fmla="*/ 17429 w 68553"/>
                    <a:gd name="connsiteY15" fmla="*/ 89503 h 115656"/>
                    <a:gd name="connsiteX16" fmla="*/ 17429 w 68553"/>
                    <a:gd name="connsiteY16" fmla="*/ 47657 h 115656"/>
                    <a:gd name="connsiteX17" fmla="*/ 0 w 68553"/>
                    <a:gd name="connsiteY17" fmla="*/ 47657 h 115656"/>
                    <a:gd name="connsiteX18" fmla="*/ 0 w 68553"/>
                    <a:gd name="connsiteY18" fmla="*/ 26153 h 115656"/>
                    <a:gd name="connsiteX19" fmla="*/ 17429 w 68553"/>
                    <a:gd name="connsiteY19" fmla="*/ 26153 h 115656"/>
                    <a:gd name="connsiteX20" fmla="*/ 17429 w 68553"/>
                    <a:gd name="connsiteY20" fmla="*/ 0 h 115656"/>
                    <a:gd name="connsiteX21" fmla="*/ 44734 w 68553"/>
                    <a:gd name="connsiteY21" fmla="*/ 0 h 115656"/>
                    <a:gd name="connsiteX22" fmla="*/ 44734 w 68553"/>
                    <a:gd name="connsiteY22" fmla="*/ 26153 h 115656"/>
                    <a:gd name="connsiteX23" fmla="*/ 68554 w 68553"/>
                    <a:gd name="connsiteY23" fmla="*/ 26153 h 115656"/>
                    <a:gd name="connsiteX24" fmla="*/ 68554 w 68553"/>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5656">
                      <a:moveTo>
                        <a:pt x="67973" y="47076"/>
                      </a:moveTo>
                      <a:lnTo>
                        <a:pt x="44153" y="47076"/>
                      </a:lnTo>
                      <a:lnTo>
                        <a:pt x="44153" y="76717"/>
                      </a:lnTo>
                      <a:cubicBezTo>
                        <a:pt x="44153" y="79041"/>
                        <a:pt x="44153" y="81366"/>
                        <a:pt x="44734" y="83110"/>
                      </a:cubicBezTo>
                      <a:cubicBezTo>
                        <a:pt x="45315" y="84853"/>
                        <a:pt x="45315" y="86597"/>
                        <a:pt x="46477" y="88340"/>
                      </a:cubicBezTo>
                      <a:cubicBezTo>
                        <a:pt x="47058" y="89503"/>
                        <a:pt x="48801" y="90665"/>
                        <a:pt x="50544" y="91827"/>
                      </a:cubicBezTo>
                      <a:cubicBezTo>
                        <a:pt x="52287" y="92409"/>
                        <a:pt x="54610" y="92990"/>
                        <a:pt x="57515" y="92990"/>
                      </a:cubicBezTo>
                      <a:cubicBezTo>
                        <a:pt x="59258" y="92990"/>
                        <a:pt x="61002" y="92990"/>
                        <a:pt x="63325" y="92409"/>
                      </a:cubicBezTo>
                      <a:cubicBezTo>
                        <a:pt x="65649" y="91827"/>
                        <a:pt x="67392" y="91246"/>
                        <a:pt x="68554" y="90084"/>
                      </a:cubicBezTo>
                      <a:lnTo>
                        <a:pt x="68554" y="112750"/>
                      </a:lnTo>
                      <a:cubicBezTo>
                        <a:pt x="65649" y="113912"/>
                        <a:pt x="62163" y="114494"/>
                        <a:pt x="59258" y="115075"/>
                      </a:cubicBezTo>
                      <a:cubicBezTo>
                        <a:pt x="55773" y="115656"/>
                        <a:pt x="52868" y="115656"/>
                        <a:pt x="49382" y="115656"/>
                      </a:cubicBezTo>
                      <a:cubicBezTo>
                        <a:pt x="44734" y="115656"/>
                        <a:pt x="40668" y="115075"/>
                        <a:pt x="36601" y="114494"/>
                      </a:cubicBezTo>
                      <a:cubicBezTo>
                        <a:pt x="32534" y="113331"/>
                        <a:pt x="29629" y="112169"/>
                        <a:pt x="26724" y="109844"/>
                      </a:cubicBezTo>
                      <a:cubicBezTo>
                        <a:pt x="23820" y="107519"/>
                        <a:pt x="21496" y="105195"/>
                        <a:pt x="19752" y="101708"/>
                      </a:cubicBezTo>
                      <a:cubicBezTo>
                        <a:pt x="18010" y="98221"/>
                        <a:pt x="17429" y="94152"/>
                        <a:pt x="17429" y="89503"/>
                      </a:cubicBezTo>
                      <a:lnTo>
                        <a:pt x="17429" y="47657"/>
                      </a:lnTo>
                      <a:lnTo>
                        <a:pt x="0" y="47657"/>
                      </a:lnTo>
                      <a:lnTo>
                        <a:pt x="0" y="26153"/>
                      </a:lnTo>
                      <a:lnTo>
                        <a:pt x="17429" y="26153"/>
                      </a:lnTo>
                      <a:lnTo>
                        <a:pt x="17429" y="0"/>
                      </a:lnTo>
                      <a:lnTo>
                        <a:pt x="44734" y="0"/>
                      </a:lnTo>
                      <a:lnTo>
                        <a:pt x="44734"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74D4F2B-B89D-6467-D6FD-9F4504D7C982}"/>
                    </a:ext>
                  </a:extLst>
                </p:cNvPr>
                <p:cNvSpPr/>
                <p:nvPr/>
              </p:nvSpPr>
              <p:spPr>
                <a:xfrm>
                  <a:off x="6107618" y="4365291"/>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9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9 h 92408"/>
                    <a:gd name="connsiteX11" fmla="*/ 34277 w 84821"/>
                    <a:gd name="connsiteY11" fmla="*/ 35453 h 92408"/>
                    <a:gd name="connsiteX12" fmla="*/ 47639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0 w 84821"/>
                    <a:gd name="connsiteY16" fmla="*/ 21504 h 92408"/>
                    <a:gd name="connsiteX17" fmla="*/ 20334 w 84821"/>
                    <a:gd name="connsiteY17" fmla="*/ 29059 h 92408"/>
                    <a:gd name="connsiteX18" fmla="*/ 5810 w 84821"/>
                    <a:gd name="connsiteY18" fmla="*/ 13949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1726 h 92408"/>
                    <a:gd name="connsiteX29" fmla="*/ 44153 w 84821"/>
                    <a:gd name="connsiteY29" fmla="*/ 51726 h 92408"/>
                    <a:gd name="connsiteX30" fmla="*/ 35439 w 84821"/>
                    <a:gd name="connsiteY30" fmla="*/ 53469 h 92408"/>
                    <a:gd name="connsiteX31" fmla="*/ 28468 w 84821"/>
                    <a:gd name="connsiteY31" fmla="*/ 57538 h 92408"/>
                    <a:gd name="connsiteX32" fmla="*/ 25563 w 84821"/>
                    <a:gd name="connsiteY32" fmla="*/ 64512 h 92408"/>
                    <a:gd name="connsiteX33" fmla="*/ 29629 w 84821"/>
                    <a:gd name="connsiteY33" fmla="*/ 71486 h 92408"/>
                    <a:gd name="connsiteX34" fmla="*/ 38344 w 84821"/>
                    <a:gd name="connsiteY34" fmla="*/ 73811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8 h 92408"/>
                    <a:gd name="connsiteX39" fmla="*/ 58678 w 84821"/>
                    <a:gd name="connsiteY39" fmla="*/ 51726 h 92408"/>
                    <a:gd name="connsiteX40" fmla="*/ 51706 w 84821"/>
                    <a:gd name="connsiteY40" fmla="*/ 51726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8"/>
                        <a:pt x="36020" y="92409"/>
                        <a:pt x="30791" y="92409"/>
                      </a:cubicBezTo>
                      <a:cubicBezTo>
                        <a:pt x="26724" y="92409"/>
                        <a:pt x="22658" y="91828"/>
                        <a:pt x="19172" y="90665"/>
                      </a:cubicBezTo>
                      <a:cubicBezTo>
                        <a:pt x="15105" y="89503"/>
                        <a:pt x="12200" y="87759"/>
                        <a:pt x="9295" y="85434"/>
                      </a:cubicBezTo>
                      <a:cubicBezTo>
                        <a:pt x="6391" y="83110"/>
                        <a:pt x="4067" y="80204"/>
                        <a:pt x="2324" y="76717"/>
                      </a:cubicBezTo>
                      <a:cubicBezTo>
                        <a:pt x="581" y="73230"/>
                        <a:pt x="0" y="69161"/>
                        <a:pt x="0" y="65093"/>
                      </a:cubicBezTo>
                      <a:cubicBezTo>
                        <a:pt x="0" y="59862"/>
                        <a:pt x="1162" y="55794"/>
                        <a:pt x="2905" y="52307"/>
                      </a:cubicBezTo>
                      <a:cubicBezTo>
                        <a:pt x="4648" y="48820"/>
                        <a:pt x="7553" y="45914"/>
                        <a:pt x="10457" y="43589"/>
                      </a:cubicBezTo>
                      <a:cubicBezTo>
                        <a:pt x="13362" y="41264"/>
                        <a:pt x="17429" y="39521"/>
                        <a:pt x="21496" y="38359"/>
                      </a:cubicBezTo>
                      <a:cubicBezTo>
                        <a:pt x="25563" y="37196"/>
                        <a:pt x="29629" y="36034"/>
                        <a:pt x="34277" y="35453"/>
                      </a:cubicBezTo>
                      <a:cubicBezTo>
                        <a:pt x="38925" y="34871"/>
                        <a:pt x="42992" y="34290"/>
                        <a:pt x="47639" y="34290"/>
                      </a:cubicBezTo>
                      <a:cubicBezTo>
                        <a:pt x="52287" y="34290"/>
                        <a:pt x="56354" y="34290"/>
                        <a:pt x="59840" y="34290"/>
                      </a:cubicBezTo>
                      <a:cubicBezTo>
                        <a:pt x="59840" y="29641"/>
                        <a:pt x="58097" y="25572"/>
                        <a:pt x="54611" y="22666"/>
                      </a:cubicBezTo>
                      <a:cubicBezTo>
                        <a:pt x="51125" y="19760"/>
                        <a:pt x="47058" y="18598"/>
                        <a:pt x="42411" y="18598"/>
                      </a:cubicBezTo>
                      <a:cubicBezTo>
                        <a:pt x="37763" y="18598"/>
                        <a:pt x="33696" y="19760"/>
                        <a:pt x="30210" y="21504"/>
                      </a:cubicBezTo>
                      <a:cubicBezTo>
                        <a:pt x="26724" y="23247"/>
                        <a:pt x="23239" y="26153"/>
                        <a:pt x="20334" y="29059"/>
                      </a:cubicBezTo>
                      <a:lnTo>
                        <a:pt x="5810" y="13949"/>
                      </a:lnTo>
                      <a:cubicBezTo>
                        <a:pt x="11039" y="9299"/>
                        <a:pt x="16848" y="5812"/>
                        <a:pt x="23820" y="3487"/>
                      </a:cubicBezTo>
                      <a:cubicBezTo>
                        <a:pt x="30791" y="1162"/>
                        <a:pt x="37763" y="0"/>
                        <a:pt x="44735" y="0"/>
                      </a:cubicBezTo>
                      <a:cubicBezTo>
                        <a:pt x="52868" y="0"/>
                        <a:pt x="59259" y="1162"/>
                        <a:pt x="64487" y="2906"/>
                      </a:cubicBezTo>
                      <a:cubicBezTo>
                        <a:pt x="69716" y="4650"/>
                        <a:pt x="73783" y="7556"/>
                        <a:pt x="76688" y="11624"/>
                      </a:cubicBezTo>
                      <a:cubicBezTo>
                        <a:pt x="79593" y="15692"/>
                        <a:pt x="81916" y="20342"/>
                        <a:pt x="83078" y="26153"/>
                      </a:cubicBezTo>
                      <a:cubicBezTo>
                        <a:pt x="84240" y="31965"/>
                        <a:pt x="84821" y="38359"/>
                        <a:pt x="84821" y="45914"/>
                      </a:cubicBezTo>
                      <a:lnTo>
                        <a:pt x="84821" y="90665"/>
                      </a:lnTo>
                      <a:lnTo>
                        <a:pt x="59840" y="90665"/>
                      </a:lnTo>
                      <a:lnTo>
                        <a:pt x="59840" y="79623"/>
                      </a:lnTo>
                      <a:close/>
                      <a:moveTo>
                        <a:pt x="51706" y="51726"/>
                      </a:moveTo>
                      <a:cubicBezTo>
                        <a:pt x="49382" y="51726"/>
                        <a:pt x="47058" y="51726"/>
                        <a:pt x="44153" y="51726"/>
                      </a:cubicBezTo>
                      <a:cubicBezTo>
                        <a:pt x="41249" y="51726"/>
                        <a:pt x="38344" y="52307"/>
                        <a:pt x="35439" y="53469"/>
                      </a:cubicBezTo>
                      <a:cubicBezTo>
                        <a:pt x="32534" y="54051"/>
                        <a:pt x="30210" y="55794"/>
                        <a:pt x="28468" y="57538"/>
                      </a:cubicBezTo>
                      <a:cubicBezTo>
                        <a:pt x="26724" y="59281"/>
                        <a:pt x="25563" y="61606"/>
                        <a:pt x="25563" y="64512"/>
                      </a:cubicBezTo>
                      <a:cubicBezTo>
                        <a:pt x="25563" y="67999"/>
                        <a:pt x="26724" y="70324"/>
                        <a:pt x="29629" y="71486"/>
                      </a:cubicBezTo>
                      <a:cubicBezTo>
                        <a:pt x="32534" y="73230"/>
                        <a:pt x="35439" y="73811"/>
                        <a:pt x="38344" y="73811"/>
                      </a:cubicBezTo>
                      <a:cubicBezTo>
                        <a:pt x="41249" y="73811"/>
                        <a:pt x="43573" y="73230"/>
                        <a:pt x="45897" y="72648"/>
                      </a:cubicBezTo>
                      <a:cubicBezTo>
                        <a:pt x="48220" y="72067"/>
                        <a:pt x="50544" y="70905"/>
                        <a:pt x="52287" y="69742"/>
                      </a:cubicBezTo>
                      <a:cubicBezTo>
                        <a:pt x="54030" y="68580"/>
                        <a:pt x="55773" y="66836"/>
                        <a:pt x="56935" y="64512"/>
                      </a:cubicBezTo>
                      <a:cubicBezTo>
                        <a:pt x="58097" y="62187"/>
                        <a:pt x="58678" y="59862"/>
                        <a:pt x="58678" y="57538"/>
                      </a:cubicBezTo>
                      <a:lnTo>
                        <a:pt x="58678" y="51726"/>
                      </a:lnTo>
                      <a:lnTo>
                        <a:pt x="51706" y="51726"/>
                      </a:lnTo>
                      <a:close/>
                    </a:path>
                  </a:pathLst>
                </a:custGeom>
                <a:solidFill>
                  <a:srgbClr val="0576AE"/>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4E1EFB28-EDF3-6D50-8235-350F102BBE66}"/>
                    </a:ext>
                  </a:extLst>
                </p:cNvPr>
                <p:cNvSpPr/>
                <p:nvPr/>
              </p:nvSpPr>
              <p:spPr>
                <a:xfrm>
                  <a:off x="6215097"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0 w 85402"/>
                    <a:gd name="connsiteY4" fmla="*/ 9299 h 90083"/>
                    <a:gd name="connsiteX5" fmla="*/ 36020 w 85402"/>
                    <a:gd name="connsiteY5" fmla="*/ 4650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2 w 85402"/>
                    <a:gd name="connsiteY11" fmla="*/ 41264 h 90083"/>
                    <a:gd name="connsiteX12" fmla="*/ 85402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0 w 85402"/>
                    <a:gd name="connsiteY20" fmla="*/ 30222 h 90083"/>
                    <a:gd name="connsiteX21" fmla="*/ 27886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3"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21C2EED-65D4-AE3F-7A3D-B70E067610AA}"/>
                    </a:ext>
                  </a:extLst>
                </p:cNvPr>
                <p:cNvSpPr/>
                <p:nvPr/>
              </p:nvSpPr>
              <p:spPr>
                <a:xfrm>
                  <a:off x="6322576" y="4318215"/>
                  <a:ext cx="96440" cy="140065"/>
                </a:xfrm>
                <a:custGeom>
                  <a:avLst/>
                  <a:gdLst>
                    <a:gd name="connsiteX0" fmla="*/ 95860 w 96440"/>
                    <a:gd name="connsiteY0" fmla="*/ 137741 h 140065"/>
                    <a:gd name="connsiteX1" fmla="*/ 70878 w 96440"/>
                    <a:gd name="connsiteY1" fmla="*/ 137741 h 140065"/>
                    <a:gd name="connsiteX2" fmla="*/ 70878 w 96440"/>
                    <a:gd name="connsiteY2" fmla="*/ 126118 h 140065"/>
                    <a:gd name="connsiteX3" fmla="*/ 70297 w 96440"/>
                    <a:gd name="connsiteY3" fmla="*/ 126118 h 140065"/>
                    <a:gd name="connsiteX4" fmla="*/ 66230 w 96440"/>
                    <a:gd name="connsiteY4" fmla="*/ 130767 h 140065"/>
                    <a:gd name="connsiteX5" fmla="*/ 59840 w 96440"/>
                    <a:gd name="connsiteY5" fmla="*/ 135416 h 140065"/>
                    <a:gd name="connsiteX6" fmla="*/ 52287 w 96440"/>
                    <a:gd name="connsiteY6" fmla="*/ 138904 h 140065"/>
                    <a:gd name="connsiteX7" fmla="*/ 43573 w 96440"/>
                    <a:gd name="connsiteY7" fmla="*/ 140066 h 140065"/>
                    <a:gd name="connsiteX8" fmla="*/ 25563 w 96440"/>
                    <a:gd name="connsiteY8" fmla="*/ 136579 h 140065"/>
                    <a:gd name="connsiteX9" fmla="*/ 11619 w 96440"/>
                    <a:gd name="connsiteY9" fmla="*/ 127280 h 140065"/>
                    <a:gd name="connsiteX10" fmla="*/ 2905 w 96440"/>
                    <a:gd name="connsiteY10" fmla="*/ 112750 h 140065"/>
                    <a:gd name="connsiteX11" fmla="*/ 0 w 96440"/>
                    <a:gd name="connsiteY11" fmla="*/ 94152 h 140065"/>
                    <a:gd name="connsiteX12" fmla="*/ 2905 w 96440"/>
                    <a:gd name="connsiteY12" fmla="*/ 76717 h 140065"/>
                    <a:gd name="connsiteX13" fmla="*/ 11039 w 96440"/>
                    <a:gd name="connsiteY13" fmla="*/ 61606 h 140065"/>
                    <a:gd name="connsiteX14" fmla="*/ 23820 w 96440"/>
                    <a:gd name="connsiteY14" fmla="*/ 51144 h 140065"/>
                    <a:gd name="connsiteX15" fmla="*/ 40668 w 96440"/>
                    <a:gd name="connsiteY15" fmla="*/ 47076 h 140065"/>
                    <a:gd name="connsiteX16" fmla="*/ 56354 w 96440"/>
                    <a:gd name="connsiteY16" fmla="*/ 49982 h 140065"/>
                    <a:gd name="connsiteX17" fmla="*/ 68554 w 96440"/>
                    <a:gd name="connsiteY17" fmla="*/ 58700 h 140065"/>
                    <a:gd name="connsiteX18" fmla="*/ 69135 w 96440"/>
                    <a:gd name="connsiteY18" fmla="*/ 58700 h 140065"/>
                    <a:gd name="connsiteX19" fmla="*/ 69135 w 96440"/>
                    <a:gd name="connsiteY19" fmla="*/ 0 h 140065"/>
                    <a:gd name="connsiteX20" fmla="*/ 96440 w 96440"/>
                    <a:gd name="connsiteY20" fmla="*/ 0 h 140065"/>
                    <a:gd name="connsiteX21" fmla="*/ 96440 w 96440"/>
                    <a:gd name="connsiteY21" fmla="*/ 137741 h 140065"/>
                    <a:gd name="connsiteX22" fmla="*/ 70878 w 96440"/>
                    <a:gd name="connsiteY22" fmla="*/ 93571 h 140065"/>
                    <a:gd name="connsiteX23" fmla="*/ 65068 w 96440"/>
                    <a:gd name="connsiteY23" fmla="*/ 77298 h 140065"/>
                    <a:gd name="connsiteX24" fmla="*/ 48801 w 96440"/>
                    <a:gd name="connsiteY24" fmla="*/ 70905 h 140065"/>
                    <a:gd name="connsiteX25" fmla="*/ 32534 w 96440"/>
                    <a:gd name="connsiteY25" fmla="*/ 77298 h 140065"/>
                    <a:gd name="connsiteX26" fmla="*/ 26724 w 96440"/>
                    <a:gd name="connsiteY26" fmla="*/ 93571 h 140065"/>
                    <a:gd name="connsiteX27" fmla="*/ 32534 w 96440"/>
                    <a:gd name="connsiteY27" fmla="*/ 109844 h 140065"/>
                    <a:gd name="connsiteX28" fmla="*/ 48801 w 96440"/>
                    <a:gd name="connsiteY28" fmla="*/ 116237 h 140065"/>
                    <a:gd name="connsiteX29" fmla="*/ 65068 w 96440"/>
                    <a:gd name="connsiteY29" fmla="*/ 109844 h 140065"/>
                    <a:gd name="connsiteX30" fmla="*/ 70878 w 96440"/>
                    <a:gd name="connsiteY30" fmla="*/ 93571 h 140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5">
                      <a:moveTo>
                        <a:pt x="95860" y="137741"/>
                      </a:moveTo>
                      <a:lnTo>
                        <a:pt x="70878" y="137741"/>
                      </a:lnTo>
                      <a:lnTo>
                        <a:pt x="70878" y="126118"/>
                      </a:lnTo>
                      <a:lnTo>
                        <a:pt x="70297" y="126118"/>
                      </a:lnTo>
                      <a:cubicBezTo>
                        <a:pt x="69135" y="127861"/>
                        <a:pt x="67973" y="129023"/>
                        <a:pt x="66230" y="130767"/>
                      </a:cubicBezTo>
                      <a:cubicBezTo>
                        <a:pt x="64487" y="132510"/>
                        <a:pt x="62164" y="133673"/>
                        <a:pt x="59840" y="135416"/>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7"/>
                        <a:pt x="2905" y="76717"/>
                      </a:cubicBezTo>
                      <a:cubicBezTo>
                        <a:pt x="4648" y="70905"/>
                        <a:pt x="7553" y="66255"/>
                        <a:pt x="11039" y="61606"/>
                      </a:cubicBezTo>
                      <a:cubicBezTo>
                        <a:pt x="14524" y="57538"/>
                        <a:pt x="18591" y="54050"/>
                        <a:pt x="23820" y="51144"/>
                      </a:cubicBezTo>
                      <a:cubicBezTo>
                        <a:pt x="29048" y="48820"/>
                        <a:pt x="34277" y="47076"/>
                        <a:pt x="40668" y="47076"/>
                      </a:cubicBezTo>
                      <a:cubicBezTo>
                        <a:pt x="46477" y="47076"/>
                        <a:pt x="51706" y="48238"/>
                        <a:pt x="56354" y="49982"/>
                      </a:cubicBezTo>
                      <a:cubicBezTo>
                        <a:pt x="61002" y="51726"/>
                        <a:pt x="65068" y="54632"/>
                        <a:pt x="68554" y="58700"/>
                      </a:cubicBezTo>
                      <a:lnTo>
                        <a:pt x="69135" y="58700"/>
                      </a:lnTo>
                      <a:lnTo>
                        <a:pt x="69135" y="0"/>
                      </a:lnTo>
                      <a:lnTo>
                        <a:pt x="96440" y="0"/>
                      </a:lnTo>
                      <a:lnTo>
                        <a:pt x="96440" y="137741"/>
                      </a:lnTo>
                      <a:close/>
                      <a:moveTo>
                        <a:pt x="70878" y="93571"/>
                      </a:moveTo>
                      <a:cubicBezTo>
                        <a:pt x="70878" y="87178"/>
                        <a:pt x="69135" y="81366"/>
                        <a:pt x="65068" y="77298"/>
                      </a:cubicBezTo>
                      <a:cubicBezTo>
                        <a:pt x="61002" y="73229"/>
                        <a:pt x="55773" y="70905"/>
                        <a:pt x="48801" y="70905"/>
                      </a:cubicBezTo>
                      <a:cubicBezTo>
                        <a:pt x="41830" y="70905"/>
                        <a:pt x="36601" y="73229"/>
                        <a:pt x="32534" y="77298"/>
                      </a:cubicBezTo>
                      <a:cubicBezTo>
                        <a:pt x="28468" y="81366"/>
                        <a:pt x="26724" y="86597"/>
                        <a:pt x="26724" y="93571"/>
                      </a:cubicBezTo>
                      <a:cubicBezTo>
                        <a:pt x="26724" y="99964"/>
                        <a:pt x="28468" y="105776"/>
                        <a:pt x="32534" y="109844"/>
                      </a:cubicBezTo>
                      <a:cubicBezTo>
                        <a:pt x="36601" y="113912"/>
                        <a:pt x="41830" y="116237"/>
                        <a:pt x="48801" y="116237"/>
                      </a:cubicBezTo>
                      <a:cubicBezTo>
                        <a:pt x="55773" y="116237"/>
                        <a:pt x="61002" y="113912"/>
                        <a:pt x="65068" y="109844"/>
                      </a:cubicBezTo>
                      <a:cubicBezTo>
                        <a:pt x="68554" y="105776"/>
                        <a:pt x="70878" y="99964"/>
                        <a:pt x="70878" y="93571"/>
                      </a:cubicBezTo>
                      <a:close/>
                    </a:path>
                  </a:pathLst>
                </a:custGeom>
                <a:solidFill>
                  <a:srgbClr val="0576AE"/>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95717FA-7C04-C247-77F5-00F7D70056CC}"/>
                    </a:ext>
                  </a:extLst>
                </p:cNvPr>
                <p:cNvSpPr/>
                <p:nvPr/>
              </p:nvSpPr>
              <p:spPr>
                <a:xfrm>
                  <a:off x="6507324"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5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3 w 140013"/>
                    <a:gd name="connsiteY10" fmla="*/ 4068 h 91246"/>
                    <a:gd name="connsiteX11" fmla="*/ 108060 w 140013"/>
                    <a:gd name="connsiteY11" fmla="*/ 581 h 91246"/>
                    <a:gd name="connsiteX12" fmla="*/ 123165 w 140013"/>
                    <a:gd name="connsiteY12" fmla="*/ 3487 h 91246"/>
                    <a:gd name="connsiteX13" fmla="*/ 133042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8 w 140013"/>
                    <a:gd name="connsiteY17" fmla="*/ 91246 h 91246"/>
                    <a:gd name="connsiteX18" fmla="*/ 112708 w 140013"/>
                    <a:gd name="connsiteY18" fmla="*/ 40102 h 91246"/>
                    <a:gd name="connsiteX19" fmla="*/ 109803 w 140013"/>
                    <a:gd name="connsiteY19" fmla="*/ 29641 h 91246"/>
                    <a:gd name="connsiteX20" fmla="*/ 100507 w 140013"/>
                    <a:gd name="connsiteY20" fmla="*/ 24991 h 91246"/>
                    <a:gd name="connsiteX21" fmla="*/ 92374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5 w 140013"/>
                    <a:gd name="connsiteY31" fmla="*/ 24991 h 91246"/>
                    <a:gd name="connsiteX32" fmla="*/ 36020 w 140013"/>
                    <a:gd name="connsiteY32" fmla="*/ 26735 h 91246"/>
                    <a:gd name="connsiteX33" fmla="*/ 30791 w 140013"/>
                    <a:gd name="connsiteY33" fmla="*/ 31965 h 91246"/>
                    <a:gd name="connsiteX34" fmla="*/ 28468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5"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9" y="0"/>
                        <a:pt x="64488" y="1162"/>
                        <a:pt x="69135" y="4068"/>
                      </a:cubicBezTo>
                      <a:cubicBezTo>
                        <a:pt x="73783" y="6393"/>
                        <a:pt x="77269" y="10462"/>
                        <a:pt x="80173" y="16274"/>
                      </a:cubicBezTo>
                      <a:cubicBezTo>
                        <a:pt x="83078" y="10462"/>
                        <a:pt x="87145" y="6393"/>
                        <a:pt x="91793" y="4068"/>
                      </a:cubicBezTo>
                      <a:cubicBezTo>
                        <a:pt x="96441" y="1744"/>
                        <a:pt x="101669" y="581"/>
                        <a:pt x="108060" y="581"/>
                      </a:cubicBezTo>
                      <a:cubicBezTo>
                        <a:pt x="113870" y="581"/>
                        <a:pt x="119098" y="1744"/>
                        <a:pt x="123165" y="3487"/>
                      </a:cubicBezTo>
                      <a:cubicBezTo>
                        <a:pt x="127232" y="5231"/>
                        <a:pt x="130137" y="8137"/>
                        <a:pt x="133042" y="11624"/>
                      </a:cubicBezTo>
                      <a:cubicBezTo>
                        <a:pt x="135365" y="15111"/>
                        <a:pt x="137109" y="19179"/>
                        <a:pt x="138270" y="23829"/>
                      </a:cubicBezTo>
                      <a:cubicBezTo>
                        <a:pt x="139432" y="28478"/>
                        <a:pt x="140013" y="33709"/>
                        <a:pt x="140013" y="38940"/>
                      </a:cubicBezTo>
                      <a:lnTo>
                        <a:pt x="140013" y="91246"/>
                      </a:lnTo>
                      <a:lnTo>
                        <a:pt x="112708" y="91246"/>
                      </a:lnTo>
                      <a:lnTo>
                        <a:pt x="112708" y="40102"/>
                      </a:lnTo>
                      <a:cubicBezTo>
                        <a:pt x="112708" y="36034"/>
                        <a:pt x="111546" y="32547"/>
                        <a:pt x="109803" y="29641"/>
                      </a:cubicBezTo>
                      <a:cubicBezTo>
                        <a:pt x="108060" y="26735"/>
                        <a:pt x="105155" y="24991"/>
                        <a:pt x="100507" y="24991"/>
                      </a:cubicBezTo>
                      <a:cubicBezTo>
                        <a:pt x="97602" y="24991"/>
                        <a:pt x="94698" y="25572"/>
                        <a:pt x="92374"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1" y="30222"/>
                        <a:pt x="53449" y="28478"/>
                        <a:pt x="51706" y="27316"/>
                      </a:cubicBezTo>
                      <a:cubicBezTo>
                        <a:pt x="49963" y="26153"/>
                        <a:pt x="47639" y="24991"/>
                        <a:pt x="44735" y="24991"/>
                      </a:cubicBezTo>
                      <a:cubicBezTo>
                        <a:pt x="41249" y="24991"/>
                        <a:pt x="38344" y="25572"/>
                        <a:pt x="36020" y="26735"/>
                      </a:cubicBezTo>
                      <a:cubicBezTo>
                        <a:pt x="33696" y="27897"/>
                        <a:pt x="31953" y="29641"/>
                        <a:pt x="30791" y="31965"/>
                      </a:cubicBezTo>
                      <a:cubicBezTo>
                        <a:pt x="29630" y="34290"/>
                        <a:pt x="29048" y="36615"/>
                        <a:pt x="28468"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01EBF5A6-F063-BC57-72E1-381A8522228B}"/>
                    </a:ext>
                  </a:extLst>
                </p:cNvPr>
                <p:cNvSpPr/>
                <p:nvPr/>
              </p:nvSpPr>
              <p:spPr>
                <a:xfrm>
                  <a:off x="6669995" y="4324027"/>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6" y="31384"/>
                      </a:cubicBezTo>
                      <a:cubicBezTo>
                        <a:pt x="11619" y="31384"/>
                        <a:pt x="7553" y="29640"/>
                        <a:pt x="4648" y="26734"/>
                      </a:cubicBezTo>
                      <a:cubicBezTo>
                        <a:pt x="1162" y="23829"/>
                        <a:pt x="0" y="20342"/>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393D9598-D203-5D9C-A1E4-092949D8E70E}"/>
                    </a:ext>
                  </a:extLst>
                </p:cNvPr>
                <p:cNvSpPr/>
                <p:nvPr/>
              </p:nvSpPr>
              <p:spPr>
                <a:xfrm>
                  <a:off x="67257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7" y="34871"/>
                        <a:pt x="27886"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2409106C-39BC-C1CC-261A-A44299855A62}"/>
                    </a:ext>
                  </a:extLst>
                </p:cNvPr>
                <p:cNvSpPr/>
                <p:nvPr/>
              </p:nvSpPr>
              <p:spPr>
                <a:xfrm>
                  <a:off x="6833247" y="4365291"/>
                  <a:ext cx="98764" cy="92989"/>
                </a:xfrm>
                <a:custGeom>
                  <a:avLst/>
                  <a:gdLst>
                    <a:gd name="connsiteX0" fmla="*/ 0 w 98764"/>
                    <a:gd name="connsiteY0" fmla="*/ 46495 h 92989"/>
                    <a:gd name="connsiteX1" fmla="*/ 4066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7 w 98764"/>
                    <a:gd name="connsiteY7" fmla="*/ 27316 h 92989"/>
                    <a:gd name="connsiteX8" fmla="*/ 98764 w 98764"/>
                    <a:gd name="connsiteY8" fmla="*/ 46495 h 92989"/>
                    <a:gd name="connsiteX9" fmla="*/ 94697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6 w 98764"/>
                    <a:gd name="connsiteY15" fmla="*/ 65674 h 92989"/>
                    <a:gd name="connsiteX16" fmla="*/ 0 w 98764"/>
                    <a:gd name="connsiteY16" fmla="*/ 46495 h 92989"/>
                    <a:gd name="connsiteX17" fmla="*/ 27305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6354" y="0"/>
                        <a:pt x="62744" y="1162"/>
                        <a:pt x="68554" y="3487"/>
                      </a:cubicBezTo>
                      <a:cubicBezTo>
                        <a:pt x="74363" y="5812"/>
                        <a:pt x="79592" y="8718"/>
                        <a:pt x="84240" y="12786"/>
                      </a:cubicBezTo>
                      <a:cubicBezTo>
                        <a:pt x="88888" y="16855"/>
                        <a:pt x="92374" y="21504"/>
                        <a:pt x="94697" y="27316"/>
                      </a:cubicBezTo>
                      <a:cubicBezTo>
                        <a:pt x="97021" y="33128"/>
                        <a:pt x="98764" y="39521"/>
                        <a:pt x="98764" y="46495"/>
                      </a:cubicBezTo>
                      <a:cubicBezTo>
                        <a:pt x="98764" y="53469"/>
                        <a:pt x="97602" y="59862"/>
                        <a:pt x="94697" y="65674"/>
                      </a:cubicBezTo>
                      <a:cubicBezTo>
                        <a:pt x="92374" y="71486"/>
                        <a:pt x="88888" y="76136"/>
                        <a:pt x="84240" y="80204"/>
                      </a:cubicBezTo>
                      <a:cubicBezTo>
                        <a:pt x="79592" y="84272"/>
                        <a:pt x="74363" y="87178"/>
                        <a:pt x="68554" y="89503"/>
                      </a:cubicBezTo>
                      <a:cubicBezTo>
                        <a:pt x="62744" y="91828"/>
                        <a:pt x="56354" y="92990"/>
                        <a:pt x="49382" y="92990"/>
                      </a:cubicBezTo>
                      <a:cubicBezTo>
                        <a:pt x="42411" y="92990"/>
                        <a:pt x="36020" y="91828"/>
                        <a:pt x="30210" y="89503"/>
                      </a:cubicBezTo>
                      <a:cubicBezTo>
                        <a:pt x="24400" y="87178"/>
                        <a:pt x="19172" y="84272"/>
                        <a:pt x="14524" y="80204"/>
                      </a:cubicBezTo>
                      <a:cubicBezTo>
                        <a:pt x="9876" y="76136"/>
                        <a:pt x="6391" y="71486"/>
                        <a:pt x="4066" y="65674"/>
                      </a:cubicBezTo>
                      <a:cubicBezTo>
                        <a:pt x="1162" y="59862"/>
                        <a:pt x="0" y="53469"/>
                        <a:pt x="0" y="46495"/>
                      </a:cubicBezTo>
                      <a:close/>
                      <a:moveTo>
                        <a:pt x="27305" y="46495"/>
                      </a:moveTo>
                      <a:cubicBezTo>
                        <a:pt x="27305"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5" y="39521"/>
                        <a:pt x="27305" y="46495"/>
                      </a:cubicBezTo>
                      <a:close/>
                    </a:path>
                  </a:pathLst>
                </a:custGeom>
                <a:solidFill>
                  <a:srgbClr val="0576AE"/>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0E08D9D4-1E78-AD67-24D2-2C5301D81374}"/>
                    </a:ext>
                  </a:extLst>
                </p:cNvPr>
                <p:cNvSpPr/>
                <p:nvPr/>
              </p:nvSpPr>
              <p:spPr>
                <a:xfrm>
                  <a:off x="6953507" y="4365291"/>
                  <a:ext cx="62163" cy="90083"/>
                </a:xfrm>
                <a:custGeom>
                  <a:avLst/>
                  <a:gdLst>
                    <a:gd name="connsiteX0" fmla="*/ 0 w 62163"/>
                    <a:gd name="connsiteY0" fmla="*/ 2325 h 90083"/>
                    <a:gd name="connsiteX1" fmla="*/ 27306 w 62163"/>
                    <a:gd name="connsiteY1" fmla="*/ 2325 h 90083"/>
                    <a:gd name="connsiteX2" fmla="*/ 27306 w 62163"/>
                    <a:gd name="connsiteY2" fmla="*/ 16274 h 90083"/>
                    <a:gd name="connsiteX3" fmla="*/ 27887 w 62163"/>
                    <a:gd name="connsiteY3" fmla="*/ 16274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5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4"/>
                      </a:lnTo>
                      <a:lnTo>
                        <a:pt x="27887" y="16274"/>
                      </a:lnTo>
                      <a:cubicBezTo>
                        <a:pt x="30792" y="11043"/>
                        <a:pt x="34277" y="6974"/>
                        <a:pt x="38344" y="4068"/>
                      </a:cubicBezTo>
                      <a:cubicBezTo>
                        <a:pt x="42411" y="1162"/>
                        <a:pt x="47640"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5" y="23829"/>
                      </a:cubicBezTo>
                      <a:cubicBezTo>
                        <a:pt x="45316" y="23829"/>
                        <a:pt x="41249" y="24410"/>
                        <a:pt x="38344" y="26153"/>
                      </a:cubicBezTo>
                      <a:cubicBezTo>
                        <a:pt x="35439" y="27897"/>
                        <a:pt x="33116" y="29641"/>
                        <a:pt x="31372" y="31965"/>
                      </a:cubicBezTo>
                      <a:cubicBezTo>
                        <a:pt x="29629" y="34290"/>
                        <a:pt x="28468" y="37777"/>
                        <a:pt x="28468" y="41264"/>
                      </a:cubicBezTo>
                      <a:cubicBezTo>
                        <a:pt x="27887" y="44751"/>
                        <a:pt x="27887" y="48820"/>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03554B5-5E5E-CF34-A8E7-3B4ED42D7634}"/>
                    </a:ext>
                  </a:extLst>
                </p:cNvPr>
                <p:cNvSpPr/>
                <p:nvPr/>
              </p:nvSpPr>
              <p:spPr>
                <a:xfrm>
                  <a:off x="7032518" y="4324027"/>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30 w 31372"/>
                    <a:gd name="connsiteY10" fmla="*/ 43589 h 131929"/>
                    <a:gd name="connsiteX11" fmla="*/ 29630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7" y="31384"/>
                      </a:cubicBezTo>
                      <a:cubicBezTo>
                        <a:pt x="11619" y="31384"/>
                        <a:pt x="7553" y="29640"/>
                        <a:pt x="4648" y="26734"/>
                      </a:cubicBezTo>
                      <a:cubicBezTo>
                        <a:pt x="1743" y="23829"/>
                        <a:pt x="0" y="20342"/>
                        <a:pt x="0" y="15692"/>
                      </a:cubicBezTo>
                      <a:close/>
                      <a:moveTo>
                        <a:pt x="2324" y="43589"/>
                      </a:moveTo>
                      <a:lnTo>
                        <a:pt x="29630" y="43589"/>
                      </a:lnTo>
                      <a:lnTo>
                        <a:pt x="29630"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8377500-870B-7275-ADF6-46544571E2FC}"/>
                    </a:ext>
                  </a:extLst>
                </p:cNvPr>
                <p:cNvSpPr/>
                <p:nvPr/>
              </p:nvSpPr>
              <p:spPr>
                <a:xfrm>
                  <a:off x="7080158" y="4341462"/>
                  <a:ext cx="68553" cy="116237"/>
                </a:xfrm>
                <a:custGeom>
                  <a:avLst/>
                  <a:gdLst>
                    <a:gd name="connsiteX0" fmla="*/ 67973 w 68553"/>
                    <a:gd name="connsiteY0" fmla="*/ 47657 h 116237"/>
                    <a:gd name="connsiteX1" fmla="*/ 44153 w 68553"/>
                    <a:gd name="connsiteY1" fmla="*/ 47657 h 116237"/>
                    <a:gd name="connsiteX2" fmla="*/ 44153 w 68553"/>
                    <a:gd name="connsiteY2" fmla="*/ 77298 h 116237"/>
                    <a:gd name="connsiteX3" fmla="*/ 44734 w 68553"/>
                    <a:gd name="connsiteY3" fmla="*/ 83691 h 116237"/>
                    <a:gd name="connsiteX4" fmla="*/ 46477 w 68553"/>
                    <a:gd name="connsiteY4" fmla="*/ 88921 h 116237"/>
                    <a:gd name="connsiteX5" fmla="*/ 50544 w 68553"/>
                    <a:gd name="connsiteY5" fmla="*/ 92409 h 116237"/>
                    <a:gd name="connsiteX6" fmla="*/ 57516 w 68553"/>
                    <a:gd name="connsiteY6" fmla="*/ 93571 h 116237"/>
                    <a:gd name="connsiteX7" fmla="*/ 63326 w 68553"/>
                    <a:gd name="connsiteY7" fmla="*/ 92990 h 116237"/>
                    <a:gd name="connsiteX8" fmla="*/ 68554 w 68553"/>
                    <a:gd name="connsiteY8" fmla="*/ 90665 h 116237"/>
                    <a:gd name="connsiteX9" fmla="*/ 68554 w 68553"/>
                    <a:gd name="connsiteY9" fmla="*/ 113331 h 116237"/>
                    <a:gd name="connsiteX10" fmla="*/ 59258 w 68553"/>
                    <a:gd name="connsiteY10" fmla="*/ 115656 h 116237"/>
                    <a:gd name="connsiteX11" fmla="*/ 49382 w 68553"/>
                    <a:gd name="connsiteY11" fmla="*/ 116237 h 116237"/>
                    <a:gd name="connsiteX12" fmla="*/ 36601 w 68553"/>
                    <a:gd name="connsiteY12" fmla="*/ 115075 h 116237"/>
                    <a:gd name="connsiteX13" fmla="*/ 26724 w 68553"/>
                    <a:gd name="connsiteY13" fmla="*/ 110425 h 116237"/>
                    <a:gd name="connsiteX14" fmla="*/ 19753 w 68553"/>
                    <a:gd name="connsiteY14" fmla="*/ 102289 h 116237"/>
                    <a:gd name="connsiteX15" fmla="*/ 17429 w 68553"/>
                    <a:gd name="connsiteY15" fmla="*/ 90084 h 116237"/>
                    <a:gd name="connsiteX16" fmla="*/ 17429 w 68553"/>
                    <a:gd name="connsiteY16" fmla="*/ 48238 h 116237"/>
                    <a:gd name="connsiteX17" fmla="*/ 0 w 68553"/>
                    <a:gd name="connsiteY17" fmla="*/ 48238 h 116237"/>
                    <a:gd name="connsiteX18" fmla="*/ 0 w 68553"/>
                    <a:gd name="connsiteY18" fmla="*/ 26734 h 116237"/>
                    <a:gd name="connsiteX19" fmla="*/ 17429 w 68553"/>
                    <a:gd name="connsiteY19" fmla="*/ 26734 h 116237"/>
                    <a:gd name="connsiteX20" fmla="*/ 17429 w 68553"/>
                    <a:gd name="connsiteY20" fmla="*/ 0 h 116237"/>
                    <a:gd name="connsiteX21" fmla="*/ 44734 w 68553"/>
                    <a:gd name="connsiteY21" fmla="*/ 0 h 116237"/>
                    <a:gd name="connsiteX22" fmla="*/ 44734 w 68553"/>
                    <a:gd name="connsiteY22" fmla="*/ 26153 h 116237"/>
                    <a:gd name="connsiteX23" fmla="*/ 68554 w 68553"/>
                    <a:gd name="connsiteY23" fmla="*/ 26153 h 116237"/>
                    <a:gd name="connsiteX24" fmla="*/ 68554 w 68553"/>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6237">
                      <a:moveTo>
                        <a:pt x="67973" y="47657"/>
                      </a:moveTo>
                      <a:lnTo>
                        <a:pt x="44153" y="47657"/>
                      </a:lnTo>
                      <a:lnTo>
                        <a:pt x="44153" y="77298"/>
                      </a:lnTo>
                      <a:cubicBezTo>
                        <a:pt x="44153" y="79623"/>
                        <a:pt x="44153" y="81947"/>
                        <a:pt x="44734" y="83691"/>
                      </a:cubicBezTo>
                      <a:cubicBezTo>
                        <a:pt x="45315" y="85434"/>
                        <a:pt x="45315" y="87178"/>
                        <a:pt x="46477" y="88921"/>
                      </a:cubicBezTo>
                      <a:cubicBezTo>
                        <a:pt x="47058" y="90084"/>
                        <a:pt x="48801" y="91246"/>
                        <a:pt x="50544" y="92409"/>
                      </a:cubicBezTo>
                      <a:cubicBezTo>
                        <a:pt x="52287" y="92990"/>
                        <a:pt x="54611" y="93571"/>
                        <a:pt x="57516" y="93571"/>
                      </a:cubicBezTo>
                      <a:cubicBezTo>
                        <a:pt x="59258" y="93571"/>
                        <a:pt x="61002" y="93571"/>
                        <a:pt x="63326" y="92990"/>
                      </a:cubicBezTo>
                      <a:cubicBezTo>
                        <a:pt x="65649" y="92409"/>
                        <a:pt x="67392" y="91827"/>
                        <a:pt x="68554" y="90665"/>
                      </a:cubicBezTo>
                      <a:lnTo>
                        <a:pt x="68554" y="113331"/>
                      </a:lnTo>
                      <a:cubicBezTo>
                        <a:pt x="65649" y="114494"/>
                        <a:pt x="62163" y="115075"/>
                        <a:pt x="59258" y="115656"/>
                      </a:cubicBezTo>
                      <a:cubicBezTo>
                        <a:pt x="55773" y="116237"/>
                        <a:pt x="52868" y="116237"/>
                        <a:pt x="49382" y="116237"/>
                      </a:cubicBezTo>
                      <a:cubicBezTo>
                        <a:pt x="44734" y="116237"/>
                        <a:pt x="40668" y="115656"/>
                        <a:pt x="36601" y="115075"/>
                      </a:cubicBezTo>
                      <a:cubicBezTo>
                        <a:pt x="32534" y="113912"/>
                        <a:pt x="29629" y="112750"/>
                        <a:pt x="26724" y="110425"/>
                      </a:cubicBezTo>
                      <a:cubicBezTo>
                        <a:pt x="23820" y="108101"/>
                        <a:pt x="21496" y="105776"/>
                        <a:pt x="19753" y="102289"/>
                      </a:cubicBezTo>
                      <a:cubicBezTo>
                        <a:pt x="18010" y="98802"/>
                        <a:pt x="17429" y="94733"/>
                        <a:pt x="17429" y="90084"/>
                      </a:cubicBezTo>
                      <a:lnTo>
                        <a:pt x="17429" y="48238"/>
                      </a:lnTo>
                      <a:lnTo>
                        <a:pt x="0" y="48238"/>
                      </a:lnTo>
                      <a:lnTo>
                        <a:pt x="0" y="26734"/>
                      </a:lnTo>
                      <a:lnTo>
                        <a:pt x="17429" y="26734"/>
                      </a:lnTo>
                      <a:lnTo>
                        <a:pt x="17429" y="0"/>
                      </a:lnTo>
                      <a:lnTo>
                        <a:pt x="44734" y="0"/>
                      </a:lnTo>
                      <a:lnTo>
                        <a:pt x="44734"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E7E4EB7-0D08-A8F6-A1FB-9AD081D7D035}"/>
                    </a:ext>
                  </a:extLst>
                </p:cNvPr>
                <p:cNvSpPr/>
                <p:nvPr/>
              </p:nvSpPr>
              <p:spPr>
                <a:xfrm>
                  <a:off x="7159750" y="4367616"/>
                  <a:ext cx="99926" cy="131929"/>
                </a:xfrm>
                <a:custGeom>
                  <a:avLst/>
                  <a:gdLst>
                    <a:gd name="connsiteX0" fmla="*/ 59840 w 99926"/>
                    <a:gd name="connsiteY0" fmla="*/ 102289 h 131929"/>
                    <a:gd name="connsiteX1" fmla="*/ 54611 w 99926"/>
                    <a:gd name="connsiteY1" fmla="*/ 115075 h 131929"/>
                    <a:gd name="connsiteX2" fmla="*/ 48221 w 99926"/>
                    <a:gd name="connsiteY2" fmla="*/ 124374 h 131929"/>
                    <a:gd name="connsiteX3" fmla="*/ 38344 w 99926"/>
                    <a:gd name="connsiteY3" fmla="*/ 130186 h 131929"/>
                    <a:gd name="connsiteX4" fmla="*/ 22658 w 99926"/>
                    <a:gd name="connsiteY4" fmla="*/ 131929 h 131929"/>
                    <a:gd name="connsiteX5" fmla="*/ 2324 w 99926"/>
                    <a:gd name="connsiteY5" fmla="*/ 128442 h 131929"/>
                    <a:gd name="connsiteX6" fmla="*/ 5810 w 99926"/>
                    <a:gd name="connsiteY6" fmla="*/ 106357 h 131929"/>
                    <a:gd name="connsiteX7" fmla="*/ 18591 w 99926"/>
                    <a:gd name="connsiteY7" fmla="*/ 109263 h 131929"/>
                    <a:gd name="connsiteX8" fmla="*/ 26144 w 99926"/>
                    <a:gd name="connsiteY8" fmla="*/ 108101 h 131929"/>
                    <a:gd name="connsiteX9" fmla="*/ 30792 w 99926"/>
                    <a:gd name="connsiteY9" fmla="*/ 105195 h 131929"/>
                    <a:gd name="connsiteX10" fmla="*/ 33696 w 99926"/>
                    <a:gd name="connsiteY10" fmla="*/ 100545 h 131929"/>
                    <a:gd name="connsiteX11" fmla="*/ 36601 w 99926"/>
                    <a:gd name="connsiteY11" fmla="*/ 94152 h 131929"/>
                    <a:gd name="connsiteX12" fmla="*/ 38344 w 99926"/>
                    <a:gd name="connsiteY12" fmla="*/ 88921 h 131929"/>
                    <a:gd name="connsiteX13" fmla="*/ 0 w 99926"/>
                    <a:gd name="connsiteY13" fmla="*/ 0 h 131929"/>
                    <a:gd name="connsiteX14" fmla="*/ 29629 w 99926"/>
                    <a:gd name="connsiteY14" fmla="*/ 0 h 131929"/>
                    <a:gd name="connsiteX15" fmla="*/ 52287 w 99926"/>
                    <a:gd name="connsiteY15" fmla="*/ 58119 h 131929"/>
                    <a:gd name="connsiteX16" fmla="*/ 52868 w 99926"/>
                    <a:gd name="connsiteY16" fmla="*/ 58119 h 131929"/>
                    <a:gd name="connsiteX17" fmla="*/ 72040 w 99926"/>
                    <a:gd name="connsiteY17" fmla="*/ 0 h 131929"/>
                    <a:gd name="connsiteX18" fmla="*/ 99927 w 99926"/>
                    <a:gd name="connsiteY18" fmla="*/ 0 h 131929"/>
                    <a:gd name="connsiteX19" fmla="*/ 59840 w 99926"/>
                    <a:gd name="connsiteY19" fmla="*/ 1022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926" h="131929">
                      <a:moveTo>
                        <a:pt x="59840" y="102289"/>
                      </a:moveTo>
                      <a:cubicBezTo>
                        <a:pt x="58097" y="106938"/>
                        <a:pt x="56354" y="111006"/>
                        <a:pt x="54611" y="115075"/>
                      </a:cubicBezTo>
                      <a:cubicBezTo>
                        <a:pt x="52868" y="118562"/>
                        <a:pt x="50545" y="122049"/>
                        <a:pt x="48221" y="124374"/>
                      </a:cubicBezTo>
                      <a:cubicBezTo>
                        <a:pt x="45897" y="126699"/>
                        <a:pt x="42411" y="128442"/>
                        <a:pt x="38344" y="130186"/>
                      </a:cubicBezTo>
                      <a:cubicBezTo>
                        <a:pt x="34277" y="131348"/>
                        <a:pt x="29048" y="131929"/>
                        <a:pt x="22658" y="131929"/>
                      </a:cubicBezTo>
                      <a:cubicBezTo>
                        <a:pt x="15687" y="131929"/>
                        <a:pt x="8715" y="130767"/>
                        <a:pt x="2324" y="128442"/>
                      </a:cubicBezTo>
                      <a:lnTo>
                        <a:pt x="5810" y="106357"/>
                      </a:lnTo>
                      <a:cubicBezTo>
                        <a:pt x="9877" y="108101"/>
                        <a:pt x="13943" y="109263"/>
                        <a:pt x="18591" y="109263"/>
                      </a:cubicBezTo>
                      <a:cubicBezTo>
                        <a:pt x="21496" y="109263"/>
                        <a:pt x="23820" y="108682"/>
                        <a:pt x="26144" y="108101"/>
                      </a:cubicBezTo>
                      <a:cubicBezTo>
                        <a:pt x="27887" y="107519"/>
                        <a:pt x="29629" y="106357"/>
                        <a:pt x="30792" y="105195"/>
                      </a:cubicBezTo>
                      <a:cubicBezTo>
                        <a:pt x="31953" y="104033"/>
                        <a:pt x="33116" y="102289"/>
                        <a:pt x="33696" y="100545"/>
                      </a:cubicBezTo>
                      <a:cubicBezTo>
                        <a:pt x="34277" y="98802"/>
                        <a:pt x="35439" y="96477"/>
                        <a:pt x="36601" y="94152"/>
                      </a:cubicBezTo>
                      <a:lnTo>
                        <a:pt x="38344" y="88921"/>
                      </a:lnTo>
                      <a:lnTo>
                        <a:pt x="0" y="0"/>
                      </a:lnTo>
                      <a:lnTo>
                        <a:pt x="29629" y="0"/>
                      </a:lnTo>
                      <a:lnTo>
                        <a:pt x="52287" y="58119"/>
                      </a:lnTo>
                      <a:lnTo>
                        <a:pt x="52868" y="58119"/>
                      </a:lnTo>
                      <a:lnTo>
                        <a:pt x="72040" y="0"/>
                      </a:lnTo>
                      <a:lnTo>
                        <a:pt x="99927" y="0"/>
                      </a:lnTo>
                      <a:lnTo>
                        <a:pt x="59840" y="102289"/>
                      </a:lnTo>
                      <a:close/>
                    </a:path>
                  </a:pathLst>
                </a:custGeom>
                <a:solidFill>
                  <a:srgbClr val="0576AE"/>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F8919C5-8BD2-6A51-DDE0-5C517E0A552B}"/>
                    </a:ext>
                  </a:extLst>
                </p:cNvPr>
                <p:cNvSpPr/>
                <p:nvPr/>
              </p:nvSpPr>
              <p:spPr>
                <a:xfrm>
                  <a:off x="7333460"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7196 h 92989"/>
                    <a:gd name="connsiteX23" fmla="*/ 58678 w 90630"/>
                    <a:gd name="connsiteY23" fmla="*/ 25572 h 92989"/>
                    <a:gd name="connsiteX24" fmla="*/ 46477 w 90630"/>
                    <a:gd name="connsiteY24" fmla="*/ 20923 h 92989"/>
                    <a:gd name="connsiteX25" fmla="*/ 38344 w 90630"/>
                    <a:gd name="connsiteY25" fmla="*/ 22085 h 92989"/>
                    <a:gd name="connsiteX26" fmla="*/ 32534 w 90630"/>
                    <a:gd name="connsiteY26" fmla="*/ 25572 h 92989"/>
                    <a:gd name="connsiteX27" fmla="*/ 28468 w 90630"/>
                    <a:gd name="connsiteY27" fmla="*/ 30803 h 92989"/>
                    <a:gd name="connsiteX28" fmla="*/ 26724 w 90630"/>
                    <a:gd name="connsiteY28" fmla="*/ 37196 h 92989"/>
                    <a:gd name="connsiteX29" fmla="*/ 6332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5"/>
                        <a:pt x="85983" y="21504"/>
                        <a:pt x="87726" y="27316"/>
                      </a:cubicBezTo>
                      <a:cubicBezTo>
                        <a:pt x="89469" y="33128"/>
                        <a:pt x="90631" y="39521"/>
                        <a:pt x="90631" y="46495"/>
                      </a:cubicBezTo>
                      <a:lnTo>
                        <a:pt x="90631" y="55213"/>
                      </a:lnTo>
                      <a:lnTo>
                        <a:pt x="27305" y="55213"/>
                      </a:lnTo>
                      <a:cubicBezTo>
                        <a:pt x="28468" y="60444"/>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7196"/>
                      </a:moveTo>
                      <a:cubicBezTo>
                        <a:pt x="63326" y="32546"/>
                        <a:pt x="62163" y="28478"/>
                        <a:pt x="58678" y="25572"/>
                      </a:cubicBezTo>
                      <a:cubicBezTo>
                        <a:pt x="55773" y="22085"/>
                        <a:pt x="51706" y="20923"/>
                        <a:pt x="46477" y="20923"/>
                      </a:cubicBezTo>
                      <a:cubicBezTo>
                        <a:pt x="43573" y="20923"/>
                        <a:pt x="40668" y="21504"/>
                        <a:pt x="38344" y="22085"/>
                      </a:cubicBezTo>
                      <a:cubicBezTo>
                        <a:pt x="36020" y="23247"/>
                        <a:pt x="34277" y="24410"/>
                        <a:pt x="32534" y="25572"/>
                      </a:cubicBezTo>
                      <a:cubicBezTo>
                        <a:pt x="30792" y="27316"/>
                        <a:pt x="29629" y="29059"/>
                        <a:pt x="28468" y="30803"/>
                      </a:cubicBezTo>
                      <a:cubicBezTo>
                        <a:pt x="27305" y="32546"/>
                        <a:pt x="27305" y="34871"/>
                        <a:pt x="26724" y="37196"/>
                      </a:cubicBezTo>
                      <a:lnTo>
                        <a:pt x="63326" y="37196"/>
                      </a:lnTo>
                      <a:close/>
                    </a:path>
                  </a:pathLst>
                </a:custGeom>
                <a:solidFill>
                  <a:srgbClr val="0576AE"/>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4CEADA2D-3380-C935-F37E-F23791A34C46}"/>
                    </a:ext>
                  </a:extLst>
                </p:cNvPr>
                <p:cNvSpPr/>
                <p:nvPr/>
              </p:nvSpPr>
              <p:spPr>
                <a:xfrm>
                  <a:off x="7439196" y="4341462"/>
                  <a:ext cx="68554" cy="116237"/>
                </a:xfrm>
                <a:custGeom>
                  <a:avLst/>
                  <a:gdLst>
                    <a:gd name="connsiteX0" fmla="*/ 67974 w 68554"/>
                    <a:gd name="connsiteY0" fmla="*/ 47657 h 116237"/>
                    <a:gd name="connsiteX1" fmla="*/ 44154 w 68554"/>
                    <a:gd name="connsiteY1" fmla="*/ 47657 h 116237"/>
                    <a:gd name="connsiteX2" fmla="*/ 44154 w 68554"/>
                    <a:gd name="connsiteY2" fmla="*/ 77298 h 116237"/>
                    <a:gd name="connsiteX3" fmla="*/ 44735 w 68554"/>
                    <a:gd name="connsiteY3" fmla="*/ 83691 h 116237"/>
                    <a:gd name="connsiteX4" fmla="*/ 46477 w 68554"/>
                    <a:gd name="connsiteY4" fmla="*/ 88921 h 116237"/>
                    <a:gd name="connsiteX5" fmla="*/ 50545 w 68554"/>
                    <a:gd name="connsiteY5" fmla="*/ 92409 h 116237"/>
                    <a:gd name="connsiteX6" fmla="*/ 57516 w 68554"/>
                    <a:gd name="connsiteY6" fmla="*/ 93571 h 116237"/>
                    <a:gd name="connsiteX7" fmla="*/ 63326 w 68554"/>
                    <a:gd name="connsiteY7" fmla="*/ 92990 h 116237"/>
                    <a:gd name="connsiteX8" fmla="*/ 68554 w 68554"/>
                    <a:gd name="connsiteY8" fmla="*/ 90665 h 116237"/>
                    <a:gd name="connsiteX9" fmla="*/ 68554 w 68554"/>
                    <a:gd name="connsiteY9" fmla="*/ 113331 h 116237"/>
                    <a:gd name="connsiteX10" fmla="*/ 59259 w 68554"/>
                    <a:gd name="connsiteY10" fmla="*/ 115656 h 116237"/>
                    <a:gd name="connsiteX11" fmla="*/ 49382 w 68554"/>
                    <a:gd name="connsiteY11" fmla="*/ 116237 h 116237"/>
                    <a:gd name="connsiteX12" fmla="*/ 36601 w 68554"/>
                    <a:gd name="connsiteY12" fmla="*/ 115075 h 116237"/>
                    <a:gd name="connsiteX13" fmla="*/ 26725 w 68554"/>
                    <a:gd name="connsiteY13" fmla="*/ 110425 h 116237"/>
                    <a:gd name="connsiteX14" fmla="*/ 19753 w 68554"/>
                    <a:gd name="connsiteY14" fmla="*/ 102289 h 116237"/>
                    <a:gd name="connsiteX15" fmla="*/ 17429 w 68554"/>
                    <a:gd name="connsiteY15" fmla="*/ 90084 h 116237"/>
                    <a:gd name="connsiteX16" fmla="*/ 17429 w 68554"/>
                    <a:gd name="connsiteY16" fmla="*/ 48238 h 116237"/>
                    <a:gd name="connsiteX17" fmla="*/ 0 w 68554"/>
                    <a:gd name="connsiteY17" fmla="*/ 48238 h 116237"/>
                    <a:gd name="connsiteX18" fmla="*/ 0 w 68554"/>
                    <a:gd name="connsiteY18" fmla="*/ 26734 h 116237"/>
                    <a:gd name="connsiteX19" fmla="*/ 17429 w 68554"/>
                    <a:gd name="connsiteY19" fmla="*/ 26734 h 116237"/>
                    <a:gd name="connsiteX20" fmla="*/ 17429 w 68554"/>
                    <a:gd name="connsiteY20" fmla="*/ 0 h 116237"/>
                    <a:gd name="connsiteX21" fmla="*/ 44735 w 68554"/>
                    <a:gd name="connsiteY21" fmla="*/ 0 h 116237"/>
                    <a:gd name="connsiteX22" fmla="*/ 44735 w 68554"/>
                    <a:gd name="connsiteY22" fmla="*/ 26153 h 116237"/>
                    <a:gd name="connsiteX23" fmla="*/ 68554 w 68554"/>
                    <a:gd name="connsiteY23" fmla="*/ 26153 h 116237"/>
                    <a:gd name="connsiteX24" fmla="*/ 68554 w 68554"/>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6237">
                      <a:moveTo>
                        <a:pt x="67974" y="47657"/>
                      </a:moveTo>
                      <a:lnTo>
                        <a:pt x="44154" y="47657"/>
                      </a:lnTo>
                      <a:lnTo>
                        <a:pt x="44154" y="77298"/>
                      </a:lnTo>
                      <a:cubicBezTo>
                        <a:pt x="44154" y="79623"/>
                        <a:pt x="44154" y="81947"/>
                        <a:pt x="44735" y="83691"/>
                      </a:cubicBezTo>
                      <a:cubicBezTo>
                        <a:pt x="45316" y="85434"/>
                        <a:pt x="45316" y="87178"/>
                        <a:pt x="46477" y="88921"/>
                      </a:cubicBezTo>
                      <a:cubicBezTo>
                        <a:pt x="47059" y="90084"/>
                        <a:pt x="48801" y="91246"/>
                        <a:pt x="50545" y="92409"/>
                      </a:cubicBezTo>
                      <a:cubicBezTo>
                        <a:pt x="52287" y="92990"/>
                        <a:pt x="54611" y="93571"/>
                        <a:pt x="57516" y="93571"/>
                      </a:cubicBezTo>
                      <a:cubicBezTo>
                        <a:pt x="59259" y="93571"/>
                        <a:pt x="61002" y="93571"/>
                        <a:pt x="63326" y="92990"/>
                      </a:cubicBezTo>
                      <a:cubicBezTo>
                        <a:pt x="65650" y="92409"/>
                        <a:pt x="67393" y="91827"/>
                        <a:pt x="68554" y="90665"/>
                      </a:cubicBezTo>
                      <a:lnTo>
                        <a:pt x="68554" y="113331"/>
                      </a:lnTo>
                      <a:cubicBezTo>
                        <a:pt x="65650" y="114494"/>
                        <a:pt x="62164" y="115075"/>
                        <a:pt x="59259" y="115656"/>
                      </a:cubicBezTo>
                      <a:cubicBezTo>
                        <a:pt x="55773" y="116237"/>
                        <a:pt x="52869" y="116237"/>
                        <a:pt x="49382" y="116237"/>
                      </a:cubicBezTo>
                      <a:cubicBezTo>
                        <a:pt x="44735" y="116237"/>
                        <a:pt x="40668" y="115656"/>
                        <a:pt x="36601" y="115075"/>
                      </a:cubicBezTo>
                      <a:cubicBezTo>
                        <a:pt x="32535" y="113912"/>
                        <a:pt x="29630" y="112750"/>
                        <a:pt x="26725" y="110425"/>
                      </a:cubicBezTo>
                      <a:cubicBezTo>
                        <a:pt x="23820" y="108101"/>
                        <a:pt x="21496" y="105776"/>
                        <a:pt x="19753" y="102289"/>
                      </a:cubicBezTo>
                      <a:cubicBezTo>
                        <a:pt x="18011" y="98802"/>
                        <a:pt x="17429" y="94733"/>
                        <a:pt x="17429" y="90084"/>
                      </a:cubicBezTo>
                      <a:lnTo>
                        <a:pt x="17429" y="48238"/>
                      </a:lnTo>
                      <a:lnTo>
                        <a:pt x="0" y="48238"/>
                      </a:lnTo>
                      <a:lnTo>
                        <a:pt x="0" y="26734"/>
                      </a:lnTo>
                      <a:lnTo>
                        <a:pt x="17429" y="26734"/>
                      </a:lnTo>
                      <a:lnTo>
                        <a:pt x="17429" y="0"/>
                      </a:lnTo>
                      <a:lnTo>
                        <a:pt x="44735" y="0"/>
                      </a:lnTo>
                      <a:lnTo>
                        <a:pt x="44735"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FE14A5F5-6C77-2299-71B1-360276C06CF8}"/>
                    </a:ext>
                  </a:extLst>
                </p:cNvPr>
                <p:cNvSpPr/>
                <p:nvPr/>
              </p:nvSpPr>
              <p:spPr>
                <a:xfrm>
                  <a:off x="7526922" y="4317634"/>
                  <a:ext cx="85401" cy="137740"/>
                </a:xfrm>
                <a:custGeom>
                  <a:avLst/>
                  <a:gdLst>
                    <a:gd name="connsiteX0" fmla="*/ 27886 w 85401"/>
                    <a:gd name="connsiteY0" fmla="*/ 1162 h 137740"/>
                    <a:gd name="connsiteX1" fmla="*/ 27886 w 85401"/>
                    <a:gd name="connsiteY1" fmla="*/ 62187 h 137740"/>
                    <a:gd name="connsiteX2" fmla="*/ 28467 w 85401"/>
                    <a:gd name="connsiteY2" fmla="*/ 62187 h 137740"/>
                    <a:gd name="connsiteX3" fmla="*/ 31372 w 85401"/>
                    <a:gd name="connsiteY3" fmla="*/ 56956 h 137740"/>
                    <a:gd name="connsiteX4" fmla="*/ 36601 w 85401"/>
                    <a:gd name="connsiteY4" fmla="*/ 52307 h 137740"/>
                    <a:gd name="connsiteX5" fmla="*/ 43573 w 85401"/>
                    <a:gd name="connsiteY5" fmla="*/ 48819 h 137740"/>
                    <a:gd name="connsiteX6" fmla="*/ 52868 w 85401"/>
                    <a:gd name="connsiteY6" fmla="*/ 47657 h 137740"/>
                    <a:gd name="connsiteX7" fmla="*/ 69716 w 85401"/>
                    <a:gd name="connsiteY7" fmla="*/ 50563 h 137740"/>
                    <a:gd name="connsiteX8" fmla="*/ 79592 w 85401"/>
                    <a:gd name="connsiteY8" fmla="*/ 59281 h 137740"/>
                    <a:gd name="connsiteX9" fmla="*/ 84240 w 85401"/>
                    <a:gd name="connsiteY9" fmla="*/ 72648 h 137740"/>
                    <a:gd name="connsiteX10" fmla="*/ 85402 w 85401"/>
                    <a:gd name="connsiteY10" fmla="*/ 88921 h 137740"/>
                    <a:gd name="connsiteX11" fmla="*/ 85402 w 85401"/>
                    <a:gd name="connsiteY11" fmla="*/ 137741 h 137740"/>
                    <a:gd name="connsiteX12" fmla="*/ 58097 w 85401"/>
                    <a:gd name="connsiteY12" fmla="*/ 137741 h 137740"/>
                    <a:gd name="connsiteX13" fmla="*/ 58097 w 85401"/>
                    <a:gd name="connsiteY13" fmla="*/ 94733 h 137740"/>
                    <a:gd name="connsiteX14" fmla="*/ 58097 w 85401"/>
                    <a:gd name="connsiteY14" fmla="*/ 86597 h 137740"/>
                    <a:gd name="connsiteX15" fmla="*/ 56354 w 85401"/>
                    <a:gd name="connsiteY15" fmla="*/ 79041 h 137740"/>
                    <a:gd name="connsiteX16" fmla="*/ 52287 w 85401"/>
                    <a:gd name="connsiteY16" fmla="*/ 73229 h 137740"/>
                    <a:gd name="connsiteX17" fmla="*/ 44153 w 85401"/>
                    <a:gd name="connsiteY17" fmla="*/ 70904 h 137740"/>
                    <a:gd name="connsiteX18" fmla="*/ 35439 w 85401"/>
                    <a:gd name="connsiteY18" fmla="*/ 72648 h 137740"/>
                    <a:gd name="connsiteX19" fmla="*/ 30210 w 85401"/>
                    <a:gd name="connsiteY19" fmla="*/ 77879 h 137740"/>
                    <a:gd name="connsiteX20" fmla="*/ 27886 w 85401"/>
                    <a:gd name="connsiteY20" fmla="*/ 84853 h 137740"/>
                    <a:gd name="connsiteX21" fmla="*/ 27305 w 85401"/>
                    <a:gd name="connsiteY21" fmla="*/ 92990 h 137740"/>
                    <a:gd name="connsiteX22" fmla="*/ 27305 w 85401"/>
                    <a:gd name="connsiteY22" fmla="*/ 137160 h 137740"/>
                    <a:gd name="connsiteX23" fmla="*/ 0 w 85401"/>
                    <a:gd name="connsiteY23" fmla="*/ 137160 h 137740"/>
                    <a:gd name="connsiteX24" fmla="*/ 0 w 85401"/>
                    <a:gd name="connsiteY24" fmla="*/ 0 h 137740"/>
                    <a:gd name="connsiteX25" fmla="*/ 27886 w 85401"/>
                    <a:gd name="connsiteY25" fmla="*/ 0 h 13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137740">
                      <a:moveTo>
                        <a:pt x="27886" y="1162"/>
                      </a:moveTo>
                      <a:lnTo>
                        <a:pt x="27886" y="62187"/>
                      </a:lnTo>
                      <a:lnTo>
                        <a:pt x="28467" y="62187"/>
                      </a:lnTo>
                      <a:cubicBezTo>
                        <a:pt x="29048" y="60443"/>
                        <a:pt x="30210" y="58700"/>
                        <a:pt x="31372" y="56956"/>
                      </a:cubicBezTo>
                      <a:cubicBezTo>
                        <a:pt x="33115" y="55213"/>
                        <a:pt x="34858" y="53469"/>
                        <a:pt x="36601" y="52307"/>
                      </a:cubicBezTo>
                      <a:cubicBezTo>
                        <a:pt x="38925" y="51144"/>
                        <a:pt x="41249" y="49982"/>
                        <a:pt x="43573" y="48819"/>
                      </a:cubicBezTo>
                      <a:cubicBezTo>
                        <a:pt x="46477" y="48238"/>
                        <a:pt x="49382" y="47657"/>
                        <a:pt x="52868" y="47657"/>
                      </a:cubicBezTo>
                      <a:cubicBezTo>
                        <a:pt x="59839" y="47657"/>
                        <a:pt x="65068" y="48819"/>
                        <a:pt x="69716" y="50563"/>
                      </a:cubicBezTo>
                      <a:cubicBezTo>
                        <a:pt x="73783" y="52888"/>
                        <a:pt x="77268" y="55794"/>
                        <a:pt x="79592" y="59281"/>
                      </a:cubicBezTo>
                      <a:cubicBezTo>
                        <a:pt x="81916" y="62768"/>
                        <a:pt x="83659" y="67417"/>
                        <a:pt x="84240" y="72648"/>
                      </a:cubicBezTo>
                      <a:cubicBezTo>
                        <a:pt x="84821" y="77879"/>
                        <a:pt x="85402" y="83110"/>
                        <a:pt x="85402" y="88921"/>
                      </a:cubicBezTo>
                      <a:lnTo>
                        <a:pt x="85402" y="137741"/>
                      </a:lnTo>
                      <a:lnTo>
                        <a:pt x="58097" y="137741"/>
                      </a:lnTo>
                      <a:lnTo>
                        <a:pt x="58097" y="94733"/>
                      </a:lnTo>
                      <a:cubicBezTo>
                        <a:pt x="58097" y="92408"/>
                        <a:pt x="58097" y="89503"/>
                        <a:pt x="58097" y="86597"/>
                      </a:cubicBezTo>
                      <a:cubicBezTo>
                        <a:pt x="58097" y="83691"/>
                        <a:pt x="57515" y="81366"/>
                        <a:pt x="56354" y="79041"/>
                      </a:cubicBezTo>
                      <a:cubicBezTo>
                        <a:pt x="55192" y="76716"/>
                        <a:pt x="54030" y="74973"/>
                        <a:pt x="52287" y="73229"/>
                      </a:cubicBezTo>
                      <a:cubicBezTo>
                        <a:pt x="50544" y="72067"/>
                        <a:pt x="47639" y="70904"/>
                        <a:pt x="44153" y="70904"/>
                      </a:cubicBezTo>
                      <a:cubicBezTo>
                        <a:pt x="40668" y="70904"/>
                        <a:pt x="37763" y="71486"/>
                        <a:pt x="35439" y="72648"/>
                      </a:cubicBezTo>
                      <a:cubicBezTo>
                        <a:pt x="33115" y="73810"/>
                        <a:pt x="31372" y="75554"/>
                        <a:pt x="30210" y="77879"/>
                      </a:cubicBezTo>
                      <a:cubicBezTo>
                        <a:pt x="29048" y="80204"/>
                        <a:pt x="28467" y="82528"/>
                        <a:pt x="27886" y="84853"/>
                      </a:cubicBezTo>
                      <a:cubicBezTo>
                        <a:pt x="27305" y="87759"/>
                        <a:pt x="27305" y="90084"/>
                        <a:pt x="27305" y="92990"/>
                      </a:cubicBezTo>
                      <a:lnTo>
                        <a:pt x="27305"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1C23410D-ADD3-C3D1-7A02-CCA5622E4C43}"/>
                    </a:ext>
                  </a:extLst>
                </p:cNvPr>
                <p:cNvSpPr/>
                <p:nvPr/>
              </p:nvSpPr>
              <p:spPr>
                <a:xfrm>
                  <a:off x="76384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7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7"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B5CA2E1F-30BF-A4FE-AC92-F0A81D68AA39}"/>
                    </a:ext>
                  </a:extLst>
                </p:cNvPr>
                <p:cNvSpPr/>
                <p:nvPr/>
              </p:nvSpPr>
              <p:spPr>
                <a:xfrm>
                  <a:off x="7747690" y="4324027"/>
                  <a:ext cx="31371" cy="131929"/>
                </a:xfrm>
                <a:custGeom>
                  <a:avLst/>
                  <a:gdLst>
                    <a:gd name="connsiteX0" fmla="*/ 0 w 31371"/>
                    <a:gd name="connsiteY0" fmla="*/ 15692 h 131929"/>
                    <a:gd name="connsiteX1" fmla="*/ 4647 w 31371"/>
                    <a:gd name="connsiteY1" fmla="*/ 4649 h 131929"/>
                    <a:gd name="connsiteX2" fmla="*/ 15686 w 31371"/>
                    <a:gd name="connsiteY2" fmla="*/ 0 h 131929"/>
                    <a:gd name="connsiteX3" fmla="*/ 26724 w 31371"/>
                    <a:gd name="connsiteY3" fmla="*/ 4649 h 131929"/>
                    <a:gd name="connsiteX4" fmla="*/ 31372 w 31371"/>
                    <a:gd name="connsiteY4" fmla="*/ 15692 h 131929"/>
                    <a:gd name="connsiteX5" fmla="*/ 26724 w 31371"/>
                    <a:gd name="connsiteY5" fmla="*/ 26734 h 131929"/>
                    <a:gd name="connsiteX6" fmla="*/ 15686 w 31371"/>
                    <a:gd name="connsiteY6" fmla="*/ 31384 h 131929"/>
                    <a:gd name="connsiteX7" fmla="*/ 4647 w 31371"/>
                    <a:gd name="connsiteY7" fmla="*/ 26734 h 131929"/>
                    <a:gd name="connsiteX8" fmla="*/ 0 w 31371"/>
                    <a:gd name="connsiteY8" fmla="*/ 15692 h 131929"/>
                    <a:gd name="connsiteX9" fmla="*/ 2323 w 31371"/>
                    <a:gd name="connsiteY9" fmla="*/ 43589 h 131929"/>
                    <a:gd name="connsiteX10" fmla="*/ 29629 w 31371"/>
                    <a:gd name="connsiteY10" fmla="*/ 43589 h 131929"/>
                    <a:gd name="connsiteX11" fmla="*/ 29629 w 31371"/>
                    <a:gd name="connsiteY11" fmla="*/ 131929 h 131929"/>
                    <a:gd name="connsiteX12" fmla="*/ 2323 w 31371"/>
                    <a:gd name="connsiteY12" fmla="*/ 131929 h 131929"/>
                    <a:gd name="connsiteX13" fmla="*/ 2323 w 31371"/>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131929">
                      <a:moveTo>
                        <a:pt x="0" y="15692"/>
                      </a:moveTo>
                      <a:cubicBezTo>
                        <a:pt x="0" y="11624"/>
                        <a:pt x="1742" y="7555"/>
                        <a:pt x="4647" y="4649"/>
                      </a:cubicBezTo>
                      <a:cubicBezTo>
                        <a:pt x="7552" y="1743"/>
                        <a:pt x="11619" y="0"/>
                        <a:pt x="15686" y="0"/>
                      </a:cubicBezTo>
                      <a:cubicBezTo>
                        <a:pt x="19752" y="0"/>
                        <a:pt x="23820" y="1743"/>
                        <a:pt x="26724" y="4649"/>
                      </a:cubicBezTo>
                      <a:cubicBezTo>
                        <a:pt x="29629" y="7555"/>
                        <a:pt x="31372" y="11624"/>
                        <a:pt x="31372" y="15692"/>
                      </a:cubicBezTo>
                      <a:cubicBezTo>
                        <a:pt x="31372" y="19760"/>
                        <a:pt x="29629" y="23829"/>
                        <a:pt x="26724" y="26734"/>
                      </a:cubicBezTo>
                      <a:cubicBezTo>
                        <a:pt x="23820" y="29640"/>
                        <a:pt x="19752" y="31384"/>
                        <a:pt x="15686" y="31384"/>
                      </a:cubicBezTo>
                      <a:cubicBezTo>
                        <a:pt x="11619" y="31384"/>
                        <a:pt x="7552" y="29640"/>
                        <a:pt x="4647" y="26734"/>
                      </a:cubicBezTo>
                      <a:cubicBezTo>
                        <a:pt x="1742" y="23829"/>
                        <a:pt x="0" y="20342"/>
                        <a:pt x="0" y="15692"/>
                      </a:cubicBezTo>
                      <a:close/>
                      <a:moveTo>
                        <a:pt x="2323" y="43589"/>
                      </a:moveTo>
                      <a:lnTo>
                        <a:pt x="29629" y="43589"/>
                      </a:lnTo>
                      <a:lnTo>
                        <a:pt x="29629" y="131929"/>
                      </a:lnTo>
                      <a:lnTo>
                        <a:pt x="2323" y="131929"/>
                      </a:lnTo>
                      <a:lnTo>
                        <a:pt x="2323" y="43589"/>
                      </a:lnTo>
                      <a:close/>
                    </a:path>
                  </a:pathLst>
                </a:custGeom>
                <a:solidFill>
                  <a:srgbClr val="0576AE"/>
                </a:solidFill>
                <a:ln w="580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575D2AD-3B03-39A1-5072-BB3C1A86057D}"/>
                    </a:ext>
                  </a:extLst>
                </p:cNvPr>
                <p:cNvSpPr/>
                <p:nvPr/>
              </p:nvSpPr>
              <p:spPr>
                <a:xfrm>
                  <a:off x="7800558" y="4366453"/>
                  <a:ext cx="80754" cy="92989"/>
                </a:xfrm>
                <a:custGeom>
                  <a:avLst/>
                  <a:gdLst>
                    <a:gd name="connsiteX0" fmla="*/ 62744 w 80754"/>
                    <a:gd name="connsiteY0" fmla="*/ 29641 h 92989"/>
                    <a:gd name="connsiteX1" fmla="*/ 56934 w 80754"/>
                    <a:gd name="connsiteY1" fmla="*/ 24991 h 92989"/>
                    <a:gd name="connsiteX2" fmla="*/ 49382 w 80754"/>
                    <a:gd name="connsiteY2" fmla="*/ 23247 h 92989"/>
                    <a:gd name="connsiteX3" fmla="*/ 33115 w 80754"/>
                    <a:gd name="connsiteY3" fmla="*/ 29641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1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1"/>
                      </a:moveTo>
                      <a:cubicBezTo>
                        <a:pt x="61582" y="27897"/>
                        <a:pt x="59258" y="26153"/>
                        <a:pt x="56934" y="24991"/>
                      </a:cubicBezTo>
                      <a:cubicBezTo>
                        <a:pt x="54611" y="23829"/>
                        <a:pt x="51706" y="23247"/>
                        <a:pt x="49382" y="23247"/>
                      </a:cubicBezTo>
                      <a:cubicBezTo>
                        <a:pt x="42410" y="23247"/>
                        <a:pt x="37182" y="25572"/>
                        <a:pt x="33115" y="29641"/>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6"/>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1"/>
                      </a:lnTo>
                      <a:close/>
                    </a:path>
                  </a:pathLst>
                </a:custGeom>
                <a:solidFill>
                  <a:srgbClr val="0576AE"/>
                </a:solidFill>
                <a:ln w="580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3FD9D621-4C62-2670-F7B3-F77B6AFC93B9}"/>
                    </a:ext>
                  </a:extLst>
                </p:cNvPr>
                <p:cNvSpPr/>
                <p:nvPr/>
              </p:nvSpPr>
              <p:spPr>
                <a:xfrm>
                  <a:off x="7947542" y="4367616"/>
                  <a:ext cx="152794" cy="88340"/>
                </a:xfrm>
                <a:custGeom>
                  <a:avLst/>
                  <a:gdLst>
                    <a:gd name="connsiteX0" fmla="*/ 0 w 152794"/>
                    <a:gd name="connsiteY0" fmla="*/ 0 h 88340"/>
                    <a:gd name="connsiteX1" fmla="*/ 29048 w 152794"/>
                    <a:gd name="connsiteY1" fmla="*/ 0 h 88340"/>
                    <a:gd name="connsiteX2" fmla="*/ 47059 w 152794"/>
                    <a:gd name="connsiteY2" fmla="*/ 55213 h 88340"/>
                    <a:gd name="connsiteX3" fmla="*/ 47640 w 152794"/>
                    <a:gd name="connsiteY3" fmla="*/ 55213 h 88340"/>
                    <a:gd name="connsiteX4" fmla="*/ 62745 w 152794"/>
                    <a:gd name="connsiteY4" fmla="*/ 0 h 88340"/>
                    <a:gd name="connsiteX5" fmla="*/ 92374 w 152794"/>
                    <a:gd name="connsiteY5" fmla="*/ 0 h 88340"/>
                    <a:gd name="connsiteX6" fmla="*/ 108641 w 152794"/>
                    <a:gd name="connsiteY6" fmla="*/ 55213 h 88340"/>
                    <a:gd name="connsiteX7" fmla="*/ 109222 w 152794"/>
                    <a:gd name="connsiteY7" fmla="*/ 55213 h 88340"/>
                    <a:gd name="connsiteX8" fmla="*/ 125490 w 152794"/>
                    <a:gd name="connsiteY8" fmla="*/ 0 h 88340"/>
                    <a:gd name="connsiteX9" fmla="*/ 152795 w 152794"/>
                    <a:gd name="connsiteY9" fmla="*/ 0 h 88340"/>
                    <a:gd name="connsiteX10" fmla="*/ 121422 w 152794"/>
                    <a:gd name="connsiteY10" fmla="*/ 88340 h 88340"/>
                    <a:gd name="connsiteX11" fmla="*/ 94698 w 152794"/>
                    <a:gd name="connsiteY11" fmla="*/ 88340 h 88340"/>
                    <a:gd name="connsiteX12" fmla="*/ 76107 w 152794"/>
                    <a:gd name="connsiteY12" fmla="*/ 29640 h 88340"/>
                    <a:gd name="connsiteX13" fmla="*/ 75526 w 152794"/>
                    <a:gd name="connsiteY13" fmla="*/ 29640 h 88340"/>
                    <a:gd name="connsiteX14" fmla="*/ 59259 w 152794"/>
                    <a:gd name="connsiteY14" fmla="*/ 88340 h 88340"/>
                    <a:gd name="connsiteX15" fmla="*/ 31953 w 152794"/>
                    <a:gd name="connsiteY15" fmla="*/ 88340 h 88340"/>
                    <a:gd name="connsiteX16" fmla="*/ 0 w 152794"/>
                    <a:gd name="connsiteY16" fmla="*/ 0 h 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794" h="88340">
                      <a:moveTo>
                        <a:pt x="0" y="0"/>
                      </a:moveTo>
                      <a:lnTo>
                        <a:pt x="29048" y="0"/>
                      </a:lnTo>
                      <a:lnTo>
                        <a:pt x="47059" y="55213"/>
                      </a:lnTo>
                      <a:lnTo>
                        <a:pt x="47640" y="55213"/>
                      </a:lnTo>
                      <a:lnTo>
                        <a:pt x="62745" y="0"/>
                      </a:lnTo>
                      <a:lnTo>
                        <a:pt x="92374" y="0"/>
                      </a:lnTo>
                      <a:lnTo>
                        <a:pt x="108641" y="55213"/>
                      </a:lnTo>
                      <a:lnTo>
                        <a:pt x="109222" y="55213"/>
                      </a:lnTo>
                      <a:lnTo>
                        <a:pt x="125490" y="0"/>
                      </a:lnTo>
                      <a:lnTo>
                        <a:pt x="152795" y="0"/>
                      </a:lnTo>
                      <a:lnTo>
                        <a:pt x="121422" y="88340"/>
                      </a:lnTo>
                      <a:lnTo>
                        <a:pt x="94698" y="88340"/>
                      </a:lnTo>
                      <a:lnTo>
                        <a:pt x="76107" y="29640"/>
                      </a:lnTo>
                      <a:lnTo>
                        <a:pt x="75526" y="29640"/>
                      </a:lnTo>
                      <a:lnTo>
                        <a:pt x="59259" y="88340"/>
                      </a:lnTo>
                      <a:lnTo>
                        <a:pt x="31953" y="88340"/>
                      </a:lnTo>
                      <a:lnTo>
                        <a:pt x="0" y="0"/>
                      </a:lnTo>
                      <a:close/>
                    </a:path>
                  </a:pathLst>
                </a:custGeom>
                <a:solidFill>
                  <a:srgbClr val="0576AE"/>
                </a:solidFill>
                <a:ln w="580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6DCA50D2-4644-CB48-319A-E9F9FD085E4D}"/>
                    </a:ext>
                  </a:extLst>
                </p:cNvPr>
                <p:cNvSpPr/>
                <p:nvPr/>
              </p:nvSpPr>
              <p:spPr>
                <a:xfrm>
                  <a:off x="8112537" y="4365291"/>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6 w 98764"/>
                    <a:gd name="connsiteY18" fmla="*/ 62768 h 92989"/>
                    <a:gd name="connsiteX19" fmla="*/ 49382 w 98764"/>
                    <a:gd name="connsiteY19" fmla="*/ 69161 h 92989"/>
                    <a:gd name="connsiteX20" fmla="*/ 65650 w 98764"/>
                    <a:gd name="connsiteY20" fmla="*/ 62768 h 92989"/>
                    <a:gd name="connsiteX21" fmla="*/ 71459 w 98764"/>
                    <a:gd name="connsiteY21" fmla="*/ 46495 h 92989"/>
                    <a:gd name="connsiteX22" fmla="*/ 65650 w 98764"/>
                    <a:gd name="connsiteY22" fmla="*/ 30222 h 92989"/>
                    <a:gd name="connsiteX23" fmla="*/ 49382 w 98764"/>
                    <a:gd name="connsiteY23" fmla="*/ 23829 h 92989"/>
                    <a:gd name="connsiteX24" fmla="*/ 33116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8"/>
                        <a:pt x="56354" y="92990"/>
                        <a:pt x="49382" y="92990"/>
                      </a:cubicBezTo>
                      <a:cubicBezTo>
                        <a:pt x="42411" y="92990"/>
                        <a:pt x="36020" y="91828"/>
                        <a:pt x="30211"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6" y="62768"/>
                      </a:cubicBezTo>
                      <a:cubicBezTo>
                        <a:pt x="37182" y="66836"/>
                        <a:pt x="42411" y="69161"/>
                        <a:pt x="49382" y="69161"/>
                      </a:cubicBezTo>
                      <a:cubicBezTo>
                        <a:pt x="56354" y="69161"/>
                        <a:pt x="61582" y="66836"/>
                        <a:pt x="65650" y="62768"/>
                      </a:cubicBezTo>
                      <a:cubicBezTo>
                        <a:pt x="69716" y="58700"/>
                        <a:pt x="71459" y="53469"/>
                        <a:pt x="71459" y="46495"/>
                      </a:cubicBezTo>
                      <a:cubicBezTo>
                        <a:pt x="71459" y="40102"/>
                        <a:pt x="69716" y="34290"/>
                        <a:pt x="65650" y="30222"/>
                      </a:cubicBezTo>
                      <a:cubicBezTo>
                        <a:pt x="61582" y="26153"/>
                        <a:pt x="56354" y="23829"/>
                        <a:pt x="49382" y="23829"/>
                      </a:cubicBezTo>
                      <a:cubicBezTo>
                        <a:pt x="42411" y="23829"/>
                        <a:pt x="37182" y="26153"/>
                        <a:pt x="33116"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6FF40B4-1E70-AF22-9168-D94913F3C6AF}"/>
                    </a:ext>
                  </a:extLst>
                </p:cNvPr>
                <p:cNvSpPr/>
                <p:nvPr/>
              </p:nvSpPr>
              <p:spPr>
                <a:xfrm>
                  <a:off x="8232798"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4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2 w 140013"/>
                    <a:gd name="connsiteY10" fmla="*/ 4068 h 91246"/>
                    <a:gd name="connsiteX11" fmla="*/ 108060 w 140013"/>
                    <a:gd name="connsiteY11" fmla="*/ 581 h 91246"/>
                    <a:gd name="connsiteX12" fmla="*/ 123165 w 140013"/>
                    <a:gd name="connsiteY12" fmla="*/ 3487 h 91246"/>
                    <a:gd name="connsiteX13" fmla="*/ 133041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7 w 140013"/>
                    <a:gd name="connsiteY17" fmla="*/ 91246 h 91246"/>
                    <a:gd name="connsiteX18" fmla="*/ 112707 w 140013"/>
                    <a:gd name="connsiteY18" fmla="*/ 40102 h 91246"/>
                    <a:gd name="connsiteX19" fmla="*/ 109802 w 140013"/>
                    <a:gd name="connsiteY19" fmla="*/ 29641 h 91246"/>
                    <a:gd name="connsiteX20" fmla="*/ 100507 w 140013"/>
                    <a:gd name="connsiteY20" fmla="*/ 24991 h 91246"/>
                    <a:gd name="connsiteX21" fmla="*/ 92373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4 w 140013"/>
                    <a:gd name="connsiteY31" fmla="*/ 24991 h 91246"/>
                    <a:gd name="connsiteX32" fmla="*/ 36020 w 140013"/>
                    <a:gd name="connsiteY32" fmla="*/ 26735 h 91246"/>
                    <a:gd name="connsiteX33" fmla="*/ 30791 w 140013"/>
                    <a:gd name="connsiteY33" fmla="*/ 31965 h 91246"/>
                    <a:gd name="connsiteX34" fmla="*/ 28467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8" y="0"/>
                        <a:pt x="64487" y="1162"/>
                        <a:pt x="69135" y="4068"/>
                      </a:cubicBezTo>
                      <a:cubicBezTo>
                        <a:pt x="73783" y="6393"/>
                        <a:pt x="77268" y="10462"/>
                        <a:pt x="80173" y="16274"/>
                      </a:cubicBezTo>
                      <a:cubicBezTo>
                        <a:pt x="83078" y="10462"/>
                        <a:pt x="87145" y="6393"/>
                        <a:pt x="91792" y="4068"/>
                      </a:cubicBezTo>
                      <a:cubicBezTo>
                        <a:pt x="96440" y="1744"/>
                        <a:pt x="101669" y="581"/>
                        <a:pt x="108060" y="581"/>
                      </a:cubicBezTo>
                      <a:cubicBezTo>
                        <a:pt x="113869" y="581"/>
                        <a:pt x="119098" y="1744"/>
                        <a:pt x="123165" y="3487"/>
                      </a:cubicBezTo>
                      <a:cubicBezTo>
                        <a:pt x="127231" y="5231"/>
                        <a:pt x="130136" y="8137"/>
                        <a:pt x="133041" y="11624"/>
                      </a:cubicBezTo>
                      <a:cubicBezTo>
                        <a:pt x="135365" y="15111"/>
                        <a:pt x="137108" y="19179"/>
                        <a:pt x="138270" y="23829"/>
                      </a:cubicBezTo>
                      <a:cubicBezTo>
                        <a:pt x="139432" y="28478"/>
                        <a:pt x="140013" y="33709"/>
                        <a:pt x="140013" y="38940"/>
                      </a:cubicBezTo>
                      <a:lnTo>
                        <a:pt x="140013" y="91246"/>
                      </a:lnTo>
                      <a:lnTo>
                        <a:pt x="112707" y="91246"/>
                      </a:lnTo>
                      <a:lnTo>
                        <a:pt x="112707" y="40102"/>
                      </a:lnTo>
                      <a:cubicBezTo>
                        <a:pt x="112707" y="36034"/>
                        <a:pt x="111545" y="32547"/>
                        <a:pt x="109802" y="29641"/>
                      </a:cubicBezTo>
                      <a:cubicBezTo>
                        <a:pt x="108060" y="26735"/>
                        <a:pt x="105155" y="24991"/>
                        <a:pt x="100507" y="24991"/>
                      </a:cubicBezTo>
                      <a:cubicBezTo>
                        <a:pt x="97602" y="24991"/>
                        <a:pt x="94697" y="25572"/>
                        <a:pt x="92373"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0" y="30222"/>
                        <a:pt x="53449" y="28478"/>
                        <a:pt x="51706" y="27316"/>
                      </a:cubicBezTo>
                      <a:cubicBezTo>
                        <a:pt x="49963" y="26153"/>
                        <a:pt x="47639" y="24991"/>
                        <a:pt x="44734" y="24991"/>
                      </a:cubicBezTo>
                      <a:cubicBezTo>
                        <a:pt x="41249" y="24991"/>
                        <a:pt x="38344" y="25572"/>
                        <a:pt x="36020" y="26735"/>
                      </a:cubicBezTo>
                      <a:cubicBezTo>
                        <a:pt x="33696" y="27897"/>
                        <a:pt x="31953" y="29641"/>
                        <a:pt x="30791" y="31965"/>
                      </a:cubicBezTo>
                      <a:cubicBezTo>
                        <a:pt x="29629" y="34290"/>
                        <a:pt x="29048" y="36615"/>
                        <a:pt x="28467"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613245C3-6BC5-A0D0-2CD4-26799AC0706B}"/>
                    </a:ext>
                  </a:extLst>
                </p:cNvPr>
                <p:cNvSpPr/>
                <p:nvPr/>
              </p:nvSpPr>
              <p:spPr>
                <a:xfrm>
                  <a:off x="8394306"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1 w 90630"/>
                    <a:gd name="connsiteY3" fmla="*/ 89503 h 92989"/>
                    <a:gd name="connsiteX4" fmla="*/ 14524 w 90630"/>
                    <a:gd name="connsiteY4" fmla="*/ 80204 h 92989"/>
                    <a:gd name="connsiteX5" fmla="*/ 4067 w 90630"/>
                    <a:gd name="connsiteY5" fmla="*/ 65674 h 92989"/>
                    <a:gd name="connsiteX6" fmla="*/ 0 w 90630"/>
                    <a:gd name="connsiteY6" fmla="*/ 46495 h 92989"/>
                    <a:gd name="connsiteX7" fmla="*/ 4067 w 90630"/>
                    <a:gd name="connsiteY7" fmla="*/ 27316 h 92989"/>
                    <a:gd name="connsiteX8" fmla="*/ 14524 w 90630"/>
                    <a:gd name="connsiteY8" fmla="*/ 12786 h 92989"/>
                    <a:gd name="connsiteX9" fmla="*/ 30211 w 90630"/>
                    <a:gd name="connsiteY9" fmla="*/ 3487 h 92989"/>
                    <a:gd name="connsiteX10" fmla="*/ 49382 w 90630"/>
                    <a:gd name="connsiteY10" fmla="*/ 0 h 92989"/>
                    <a:gd name="connsiteX11" fmla="*/ 66811 w 90630"/>
                    <a:gd name="connsiteY11" fmla="*/ 3487 h 92989"/>
                    <a:gd name="connsiteX12" fmla="*/ 79593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6 w 90630"/>
                    <a:gd name="connsiteY16" fmla="*/ 55213 h 92989"/>
                    <a:gd name="connsiteX17" fmla="*/ 34277 w 90630"/>
                    <a:gd name="connsiteY17" fmla="*/ 67417 h 92989"/>
                    <a:gd name="connsiteX18" fmla="*/ 47640 w 90630"/>
                    <a:gd name="connsiteY18" fmla="*/ 72067 h 92989"/>
                    <a:gd name="connsiteX19" fmla="*/ 59259 w 90630"/>
                    <a:gd name="connsiteY19" fmla="*/ 69161 h 92989"/>
                    <a:gd name="connsiteX20" fmla="*/ 67392 w 90630"/>
                    <a:gd name="connsiteY20" fmla="*/ 61606 h 92989"/>
                    <a:gd name="connsiteX21" fmla="*/ 86564 w 90630"/>
                    <a:gd name="connsiteY21" fmla="*/ 75554 h 92989"/>
                    <a:gd name="connsiteX22" fmla="*/ 63906 w 90630"/>
                    <a:gd name="connsiteY22" fmla="*/ 37196 h 92989"/>
                    <a:gd name="connsiteX23" fmla="*/ 59259 w 90630"/>
                    <a:gd name="connsiteY23" fmla="*/ 25572 h 92989"/>
                    <a:gd name="connsiteX24" fmla="*/ 47058 w 90630"/>
                    <a:gd name="connsiteY24" fmla="*/ 20923 h 92989"/>
                    <a:gd name="connsiteX25" fmla="*/ 38925 w 90630"/>
                    <a:gd name="connsiteY25" fmla="*/ 22085 h 92989"/>
                    <a:gd name="connsiteX26" fmla="*/ 33116 w 90630"/>
                    <a:gd name="connsiteY26" fmla="*/ 25572 h 92989"/>
                    <a:gd name="connsiteX27" fmla="*/ 29048 w 90630"/>
                    <a:gd name="connsiteY27" fmla="*/ 30803 h 92989"/>
                    <a:gd name="connsiteX28" fmla="*/ 27306 w 90630"/>
                    <a:gd name="connsiteY28" fmla="*/ 37196 h 92989"/>
                    <a:gd name="connsiteX29" fmla="*/ 6390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8" y="81366"/>
                        <a:pt x="76688" y="85434"/>
                        <a:pt x="70297" y="88340"/>
                      </a:cubicBezTo>
                      <a:cubicBezTo>
                        <a:pt x="63906" y="91246"/>
                        <a:pt x="56935" y="92990"/>
                        <a:pt x="49382" y="92990"/>
                      </a:cubicBezTo>
                      <a:cubicBezTo>
                        <a:pt x="42411" y="92990"/>
                        <a:pt x="36020" y="91827"/>
                        <a:pt x="30211" y="89503"/>
                      </a:cubicBezTo>
                      <a:cubicBezTo>
                        <a:pt x="24401" y="87178"/>
                        <a:pt x="19172" y="84272"/>
                        <a:pt x="14524" y="80204"/>
                      </a:cubicBezTo>
                      <a:cubicBezTo>
                        <a:pt x="9877" y="76135"/>
                        <a:pt x="6391" y="71486"/>
                        <a:pt x="4067" y="65674"/>
                      </a:cubicBezTo>
                      <a:cubicBezTo>
                        <a:pt x="1743" y="59862"/>
                        <a:pt x="0" y="53469"/>
                        <a:pt x="0" y="46495"/>
                      </a:cubicBez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5773" y="0"/>
                        <a:pt x="61582" y="1162"/>
                        <a:pt x="66811" y="3487"/>
                      </a:cubicBezTo>
                      <a:cubicBezTo>
                        <a:pt x="72040" y="5812"/>
                        <a:pt x="76107" y="8718"/>
                        <a:pt x="79593" y="12786"/>
                      </a:cubicBezTo>
                      <a:cubicBezTo>
                        <a:pt x="83079" y="16855"/>
                        <a:pt x="85983" y="21504"/>
                        <a:pt x="87726" y="27316"/>
                      </a:cubicBezTo>
                      <a:cubicBezTo>
                        <a:pt x="89469" y="33128"/>
                        <a:pt x="90631" y="39521"/>
                        <a:pt x="90631" y="46495"/>
                      </a:cubicBezTo>
                      <a:lnTo>
                        <a:pt x="90631" y="55213"/>
                      </a:lnTo>
                      <a:lnTo>
                        <a:pt x="27306" y="55213"/>
                      </a:lnTo>
                      <a:cubicBezTo>
                        <a:pt x="28468" y="60444"/>
                        <a:pt x="30792" y="64512"/>
                        <a:pt x="34277" y="67417"/>
                      </a:cubicBezTo>
                      <a:cubicBezTo>
                        <a:pt x="37763" y="70323"/>
                        <a:pt x="42411" y="72067"/>
                        <a:pt x="47640" y="72067"/>
                      </a:cubicBezTo>
                      <a:cubicBezTo>
                        <a:pt x="52287" y="72067"/>
                        <a:pt x="55773" y="70905"/>
                        <a:pt x="59259" y="69161"/>
                      </a:cubicBezTo>
                      <a:cubicBezTo>
                        <a:pt x="62164" y="67417"/>
                        <a:pt x="65069" y="64512"/>
                        <a:pt x="67392" y="61606"/>
                      </a:cubicBezTo>
                      <a:lnTo>
                        <a:pt x="86564" y="75554"/>
                      </a:lnTo>
                      <a:close/>
                      <a:moveTo>
                        <a:pt x="63906" y="37196"/>
                      </a:moveTo>
                      <a:cubicBezTo>
                        <a:pt x="63906" y="32546"/>
                        <a:pt x="62745" y="28478"/>
                        <a:pt x="59259" y="25572"/>
                      </a:cubicBezTo>
                      <a:cubicBezTo>
                        <a:pt x="56354" y="22085"/>
                        <a:pt x="52287" y="20923"/>
                        <a:pt x="47058" y="20923"/>
                      </a:cubicBezTo>
                      <a:cubicBezTo>
                        <a:pt x="44153" y="20923"/>
                        <a:pt x="41249" y="21504"/>
                        <a:pt x="38925" y="22085"/>
                      </a:cubicBezTo>
                      <a:cubicBezTo>
                        <a:pt x="36601" y="23247"/>
                        <a:pt x="34858" y="24410"/>
                        <a:pt x="33116" y="25572"/>
                      </a:cubicBezTo>
                      <a:cubicBezTo>
                        <a:pt x="31372" y="27316"/>
                        <a:pt x="30211" y="29059"/>
                        <a:pt x="29048" y="30803"/>
                      </a:cubicBezTo>
                      <a:cubicBezTo>
                        <a:pt x="27887" y="32546"/>
                        <a:pt x="27887" y="34871"/>
                        <a:pt x="27306" y="37196"/>
                      </a:cubicBezTo>
                      <a:lnTo>
                        <a:pt x="63906" y="37196"/>
                      </a:lnTo>
                      <a:close/>
                    </a:path>
                  </a:pathLst>
                </a:custGeom>
                <a:solidFill>
                  <a:srgbClr val="0576AE"/>
                </a:solidFill>
                <a:ln w="580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7642CD0E-9BDC-BD0E-8ADD-8AF3C27BCE29}"/>
                    </a:ext>
                  </a:extLst>
                </p:cNvPr>
                <p:cNvSpPr/>
                <p:nvPr/>
              </p:nvSpPr>
              <p:spPr>
                <a:xfrm>
                  <a:off x="8508176"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5 w 85402"/>
                    <a:gd name="connsiteY3" fmla="*/ 14530 h 90083"/>
                    <a:gd name="connsiteX4" fmla="*/ 30211 w 85402"/>
                    <a:gd name="connsiteY4" fmla="*/ 9299 h 90083"/>
                    <a:gd name="connsiteX5" fmla="*/ 36020 w 85402"/>
                    <a:gd name="connsiteY5" fmla="*/ 4650 h 90083"/>
                    <a:gd name="connsiteX6" fmla="*/ 43573 w 85402"/>
                    <a:gd name="connsiteY6" fmla="*/ 1162 h 90083"/>
                    <a:gd name="connsiteX7" fmla="*/ 52869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4 w 85402"/>
                    <a:gd name="connsiteY18" fmla="*/ 23247 h 90083"/>
                    <a:gd name="connsiteX19" fmla="*/ 35440 w 85402"/>
                    <a:gd name="connsiteY19" fmla="*/ 24991 h 90083"/>
                    <a:gd name="connsiteX20" fmla="*/ 30211 w 85402"/>
                    <a:gd name="connsiteY20" fmla="*/ 30222 h 90083"/>
                    <a:gd name="connsiteX21" fmla="*/ 27887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5" y="14530"/>
                      </a:lnTo>
                      <a:cubicBezTo>
                        <a:pt x="27306" y="12786"/>
                        <a:pt x="29048" y="11043"/>
                        <a:pt x="30211" y="9299"/>
                      </a:cubicBezTo>
                      <a:cubicBezTo>
                        <a:pt x="31953" y="7556"/>
                        <a:pt x="33696" y="5812"/>
                        <a:pt x="36020" y="4650"/>
                      </a:cubicBezTo>
                      <a:cubicBezTo>
                        <a:pt x="38344" y="3487"/>
                        <a:pt x="40668" y="2325"/>
                        <a:pt x="43573" y="1162"/>
                      </a:cubicBezTo>
                      <a:cubicBezTo>
                        <a:pt x="46477" y="581"/>
                        <a:pt x="49382" y="0"/>
                        <a:pt x="52869" y="0"/>
                      </a:cubicBezTo>
                      <a:cubicBezTo>
                        <a:pt x="59840" y="0"/>
                        <a:pt x="65069" y="1162"/>
                        <a:pt x="69716" y="2906"/>
                      </a:cubicBezTo>
                      <a:cubicBezTo>
                        <a:pt x="73783" y="5231"/>
                        <a:pt x="77269" y="8137"/>
                        <a:pt x="79593" y="11624"/>
                      </a:cubicBezTo>
                      <a:cubicBezTo>
                        <a:pt x="81917" y="15111"/>
                        <a:pt x="83659" y="19760"/>
                        <a:pt x="84240" y="24991"/>
                      </a:cubicBezTo>
                      <a:cubicBezTo>
                        <a:pt x="84822" y="30222"/>
                        <a:pt x="85403" y="35453"/>
                        <a:pt x="85403" y="41264"/>
                      </a:cubicBezTo>
                      <a:lnTo>
                        <a:pt x="85403"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5" y="24410"/>
                        <a:pt x="47640" y="23247"/>
                        <a:pt x="44154" y="23247"/>
                      </a:cubicBezTo>
                      <a:cubicBezTo>
                        <a:pt x="40668" y="23247"/>
                        <a:pt x="37763" y="23829"/>
                        <a:pt x="35440" y="24991"/>
                      </a:cubicBezTo>
                      <a:cubicBezTo>
                        <a:pt x="33116" y="26153"/>
                        <a:pt x="31372" y="27897"/>
                        <a:pt x="30211" y="30222"/>
                      </a:cubicBezTo>
                      <a:cubicBezTo>
                        <a:pt x="29048" y="32547"/>
                        <a:pt x="28468" y="34871"/>
                        <a:pt x="27887"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4B3ACA3E-8FE1-CB64-04C9-A1DD92E01943}"/>
                    </a:ext>
                  </a:extLst>
                </p:cNvPr>
                <p:cNvSpPr/>
                <p:nvPr/>
              </p:nvSpPr>
              <p:spPr>
                <a:xfrm>
                  <a:off x="6102971" y="4549527"/>
                  <a:ext cx="68554" cy="115656"/>
                </a:xfrm>
                <a:custGeom>
                  <a:avLst/>
                  <a:gdLst>
                    <a:gd name="connsiteX0" fmla="*/ 67973 w 68554"/>
                    <a:gd name="connsiteY0" fmla="*/ 47076 h 115656"/>
                    <a:gd name="connsiteX1" fmla="*/ 44153 w 68554"/>
                    <a:gd name="connsiteY1" fmla="*/ 47076 h 115656"/>
                    <a:gd name="connsiteX2" fmla="*/ 44153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5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4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3" y="47076"/>
                      </a:lnTo>
                      <a:lnTo>
                        <a:pt x="44153" y="76717"/>
                      </a:lnTo>
                      <a:cubicBezTo>
                        <a:pt x="44153" y="79042"/>
                        <a:pt x="44153" y="81366"/>
                        <a:pt x="44735" y="83110"/>
                      </a:cubicBezTo>
                      <a:cubicBezTo>
                        <a:pt x="44735" y="84853"/>
                        <a:pt x="45315" y="86597"/>
                        <a:pt x="46477" y="88340"/>
                      </a:cubicBezTo>
                      <a:cubicBezTo>
                        <a:pt x="47058" y="89503"/>
                        <a:pt x="48801" y="90665"/>
                        <a:pt x="50544" y="91827"/>
                      </a:cubicBezTo>
                      <a:cubicBezTo>
                        <a:pt x="52287" y="92409"/>
                        <a:pt x="54611" y="92990"/>
                        <a:pt x="57516" y="92990"/>
                      </a:cubicBezTo>
                      <a:cubicBezTo>
                        <a:pt x="59259" y="92990"/>
                        <a:pt x="61002" y="92990"/>
                        <a:pt x="63325" y="92409"/>
                      </a:cubicBezTo>
                      <a:cubicBezTo>
                        <a:pt x="65649" y="91827"/>
                        <a:pt x="67392" y="91246"/>
                        <a:pt x="68554" y="90084"/>
                      </a:cubicBezTo>
                      <a:lnTo>
                        <a:pt x="68554" y="112750"/>
                      </a:lnTo>
                      <a:cubicBezTo>
                        <a:pt x="65649" y="113913"/>
                        <a:pt x="62164" y="114494"/>
                        <a:pt x="59259" y="115075"/>
                      </a:cubicBezTo>
                      <a:cubicBezTo>
                        <a:pt x="55773" y="115656"/>
                        <a:pt x="52868" y="115656"/>
                        <a:pt x="49382" y="115656"/>
                      </a:cubicBezTo>
                      <a:cubicBezTo>
                        <a:pt x="44735" y="115656"/>
                        <a:pt x="40668" y="115075"/>
                        <a:pt x="36601" y="114494"/>
                      </a:cubicBezTo>
                      <a:cubicBezTo>
                        <a:pt x="32534" y="113331"/>
                        <a:pt x="29629" y="112169"/>
                        <a:pt x="26724"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4D537D94-7847-6E24-CC12-35CC68219F95}"/>
                    </a:ext>
                  </a:extLst>
                </p:cNvPr>
                <p:cNvSpPr/>
                <p:nvPr/>
              </p:nvSpPr>
              <p:spPr>
                <a:xfrm>
                  <a:off x="6190697"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3330429-6482-65B1-05CB-41250E8DA637}"/>
                    </a:ext>
                  </a:extLst>
                </p:cNvPr>
                <p:cNvSpPr/>
                <p:nvPr/>
              </p:nvSpPr>
              <p:spPr>
                <a:xfrm>
                  <a:off x="6302242" y="4572774"/>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6" y="16273"/>
                      </a:lnTo>
                      <a:cubicBezTo>
                        <a:pt x="30791" y="11043"/>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5" y="23829"/>
                        <a:pt x="41249" y="24410"/>
                        <a:pt x="38344" y="26153"/>
                      </a:cubicBezTo>
                      <a:cubicBezTo>
                        <a:pt x="35439" y="27897"/>
                        <a:pt x="33115" y="29641"/>
                        <a:pt x="31372" y="31965"/>
                      </a:cubicBezTo>
                      <a:cubicBezTo>
                        <a:pt x="29629" y="34290"/>
                        <a:pt x="28468" y="37777"/>
                        <a:pt x="28468" y="41264"/>
                      </a:cubicBezTo>
                      <a:cubicBezTo>
                        <a:pt x="27886" y="44751"/>
                        <a:pt x="27886" y="48820"/>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2DA86FBD-ED18-E25F-8CC0-9CA576D685C1}"/>
                    </a:ext>
                  </a:extLst>
                </p:cNvPr>
                <p:cNvSpPr/>
                <p:nvPr/>
              </p:nvSpPr>
              <p:spPr>
                <a:xfrm>
                  <a:off x="6376025"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2" y="59862"/>
                        <a:pt x="94698" y="65674"/>
                      </a:cubicBezTo>
                      <a:cubicBezTo>
                        <a:pt x="92374" y="71486"/>
                        <a:pt x="88888" y="76136"/>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3B3E4AFC-9CA6-1BF5-554B-8D9E5C9FCB0F}"/>
                    </a:ext>
                  </a:extLst>
                </p:cNvPr>
                <p:cNvSpPr/>
                <p:nvPr/>
              </p:nvSpPr>
              <p:spPr>
                <a:xfrm>
                  <a:off x="6496286"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6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6"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3"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BC03FF59-F758-2DD2-EF34-B43A8B06562C}"/>
                    </a:ext>
                  </a:extLst>
                </p:cNvPr>
                <p:cNvSpPr/>
                <p:nvPr/>
              </p:nvSpPr>
              <p:spPr>
                <a:xfrm>
                  <a:off x="6603765"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7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5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0"/>
                      </a:cubicBezTo>
                      <a:cubicBezTo>
                        <a:pt x="75526" y="131348"/>
                        <a:pt x="62744" y="135416"/>
                        <a:pt x="45315" y="135416"/>
                      </a:cubicBezTo>
                      <a:cubicBezTo>
                        <a:pt x="37182" y="135416"/>
                        <a:pt x="29629" y="134835"/>
                        <a:pt x="22077" y="132510"/>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5" y="88921"/>
                      </a:cubicBezTo>
                      <a:cubicBezTo>
                        <a:pt x="52287" y="90665"/>
                        <a:pt x="47639" y="91827"/>
                        <a:pt x="43573" y="91827"/>
                      </a:cubicBezTo>
                      <a:cubicBezTo>
                        <a:pt x="37182" y="91827"/>
                        <a:pt x="31372" y="90665"/>
                        <a:pt x="25562" y="88340"/>
                      </a:cubicBezTo>
                      <a:cubicBezTo>
                        <a:pt x="20334" y="86016"/>
                        <a:pt x="15686" y="83110"/>
                        <a:pt x="11619" y="79041"/>
                      </a:cubicBezTo>
                      <a:cubicBezTo>
                        <a:pt x="7553" y="74973"/>
                        <a:pt x="4648" y="70323"/>
                        <a:pt x="2905" y="64512"/>
                      </a:cubicBezTo>
                      <a:cubicBezTo>
                        <a:pt x="581" y="58700"/>
                        <a:pt x="0" y="52888"/>
                        <a:pt x="0" y="45914"/>
                      </a:cubicBezTo>
                      <a:cubicBezTo>
                        <a:pt x="0" y="40102"/>
                        <a:pt x="1162" y="34290"/>
                        <a:pt x="2905" y="29059"/>
                      </a:cubicBezTo>
                      <a:cubicBezTo>
                        <a:pt x="4648" y="23247"/>
                        <a:pt x="7553" y="18598"/>
                        <a:pt x="11038" y="14530"/>
                      </a:cubicBezTo>
                      <a:cubicBezTo>
                        <a:pt x="14524" y="10461"/>
                        <a:pt x="18591" y="6974"/>
                        <a:pt x="23820" y="4068"/>
                      </a:cubicBezTo>
                      <a:cubicBezTo>
                        <a:pt x="29048" y="1162"/>
                        <a:pt x="34277" y="0"/>
                        <a:pt x="40668" y="0"/>
                      </a:cubicBezTo>
                      <a:cubicBezTo>
                        <a:pt x="44734" y="0"/>
                        <a:pt x="48220" y="581"/>
                        <a:pt x="51125" y="1162"/>
                      </a:cubicBezTo>
                      <a:cubicBezTo>
                        <a:pt x="54611" y="1743"/>
                        <a:pt x="56935" y="2906"/>
                        <a:pt x="59840"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2427"/>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D8F80354-AE96-2EB5-FC1F-20B968E27EF0}"/>
                    </a:ext>
                  </a:extLst>
                </p:cNvPr>
                <p:cNvSpPr/>
                <p:nvPr/>
              </p:nvSpPr>
              <p:spPr>
                <a:xfrm>
                  <a:off x="6728092"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A7ECB648-428A-DC91-41D6-FC0CC82D0118}"/>
                    </a:ext>
                  </a:extLst>
                </p:cNvPr>
                <p:cNvSpPr/>
                <p:nvPr/>
              </p:nvSpPr>
              <p:spPr>
                <a:xfrm>
                  <a:off x="6896572"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2 w 96440"/>
                    <a:gd name="connsiteY8" fmla="*/ 136579 h 140066"/>
                    <a:gd name="connsiteX9" fmla="*/ 11620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8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1 w 96440"/>
                    <a:gd name="connsiteY20" fmla="*/ 0 h 140066"/>
                    <a:gd name="connsiteX21" fmla="*/ 96441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5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8" y="132511"/>
                        <a:pt x="62164" y="133673"/>
                        <a:pt x="59840" y="135417"/>
                      </a:cubicBezTo>
                      <a:cubicBezTo>
                        <a:pt x="57516" y="136579"/>
                        <a:pt x="54611" y="137741"/>
                        <a:pt x="52287" y="138904"/>
                      </a:cubicBezTo>
                      <a:cubicBezTo>
                        <a:pt x="49383" y="139485"/>
                        <a:pt x="46478" y="140066"/>
                        <a:pt x="43573" y="140066"/>
                      </a:cubicBezTo>
                      <a:cubicBezTo>
                        <a:pt x="37182" y="140066"/>
                        <a:pt x="31372" y="138904"/>
                        <a:pt x="25562" y="136579"/>
                      </a:cubicBezTo>
                      <a:cubicBezTo>
                        <a:pt x="20334" y="134254"/>
                        <a:pt x="15686" y="131348"/>
                        <a:pt x="11620"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8" y="61606"/>
                      </a:cubicBezTo>
                      <a:cubicBezTo>
                        <a:pt x="14525" y="57538"/>
                        <a:pt x="18591" y="54051"/>
                        <a:pt x="23820" y="51145"/>
                      </a:cubicBezTo>
                      <a:cubicBezTo>
                        <a:pt x="29049" y="48239"/>
                        <a:pt x="34277" y="47076"/>
                        <a:pt x="40668" y="47076"/>
                      </a:cubicBezTo>
                      <a:cubicBezTo>
                        <a:pt x="46478" y="47076"/>
                        <a:pt x="51706" y="48239"/>
                        <a:pt x="56354" y="49982"/>
                      </a:cubicBezTo>
                      <a:cubicBezTo>
                        <a:pt x="61002" y="51726"/>
                        <a:pt x="65068" y="54632"/>
                        <a:pt x="68554" y="58700"/>
                      </a:cubicBezTo>
                      <a:lnTo>
                        <a:pt x="69135" y="58700"/>
                      </a:lnTo>
                      <a:lnTo>
                        <a:pt x="69135" y="0"/>
                      </a:lnTo>
                      <a:lnTo>
                        <a:pt x="96441" y="0"/>
                      </a:lnTo>
                      <a:lnTo>
                        <a:pt x="96441" y="137741"/>
                      </a:lnTo>
                      <a:close/>
                      <a:moveTo>
                        <a:pt x="70878" y="94152"/>
                      </a:moveTo>
                      <a:cubicBezTo>
                        <a:pt x="70878" y="87759"/>
                        <a:pt x="69135" y="81948"/>
                        <a:pt x="65068" y="77879"/>
                      </a:cubicBezTo>
                      <a:cubicBezTo>
                        <a:pt x="61002" y="73811"/>
                        <a:pt x="55773" y="71486"/>
                        <a:pt x="48801" y="71486"/>
                      </a:cubicBezTo>
                      <a:cubicBezTo>
                        <a:pt x="41830" y="71486"/>
                        <a:pt x="36601" y="73811"/>
                        <a:pt x="32534" y="77879"/>
                      </a:cubicBezTo>
                      <a:cubicBezTo>
                        <a:pt x="28467" y="81948"/>
                        <a:pt x="26725" y="87178"/>
                        <a:pt x="26725" y="94152"/>
                      </a:cubicBezTo>
                      <a:cubicBezTo>
                        <a:pt x="26725" y="100546"/>
                        <a:pt x="28467" y="106357"/>
                        <a:pt x="32534" y="110425"/>
                      </a:cubicBezTo>
                      <a:cubicBezTo>
                        <a:pt x="36601" y="114494"/>
                        <a:pt x="41830" y="116819"/>
                        <a:pt x="48801" y="116819"/>
                      </a:cubicBezTo>
                      <a:cubicBezTo>
                        <a:pt x="55773" y="116819"/>
                        <a:pt x="61002" y="114494"/>
                        <a:pt x="65068" y="110425"/>
                      </a:cubicBezTo>
                      <a:cubicBezTo>
                        <a:pt x="68554"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D92260DF-3771-59CB-5787-F9718B6ED0D3}"/>
                    </a:ext>
                  </a:extLst>
                </p:cNvPr>
                <p:cNvSpPr/>
                <p:nvPr/>
              </p:nvSpPr>
              <p:spPr>
                <a:xfrm>
                  <a:off x="7019157" y="4531510"/>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7 w 31372"/>
                    <a:gd name="connsiteY7" fmla="*/ 26734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2" y="29640"/>
                        <a:pt x="4647" y="26734"/>
                      </a:cubicBezTo>
                      <a:cubicBezTo>
                        <a:pt x="1162" y="23829"/>
                        <a:pt x="0" y="19760"/>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48B6830D-2FE0-FEAE-1FA9-014B326CE72D}"/>
                    </a:ext>
                  </a:extLst>
                </p:cNvPr>
                <p:cNvSpPr/>
                <p:nvPr/>
              </p:nvSpPr>
              <p:spPr>
                <a:xfrm>
                  <a:off x="7070863"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6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4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0"/>
                      </a:cubicBezTo>
                      <a:cubicBezTo>
                        <a:pt x="75526" y="131348"/>
                        <a:pt x="62744" y="135416"/>
                        <a:pt x="45315" y="135416"/>
                      </a:cubicBezTo>
                      <a:cubicBezTo>
                        <a:pt x="37181" y="135416"/>
                        <a:pt x="29629" y="134835"/>
                        <a:pt x="22076" y="132510"/>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4" y="88921"/>
                      </a:cubicBezTo>
                      <a:cubicBezTo>
                        <a:pt x="52287" y="90665"/>
                        <a:pt x="47639" y="91827"/>
                        <a:pt x="43573" y="91827"/>
                      </a:cubicBezTo>
                      <a:cubicBezTo>
                        <a:pt x="37181" y="91827"/>
                        <a:pt x="31372" y="90665"/>
                        <a:pt x="25562" y="88340"/>
                      </a:cubicBezTo>
                      <a:cubicBezTo>
                        <a:pt x="20334" y="86016"/>
                        <a:pt x="15686" y="83110"/>
                        <a:pt x="11619" y="79041"/>
                      </a:cubicBezTo>
                      <a:cubicBezTo>
                        <a:pt x="7552" y="74973"/>
                        <a:pt x="4647" y="70323"/>
                        <a:pt x="2905" y="64512"/>
                      </a:cubicBezTo>
                      <a:cubicBezTo>
                        <a:pt x="581" y="58700"/>
                        <a:pt x="0" y="52888"/>
                        <a:pt x="0" y="45914"/>
                      </a:cubicBezTo>
                      <a:cubicBezTo>
                        <a:pt x="0" y="40102"/>
                        <a:pt x="1162" y="34290"/>
                        <a:pt x="2905" y="29059"/>
                      </a:cubicBezTo>
                      <a:cubicBezTo>
                        <a:pt x="4647" y="23247"/>
                        <a:pt x="7552" y="18598"/>
                        <a:pt x="11038" y="14530"/>
                      </a:cubicBezTo>
                      <a:cubicBezTo>
                        <a:pt x="14524" y="10461"/>
                        <a:pt x="18591" y="6974"/>
                        <a:pt x="23820" y="4068"/>
                      </a:cubicBezTo>
                      <a:cubicBezTo>
                        <a:pt x="29048" y="1743"/>
                        <a:pt x="34277" y="0"/>
                        <a:pt x="40668" y="0"/>
                      </a:cubicBezTo>
                      <a:cubicBezTo>
                        <a:pt x="44734" y="0"/>
                        <a:pt x="48220" y="581"/>
                        <a:pt x="51125" y="1162"/>
                      </a:cubicBezTo>
                      <a:cubicBezTo>
                        <a:pt x="54610" y="1743"/>
                        <a:pt x="56934" y="2906"/>
                        <a:pt x="59839"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45FBB1D3-9EE0-A7E1-C38F-916A4DDACD19}"/>
                    </a:ext>
                  </a:extLst>
                </p:cNvPr>
                <p:cNvSpPr/>
                <p:nvPr/>
              </p:nvSpPr>
              <p:spPr>
                <a:xfrm>
                  <a:off x="7194028" y="4531510"/>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3" y="29640"/>
                        <a:pt x="4648" y="26734"/>
                      </a:cubicBezTo>
                      <a:cubicBezTo>
                        <a:pt x="1743" y="23829"/>
                        <a:pt x="0" y="19760"/>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97A5F647-367F-98B8-2F65-667FCAF9BDB3}"/>
                    </a:ext>
                  </a:extLst>
                </p:cNvPr>
                <p:cNvSpPr/>
                <p:nvPr/>
              </p:nvSpPr>
              <p:spPr>
                <a:xfrm>
                  <a:off x="7241667"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FEA80D6C-82B1-3A87-6C8D-8044B00F7010}"/>
                    </a:ext>
                  </a:extLst>
                </p:cNvPr>
                <p:cNvSpPr/>
                <p:nvPr/>
              </p:nvSpPr>
              <p:spPr>
                <a:xfrm>
                  <a:off x="7326488"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8 h 92408"/>
                    <a:gd name="connsiteX4" fmla="*/ 19172 w 84821"/>
                    <a:gd name="connsiteY4" fmla="*/ 90665 h 92408"/>
                    <a:gd name="connsiteX5" fmla="*/ 9295 w 84821"/>
                    <a:gd name="connsiteY5" fmla="*/ 85434 h 92408"/>
                    <a:gd name="connsiteX6" fmla="*/ 2323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8 h 92408"/>
                    <a:gd name="connsiteX11" fmla="*/ 34277 w 84821"/>
                    <a:gd name="connsiteY11" fmla="*/ 35452 h 92408"/>
                    <a:gd name="connsiteX12" fmla="*/ 47639 w 84821"/>
                    <a:gd name="connsiteY12" fmla="*/ 34290 h 92408"/>
                    <a:gd name="connsiteX13" fmla="*/ 59839 w 84821"/>
                    <a:gd name="connsiteY13" fmla="*/ 34290 h 92408"/>
                    <a:gd name="connsiteX14" fmla="*/ 54610 w 84821"/>
                    <a:gd name="connsiteY14" fmla="*/ 22666 h 92408"/>
                    <a:gd name="connsiteX15" fmla="*/ 42410 w 84821"/>
                    <a:gd name="connsiteY15" fmla="*/ 18598 h 92408"/>
                    <a:gd name="connsiteX16" fmla="*/ 30210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4 w 84821"/>
                    <a:gd name="connsiteY20" fmla="*/ 0 h 92408"/>
                    <a:gd name="connsiteX21" fmla="*/ 64487 w 84821"/>
                    <a:gd name="connsiteY21" fmla="*/ 2906 h 92408"/>
                    <a:gd name="connsiteX22" fmla="*/ 76687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39 w 84821"/>
                    <a:gd name="connsiteY26" fmla="*/ 90665 h 92408"/>
                    <a:gd name="connsiteX27" fmla="*/ 59839 w 84821"/>
                    <a:gd name="connsiteY27" fmla="*/ 79623 h 92408"/>
                    <a:gd name="connsiteX28" fmla="*/ 52287 w 84821"/>
                    <a:gd name="connsiteY28" fmla="*/ 52307 h 92408"/>
                    <a:gd name="connsiteX29" fmla="*/ 44734 w 84821"/>
                    <a:gd name="connsiteY29" fmla="*/ 52307 h 92408"/>
                    <a:gd name="connsiteX30" fmla="*/ 36020 w 84821"/>
                    <a:gd name="connsiteY30" fmla="*/ 54050 h 92408"/>
                    <a:gd name="connsiteX31" fmla="*/ 29048 w 84821"/>
                    <a:gd name="connsiteY31" fmla="*/ 58119 h 92408"/>
                    <a:gd name="connsiteX32" fmla="*/ 26144 w 84821"/>
                    <a:gd name="connsiteY32" fmla="*/ 65093 h 92408"/>
                    <a:gd name="connsiteX33" fmla="*/ 30210 w 84821"/>
                    <a:gd name="connsiteY33" fmla="*/ 72067 h 92408"/>
                    <a:gd name="connsiteX34" fmla="*/ 38925 w 84821"/>
                    <a:gd name="connsiteY34" fmla="*/ 74392 h 92408"/>
                    <a:gd name="connsiteX35" fmla="*/ 46477 w 84821"/>
                    <a:gd name="connsiteY35" fmla="*/ 73229 h 92408"/>
                    <a:gd name="connsiteX36" fmla="*/ 52868 w 84821"/>
                    <a:gd name="connsiteY36" fmla="*/ 70323 h 92408"/>
                    <a:gd name="connsiteX37" fmla="*/ 57515 w 84821"/>
                    <a:gd name="connsiteY37" fmla="*/ 65093 h 92408"/>
                    <a:gd name="connsiteX38" fmla="*/ 59258 w 84821"/>
                    <a:gd name="connsiteY38" fmla="*/ 58119 h 92408"/>
                    <a:gd name="connsiteX39" fmla="*/ 59258 w 84821"/>
                    <a:gd name="connsiteY39" fmla="*/ 52307 h 92408"/>
                    <a:gd name="connsiteX40" fmla="*/ 52287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1" y="92408"/>
                      </a:cubicBezTo>
                      <a:cubicBezTo>
                        <a:pt x="26724" y="92408"/>
                        <a:pt x="22657" y="91827"/>
                        <a:pt x="19172" y="90665"/>
                      </a:cubicBezTo>
                      <a:cubicBezTo>
                        <a:pt x="15105" y="89503"/>
                        <a:pt x="12200" y="87759"/>
                        <a:pt x="9295" y="85434"/>
                      </a:cubicBezTo>
                      <a:cubicBezTo>
                        <a:pt x="6391" y="83110"/>
                        <a:pt x="4066" y="80204"/>
                        <a:pt x="2323" y="76717"/>
                      </a:cubicBezTo>
                      <a:cubicBezTo>
                        <a:pt x="581" y="73229"/>
                        <a:pt x="0" y="69161"/>
                        <a:pt x="0" y="65093"/>
                      </a:cubicBezTo>
                      <a:cubicBezTo>
                        <a:pt x="0" y="59862"/>
                        <a:pt x="1162" y="55794"/>
                        <a:pt x="2905" y="52307"/>
                      </a:cubicBezTo>
                      <a:cubicBezTo>
                        <a:pt x="4647" y="48819"/>
                        <a:pt x="7552" y="45914"/>
                        <a:pt x="10457" y="43589"/>
                      </a:cubicBezTo>
                      <a:cubicBezTo>
                        <a:pt x="13943" y="41264"/>
                        <a:pt x="17429" y="39521"/>
                        <a:pt x="21496" y="38358"/>
                      </a:cubicBezTo>
                      <a:cubicBezTo>
                        <a:pt x="25562" y="37196"/>
                        <a:pt x="29629" y="36034"/>
                        <a:pt x="34277" y="35452"/>
                      </a:cubicBezTo>
                      <a:cubicBezTo>
                        <a:pt x="38925" y="34871"/>
                        <a:pt x="42991" y="34290"/>
                        <a:pt x="47639" y="34290"/>
                      </a:cubicBezTo>
                      <a:cubicBezTo>
                        <a:pt x="52287" y="34290"/>
                        <a:pt x="56354" y="34290"/>
                        <a:pt x="59839" y="34290"/>
                      </a:cubicBezTo>
                      <a:cubicBezTo>
                        <a:pt x="59839" y="29640"/>
                        <a:pt x="58097" y="25572"/>
                        <a:pt x="54610" y="22666"/>
                      </a:cubicBezTo>
                      <a:cubicBezTo>
                        <a:pt x="51125" y="19760"/>
                        <a:pt x="47058" y="18598"/>
                        <a:pt x="42410" y="18598"/>
                      </a:cubicBezTo>
                      <a:cubicBezTo>
                        <a:pt x="37763" y="18598"/>
                        <a:pt x="33696" y="19760"/>
                        <a:pt x="30210" y="21504"/>
                      </a:cubicBezTo>
                      <a:cubicBezTo>
                        <a:pt x="26724" y="23247"/>
                        <a:pt x="23239" y="26153"/>
                        <a:pt x="20334" y="29059"/>
                      </a:cubicBezTo>
                      <a:lnTo>
                        <a:pt x="5810" y="13948"/>
                      </a:lnTo>
                      <a:cubicBezTo>
                        <a:pt x="11038" y="9299"/>
                        <a:pt x="16847" y="5812"/>
                        <a:pt x="23820" y="3487"/>
                      </a:cubicBezTo>
                      <a:cubicBezTo>
                        <a:pt x="30791" y="1162"/>
                        <a:pt x="37763" y="0"/>
                        <a:pt x="44734" y="0"/>
                      </a:cubicBezTo>
                      <a:cubicBezTo>
                        <a:pt x="52868" y="0"/>
                        <a:pt x="59258" y="1162"/>
                        <a:pt x="64487" y="2906"/>
                      </a:cubicBezTo>
                      <a:cubicBezTo>
                        <a:pt x="69716" y="4649"/>
                        <a:pt x="73783" y="7555"/>
                        <a:pt x="76687" y="11624"/>
                      </a:cubicBezTo>
                      <a:cubicBezTo>
                        <a:pt x="79592" y="15692"/>
                        <a:pt x="81916" y="20342"/>
                        <a:pt x="83078" y="26153"/>
                      </a:cubicBezTo>
                      <a:cubicBezTo>
                        <a:pt x="84240" y="31965"/>
                        <a:pt x="84821" y="38358"/>
                        <a:pt x="84821" y="45914"/>
                      </a:cubicBezTo>
                      <a:lnTo>
                        <a:pt x="84821" y="90665"/>
                      </a:lnTo>
                      <a:lnTo>
                        <a:pt x="59839" y="90665"/>
                      </a:lnTo>
                      <a:lnTo>
                        <a:pt x="59839" y="79623"/>
                      </a:lnTo>
                      <a:close/>
                      <a:moveTo>
                        <a:pt x="52287" y="52307"/>
                      </a:moveTo>
                      <a:cubicBezTo>
                        <a:pt x="49963" y="52307"/>
                        <a:pt x="47639" y="52307"/>
                        <a:pt x="44734" y="52307"/>
                      </a:cubicBezTo>
                      <a:cubicBezTo>
                        <a:pt x="41829" y="52307"/>
                        <a:pt x="38925" y="52888"/>
                        <a:pt x="36020" y="54050"/>
                      </a:cubicBezTo>
                      <a:cubicBezTo>
                        <a:pt x="33115" y="54631"/>
                        <a:pt x="30791" y="56375"/>
                        <a:pt x="29048" y="58119"/>
                      </a:cubicBezTo>
                      <a:cubicBezTo>
                        <a:pt x="27305" y="59862"/>
                        <a:pt x="26144" y="62187"/>
                        <a:pt x="26144" y="65093"/>
                      </a:cubicBezTo>
                      <a:cubicBezTo>
                        <a:pt x="26144" y="68580"/>
                        <a:pt x="27305" y="70905"/>
                        <a:pt x="30210" y="72067"/>
                      </a:cubicBezTo>
                      <a:cubicBezTo>
                        <a:pt x="33115" y="73811"/>
                        <a:pt x="36020" y="74392"/>
                        <a:pt x="38925" y="74392"/>
                      </a:cubicBezTo>
                      <a:cubicBezTo>
                        <a:pt x="41829" y="74392"/>
                        <a:pt x="44153" y="73811"/>
                        <a:pt x="46477" y="73229"/>
                      </a:cubicBezTo>
                      <a:cubicBezTo>
                        <a:pt x="48801" y="72648"/>
                        <a:pt x="51125" y="71486"/>
                        <a:pt x="52868" y="70323"/>
                      </a:cubicBezTo>
                      <a:cubicBezTo>
                        <a:pt x="54610" y="69161"/>
                        <a:pt x="56354" y="67417"/>
                        <a:pt x="57515" y="65093"/>
                      </a:cubicBezTo>
                      <a:cubicBezTo>
                        <a:pt x="58678" y="62768"/>
                        <a:pt x="59258" y="60443"/>
                        <a:pt x="59258" y="58119"/>
                      </a:cubicBezTo>
                      <a:lnTo>
                        <a:pt x="59258" y="52307"/>
                      </a:lnTo>
                      <a:lnTo>
                        <a:pt x="52287" y="52307"/>
                      </a:lnTo>
                      <a:close/>
                    </a:path>
                  </a:pathLst>
                </a:custGeom>
                <a:solidFill>
                  <a:srgbClr val="0576AE"/>
                </a:solidFill>
                <a:ln w="5806"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1E1A2F5D-7125-8E77-9823-DD10B3B09305}"/>
                    </a:ext>
                  </a:extLst>
                </p:cNvPr>
                <p:cNvSpPr/>
                <p:nvPr/>
              </p:nvSpPr>
              <p:spPr>
                <a:xfrm>
                  <a:off x="7434548" y="4525698"/>
                  <a:ext cx="27305" cy="137159"/>
                </a:xfrm>
                <a:custGeom>
                  <a:avLst/>
                  <a:gdLst>
                    <a:gd name="connsiteX0" fmla="*/ 0 w 27305"/>
                    <a:gd name="connsiteY0" fmla="*/ 0 h 137159"/>
                    <a:gd name="connsiteX1" fmla="*/ 27305 w 27305"/>
                    <a:gd name="connsiteY1" fmla="*/ 0 h 137159"/>
                    <a:gd name="connsiteX2" fmla="*/ 27305 w 27305"/>
                    <a:gd name="connsiteY2" fmla="*/ 137160 h 137159"/>
                    <a:gd name="connsiteX3" fmla="*/ 0 w 27305"/>
                    <a:gd name="connsiteY3" fmla="*/ 137160 h 137159"/>
                    <a:gd name="connsiteX4" fmla="*/ 0 w 27305"/>
                    <a:gd name="connsiteY4" fmla="*/ 0 h 13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 h="137159">
                      <a:moveTo>
                        <a:pt x="0" y="0"/>
                      </a:moveTo>
                      <a:lnTo>
                        <a:pt x="27305" y="0"/>
                      </a:lnTo>
                      <a:lnTo>
                        <a:pt x="27305" y="137160"/>
                      </a:lnTo>
                      <a:lnTo>
                        <a:pt x="0" y="137160"/>
                      </a:lnTo>
                      <a:lnTo>
                        <a:pt x="0" y="0"/>
                      </a:lnTo>
                      <a:close/>
                    </a:path>
                  </a:pathLst>
                </a:custGeom>
                <a:solidFill>
                  <a:srgbClr val="0576AE"/>
                </a:solidFill>
                <a:ln w="5806"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E92754B8-EF57-5E92-6027-87F9D6C58E97}"/>
                    </a:ext>
                  </a:extLst>
                </p:cNvPr>
                <p:cNvSpPr/>
                <p:nvPr/>
              </p:nvSpPr>
              <p:spPr>
                <a:xfrm>
                  <a:off x="7545513" y="4572193"/>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6615 h 92989"/>
                    <a:gd name="connsiteX23" fmla="*/ 58678 w 90630"/>
                    <a:gd name="connsiteY23" fmla="*/ 24991 h 92989"/>
                    <a:gd name="connsiteX24" fmla="*/ 46477 w 90630"/>
                    <a:gd name="connsiteY24" fmla="*/ 20342 h 92989"/>
                    <a:gd name="connsiteX25" fmla="*/ 38344 w 90630"/>
                    <a:gd name="connsiteY25" fmla="*/ 21504 h 92989"/>
                    <a:gd name="connsiteX26" fmla="*/ 32534 w 90630"/>
                    <a:gd name="connsiteY26" fmla="*/ 24991 h 92989"/>
                    <a:gd name="connsiteX27" fmla="*/ 28468 w 90630"/>
                    <a:gd name="connsiteY27" fmla="*/ 30222 h 92989"/>
                    <a:gd name="connsiteX28" fmla="*/ 26724 w 90630"/>
                    <a:gd name="connsiteY28" fmla="*/ 36615 h 92989"/>
                    <a:gd name="connsiteX29" fmla="*/ 63326 w 90630"/>
                    <a:gd name="connsiteY29" fmla="*/ 3661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4"/>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4"/>
                        <a:pt x="85983" y="21504"/>
                        <a:pt x="87726" y="27316"/>
                      </a:cubicBezTo>
                      <a:cubicBezTo>
                        <a:pt x="89469" y="33128"/>
                        <a:pt x="90631" y="39521"/>
                        <a:pt x="90631" y="46495"/>
                      </a:cubicBezTo>
                      <a:lnTo>
                        <a:pt x="90631" y="55213"/>
                      </a:lnTo>
                      <a:lnTo>
                        <a:pt x="27305" y="55213"/>
                      </a:lnTo>
                      <a:cubicBezTo>
                        <a:pt x="28468" y="60443"/>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6615"/>
                      </a:moveTo>
                      <a:cubicBezTo>
                        <a:pt x="63326" y="31965"/>
                        <a:pt x="62163" y="27897"/>
                        <a:pt x="58678" y="24991"/>
                      </a:cubicBezTo>
                      <a:cubicBezTo>
                        <a:pt x="55773" y="21504"/>
                        <a:pt x="51706" y="20342"/>
                        <a:pt x="46477" y="20342"/>
                      </a:cubicBezTo>
                      <a:cubicBezTo>
                        <a:pt x="43573" y="20342"/>
                        <a:pt x="40668" y="20923"/>
                        <a:pt x="38344" y="21504"/>
                      </a:cubicBezTo>
                      <a:cubicBezTo>
                        <a:pt x="36020" y="22666"/>
                        <a:pt x="34277" y="23829"/>
                        <a:pt x="32534" y="24991"/>
                      </a:cubicBezTo>
                      <a:cubicBezTo>
                        <a:pt x="30792" y="26734"/>
                        <a:pt x="29629" y="28478"/>
                        <a:pt x="28468" y="30222"/>
                      </a:cubicBezTo>
                      <a:cubicBezTo>
                        <a:pt x="27305" y="31965"/>
                        <a:pt x="27305" y="34290"/>
                        <a:pt x="26724" y="36615"/>
                      </a:cubicBezTo>
                      <a:lnTo>
                        <a:pt x="63326" y="36615"/>
                      </a:lnTo>
                      <a:close/>
                    </a:path>
                  </a:pathLst>
                </a:custGeom>
                <a:solidFill>
                  <a:srgbClr val="0576AE"/>
                </a:solidFill>
                <a:ln w="5806"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41847A2A-1EF8-0670-6D9C-FFCA2E14FA7F}"/>
                    </a:ext>
                  </a:extLst>
                </p:cNvPr>
                <p:cNvSpPr/>
                <p:nvPr/>
              </p:nvSpPr>
              <p:spPr>
                <a:xfrm>
                  <a:off x="7655897"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3 w 96440"/>
                    <a:gd name="connsiteY8" fmla="*/ 136579 h 140066"/>
                    <a:gd name="connsiteX9" fmla="*/ 11619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9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0 w 96440"/>
                    <a:gd name="connsiteY20" fmla="*/ 0 h 140066"/>
                    <a:gd name="connsiteX21" fmla="*/ 96440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4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7" y="132511"/>
                        <a:pt x="62163" y="133673"/>
                        <a:pt x="59840" y="135417"/>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9" y="61606"/>
                      </a:cubicBezTo>
                      <a:cubicBezTo>
                        <a:pt x="14524" y="57538"/>
                        <a:pt x="18591" y="54051"/>
                        <a:pt x="23820" y="51145"/>
                      </a:cubicBezTo>
                      <a:cubicBezTo>
                        <a:pt x="29048" y="48239"/>
                        <a:pt x="34277" y="47076"/>
                        <a:pt x="40668" y="47076"/>
                      </a:cubicBezTo>
                      <a:cubicBezTo>
                        <a:pt x="46477" y="47076"/>
                        <a:pt x="51706" y="48239"/>
                        <a:pt x="56354" y="49982"/>
                      </a:cubicBezTo>
                      <a:cubicBezTo>
                        <a:pt x="61002" y="51726"/>
                        <a:pt x="65068" y="54632"/>
                        <a:pt x="68554" y="58700"/>
                      </a:cubicBezTo>
                      <a:lnTo>
                        <a:pt x="69135" y="58700"/>
                      </a:lnTo>
                      <a:lnTo>
                        <a:pt x="69135" y="0"/>
                      </a:lnTo>
                      <a:lnTo>
                        <a:pt x="96440" y="0"/>
                      </a:lnTo>
                      <a:lnTo>
                        <a:pt x="96440" y="137741"/>
                      </a:lnTo>
                      <a:close/>
                      <a:moveTo>
                        <a:pt x="70878" y="94152"/>
                      </a:moveTo>
                      <a:cubicBezTo>
                        <a:pt x="70878" y="87759"/>
                        <a:pt x="69135" y="81948"/>
                        <a:pt x="65068" y="77879"/>
                      </a:cubicBezTo>
                      <a:cubicBezTo>
                        <a:pt x="61002" y="73811"/>
                        <a:pt x="55773" y="71486"/>
                        <a:pt x="48801" y="71486"/>
                      </a:cubicBezTo>
                      <a:cubicBezTo>
                        <a:pt x="41829" y="71486"/>
                        <a:pt x="36601" y="73811"/>
                        <a:pt x="32534" y="77879"/>
                      </a:cubicBezTo>
                      <a:cubicBezTo>
                        <a:pt x="28468" y="81948"/>
                        <a:pt x="26724" y="87178"/>
                        <a:pt x="26724" y="94152"/>
                      </a:cubicBezTo>
                      <a:cubicBezTo>
                        <a:pt x="26724" y="100546"/>
                        <a:pt x="28468" y="106357"/>
                        <a:pt x="32534" y="110425"/>
                      </a:cubicBezTo>
                      <a:cubicBezTo>
                        <a:pt x="36601" y="114494"/>
                        <a:pt x="41829" y="116819"/>
                        <a:pt x="48801" y="116819"/>
                      </a:cubicBezTo>
                      <a:cubicBezTo>
                        <a:pt x="55773" y="116819"/>
                        <a:pt x="61002" y="114494"/>
                        <a:pt x="65068" y="110425"/>
                      </a:cubicBezTo>
                      <a:cubicBezTo>
                        <a:pt x="69135"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1FC7D965-CC56-1BBC-5531-06A6AD95BD36}"/>
                    </a:ext>
                  </a:extLst>
                </p:cNvPr>
                <p:cNvSpPr/>
                <p:nvPr/>
              </p:nvSpPr>
              <p:spPr>
                <a:xfrm>
                  <a:off x="7779643"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5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5"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2"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4" y="55213"/>
                        <a:pt x="57515"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18C9F53D-B813-CB2B-15D0-676478A6E0D4}"/>
                    </a:ext>
                  </a:extLst>
                </p:cNvPr>
                <p:cNvSpPr/>
                <p:nvPr/>
              </p:nvSpPr>
              <p:spPr>
                <a:xfrm>
                  <a:off x="7887703" y="4573937"/>
                  <a:ext cx="80754" cy="92989"/>
                </a:xfrm>
                <a:custGeom>
                  <a:avLst/>
                  <a:gdLst>
                    <a:gd name="connsiteX0" fmla="*/ 62744 w 80754"/>
                    <a:gd name="connsiteY0" fmla="*/ 29640 h 92989"/>
                    <a:gd name="connsiteX1" fmla="*/ 56934 w 80754"/>
                    <a:gd name="connsiteY1" fmla="*/ 24991 h 92989"/>
                    <a:gd name="connsiteX2" fmla="*/ 49382 w 80754"/>
                    <a:gd name="connsiteY2" fmla="*/ 23247 h 92989"/>
                    <a:gd name="connsiteX3" fmla="*/ 33115 w 80754"/>
                    <a:gd name="connsiteY3" fmla="*/ 29640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0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0"/>
                      </a:moveTo>
                      <a:cubicBezTo>
                        <a:pt x="61582" y="27897"/>
                        <a:pt x="59258" y="26153"/>
                        <a:pt x="56934" y="24991"/>
                      </a:cubicBezTo>
                      <a:cubicBezTo>
                        <a:pt x="54611" y="23829"/>
                        <a:pt x="51706" y="23247"/>
                        <a:pt x="49382" y="23247"/>
                      </a:cubicBezTo>
                      <a:cubicBezTo>
                        <a:pt x="42410" y="23247"/>
                        <a:pt x="37182" y="25572"/>
                        <a:pt x="33115" y="29640"/>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5"/>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0"/>
                      </a:lnTo>
                      <a:close/>
                    </a:path>
                  </a:pathLst>
                </a:custGeom>
                <a:solidFill>
                  <a:srgbClr val="0576AE"/>
                </a:solidFill>
                <a:ln w="5806"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12E5496B-8A3D-DD45-4EBD-6239583274D3}"/>
                    </a:ext>
                  </a:extLst>
                </p:cNvPr>
                <p:cNvSpPr/>
                <p:nvPr/>
              </p:nvSpPr>
              <p:spPr>
                <a:xfrm>
                  <a:off x="7981819"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2307 h 92408"/>
                    <a:gd name="connsiteX29" fmla="*/ 44153 w 84821"/>
                    <a:gd name="connsiteY29" fmla="*/ 52307 h 92408"/>
                    <a:gd name="connsiteX30" fmla="*/ 35439 w 84821"/>
                    <a:gd name="connsiteY30" fmla="*/ 54050 h 92408"/>
                    <a:gd name="connsiteX31" fmla="*/ 28468 w 84821"/>
                    <a:gd name="connsiteY31" fmla="*/ 58119 h 92408"/>
                    <a:gd name="connsiteX32" fmla="*/ 25563 w 84821"/>
                    <a:gd name="connsiteY32" fmla="*/ 65093 h 92408"/>
                    <a:gd name="connsiteX33" fmla="*/ 29629 w 84821"/>
                    <a:gd name="connsiteY33" fmla="*/ 72067 h 92408"/>
                    <a:gd name="connsiteX34" fmla="*/ 38344 w 84821"/>
                    <a:gd name="connsiteY34" fmla="*/ 74392 h 92408"/>
                    <a:gd name="connsiteX35" fmla="*/ 45897 w 84821"/>
                    <a:gd name="connsiteY35" fmla="*/ 73229 h 92408"/>
                    <a:gd name="connsiteX36" fmla="*/ 52287 w 84821"/>
                    <a:gd name="connsiteY36" fmla="*/ 70323 h 92408"/>
                    <a:gd name="connsiteX37" fmla="*/ 56935 w 84821"/>
                    <a:gd name="connsiteY37" fmla="*/ 65093 h 92408"/>
                    <a:gd name="connsiteX38" fmla="*/ 58678 w 84821"/>
                    <a:gd name="connsiteY38" fmla="*/ 58119 h 92408"/>
                    <a:gd name="connsiteX39" fmla="*/ 58678 w 84821"/>
                    <a:gd name="connsiteY39" fmla="*/ 52307 h 92408"/>
                    <a:gd name="connsiteX40" fmla="*/ 51706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7"/>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4"/>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3"/>
                      </a:lnTo>
                      <a:close/>
                      <a:moveTo>
                        <a:pt x="51706" y="52307"/>
                      </a:moveTo>
                      <a:cubicBezTo>
                        <a:pt x="49382" y="52307"/>
                        <a:pt x="47058" y="52307"/>
                        <a:pt x="44153" y="52307"/>
                      </a:cubicBezTo>
                      <a:cubicBezTo>
                        <a:pt x="41249" y="52307"/>
                        <a:pt x="38344" y="52888"/>
                        <a:pt x="35439" y="54050"/>
                      </a:cubicBezTo>
                      <a:cubicBezTo>
                        <a:pt x="32534" y="54631"/>
                        <a:pt x="30211" y="56375"/>
                        <a:pt x="28468" y="58119"/>
                      </a:cubicBezTo>
                      <a:cubicBezTo>
                        <a:pt x="26724" y="59862"/>
                        <a:pt x="25563" y="62187"/>
                        <a:pt x="25563" y="65093"/>
                      </a:cubicBezTo>
                      <a:cubicBezTo>
                        <a:pt x="25563" y="68580"/>
                        <a:pt x="26724" y="70905"/>
                        <a:pt x="29629" y="72067"/>
                      </a:cubicBezTo>
                      <a:cubicBezTo>
                        <a:pt x="32534" y="73811"/>
                        <a:pt x="35439" y="74392"/>
                        <a:pt x="38344" y="74392"/>
                      </a:cubicBezTo>
                      <a:cubicBezTo>
                        <a:pt x="41249" y="74392"/>
                        <a:pt x="43573" y="73811"/>
                        <a:pt x="45897" y="73229"/>
                      </a:cubicBezTo>
                      <a:cubicBezTo>
                        <a:pt x="48221" y="72648"/>
                        <a:pt x="50545" y="71486"/>
                        <a:pt x="52287" y="70323"/>
                      </a:cubicBezTo>
                      <a:cubicBezTo>
                        <a:pt x="54030" y="69161"/>
                        <a:pt x="55773" y="67417"/>
                        <a:pt x="56935" y="65093"/>
                      </a:cubicBezTo>
                      <a:cubicBezTo>
                        <a:pt x="58097" y="62768"/>
                        <a:pt x="58678" y="60443"/>
                        <a:pt x="58678" y="58119"/>
                      </a:cubicBezTo>
                      <a:lnTo>
                        <a:pt x="58678" y="52307"/>
                      </a:lnTo>
                      <a:lnTo>
                        <a:pt x="51706" y="52307"/>
                      </a:lnTo>
                      <a:close/>
                    </a:path>
                  </a:pathLst>
                </a:custGeom>
                <a:solidFill>
                  <a:srgbClr val="0576AE"/>
                </a:solidFill>
                <a:ln w="5806"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CF686E4C-5D05-299E-3D70-D1FC608C48D9}"/>
                    </a:ext>
                  </a:extLst>
                </p:cNvPr>
                <p:cNvSpPr/>
                <p:nvPr/>
              </p:nvSpPr>
              <p:spPr>
                <a:xfrm>
                  <a:off x="8081165"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52F6C5E7-DCA7-4EDE-213F-895F0E86391F}"/>
                    </a:ext>
                  </a:extLst>
                </p:cNvPr>
                <p:cNvSpPr/>
                <p:nvPr/>
              </p:nvSpPr>
              <p:spPr>
                <a:xfrm>
                  <a:off x="8167729" y="4531510"/>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7" y="31384"/>
                      </a:cubicBezTo>
                      <a:cubicBezTo>
                        <a:pt x="11619" y="31384"/>
                        <a:pt x="7553" y="29640"/>
                        <a:pt x="4648" y="26734"/>
                      </a:cubicBezTo>
                      <a:cubicBezTo>
                        <a:pt x="1743" y="23829"/>
                        <a:pt x="0" y="19760"/>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FB54AC9B-9B16-9627-1083-8641F77903AC}"/>
                    </a:ext>
                  </a:extLst>
                </p:cNvPr>
                <p:cNvSpPr/>
                <p:nvPr/>
              </p:nvSpPr>
              <p:spPr>
                <a:xfrm>
                  <a:off x="8220597"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6725 w 98764"/>
                    <a:gd name="connsiteY17" fmla="*/ 46495 h 92989"/>
                    <a:gd name="connsiteX18" fmla="*/ 32535 w 98764"/>
                    <a:gd name="connsiteY18" fmla="*/ 62768 h 92989"/>
                    <a:gd name="connsiteX19" fmla="*/ 48801 w 98764"/>
                    <a:gd name="connsiteY19" fmla="*/ 69161 h 92989"/>
                    <a:gd name="connsiteX20" fmla="*/ 65069 w 98764"/>
                    <a:gd name="connsiteY20" fmla="*/ 62768 h 92989"/>
                    <a:gd name="connsiteX21" fmla="*/ 70878 w 98764"/>
                    <a:gd name="connsiteY21" fmla="*/ 46495 h 92989"/>
                    <a:gd name="connsiteX22" fmla="*/ 65069 w 98764"/>
                    <a:gd name="connsiteY22" fmla="*/ 30222 h 92989"/>
                    <a:gd name="connsiteX23" fmla="*/ 48801 w 98764"/>
                    <a:gd name="connsiteY23" fmla="*/ 23829 h 92989"/>
                    <a:gd name="connsiteX24" fmla="*/ 32535 w 98764"/>
                    <a:gd name="connsiteY24" fmla="*/ 30222 h 92989"/>
                    <a:gd name="connsiteX25" fmla="*/ 2672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7"/>
                        <a:pt x="56354" y="92990"/>
                        <a:pt x="49382" y="92990"/>
                      </a:cubicBezTo>
                      <a:cubicBezTo>
                        <a:pt x="42411" y="92990"/>
                        <a:pt x="36020" y="91827"/>
                        <a:pt x="30211" y="89503"/>
                      </a:cubicBezTo>
                      <a:cubicBezTo>
                        <a:pt x="24401" y="87178"/>
                        <a:pt x="19172" y="84272"/>
                        <a:pt x="14524" y="80204"/>
                      </a:cubicBezTo>
                      <a:cubicBezTo>
                        <a:pt x="9877" y="76136"/>
                        <a:pt x="6391" y="71486"/>
                        <a:pt x="4067" y="65674"/>
                      </a:cubicBezTo>
                      <a:cubicBezTo>
                        <a:pt x="1162" y="59862"/>
                        <a:pt x="0" y="53469"/>
                        <a:pt x="0" y="46495"/>
                      </a:cubicBezTo>
                      <a:close/>
                      <a:moveTo>
                        <a:pt x="26725" y="46495"/>
                      </a:moveTo>
                      <a:cubicBezTo>
                        <a:pt x="26725" y="52888"/>
                        <a:pt x="28468" y="58700"/>
                        <a:pt x="32535" y="62768"/>
                      </a:cubicBezTo>
                      <a:cubicBezTo>
                        <a:pt x="36601" y="66836"/>
                        <a:pt x="41830" y="69161"/>
                        <a:pt x="48801" y="69161"/>
                      </a:cubicBezTo>
                      <a:cubicBezTo>
                        <a:pt x="55773" y="69161"/>
                        <a:pt x="61002" y="66836"/>
                        <a:pt x="65069" y="62768"/>
                      </a:cubicBezTo>
                      <a:cubicBezTo>
                        <a:pt x="69135" y="58700"/>
                        <a:pt x="70878" y="53469"/>
                        <a:pt x="70878" y="46495"/>
                      </a:cubicBezTo>
                      <a:cubicBezTo>
                        <a:pt x="70878" y="40102"/>
                        <a:pt x="69135" y="34290"/>
                        <a:pt x="65069" y="30222"/>
                      </a:cubicBezTo>
                      <a:cubicBezTo>
                        <a:pt x="61002" y="26153"/>
                        <a:pt x="55773" y="23829"/>
                        <a:pt x="48801" y="23829"/>
                      </a:cubicBezTo>
                      <a:cubicBezTo>
                        <a:pt x="41830" y="23829"/>
                        <a:pt x="36601" y="26153"/>
                        <a:pt x="32535" y="30222"/>
                      </a:cubicBezTo>
                      <a:cubicBezTo>
                        <a:pt x="29048" y="34290"/>
                        <a:pt x="26725" y="39521"/>
                        <a:pt x="26725" y="46495"/>
                      </a:cubicBezTo>
                      <a:close/>
                    </a:path>
                  </a:pathLst>
                </a:custGeom>
                <a:solidFill>
                  <a:srgbClr val="0576AE"/>
                </a:solidFill>
                <a:ln w="5806"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13485A1F-E5DA-9A08-39BE-54638DBB430C}"/>
                    </a:ext>
                  </a:extLst>
                </p:cNvPr>
                <p:cNvSpPr/>
                <p:nvPr/>
              </p:nvSpPr>
              <p:spPr>
                <a:xfrm>
                  <a:off x="8340858" y="4572774"/>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49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2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5"/>
                        <a:pt x="33696" y="5812"/>
                        <a:pt x="36020" y="4649"/>
                      </a:cubicBezTo>
                      <a:cubicBezTo>
                        <a:pt x="38344" y="3487"/>
                        <a:pt x="40668" y="2325"/>
                        <a:pt x="43573" y="1162"/>
                      </a:cubicBezTo>
                      <a:cubicBezTo>
                        <a:pt x="46477" y="581"/>
                        <a:pt x="49382" y="0"/>
                        <a:pt x="52868" y="0"/>
                      </a:cubicBezTo>
                      <a:cubicBezTo>
                        <a:pt x="59839" y="0"/>
                        <a:pt x="65068" y="1162"/>
                        <a:pt x="69716" y="2906"/>
                      </a:cubicBezTo>
                      <a:cubicBezTo>
                        <a:pt x="73783" y="5231"/>
                        <a:pt x="77268"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5" y="40102"/>
                        <a:pt x="27305" y="42427"/>
                        <a:pt x="27305" y="45332"/>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grpSp>
        </p:grpSp>
        <p:sp>
          <p:nvSpPr>
            <p:cNvPr id="27" name="Freeform 26">
              <a:extLst>
                <a:ext uri="{FF2B5EF4-FFF2-40B4-BE49-F238E27FC236}">
                  <a16:creationId xmlns:a16="http://schemas.microsoft.com/office/drawing/2014/main" id="{D400F86C-1BAF-A8DB-C5B1-5FC982D717E1}"/>
                </a:ext>
              </a:extLst>
            </p:cNvPr>
            <p:cNvSpPr/>
            <p:nvPr/>
          </p:nvSpPr>
          <p:spPr>
            <a:xfrm>
              <a:off x="6381713" y="2437229"/>
              <a:ext cx="4171951" cy="688037"/>
            </a:xfrm>
            <a:custGeom>
              <a:avLst/>
              <a:gdLst>
                <a:gd name="connsiteX0" fmla="*/ 0 w 967106"/>
                <a:gd name="connsiteY0" fmla="*/ 0 h 479753"/>
                <a:gd name="connsiteX1" fmla="*/ 967107 w 967106"/>
                <a:gd name="connsiteY1" fmla="*/ 0 h 479753"/>
                <a:gd name="connsiteX2" fmla="*/ 967107 w 967106"/>
                <a:gd name="connsiteY2" fmla="*/ 479754 h 479753"/>
                <a:gd name="connsiteX3" fmla="*/ 0 w 967106"/>
                <a:gd name="connsiteY3" fmla="*/ 479754 h 479753"/>
              </a:gdLst>
              <a:ahLst/>
              <a:cxnLst>
                <a:cxn ang="0">
                  <a:pos x="connsiteX0" y="connsiteY0"/>
                </a:cxn>
                <a:cxn ang="0">
                  <a:pos x="connsiteX1" y="connsiteY1"/>
                </a:cxn>
                <a:cxn ang="0">
                  <a:pos x="connsiteX2" y="connsiteY2"/>
                </a:cxn>
                <a:cxn ang="0">
                  <a:pos x="connsiteX3" y="connsiteY3"/>
                </a:cxn>
              </a:cxnLst>
              <a:rect l="l" t="t" r="r" b="b"/>
              <a:pathLst>
                <a:path w="967106" h="479753">
                  <a:moveTo>
                    <a:pt x="0" y="0"/>
                  </a:moveTo>
                  <a:lnTo>
                    <a:pt x="967107" y="0"/>
                  </a:lnTo>
                  <a:lnTo>
                    <a:pt x="967107" y="479754"/>
                  </a:lnTo>
                  <a:lnTo>
                    <a:pt x="0" y="479754"/>
                  </a:lnTo>
                  <a:close/>
                </a:path>
              </a:pathLst>
            </a:custGeom>
            <a:solidFill>
              <a:srgbClr val="8D5B98"/>
            </a:solidFill>
            <a:ln w="3060" cap="flat">
              <a:noFill/>
              <a:prstDash val="solid"/>
              <a:miter/>
            </a:ln>
          </p:spPr>
          <p:txBody>
            <a:bodyPr rtlCol="0" anchor="ctr"/>
            <a:lstStyle/>
            <a:p>
              <a:endParaRPr lang="en-US"/>
            </a:p>
          </p:txBody>
        </p:sp>
        <p:sp>
          <p:nvSpPr>
            <p:cNvPr id="28" name="Text Placeholder 23">
              <a:extLst>
                <a:ext uri="{FF2B5EF4-FFF2-40B4-BE49-F238E27FC236}">
                  <a16:creationId xmlns:a16="http://schemas.microsoft.com/office/drawing/2014/main" id="{AD4B1AA1-F981-2FE5-441A-E34DB36C5B0A}"/>
                </a:ext>
              </a:extLst>
            </p:cNvPr>
            <p:cNvSpPr txBox="1">
              <a:spLocks/>
            </p:cNvSpPr>
            <p:nvPr/>
          </p:nvSpPr>
          <p:spPr>
            <a:xfrm>
              <a:off x="6401611" y="2686176"/>
              <a:ext cx="4152054" cy="439090"/>
            </a:xfrm>
            <a:prstGeom prst="rect">
              <a:avLst/>
            </a:prstGeom>
          </p:spPr>
          <p:txBody>
            <a:bodyPr>
              <a:noAutofit/>
            </a:bodyPr>
            <a:lstStyle>
              <a:lvl1pPr marL="0" indent="0" algn="l" defTabSz="914400" rtl="0" eaLnBrk="1" latinLnBrk="0" hangingPunct="1">
                <a:lnSpc>
                  <a:spcPts val="3720"/>
                </a:lnSpc>
                <a:spcBef>
                  <a:spcPts val="0"/>
                </a:spcBef>
                <a:buFont typeface="Arial" panose="020B0604020202020204" pitchFamily="34" charset="0"/>
                <a:buNone/>
                <a:defRPr sz="3600" b="1" i="0" kern="1200">
                  <a:solidFill>
                    <a:schemeClr val="bg1"/>
                  </a:solidFill>
                  <a:latin typeface="Calibri" panose="020F0502020204030204" pitchFamily="34" charset="0"/>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sz="1000" dirty="0"/>
                <a:t>‘</a:t>
              </a:r>
              <a:r>
                <a:rPr lang="en-US" sz="1000" b="0" dirty="0"/>
                <a:t>Use and value of digital tools in education’</a:t>
              </a:r>
            </a:p>
          </p:txBody>
        </p:sp>
        <p:grpSp>
          <p:nvGrpSpPr>
            <p:cNvPr id="30" name="Group 29">
              <a:extLst>
                <a:ext uri="{FF2B5EF4-FFF2-40B4-BE49-F238E27FC236}">
                  <a16:creationId xmlns:a16="http://schemas.microsoft.com/office/drawing/2014/main" id="{15538092-9D0E-C6F0-E808-416661A11DC1}"/>
                </a:ext>
              </a:extLst>
            </p:cNvPr>
            <p:cNvGrpSpPr/>
            <p:nvPr/>
          </p:nvGrpSpPr>
          <p:grpSpPr>
            <a:xfrm>
              <a:off x="6708074" y="5651974"/>
              <a:ext cx="3744608" cy="514112"/>
              <a:chOff x="6848487" y="2787402"/>
              <a:chExt cx="3744608" cy="514112"/>
            </a:xfrm>
          </p:grpSpPr>
          <p:grpSp>
            <p:nvGrpSpPr>
              <p:cNvPr id="32" name="Group 31">
                <a:extLst>
                  <a:ext uri="{FF2B5EF4-FFF2-40B4-BE49-F238E27FC236}">
                    <a16:creationId xmlns:a16="http://schemas.microsoft.com/office/drawing/2014/main" id="{0E9F765F-A45D-97A2-164E-40DED69A571F}"/>
                  </a:ext>
                </a:extLst>
              </p:cNvPr>
              <p:cNvGrpSpPr/>
              <p:nvPr/>
            </p:nvGrpSpPr>
            <p:grpSpPr>
              <a:xfrm>
                <a:off x="7900985" y="2793876"/>
                <a:ext cx="2692110" cy="488586"/>
                <a:chOff x="6748918" y="4272788"/>
                <a:chExt cx="3915182" cy="710559"/>
              </a:xfrm>
            </p:grpSpPr>
            <p:grpSp>
              <p:nvGrpSpPr>
                <p:cNvPr id="35" name="Group 34">
                  <a:extLst>
                    <a:ext uri="{FF2B5EF4-FFF2-40B4-BE49-F238E27FC236}">
                      <a16:creationId xmlns:a16="http://schemas.microsoft.com/office/drawing/2014/main" id="{90F3818E-8019-9542-34CA-639F72C88638}"/>
                    </a:ext>
                  </a:extLst>
                </p:cNvPr>
                <p:cNvGrpSpPr/>
                <p:nvPr/>
              </p:nvGrpSpPr>
              <p:grpSpPr>
                <a:xfrm>
                  <a:off x="7556741" y="4384933"/>
                  <a:ext cx="3107359" cy="548085"/>
                  <a:chOff x="4542000" y="4851352"/>
                  <a:chExt cx="3107359" cy="548085"/>
                </a:xfrm>
              </p:grpSpPr>
              <p:pic>
                <p:nvPicPr>
                  <p:cNvPr id="37" name="Picture 36">
                    <a:extLst>
                      <a:ext uri="{FF2B5EF4-FFF2-40B4-BE49-F238E27FC236}">
                        <a16:creationId xmlns:a16="http://schemas.microsoft.com/office/drawing/2014/main" id="{632EA577-E405-4774-992D-EEA78F922C48}"/>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542000" y="4851352"/>
                    <a:ext cx="3107359" cy="548085"/>
                  </a:xfrm>
                  <a:prstGeom prst="rect">
                    <a:avLst/>
                  </a:prstGeom>
                </p:spPr>
              </p:pic>
              <p:pic>
                <p:nvPicPr>
                  <p:cNvPr id="38" name="Picture 37">
                    <a:extLst>
                      <a:ext uri="{FF2B5EF4-FFF2-40B4-BE49-F238E27FC236}">
                        <a16:creationId xmlns:a16="http://schemas.microsoft.com/office/drawing/2014/main" id="{6788930A-EB48-FEB4-147A-7555C373DD9D}"/>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505500" y="4861282"/>
                    <a:ext cx="928564" cy="421667"/>
                  </a:xfrm>
                  <a:prstGeom prst="rect">
                    <a:avLst/>
                  </a:prstGeom>
                </p:spPr>
              </p:pic>
            </p:grpSp>
            <p:pic>
              <p:nvPicPr>
                <p:cNvPr id="36" name="Picture 35">
                  <a:extLst>
                    <a:ext uri="{FF2B5EF4-FFF2-40B4-BE49-F238E27FC236}">
                      <a16:creationId xmlns:a16="http://schemas.microsoft.com/office/drawing/2014/main" id="{2535DB49-273D-B58C-1929-DBEA92788FB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6748918" y="4272788"/>
                  <a:ext cx="897865" cy="710559"/>
                </a:xfrm>
                <a:prstGeom prst="rect">
                  <a:avLst/>
                </a:prstGeom>
              </p:spPr>
            </p:pic>
          </p:grpSp>
          <p:pic>
            <p:nvPicPr>
              <p:cNvPr id="33" name="Picture 32">
                <a:extLst>
                  <a:ext uri="{FF2B5EF4-FFF2-40B4-BE49-F238E27FC236}">
                    <a16:creationId xmlns:a16="http://schemas.microsoft.com/office/drawing/2014/main" id="{2C701836-A08C-A9A1-976B-14E2773F7567}"/>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7472368" y="2787402"/>
                <a:ext cx="393348" cy="488586"/>
              </a:xfrm>
              <a:prstGeom prst="rect">
                <a:avLst/>
              </a:prstGeom>
            </p:spPr>
          </p:pic>
          <p:pic>
            <p:nvPicPr>
              <p:cNvPr id="34" name="Picture 33">
                <a:extLst>
                  <a:ext uri="{FF2B5EF4-FFF2-40B4-BE49-F238E27FC236}">
                    <a16:creationId xmlns:a16="http://schemas.microsoft.com/office/drawing/2014/main" id="{3CA02E0A-F36E-2A52-FD72-D5E4BCD0271A}"/>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6848487" y="2812928"/>
                <a:ext cx="581025" cy="488586"/>
              </a:xfrm>
              <a:prstGeom prst="rect">
                <a:avLst/>
              </a:prstGeom>
            </p:spPr>
          </p:pic>
        </p:grpSp>
        <p:sp>
          <p:nvSpPr>
            <p:cNvPr id="31" name="Text Placeholder 23">
              <a:extLst>
                <a:ext uri="{FF2B5EF4-FFF2-40B4-BE49-F238E27FC236}">
                  <a16:creationId xmlns:a16="http://schemas.microsoft.com/office/drawing/2014/main" id="{C06D8F7A-1F65-EFF9-7202-F9671BA37CC5}"/>
                </a:ext>
              </a:extLst>
            </p:cNvPr>
            <p:cNvSpPr txBox="1">
              <a:spLocks/>
            </p:cNvSpPr>
            <p:nvPr/>
          </p:nvSpPr>
          <p:spPr>
            <a:xfrm>
              <a:off x="8774123" y="2242105"/>
              <a:ext cx="1779541" cy="370762"/>
            </a:xfrm>
            <a:prstGeom prst="rect">
              <a:avLst/>
            </a:prstGeom>
            <a:solidFill>
              <a:srgbClr val="F8A36A"/>
            </a:solidFill>
          </p:spPr>
          <p:txBody>
            <a:bodyPr anchor="ctr">
              <a:noAutofit/>
            </a:bodyPr>
            <a:lstStyle>
              <a:lvl1pPr marL="0" indent="0" algn="l" defTabSz="914400" rtl="0" eaLnBrk="1" latinLnBrk="0" hangingPunct="1">
                <a:lnSpc>
                  <a:spcPts val="3720"/>
                </a:lnSpc>
                <a:spcBef>
                  <a:spcPts val="0"/>
                </a:spcBef>
                <a:buFont typeface="Arial" panose="020B0604020202020204" pitchFamily="34" charset="0"/>
                <a:buNone/>
                <a:defRPr sz="3600" b="1" i="0" kern="1200">
                  <a:solidFill>
                    <a:schemeClr val="bg1"/>
                  </a:solidFill>
                  <a:latin typeface="Calibri" panose="020F0502020204030204" pitchFamily="34" charset="0"/>
                  <a:ea typeface="+mn-ea"/>
                  <a:cs typeface="Calibri" panose="020F050202020403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00000"/>
                </a:lnSpc>
              </a:pPr>
              <a:r>
                <a:rPr lang="en-US" sz="1200" dirty="0"/>
                <a:t>DESKTOP RESEARCH</a:t>
              </a:r>
              <a:endParaRPr lang="en-US" sz="1200" b="0" dirty="0"/>
            </a:p>
          </p:txBody>
        </p:sp>
      </p:grpSp>
    </p:spTree>
    <p:extLst>
      <p:ext uri="{BB962C8B-B14F-4D97-AF65-F5344CB8AC3E}">
        <p14:creationId xmlns:p14="http://schemas.microsoft.com/office/powerpoint/2010/main" val="9165204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8" y="2615578"/>
            <a:ext cx="3943735" cy="1649382"/>
          </a:xfrm>
        </p:spPr>
        <p:txBody>
          <a:bodyPr numCol="1"/>
          <a:lstStyle/>
          <a:p>
            <a:pPr lvl="0" algn="l">
              <a:lnSpc>
                <a:spcPct val="100000"/>
              </a:lnSpc>
            </a:pPr>
            <a:r>
              <a:rPr lang="en-GB" sz="1300" i="1" dirty="0"/>
              <a:t>Association for Progressive Communications (APC) (2016). Ending digital exclusion: Why the access divide persists and how to close it. </a:t>
            </a:r>
          </a:p>
          <a:p>
            <a:pPr lvl="0" algn="l"/>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2">
                  <a:extLst>
                    <a:ext uri="{A12FA001-AC4F-418D-AE19-62706E023703}">
                      <ahyp:hlinkClr xmlns:ahyp="http://schemas.microsoft.com/office/drawing/2018/hyperlinkcolor" val="tx"/>
                    </a:ext>
                  </a:extLst>
                </a:hlinkClick>
              </a:rPr>
              <a:t>https://www.apc.org/en/pubs/ending-digital-exclusion-why-access-divide-persist</a:t>
            </a:r>
            <a:r>
              <a:rPr lang="en-GB" dirty="0">
                <a:solidFill>
                  <a:srgbClr val="8D5B98"/>
                </a:solidFill>
              </a:rPr>
              <a:t>.  </a:t>
            </a:r>
            <a:r>
              <a:rPr lang="en-GB" dirty="0"/>
              <a:t>[</a:t>
            </a:r>
            <a:r>
              <a:rPr lang="en-GB" dirty="0" err="1"/>
              <a:t>Terminar</a:t>
            </a:r>
            <a:r>
              <a:rPr lang="en-GB" dirty="0"/>
              <a:t> con la </a:t>
            </a:r>
            <a:r>
              <a:rPr lang="en-GB" dirty="0" err="1"/>
              <a:t>exclusión</a:t>
            </a:r>
            <a:r>
              <a:rPr lang="en-GB" dirty="0"/>
              <a:t> digital: ¿</a:t>
            </a:r>
            <a:r>
              <a:rPr lang="en-GB" dirty="0" err="1"/>
              <a:t>por</a:t>
            </a:r>
            <a:r>
              <a:rPr lang="en-GB" dirty="0"/>
              <a:t> </a:t>
            </a:r>
            <a:r>
              <a:rPr lang="en-GB" dirty="0" err="1"/>
              <a:t>qué</a:t>
            </a:r>
            <a:r>
              <a:rPr lang="en-GB" dirty="0"/>
              <a:t> </a:t>
            </a:r>
            <a:r>
              <a:rPr lang="en-GB" dirty="0" err="1"/>
              <a:t>persiste</a:t>
            </a:r>
            <a:r>
              <a:rPr lang="en-GB" dirty="0"/>
              <a:t> la </a:t>
            </a:r>
            <a:r>
              <a:rPr lang="en-GB" dirty="0" err="1"/>
              <a:t>brecha</a:t>
            </a:r>
            <a:r>
              <a:rPr lang="en-GB" dirty="0"/>
              <a:t> de </a:t>
            </a:r>
            <a:r>
              <a:rPr lang="en-GB" dirty="0" err="1"/>
              <a:t>acceso</a:t>
            </a:r>
            <a:r>
              <a:rPr lang="en-GB" dirty="0"/>
              <a:t> y </a:t>
            </a:r>
            <a:r>
              <a:rPr lang="en-GB" dirty="0" err="1"/>
              <a:t>cómo</a:t>
            </a:r>
            <a:r>
              <a:rPr lang="en-GB" dirty="0"/>
              <a:t> </a:t>
            </a:r>
            <a:r>
              <a:rPr lang="en-GB" dirty="0" err="1"/>
              <a:t>cerrarla</a:t>
            </a:r>
            <a:r>
              <a:rPr lang="en-GB" dirty="0"/>
              <a:t>? </a:t>
            </a:r>
          </a:p>
          <a:p>
            <a:pPr marL="171450" lvl="0" indent="-171450" algn="l">
              <a:buClr>
                <a:srgbClr val="F8A36A"/>
              </a:buClr>
              <a:buFont typeface="Arial" panose="020B0604020202020204" pitchFamily="34" charset="0"/>
              <a:buChar char="•"/>
            </a:pPr>
            <a:endParaRPr lang="en-IE" dirty="0"/>
          </a:p>
          <a:p>
            <a:pPr marL="17145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https://www.apc.org/sites/default/files/APC_EndingDigitalExclusion_ES_0.pdf</a:t>
            </a:r>
            <a:r>
              <a:rPr lang="en-GB" dirty="0">
                <a:solidFill>
                  <a:srgbClr val="8D5B98"/>
                </a:solidFill>
              </a:rPr>
              <a:t>]</a:t>
            </a:r>
          </a:p>
          <a:p>
            <a:pPr algn="l"/>
            <a:endParaRPr lang="en-US" dirty="0"/>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RÉSEAU EUROPÉEN DES FEMMES MIGRANTES (EUROPEAN NETWORK OF MIGRANT WOMEN) (ENOMW). BELGIUM</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11</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130296" y="53481"/>
            <a:ext cx="2227160" cy="966193"/>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21098" y="8552570"/>
            <a:ext cx="6150430" cy="1079277"/>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1" name="Text Placeholder 7">
            <a:extLst>
              <a:ext uri="{FF2B5EF4-FFF2-40B4-BE49-F238E27FC236}">
                <a16:creationId xmlns:a16="http://schemas.microsoft.com/office/drawing/2014/main" id="{113F47F1-BA35-BBBF-A579-62534C267676}"/>
              </a:ext>
            </a:extLst>
          </p:cNvPr>
          <p:cNvSpPr txBox="1">
            <a:spLocks/>
          </p:cNvSpPr>
          <p:nvPr/>
        </p:nvSpPr>
        <p:spPr>
          <a:xfrm>
            <a:off x="791969" y="8959603"/>
            <a:ext cx="5253359"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 It is important to understand how the most politically and socially marginalised communities are excluded from the digital sphere - both in access and in knowledge. </a:t>
            </a: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878697" y="8365146"/>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67088" y="5325647"/>
            <a:ext cx="6526988" cy="2071102"/>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Affordable and reliable internet access has become a vital means to exercise fundamental human rights and support development. As the former United Nations Special Rapporteur on the promotion and protection of the right to freedom of opinion and expression, Frank La Rue, observed, “The Internet is one of the most powerful instruments of the 21st century to increase transparency in the conduct of those who exercise power, access information and facilitate active citizen participation in the construction of democratic societies”. </a:t>
            </a:r>
          </a:p>
          <a:p>
            <a:endParaRPr lang="en-GB" dirty="0"/>
          </a:p>
          <a:p>
            <a:endParaRPr lang="en-GB" dirty="0"/>
          </a:p>
          <a:p>
            <a:endParaRPr lang="en-GB" dirty="0"/>
          </a:p>
          <a:p>
            <a:endParaRPr lang="en-GB" dirty="0"/>
          </a:p>
          <a:p>
            <a:endParaRPr lang="en-GB" dirty="0"/>
          </a:p>
          <a:p>
            <a:r>
              <a:rPr lang="en-GB" dirty="0"/>
              <a:t>However, as the internet spreads more and more, we hear less and less from those who are not connected - the least wealthy and most marginalized people - who cannot exercise their rights on an equal footing with those who are connected. This includes basic access to government or commercial services that now use the internet as a platform for day-to-day transactions. </a:t>
            </a:r>
          </a:p>
          <a:p>
            <a:endParaRPr lang="en-GB" dirty="0"/>
          </a:p>
          <a:p>
            <a:r>
              <a:rPr lang="en-GB" dirty="0"/>
              <a:t>Those who do not have access suffer from a double exclusion: exclusion from the "new" world of information and communications that the internet offers, and also exclusion from the "old" </a:t>
            </a:r>
            <a:r>
              <a:rPr lang="en-GB" dirty="0" err="1"/>
              <a:t>analog</a:t>
            </a:r>
            <a:r>
              <a:rPr lang="en-GB" dirty="0"/>
              <a:t> world that they used to access - albeit imperfectly - because increasingly many of these services and opportunities are only available online.</a:t>
            </a:r>
            <a:endParaRPr lang="en-IE" dirty="0"/>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1098" y="4745852"/>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18733" y="8845528"/>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p:nvPr/>
        </p:nvCxnSpPr>
        <p:spPr>
          <a:xfrm>
            <a:off x="785619" y="8552569"/>
            <a:ext cx="0" cy="1079278"/>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62B2AF6A-E3B7-5F35-5F2A-7762E39641B1}"/>
              </a:ext>
            </a:extLst>
          </p:cNvPr>
          <p:cNvGrpSpPr/>
          <p:nvPr/>
        </p:nvGrpSpPr>
        <p:grpSpPr>
          <a:xfrm>
            <a:off x="4298108" y="2015175"/>
            <a:ext cx="3290992" cy="2499455"/>
            <a:chOff x="1950804" y="3053151"/>
            <a:chExt cx="4500984" cy="3418425"/>
          </a:xfrm>
        </p:grpSpPr>
        <p:pic>
          <p:nvPicPr>
            <p:cNvPr id="32" name="Picture 31">
              <a:extLst>
                <a:ext uri="{FF2B5EF4-FFF2-40B4-BE49-F238E27FC236}">
                  <a16:creationId xmlns:a16="http://schemas.microsoft.com/office/drawing/2014/main" id="{F5E5D2BE-8C24-6785-D78E-4C0F085AC8C6}"/>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3" name="Rectangle 32">
              <a:extLst>
                <a:ext uri="{FF2B5EF4-FFF2-40B4-BE49-F238E27FC236}">
                  <a16:creationId xmlns:a16="http://schemas.microsoft.com/office/drawing/2014/main" id="{68153DDF-42E7-9B42-6DAC-3FAEF3A916EB}"/>
                </a:ext>
              </a:extLst>
            </p:cNvPr>
            <p:cNvSpPr/>
            <p:nvPr/>
          </p:nvSpPr>
          <p:spPr>
            <a:xfrm>
              <a:off x="2801075" y="3350555"/>
              <a:ext cx="3640491" cy="2523281"/>
            </a:xfrm>
            <a:prstGeom prst="rect">
              <a:avLst/>
            </a:prstGeom>
            <a:blipFill>
              <a:blip r:embed="rId6" cstate="screen">
                <a:extLst>
                  <a:ext uri="{28A0092B-C50C-407E-A947-70E740481C1C}">
                    <a14:useLocalDpi xmlns:a14="http://schemas.microsoft.com/office/drawing/2010/main"/>
                  </a:ext>
                </a:extLst>
              </a:blip>
              <a:srcRect/>
              <a:stretch>
                <a:fillRect b="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61042968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434683"/>
            <a:ext cx="3887114" cy="1844951"/>
          </a:xfrm>
        </p:spPr>
        <p:txBody>
          <a:bodyPr numCol="1"/>
          <a:lstStyle/>
          <a:p>
            <a:pPr lvl="0" algn="l">
              <a:lnSpc>
                <a:spcPct val="100000"/>
              </a:lnSpc>
            </a:pPr>
            <a:r>
              <a:rPr lang="en-GB" sz="1300" i="1" dirty="0"/>
              <a:t>Nina Langer </a:t>
            </a:r>
            <a:r>
              <a:rPr lang="en-GB" sz="1300" i="1" dirty="0" err="1"/>
              <a:t>Primdahl</a:t>
            </a:r>
            <a:r>
              <a:rPr lang="en-GB" sz="1300" i="1" dirty="0"/>
              <a:t>, Anne Sofie Borsch, An </a:t>
            </a:r>
            <a:r>
              <a:rPr lang="en-GB" sz="1300" i="1" dirty="0" err="1"/>
              <a:t>Verelst</a:t>
            </a:r>
            <a:r>
              <a:rPr lang="en-GB" sz="1300" i="1" dirty="0"/>
              <a:t>, Signe Smith </a:t>
            </a:r>
            <a:r>
              <a:rPr lang="en-GB" sz="1300" i="1" dirty="0" err="1"/>
              <a:t>Jervelund</a:t>
            </a:r>
            <a:r>
              <a:rPr lang="en-GB" sz="1300" i="1" dirty="0"/>
              <a:t>, Ilse </a:t>
            </a:r>
            <a:r>
              <a:rPr lang="en-GB" sz="1300" i="1" dirty="0" err="1"/>
              <a:t>Derluyn</a:t>
            </a:r>
            <a:r>
              <a:rPr lang="en-GB" sz="1300" i="1" dirty="0"/>
              <a:t> &amp; Morten </a:t>
            </a:r>
            <a:r>
              <a:rPr lang="en-GB" sz="1300" i="1" dirty="0" err="1"/>
              <a:t>Skovdal</a:t>
            </a:r>
            <a:r>
              <a:rPr lang="en-GB" sz="1300" i="1" dirty="0"/>
              <a:t> (2021) ‘It’s difficult to help when I am not sitting next to them’: How COVID-19 school closures interrupted teachers’ care for newly arrived </a:t>
            </a:r>
            <a:r>
              <a:rPr lang="en-GB" sz="1300" i="1" dirty="0" err="1"/>
              <a:t>migrantand</a:t>
            </a:r>
            <a:r>
              <a:rPr lang="en-GB" sz="1300" i="1" dirty="0"/>
              <a:t> refugee learners in Denmark, Vulnerable Children and Youth Studies, 16:1, 75-85 OI:10.1080/17450128.2020.1829228 </a:t>
            </a:r>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https://www.tandfonline.com/doi/pdf/10.1080/17450128.2020.1829228?needAccess=true</a:t>
            </a:r>
            <a:r>
              <a:rPr lang="en-IE" dirty="0">
                <a:solidFill>
                  <a:srgbClr val="8D5B98"/>
                </a:solidFill>
              </a:rPr>
              <a:t> </a:t>
            </a:r>
          </a:p>
          <a:p>
            <a:pPr marL="171450" lvl="0" indent="-171450" algn="l">
              <a:buClr>
                <a:srgbClr val="F8A36A"/>
              </a:buClr>
              <a:buFont typeface="Arial" panose="020B0604020202020204" pitchFamily="34" charset="0"/>
              <a:buChar char="•"/>
            </a:pPr>
            <a:endParaRPr lang="en-US" dirty="0"/>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EUROPEAN E-LEARNING INSTITUTE - DENMARK</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12</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557661" y="152400"/>
            <a:ext cx="1757539" cy="762461"/>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0" y="8780900"/>
            <a:ext cx="6150430" cy="12818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latin typeface="Calibri" panose="020F0502020204030204" pitchFamily="34" charset="0"/>
                <a:cs typeface="Calibri" panose="020F0502020204030204" pitchFamily="34" charset="0"/>
              </a:rPr>
              <a:t>``````</a:t>
            </a:r>
          </a:p>
        </p:txBody>
      </p:sp>
      <p:sp>
        <p:nvSpPr>
          <p:cNvPr id="11" name="Text Placeholder 7">
            <a:extLst>
              <a:ext uri="{FF2B5EF4-FFF2-40B4-BE49-F238E27FC236}">
                <a16:creationId xmlns:a16="http://schemas.microsoft.com/office/drawing/2014/main" id="{113F47F1-BA35-BBBF-A579-62534C267676}"/>
              </a:ext>
            </a:extLst>
          </p:cNvPr>
          <p:cNvSpPr txBox="1">
            <a:spLocks/>
          </p:cNvSpPr>
          <p:nvPr/>
        </p:nvSpPr>
        <p:spPr>
          <a:xfrm>
            <a:off x="813067" y="9187934"/>
            <a:ext cx="5253359"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Quite relevant in some parts, the journal discusses the barriers in teaching young people from refugee and migrant backgrounds. It discusses how teachers had to adapt to digital education and download tolls that they could communicate to their students with e.g. Microsoft teams, Google drive, WhatsApp and Snapchat. </a:t>
            </a: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899795" y="8593477"/>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45139" y="5294437"/>
            <a:ext cx="6526988" cy="3263765"/>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Teachers play a critical role in providing social and emotional support for newly arrived migrant and refugee learners. Such care ordinarily takes place in the classroom, raising questions about the impact of the 2020 COVID-19 school closures on their care work.  In this article we analyse qualitative data from phone interviews with eight teachers in Danish preparatory classes, paying particular attention to the challenges they faced staying in contact with, and supporting, migrant and refugee learners during the school closure. The interviews were coded and thematically analysed, revealing significant changes in the teachers’ care work. We draw on the concepts of </a:t>
            </a:r>
            <a:r>
              <a:rPr lang="en-GB" dirty="0" err="1"/>
              <a:t>caringscapes</a:t>
            </a:r>
            <a:r>
              <a:rPr lang="en-GB" dirty="0"/>
              <a:t> and </a:t>
            </a:r>
            <a:r>
              <a:rPr lang="en-GB" dirty="0" err="1"/>
              <a:t>carescapes</a:t>
            </a:r>
            <a:r>
              <a:rPr lang="en-GB" dirty="0"/>
              <a:t> to unravel how the shifts in space, from physical copresence in the school classroom to distance learning, affected their care work. Despite many efforts, teachers reported difficulties staying in contact with the learners remotely due to their limited access to virtual communication platforms and language barriers. These communication difficulties and the lack of bodily copresence not only made teaching highly challenging, but interrupted their care work, including maintaining daily schedules and facilitating social closeness between learners. Furthermore, the teachers expressed concern about their inability to link and refer the most vulnerable learners to external support services, which were temporarily closed due to the societal lockdown. Our study highlights how COVID-19 induced school closures constrain the care work of teachers of migrant and refugee learners. The concerns and struggles raised in this article not only stress the importance of the physical school space and closeness in facilitating care for newly arrived migrant and refugee learners, but signal the vulnerabilities of this group of children during times of crisis.</a:t>
            </a:r>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43047" y="4802874"/>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39831" y="9073859"/>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06717" y="8780900"/>
            <a:ext cx="6350" cy="128186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3CA82A8E-9A13-12FA-2922-F0A061D3595C}"/>
              </a:ext>
            </a:extLst>
          </p:cNvPr>
          <p:cNvGrpSpPr/>
          <p:nvPr/>
        </p:nvGrpSpPr>
        <p:grpSpPr>
          <a:xfrm>
            <a:off x="4329047" y="1679797"/>
            <a:ext cx="3290992" cy="2499455"/>
            <a:chOff x="1950804" y="3053151"/>
            <a:chExt cx="4500984" cy="3418425"/>
          </a:xfrm>
        </p:grpSpPr>
        <p:pic>
          <p:nvPicPr>
            <p:cNvPr id="31" name="Picture 30">
              <a:extLst>
                <a:ext uri="{FF2B5EF4-FFF2-40B4-BE49-F238E27FC236}">
                  <a16:creationId xmlns:a16="http://schemas.microsoft.com/office/drawing/2014/main" id="{A91829B9-E166-9D44-8182-E0D96E5CD2E2}"/>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2" name="Rectangle 31">
              <a:extLst>
                <a:ext uri="{FF2B5EF4-FFF2-40B4-BE49-F238E27FC236}">
                  <a16:creationId xmlns:a16="http://schemas.microsoft.com/office/drawing/2014/main" id="{A4591713-F494-F0EF-C8EF-97E60D5C2402}"/>
                </a:ext>
              </a:extLst>
            </p:cNvPr>
            <p:cNvSpPr/>
            <p:nvPr/>
          </p:nvSpPr>
          <p:spPr>
            <a:xfrm>
              <a:off x="2801075" y="3350555"/>
              <a:ext cx="3640491" cy="2523281"/>
            </a:xfrm>
            <a:prstGeom prst="rect">
              <a:avLst/>
            </a:prstGeom>
            <a:blipFill>
              <a:blip r:embed="rId6" cstate="screen">
                <a:extLst>
                  <a:ext uri="{28A0092B-C50C-407E-A947-70E740481C1C}">
                    <a14:useLocalDpi xmlns:a14="http://schemas.microsoft.com/office/drawing/2010/main"/>
                  </a:ext>
                </a:extLst>
              </a:blip>
              <a:srcRect/>
              <a:stretch>
                <a:fillRect t="8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96435317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8" y="2790236"/>
            <a:ext cx="3888317" cy="1601643"/>
          </a:xfrm>
        </p:spPr>
        <p:txBody>
          <a:bodyPr numCol="1"/>
          <a:lstStyle/>
          <a:p>
            <a:pPr lvl="0" algn="l">
              <a:lnSpc>
                <a:spcPct val="100000"/>
              </a:lnSpc>
            </a:pPr>
            <a:r>
              <a:rPr lang="en-GB" sz="1300" i="1" dirty="0"/>
              <a:t>Clio &amp; Analyse Denmark (2019). Digitization in Danish schools 2019 (</a:t>
            </a:r>
            <a:r>
              <a:rPr lang="en-GB" sz="1300" i="1" dirty="0" err="1"/>
              <a:t>Indsaet</a:t>
            </a:r>
            <a:r>
              <a:rPr lang="en-GB" sz="1300" i="1" dirty="0"/>
              <a:t> billed). </a:t>
            </a:r>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rPr>
              <a:t>https://</a:t>
            </a:r>
            <a:r>
              <a:rPr lang="en-GB" u="sng" dirty="0" err="1">
                <a:solidFill>
                  <a:srgbClr val="8D5B98"/>
                </a:solidFill>
              </a:rPr>
              <a:t>www.clio.me</a:t>
            </a:r>
            <a:r>
              <a:rPr lang="en-GB" u="sng" dirty="0">
                <a:solidFill>
                  <a:srgbClr val="8D5B98"/>
                </a:solidFill>
              </a:rPr>
              <a:t>/</a:t>
            </a:r>
            <a:r>
              <a:rPr lang="en-GB" u="sng" dirty="0" err="1">
                <a:solidFill>
                  <a:srgbClr val="8D5B98"/>
                </a:solidFill>
              </a:rPr>
              <a:t>wp</a:t>
            </a:r>
            <a:r>
              <a:rPr lang="en-GB" u="sng" dirty="0">
                <a:solidFill>
                  <a:srgbClr val="8D5B98"/>
                </a:solidFill>
              </a:rPr>
              <a:t>-content/uploads/2019/08/dk-market-research-2019-main-conclusions-_report_-.pdf?utm_source=</a:t>
            </a:r>
            <a:r>
              <a:rPr lang="en-GB" u="sng" dirty="0" err="1">
                <a:solidFill>
                  <a:srgbClr val="8D5B98"/>
                </a:solidFill>
              </a:rPr>
              <a:t>DK_BrandSite&amp;utm_medium</a:t>
            </a:r>
            <a:r>
              <a:rPr lang="en-GB" u="sng" dirty="0">
                <a:solidFill>
                  <a:srgbClr val="8D5B98"/>
                </a:solidFill>
              </a:rPr>
              <a:t>=</a:t>
            </a:r>
            <a:r>
              <a:rPr lang="en-GB" u="sng" dirty="0" err="1">
                <a:solidFill>
                  <a:srgbClr val="8D5B98"/>
                </a:solidFill>
              </a:rPr>
              <a:t>Blog&amp;utm_campaign</a:t>
            </a:r>
            <a:r>
              <a:rPr lang="en-GB" u="sng" dirty="0">
                <a:solidFill>
                  <a:srgbClr val="8D5B98"/>
                </a:solidFill>
              </a:rPr>
              <a:t>=Dk+Market+Research+2019 </a:t>
            </a:r>
            <a:endParaRPr lang="en-US" dirty="0"/>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13</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27989" y="8107095"/>
            <a:ext cx="6150430" cy="12818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871806" y="7919672"/>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60197" y="5364251"/>
            <a:ext cx="6526988" cy="2071102"/>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The research paper details the digital level of teachers in Denmark and how it has risen. The paper defines the vast Benefits and barriers of digital learning technology e.g. students are more engaged, motivated and equipped and teaching becomes more relevant to their daily lives. While educators feel their content is up to date, they find inspiration a lot easier and can carry out various forms of lessons. The paper also details the main barriers of digital education e.g. infrastructure, price and accessibility. </a:t>
            </a:r>
          </a:p>
          <a:p>
            <a:r>
              <a:rPr lang="en-GB" dirty="0"/>
              <a:t> </a:t>
            </a:r>
          </a:p>
          <a:p>
            <a:endParaRPr lang="en-GB" dirty="0"/>
          </a:p>
          <a:p>
            <a:r>
              <a:rPr lang="en-GB" dirty="0"/>
              <a:t>The paper discusses the impact of digital strategies at schools, which varies as a whole as some organisations do implement a digital strategy while other schools do not, thus many teachers simply use their own digital strategy. The paper also looks closely at Influence and decision making around purchasing and use of digital materials, with a focus on teachers and principals.</a:t>
            </a:r>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989" y="4872687"/>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11842" y="8400054"/>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778728" y="8107095"/>
            <a:ext cx="6350" cy="128186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785078" y="8514129"/>
            <a:ext cx="5253359"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paper is useful in highlighting the digital standpoint of digital education in schools across Denmark and sets out clearly the different barriers and benefits that digital education can have on teachers and students </a:t>
            </a:r>
          </a:p>
        </p:txBody>
      </p:sp>
      <p:grpSp>
        <p:nvGrpSpPr>
          <p:cNvPr id="31" name="Group 30">
            <a:extLst>
              <a:ext uri="{FF2B5EF4-FFF2-40B4-BE49-F238E27FC236}">
                <a16:creationId xmlns:a16="http://schemas.microsoft.com/office/drawing/2014/main" id="{65616FE1-5541-A461-5E19-2917B9DFB4DE}"/>
              </a:ext>
            </a:extLst>
          </p:cNvPr>
          <p:cNvGrpSpPr/>
          <p:nvPr/>
        </p:nvGrpSpPr>
        <p:grpSpPr>
          <a:xfrm>
            <a:off x="4268683" y="1721643"/>
            <a:ext cx="3290992" cy="2499455"/>
            <a:chOff x="1950804" y="3053151"/>
            <a:chExt cx="4500984" cy="3418425"/>
          </a:xfrm>
        </p:grpSpPr>
        <p:pic>
          <p:nvPicPr>
            <p:cNvPr id="32" name="Picture 31">
              <a:extLst>
                <a:ext uri="{FF2B5EF4-FFF2-40B4-BE49-F238E27FC236}">
                  <a16:creationId xmlns:a16="http://schemas.microsoft.com/office/drawing/2014/main" id="{81679B97-F36E-224D-B037-CD9F4232457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3" name="Rectangle 32">
              <a:extLst>
                <a:ext uri="{FF2B5EF4-FFF2-40B4-BE49-F238E27FC236}">
                  <a16:creationId xmlns:a16="http://schemas.microsoft.com/office/drawing/2014/main" id="{78891FEA-D6EF-FF02-84EC-6013B952FD20}"/>
                </a:ext>
              </a:extLst>
            </p:cNvPr>
            <p:cNvSpPr/>
            <p:nvPr/>
          </p:nvSpPr>
          <p:spPr>
            <a:xfrm>
              <a:off x="2801075" y="3350555"/>
              <a:ext cx="3640491" cy="2523281"/>
            </a:xfrm>
            <a:prstGeom prst="rect">
              <a:avLst/>
            </a:prstGeom>
            <a:blipFill>
              <a:blip r:embed="rId4"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Text Placeholder 6">
            <a:extLst>
              <a:ext uri="{FF2B5EF4-FFF2-40B4-BE49-F238E27FC236}">
                <a16:creationId xmlns:a16="http://schemas.microsoft.com/office/drawing/2014/main" id="{3B210C71-EC5D-8624-BD0A-7DD76599ADEF}"/>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EUROPEAN E-LEARNING INSTITUTE - DENMARK</a:t>
            </a:r>
          </a:p>
        </p:txBody>
      </p:sp>
      <p:pic>
        <p:nvPicPr>
          <p:cNvPr id="37" name="Picture 36">
            <a:extLst>
              <a:ext uri="{FF2B5EF4-FFF2-40B4-BE49-F238E27FC236}">
                <a16:creationId xmlns:a16="http://schemas.microsoft.com/office/drawing/2014/main" id="{0F24FB0B-5859-DBA9-414E-9459278B525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557661" y="152400"/>
            <a:ext cx="1757539" cy="762461"/>
          </a:xfrm>
          <a:prstGeom prst="rect">
            <a:avLst/>
          </a:prstGeom>
        </p:spPr>
      </p:pic>
    </p:spTree>
    <p:extLst>
      <p:ext uri="{BB962C8B-B14F-4D97-AF65-F5344CB8AC3E}">
        <p14:creationId xmlns:p14="http://schemas.microsoft.com/office/powerpoint/2010/main" val="50667763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8" y="2790237"/>
            <a:ext cx="4151553" cy="1343686"/>
          </a:xfrm>
        </p:spPr>
        <p:txBody>
          <a:bodyPr numCol="1"/>
          <a:lstStyle/>
          <a:p>
            <a:pPr lvl="0" algn="l">
              <a:lnSpc>
                <a:spcPct val="100000"/>
              </a:lnSpc>
            </a:pPr>
            <a:r>
              <a:rPr lang="en-GB" sz="1300" i="1" dirty="0"/>
              <a:t>Anna-Lena </a:t>
            </a:r>
            <a:r>
              <a:rPr lang="en-GB" sz="1300" i="1" dirty="0" err="1"/>
              <a:t>Godhe</a:t>
            </a:r>
            <a:r>
              <a:rPr lang="en-GB" sz="1300" i="1" dirty="0"/>
              <a:t> (2919). Digital Literacies or Digital Competence: Conceptualizations in Nordic Curricula. Media and Communication (ISSN: 2183–2439)2019, Volume 7, Issue 2, Pages 25–35DOI: 10.17645/mac.v7i2.1888 </a:t>
            </a:r>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rPr>
              <a:t>https://</a:t>
            </a:r>
            <a:r>
              <a:rPr lang="en-GB" u="sng" dirty="0" err="1">
                <a:solidFill>
                  <a:srgbClr val="8D5B98"/>
                </a:solidFill>
              </a:rPr>
              <a:t>www.diva-portal.org</a:t>
            </a:r>
            <a:r>
              <a:rPr lang="en-GB" u="sng" dirty="0">
                <a:solidFill>
                  <a:srgbClr val="8D5B98"/>
                </a:solidFill>
              </a:rPr>
              <a:t>/smash/get/diva2:1399577/FULLTEXT01.pdf</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14</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9298" y="7699070"/>
            <a:ext cx="6150430" cy="1999724"/>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77909" y="7511648"/>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60197" y="5032521"/>
            <a:ext cx="6526988" cy="2071102"/>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This article examines how the concepts of digital literacies and digital competence are conceptualized in curricula for compulsory education within the Nordic countries. In 2006, the European Union defined digital competence as one of eight key competences for lifelong learning. The terms digital literacies and digital competence have since been used interchangeably, particularly in policy documents concerning education and the digitalization of educational systems and teaching. However, whether these concepts carry similar meanings, and are understood in a similar way, across languages and cultures is not self-evident. </a:t>
            </a:r>
          </a:p>
          <a:p>
            <a:r>
              <a:rPr lang="en-GB" dirty="0"/>
              <a:t>By taking the curricula in Sweden, Denmark, Finland, and Norway as examples, this article attempts to clarify similarities and differences in how the concepts are interpreted, as well as what implications this has for the digitalization of education. The analyses reveal that different terms are used in the curricula in the different countries, which are connected to themes or interdisciplinary issues to be incorporated into school subjects. The conceptualizations of the terms share a common emphasis on societal issues and a critical approach, highlighting a particular Nordic interpretation of digital literacies and digital competence.</a:t>
            </a:r>
            <a:endParaRPr lang="en-IE" dirty="0"/>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989" y="4540957"/>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217945" y="7992030"/>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84831" y="7699071"/>
            <a:ext cx="0" cy="199972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91181" y="8106105"/>
            <a:ext cx="5253359"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The paper looks at how the focus in the Danish curriculum is to a large extent on communication where the ability to use technology is seen as a prerequisite. What is emphasized is the students’ ability to participate actively, creatively, and responsibly, both as a consumer and a producer, in digital communication. Digitalization is to a large extent conceptualized along the lines of Streets ideological model of literacy where how to engage in different social practices is in focus. In a sense, the use of the term IT and Media allows for two slightly different conceptualizations where IT mainly concerns the use of tools while Media relates to communication and broader issues connected to society and digital building. </a:t>
            </a:r>
          </a:p>
        </p:txBody>
      </p:sp>
      <p:grpSp>
        <p:nvGrpSpPr>
          <p:cNvPr id="31" name="Group 30">
            <a:extLst>
              <a:ext uri="{FF2B5EF4-FFF2-40B4-BE49-F238E27FC236}">
                <a16:creationId xmlns:a16="http://schemas.microsoft.com/office/drawing/2014/main" id="{44EE07E2-2B6E-6F89-F318-06D8115C0117}"/>
              </a:ext>
            </a:extLst>
          </p:cNvPr>
          <p:cNvGrpSpPr/>
          <p:nvPr/>
        </p:nvGrpSpPr>
        <p:grpSpPr>
          <a:xfrm>
            <a:off x="4276158" y="2028072"/>
            <a:ext cx="3290992" cy="2499455"/>
            <a:chOff x="1950804" y="3053151"/>
            <a:chExt cx="4500984" cy="3418425"/>
          </a:xfrm>
        </p:grpSpPr>
        <p:pic>
          <p:nvPicPr>
            <p:cNvPr id="32" name="Picture 31">
              <a:extLst>
                <a:ext uri="{FF2B5EF4-FFF2-40B4-BE49-F238E27FC236}">
                  <a16:creationId xmlns:a16="http://schemas.microsoft.com/office/drawing/2014/main" id="{7BA5ACE4-FC2B-F5A1-4BB2-F1C85F7A7DF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3" name="Rectangle 32">
              <a:extLst>
                <a:ext uri="{FF2B5EF4-FFF2-40B4-BE49-F238E27FC236}">
                  <a16:creationId xmlns:a16="http://schemas.microsoft.com/office/drawing/2014/main" id="{9A716778-8E96-B395-171D-8A8A82BE4ADC}"/>
                </a:ext>
              </a:extLst>
            </p:cNvPr>
            <p:cNvSpPr/>
            <p:nvPr/>
          </p:nvSpPr>
          <p:spPr>
            <a:xfrm>
              <a:off x="2801075" y="3350555"/>
              <a:ext cx="3640491" cy="2523281"/>
            </a:xfrm>
            <a:prstGeom prst="rect">
              <a:avLst/>
            </a:prstGeom>
            <a:blipFill>
              <a:blip r:embed="rId4"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Text Placeholder 6">
            <a:extLst>
              <a:ext uri="{FF2B5EF4-FFF2-40B4-BE49-F238E27FC236}">
                <a16:creationId xmlns:a16="http://schemas.microsoft.com/office/drawing/2014/main" id="{B9A71852-4AB8-A604-18F6-78D9D7BD2DFD}"/>
              </a:ext>
            </a:extLst>
          </p:cNvPr>
          <p:cNvSpPr txBox="1">
            <a:spLocks/>
          </p:cNvSpPr>
          <p:nvPr/>
        </p:nvSpPr>
        <p:spPr>
          <a:xfrm>
            <a:off x="523188" y="1302855"/>
            <a:ext cx="6570888" cy="1204858"/>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400" b="1" i="0" kern="1200">
                <a:solidFill>
                  <a:srgbClr val="F8A36A"/>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sz="2000">
                <a:solidFill>
                  <a:schemeClr val="bg1"/>
                </a:solidFill>
              </a:rPr>
              <a:t>EUROPEAN E-LEARNING INSTITUTE - DENMARK</a:t>
            </a:r>
            <a:endParaRPr lang="en-US" sz="2000" dirty="0">
              <a:solidFill>
                <a:schemeClr val="bg1"/>
              </a:solidFill>
            </a:endParaRPr>
          </a:p>
        </p:txBody>
      </p:sp>
      <p:pic>
        <p:nvPicPr>
          <p:cNvPr id="35" name="Picture 34">
            <a:extLst>
              <a:ext uri="{FF2B5EF4-FFF2-40B4-BE49-F238E27FC236}">
                <a16:creationId xmlns:a16="http://schemas.microsoft.com/office/drawing/2014/main" id="{3B38BEF5-AA2E-92AD-646D-BE548934ECD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557661" y="152400"/>
            <a:ext cx="1757539" cy="762461"/>
          </a:xfrm>
          <a:prstGeom prst="rect">
            <a:avLst/>
          </a:prstGeom>
        </p:spPr>
      </p:pic>
    </p:spTree>
    <p:extLst>
      <p:ext uri="{BB962C8B-B14F-4D97-AF65-F5344CB8AC3E}">
        <p14:creationId xmlns:p14="http://schemas.microsoft.com/office/powerpoint/2010/main" val="258244942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8" y="2790236"/>
            <a:ext cx="4169413" cy="1351005"/>
          </a:xfrm>
        </p:spPr>
        <p:txBody>
          <a:bodyPr numCol="1"/>
          <a:lstStyle/>
          <a:p>
            <a:pPr lvl="0" algn="l">
              <a:lnSpc>
                <a:spcPct val="100000"/>
              </a:lnSpc>
            </a:pPr>
            <a:r>
              <a:rPr lang="en-GB" sz="1300" i="1" dirty="0"/>
              <a:t>The Government / Local Government Denmark / Danish Regions / (2016). A Stronger and more secure Digital Denmark. Digital Strategy 2016-2020. </a:t>
            </a:r>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rPr>
              <a:t>https://</a:t>
            </a:r>
            <a:r>
              <a:rPr lang="en-GB" u="sng" dirty="0" err="1">
                <a:solidFill>
                  <a:srgbClr val="8D5B98"/>
                </a:solidFill>
              </a:rPr>
              <a:t>www.enisa.europa.eu</a:t>
            </a:r>
            <a:r>
              <a:rPr lang="en-GB" u="sng" dirty="0">
                <a:solidFill>
                  <a:srgbClr val="8D5B98"/>
                </a:solidFill>
              </a:rPr>
              <a:t>/topics/national-cyber-security-strategies/</a:t>
            </a:r>
            <a:r>
              <a:rPr lang="en-GB" u="sng" dirty="0" err="1">
                <a:solidFill>
                  <a:srgbClr val="8D5B98"/>
                </a:solidFill>
              </a:rPr>
              <a:t>ncss</a:t>
            </a:r>
            <a:r>
              <a:rPr lang="en-GB" u="sng" dirty="0">
                <a:solidFill>
                  <a:srgbClr val="8D5B98"/>
                </a:solidFill>
              </a:rPr>
              <a:t>-map/</a:t>
            </a:r>
            <a:r>
              <a:rPr lang="en-GB" u="sng" dirty="0" err="1">
                <a:solidFill>
                  <a:srgbClr val="8D5B98"/>
                </a:solidFill>
              </a:rPr>
              <a:t>Danish_NCSS.pdf</a:t>
            </a:r>
            <a:endParaRPr lang="en-GB" u="sng" dirty="0">
              <a:solidFill>
                <a:srgbClr val="8D5B98"/>
              </a:solidFill>
            </a:endParaRP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15</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27989" y="7091975"/>
            <a:ext cx="6526986" cy="2511724"/>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19" y="6904553"/>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58714" y="4811413"/>
            <a:ext cx="6526988" cy="1525369"/>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The Digital Strategy 2016-2020 sets the course for Danish public sector digitisation efforts and their interaction with businesses and industry. Jointly with the businesses and public institutions at local, regional and central-government levels which on a daily basis take advantage of the opportunities provided by digitisation, this strategy will help build the basis for a strong and secure digital Denmark.</a:t>
            </a:r>
            <a:endParaRPr lang="en-IE" dirty="0"/>
          </a:p>
          <a:p>
            <a:r>
              <a:rPr lang="en-GB" dirty="0"/>
              <a:t> </a:t>
            </a:r>
            <a:endParaRPr lang="en-IE" dirty="0"/>
          </a:p>
          <a:p>
            <a:r>
              <a:rPr lang="en-GB" dirty="0"/>
              <a:t>Some initiatives are being launched now. Others will be defined or adjusted up until 2020 in response to the opportunities and challenges ahead. Therefore, this strategy will fully equip citizens, public employees and businesses for the digital Denmark of the future</a:t>
            </a:r>
            <a:r>
              <a:rPr lang="en-IE" dirty="0"/>
              <a:t> </a:t>
            </a:r>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9472" y="4319849"/>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5" y="7384935"/>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84831" y="7699071"/>
            <a:ext cx="0" cy="251172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1" y="7499010"/>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The strategy places strong focus on the need and aim of digital skills across Denmark: </a:t>
            </a:r>
            <a:r>
              <a:rPr lang="en-IE" b="1" dirty="0">
                <a:solidFill>
                  <a:schemeClr val="bg1"/>
                </a:solidFill>
              </a:rPr>
              <a:t>Digital learning materials and tools.</a:t>
            </a:r>
          </a:p>
          <a:p>
            <a:pPr algn="l">
              <a:buClr>
                <a:srgbClr val="F8A36A"/>
              </a:buClr>
            </a:pPr>
            <a:r>
              <a:rPr lang="en-IE" dirty="0">
                <a:solidFill>
                  <a:schemeClr val="bg1"/>
                </a:solidFill>
              </a:rPr>
              <a:t> </a:t>
            </a:r>
          </a:p>
          <a:p>
            <a:pPr algn="l">
              <a:buClr>
                <a:srgbClr val="F8A36A"/>
              </a:buClr>
            </a:pPr>
            <a:r>
              <a:rPr lang="en-IE" dirty="0">
                <a:solidFill>
                  <a:schemeClr val="bg1"/>
                </a:solidFill>
              </a:rPr>
              <a:t>In a digital world, IT and digital tools and learning materials should be a natural part of didactic practices and teaching for children and young people. New digital tools and learning materials must challenge the digital generation at day-care facilities, schools and other educational institutions, and support good didactic practices and high-quality teaching. Many child carers and teachers are already using digital tools and learning materials in day-care facilities, schools and youth educational programmes, etc. Digital tools and learning materials can raise the didactic and academic level, motivate children, young people and college and university students, as well as ensure they take a more active role in their own learning, although at their own pace and at a level suited to the individual.</a:t>
            </a:r>
          </a:p>
        </p:txBody>
      </p:sp>
      <p:grpSp>
        <p:nvGrpSpPr>
          <p:cNvPr id="32" name="Group 31">
            <a:extLst>
              <a:ext uri="{FF2B5EF4-FFF2-40B4-BE49-F238E27FC236}">
                <a16:creationId xmlns:a16="http://schemas.microsoft.com/office/drawing/2014/main" id="{37AF6DB1-6A73-4720-7C46-6689DBDBB9EA}"/>
              </a:ext>
            </a:extLst>
          </p:cNvPr>
          <p:cNvGrpSpPr/>
          <p:nvPr/>
        </p:nvGrpSpPr>
        <p:grpSpPr>
          <a:xfrm>
            <a:off x="4276158" y="1670054"/>
            <a:ext cx="3290992" cy="2499455"/>
            <a:chOff x="1950804" y="3053151"/>
            <a:chExt cx="4500984" cy="3418425"/>
          </a:xfrm>
        </p:grpSpPr>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175" name="Rectangle 174">
              <a:extLst>
                <a:ext uri="{FF2B5EF4-FFF2-40B4-BE49-F238E27FC236}">
                  <a16:creationId xmlns:a16="http://schemas.microsoft.com/office/drawing/2014/main" id="{9A135195-A47C-6B65-88AF-C2E18BA9E04C}"/>
                </a:ext>
              </a:extLst>
            </p:cNvPr>
            <p:cNvSpPr/>
            <p:nvPr/>
          </p:nvSpPr>
          <p:spPr>
            <a:xfrm>
              <a:off x="2801075" y="3350555"/>
              <a:ext cx="3640491" cy="2523281"/>
            </a:xfrm>
            <a:prstGeom prst="rect">
              <a:avLst/>
            </a:prstGeom>
            <a:blipFill>
              <a:blip r:embed="rId4"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Text Placeholder 6">
            <a:extLst>
              <a:ext uri="{FF2B5EF4-FFF2-40B4-BE49-F238E27FC236}">
                <a16:creationId xmlns:a16="http://schemas.microsoft.com/office/drawing/2014/main" id="{7FE9ED86-4F65-9E0F-C034-7E37D0D73BB9}"/>
              </a:ext>
            </a:extLst>
          </p:cNvPr>
          <p:cNvSpPr txBox="1">
            <a:spLocks/>
          </p:cNvSpPr>
          <p:nvPr/>
        </p:nvSpPr>
        <p:spPr>
          <a:xfrm>
            <a:off x="523188" y="1302855"/>
            <a:ext cx="6570888" cy="1204858"/>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400" b="1" i="0" kern="1200">
                <a:solidFill>
                  <a:srgbClr val="F8A36A"/>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sz="2000">
                <a:solidFill>
                  <a:schemeClr val="bg1"/>
                </a:solidFill>
              </a:rPr>
              <a:t>EUROPEAN E-LEARNING INSTITUTE - DENMARK</a:t>
            </a:r>
            <a:endParaRPr lang="en-US" sz="2000" dirty="0">
              <a:solidFill>
                <a:schemeClr val="bg1"/>
              </a:solidFill>
            </a:endParaRPr>
          </a:p>
        </p:txBody>
      </p:sp>
      <p:pic>
        <p:nvPicPr>
          <p:cNvPr id="177" name="Picture 176">
            <a:extLst>
              <a:ext uri="{FF2B5EF4-FFF2-40B4-BE49-F238E27FC236}">
                <a16:creationId xmlns:a16="http://schemas.microsoft.com/office/drawing/2014/main" id="{70A7EC1A-B721-F38C-7619-85C7E939AB0A}"/>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557661" y="152400"/>
            <a:ext cx="1757539" cy="762461"/>
          </a:xfrm>
          <a:prstGeom prst="rect">
            <a:avLst/>
          </a:prstGeom>
        </p:spPr>
      </p:pic>
    </p:spTree>
    <p:extLst>
      <p:ext uri="{BB962C8B-B14F-4D97-AF65-F5344CB8AC3E}">
        <p14:creationId xmlns:p14="http://schemas.microsoft.com/office/powerpoint/2010/main" val="392781095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8" y="2790236"/>
            <a:ext cx="4169413" cy="1351005"/>
          </a:xfrm>
        </p:spPr>
        <p:txBody>
          <a:bodyPr numCol="1"/>
          <a:lstStyle/>
          <a:p>
            <a:pPr algn="l">
              <a:lnSpc>
                <a:spcPct val="100000"/>
              </a:lnSpc>
            </a:pPr>
            <a:r>
              <a:rPr lang="en-GB" sz="1300" i="1" dirty="0"/>
              <a:t>AONTAS 2020. Submission to the Department of education and skills on the statement of strategy.</a:t>
            </a:r>
          </a:p>
          <a:p>
            <a:pPr algn="l">
              <a:lnSpc>
                <a:spcPct val="100000"/>
              </a:lnSpc>
            </a:pPr>
            <a:r>
              <a:rPr lang="en-GB" sz="1300" i="1" dirty="0"/>
              <a:t>. </a:t>
            </a:r>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rPr>
              <a:t>https://</a:t>
            </a:r>
            <a:r>
              <a:rPr lang="en-GB" u="sng" dirty="0" err="1">
                <a:solidFill>
                  <a:srgbClr val="8D5B98"/>
                </a:solidFill>
              </a:rPr>
              <a:t>www.aontas.com</a:t>
            </a:r>
            <a:r>
              <a:rPr lang="en-GB" u="sng" dirty="0">
                <a:solidFill>
                  <a:srgbClr val="8D5B98"/>
                </a:solidFill>
              </a:rPr>
              <a:t>/assets/resources/Submissions/Department%20of%20Education%20Consultation_2020.pdf</a:t>
            </a: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16</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27987" y="6778776"/>
            <a:ext cx="6526986" cy="2079734"/>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65913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60199" y="5034309"/>
            <a:ext cx="6526988" cy="1525369"/>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This document is AONTAS’s response and suggestions to the Irish Department of Education and Skills’ new Statement of Strategy for the period 2021-2023. </a:t>
            </a:r>
            <a:endParaRPr lang="en-IE" dirty="0"/>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987" y="4542745"/>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0717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6806925"/>
            <a:ext cx="0" cy="251172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18581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document is a great insight on AONTAS’s recommendations to the Statement of Strategy of using digital technologies in education. It suggests various ways of measuring the success of the strategy as well as highlighting the various backgrounds of learners from primary education to adult learners.</a:t>
            </a:r>
          </a:p>
          <a:p>
            <a:pPr algn="l">
              <a:buClr>
                <a:srgbClr val="F8A36A"/>
              </a:buClr>
            </a:pPr>
            <a:r>
              <a:rPr lang="en-IE" dirty="0">
                <a:solidFill>
                  <a:schemeClr val="bg1"/>
                </a:solidFill>
              </a:rPr>
              <a:t> </a:t>
            </a:r>
          </a:p>
          <a:p>
            <a:pPr algn="l">
              <a:buClr>
                <a:srgbClr val="F8A36A"/>
              </a:buClr>
            </a:pPr>
            <a:r>
              <a:rPr lang="en-IE" dirty="0">
                <a:solidFill>
                  <a:schemeClr val="bg1"/>
                </a:solidFill>
              </a:rPr>
              <a:t>This document also highlights potential resourcing requirements for learners from disadvantaged backgrounds as well as highlighting different methods to empower learners so there are given skills to continuously learn after the course </a:t>
            </a:r>
          </a:p>
        </p:txBody>
      </p:sp>
      <p:grpSp>
        <p:nvGrpSpPr>
          <p:cNvPr id="32" name="Group 31">
            <a:extLst>
              <a:ext uri="{FF2B5EF4-FFF2-40B4-BE49-F238E27FC236}">
                <a16:creationId xmlns:a16="http://schemas.microsoft.com/office/drawing/2014/main" id="{37AF6DB1-6A73-4720-7C46-6689DBDBB9EA}"/>
              </a:ext>
            </a:extLst>
          </p:cNvPr>
          <p:cNvGrpSpPr/>
          <p:nvPr/>
        </p:nvGrpSpPr>
        <p:grpSpPr>
          <a:xfrm>
            <a:off x="4265660" y="1805094"/>
            <a:ext cx="3290992" cy="2499455"/>
            <a:chOff x="1950804" y="3053151"/>
            <a:chExt cx="4500984" cy="3418425"/>
          </a:xfrm>
        </p:grpSpPr>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175" name="Rectangle 174">
              <a:extLst>
                <a:ext uri="{FF2B5EF4-FFF2-40B4-BE49-F238E27FC236}">
                  <a16:creationId xmlns:a16="http://schemas.microsoft.com/office/drawing/2014/main" id="{9A135195-A47C-6B65-88AF-C2E18BA9E04C}"/>
                </a:ext>
              </a:extLst>
            </p:cNvPr>
            <p:cNvSpPr/>
            <p:nvPr/>
          </p:nvSpPr>
          <p:spPr>
            <a:xfrm>
              <a:off x="2801075" y="3350555"/>
              <a:ext cx="3640491" cy="2523281"/>
            </a:xfrm>
            <a:prstGeom prst="rect">
              <a:avLst/>
            </a:prstGeom>
            <a:blipFill>
              <a:blip r:embed="rId5"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75885628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a:t>AONTAS. 2020. Adult Literacy, Numeracy and Digital Literacy 10 Year Strategy Plan for Ireland. </a:t>
            </a:r>
            <a:r>
              <a:rPr lang="en-GB" sz="1300" i="1" dirty="0" err="1"/>
              <a:t>Solas</a:t>
            </a:r>
            <a:r>
              <a:rPr lang="en-GB" sz="1300" i="1" dirty="0"/>
              <a:t> Public Consultation.</a:t>
            </a:r>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a:t>
            </a:r>
            <a:r>
              <a:rPr lang="en-GB" u="sng" dirty="0" err="1">
                <a:solidFill>
                  <a:srgbClr val="8D5B98"/>
                </a:solidFill>
                <a:hlinkClick r:id="rId3">
                  <a:extLst>
                    <a:ext uri="{A12FA001-AC4F-418D-AE19-62706E023703}">
                      <ahyp:hlinkClr xmlns:ahyp="http://schemas.microsoft.com/office/drawing/2018/hyperlinkcolor" val="tx"/>
                    </a:ext>
                  </a:extLst>
                </a:hlinkClick>
              </a:rPr>
              <a:t>www.aontas.com</a:t>
            </a:r>
            <a:r>
              <a:rPr lang="en-GB" u="sng" dirty="0">
                <a:solidFill>
                  <a:srgbClr val="8D5B98"/>
                </a:solidFill>
                <a:hlinkClick r:id="rId3">
                  <a:extLst>
                    <a:ext uri="{A12FA001-AC4F-418D-AE19-62706E023703}">
                      <ahyp:hlinkClr xmlns:ahyp="http://schemas.microsoft.com/office/drawing/2018/hyperlinkcolor" val="tx"/>
                    </a:ext>
                  </a:extLst>
                </a:hlinkClick>
              </a:rPr>
              <a:t>/assets/resources/Submissions/AONTAS%20Submission%20to%20SOLAS'%20Public%20Consultation%20on%20the%2010Year%20Adult%20Literacy,%20Numeracy%20and%20Digital%20Literacy%20Strategy%20for%20Ireland.pdf</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17</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27987" y="6778776"/>
            <a:ext cx="6526986" cy="2539872"/>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65913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60199" y="5034309"/>
            <a:ext cx="6526988" cy="1525369"/>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This document outlines the recommendations for adult learning that have been developed by AONTAS as part of a consultancy process for SOLAS. The recommendations were: Identify barriers faced by adult learners engaging in all forms of literacy; Set measurable targets in the new ALND Strategy; </a:t>
            </a:r>
          </a:p>
          <a:p>
            <a:endParaRPr lang="en-GB" dirty="0"/>
          </a:p>
          <a:p>
            <a:endParaRPr lang="en-GB" dirty="0"/>
          </a:p>
          <a:p>
            <a:endParaRPr lang="en-GB" dirty="0"/>
          </a:p>
          <a:p>
            <a:r>
              <a:rPr lang="en-GB" dirty="0"/>
              <a:t>Promote and invest in best practice examples of literacy learning opportunities; Ensure a cross-departmental Government approach in the delivery of the new ALND Outreach Strategy; Ensure employees are provided with free quality learning opportunities that are supported by employers.</a:t>
            </a:r>
            <a:r>
              <a:rPr lang="en-IE" dirty="0"/>
              <a:t> </a:t>
            </a:r>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987" y="4542745"/>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0717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6806925"/>
            <a:ext cx="0" cy="251172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18581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is a fantastic document containing recommendations for educators regarding adult learners from the view that education is a basic human right. AONTAS are leaders in promoting the benefits for educating adults. This document highlights different barriers to education faced by adult learners in all forms of literacy. Similarly, this document also highlights the importance of digital education on minority groups such as Roma, Travellers and Refugees.</a:t>
            </a:r>
          </a:p>
          <a:p>
            <a:pPr algn="l">
              <a:buClr>
                <a:srgbClr val="F8A36A"/>
              </a:buClr>
            </a:pPr>
            <a:r>
              <a:rPr lang="en-IE" dirty="0">
                <a:solidFill>
                  <a:schemeClr val="bg1"/>
                </a:solidFill>
              </a:rPr>
              <a:t> </a:t>
            </a:r>
          </a:p>
          <a:p>
            <a:pPr algn="l">
              <a:buClr>
                <a:srgbClr val="F8A36A"/>
              </a:buClr>
            </a:pPr>
            <a:r>
              <a:rPr lang="en-IE" dirty="0">
                <a:solidFill>
                  <a:schemeClr val="bg1"/>
                </a:solidFill>
              </a:rPr>
              <a:t>This document also highlights findings from other research that has been conducted that suggests many adult learners accept and recognise that Digital Technologies are being incorporated into working life, and indeed are essential to having successful careers. On the basis of this, many adult learners would rather have more integration of digital technologies within their courses, and important aspect to course and module development.</a:t>
            </a:r>
          </a:p>
        </p:txBody>
      </p:sp>
      <p:grpSp>
        <p:nvGrpSpPr>
          <p:cNvPr id="32" name="Group 31">
            <a:extLst>
              <a:ext uri="{FF2B5EF4-FFF2-40B4-BE49-F238E27FC236}">
                <a16:creationId xmlns:a16="http://schemas.microsoft.com/office/drawing/2014/main" id="{37AF6DB1-6A73-4720-7C46-6689DBDBB9EA}"/>
              </a:ext>
            </a:extLst>
          </p:cNvPr>
          <p:cNvGrpSpPr/>
          <p:nvPr/>
        </p:nvGrpSpPr>
        <p:grpSpPr>
          <a:xfrm>
            <a:off x="4265660" y="1805094"/>
            <a:ext cx="3290992" cy="2499455"/>
            <a:chOff x="1950804" y="3053151"/>
            <a:chExt cx="4500984" cy="3418425"/>
          </a:xfrm>
        </p:grpSpPr>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175" name="Rectangle 174">
              <a:extLst>
                <a:ext uri="{FF2B5EF4-FFF2-40B4-BE49-F238E27FC236}">
                  <a16:creationId xmlns:a16="http://schemas.microsoft.com/office/drawing/2014/main" id="{9A135195-A47C-6B65-88AF-C2E18BA9E04C}"/>
                </a:ext>
              </a:extLst>
            </p:cNvPr>
            <p:cNvSpPr/>
            <p:nvPr/>
          </p:nvSpPr>
          <p:spPr>
            <a:xfrm>
              <a:off x="2801075" y="3350555"/>
              <a:ext cx="3640491" cy="2523281"/>
            </a:xfrm>
            <a:prstGeom prst="rect">
              <a:avLst/>
            </a:prstGeom>
            <a:blipFill>
              <a:blip r:embed="rId6" cstate="screen">
                <a:extLst>
                  <a:ext uri="{28A0092B-C50C-407E-A947-70E740481C1C}">
                    <a14:useLocalDpi xmlns:a14="http://schemas.microsoft.com/office/drawing/2010/main"/>
                  </a:ext>
                </a:extLst>
              </a:blip>
              <a:srcRect/>
              <a:stretch>
                <a:fillRect b="14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50128592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a:t>Department of Communications, Energy &amp; Natural Resources (2013). Doing more with Digital, National Digital Strategy for Ireland. Phase 1 – Digital Engagement.</a:t>
            </a:r>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rPr>
              <a:t>https://</a:t>
            </a:r>
            <a:r>
              <a:rPr lang="en-GB" u="sng" dirty="0" err="1">
                <a:solidFill>
                  <a:srgbClr val="8D5B98"/>
                </a:solidFill>
              </a:rPr>
              <a:t>www.gov.ie</a:t>
            </a:r>
            <a:r>
              <a:rPr lang="en-GB" u="sng" dirty="0">
                <a:solidFill>
                  <a:srgbClr val="8D5B98"/>
                </a:solidFill>
              </a:rPr>
              <a:t>/</a:t>
            </a:r>
            <a:r>
              <a:rPr lang="en-GB" u="sng" dirty="0" err="1">
                <a:solidFill>
                  <a:srgbClr val="8D5B98"/>
                </a:solidFill>
              </a:rPr>
              <a:t>en</a:t>
            </a:r>
            <a:r>
              <a:rPr lang="en-GB" u="sng" dirty="0">
                <a:solidFill>
                  <a:srgbClr val="8D5B98"/>
                </a:solidFill>
              </a:rPr>
              <a:t>/publication/f4a16b-national-digital-strategy/#</a:t>
            </a: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18</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27987" y="6778776"/>
            <a:ext cx="6526986" cy="202994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65913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384055"/>
            <a:ext cx="6526988" cy="694372"/>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This document looks at the benefit of Ireland using digital technologies as a whole. This document looks at the impact digital technologies have on GDP and the economy, businesses and how they operate, how to increase the adoption of digital technologies for citizens etc. </a:t>
            </a:r>
            <a:endParaRPr lang="en-IE" dirty="0"/>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89249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0717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6806925"/>
            <a:ext cx="0" cy="251172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18581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is a valuable resource for several different reasons. Firstly, it suggests what best practice in Ireland when looking at mass populations. Some of this information may be beneficial when trying to identify the best way for schools or educational centres to adopt technology in the classroom. Secondly, this document highlights the importance of why adult learners might want to adopt digital technologies.</a:t>
            </a:r>
          </a:p>
          <a:p>
            <a:pPr algn="l">
              <a:buClr>
                <a:srgbClr val="F8A36A"/>
              </a:buClr>
            </a:pPr>
            <a:r>
              <a:rPr lang="en-IE" dirty="0">
                <a:solidFill>
                  <a:schemeClr val="bg1"/>
                </a:solidFill>
              </a:rPr>
              <a:t> </a:t>
            </a:r>
          </a:p>
          <a:p>
            <a:pPr algn="l">
              <a:buClr>
                <a:srgbClr val="F8A36A"/>
              </a:buClr>
            </a:pPr>
            <a:r>
              <a:rPr lang="en-IE" dirty="0">
                <a:solidFill>
                  <a:schemeClr val="bg1"/>
                </a:solidFill>
              </a:rPr>
              <a:t>This document also highlights the importance of using technology in rural areas, especially to improve local economies, increase community engagement and improve quality of life in generally more impoverished areas.</a:t>
            </a:r>
          </a:p>
        </p:txBody>
      </p:sp>
      <p:grpSp>
        <p:nvGrpSpPr>
          <p:cNvPr id="32" name="Group 31">
            <a:extLst>
              <a:ext uri="{FF2B5EF4-FFF2-40B4-BE49-F238E27FC236}">
                <a16:creationId xmlns:a16="http://schemas.microsoft.com/office/drawing/2014/main" id="{37AF6DB1-6A73-4720-7C46-6689DBDBB9EA}"/>
              </a:ext>
            </a:extLst>
          </p:cNvPr>
          <p:cNvGrpSpPr/>
          <p:nvPr/>
        </p:nvGrpSpPr>
        <p:grpSpPr>
          <a:xfrm>
            <a:off x="4265660" y="1805094"/>
            <a:ext cx="3290992" cy="2499455"/>
            <a:chOff x="1950804" y="3053151"/>
            <a:chExt cx="4500984" cy="3418425"/>
          </a:xfrm>
        </p:grpSpPr>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175" name="Rectangle 174">
              <a:extLst>
                <a:ext uri="{FF2B5EF4-FFF2-40B4-BE49-F238E27FC236}">
                  <a16:creationId xmlns:a16="http://schemas.microsoft.com/office/drawing/2014/main" id="{9A135195-A47C-6B65-88AF-C2E18BA9E04C}"/>
                </a:ext>
              </a:extLst>
            </p:cNvPr>
            <p:cNvSpPr/>
            <p:nvPr/>
          </p:nvSpPr>
          <p:spPr>
            <a:xfrm>
              <a:off x="2801075" y="3350555"/>
              <a:ext cx="3640491" cy="2523281"/>
            </a:xfrm>
            <a:prstGeom prst="rect">
              <a:avLst/>
            </a:prstGeom>
            <a:blipFill>
              <a:blip r:embed="rId5" cstate="screen">
                <a:extLst>
                  <a:ext uri="{28A0092B-C50C-407E-A947-70E740481C1C}">
                    <a14:useLocalDpi xmlns:a14="http://schemas.microsoft.com/office/drawing/2010/main"/>
                  </a:ext>
                </a:extLst>
              </a:blip>
              <a:srcRect/>
              <a:stretch>
                <a:fillRect b="164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3376595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Gempool</a:t>
            </a:r>
            <a:r>
              <a:rPr lang="en-GB" sz="1300" i="1" dirty="0"/>
              <a:t> (2021). Information Technology Salary Guide.</a:t>
            </a:r>
          </a:p>
          <a:p>
            <a:pPr algn="l">
              <a:lnSpc>
                <a:spcPct val="100000"/>
              </a:lnSpc>
            </a:pPr>
            <a:endParaRPr lang="en-GB" sz="1300" i="1" dirty="0"/>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rPr>
              <a:t>https://</a:t>
            </a:r>
            <a:r>
              <a:rPr lang="en-GB" u="sng" dirty="0" err="1">
                <a:solidFill>
                  <a:srgbClr val="8D5B98"/>
                </a:solidFill>
              </a:rPr>
              <a:t>www.gempool.ie</a:t>
            </a:r>
            <a:r>
              <a:rPr lang="en-GB" u="sng" dirty="0">
                <a:solidFill>
                  <a:srgbClr val="8D5B98"/>
                </a:solidFill>
              </a:rPr>
              <a:t>/images/uploads/Information_technology_salary_guide_2021.pdf#form </a:t>
            </a: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19</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27987" y="6778776"/>
            <a:ext cx="6526986" cy="202994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65913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384055"/>
            <a:ext cx="6526988" cy="694372"/>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This document identifies the average pay scale for workers in the ITC sector </a:t>
            </a:r>
            <a:endParaRPr lang="en-IE" dirty="0"/>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89249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0717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6806925"/>
            <a:ext cx="0" cy="251172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18581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While this article does not directly highlight information surrounding digital skills and why they are important, it displays pay rate as an important factor in why people might want to adopt digital technologies and skills into their career. Due to this, it may give guidance on addressing some of the barriers to change and how to ensure that they do not sway someone’s decision to improve their digital skills.</a:t>
            </a:r>
          </a:p>
          <a:p>
            <a:pPr algn="l">
              <a:buClr>
                <a:srgbClr val="F8A36A"/>
              </a:buClr>
            </a:pPr>
            <a:r>
              <a:rPr lang="en-IE" dirty="0">
                <a:solidFill>
                  <a:schemeClr val="bg1"/>
                </a:solidFill>
              </a:rPr>
              <a:t> </a:t>
            </a:r>
          </a:p>
          <a:p>
            <a:pPr algn="l">
              <a:buClr>
                <a:srgbClr val="F8A36A"/>
              </a:buClr>
            </a:pPr>
            <a:r>
              <a:rPr lang="en-IE" dirty="0">
                <a:solidFill>
                  <a:schemeClr val="bg1"/>
                </a:solidFill>
              </a:rPr>
              <a:t>This document is also great for highlighting how much different roles within the ITC sector can earn, as it breaks down each section’s pay grade, from the most senior positions to the most junior.</a:t>
            </a:r>
          </a:p>
        </p:txBody>
      </p:sp>
      <p:grpSp>
        <p:nvGrpSpPr>
          <p:cNvPr id="32" name="Group 31">
            <a:extLst>
              <a:ext uri="{FF2B5EF4-FFF2-40B4-BE49-F238E27FC236}">
                <a16:creationId xmlns:a16="http://schemas.microsoft.com/office/drawing/2014/main" id="{37AF6DB1-6A73-4720-7C46-6689DBDBB9EA}"/>
              </a:ext>
            </a:extLst>
          </p:cNvPr>
          <p:cNvGrpSpPr/>
          <p:nvPr/>
        </p:nvGrpSpPr>
        <p:grpSpPr>
          <a:xfrm>
            <a:off x="4265660" y="1805094"/>
            <a:ext cx="3301490" cy="2499455"/>
            <a:chOff x="1950804" y="3053151"/>
            <a:chExt cx="4515342" cy="3418425"/>
          </a:xfrm>
        </p:grpSpPr>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175" name="Rectangle 174">
              <a:extLst>
                <a:ext uri="{FF2B5EF4-FFF2-40B4-BE49-F238E27FC236}">
                  <a16:creationId xmlns:a16="http://schemas.microsoft.com/office/drawing/2014/main" id="{9A135195-A47C-6B65-88AF-C2E18BA9E04C}"/>
                </a:ext>
              </a:extLst>
            </p:cNvPr>
            <p:cNvSpPr/>
            <p:nvPr/>
          </p:nvSpPr>
          <p:spPr>
            <a:xfrm>
              <a:off x="2790653" y="3350555"/>
              <a:ext cx="3675493" cy="2523281"/>
            </a:xfrm>
            <a:prstGeom prst="rect">
              <a:avLst/>
            </a:prstGeom>
            <a:blipFill>
              <a:blip r:embed="rId5" cstate="screen">
                <a:extLst>
                  <a:ext uri="{28A0092B-C50C-407E-A947-70E740481C1C}">
                    <a14:useLocalDpi xmlns:a14="http://schemas.microsoft.com/office/drawing/2010/main"/>
                  </a:ext>
                </a:extLst>
              </a:blip>
              <a:srcRect/>
              <a:stretch>
                <a:fillRect r="3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5480718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15">
            <a:extLst>
              <a:ext uri="{FF2B5EF4-FFF2-40B4-BE49-F238E27FC236}">
                <a16:creationId xmlns:a16="http://schemas.microsoft.com/office/drawing/2014/main" id="{0A9BB078-59C6-251E-F212-57355E71ACDB}"/>
              </a:ext>
            </a:extLst>
          </p:cNvPr>
          <p:cNvPicPr>
            <a:picLocks noGrp="1" noChangeAspect="1"/>
          </p:cNvPicPr>
          <p:nvPr>
            <p:ph type="pic" sz="quarter" idx="41"/>
          </p:nvPr>
        </p:nvPicPr>
        <p:blipFill rotWithShape="1">
          <a:blip r:embed="rId2" cstate="screen">
            <a:extLst>
              <a:ext uri="{28A0092B-C50C-407E-A947-70E740481C1C}">
                <a14:useLocalDpi xmlns:a14="http://schemas.microsoft.com/office/drawing/2010/main"/>
              </a:ext>
            </a:extLst>
          </a:blip>
          <a:srcRect/>
          <a:stretch/>
        </p:blipFill>
        <p:spPr>
          <a:xfrm>
            <a:off x="361692" y="472748"/>
            <a:ext cx="6836289" cy="9229189"/>
          </a:xfrm>
        </p:spPr>
      </p:pic>
      <p:sp>
        <p:nvSpPr>
          <p:cNvPr id="7" name="Text Placeholder 6">
            <a:extLst>
              <a:ext uri="{FF2B5EF4-FFF2-40B4-BE49-F238E27FC236}">
                <a16:creationId xmlns:a16="http://schemas.microsoft.com/office/drawing/2014/main" id="{B2025337-B730-024E-8242-A305366A2A90}"/>
              </a:ext>
            </a:extLst>
          </p:cNvPr>
          <p:cNvSpPr>
            <a:spLocks noGrp="1"/>
          </p:cNvSpPr>
          <p:nvPr>
            <p:ph type="body" sz="quarter" idx="13"/>
          </p:nvPr>
        </p:nvSpPr>
        <p:spPr>
          <a:xfrm>
            <a:off x="361692" y="1754469"/>
            <a:ext cx="3500752" cy="2826326"/>
          </a:xfrm>
        </p:spPr>
        <p:txBody>
          <a:bodyPr>
            <a:normAutofit/>
          </a:bodyPr>
          <a:lstStyle/>
          <a:p>
            <a:r>
              <a:rPr lang="en-IE" sz="1600" i="0" dirty="0"/>
              <a:t>Increasing the digital skills and confidence of educators working with lower-skilled women from migrant and ethnic minority background to implement appropriate learning strategies and digital tools that will make learning digital more attractive, relevant and boost their professional and personal development.</a:t>
            </a:r>
          </a:p>
        </p:txBody>
      </p:sp>
      <p:sp>
        <p:nvSpPr>
          <p:cNvPr id="13" name="Text Placeholder 6">
            <a:extLst>
              <a:ext uri="{FF2B5EF4-FFF2-40B4-BE49-F238E27FC236}">
                <a16:creationId xmlns:a16="http://schemas.microsoft.com/office/drawing/2014/main" id="{B78D71C3-8AE7-0849-8367-1330432E50CE}"/>
              </a:ext>
            </a:extLst>
          </p:cNvPr>
          <p:cNvSpPr txBox="1">
            <a:spLocks/>
          </p:cNvSpPr>
          <p:nvPr/>
        </p:nvSpPr>
        <p:spPr>
          <a:xfrm>
            <a:off x="563362" y="6889650"/>
            <a:ext cx="4560043" cy="2485044"/>
          </a:xfrm>
          <a:prstGeom prst="rect">
            <a:avLst/>
          </a:prstGeom>
        </p:spPr>
        <p:txBody>
          <a:bodyP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nSpc>
                <a:spcPts val="4480"/>
              </a:lnSpc>
              <a:spcBef>
                <a:spcPts val="0"/>
              </a:spcBef>
              <a:buNone/>
            </a:pPr>
            <a:r>
              <a:rPr lang="en-IE" sz="4400" b="1" dirty="0">
                <a:solidFill>
                  <a:schemeClr val="bg1"/>
                </a:solidFill>
                <a:latin typeface="Calibri" panose="020F0502020204030204" pitchFamily="34" charset="0"/>
                <a:cs typeface="Calibri" panose="020F0502020204030204" pitchFamily="34" charset="0"/>
              </a:rPr>
              <a:t>WELCOME TO TEACH DIGITAL TOOLBOX RESEARCH</a:t>
            </a:r>
          </a:p>
        </p:txBody>
      </p:sp>
      <p:sp>
        <p:nvSpPr>
          <p:cNvPr id="17" name="Text Placeholder 7">
            <a:extLst>
              <a:ext uri="{FF2B5EF4-FFF2-40B4-BE49-F238E27FC236}">
                <a16:creationId xmlns:a16="http://schemas.microsoft.com/office/drawing/2014/main" id="{69DF91E6-E854-AF40-931E-1942251F6DAD}"/>
              </a:ext>
            </a:extLst>
          </p:cNvPr>
          <p:cNvSpPr>
            <a:spLocks noGrp="1"/>
          </p:cNvSpPr>
          <p:nvPr>
            <p:ph type="body" sz="quarter" idx="14"/>
          </p:nvPr>
        </p:nvSpPr>
        <p:spPr>
          <a:xfrm>
            <a:off x="2502322" y="4084713"/>
            <a:ext cx="1360122" cy="1186135"/>
          </a:xfrm>
        </p:spPr>
        <p:txBody>
          <a:bodyPr>
            <a:normAutofit fontScale="85000" lnSpcReduction="20000"/>
          </a:bodyPr>
          <a:lstStyle/>
          <a:p>
            <a:r>
              <a:rPr lang="en-US" dirty="0"/>
              <a:t>”</a:t>
            </a:r>
          </a:p>
        </p:txBody>
      </p:sp>
      <p:sp>
        <p:nvSpPr>
          <p:cNvPr id="18" name="Text Placeholder 8">
            <a:extLst>
              <a:ext uri="{FF2B5EF4-FFF2-40B4-BE49-F238E27FC236}">
                <a16:creationId xmlns:a16="http://schemas.microsoft.com/office/drawing/2014/main" id="{37F15A00-6782-A949-B369-45D5B18F0711}"/>
              </a:ext>
            </a:extLst>
          </p:cNvPr>
          <p:cNvSpPr>
            <a:spLocks noGrp="1"/>
          </p:cNvSpPr>
          <p:nvPr>
            <p:ph type="body" sz="quarter" idx="15"/>
          </p:nvPr>
        </p:nvSpPr>
        <p:spPr>
          <a:xfrm>
            <a:off x="184638" y="1262645"/>
            <a:ext cx="2105124" cy="1372645"/>
          </a:xfrm>
        </p:spPr>
        <p:txBody>
          <a:bodyPr>
            <a:normAutofit/>
          </a:bodyPr>
          <a:lstStyle/>
          <a:p>
            <a:r>
              <a:rPr lang="en-US" sz="8200" dirty="0"/>
              <a:t>“</a:t>
            </a:r>
          </a:p>
        </p:txBody>
      </p:sp>
      <p:sp>
        <p:nvSpPr>
          <p:cNvPr id="21" name="Freeform 20">
            <a:extLst>
              <a:ext uri="{FF2B5EF4-FFF2-40B4-BE49-F238E27FC236}">
                <a16:creationId xmlns:a16="http://schemas.microsoft.com/office/drawing/2014/main" id="{47A82A0E-D04E-CA42-A0D5-F0AFD4BB625C}"/>
              </a:ext>
            </a:extLst>
          </p:cNvPr>
          <p:cNvSpPr/>
          <p:nvPr/>
        </p:nvSpPr>
        <p:spPr>
          <a:xfrm>
            <a:off x="5689107" y="421660"/>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22" name="Group 21">
            <a:extLst>
              <a:ext uri="{FF2B5EF4-FFF2-40B4-BE49-F238E27FC236}">
                <a16:creationId xmlns:a16="http://schemas.microsoft.com/office/drawing/2014/main" id="{E0A8C8BE-F375-6140-8E3C-867F938B671E}"/>
              </a:ext>
            </a:extLst>
          </p:cNvPr>
          <p:cNvGrpSpPr/>
          <p:nvPr/>
        </p:nvGrpSpPr>
        <p:grpSpPr>
          <a:xfrm>
            <a:off x="4702431" y="-736993"/>
            <a:ext cx="2489167" cy="2491462"/>
            <a:chOff x="1901339" y="7627711"/>
            <a:chExt cx="2489167" cy="2491462"/>
          </a:xfrm>
        </p:grpSpPr>
        <p:sp>
          <p:nvSpPr>
            <p:cNvPr id="23" name="Freeform 22">
              <a:extLst>
                <a:ext uri="{FF2B5EF4-FFF2-40B4-BE49-F238E27FC236}">
                  <a16:creationId xmlns:a16="http://schemas.microsoft.com/office/drawing/2014/main" id="{34D6C2A5-E0DB-E640-9B3C-4732D1DC642D}"/>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2929F232-F0CE-6C4F-B950-3130587D9CD5}"/>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F0F802C8-69B0-7841-950E-3B907A8ABD6E}"/>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F45E7FD8-F536-DA41-A27B-7E1E53C86CEA}"/>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E002D6A-7D79-B64A-9205-32508DC4AB6B}"/>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778672-E700-CE4E-B573-C6678E77AF2A}"/>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921850-F735-CF45-838A-6E8336F8ECDE}"/>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8F919275-45F5-FA43-9C55-3F0B7C4AC73D}"/>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120231D-0746-094A-9E9F-C14B5C2A1ECB}"/>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610317B-3031-9A4E-9F0E-E93B39DD5F2A}"/>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C753EC8F-5B78-424B-AEC7-54A19A23C43A}"/>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C397240-FA28-BD4B-B898-B3AC05BD8B97}"/>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3D0C58A-3E10-5048-9B52-026A428C43F1}"/>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859D3E9-9DC9-674D-A2FD-61880746FABF}"/>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943BA88-22ED-D540-99CB-BAAC9B1BD43A}"/>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C1F96D4-C202-2C42-903E-CC592B863E08}"/>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0DB661B-38BA-DF48-B6C9-1071701FBD69}"/>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B9403164-D738-A240-A8B7-797FBA20F74E}"/>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1D868A84-5406-BE45-8F65-8F9DBE5DA52A}"/>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E168100-5F94-9448-AE0E-992066F5E706}"/>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1143ACD0-C6AC-084E-943E-85665A4C7C23}"/>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AEE98D4-B7FC-C44C-A640-664153ABAF7C}"/>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695A64E-8A5A-4E4A-B3C4-549856A0456A}"/>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E40FE00-BBEB-F343-BCB0-CDDA84498BDC}"/>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47" name="Slide Number Placeholder 5">
            <a:extLst>
              <a:ext uri="{FF2B5EF4-FFF2-40B4-BE49-F238E27FC236}">
                <a16:creationId xmlns:a16="http://schemas.microsoft.com/office/drawing/2014/main" id="{1E9E6DBA-8D6A-CEE1-8D94-93734E078203}"/>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2</a:t>
            </a:fld>
            <a:endParaRPr lang="en-US" dirty="0"/>
          </a:p>
        </p:txBody>
      </p:sp>
    </p:spTree>
    <p:extLst>
      <p:ext uri="{BB962C8B-B14F-4D97-AF65-F5344CB8AC3E}">
        <p14:creationId xmlns:p14="http://schemas.microsoft.com/office/powerpoint/2010/main" val="118002609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Skillnet</a:t>
            </a:r>
            <a:r>
              <a:rPr lang="en-GB" sz="1300" i="1" dirty="0"/>
              <a:t>/</a:t>
            </a:r>
            <a:r>
              <a:rPr lang="en-GB" sz="1300" i="1" dirty="0" err="1"/>
              <a:t>Amarach</a:t>
            </a:r>
            <a:r>
              <a:rPr lang="en-GB" sz="1300" i="1" dirty="0"/>
              <a:t> Research/ IFA. 2019. Digital Agriculture Technology- Adoptions and Attitudes Study.</a:t>
            </a:r>
          </a:p>
          <a:p>
            <a:pPr algn="l">
              <a:lnSpc>
                <a:spcPct val="100000"/>
              </a:lnSpc>
            </a:pPr>
            <a:endParaRPr lang="en-GB" sz="1300" i="1" dirty="0"/>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rPr>
              <a:t>https://</a:t>
            </a:r>
            <a:r>
              <a:rPr lang="en-GB" u="sng" dirty="0" err="1">
                <a:solidFill>
                  <a:srgbClr val="8D5B98"/>
                </a:solidFill>
              </a:rPr>
              <a:t>www.skillnetireland.ie</a:t>
            </a:r>
            <a:r>
              <a:rPr lang="en-GB" u="sng" dirty="0">
                <a:solidFill>
                  <a:srgbClr val="8D5B98"/>
                </a:solidFill>
              </a:rPr>
              <a:t>/</a:t>
            </a:r>
            <a:r>
              <a:rPr lang="en-GB" u="sng" dirty="0" err="1">
                <a:solidFill>
                  <a:srgbClr val="8D5B98"/>
                </a:solidFill>
              </a:rPr>
              <a:t>wp</a:t>
            </a:r>
            <a:r>
              <a:rPr lang="en-GB" u="sng" dirty="0">
                <a:solidFill>
                  <a:srgbClr val="8D5B98"/>
                </a:solidFill>
              </a:rPr>
              <a:t>-content/uploads/2019/11/IFA-</a:t>
            </a:r>
            <a:r>
              <a:rPr lang="en-GB" u="sng" dirty="0" err="1">
                <a:solidFill>
                  <a:srgbClr val="8D5B98"/>
                </a:solidFill>
              </a:rPr>
              <a:t>Skillnet</a:t>
            </a:r>
            <a:r>
              <a:rPr lang="en-GB" u="sng" dirty="0">
                <a:solidFill>
                  <a:srgbClr val="8D5B98"/>
                </a:solidFill>
              </a:rPr>
              <a:t>-Digital-Agriculture-</a:t>
            </a:r>
            <a:r>
              <a:rPr lang="en-GB" u="sng" dirty="0" err="1">
                <a:solidFill>
                  <a:srgbClr val="8D5B98"/>
                </a:solidFill>
              </a:rPr>
              <a:t>Technology.pdf</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20</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27987" y="6778775"/>
            <a:ext cx="6526986" cy="2311881"/>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65913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384055"/>
            <a:ext cx="6526988" cy="694372"/>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dirty="0"/>
              <a:t>This document is the results of research conducted on Irish Farmers regarding their use and adoption of digital technologies. Potential gaps in farmers’ digital skills, as well as highlighting attitudes from farmers towards digital technologies. </a:t>
            </a:r>
            <a:endParaRPr lang="en-IE" dirty="0"/>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89249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0717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6806925"/>
            <a:ext cx="0" cy="251172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18581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document is fantastic for highlighting and identifying many different aspects with regards to digital technology use in Irish Farmers. Firstly, it examines the use of technologies amongst farmers compared to their age range. Secondly, this document also takes a look at what type of digital technologies might be relevant to the Irish Farmer. This has potential to identify barriers to change that people might have against adopting digital technologies.</a:t>
            </a:r>
          </a:p>
          <a:p>
            <a:pPr algn="l">
              <a:buClr>
                <a:srgbClr val="F8A36A"/>
              </a:buClr>
            </a:pPr>
            <a:r>
              <a:rPr lang="en-IE" dirty="0">
                <a:solidFill>
                  <a:schemeClr val="bg1"/>
                </a:solidFill>
              </a:rPr>
              <a:t> </a:t>
            </a:r>
          </a:p>
          <a:p>
            <a:pPr algn="l">
              <a:buClr>
                <a:srgbClr val="F8A36A"/>
              </a:buClr>
            </a:pPr>
            <a:r>
              <a:rPr lang="en-IE" dirty="0">
                <a:solidFill>
                  <a:schemeClr val="bg1"/>
                </a:solidFill>
              </a:rPr>
              <a:t>As a result of this, this document also highlights the importance of adopting digital technologies in the Farming workplace. Similarly, the document also suggests that if farmers can adopt digital technology now, and become computer literate, it will prepare them for future digital technologies.</a:t>
            </a:r>
          </a:p>
        </p:txBody>
      </p:sp>
      <p:grpSp>
        <p:nvGrpSpPr>
          <p:cNvPr id="32" name="Group 31">
            <a:extLst>
              <a:ext uri="{FF2B5EF4-FFF2-40B4-BE49-F238E27FC236}">
                <a16:creationId xmlns:a16="http://schemas.microsoft.com/office/drawing/2014/main" id="{37AF6DB1-6A73-4720-7C46-6689DBDBB9EA}"/>
              </a:ext>
            </a:extLst>
          </p:cNvPr>
          <p:cNvGrpSpPr/>
          <p:nvPr/>
        </p:nvGrpSpPr>
        <p:grpSpPr>
          <a:xfrm>
            <a:off x="4265660" y="1805094"/>
            <a:ext cx="3301490" cy="2499455"/>
            <a:chOff x="1950804" y="3053151"/>
            <a:chExt cx="4515342" cy="3418425"/>
          </a:xfrm>
        </p:grpSpPr>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175" name="Rectangle 174">
              <a:extLst>
                <a:ext uri="{FF2B5EF4-FFF2-40B4-BE49-F238E27FC236}">
                  <a16:creationId xmlns:a16="http://schemas.microsoft.com/office/drawing/2014/main" id="{9A135195-A47C-6B65-88AF-C2E18BA9E04C}"/>
                </a:ext>
              </a:extLst>
            </p:cNvPr>
            <p:cNvSpPr/>
            <p:nvPr/>
          </p:nvSpPr>
          <p:spPr>
            <a:xfrm>
              <a:off x="2790653" y="3350555"/>
              <a:ext cx="3675493" cy="2523281"/>
            </a:xfrm>
            <a:prstGeom prst="rect">
              <a:avLst/>
            </a:prstGeom>
            <a:blipFill>
              <a:blip r:embed="rId5"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0672029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Esther Prins. 2016. Digital storytelling in an adult education and family literacy: a case study from rural Ireland”. Learning, Media and Technology. 42, 308-323.</a:t>
            </a: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21</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27987" y="5242074"/>
            <a:ext cx="6526986" cy="3952721"/>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50546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4037855"/>
            <a:ext cx="6526988" cy="694372"/>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This journal article examines the benefit of using digital media in adult education. Specifically, the research conducted identified the benefits to using multimedia in an adult educational setting, and whether it increased the learner’s information retention or understanding of a topic.</a:t>
            </a:r>
            <a:r>
              <a:rPr lang="en-LB">
                <a:effectLst/>
              </a:rPr>
              <a:t> </a:t>
            </a:r>
            <a:endParaRPr lang="en-IE" dirty="0"/>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354629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55350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5270225"/>
            <a:ext cx="0" cy="3924570"/>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564911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article is a fantastic example of using digital technologies in adult education to help students gain skills for future employment. In this example, students benefitted from the use of Multimodal texts in several ways. Non-native English speakers and adults who struggle with writing found that digital technologies allowed them to express themselves and increase their confidence in their use of English, verbally and written.</a:t>
            </a:r>
          </a:p>
          <a:p>
            <a:pPr algn="l">
              <a:buClr>
                <a:srgbClr val="F8A36A"/>
              </a:buClr>
            </a:pPr>
            <a:r>
              <a:rPr lang="en-IE" dirty="0">
                <a:solidFill>
                  <a:schemeClr val="bg1"/>
                </a:solidFill>
              </a:rPr>
              <a:t> </a:t>
            </a:r>
          </a:p>
          <a:p>
            <a:pPr algn="l">
              <a:buClr>
                <a:srgbClr val="F8A36A"/>
              </a:buClr>
            </a:pPr>
            <a:r>
              <a:rPr lang="en-IE" dirty="0">
                <a:solidFill>
                  <a:schemeClr val="bg1"/>
                </a:solidFill>
              </a:rPr>
              <a:t>Similarly, as the research was conducted In Adult Basic Education Service the use of digital technologies gave adult learners a confidence surrounding technology. For many learners this was the first time they had used computer programs such as Microsoft word etc. and had not come across these programs before. However, due to the ‘relaxed classrooms’ and ‘reassurance’ from the tutor, learners could experiment with the various software, and there was no pressure to master the program. This led to adult learners not only having increased competence with technologies and computers (a desirable skill for employment), but through emotive provoking imagery, the learners were able to display new levels of empathy and understanding of different immigrants’ stories.</a:t>
            </a:r>
          </a:p>
          <a:p>
            <a:pPr algn="l">
              <a:buClr>
                <a:srgbClr val="F8A36A"/>
              </a:buClr>
            </a:pPr>
            <a:r>
              <a:rPr lang="en-IE" dirty="0">
                <a:solidFill>
                  <a:schemeClr val="bg1"/>
                </a:solidFill>
              </a:rPr>
              <a:t> </a:t>
            </a:r>
          </a:p>
          <a:p>
            <a:pPr algn="l">
              <a:buClr>
                <a:srgbClr val="F8A36A"/>
              </a:buClr>
            </a:pPr>
            <a:r>
              <a:rPr lang="en-IE" dirty="0">
                <a:solidFill>
                  <a:schemeClr val="bg1"/>
                </a:solidFill>
              </a:rPr>
              <a:t>In short, this article highlights that using digital technologies in the classroom for adult learners gives them valid skills for the workplace, increases confidence in language learning. Digital technologies also have the potential to encourage empathy and compassion towards others.</a:t>
            </a:r>
          </a:p>
        </p:txBody>
      </p:sp>
    </p:spTree>
    <p:extLst>
      <p:ext uri="{BB962C8B-B14F-4D97-AF65-F5344CB8AC3E}">
        <p14:creationId xmlns:p14="http://schemas.microsoft.com/office/powerpoint/2010/main" val="296023242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Department of Education and Skills. 2015. Digital Learning Planning Guidelines. An Roinn Oideachais Agus Scileanna. Department of Education.</a:t>
            </a: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22</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27987" y="5242073"/>
            <a:ext cx="6526986" cy="2154765"/>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50546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4037855"/>
            <a:ext cx="6526988" cy="694372"/>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This publication evaluates the potential impact Digital Technologies have on effective learning in schools. This is a document outlining Ireland’s plan for adopting digital technologies into Primary and Post Primary Education.</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354629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55350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5270225"/>
            <a:ext cx="0" cy="2126613"/>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5649110"/>
            <a:ext cx="5454191" cy="3217303"/>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article is excellent at examining the best practices for adopting digital technologies into schools, as well as the benefits and reasons of why one should incorporate digital technologies into teaching. Because this document offers a plan/ framework, one can identify how to implement some of these theories as well as methods ensuring that these techniques are adopted at a school level.</a:t>
            </a:r>
          </a:p>
          <a:p>
            <a:pPr algn="l">
              <a:buClr>
                <a:srgbClr val="F8A36A"/>
              </a:buClr>
            </a:pPr>
            <a:r>
              <a:rPr lang="en-IE" dirty="0">
                <a:solidFill>
                  <a:schemeClr val="bg1"/>
                </a:solidFill>
              </a:rPr>
              <a:t> </a:t>
            </a:r>
          </a:p>
          <a:p>
            <a:pPr algn="l">
              <a:buClr>
                <a:srgbClr val="F8A36A"/>
              </a:buClr>
            </a:pPr>
            <a:r>
              <a:rPr lang="en-IE" dirty="0">
                <a:solidFill>
                  <a:schemeClr val="bg1"/>
                </a:solidFill>
              </a:rPr>
              <a:t>The document also displays clear ways of identifying whether the adopted practices are beneficial or not, as well as ways of improving the adoption and success of the digital tools in schools.</a:t>
            </a:r>
          </a:p>
          <a:p>
            <a:pPr algn="l">
              <a:buClr>
                <a:srgbClr val="F8A36A"/>
              </a:buClr>
            </a:pPr>
            <a:r>
              <a:rPr lang="en-IE" dirty="0">
                <a:solidFill>
                  <a:schemeClr val="bg1"/>
                </a:solidFill>
              </a:rPr>
              <a:t> </a:t>
            </a:r>
          </a:p>
        </p:txBody>
      </p:sp>
      <p:sp>
        <p:nvSpPr>
          <p:cNvPr id="31" name="Freeform 30">
            <a:extLst>
              <a:ext uri="{FF2B5EF4-FFF2-40B4-BE49-F238E27FC236}">
                <a16:creationId xmlns:a16="http://schemas.microsoft.com/office/drawing/2014/main" id="{8D5E3E30-ABA6-4849-B10D-ACA7BCC6BF66}"/>
              </a:ext>
            </a:extLst>
          </p:cNvPr>
          <p:cNvSpPr/>
          <p:nvPr/>
        </p:nvSpPr>
        <p:spPr>
          <a:xfrm>
            <a:off x="481195" y="8019739"/>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AA3EA30-DB40-B04D-BF7A-6A848FD34CCA}"/>
              </a:ext>
            </a:extLst>
          </p:cNvPr>
          <p:cNvSpPr/>
          <p:nvPr/>
        </p:nvSpPr>
        <p:spPr>
          <a:xfrm>
            <a:off x="-885970" y="7073574"/>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374834437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Roscommon LEADER Partnership. 2017. </a:t>
            </a:r>
          </a:p>
          <a:p>
            <a:pPr algn="l">
              <a:lnSpc>
                <a:spcPct val="100000"/>
              </a:lnSpc>
            </a:pPr>
            <a:endParaRPr lang="en-GB" sz="1300" i="1" dirty="0"/>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http://www.rosleaderpartnership.ie/docstore/dls/pages_list/rlp-newsletter-spring-2017-185.pdf</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23</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27987" y="6778775"/>
            <a:ext cx="6526986" cy="1460144"/>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65913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384055"/>
            <a:ext cx="6526988" cy="694372"/>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This document highlights the efforts Roscommon Leader made in 2017 to upskill and train farmers in digital skills.</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89249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0717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6778932"/>
            <a:ext cx="0" cy="1459987"/>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18581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Whilst the program is now over, it is a great resource to highlight the benefits of digital technologies in farming. The document shows the social groups that were targeted, and these groups will be relevant to the Teach Digital project. This document also displays what the content of the digital skills was as a finished course, which may be useful for Teach Digital’s content.</a:t>
            </a:r>
          </a:p>
        </p:txBody>
      </p:sp>
      <p:grpSp>
        <p:nvGrpSpPr>
          <p:cNvPr id="32" name="Group 31">
            <a:extLst>
              <a:ext uri="{FF2B5EF4-FFF2-40B4-BE49-F238E27FC236}">
                <a16:creationId xmlns:a16="http://schemas.microsoft.com/office/drawing/2014/main" id="{37AF6DB1-6A73-4720-7C46-6689DBDBB9EA}"/>
              </a:ext>
            </a:extLst>
          </p:cNvPr>
          <p:cNvGrpSpPr/>
          <p:nvPr/>
        </p:nvGrpSpPr>
        <p:grpSpPr>
          <a:xfrm>
            <a:off x="4265660" y="1805094"/>
            <a:ext cx="3301490" cy="2499455"/>
            <a:chOff x="1950804" y="3053151"/>
            <a:chExt cx="4515342" cy="3418425"/>
          </a:xfrm>
        </p:grpSpPr>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175" name="Rectangle 174">
              <a:extLst>
                <a:ext uri="{FF2B5EF4-FFF2-40B4-BE49-F238E27FC236}">
                  <a16:creationId xmlns:a16="http://schemas.microsoft.com/office/drawing/2014/main" id="{9A135195-A47C-6B65-88AF-C2E18BA9E04C}"/>
                </a:ext>
              </a:extLst>
            </p:cNvPr>
            <p:cNvSpPr/>
            <p:nvPr/>
          </p:nvSpPr>
          <p:spPr>
            <a:xfrm>
              <a:off x="2790653" y="3350555"/>
              <a:ext cx="3675493" cy="2523281"/>
            </a:xfrm>
            <a:prstGeom prst="rect">
              <a:avLst/>
            </a:prstGeom>
            <a:blipFill>
              <a:blip r:embed="rId6" cstate="screen">
                <a:extLst>
                  <a:ext uri="{28A0092B-C50C-407E-A947-70E740481C1C}">
                    <a14:useLocalDpi xmlns:a14="http://schemas.microsoft.com/office/drawing/2010/main"/>
                  </a:ext>
                </a:extLst>
              </a:blip>
              <a:srcRect/>
              <a:stretch>
                <a:fillRect b="164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803506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T&amp;L National Forum. 2017. Digital Skills Framework Map. All aboard Digital Skills In Higher education Network (Road) Map</a:t>
            </a:r>
            <a:endParaRPr lang="en-GB" sz="1300" i="1" dirty="0"/>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https://www.allaboardhe.ie/map/</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24</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13699" y="6778774"/>
            <a:ext cx="6526986" cy="2107937"/>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65913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384055"/>
            <a:ext cx="6526988" cy="694372"/>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This is a visual roadmap, created as part of the ‘all aboard’ project. It takes a look at the required digital skills and creates a visual roadmap of how to address/ what to address when learning new digital skills.</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89249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0717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6778932"/>
            <a:ext cx="0" cy="2107779"/>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18581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roadmap is a great example to help identify some potential content for a course to improve digital skills. It helps to identify some of the project’s goals when creating course content, as well as highlighting different ways of thinking about digital content.</a:t>
            </a:r>
          </a:p>
          <a:p>
            <a:pPr algn="l">
              <a:buClr>
                <a:srgbClr val="F8A36A"/>
              </a:buClr>
            </a:pPr>
            <a:r>
              <a:rPr lang="en-IE" dirty="0">
                <a:solidFill>
                  <a:schemeClr val="bg1"/>
                </a:solidFill>
              </a:rPr>
              <a:t> </a:t>
            </a:r>
          </a:p>
          <a:p>
            <a:pPr algn="l">
              <a:buClr>
                <a:srgbClr val="F8A36A"/>
              </a:buClr>
            </a:pPr>
            <a:r>
              <a:rPr lang="en-IE" dirty="0">
                <a:solidFill>
                  <a:schemeClr val="bg1"/>
                </a:solidFill>
              </a:rPr>
              <a:t>It is a great visual resource and is fantastic for quickly identifying potential course materials. Although this roadmap was created as part of the Digital Skills in Higher Education program, and is catered towards third level students, it is a great resource to identify how people can be at a different stage of their digital learning journey and how each participant may need slightly different content to help them improve their digital skills.</a:t>
            </a:r>
          </a:p>
        </p:txBody>
      </p:sp>
      <p:grpSp>
        <p:nvGrpSpPr>
          <p:cNvPr id="32" name="Group 31">
            <a:extLst>
              <a:ext uri="{FF2B5EF4-FFF2-40B4-BE49-F238E27FC236}">
                <a16:creationId xmlns:a16="http://schemas.microsoft.com/office/drawing/2014/main" id="{37AF6DB1-6A73-4720-7C46-6689DBDBB9EA}"/>
              </a:ext>
            </a:extLst>
          </p:cNvPr>
          <p:cNvGrpSpPr/>
          <p:nvPr/>
        </p:nvGrpSpPr>
        <p:grpSpPr>
          <a:xfrm>
            <a:off x="4265660" y="1805094"/>
            <a:ext cx="3301490" cy="2499455"/>
            <a:chOff x="1950804" y="3053151"/>
            <a:chExt cx="4515342" cy="3418425"/>
          </a:xfrm>
        </p:grpSpPr>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175" name="Rectangle 174">
              <a:extLst>
                <a:ext uri="{FF2B5EF4-FFF2-40B4-BE49-F238E27FC236}">
                  <a16:creationId xmlns:a16="http://schemas.microsoft.com/office/drawing/2014/main" id="{9A135195-A47C-6B65-88AF-C2E18BA9E04C}"/>
                </a:ext>
              </a:extLst>
            </p:cNvPr>
            <p:cNvSpPr/>
            <p:nvPr/>
          </p:nvSpPr>
          <p:spPr>
            <a:xfrm>
              <a:off x="2790653" y="3350555"/>
              <a:ext cx="3675493" cy="2523281"/>
            </a:xfrm>
            <a:prstGeom prst="rect">
              <a:avLst/>
            </a:prstGeom>
            <a:blipFill>
              <a:blip r:embed="rId6"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2690520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Lisa Ardill/ SIliconeRepublic. 2021. Free digital skills course for refugees now taking applications.  </a:t>
            </a:r>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https://www.siliconrepublic.com/careers/level-up-programme-zartis-coding-digital-skills</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MOMENTUM - IRELAND</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25</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130296" y="53482"/>
            <a:ext cx="2227160" cy="806322"/>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13699" y="6778774"/>
            <a:ext cx="6526986" cy="1890486"/>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659135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384055"/>
            <a:ext cx="6526988" cy="694372"/>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This website article was created to advertise the Irish Coding Institute’s new course catered towards teaching digital skills and coding to refugees and Asylum Seekers.</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89249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07173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6778932"/>
            <a:ext cx="0" cy="1890328"/>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18581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article is good at highlighting some of the potential benefits of learning code/ digital technologies. It also identifies some of the problems that refugees and asylum seekers come across with regards to digital skills.</a:t>
            </a:r>
          </a:p>
          <a:p>
            <a:pPr algn="l">
              <a:buClr>
                <a:srgbClr val="F8A36A"/>
              </a:buClr>
            </a:pPr>
            <a:r>
              <a:rPr lang="en-IE" dirty="0">
                <a:solidFill>
                  <a:schemeClr val="bg1"/>
                </a:solidFill>
              </a:rPr>
              <a:t> </a:t>
            </a:r>
          </a:p>
          <a:p>
            <a:pPr algn="l">
              <a:buClr>
                <a:srgbClr val="F8A36A"/>
              </a:buClr>
            </a:pPr>
            <a:r>
              <a:rPr lang="en-IE" dirty="0">
                <a:solidFill>
                  <a:schemeClr val="bg1"/>
                </a:solidFill>
              </a:rPr>
              <a:t>Similarly, it also contains examples of people from a disadvantaged background who have completed the course, and what they gained from it. This document is a great example of why it is important to adopt digital skills in the current working environment.</a:t>
            </a:r>
          </a:p>
        </p:txBody>
      </p:sp>
      <p:grpSp>
        <p:nvGrpSpPr>
          <p:cNvPr id="32" name="Group 31">
            <a:extLst>
              <a:ext uri="{FF2B5EF4-FFF2-40B4-BE49-F238E27FC236}">
                <a16:creationId xmlns:a16="http://schemas.microsoft.com/office/drawing/2014/main" id="{37AF6DB1-6A73-4720-7C46-6689DBDBB9EA}"/>
              </a:ext>
            </a:extLst>
          </p:cNvPr>
          <p:cNvGrpSpPr/>
          <p:nvPr/>
        </p:nvGrpSpPr>
        <p:grpSpPr>
          <a:xfrm>
            <a:off x="4265660" y="1805094"/>
            <a:ext cx="3301490" cy="2499455"/>
            <a:chOff x="1950804" y="3053151"/>
            <a:chExt cx="4515342" cy="3418425"/>
          </a:xfrm>
        </p:grpSpPr>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175" name="Rectangle 174">
              <a:extLst>
                <a:ext uri="{FF2B5EF4-FFF2-40B4-BE49-F238E27FC236}">
                  <a16:creationId xmlns:a16="http://schemas.microsoft.com/office/drawing/2014/main" id="{9A135195-A47C-6B65-88AF-C2E18BA9E04C}"/>
                </a:ext>
              </a:extLst>
            </p:cNvPr>
            <p:cNvSpPr/>
            <p:nvPr/>
          </p:nvSpPr>
          <p:spPr>
            <a:xfrm>
              <a:off x="2790653" y="3350555"/>
              <a:ext cx="3675493" cy="2523281"/>
            </a:xfrm>
            <a:prstGeom prst="rect">
              <a:avLst/>
            </a:prstGeom>
            <a:blipFill>
              <a:blip r:embed="rId6"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797200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2" name="Rectangle 1">
            <a:extLst>
              <a:ext uri="{FF2B5EF4-FFF2-40B4-BE49-F238E27FC236}">
                <a16:creationId xmlns:a16="http://schemas.microsoft.com/office/drawing/2014/main" id="{D39C9DDC-AC72-224B-9DD7-87636E0FFF1E}"/>
              </a:ext>
            </a:extLst>
          </p:cNvPr>
          <p:cNvSpPr/>
          <p:nvPr/>
        </p:nvSpPr>
        <p:spPr>
          <a:xfrm>
            <a:off x="4879734" y="2022547"/>
            <a:ext cx="2676918" cy="18449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74" name="Picture 173">
            <a:extLst>
              <a:ext uri="{FF2B5EF4-FFF2-40B4-BE49-F238E27FC236}">
                <a16:creationId xmlns:a16="http://schemas.microsoft.com/office/drawing/2014/main" id="{EF3228A5-7A98-535E-F573-5DB916D8ED69}"/>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265661" y="1805094"/>
            <a:ext cx="3289603" cy="2498400"/>
          </a:xfrm>
          <a:prstGeom prst="rect">
            <a:avLst/>
          </a:prstGeom>
        </p:spPr>
      </p:pic>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Lisa Ardill/ SIliconeRepublic. 2021. Free digital skills course for refugees now taking applications.  </a:t>
            </a:r>
          </a:p>
          <a:p>
            <a:pPr algn="l">
              <a:lnSpc>
                <a:spcPct val="100000"/>
              </a:lnSpc>
            </a:pPr>
            <a:endParaRPr lang="en-GB" sz="1300" i="1" dirty="0"/>
          </a:p>
          <a:p>
            <a:pPr lvl="0" algn="l">
              <a:lnSpc>
                <a:spcPct val="100000"/>
              </a:lnSpc>
            </a:pPr>
            <a:endParaRPr lang="en-GB" u="sng" dirty="0">
              <a:solidFill>
                <a:srgbClr val="F8A36A"/>
              </a:solidFill>
              <a:hlinkClick r:id="rId3">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4">
                  <a:extLst>
                    <a:ext uri="{A12FA001-AC4F-418D-AE19-62706E023703}">
                      <ahyp:hlinkClr xmlns:ahyp="http://schemas.microsoft.com/office/drawing/2018/hyperlinkcolor" val="tx"/>
                    </a:ext>
                  </a:extLst>
                </a:hlinkClick>
              </a:rPr>
              <a:t>https://publications.jrc.ec.europa.eu/repository/bitstream/JRC106281/web-digcomp2.1pdf_(online).pdf</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LATVIAN ADULT EDUCATION ASSOCIATION - LATVIA</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26</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t="-8488" r="-10289" b="-4619"/>
          <a:stretch/>
        </p:blipFill>
        <p:spPr>
          <a:xfrm>
            <a:off x="5799355" y="23588"/>
            <a:ext cx="1196388" cy="965071"/>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13699" y="8052403"/>
            <a:ext cx="6526986" cy="1343457"/>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864983"/>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4665595"/>
            <a:ext cx="6526988" cy="2512218"/>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The European Digital Competence Framework for Citizens, also known as DigComp, offers a tool to improve citizens’ digital competence. There are explained eight proficiency levels and examples of use. It helps in the design of instruments for assessing the development of citizens’ competence, career guidance and promotion at work.</a:t>
            </a:r>
            <a:endParaRPr lang="en-LB"/>
          </a:p>
          <a:p>
            <a:r>
              <a:rPr lang="en-GB"/>
              <a:t> </a:t>
            </a:r>
            <a:endParaRPr lang="en-LB"/>
          </a:p>
          <a:p>
            <a:r>
              <a:rPr lang="en-GB"/>
              <a:t>Eight proficiency levels for each competence have been defined through learning outcomes (using action verbs, following Bloom’s taxonomy) and inspired by the structure and vocabulary of the European Qualification Framework (EQF). Moreover, each level description contains knowledge, skills and attitudes, described in one single descriptor for each level of each competence; this equals to 168 descriptors (8 x 21 learning outcomes). An online validation survey helped to revise a first version of the levels, and to produce a final version. Each level represents a step up in citizens’ acquisition of the competence according to its cognitive challenge, the complexity of the tasks they can handle and their autonomy in completing the task. To illustrate this point, we could say that a citizen at level 2 is able to remember and to carry out a simple task with help from somebody with digital competence only when she/he needs it. A citizen at level 5, however, can apply the knowledge, carry out different tasks and solve problems and also helps others to do so. We can also see that a new highly specialised level has been added to the latest version of the Framework which includes levels seven and eight.</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17403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8345365"/>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8052561"/>
            <a:ext cx="0" cy="1343299"/>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8459440"/>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The European Digital Competence Framework for Citizen offers a tool to improve citizens’ digital competence. It can help to understand level of digital competence also of migrant ethnic minorities women and to understand if there is a necessity to improve it.</a:t>
            </a:r>
          </a:p>
        </p:txBody>
      </p:sp>
      <p:sp>
        <p:nvSpPr>
          <p:cNvPr id="175" name="Rectangle 174">
            <a:extLst>
              <a:ext uri="{FF2B5EF4-FFF2-40B4-BE49-F238E27FC236}">
                <a16:creationId xmlns:a16="http://schemas.microsoft.com/office/drawing/2014/main" id="{9A135195-A47C-6B65-88AF-C2E18BA9E04C}"/>
              </a:ext>
            </a:extLst>
          </p:cNvPr>
          <p:cNvSpPr/>
          <p:nvPr/>
        </p:nvSpPr>
        <p:spPr>
          <a:xfrm>
            <a:off x="5283255" y="2016756"/>
            <a:ext cx="2228587" cy="1844951"/>
          </a:xfrm>
          <a:prstGeom prst="rect">
            <a:avLst/>
          </a:prstGeom>
          <a:blipFill dpi="0" rotWithShape="1">
            <a:blip r:embed="rId6" cstate="screen">
              <a:extLst>
                <a:ext uri="{28A0092B-C50C-407E-A947-70E740481C1C}">
                  <a14:useLocalDpi xmlns:a14="http://schemas.microsoft.com/office/drawing/2010/main"/>
                </a:ext>
              </a:extLst>
            </a:blip>
            <a:srcRect/>
            <a:stretch>
              <a:fillRect l="19206" t="1000" r="24118" b="2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2936551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European Commission. 2020. Digital Skills &amp; Jobs. </a:t>
            </a:r>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https://ec.europa.eu/digital-single-market/en/policies/digital-skills</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LATVIAN ADULT EDUCATION ASSOCIATION - LATVIA</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27</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t="-8488" r="-10289" b="-4619"/>
          <a:stretch/>
        </p:blipFill>
        <p:spPr>
          <a:xfrm>
            <a:off x="5799355" y="23588"/>
            <a:ext cx="1196388" cy="965071"/>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13699" y="7546216"/>
            <a:ext cx="6526986" cy="1343457"/>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358796"/>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4665595"/>
            <a:ext cx="6526988" cy="1775361"/>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A strong digital economy is vital for innovation, growth, jobs and European competitiveness. The spread of digital technologies is having a massive impact on the labour market and the type of skills needed in the economy and society. It is leading to the need for every citizen to have at least basic digital skills in order to live, work, learn and participate in the modern society. </a:t>
            </a:r>
            <a:endParaRPr lang="en-LB"/>
          </a:p>
          <a:p>
            <a:r>
              <a:rPr lang="en-GB"/>
              <a:t> </a:t>
            </a:r>
            <a:endParaRPr lang="en-LB"/>
          </a:p>
          <a:p>
            <a:r>
              <a:rPr lang="en-GB"/>
              <a:t>Digital Skills in 2021 and beyond.</a:t>
            </a:r>
            <a:endParaRPr lang="en-LB"/>
          </a:p>
          <a:p>
            <a:r>
              <a:rPr lang="en-GB"/>
              <a:t>The magnitude of the digital skills challenge requires a long-term strategy and new partnerships between European, national, regional, public and private players including civil society.</a:t>
            </a:r>
            <a:endParaRPr lang="en-LB"/>
          </a:p>
          <a:p>
            <a:r>
              <a:rPr lang="en-GB"/>
              <a:t> </a:t>
            </a:r>
            <a:endParaRPr lang="en-LB"/>
          </a:p>
          <a:p>
            <a:r>
              <a:rPr lang="en-GB"/>
              <a:t>To tackle the digital skills gap, significant investments are needed. In the new EU budget, the Commission proposes coherent and comprehensive support for building up the digital skills needed to support reskilling and upskilling in Europe for a successful digital transformation. Different funds will target different skills needs.</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174030"/>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839178"/>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546374"/>
            <a:ext cx="0" cy="1343299"/>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953253"/>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It describes EC  justification about necessity of digital skills for everyone in the future work and life and recommendation to make significant investments in this field. </a:t>
            </a:r>
          </a:p>
        </p:txBody>
      </p:sp>
      <p:grpSp>
        <p:nvGrpSpPr>
          <p:cNvPr id="31" name="Group 30">
            <a:extLst>
              <a:ext uri="{FF2B5EF4-FFF2-40B4-BE49-F238E27FC236}">
                <a16:creationId xmlns:a16="http://schemas.microsoft.com/office/drawing/2014/main" id="{953833B2-6182-9049-94A6-BF7E4B6AC0E8}"/>
              </a:ext>
            </a:extLst>
          </p:cNvPr>
          <p:cNvGrpSpPr/>
          <p:nvPr/>
        </p:nvGrpSpPr>
        <p:grpSpPr>
          <a:xfrm>
            <a:off x="4265660" y="1805094"/>
            <a:ext cx="3301490" cy="2499455"/>
            <a:chOff x="1950804" y="3053151"/>
            <a:chExt cx="4515342" cy="3418425"/>
          </a:xfrm>
        </p:grpSpPr>
        <p:pic>
          <p:nvPicPr>
            <p:cNvPr id="32" name="Picture 31">
              <a:extLst>
                <a:ext uri="{FF2B5EF4-FFF2-40B4-BE49-F238E27FC236}">
                  <a16:creationId xmlns:a16="http://schemas.microsoft.com/office/drawing/2014/main" id="{EA1373E1-E6F8-DF4C-ADA0-38EE46C58BB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3" name="Rectangle 32">
              <a:extLst>
                <a:ext uri="{FF2B5EF4-FFF2-40B4-BE49-F238E27FC236}">
                  <a16:creationId xmlns:a16="http://schemas.microsoft.com/office/drawing/2014/main" id="{E189A0BB-A2B8-1045-AEC9-547F065A2004}"/>
                </a:ext>
              </a:extLst>
            </p:cNvPr>
            <p:cNvSpPr/>
            <p:nvPr/>
          </p:nvSpPr>
          <p:spPr>
            <a:xfrm>
              <a:off x="2790653" y="3350555"/>
              <a:ext cx="3675493" cy="2523281"/>
            </a:xfrm>
            <a:prstGeom prst="rect">
              <a:avLst/>
            </a:prstGeom>
            <a:blipFill>
              <a:blip r:embed="rId6"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1923402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Christine Redecker, Alexandra Haché and Clara Centeno. 2010. Using Information and Communication Technologies to promote Education and Employment Opportunities for Immigrants and Ethnic Minorities. </a:t>
            </a:r>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http://citeseerx.ist.psu.edu/viewdoc/download?doi=10.1.1.187.5420&amp;rep=rep1&amp;type=pdf</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LATVIAN ADULT EDUCATION ASSOCIATION - LATVIA</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28</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t="-8488" r="-10289" b="-4619"/>
          <a:stretch/>
        </p:blipFill>
        <p:spPr>
          <a:xfrm>
            <a:off x="5799355" y="23588"/>
            <a:ext cx="1196388" cy="965071"/>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13699" y="7546216"/>
            <a:ext cx="6526986" cy="1343457"/>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358796"/>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547343"/>
            <a:ext cx="6526988" cy="1300140"/>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This policy brief has been prepared by the Institute for Prospective Technological Studies (IPTS) in collaboration with DG Education and Culture, Directorate A, Unit A1 (Lifelong Learning: contribution to the Lisbon process) and DG Information Society and Media, Directorate H, Unit H3 (ICT for Inclusion). It is based on results from two research areas: “ICT for Learning and Skills” and on “ICT for the socio-economic participation and integration of immigrants and ethnic minorities”. It summarizes key messages from recent.</a:t>
            </a:r>
            <a:endParaRPr lang="en-LB"/>
          </a:p>
          <a:p>
            <a:r>
              <a:rPr lang="en-GB"/>
              <a:t> </a:t>
            </a:r>
            <a:endParaRPr lang="en-LB"/>
          </a:p>
          <a:p>
            <a:r>
              <a:rPr lang="en-GB"/>
              <a:t>IPTS research on ICT initiatives promoting the integration of immigrants and ethnic minorities into Education and Training, promoting social integration and facilitating employment opportunities.</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5055777"/>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839178"/>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546374"/>
            <a:ext cx="0" cy="1343299"/>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953253"/>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policy brief is outlining different ways in which Information and Communication Technologies (ICT) can enhance, improve and complement integration mechanisms. Using ICT to promote education and employment opportunities for fostering the social and economic integration and inclusion of Immigrants and Ethnic Minorities.</a:t>
            </a:r>
          </a:p>
        </p:txBody>
      </p:sp>
      <p:grpSp>
        <p:nvGrpSpPr>
          <p:cNvPr id="31" name="Group 30">
            <a:extLst>
              <a:ext uri="{FF2B5EF4-FFF2-40B4-BE49-F238E27FC236}">
                <a16:creationId xmlns:a16="http://schemas.microsoft.com/office/drawing/2014/main" id="{953833B2-6182-9049-94A6-BF7E4B6AC0E8}"/>
              </a:ext>
            </a:extLst>
          </p:cNvPr>
          <p:cNvGrpSpPr/>
          <p:nvPr/>
        </p:nvGrpSpPr>
        <p:grpSpPr>
          <a:xfrm>
            <a:off x="4265660" y="1805094"/>
            <a:ext cx="3301490" cy="2499455"/>
            <a:chOff x="1950804" y="3053151"/>
            <a:chExt cx="4515342" cy="3418425"/>
          </a:xfrm>
        </p:grpSpPr>
        <p:pic>
          <p:nvPicPr>
            <p:cNvPr id="32" name="Picture 31">
              <a:extLst>
                <a:ext uri="{FF2B5EF4-FFF2-40B4-BE49-F238E27FC236}">
                  <a16:creationId xmlns:a16="http://schemas.microsoft.com/office/drawing/2014/main" id="{EA1373E1-E6F8-DF4C-ADA0-38EE46C58BB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3" name="Rectangle 32">
              <a:extLst>
                <a:ext uri="{FF2B5EF4-FFF2-40B4-BE49-F238E27FC236}">
                  <a16:creationId xmlns:a16="http://schemas.microsoft.com/office/drawing/2014/main" id="{E189A0BB-A2B8-1045-AEC9-547F065A2004}"/>
                </a:ext>
              </a:extLst>
            </p:cNvPr>
            <p:cNvSpPr/>
            <p:nvPr/>
          </p:nvSpPr>
          <p:spPr>
            <a:xfrm>
              <a:off x="2790653" y="3350555"/>
              <a:ext cx="3675493" cy="25232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94914202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Angel Gurría. OECD Secretary-General. 2019. Launch of the 2019 Skills Outlook: Thriving in a Digital World. </a:t>
            </a:r>
          </a:p>
          <a:p>
            <a:pPr algn="l">
              <a:lnSpc>
                <a:spcPct val="100000"/>
              </a:lnSpc>
            </a:pP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https://www.oecd.org/skills/launch-of-2019-skills-outlook-thriving-in-a-digital-world-paris-may-2019.htm</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LATVIAN ADULT EDUCATION ASSOCIATION - LATVIA</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29</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t="-8488" r="-10289" b="-4619"/>
          <a:stretch/>
        </p:blipFill>
        <p:spPr>
          <a:xfrm>
            <a:off x="5799355" y="23588"/>
            <a:ext cx="1196388" cy="965071"/>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13699" y="7546215"/>
            <a:ext cx="6526986" cy="1555991"/>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358796"/>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4690085"/>
            <a:ext cx="6526988" cy="1300140"/>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Rapid digitalisation is transforming what people do in their jobs, how and where they work, and the skills they need to remain in employment.</a:t>
            </a:r>
            <a:endParaRPr lang="en-LB"/>
          </a:p>
          <a:p>
            <a:r>
              <a:rPr lang="en-GB"/>
              <a:t> </a:t>
            </a:r>
            <a:endParaRPr lang="en-LB"/>
          </a:p>
          <a:p>
            <a:r>
              <a:rPr lang="en-GB"/>
              <a:t>This edition of the Skills Outlook looks at how skills policies can help ensure that people thrive – not simply survive – in an increasingly digital world. We need to make the most of technology for learning! Teachers cannot be left alone. They need to be supported with the best training possible to reap the benefits of new teaching and learning possibilities. The potential of open education and MOOCs to support learning and skills development can also be leveraged further. We need to broaden awareness of and participation in these learning platforms – particularly among women and low-skilled workers, who currently underutilise them.</a:t>
            </a:r>
            <a:endParaRPr lang="en-LB"/>
          </a:p>
          <a:p>
            <a:r>
              <a:rPr lang="en-GB"/>
              <a:t> </a:t>
            </a:r>
            <a:endParaRPr lang="en-LB"/>
          </a:p>
          <a:p>
            <a:r>
              <a:rPr lang="en-GB"/>
              <a:t>The digital transformation touches all of us, so everyone has to contribute to the solution. We need to ensure that countries break silos and put in place a truly comprehensive package that coordinates policy interventions related to education, the labour market, tax, research and innovation, housing and social protection.</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198519"/>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839178"/>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546374"/>
            <a:ext cx="0" cy="1555832"/>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953253"/>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This edition of the Skills Outlook looks at how skills policies can help ensure that people thrive – not simply survive – in an increasingly digital world. It identifies concrete measures to bridge the gaps that digitalisation threatens to widen, in the workplace, at home, in the classroom, and within and between countries. Particularly it is important among women and low-skilled workers, who currently underutilise digital skills. </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6"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511042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Placeholder 25">
            <a:extLst>
              <a:ext uri="{FF2B5EF4-FFF2-40B4-BE49-F238E27FC236}">
                <a16:creationId xmlns:a16="http://schemas.microsoft.com/office/drawing/2014/main" id="{19E80E33-87D8-354A-826D-3D8145490D2E}"/>
              </a:ext>
            </a:extLst>
          </p:cNvPr>
          <p:cNvSpPr>
            <a:spLocks noGrp="1"/>
          </p:cNvSpPr>
          <p:nvPr>
            <p:ph type="body" sz="quarter" idx="47"/>
          </p:nvPr>
        </p:nvSpPr>
        <p:spPr>
          <a:xfrm rot="16200000">
            <a:off x="-1748674" y="3446822"/>
            <a:ext cx="4667603" cy="1035649"/>
          </a:xfrm>
        </p:spPr>
        <p:txBody>
          <a:bodyPr anchor="ctr"/>
          <a:lstStyle/>
          <a:p>
            <a:r>
              <a:rPr lang="en-US" dirty="0"/>
              <a:t>contents</a:t>
            </a:r>
          </a:p>
        </p:txBody>
      </p:sp>
      <p:sp>
        <p:nvSpPr>
          <p:cNvPr id="40" name="Rectangle 39">
            <a:extLst>
              <a:ext uri="{FF2B5EF4-FFF2-40B4-BE49-F238E27FC236}">
                <a16:creationId xmlns:a16="http://schemas.microsoft.com/office/drawing/2014/main" id="{40A09EF3-E8D5-2C47-D098-25D6883C1DF0}"/>
              </a:ext>
            </a:extLst>
          </p:cNvPr>
          <p:cNvSpPr/>
          <p:nvPr/>
        </p:nvSpPr>
        <p:spPr>
          <a:xfrm>
            <a:off x="1996602" y="7690117"/>
            <a:ext cx="5743944" cy="276999"/>
          </a:xfrm>
          <a:prstGeom prst="rect">
            <a:avLst/>
          </a:prstGeom>
        </p:spPr>
        <p:txBody>
          <a:bodyPr wrap="square">
            <a:spAutoFit/>
          </a:bodyPr>
          <a:lstStyle/>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43463"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Template to register documentation on digital tools in education ……………	67</a:t>
            </a:r>
          </a:p>
        </p:txBody>
      </p:sp>
      <p:sp>
        <p:nvSpPr>
          <p:cNvPr id="42" name="Rectangle 41">
            <a:extLst>
              <a:ext uri="{FF2B5EF4-FFF2-40B4-BE49-F238E27FC236}">
                <a16:creationId xmlns:a16="http://schemas.microsoft.com/office/drawing/2014/main" id="{2FCCA0A6-2DA8-38CC-72BD-2FC25F5B5CBE}"/>
              </a:ext>
            </a:extLst>
          </p:cNvPr>
          <p:cNvSpPr/>
          <p:nvPr/>
        </p:nvSpPr>
        <p:spPr>
          <a:xfrm>
            <a:off x="1996602" y="8187411"/>
            <a:ext cx="5743944" cy="461665"/>
          </a:xfrm>
          <a:prstGeom prst="rect">
            <a:avLst/>
          </a:prstGeom>
        </p:spPr>
        <p:txBody>
          <a:bodyPr wrap="square">
            <a:spAutoFit/>
          </a:bodyPr>
          <a:lstStyle/>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43463"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Template to register good practices on                                                                                   digital literacy aimed at migrant women</a:t>
            </a:r>
            <a:r>
              <a:rPr lang="en-US" altLang="en-US" sz="1200" dirty="0">
                <a:latin typeface="Calibri" panose="020F0502020204030204" pitchFamily="34" charset="0"/>
                <a:ea typeface="Calibri" panose="020F0502020204030204" pitchFamily="34" charset="0"/>
                <a:cs typeface="Calibri" panose="020F0502020204030204" pitchFamily="34" charset="0"/>
              </a:rPr>
              <a:t> …………………………………………….……</a:t>
            </a:r>
            <a:r>
              <a:rPr lang="en-US" sz="1200" dirty="0">
                <a:latin typeface="Calibri" panose="020F0502020204030204" pitchFamily="34" charset="0"/>
                <a:cs typeface="Calibri" panose="020F0502020204030204" pitchFamily="34" charset="0"/>
              </a:rPr>
              <a:t>.	69</a:t>
            </a:r>
            <a:endParaRPr lang="en-GB" altLang="en-US" sz="1200" dirty="0">
              <a:latin typeface="Calibri" panose="020F0502020204030204" pitchFamily="34" charset="0"/>
              <a:ea typeface="Calibri" panose="020F0502020204030204" pitchFamily="34" charset="0"/>
              <a:cs typeface="Calibri" panose="020F0502020204030204" pitchFamily="34" charset="0"/>
            </a:endParaRPr>
          </a:p>
        </p:txBody>
      </p:sp>
      <p:sp>
        <p:nvSpPr>
          <p:cNvPr id="44" name="Rectangle 43">
            <a:extLst>
              <a:ext uri="{FF2B5EF4-FFF2-40B4-BE49-F238E27FC236}">
                <a16:creationId xmlns:a16="http://schemas.microsoft.com/office/drawing/2014/main" id="{413C7F59-A7F1-F9BB-426F-B3CCEE63053E}"/>
              </a:ext>
            </a:extLst>
          </p:cNvPr>
          <p:cNvSpPr/>
          <p:nvPr/>
        </p:nvSpPr>
        <p:spPr>
          <a:xfrm>
            <a:off x="1996602" y="8874258"/>
            <a:ext cx="5743944" cy="276999"/>
          </a:xfrm>
          <a:prstGeom prst="rect">
            <a:avLst/>
          </a:prstGeom>
        </p:spPr>
        <p:txBody>
          <a:bodyPr wrap="square">
            <a:spAutoFit/>
          </a:bodyPr>
          <a:lstStyle/>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43463"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Template to guide the Focus Group’s conversation with migrant women ….	71</a:t>
            </a:r>
          </a:p>
        </p:txBody>
      </p:sp>
      <p:sp>
        <p:nvSpPr>
          <p:cNvPr id="65" name="Text Placeholder 16">
            <a:extLst>
              <a:ext uri="{FF2B5EF4-FFF2-40B4-BE49-F238E27FC236}">
                <a16:creationId xmlns:a16="http://schemas.microsoft.com/office/drawing/2014/main" id="{0728C9D9-BCDF-993B-7259-6BC18EB6579D}"/>
              </a:ext>
            </a:extLst>
          </p:cNvPr>
          <p:cNvSpPr>
            <a:spLocks noGrp="1"/>
          </p:cNvSpPr>
          <p:nvPr>
            <p:ph type="body" sz="quarter" idx="11"/>
          </p:nvPr>
        </p:nvSpPr>
        <p:spPr>
          <a:xfrm>
            <a:off x="1510474" y="1550380"/>
            <a:ext cx="648000" cy="348400"/>
          </a:xfrm>
        </p:spPr>
        <p:txBody>
          <a:bodyPr/>
          <a:lstStyle/>
          <a:p>
            <a:r>
              <a:rPr lang="en-US" dirty="0"/>
              <a:t>01</a:t>
            </a:r>
          </a:p>
        </p:txBody>
      </p:sp>
      <p:sp>
        <p:nvSpPr>
          <p:cNvPr id="66" name="Text Placeholder 26">
            <a:extLst>
              <a:ext uri="{FF2B5EF4-FFF2-40B4-BE49-F238E27FC236}">
                <a16:creationId xmlns:a16="http://schemas.microsoft.com/office/drawing/2014/main" id="{1ED30F48-A102-4EB0-F3BE-5B86EE283D6A}"/>
              </a:ext>
            </a:extLst>
          </p:cNvPr>
          <p:cNvSpPr>
            <a:spLocks noGrp="1"/>
          </p:cNvSpPr>
          <p:nvPr>
            <p:ph type="body" sz="quarter" idx="49"/>
          </p:nvPr>
        </p:nvSpPr>
        <p:spPr>
          <a:xfrm>
            <a:off x="2004995" y="1630845"/>
            <a:ext cx="5221421" cy="348400"/>
          </a:xfrm>
        </p:spPr>
        <p:txBody>
          <a:bodyPr/>
          <a:lstStyle/>
          <a:p>
            <a:pPr>
              <a:spcBef>
                <a:spcPts val="0"/>
              </a:spcBef>
              <a:tabLst>
                <a:tab pos="4843463" algn="l"/>
              </a:tabLst>
            </a:pPr>
            <a:r>
              <a:rPr lang="en-US" b="1" dirty="0"/>
              <a:t>DIGITAL LEARNING </a:t>
            </a:r>
            <a:r>
              <a:rPr lang="en-US" dirty="0"/>
              <a:t>- The importance of digital </a:t>
            </a:r>
          </a:p>
          <a:p>
            <a:pPr>
              <a:spcBef>
                <a:spcPts val="0"/>
              </a:spcBef>
              <a:tabLst>
                <a:tab pos="4843463" algn="l"/>
              </a:tabLst>
            </a:pPr>
            <a:r>
              <a:rPr lang="en-US" dirty="0"/>
              <a:t>communication education in contemporary society ……………….…..	4</a:t>
            </a:r>
          </a:p>
        </p:txBody>
      </p:sp>
      <p:sp>
        <p:nvSpPr>
          <p:cNvPr id="67" name="Text Placeholder 17">
            <a:extLst>
              <a:ext uri="{FF2B5EF4-FFF2-40B4-BE49-F238E27FC236}">
                <a16:creationId xmlns:a16="http://schemas.microsoft.com/office/drawing/2014/main" id="{B420DD24-C887-845F-F252-17B2349244F0}"/>
              </a:ext>
            </a:extLst>
          </p:cNvPr>
          <p:cNvSpPr>
            <a:spLocks noGrp="1"/>
          </p:cNvSpPr>
          <p:nvPr>
            <p:ph type="body" sz="quarter" idx="13"/>
          </p:nvPr>
        </p:nvSpPr>
        <p:spPr>
          <a:xfrm>
            <a:off x="1510474" y="2155392"/>
            <a:ext cx="648000" cy="348400"/>
          </a:xfrm>
        </p:spPr>
        <p:txBody>
          <a:bodyPr/>
          <a:lstStyle/>
          <a:p>
            <a:r>
              <a:rPr lang="en-US" dirty="0"/>
              <a:t>02</a:t>
            </a:r>
          </a:p>
        </p:txBody>
      </p:sp>
      <p:sp>
        <p:nvSpPr>
          <p:cNvPr id="68" name="Text Placeholder 18">
            <a:extLst>
              <a:ext uri="{FF2B5EF4-FFF2-40B4-BE49-F238E27FC236}">
                <a16:creationId xmlns:a16="http://schemas.microsoft.com/office/drawing/2014/main" id="{5AF55D3D-7E73-C3FA-9B59-B6FACE9AB259}"/>
              </a:ext>
            </a:extLst>
          </p:cNvPr>
          <p:cNvSpPr>
            <a:spLocks noGrp="1"/>
          </p:cNvSpPr>
          <p:nvPr>
            <p:ph type="body" sz="quarter" idx="14"/>
          </p:nvPr>
        </p:nvSpPr>
        <p:spPr>
          <a:xfrm>
            <a:off x="2004995" y="2165462"/>
            <a:ext cx="5221421" cy="349200"/>
          </a:xfrm>
        </p:spPr>
        <p:txBody>
          <a:bodyPr/>
          <a:lstStyle/>
          <a:p>
            <a:pPr>
              <a:tabLst>
                <a:tab pos="4843463" algn="l"/>
              </a:tabLst>
            </a:pPr>
            <a:r>
              <a:rPr lang="en-US" b="1" dirty="0"/>
              <a:t>DESKTOP RESEARCH </a:t>
            </a:r>
            <a:r>
              <a:rPr lang="en-US" dirty="0"/>
              <a:t>- Use and value of digital tools in education..	9</a:t>
            </a:r>
          </a:p>
        </p:txBody>
      </p:sp>
      <p:sp>
        <p:nvSpPr>
          <p:cNvPr id="69" name="Text Placeholder 19">
            <a:extLst>
              <a:ext uri="{FF2B5EF4-FFF2-40B4-BE49-F238E27FC236}">
                <a16:creationId xmlns:a16="http://schemas.microsoft.com/office/drawing/2014/main" id="{FA28308D-6EE5-1866-E61E-031F123D0010}"/>
              </a:ext>
            </a:extLst>
          </p:cNvPr>
          <p:cNvSpPr>
            <a:spLocks noGrp="1"/>
          </p:cNvSpPr>
          <p:nvPr>
            <p:ph type="body" sz="quarter" idx="15"/>
          </p:nvPr>
        </p:nvSpPr>
        <p:spPr>
          <a:xfrm>
            <a:off x="1510474" y="4000964"/>
            <a:ext cx="648000" cy="348400"/>
          </a:xfrm>
        </p:spPr>
        <p:txBody>
          <a:bodyPr/>
          <a:lstStyle/>
          <a:p>
            <a:r>
              <a:rPr lang="en-US" dirty="0"/>
              <a:t>03</a:t>
            </a:r>
          </a:p>
        </p:txBody>
      </p:sp>
      <p:sp>
        <p:nvSpPr>
          <p:cNvPr id="70" name="Text Placeholder 21">
            <a:extLst>
              <a:ext uri="{FF2B5EF4-FFF2-40B4-BE49-F238E27FC236}">
                <a16:creationId xmlns:a16="http://schemas.microsoft.com/office/drawing/2014/main" id="{D5035CEA-1510-96FE-3E14-834394883B78}"/>
              </a:ext>
            </a:extLst>
          </p:cNvPr>
          <p:cNvSpPr>
            <a:spLocks noGrp="1"/>
          </p:cNvSpPr>
          <p:nvPr>
            <p:ph type="body" sz="quarter" idx="19"/>
          </p:nvPr>
        </p:nvSpPr>
        <p:spPr>
          <a:xfrm>
            <a:off x="2004995" y="4000964"/>
            <a:ext cx="5221421" cy="348400"/>
          </a:xfrm>
        </p:spPr>
        <p:txBody>
          <a:bodyPr/>
          <a:lstStyle/>
          <a:p>
            <a:pPr>
              <a:tabLst>
                <a:tab pos="4843463" algn="l"/>
              </a:tabLst>
            </a:pPr>
            <a:r>
              <a:rPr lang="en-US" b="1" dirty="0"/>
              <a:t>PANORAMIC REVIEW </a:t>
            </a:r>
            <a:r>
              <a:rPr lang="en-US" dirty="0"/>
              <a:t>…………………………………………………………….…...	42</a:t>
            </a:r>
            <a:endParaRPr lang="en-US" b="1" dirty="0"/>
          </a:p>
        </p:txBody>
      </p:sp>
      <p:sp>
        <p:nvSpPr>
          <p:cNvPr id="71" name="Text Placeholder 20">
            <a:extLst>
              <a:ext uri="{FF2B5EF4-FFF2-40B4-BE49-F238E27FC236}">
                <a16:creationId xmlns:a16="http://schemas.microsoft.com/office/drawing/2014/main" id="{7ADA63BF-B2DA-3A12-7050-CD31ABDA7698}"/>
              </a:ext>
            </a:extLst>
          </p:cNvPr>
          <p:cNvSpPr>
            <a:spLocks noGrp="1"/>
          </p:cNvSpPr>
          <p:nvPr>
            <p:ph type="body" sz="quarter" idx="17"/>
          </p:nvPr>
        </p:nvSpPr>
        <p:spPr>
          <a:xfrm>
            <a:off x="1510474" y="4533834"/>
            <a:ext cx="648000" cy="348400"/>
          </a:xfrm>
        </p:spPr>
        <p:txBody>
          <a:bodyPr/>
          <a:lstStyle/>
          <a:p>
            <a:r>
              <a:rPr lang="en-US" dirty="0"/>
              <a:t>04</a:t>
            </a:r>
          </a:p>
        </p:txBody>
      </p:sp>
      <p:sp>
        <p:nvSpPr>
          <p:cNvPr id="72" name="Text Placeholder 22">
            <a:extLst>
              <a:ext uri="{FF2B5EF4-FFF2-40B4-BE49-F238E27FC236}">
                <a16:creationId xmlns:a16="http://schemas.microsoft.com/office/drawing/2014/main" id="{92BB5362-591F-2A30-93A2-B89BC5CB0BC0}"/>
              </a:ext>
            </a:extLst>
          </p:cNvPr>
          <p:cNvSpPr>
            <a:spLocks noGrp="1"/>
          </p:cNvSpPr>
          <p:nvPr>
            <p:ph type="body" sz="quarter" idx="20"/>
          </p:nvPr>
        </p:nvSpPr>
        <p:spPr>
          <a:xfrm>
            <a:off x="2004995" y="4676341"/>
            <a:ext cx="5221421" cy="348400"/>
          </a:xfrm>
        </p:spPr>
        <p:txBody>
          <a:bodyPr/>
          <a:lstStyle/>
          <a:p>
            <a:pPr>
              <a:lnSpc>
                <a:spcPts val="1380"/>
              </a:lnSpc>
              <a:spcBef>
                <a:spcPts val="0"/>
              </a:spcBef>
              <a:tabLst>
                <a:tab pos="4843463" algn="l"/>
              </a:tabLst>
            </a:pPr>
            <a:r>
              <a:rPr lang="en-US" b="1" dirty="0"/>
              <a:t>GOOD PRACTICES FOR ADULT </a:t>
            </a:r>
          </a:p>
          <a:p>
            <a:pPr>
              <a:lnSpc>
                <a:spcPts val="1380"/>
              </a:lnSpc>
              <a:spcBef>
                <a:spcPts val="0"/>
              </a:spcBef>
              <a:tabLst>
                <a:tab pos="4843463" algn="l"/>
              </a:tabLst>
            </a:pPr>
            <a:r>
              <a:rPr lang="en-US" b="1" dirty="0"/>
              <a:t>TEACHING OF DIGITAL COMPETENCIES </a:t>
            </a:r>
            <a:r>
              <a:rPr lang="en-US" dirty="0"/>
              <a:t>…………………………………….…	47	</a:t>
            </a:r>
          </a:p>
        </p:txBody>
      </p:sp>
      <p:sp>
        <p:nvSpPr>
          <p:cNvPr id="73" name="Text Placeholder 23">
            <a:extLst>
              <a:ext uri="{FF2B5EF4-FFF2-40B4-BE49-F238E27FC236}">
                <a16:creationId xmlns:a16="http://schemas.microsoft.com/office/drawing/2014/main" id="{1034C809-3211-B1EA-79EE-894966D09C94}"/>
              </a:ext>
            </a:extLst>
          </p:cNvPr>
          <p:cNvSpPr>
            <a:spLocks noGrp="1"/>
          </p:cNvSpPr>
          <p:nvPr>
            <p:ph type="body" sz="quarter" idx="21"/>
          </p:nvPr>
        </p:nvSpPr>
        <p:spPr>
          <a:xfrm>
            <a:off x="1510474" y="5333551"/>
            <a:ext cx="648000" cy="348400"/>
          </a:xfrm>
        </p:spPr>
        <p:txBody>
          <a:bodyPr/>
          <a:lstStyle/>
          <a:p>
            <a:r>
              <a:rPr lang="en-US" dirty="0"/>
              <a:t>05</a:t>
            </a:r>
          </a:p>
        </p:txBody>
      </p:sp>
      <p:sp>
        <p:nvSpPr>
          <p:cNvPr id="74" name="Text Placeholder 24">
            <a:extLst>
              <a:ext uri="{FF2B5EF4-FFF2-40B4-BE49-F238E27FC236}">
                <a16:creationId xmlns:a16="http://schemas.microsoft.com/office/drawing/2014/main" id="{AD8A000A-9D71-84FA-0C7A-C1DD5C95098F}"/>
              </a:ext>
            </a:extLst>
          </p:cNvPr>
          <p:cNvSpPr>
            <a:spLocks noGrp="1"/>
          </p:cNvSpPr>
          <p:nvPr>
            <p:ph type="body" sz="quarter" idx="22"/>
          </p:nvPr>
        </p:nvSpPr>
        <p:spPr>
          <a:xfrm>
            <a:off x="2004995" y="5357301"/>
            <a:ext cx="5221421" cy="348400"/>
          </a:xfrm>
        </p:spPr>
        <p:txBody>
          <a:bodyPr/>
          <a:lstStyle/>
          <a:p>
            <a:pPr>
              <a:tabLst>
                <a:tab pos="4843463" algn="l"/>
              </a:tabLst>
            </a:pPr>
            <a:r>
              <a:rPr lang="en-US" b="1" dirty="0"/>
              <a:t>TEACH DIGITAL FOCUS GROUP METHODOLOGY</a:t>
            </a:r>
            <a:r>
              <a:rPr lang="en-US" dirty="0"/>
              <a:t>……………………..…..	55</a:t>
            </a:r>
          </a:p>
        </p:txBody>
      </p:sp>
      <p:sp>
        <p:nvSpPr>
          <p:cNvPr id="75" name="Text Placeholder 28">
            <a:extLst>
              <a:ext uri="{FF2B5EF4-FFF2-40B4-BE49-F238E27FC236}">
                <a16:creationId xmlns:a16="http://schemas.microsoft.com/office/drawing/2014/main" id="{9CF3B991-5C70-5550-73F2-E9AFA70E1C2B}"/>
              </a:ext>
            </a:extLst>
          </p:cNvPr>
          <p:cNvSpPr txBox="1">
            <a:spLocks/>
          </p:cNvSpPr>
          <p:nvPr/>
        </p:nvSpPr>
        <p:spPr>
          <a:xfrm>
            <a:off x="1996602" y="7001029"/>
            <a:ext cx="5221421" cy="287934"/>
          </a:xfrm>
          <a:prstGeom prst="rect">
            <a:avLst/>
          </a:prstGeom>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4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2pPr>
            <a:lvl3pPr marL="771204"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3pPr>
            <a:lvl4pPr marL="1156806"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4pPr>
            <a:lvl5pPr marL="1542409"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4843463" algn="l"/>
              </a:tabLst>
            </a:pPr>
            <a:r>
              <a:rPr lang="en-US" b="1" dirty="0"/>
              <a:t>BIBLIOGRAPHY REFERENCES </a:t>
            </a:r>
            <a:r>
              <a:rPr lang="en-US" dirty="0"/>
              <a:t>……………………………………………………....	</a:t>
            </a:r>
            <a:r>
              <a:rPr lang="ru-RU" dirty="0"/>
              <a:t>63</a:t>
            </a:r>
            <a:endParaRPr lang="en-US" dirty="0"/>
          </a:p>
        </p:txBody>
      </p:sp>
      <p:sp>
        <p:nvSpPr>
          <p:cNvPr id="76" name="Rectangle 75">
            <a:extLst>
              <a:ext uri="{FF2B5EF4-FFF2-40B4-BE49-F238E27FC236}">
                <a16:creationId xmlns:a16="http://schemas.microsoft.com/office/drawing/2014/main" id="{164EB5DC-0A06-7280-986B-43132CFB0198}"/>
              </a:ext>
            </a:extLst>
          </p:cNvPr>
          <p:cNvSpPr/>
          <p:nvPr/>
        </p:nvSpPr>
        <p:spPr>
          <a:xfrm>
            <a:off x="2004994" y="2458852"/>
            <a:ext cx="5221421" cy="1384995"/>
          </a:xfrm>
          <a:prstGeom prst="rect">
            <a:avLst/>
          </a:prstGeom>
        </p:spPr>
        <p:txBody>
          <a:bodyPr wrap="square">
            <a:spAutoFit/>
          </a:bodyPr>
          <a:lstStyle/>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43463" algn="l"/>
                <a:tab pos="5394325" algn="r"/>
              </a:tabLst>
            </a:pPr>
            <a:r>
              <a:rPr lang="en-GB" altLang="en-US" sz="1200" dirty="0" err="1">
                <a:latin typeface="Calibri" panose="020F0502020204030204" pitchFamily="34" charset="0"/>
                <a:ea typeface="Calibri" panose="020F0502020204030204" pitchFamily="34" charset="0"/>
                <a:cs typeface="Calibri" panose="020F0502020204030204" pitchFamily="34" charset="0"/>
              </a:rPr>
              <a:t>Réseau</a:t>
            </a:r>
            <a:r>
              <a:rPr lang="en-GB" altLang="en-US" sz="1200" dirty="0">
                <a:latin typeface="Calibri" panose="020F0502020204030204" pitchFamily="34" charset="0"/>
                <a:ea typeface="Calibri" panose="020F0502020204030204" pitchFamily="34" charset="0"/>
                <a:cs typeface="Calibri" panose="020F0502020204030204" pitchFamily="34" charset="0"/>
              </a:rPr>
              <a:t> </a:t>
            </a:r>
            <a:r>
              <a:rPr lang="en-GB" altLang="en-US" sz="1200" dirty="0" err="1">
                <a:latin typeface="Calibri" panose="020F0502020204030204" pitchFamily="34" charset="0"/>
                <a:ea typeface="Calibri" panose="020F0502020204030204" pitchFamily="34" charset="0"/>
                <a:cs typeface="Calibri" panose="020F0502020204030204" pitchFamily="34" charset="0"/>
              </a:rPr>
              <a:t>Européen</a:t>
            </a:r>
            <a:r>
              <a:rPr lang="en-GB" altLang="en-US" sz="1200" dirty="0">
                <a:latin typeface="Calibri" panose="020F0502020204030204" pitchFamily="34" charset="0"/>
                <a:ea typeface="Calibri" panose="020F0502020204030204" pitchFamily="34" charset="0"/>
                <a:cs typeface="Calibri" panose="020F0502020204030204" pitchFamily="34" charset="0"/>
              </a:rPr>
              <a:t> des Femmes </a:t>
            </a:r>
            <a:r>
              <a:rPr lang="en-GB" altLang="en-US" sz="1200" dirty="0" err="1">
                <a:latin typeface="Calibri" panose="020F0502020204030204" pitchFamily="34" charset="0"/>
                <a:ea typeface="Calibri" panose="020F0502020204030204" pitchFamily="34" charset="0"/>
                <a:cs typeface="Calibri" panose="020F0502020204030204" pitchFamily="34" charset="0"/>
              </a:rPr>
              <a:t>Migrantes</a:t>
            </a:r>
            <a:r>
              <a:rPr lang="en-GB" altLang="en-US" sz="1200" dirty="0">
                <a:latin typeface="Calibri" panose="020F0502020204030204" pitchFamily="34" charset="0"/>
                <a:ea typeface="Calibri" panose="020F0502020204030204" pitchFamily="34" charset="0"/>
                <a:cs typeface="Calibri" panose="020F0502020204030204" pitchFamily="34" charset="0"/>
              </a:rPr>
              <a:t>                                                          (European  Network of Migrant Women) (</a:t>
            </a:r>
            <a:r>
              <a:rPr lang="en-GB" altLang="en-US" sz="1200" dirty="0" err="1">
                <a:latin typeface="Calibri" panose="020F0502020204030204" pitchFamily="34" charset="0"/>
                <a:ea typeface="Calibri" panose="020F0502020204030204" pitchFamily="34" charset="0"/>
                <a:cs typeface="Calibri" panose="020F0502020204030204" pitchFamily="34" charset="0"/>
              </a:rPr>
              <a:t>ENoMW</a:t>
            </a:r>
            <a:r>
              <a:rPr lang="en-GB" altLang="en-US" sz="1200" dirty="0">
                <a:latin typeface="Calibri" panose="020F0502020204030204" pitchFamily="34" charset="0"/>
                <a:ea typeface="Calibri" panose="020F0502020204030204" pitchFamily="34" charset="0"/>
                <a:cs typeface="Calibri" panose="020F0502020204030204" pitchFamily="34" charset="0"/>
              </a:rPr>
              <a:t>). Belgium …………………..	11</a:t>
            </a:r>
            <a:endParaRPr lang="en-GB" altLang="en-US" sz="1200" dirty="0">
              <a:latin typeface="Calibri" panose="020F0502020204030204" pitchFamily="34" charset="0"/>
              <a:cs typeface="Calibri" panose="020F0502020204030204" pitchFamily="34" charset="0"/>
            </a:endParaRPr>
          </a:p>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43463"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European E-learning Institute - Denmark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12</a:t>
            </a:r>
            <a:endParaRPr lang="en-GB" altLang="en-US" sz="1200" dirty="0">
              <a:latin typeface="Calibri" panose="020F0502020204030204" pitchFamily="34" charset="0"/>
              <a:cs typeface="Calibri" panose="020F0502020204030204" pitchFamily="34" charset="0"/>
            </a:endParaRPr>
          </a:p>
          <a:p>
            <a:pPr marL="171450" indent="-171450" defTabSz="914400" eaLnBrk="0" fontAlgn="base" hangingPunct="0">
              <a:spcBef>
                <a:spcPct val="0"/>
              </a:spcBef>
              <a:spcAft>
                <a:spcPct val="0"/>
              </a:spcAft>
              <a:buClr>
                <a:srgbClr val="F8A36A"/>
              </a:buClr>
              <a:buFont typeface="Arial" panose="020B0604020202020204" pitchFamily="34" charset="0"/>
              <a:buChar char="•"/>
              <a:tabLst>
                <a:tab pos="4843463"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Momentum - Ireland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16</a:t>
            </a:r>
            <a:endParaRPr lang="en-GB" altLang="en-US" sz="1200" dirty="0">
              <a:latin typeface="Calibri" panose="020F0502020204030204" pitchFamily="34" charset="0"/>
              <a:cs typeface="Calibri" panose="020F0502020204030204" pitchFamily="34" charset="0"/>
            </a:endParaRPr>
          </a:p>
          <a:p>
            <a:pPr marL="171450" indent="-171450" defTabSz="914400" eaLnBrk="0" fontAlgn="base" hangingPunct="0">
              <a:spcBef>
                <a:spcPct val="0"/>
              </a:spcBef>
              <a:spcAft>
                <a:spcPct val="0"/>
              </a:spcAft>
              <a:buClr>
                <a:srgbClr val="F8A36A"/>
              </a:buClr>
              <a:buFont typeface="Arial" panose="020B0604020202020204" pitchFamily="34" charset="0"/>
              <a:buChar char="•"/>
              <a:tabLst>
                <a:tab pos="4843463"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Latvian Adult Education Association - Latvia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26</a:t>
            </a:r>
            <a:endParaRPr lang="en-GB" altLang="en-US" sz="1200" dirty="0">
              <a:latin typeface="Calibri" panose="020F0502020204030204" pitchFamily="34" charset="0"/>
              <a:cs typeface="Calibri" panose="020F0502020204030204" pitchFamily="34" charset="0"/>
            </a:endParaRPr>
          </a:p>
          <a:p>
            <a:pPr marL="171450" indent="-171450" defTabSz="914400" eaLnBrk="0" fontAlgn="base" hangingPunct="0">
              <a:spcBef>
                <a:spcPct val="0"/>
              </a:spcBef>
              <a:spcAft>
                <a:spcPct val="0"/>
              </a:spcAft>
              <a:buClr>
                <a:srgbClr val="F8A36A"/>
              </a:buClr>
              <a:buFont typeface="Arial" panose="020B0604020202020204" pitchFamily="34" charset="0"/>
              <a:buChar char="•"/>
              <a:tabLst>
                <a:tab pos="4843463"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SEPA-</a:t>
            </a:r>
            <a:r>
              <a:rPr lang="en-GB" altLang="en-US" sz="1200" dirty="0" err="1">
                <a:latin typeface="Calibri" panose="020F0502020204030204" pitchFamily="34" charset="0"/>
                <a:ea typeface="Calibri" panose="020F0502020204030204" pitchFamily="34" charset="0"/>
                <a:cs typeface="Calibri" panose="020F0502020204030204" pitchFamily="34" charset="0"/>
              </a:rPr>
              <a:t>Interea</a:t>
            </a:r>
            <a:r>
              <a:rPr lang="en-GB" altLang="en-US" sz="1200" dirty="0">
                <a:latin typeface="Calibri" panose="020F0502020204030204" pitchFamily="34" charset="0"/>
                <a:ea typeface="Calibri" panose="020F0502020204030204" pitchFamily="34" charset="0"/>
                <a:cs typeface="Calibri" panose="020F0502020204030204" pitchFamily="34" charset="0"/>
              </a:rPr>
              <a:t> USC - Spain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32</a:t>
            </a:r>
            <a:endParaRPr lang="en-GB" altLang="en-US" sz="1200" dirty="0">
              <a:latin typeface="Calibri" panose="020F0502020204030204" pitchFamily="34" charset="0"/>
              <a:cs typeface="Calibri" panose="020F0502020204030204" pitchFamily="34" charset="0"/>
            </a:endParaRPr>
          </a:p>
          <a:p>
            <a:pPr marL="171450" indent="-171450" defTabSz="914400" eaLnBrk="0" fontAlgn="base" hangingPunct="0">
              <a:spcBef>
                <a:spcPct val="0"/>
              </a:spcBef>
              <a:spcAft>
                <a:spcPct val="0"/>
              </a:spcAft>
              <a:buClr>
                <a:srgbClr val="F8A36A"/>
              </a:buClr>
              <a:buFont typeface="Arial" panose="020B0604020202020204" pitchFamily="34" charset="0"/>
              <a:buChar char="•"/>
              <a:tabLst>
                <a:tab pos="4843463"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Go-Woman! Alliance - United Kingdom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36</a:t>
            </a:r>
            <a:endParaRPr lang="en-GB" altLang="en-US" sz="1200" dirty="0">
              <a:latin typeface="Calibri" panose="020F0502020204030204" pitchFamily="34" charset="0"/>
              <a:cs typeface="Calibri" panose="020F0502020204030204" pitchFamily="34" charset="0"/>
            </a:endParaRPr>
          </a:p>
        </p:txBody>
      </p:sp>
      <p:sp>
        <p:nvSpPr>
          <p:cNvPr id="77" name="Rectangle 76">
            <a:extLst>
              <a:ext uri="{FF2B5EF4-FFF2-40B4-BE49-F238E27FC236}">
                <a16:creationId xmlns:a16="http://schemas.microsoft.com/office/drawing/2014/main" id="{A00CA93B-ACCA-4212-1A26-D1FD1CD72E56}"/>
              </a:ext>
            </a:extLst>
          </p:cNvPr>
          <p:cNvSpPr/>
          <p:nvPr/>
        </p:nvSpPr>
        <p:spPr>
          <a:xfrm>
            <a:off x="2004995" y="4950189"/>
            <a:ext cx="5221420" cy="276999"/>
          </a:xfrm>
          <a:prstGeom prst="rect">
            <a:avLst/>
          </a:prstGeom>
        </p:spPr>
        <p:txBody>
          <a:bodyPr wrap="square">
            <a:spAutoFit/>
          </a:bodyPr>
          <a:lstStyle/>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Goals and characteristics of the experiences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53</a:t>
            </a:r>
            <a:endParaRPr lang="en-GB" altLang="en-US" sz="1200" dirty="0">
              <a:latin typeface="Calibri" panose="020F0502020204030204" pitchFamily="34" charset="0"/>
              <a:ea typeface="Calibri" panose="020F0502020204030204" pitchFamily="34" charset="0"/>
              <a:cs typeface="Calibri" panose="020F0502020204030204" pitchFamily="34" charset="0"/>
            </a:endParaRPr>
          </a:p>
        </p:txBody>
      </p:sp>
      <p:sp>
        <p:nvSpPr>
          <p:cNvPr id="78" name="Rectangle 77">
            <a:extLst>
              <a:ext uri="{FF2B5EF4-FFF2-40B4-BE49-F238E27FC236}">
                <a16:creationId xmlns:a16="http://schemas.microsoft.com/office/drawing/2014/main" id="{48117837-ADF9-B5D0-DF02-7D174395E7E0}"/>
              </a:ext>
            </a:extLst>
          </p:cNvPr>
          <p:cNvSpPr/>
          <p:nvPr/>
        </p:nvSpPr>
        <p:spPr>
          <a:xfrm>
            <a:off x="2004995" y="5633192"/>
            <a:ext cx="5221420" cy="1200329"/>
          </a:xfrm>
          <a:prstGeom prst="rect">
            <a:avLst/>
          </a:prstGeom>
        </p:spPr>
        <p:txBody>
          <a:bodyPr wrap="square">
            <a:spAutoFit/>
          </a:bodyPr>
          <a:lstStyle/>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79975"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Questions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58</a:t>
            </a:r>
            <a:r>
              <a:rPr lang="en-GB" altLang="en-US" sz="1200" dirty="0">
                <a:latin typeface="Calibri" panose="020F0502020204030204" pitchFamily="34" charset="0"/>
                <a:ea typeface="Calibri" panose="020F0502020204030204" pitchFamily="34" charset="0"/>
                <a:cs typeface="Calibri" panose="020F0502020204030204" pitchFamily="34" charset="0"/>
              </a:rPr>
              <a:t> </a:t>
            </a:r>
          </a:p>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79975"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Development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59</a:t>
            </a:r>
            <a:endParaRPr lang="en-GB" altLang="en-US" sz="1200" dirty="0">
              <a:latin typeface="Calibri" panose="020F0502020204030204" pitchFamily="34" charset="0"/>
              <a:ea typeface="Calibri" panose="020F0502020204030204" pitchFamily="34" charset="0"/>
              <a:cs typeface="Calibri" panose="020F0502020204030204" pitchFamily="34" charset="0"/>
            </a:endParaRPr>
          </a:p>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79975"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Communication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a:t>
            </a:r>
            <a:r>
              <a:rPr lang="ru-RU" sz="1200" dirty="0">
                <a:latin typeface="Calibri" panose="020F0502020204030204" pitchFamily="34" charset="0"/>
                <a:cs typeface="Calibri" panose="020F0502020204030204" pitchFamily="34" charset="0"/>
              </a:rPr>
              <a:t>60</a:t>
            </a:r>
            <a:endParaRPr lang="en-GB" altLang="en-US" sz="1200" dirty="0">
              <a:latin typeface="Calibri" panose="020F0502020204030204" pitchFamily="34" charset="0"/>
              <a:ea typeface="Calibri" panose="020F0502020204030204" pitchFamily="34" charset="0"/>
              <a:cs typeface="Calibri" panose="020F0502020204030204" pitchFamily="34" charset="0"/>
            </a:endParaRPr>
          </a:p>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79975"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Exclusion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a:t>
            </a:r>
            <a:r>
              <a:rPr lang="ru-RU" sz="1200" dirty="0">
                <a:latin typeface="Calibri" panose="020F0502020204030204" pitchFamily="34" charset="0"/>
                <a:cs typeface="Calibri" panose="020F0502020204030204" pitchFamily="34" charset="0"/>
              </a:rPr>
              <a:t>61</a:t>
            </a:r>
            <a:endParaRPr lang="en-GB" altLang="en-US" sz="1200" dirty="0">
              <a:latin typeface="Calibri" panose="020F0502020204030204" pitchFamily="34" charset="0"/>
              <a:ea typeface="Calibri" panose="020F0502020204030204" pitchFamily="34" charset="0"/>
              <a:cs typeface="Calibri" panose="020F0502020204030204" pitchFamily="34" charset="0"/>
            </a:endParaRPr>
          </a:p>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79975"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Training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a:t>
            </a:r>
            <a:r>
              <a:rPr lang="ru-RU" sz="1200" dirty="0">
                <a:latin typeface="Calibri" panose="020F0502020204030204" pitchFamily="34" charset="0"/>
                <a:cs typeface="Calibri" panose="020F0502020204030204" pitchFamily="34" charset="0"/>
              </a:rPr>
              <a:t>62</a:t>
            </a:r>
            <a:endParaRPr lang="en-GB" altLang="en-US" sz="1200" dirty="0">
              <a:latin typeface="Calibri" panose="020F0502020204030204" pitchFamily="34" charset="0"/>
              <a:ea typeface="Calibri" panose="020F0502020204030204" pitchFamily="34" charset="0"/>
              <a:cs typeface="Calibri" panose="020F0502020204030204" pitchFamily="34" charset="0"/>
            </a:endParaRPr>
          </a:p>
          <a:p>
            <a:pPr marL="171450" lvl="0" indent="-171450" defTabSz="914400" eaLnBrk="0" fontAlgn="base" hangingPunct="0">
              <a:spcBef>
                <a:spcPct val="0"/>
              </a:spcBef>
              <a:spcAft>
                <a:spcPct val="0"/>
              </a:spcAft>
              <a:buClr>
                <a:srgbClr val="F8A36A"/>
              </a:buClr>
              <a:buFont typeface="Arial" panose="020B0604020202020204" pitchFamily="34" charset="0"/>
              <a:buChar char="•"/>
              <a:tabLst>
                <a:tab pos="4879975" algn="l"/>
                <a:tab pos="5394325" algn="r"/>
              </a:tabLst>
            </a:pPr>
            <a:r>
              <a:rPr lang="en-GB" altLang="en-US" sz="1200" dirty="0">
                <a:latin typeface="Calibri" panose="020F0502020204030204" pitchFamily="34" charset="0"/>
                <a:ea typeface="Calibri" panose="020F0502020204030204" pitchFamily="34" charset="0"/>
                <a:cs typeface="Calibri" panose="020F0502020204030204" pitchFamily="34" charset="0"/>
              </a:rPr>
              <a:t>Environmental </a:t>
            </a:r>
            <a:r>
              <a:rPr lang="en-US" altLang="en-US" sz="1200" dirty="0">
                <a:latin typeface="Calibri" panose="020F0502020204030204" pitchFamily="34" charset="0"/>
                <a:ea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	</a:t>
            </a:r>
            <a:r>
              <a:rPr lang="ru-RU" sz="1200" dirty="0">
                <a:latin typeface="Calibri" panose="020F0502020204030204" pitchFamily="34" charset="0"/>
                <a:cs typeface="Calibri" panose="020F0502020204030204" pitchFamily="34" charset="0"/>
              </a:rPr>
              <a:t>62</a:t>
            </a:r>
            <a:endParaRPr lang="en-GB" altLang="en-US" sz="1200" dirty="0">
              <a:latin typeface="Calibri" panose="020F0502020204030204" pitchFamily="34" charset="0"/>
              <a:ea typeface="Calibri" panose="020F0502020204030204" pitchFamily="34" charset="0"/>
              <a:cs typeface="Calibri" panose="020F0502020204030204" pitchFamily="34" charset="0"/>
            </a:endParaRPr>
          </a:p>
        </p:txBody>
      </p:sp>
      <p:sp>
        <p:nvSpPr>
          <p:cNvPr id="79" name="Text Placeholder 22">
            <a:extLst>
              <a:ext uri="{FF2B5EF4-FFF2-40B4-BE49-F238E27FC236}">
                <a16:creationId xmlns:a16="http://schemas.microsoft.com/office/drawing/2014/main" id="{97B105D0-64A2-591C-558D-C5EBA44D5D3D}"/>
              </a:ext>
            </a:extLst>
          </p:cNvPr>
          <p:cNvSpPr txBox="1">
            <a:spLocks/>
          </p:cNvSpPr>
          <p:nvPr/>
        </p:nvSpPr>
        <p:spPr>
          <a:xfrm>
            <a:off x="1996602" y="7468121"/>
            <a:ext cx="5221421" cy="287934"/>
          </a:xfrm>
          <a:prstGeom prst="rect">
            <a:avLst/>
          </a:prstGeom>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4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2pPr>
            <a:lvl3pPr marL="771204"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3pPr>
            <a:lvl4pPr marL="1156806"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4pPr>
            <a:lvl5pPr marL="1542409"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dirty="0"/>
              <a:t>ANNEX I</a:t>
            </a:r>
          </a:p>
        </p:txBody>
      </p:sp>
      <p:sp>
        <p:nvSpPr>
          <p:cNvPr id="80" name="Text Placeholder 22">
            <a:extLst>
              <a:ext uri="{FF2B5EF4-FFF2-40B4-BE49-F238E27FC236}">
                <a16:creationId xmlns:a16="http://schemas.microsoft.com/office/drawing/2014/main" id="{6EF22EF4-4436-435E-B968-07B4FF931C15}"/>
              </a:ext>
            </a:extLst>
          </p:cNvPr>
          <p:cNvSpPr txBox="1">
            <a:spLocks/>
          </p:cNvSpPr>
          <p:nvPr/>
        </p:nvSpPr>
        <p:spPr>
          <a:xfrm>
            <a:off x="1996602" y="7965415"/>
            <a:ext cx="5221421" cy="287934"/>
          </a:xfrm>
          <a:prstGeom prst="rect">
            <a:avLst/>
          </a:prstGeom>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4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2pPr>
            <a:lvl3pPr marL="771204"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3pPr>
            <a:lvl4pPr marL="1156806"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4pPr>
            <a:lvl5pPr marL="1542409"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dirty="0"/>
              <a:t>ANNEX II</a:t>
            </a:r>
          </a:p>
        </p:txBody>
      </p:sp>
      <p:sp>
        <p:nvSpPr>
          <p:cNvPr id="81" name="Text Placeholder 22">
            <a:extLst>
              <a:ext uri="{FF2B5EF4-FFF2-40B4-BE49-F238E27FC236}">
                <a16:creationId xmlns:a16="http://schemas.microsoft.com/office/drawing/2014/main" id="{7C710C8D-6660-68A1-F9CD-8E2901E73E2D}"/>
              </a:ext>
            </a:extLst>
          </p:cNvPr>
          <p:cNvSpPr txBox="1">
            <a:spLocks/>
          </p:cNvSpPr>
          <p:nvPr/>
        </p:nvSpPr>
        <p:spPr>
          <a:xfrm>
            <a:off x="1996602" y="8652262"/>
            <a:ext cx="5221421" cy="287934"/>
          </a:xfrm>
          <a:prstGeom prst="rect">
            <a:avLst/>
          </a:prstGeom>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4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385602"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2pPr>
            <a:lvl3pPr marL="771204"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3pPr>
            <a:lvl4pPr marL="1156806"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4pPr>
            <a:lvl5pPr marL="1542409" indent="0" algn="l" defTabSz="2072941" rtl="0" eaLnBrk="1" latinLnBrk="0" hangingPunct="1">
              <a:lnSpc>
                <a:spcPct val="100000"/>
              </a:lnSpc>
              <a:spcBef>
                <a:spcPts val="1133"/>
              </a:spcBef>
              <a:buFont typeface="Arial" panose="020B0604020202020204" pitchFamily="34" charset="0"/>
              <a:buNone/>
              <a:defRPr sz="3265"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dirty="0"/>
              <a:t>ANNEX III</a:t>
            </a:r>
          </a:p>
        </p:txBody>
      </p:sp>
      <p:cxnSp>
        <p:nvCxnSpPr>
          <p:cNvPr id="121" name="Straight Connector 120">
            <a:extLst>
              <a:ext uri="{FF2B5EF4-FFF2-40B4-BE49-F238E27FC236}">
                <a16:creationId xmlns:a16="http://schemas.microsoft.com/office/drawing/2014/main" id="{41EA337F-2B89-74BD-41F5-CDAA284F600B}"/>
              </a:ext>
            </a:extLst>
          </p:cNvPr>
          <p:cNvCxnSpPr>
            <a:cxnSpLocks/>
          </p:cNvCxnSpPr>
          <p:nvPr/>
        </p:nvCxnSpPr>
        <p:spPr>
          <a:xfrm>
            <a:off x="1510474" y="2119767"/>
            <a:ext cx="5830126" cy="0"/>
          </a:xfrm>
          <a:prstGeom prst="line">
            <a:avLst/>
          </a:prstGeom>
          <a:ln w="19050">
            <a:solidFill>
              <a:srgbClr val="F8A36A"/>
            </a:solidFill>
            <a:prstDash val="sysDot"/>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BDECEEAA-3509-D1EC-44D3-950F1DC26CAC}"/>
              </a:ext>
            </a:extLst>
          </p:cNvPr>
          <p:cNvCxnSpPr>
            <a:cxnSpLocks/>
          </p:cNvCxnSpPr>
          <p:nvPr/>
        </p:nvCxnSpPr>
        <p:spPr>
          <a:xfrm>
            <a:off x="1510474" y="3926106"/>
            <a:ext cx="5830126" cy="0"/>
          </a:xfrm>
          <a:prstGeom prst="line">
            <a:avLst/>
          </a:prstGeom>
          <a:ln w="19050">
            <a:solidFill>
              <a:srgbClr val="F8A36A"/>
            </a:solidFill>
            <a:prstDash val="sysDot"/>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047555B3-20BA-DBF2-4FE2-6D7C0AA0DA73}"/>
              </a:ext>
            </a:extLst>
          </p:cNvPr>
          <p:cNvCxnSpPr>
            <a:cxnSpLocks/>
          </p:cNvCxnSpPr>
          <p:nvPr/>
        </p:nvCxnSpPr>
        <p:spPr>
          <a:xfrm>
            <a:off x="1510474" y="4422265"/>
            <a:ext cx="5830126" cy="0"/>
          </a:xfrm>
          <a:prstGeom prst="line">
            <a:avLst/>
          </a:prstGeom>
          <a:ln w="19050">
            <a:solidFill>
              <a:srgbClr val="F8A36A"/>
            </a:solidFill>
            <a:prstDash val="sysDot"/>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3EE0311-F4C5-2B74-C9CD-4D306CB69118}"/>
              </a:ext>
            </a:extLst>
          </p:cNvPr>
          <p:cNvCxnSpPr>
            <a:cxnSpLocks/>
          </p:cNvCxnSpPr>
          <p:nvPr/>
        </p:nvCxnSpPr>
        <p:spPr>
          <a:xfrm>
            <a:off x="1510474" y="6926421"/>
            <a:ext cx="5830126" cy="0"/>
          </a:xfrm>
          <a:prstGeom prst="line">
            <a:avLst/>
          </a:prstGeom>
          <a:ln w="19050">
            <a:solidFill>
              <a:srgbClr val="F8A36A"/>
            </a:solidFill>
            <a:prstDash val="sysDot"/>
          </a:ln>
        </p:spPr>
        <p:style>
          <a:lnRef idx="1">
            <a:schemeClr val="accent1"/>
          </a:lnRef>
          <a:fillRef idx="0">
            <a:schemeClr val="accent1"/>
          </a:fillRef>
          <a:effectRef idx="0">
            <a:schemeClr val="accent1"/>
          </a:effectRef>
          <a:fontRef idx="minor">
            <a:schemeClr val="tx1"/>
          </a:fontRef>
        </p:style>
      </p:cxnSp>
      <p:sp>
        <p:nvSpPr>
          <p:cNvPr id="126" name="Slide Number Placeholder 5">
            <a:extLst>
              <a:ext uri="{FF2B5EF4-FFF2-40B4-BE49-F238E27FC236}">
                <a16:creationId xmlns:a16="http://schemas.microsoft.com/office/drawing/2014/main" id="{4E4A4ADD-381A-1933-B153-32DA5CD3201B}"/>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3</a:t>
            </a:fld>
            <a:endParaRPr lang="en-US" dirty="0"/>
          </a:p>
        </p:txBody>
      </p:sp>
      <p:cxnSp>
        <p:nvCxnSpPr>
          <p:cNvPr id="129" name="Straight Connector 128">
            <a:extLst>
              <a:ext uri="{FF2B5EF4-FFF2-40B4-BE49-F238E27FC236}">
                <a16:creationId xmlns:a16="http://schemas.microsoft.com/office/drawing/2014/main" id="{E4492A39-ECEF-7D52-BCE8-0BDCBE07245A}"/>
              </a:ext>
            </a:extLst>
          </p:cNvPr>
          <p:cNvCxnSpPr>
            <a:cxnSpLocks/>
          </p:cNvCxnSpPr>
          <p:nvPr/>
        </p:nvCxnSpPr>
        <p:spPr>
          <a:xfrm>
            <a:off x="1510474" y="5298438"/>
            <a:ext cx="5830126" cy="0"/>
          </a:xfrm>
          <a:prstGeom prst="line">
            <a:avLst/>
          </a:prstGeom>
          <a:ln w="19050">
            <a:solidFill>
              <a:srgbClr val="F8A36A"/>
            </a:solidFill>
            <a:prstDash val="sysDot"/>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2DDB643E-B9D4-482C-5571-FB1EF443C8A0}"/>
              </a:ext>
            </a:extLst>
          </p:cNvPr>
          <p:cNvCxnSpPr>
            <a:cxnSpLocks/>
          </p:cNvCxnSpPr>
          <p:nvPr/>
        </p:nvCxnSpPr>
        <p:spPr>
          <a:xfrm>
            <a:off x="1510474" y="7386126"/>
            <a:ext cx="5830126" cy="0"/>
          </a:xfrm>
          <a:prstGeom prst="line">
            <a:avLst/>
          </a:prstGeom>
          <a:ln w="19050">
            <a:solidFill>
              <a:srgbClr val="F8A36A"/>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5311873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4690084"/>
            <a:ext cx="6526988" cy="5258587"/>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Metodes.lv is a platform where to share results from various projects in which Toms Urdze has been involved.</a:t>
            </a:r>
            <a:endParaRPr lang="en-LB"/>
          </a:p>
          <a:p>
            <a:r>
              <a:rPr lang="en-GB"/>
              <a:t> </a:t>
            </a:r>
            <a:endParaRPr lang="en-LB"/>
          </a:p>
          <a:p>
            <a:r>
              <a:rPr lang="en-GB"/>
              <a:t>The site's core forms T.Urdze`s book "To be. To do. To know. - A compilation of adult education and facilitation methods" (in Latvian) - published in 1999 by the Latvian Adult Education Association (LAEA). At that time it became a popular resource among adult educators in Latvia, but in 2001 it was also published in Estonia. Around that time the first website with the book's content went online.</a:t>
            </a:r>
            <a:endParaRPr lang="en-LB"/>
          </a:p>
          <a:p>
            <a:r>
              <a:rPr lang="en-GB"/>
              <a:t> </a:t>
            </a:r>
            <a:endParaRPr lang="en-LB"/>
          </a:p>
          <a:p>
            <a:r>
              <a:rPr lang="en-GB"/>
              <a:t>In 2003 Toms Urdze was involved in another project by LAEA, in which LAEA created a 160-training course for adult educators. In the accompanying book "KomPas - Manual for Adult Educators" were published the first versions of the articles on communication, group dynamics, and teaching, that can be found on Metodes.lv.</a:t>
            </a:r>
            <a:endParaRPr lang="en-LB"/>
          </a:p>
          <a:p>
            <a:r>
              <a:rPr lang="en-GB"/>
              <a:t> </a:t>
            </a:r>
            <a:endParaRPr lang="en-LB"/>
          </a:p>
          <a:p>
            <a:r>
              <a:rPr lang="en-GB"/>
              <a:t>In 2012 Toms Urdze wrote another manual - this time for Serbian adult educators, in the framework of the project “The Second Chance – Systemic Development of Elementary Practice Based Adult Education in Serbia”. This was a good opportunity to update the theoretical articles and the list of methods. In 2015 the manual was translated and published in the Ukraine.</a:t>
            </a:r>
            <a:endParaRPr lang="en-LB"/>
          </a:p>
          <a:p>
            <a:r>
              <a:rPr lang="en-GB"/>
              <a:t>In 2015 and 2016 Toms Urdze was involved in two projects for the Baltic retail operator Rimi. In the framework of the first project a small book was created "Handbook for implementing Rimi values", </a:t>
            </a:r>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endParaRPr lang="en-GB"/>
          </a:p>
          <a:p>
            <a:r>
              <a:rPr lang="en-GB"/>
              <a:t>which contained activities, methods, and tools to help implement Rimi values in the company. The later project resulted in a "learning guide", which contains methods and resources for planning, implementing, and evaluating the learning process.</a:t>
            </a:r>
            <a:endParaRPr lang="en-LB"/>
          </a:p>
          <a:p>
            <a:r>
              <a:rPr lang="en-GB"/>
              <a:t> </a:t>
            </a:r>
            <a:endParaRPr lang="en-LB"/>
          </a:p>
          <a:p>
            <a:r>
              <a:rPr lang="en-GB"/>
              <a:t>Most of the methods and thoughts included in Metodes.lv are closely linked to Toms Urdze long experience in conducting seminars and workshops (for more than 20 years now) for a wide range of target groups.</a:t>
            </a:r>
            <a:endParaRPr lang="en-LB"/>
          </a:p>
        </p:txBody>
      </p:sp>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1"/>
            <a:ext cx="3866842" cy="893948"/>
          </a:xfrm>
        </p:spPr>
        <p:txBody>
          <a:bodyPr numCol="1"/>
          <a:lstStyle/>
          <a:p>
            <a:pPr algn="l">
              <a:lnSpc>
                <a:spcPct val="100000"/>
              </a:lnSpc>
            </a:pPr>
            <a:r>
              <a:rPr lang="en-GB" sz="1300" i="1" dirty="0" err="1"/>
              <a:t>Toms Urdze. 2020. Platform Methods.lv. </a:t>
            </a: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https://www.metodes.lv/en/english/</a:t>
            </a:r>
            <a:r>
              <a:rPr lang="en-GB" u="sng" dirty="0">
                <a:solidFill>
                  <a:srgbClr val="8D5B98"/>
                </a:solidFill>
              </a:rPr>
              <a:t> </a:t>
            </a:r>
          </a:p>
          <a:p>
            <a:pPr marL="171450" lvl="0" indent="-171450" algn="l">
              <a:buClr>
                <a:srgbClr val="F8A36A"/>
              </a:buClr>
              <a:buFont typeface="Arial" panose="020B0604020202020204" pitchFamily="34" charset="0"/>
              <a:buChar char="•"/>
            </a:pPr>
            <a:r>
              <a:rPr lang="en-GB" u="sng" dirty="0">
                <a:solidFill>
                  <a:srgbClr val="8D5B98"/>
                </a:solidFill>
                <a:hlinkClick r:id="rId4">
                  <a:extLst>
                    <a:ext uri="{A12FA001-AC4F-418D-AE19-62706E023703}">
                      <ahyp:hlinkClr xmlns:ahyp="http://schemas.microsoft.com/office/drawing/2018/hyperlinkcolor" val="tx"/>
                    </a:ext>
                  </a:extLst>
                </a:hlinkClick>
              </a:rPr>
              <a:t>https://www.metodes.lv/raksti/izglitibas-tehnologijas</a:t>
            </a:r>
            <a:r>
              <a:rPr lang="en-GB" u="sng" dirty="0">
                <a:solidFill>
                  <a:srgbClr val="8D5B98"/>
                </a:solidFill>
              </a:rPr>
              <a:t> </a:t>
            </a: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LATVIAN ADULT EDUCATION ASSOCIATION - LATVIA</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30</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t="-8488" r="-10289" b="-4619"/>
          <a:stretch/>
        </p:blipFill>
        <p:spPr>
          <a:xfrm>
            <a:off x="5799355" y="23588"/>
            <a:ext cx="1196388" cy="965071"/>
          </a:xfrm>
          <a:prstGeom prst="rect">
            <a:avLst/>
          </a:prstGeom>
        </p:spPr>
      </p:pic>
      <p:grpSp>
        <p:nvGrpSpPr>
          <p:cNvPr id="20" name="Group 19">
            <a:extLst>
              <a:ext uri="{FF2B5EF4-FFF2-40B4-BE49-F238E27FC236}">
                <a16:creationId xmlns:a16="http://schemas.microsoft.com/office/drawing/2014/main" id="{A6CCAB5A-79BF-ED94-5F47-6DA4265FEC19}"/>
              </a:ext>
            </a:extLst>
          </p:cNvPr>
          <p:cNvGrpSpPr/>
          <p:nvPr/>
        </p:nvGrpSpPr>
        <p:grpSpPr>
          <a:xfrm>
            <a:off x="-2775" y="4198519"/>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7"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2CF17001-9514-D345-AFDF-2522F69AD1D6}"/>
              </a:ext>
            </a:extLst>
          </p:cNvPr>
          <p:cNvGrpSpPr/>
          <p:nvPr/>
        </p:nvGrpSpPr>
        <p:grpSpPr>
          <a:xfrm>
            <a:off x="4265660" y="4767750"/>
            <a:ext cx="3301490" cy="2499455"/>
            <a:chOff x="1950804" y="3053151"/>
            <a:chExt cx="4515342" cy="3418425"/>
          </a:xfrm>
        </p:grpSpPr>
        <p:pic>
          <p:nvPicPr>
            <p:cNvPr id="32" name="Picture 31">
              <a:extLst>
                <a:ext uri="{FF2B5EF4-FFF2-40B4-BE49-F238E27FC236}">
                  <a16:creationId xmlns:a16="http://schemas.microsoft.com/office/drawing/2014/main" id="{9D294E85-BF67-F845-B9E8-E377216BBB33}"/>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3" name="Rectangle 32">
              <a:extLst>
                <a:ext uri="{FF2B5EF4-FFF2-40B4-BE49-F238E27FC236}">
                  <a16:creationId xmlns:a16="http://schemas.microsoft.com/office/drawing/2014/main" id="{C59D2A9B-EBB3-BC48-AA8F-39D3AA4FBC73}"/>
                </a:ext>
              </a:extLst>
            </p:cNvPr>
            <p:cNvSpPr/>
            <p:nvPr/>
          </p:nvSpPr>
          <p:spPr>
            <a:xfrm>
              <a:off x="2790653" y="3350555"/>
              <a:ext cx="3675493" cy="2523281"/>
            </a:xfrm>
            <a:prstGeom prst="rect">
              <a:avLst/>
            </a:prstGeom>
            <a:blipFill>
              <a:blip r:embed="rId8"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569118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LATVIAN ADULT EDUCATION ASSOCIATION - LATVIA</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31</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t="-8488" r="-10289" b="-4619"/>
          <a:stretch/>
        </p:blipFill>
        <p:spPr>
          <a:xfrm>
            <a:off x="5799355" y="23588"/>
            <a:ext cx="1196388" cy="965071"/>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13699" y="2766949"/>
            <a:ext cx="6526986" cy="3985347"/>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2579532"/>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3059914"/>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2767110"/>
            <a:ext cx="0" cy="3985186"/>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3173988"/>
            <a:ext cx="5454191" cy="5116571"/>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It describes different ways, methods and tools, including digital trainer can use in adult training.</a:t>
            </a:r>
          </a:p>
          <a:p>
            <a:pPr algn="l">
              <a:buClr>
                <a:srgbClr val="F8A36A"/>
              </a:buClr>
            </a:pPr>
            <a:r>
              <a:rPr lang="en-IE" dirty="0">
                <a:solidFill>
                  <a:schemeClr val="bg1"/>
                </a:solidFill>
              </a:rPr>
              <a:t> </a:t>
            </a:r>
          </a:p>
          <a:p>
            <a:pPr algn="l">
              <a:buClr>
                <a:srgbClr val="F8A36A"/>
              </a:buClr>
            </a:pPr>
            <a:r>
              <a:rPr lang="en-IE" dirty="0">
                <a:solidFill>
                  <a:schemeClr val="bg1"/>
                </a:solidFill>
              </a:rPr>
              <a:t>Most of the methods are based in adult education. But they can easily be adapted to other areas, for example: There are methods to facilitate effective meetings, feedback principles for meaningful communication, learning strategies etc.</a:t>
            </a:r>
          </a:p>
          <a:p>
            <a:pPr algn="l">
              <a:buClr>
                <a:srgbClr val="F8A36A"/>
              </a:buClr>
            </a:pPr>
            <a:r>
              <a:rPr lang="en-IE" dirty="0">
                <a:solidFill>
                  <a:schemeClr val="bg1"/>
                </a:solidFill>
              </a:rPr>
              <a:t> </a:t>
            </a:r>
          </a:p>
          <a:p>
            <a:pPr algn="l">
              <a:buClr>
                <a:srgbClr val="F8A36A"/>
              </a:buClr>
            </a:pPr>
            <a:r>
              <a:rPr lang="en-IE" dirty="0">
                <a:solidFill>
                  <a:schemeClr val="bg1"/>
                </a:solidFill>
              </a:rPr>
              <a:t>There are offered SEMINARS, WORKSHOPS, AND CONSULTATIONS Modules outlined on this page can be combined in order to create a training programme that is adapted to organisational needs.</a:t>
            </a:r>
          </a:p>
          <a:p>
            <a:pPr algn="l">
              <a:buClr>
                <a:srgbClr val="F8A36A"/>
              </a:buClr>
            </a:pPr>
            <a:r>
              <a:rPr lang="en-IE" dirty="0">
                <a:solidFill>
                  <a:schemeClr val="bg1"/>
                </a:solidFill>
              </a:rPr>
              <a:t> </a:t>
            </a:r>
          </a:p>
          <a:p>
            <a:pPr algn="l">
              <a:buClr>
                <a:srgbClr val="F8A36A"/>
              </a:buClr>
            </a:pPr>
            <a:r>
              <a:rPr lang="en-IE" dirty="0">
                <a:solidFill>
                  <a:schemeClr val="bg1"/>
                </a:solidFill>
              </a:rPr>
              <a:t>For most modules is suggested two durations: The shorter version provides, in the first place, an insight into the topic and methods. In the longer version additional time is allocated for practicing the tools and relating them to the participants' experience / practice.</a:t>
            </a:r>
          </a:p>
          <a:p>
            <a:pPr algn="l">
              <a:buClr>
                <a:srgbClr val="F8A36A"/>
              </a:buClr>
            </a:pPr>
            <a:r>
              <a:rPr lang="en-IE" dirty="0">
                <a:solidFill>
                  <a:schemeClr val="bg1"/>
                </a:solidFill>
              </a:rPr>
              <a:t> </a:t>
            </a:r>
          </a:p>
          <a:p>
            <a:pPr algn="l">
              <a:buClr>
                <a:srgbClr val="F8A36A"/>
              </a:buClr>
            </a:pPr>
            <a:r>
              <a:rPr lang="en-IE" dirty="0">
                <a:solidFill>
                  <a:schemeClr val="bg1"/>
                </a:solidFill>
              </a:rPr>
              <a:t>There are published articles, which provides background to the methods and tools outlined on the site.</a:t>
            </a:r>
          </a:p>
        </p:txBody>
      </p:sp>
      <p:sp>
        <p:nvSpPr>
          <p:cNvPr id="31" name="Freeform 30">
            <a:extLst>
              <a:ext uri="{FF2B5EF4-FFF2-40B4-BE49-F238E27FC236}">
                <a16:creationId xmlns:a16="http://schemas.microsoft.com/office/drawing/2014/main" id="{A1F072B0-7C74-CD45-BF2A-24F01CDF0F23}"/>
              </a:ext>
            </a:extLst>
          </p:cNvPr>
          <p:cNvSpPr/>
          <p:nvPr/>
        </p:nvSpPr>
        <p:spPr>
          <a:xfrm>
            <a:off x="4990869" y="6011307"/>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32" name="Group 31">
            <a:extLst>
              <a:ext uri="{FF2B5EF4-FFF2-40B4-BE49-F238E27FC236}">
                <a16:creationId xmlns:a16="http://schemas.microsoft.com/office/drawing/2014/main" id="{C869FCC4-49EB-5244-9596-868947D3DA36}"/>
              </a:ext>
            </a:extLst>
          </p:cNvPr>
          <p:cNvGrpSpPr/>
          <p:nvPr/>
        </p:nvGrpSpPr>
        <p:grpSpPr>
          <a:xfrm>
            <a:off x="3683101" y="6337965"/>
            <a:ext cx="2489167" cy="2491462"/>
            <a:chOff x="1901339" y="7627711"/>
            <a:chExt cx="2489167" cy="2491462"/>
          </a:xfrm>
        </p:grpSpPr>
        <p:sp>
          <p:nvSpPr>
            <p:cNvPr id="33" name="Freeform 32">
              <a:extLst>
                <a:ext uri="{FF2B5EF4-FFF2-40B4-BE49-F238E27FC236}">
                  <a16:creationId xmlns:a16="http://schemas.microsoft.com/office/drawing/2014/main" id="{B92CE40F-4222-8341-B714-E661B4EA41D4}"/>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2047F5F-B035-B441-9CE0-D2788EEC4981}"/>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539F517-C8EC-E041-8E8E-69F2DD66FB95}"/>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769D789-0F9F-5541-A9F1-64850E412AE9}"/>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8E34377-B72A-D448-8E6D-C11636312075}"/>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C2EDB03-528F-6842-95E3-7DFF1B4FCEBD}"/>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9B15E37-63EE-BA4F-8E28-77EC679C2DE9}"/>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213E1EC-8E61-A24E-81FC-2A333D6AC5B8}"/>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3CA0679B-24F9-294F-B7FE-1351D5738B95}"/>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21E2065-8087-5047-9244-20458C798DF9}"/>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E244A55-C2FB-1946-A9A6-9DC8E84FBD56}"/>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000CB95-4588-CA4B-8B1C-90501E56A045}"/>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A342C38D-CFB0-034A-8A25-FBDB470FD799}"/>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659742A-2DCF-C64F-B4B5-C143B4094345}"/>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98A00886-8C10-B642-A5ED-91F64F780177}"/>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D347CED-488D-9647-AA9B-BCA3CA1BD1F5}"/>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08FE687-4413-264D-A8D2-AD5EC6A798ED}"/>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3ACCA484-029E-494E-AD7E-D1EB6066E421}"/>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F6D4586-7789-3C43-8012-60579AD02666}"/>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0252704-3FE1-8E49-86F2-6804761A3B1C}"/>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E07BEAC-9E42-9941-B9FC-CC557E0EAFD4}"/>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EC2FF75-005C-8E40-B997-A3CDDD03FF29}"/>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87D9BE1-1546-9843-8100-6EDEA60D40C4}"/>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346B8ACA-0EDE-0F42-8AA5-8D5FBF995162}"/>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277224746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Benito-Castanedo, J. D. (2017). Análisis bibliográfico sobre la brecha digital y la alfabetización en nuevas tecnologías. Revista Electrónica Educare, 21(2), 195-204.</a:t>
            </a:r>
            <a:endParaRPr lang="en-GB" sz="1300" i="1" dirty="0"/>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https://www.scielo.sa.cr/scielo.php?pid=S1409-42582017000200195&amp;script=sci_abstract&amp;tlng=pt</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SEPA-INTEREA USC - SPAIN</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32</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1605" r="-634"/>
          <a:stretch/>
        </p:blipFill>
        <p:spPr>
          <a:xfrm>
            <a:off x="5156682" y="172358"/>
            <a:ext cx="2300186" cy="738233"/>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13699" y="7273083"/>
            <a:ext cx="6526986" cy="1555991"/>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08566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010718"/>
            <a:ext cx="6526988" cy="1300140"/>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This article analyses the digital divide in Spain from a bibliographic perspective, focusing on the digital literacy as a fundamental, pedagogical element. Educational interventions in new technologies have been the subject of analysis, both at an academic and institutional level. Many ideas and strategies have emerged from this analysis to carry out digital literacy projects. Thus, the present paper reflects the conceptualization and current situation of the digital divide, considering the interventions in digital literacy as an essential element in the process of digital inclusion. The article culminates with simple guidelines to implement this type of educational actions; these guidelines also intend to be a useful tool for the educators’ work in the field of literacy in new technologies.</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519152"/>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56604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273242"/>
            <a:ext cx="0" cy="1555832"/>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68012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Analyse the phenomenon of the digital divide in Spain. Offers ideas and strategies for carrying out digital literacy projects. It considers digital literacy interventions as a key element in the process of digital inclusion. It gives guidelines for the implementation of this type of educational action. It is a useful tool for the work of educators, in the field of literacy in new technologies.</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6"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48814317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Begoña Gros &amp; David Contreras. 2006. La alfabetización digital y el desarrollo de competencias ciudadanas. Revista Iberoamericana de educación, 42(1), 103-121. </a:t>
            </a:r>
          </a:p>
          <a:p>
            <a:pPr lvl="0"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moz-extension://1c228129-e7a7-45a5-89e4-65ed4f681754/enhanced-reader.html?openApp&amp;pdf=https%3A%2F%2Fcmapspublic3.ihmc.us%2Frid%3D1KV34C9XN-460WGW-XS1%2Falfabetizacion%2520digital.pdf</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SEPA-INTEREA USC - SPAIN</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33</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13699" y="7273082"/>
            <a:ext cx="6526986" cy="2737811"/>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08566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236349"/>
            <a:ext cx="6526988" cy="1300140"/>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It is almost a common place to describe the benefits of information and communication technologies for each of the aspects of modern society. The exercise of citizenship and democracy are also influenced by the interactivity and virtually of Information and Communication Technologies. Thus, participation and association are strongly influenced using the Internet, which is becoming an electronic exchange space for young people and adults.</a:t>
            </a:r>
            <a:endParaRPr lang="en-LB"/>
          </a:p>
          <a:p>
            <a:r>
              <a:rPr lang="en-GB"/>
              <a:t> </a:t>
            </a:r>
            <a:endParaRPr lang="en-LB"/>
          </a:p>
          <a:p>
            <a:r>
              <a:rPr lang="en-GB"/>
              <a:t>This work seeks to identify the lines of discussion and action around civic education and the importance of information and communication in its promotion and development, through the intensive use of technologies by young people. The roots of citizen training in the 21st century is based on a pattern of knowledge, construction and socio-political and economic participation, where technology is considered a fundamental tool and plays a privileged role for its real and effective implementation.</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744783"/>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56604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273242"/>
            <a:ext cx="0" cy="2737651"/>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68012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Citizen education in digital competences must make it possible to overcome situations of inequality, because ICTs pose new educational needs in the context of financial, labour and cultural globalization.</a:t>
            </a:r>
          </a:p>
          <a:p>
            <a:pPr algn="l">
              <a:buClr>
                <a:srgbClr val="F8A36A"/>
              </a:buClr>
            </a:pPr>
            <a:r>
              <a:rPr lang="en-IE" dirty="0">
                <a:solidFill>
                  <a:schemeClr val="bg1"/>
                </a:solidFill>
              </a:rPr>
              <a:t> </a:t>
            </a:r>
          </a:p>
          <a:p>
            <a:pPr algn="l">
              <a:buClr>
                <a:srgbClr val="F8A36A"/>
              </a:buClr>
            </a:pPr>
            <a:r>
              <a:rPr lang="en-IE" dirty="0">
                <a:solidFill>
                  <a:schemeClr val="bg1"/>
                </a:solidFill>
              </a:rPr>
              <a:t>In this work, the procedures for strategic instruction, learning based on experience in the style of Dewey (Education and Democracy) are reviewed, because learning and doing are inseparable.</a:t>
            </a:r>
          </a:p>
          <a:p>
            <a:pPr algn="l">
              <a:buClr>
                <a:srgbClr val="F8A36A"/>
              </a:buClr>
            </a:pPr>
            <a:r>
              <a:rPr lang="en-IE" dirty="0">
                <a:solidFill>
                  <a:schemeClr val="bg1"/>
                </a:solidFill>
              </a:rPr>
              <a:t> </a:t>
            </a:r>
          </a:p>
          <a:p>
            <a:pPr algn="l">
              <a:buClr>
                <a:srgbClr val="F8A36A"/>
              </a:buClr>
            </a:pPr>
            <a:r>
              <a:rPr lang="en-IE" dirty="0">
                <a:solidFill>
                  <a:schemeClr val="bg1"/>
                </a:solidFill>
              </a:rPr>
              <a:t>Thus, the role of ICT in citizen training is not only to serve as a tool, it is the procedure that favours the training of informed citizens, skilled in inquiry and communication, tending towards participation and responsible action. It presents an investigation carried out in Chile where an educational experience was developed that used web quests, blogs, chats and simulation games such as The Sims.</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 name="Picture 30">
            <a:extLst>
              <a:ext uri="{FF2B5EF4-FFF2-40B4-BE49-F238E27FC236}">
                <a16:creationId xmlns:a16="http://schemas.microsoft.com/office/drawing/2014/main" id="{A5CABCA5-63DC-5C4C-AF52-6120AB4D597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1605" r="-634"/>
          <a:stretch/>
        </p:blipFill>
        <p:spPr>
          <a:xfrm>
            <a:off x="5156682" y="172358"/>
            <a:ext cx="2300186" cy="738233"/>
          </a:xfrm>
          <a:prstGeom prst="rect">
            <a:avLst/>
          </a:prstGeom>
        </p:spPr>
      </p:pic>
    </p:spTree>
    <p:extLst>
      <p:ext uri="{BB962C8B-B14F-4D97-AF65-F5344CB8AC3E}">
        <p14:creationId xmlns:p14="http://schemas.microsoft.com/office/powerpoint/2010/main" val="52073048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Dolores Moreno Rodríguez. 2008. Alfabetización digital: el pleno dominio del lápiz y el ratón. Comunicar, 15(30), 137-146.</a:t>
            </a:r>
          </a:p>
          <a:p>
            <a:pPr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https://www.redalyc.org/pdf/158/15811864022.pdf</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SEPA-INTEREA USC - SPAIN</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34</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13699" y="7273082"/>
            <a:ext cx="6526986" cy="1396180"/>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08566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236349"/>
            <a:ext cx="6526988" cy="1300140"/>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Digital literacy (DA) is a second literacy which makes us reorganize competences already acquired. It is necessary because of the increasing presence of technology at every social sphere. That is why Digital Literacy promotes learning in all the new technology languages. A process which has to reach all the strata and social groups to avoid the discrimination of people who were born before the spread of CIT (communication and information technologies) which are now used and who lack the skills for their use and possibilities. Nevertheless, we can´t forget the guiding needs of the new digital generations which use technologies without any criteria and in a little reflexive way because they lack a previous learning process.</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744783"/>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56604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273242"/>
            <a:ext cx="0" cy="1396020"/>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68012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Digital literacy is a new communicative competence that presupposes prior instrumental literacy and even training in communication skills. For people who have gaps in any of the training or school socialization processes, they will be at a clear disadvantage and another element will be added to their linguistic, labour and educational marginalization.</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5"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 name="Picture 30">
            <a:extLst>
              <a:ext uri="{FF2B5EF4-FFF2-40B4-BE49-F238E27FC236}">
                <a16:creationId xmlns:a16="http://schemas.microsoft.com/office/drawing/2014/main" id="{EAED1A05-4F82-FD4E-979E-B7B9D8747136}"/>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1605" r="-634"/>
          <a:stretch/>
        </p:blipFill>
        <p:spPr>
          <a:xfrm>
            <a:off x="5156682" y="172358"/>
            <a:ext cx="2300186" cy="738233"/>
          </a:xfrm>
          <a:prstGeom prst="rect">
            <a:avLst/>
          </a:prstGeom>
        </p:spPr>
      </p:pic>
    </p:spTree>
    <p:extLst>
      <p:ext uri="{BB962C8B-B14F-4D97-AF65-F5344CB8AC3E}">
        <p14:creationId xmlns:p14="http://schemas.microsoft.com/office/powerpoint/2010/main" val="126696241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INTEF. 2017. Common Digital Competence Framework for Teachers. October 2017. The National Institute of Educational Technologies and Teacher Training (INTEF). Ministry of Education, Culture and Sport (MECD), Spain</a:t>
            </a:r>
          </a:p>
          <a:p>
            <a:pPr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http://aprende.intef.es/mccdd/</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SEPA-INTEREA USC - SPAIN</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35</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13699" y="7273082"/>
            <a:ext cx="6526986" cy="1740288"/>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085664"/>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448622"/>
            <a:ext cx="6526988" cy="870924"/>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The Common Digital Competence Framework for Teachers is a reference framework for the diagnosis and improvement of the digital competences for teachers. These competences are defined as those teachers need to develop in the 21st century to improve their teaching practice and for their continuous professional development.</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957056"/>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566046"/>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273242"/>
            <a:ext cx="0" cy="1740128"/>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680121"/>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It is used to make recommendations for teachers who want to improve their Digital Competences. It offers a portfolio model that includes self-analysis, training and evidence of experience as accreditation processes. Enable a review applied to teaching of the five areas of competence and their levels, as well as their relationship with knowledge, skills and attitudes. Therefore, adult teachers will be able to apply this differentiation between areas, competences and levels to their didactic proposals.</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5"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 name="Picture 30">
            <a:extLst>
              <a:ext uri="{FF2B5EF4-FFF2-40B4-BE49-F238E27FC236}">
                <a16:creationId xmlns:a16="http://schemas.microsoft.com/office/drawing/2014/main" id="{C289B0DD-D320-AC4C-AF9A-B47046D6F1B8}"/>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1605" r="-634"/>
          <a:stretch/>
        </p:blipFill>
        <p:spPr>
          <a:xfrm>
            <a:off x="5156682" y="172358"/>
            <a:ext cx="2300186" cy="738233"/>
          </a:xfrm>
          <a:prstGeom prst="rect">
            <a:avLst/>
          </a:prstGeom>
        </p:spPr>
      </p:pic>
    </p:spTree>
    <p:extLst>
      <p:ext uri="{BB962C8B-B14F-4D97-AF65-F5344CB8AC3E}">
        <p14:creationId xmlns:p14="http://schemas.microsoft.com/office/powerpoint/2010/main" val="414269223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Paola Serafino (2019). Exploring the UK’s Digital Divide.</a:t>
            </a:r>
          </a:p>
          <a:p>
            <a:pPr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https://www.ons.gov.uk/peoplepopulationandcommunity/householdcharacteristics/homeinternetandsocialmediausage/articles/exploringtheuksdigitaldivide/2019-03-04</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GO-WOMAN! ALLIANCE - UNITED KINGDOM</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36</a:t>
            </a:fld>
            <a:endParaRPr lang="en-US" dirty="0"/>
          </a:p>
        </p:txBody>
      </p:sp>
      <p:pic>
        <p:nvPicPr>
          <p:cNvPr id="9" name="Picture 8">
            <a:extLst>
              <a:ext uri="{FF2B5EF4-FFF2-40B4-BE49-F238E27FC236}">
                <a16:creationId xmlns:a16="http://schemas.microsoft.com/office/drawing/2014/main" id="{2E23B619-855C-379C-6FA9-596346F558C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1436" t="-21222" r="-1764" b="-1"/>
          <a:stretch/>
        </p:blipFill>
        <p:spPr>
          <a:xfrm>
            <a:off x="4628110" y="125967"/>
            <a:ext cx="2767939" cy="812817"/>
          </a:xfrm>
          <a:prstGeom prst="rect">
            <a:avLst/>
          </a:prstGeom>
        </p:spPr>
      </p:pic>
      <p:sp>
        <p:nvSpPr>
          <p:cNvPr id="10" name="Rectangle 9">
            <a:extLst>
              <a:ext uri="{FF2B5EF4-FFF2-40B4-BE49-F238E27FC236}">
                <a16:creationId xmlns:a16="http://schemas.microsoft.com/office/drawing/2014/main" id="{7DDD4590-1BED-5BD8-D2B2-39A63C101F74}"/>
              </a:ext>
            </a:extLst>
          </p:cNvPr>
          <p:cNvSpPr/>
          <p:nvPr/>
        </p:nvSpPr>
        <p:spPr>
          <a:xfrm flipV="1">
            <a:off x="-13699" y="7536321"/>
            <a:ext cx="6526986" cy="936421"/>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348903"/>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4679081"/>
            <a:ext cx="6526988" cy="870924"/>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Demographical Statistical Data. The scale of digital exclusion in the UK; those who aren’t currently using the internet, how digital skills vary for different groups of the population and some of the barriers to digital inclusion.</a:t>
            </a:r>
          </a:p>
          <a:p>
            <a:r>
              <a:rPr lang="en-GB"/>
              <a:t> </a:t>
            </a:r>
          </a:p>
          <a:p>
            <a:r>
              <a:rPr lang="en-GB"/>
              <a:t>In an increasingly digital age, those who are not engaging effectively with the digital world are at risk of being left behind. Technological change means that digital skills are increasingly important for connecting with others, accessing information and services and meeting the changing demands of the workplace and economy. This is leading to a digital divide between those who have access to information and communications technology and those who do not, giving rise to inequalities in access to opportunities, knowledge, services and goods.</a:t>
            </a:r>
          </a:p>
          <a:p>
            <a:r>
              <a:rPr lang="en-GB"/>
              <a:t> </a:t>
            </a:r>
          </a:p>
          <a:p>
            <a:r>
              <a:rPr lang="en-GB"/>
              <a:t>The importance of internet usage is reflected in the Sustainable Development Goals (SDGs). The SDGs include an indicator for the proportion of individuals who have used the internet in the last three months (Indicator 17.8.1). However, it is important to recognise that digital skills are as important as internet usage. Users of the internet can still be digitally excluded because they lack the skills to be able to confidently and safely navigate the digital world.</a:t>
            </a:r>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187515"/>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829285"/>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536481"/>
            <a:ext cx="0" cy="1017797"/>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943360"/>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Statistical U.K. Data</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6"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69589569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House of Commons Science and Technology Committee (2016-17). House of Commons Science and Technology Committee. Digital Skills Crisis. Second Report of Session 2016-17. London. </a:t>
            </a:r>
          </a:p>
          <a:p>
            <a:pPr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https://publications.parliament.uk/pa/cm201617/cmselect/cmsctech/270/270.pdf</a:t>
            </a:r>
            <a:r>
              <a:rPr lang="en-GB" u="sng" dirty="0">
                <a:solidFill>
                  <a:srgbClr val="8D5B98"/>
                </a:solidFill>
              </a:rPr>
              <a:t> </a:t>
            </a: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GO-WOMAN! ALLIANCE - UNITED KINGDOM</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37</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13699" y="7536321"/>
            <a:ext cx="6526986" cy="936421"/>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348903"/>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185268"/>
            <a:ext cx="6526988" cy="870924"/>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UK report of digital crisis. Digital skills are becoming increasingly essential for getting access to a range of products and services. However, there is a digital divide where up to 12.6 million of the adult UK population lack basic digital skills. An estimated 5.8 million people have never used the internet at all. This digital skills gap is costing the UK economy an estimated £63 billion a year in lost additional GDP. </a:t>
            </a:r>
            <a:endParaRPr lang="en-LB"/>
          </a:p>
          <a:p>
            <a:r>
              <a:rPr lang="en-GB"/>
              <a:t> </a:t>
            </a:r>
            <a:endParaRPr lang="en-LB"/>
          </a:p>
          <a:p>
            <a:r>
              <a:rPr lang="en-GB"/>
              <a:t>In this Report, we have examined how the digital skills crisis is being experienced in the workplace, schools and in higher education.</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693702"/>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829285"/>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536481"/>
            <a:ext cx="0" cy="1017797"/>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943360"/>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Overview of U.K. governments analysis of the digital crisis in the U.K.</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5"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 name="Picture 30">
            <a:extLst>
              <a:ext uri="{FF2B5EF4-FFF2-40B4-BE49-F238E27FC236}">
                <a16:creationId xmlns:a16="http://schemas.microsoft.com/office/drawing/2014/main" id="{6514A7E8-A3BA-A343-9921-11646BF1E488}"/>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1436" t="-21222" r="-1764" b="-1"/>
          <a:stretch/>
        </p:blipFill>
        <p:spPr>
          <a:xfrm>
            <a:off x="4628110" y="125967"/>
            <a:ext cx="2767939" cy="812817"/>
          </a:xfrm>
          <a:prstGeom prst="rect">
            <a:avLst/>
          </a:prstGeom>
        </p:spPr>
      </p:pic>
    </p:spTree>
    <p:extLst>
      <p:ext uri="{BB962C8B-B14F-4D97-AF65-F5344CB8AC3E}">
        <p14:creationId xmlns:p14="http://schemas.microsoft.com/office/powerpoint/2010/main" val="156879555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Emma Stone, Rebecca Rae – Evans and Kevin Maye (2020). Supporting Digital Inclusion of Adults with Low English Language Skills. </a:t>
            </a:r>
          </a:p>
          <a:p>
            <a:pPr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https://www.carnegieuktrust.org.uk/publications/supporting-digital-inclusion-of-adults-with-low-english-language-skills/</a:t>
            </a:r>
            <a:r>
              <a:rPr lang="en-GB" u="sng" dirty="0">
                <a:solidFill>
                  <a:srgbClr val="8D5B98"/>
                </a:solidFill>
              </a:rPr>
              <a:t> </a:t>
            </a: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GO-WOMAN! ALLIANCE - UNITED KINGDOM</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38</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13699" y="7536320"/>
            <a:ext cx="6526986" cy="1132937"/>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348903"/>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185267"/>
            <a:ext cx="6526988" cy="1726583"/>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Report completed during first impact of COVID 19 further 2 reports. Over 11 million adults, across all ages, lack the essential digital skills which are needed for life and work. Of these, around 4 million adults have no digital skills. Across the UK, there is an additional barrier to digital inclusion for people with no or low English language skills, given the growing need to access and navigate the internet in the English language.</a:t>
            </a:r>
            <a:endParaRPr lang="en-LB"/>
          </a:p>
          <a:p>
            <a:endParaRPr lang="en-GB"/>
          </a:p>
          <a:p>
            <a:r>
              <a:rPr lang="en-GB"/>
              <a:t>The overlap between digital skills and language skills sparked this collaboration between Good Things Foundation and the Carnegie UK Trust. This report looks at existing research and learns from the expertise and practice of community-based tutors to test out insights and produce ideas and recommendations.</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693702"/>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829285"/>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536481"/>
            <a:ext cx="0" cy="1343299"/>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943360"/>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Insight into response to urgent action in relation to supporting access to Digital Skills. Further reports to support Teach Digital Projects</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5"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 name="Picture 30">
            <a:extLst>
              <a:ext uri="{FF2B5EF4-FFF2-40B4-BE49-F238E27FC236}">
                <a16:creationId xmlns:a16="http://schemas.microsoft.com/office/drawing/2014/main" id="{CC0C2E18-42D5-374D-A152-CD9759F7AD44}"/>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1436" t="-21222" r="-1764" b="-1"/>
          <a:stretch/>
        </p:blipFill>
        <p:spPr>
          <a:xfrm>
            <a:off x="4628110" y="125967"/>
            <a:ext cx="2767939" cy="812817"/>
          </a:xfrm>
          <a:prstGeom prst="rect">
            <a:avLst/>
          </a:prstGeom>
        </p:spPr>
      </p:pic>
    </p:spTree>
    <p:extLst>
      <p:ext uri="{BB962C8B-B14F-4D97-AF65-F5344CB8AC3E}">
        <p14:creationId xmlns:p14="http://schemas.microsoft.com/office/powerpoint/2010/main" val="191003732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London Assembly (2021). Mayor of London and London Councils work to help close digital divide. London Press (2021).</a:t>
            </a:r>
          </a:p>
          <a:p>
            <a:pPr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https://www.london.gov.uk/press-releases/mayoral/mayor-and-london-councils-tackle-digital-divide</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GO-WOMAN! ALLIANCE - UNITED KINGDOM</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39</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13699" y="7536319"/>
            <a:ext cx="6526986" cy="936419"/>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348903"/>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185267"/>
            <a:ext cx="6526988" cy="1726583"/>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Mayor and London Council tackle digital divide. The Mayor of London, Sadiq Khan, and London Councils have launched a new taskforce to tackle digital exclusion in the city and source new and upcycled electronic devices for adults and children in need.</a:t>
            </a:r>
            <a:endParaRPr lang="en-LB"/>
          </a:p>
          <a:p>
            <a:r>
              <a:rPr lang="en-GB"/>
              <a:t> </a:t>
            </a:r>
            <a:endParaRPr lang="en-LB"/>
          </a:p>
          <a:p>
            <a:r>
              <a:rPr lang="en-GB"/>
              <a:t>The closure of schools during the latest lockdown to control the spread of Covid-19 means teaching has shifted online. While many children can continue learning remotely, many are unable to access learning resources as they lack a suitable device or a reliable internet connection.</a:t>
            </a:r>
            <a:endParaRPr lang="en-LB"/>
          </a:p>
          <a:p>
            <a:r>
              <a:rPr lang="en-GB"/>
              <a:t> </a:t>
            </a:r>
            <a:endParaRPr lang="en-LB"/>
          </a:p>
          <a:p>
            <a:r>
              <a:rPr lang="en-GB"/>
              <a:t>Many vulnerable adults have also been left without access to an electronic device or internet connection to use for education, training, work or keeping in touch with friends and relatives during lockdown.</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693702"/>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829285"/>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536481"/>
            <a:ext cx="0" cy="1058879"/>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943360"/>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Insight into the U.K’s un co-ordinated response to Digital Crisis.</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5"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 name="Picture 30">
            <a:extLst>
              <a:ext uri="{FF2B5EF4-FFF2-40B4-BE49-F238E27FC236}">
                <a16:creationId xmlns:a16="http://schemas.microsoft.com/office/drawing/2014/main" id="{A65CD781-9ECC-6045-AE93-9701D8AC19B8}"/>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1436" t="-21222" r="-1764" b="-1"/>
          <a:stretch/>
        </p:blipFill>
        <p:spPr>
          <a:xfrm>
            <a:off x="4628110" y="125967"/>
            <a:ext cx="2767939" cy="812817"/>
          </a:xfrm>
          <a:prstGeom prst="rect">
            <a:avLst/>
          </a:prstGeom>
        </p:spPr>
      </p:pic>
    </p:spTree>
    <p:extLst>
      <p:ext uri="{BB962C8B-B14F-4D97-AF65-F5344CB8AC3E}">
        <p14:creationId xmlns:p14="http://schemas.microsoft.com/office/powerpoint/2010/main" val="10187884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a:extLst>
              <a:ext uri="{FF2B5EF4-FFF2-40B4-BE49-F238E27FC236}">
                <a16:creationId xmlns:a16="http://schemas.microsoft.com/office/drawing/2014/main" id="{F08A1FA4-61E9-B44C-83C4-A6CE732733C1}"/>
              </a:ext>
            </a:extLst>
          </p:cNvPr>
          <p:cNvSpPr>
            <a:spLocks noGrp="1"/>
          </p:cNvSpPr>
          <p:nvPr>
            <p:ph type="body" sz="quarter" idx="13"/>
          </p:nvPr>
        </p:nvSpPr>
        <p:spPr/>
        <p:txBody>
          <a:bodyPr/>
          <a:lstStyle/>
          <a:p>
            <a:r>
              <a:rPr lang="en-US" dirty="0"/>
              <a:t>01</a:t>
            </a:r>
          </a:p>
        </p:txBody>
      </p:sp>
      <p:sp>
        <p:nvSpPr>
          <p:cNvPr id="18" name="Text Placeholder 17">
            <a:extLst>
              <a:ext uri="{FF2B5EF4-FFF2-40B4-BE49-F238E27FC236}">
                <a16:creationId xmlns:a16="http://schemas.microsoft.com/office/drawing/2014/main" id="{3D13EB9D-DE55-5D4D-BEA7-6A984DDA5380}"/>
              </a:ext>
            </a:extLst>
          </p:cNvPr>
          <p:cNvSpPr>
            <a:spLocks noGrp="1"/>
          </p:cNvSpPr>
          <p:nvPr>
            <p:ph type="body" sz="quarter" idx="14"/>
          </p:nvPr>
        </p:nvSpPr>
        <p:spPr/>
        <p:txBody>
          <a:bodyPr/>
          <a:lstStyle/>
          <a:p>
            <a:r>
              <a:rPr lang="en-US" b="1" dirty="0"/>
              <a:t>DIGITAL LEARNING </a:t>
            </a:r>
          </a:p>
          <a:p>
            <a:endParaRPr lang="en-US" sz="2400" dirty="0"/>
          </a:p>
          <a:p>
            <a:pPr>
              <a:lnSpc>
                <a:spcPts val="2480"/>
              </a:lnSpc>
              <a:spcBef>
                <a:spcPts val="0"/>
              </a:spcBef>
            </a:pPr>
            <a:r>
              <a:rPr lang="en-US" sz="2400" dirty="0"/>
              <a:t>The importance of digital communication education in contemporary society</a:t>
            </a:r>
          </a:p>
        </p:txBody>
      </p:sp>
      <p:sp>
        <p:nvSpPr>
          <p:cNvPr id="5" name="Slide Number Placeholder 5">
            <a:extLst>
              <a:ext uri="{FF2B5EF4-FFF2-40B4-BE49-F238E27FC236}">
                <a16:creationId xmlns:a16="http://schemas.microsoft.com/office/drawing/2014/main" id="{034F271B-1F79-8645-211A-99A887A2538C}"/>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4</a:t>
            </a:fld>
            <a:endParaRPr lang="en-US" dirty="0"/>
          </a:p>
        </p:txBody>
      </p:sp>
      <p:pic>
        <p:nvPicPr>
          <p:cNvPr id="63" name="Picture Placeholder 62">
            <a:extLst>
              <a:ext uri="{FF2B5EF4-FFF2-40B4-BE49-F238E27FC236}">
                <a16:creationId xmlns:a16="http://schemas.microsoft.com/office/drawing/2014/main" id="{97FD3504-D255-236A-1057-CBC53D2496F9}"/>
              </a:ext>
            </a:extLst>
          </p:cNvPr>
          <p:cNvPicPr>
            <a:picLocks noGrp="1" noChangeAspect="1"/>
          </p:cNvPicPr>
          <p:nvPr>
            <p:ph type="pic" sz="quarter" idx="41"/>
          </p:nvPr>
        </p:nvPicPr>
        <p:blipFill>
          <a:blip r:embed="rId2" cstate="screen">
            <a:extLst>
              <a:ext uri="{28A0092B-C50C-407E-A947-70E740481C1C}">
                <a14:useLocalDpi xmlns:a14="http://schemas.microsoft.com/office/drawing/2010/main"/>
              </a:ext>
            </a:extLst>
          </a:blip>
          <a:srcRect/>
          <a:stretch>
            <a:fillRect/>
          </a:stretch>
        </p:blipFill>
        <p:spPr/>
      </p:pic>
      <p:sp>
        <p:nvSpPr>
          <p:cNvPr id="64" name="Freeform 63">
            <a:extLst>
              <a:ext uri="{FF2B5EF4-FFF2-40B4-BE49-F238E27FC236}">
                <a16:creationId xmlns:a16="http://schemas.microsoft.com/office/drawing/2014/main" id="{2018115E-5009-95F4-F19E-D06B160A78CD}"/>
              </a:ext>
            </a:extLst>
          </p:cNvPr>
          <p:cNvSpPr/>
          <p:nvPr/>
        </p:nvSpPr>
        <p:spPr>
          <a:xfrm>
            <a:off x="4990869" y="563983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65" name="Group 64">
            <a:extLst>
              <a:ext uri="{FF2B5EF4-FFF2-40B4-BE49-F238E27FC236}">
                <a16:creationId xmlns:a16="http://schemas.microsoft.com/office/drawing/2014/main" id="{B254BCFC-86D0-4F46-7306-96E31DEF6671}"/>
              </a:ext>
            </a:extLst>
          </p:cNvPr>
          <p:cNvGrpSpPr/>
          <p:nvPr/>
        </p:nvGrpSpPr>
        <p:grpSpPr>
          <a:xfrm>
            <a:off x="3683101" y="5966489"/>
            <a:ext cx="2489167" cy="2491462"/>
            <a:chOff x="1901339" y="7627711"/>
            <a:chExt cx="2489167" cy="2491462"/>
          </a:xfrm>
        </p:grpSpPr>
        <p:sp>
          <p:nvSpPr>
            <p:cNvPr id="66" name="Freeform 65">
              <a:extLst>
                <a:ext uri="{FF2B5EF4-FFF2-40B4-BE49-F238E27FC236}">
                  <a16:creationId xmlns:a16="http://schemas.microsoft.com/office/drawing/2014/main" id="{7D8C57D0-D380-ABED-D7F3-02BA8C32A3D3}"/>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8E80043-1D75-D1CE-F2C3-628DCE2AB40A}"/>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907F04C-544B-FFD2-830F-9BE2B4C797AE}"/>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73270C88-2E7E-FB8C-4F4B-51466A9F040A}"/>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084E3BA-7FF3-A36D-FDAF-F3AD414569E1}"/>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8C0537EC-B093-CDCB-829D-3C62BDCA73AF}"/>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6B31C78E-BCBD-B6EC-DC96-B185961A6315}"/>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FA1F3D2-B0F8-933E-0546-C876147ECCC0}"/>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F79742A-113C-C9DC-8565-56121ED7244D}"/>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755369E9-89CE-76B0-5434-B78167D81B2F}"/>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EEDB3F1F-5B21-A86E-A09B-276D70C858AB}"/>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C8CA4CC-530B-1381-C9E1-62D99F78C2D6}"/>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FD1A90F7-BA1F-7DB4-FF41-F172E54268B2}"/>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83B8BB2-3478-ADDD-67A1-65C54E28DFD0}"/>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28678F69-0E97-345C-29C8-D29AA78F6830}"/>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1749BAA2-7001-12DA-EC7E-8C6D42AD0FBB}"/>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4EE2505D-880D-15B2-6766-B707DC47447D}"/>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28EE934-9145-5C22-7F6B-E0E8B11997AB}"/>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5C45E29D-F707-2F8D-DBEC-91A273A9FBD6}"/>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F7A2F375-85EE-4C2E-4AD7-434524C536F0}"/>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1AFA08D-BAF4-8588-913C-B25A41488264}"/>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701762E-FDE5-741E-B221-DE92864C8B41}"/>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9D66825A-7CFC-47E5-4E6C-19532E3A5317}"/>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5D2718B-831B-9CF6-6759-D6966075D391}"/>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122964688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Ciaran Devane, Purna Sen (2016). Gender Equality and Empowerment of Women and Girls in the U.K. Meeting the challenge of the Sustainable Development Goals. Commissioned by Gilllian Cowell – Head of Gender and Inclusion, Anna O’Flynn Assistant Adviser, Society.</a:t>
            </a:r>
          </a:p>
          <a:p>
            <a:pPr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https://www.britishcouncil.org/sites/default/files/gender_equality_and_empowerment_in_the_uk.pdf</a:t>
            </a:r>
            <a:endParaRPr lang="en-GB" u="sng" dirty="0">
              <a:solidFill>
                <a:srgbClr val="8D5B98"/>
              </a:solidFill>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GO-WOMAN! ALLIANCE - UNITED KINGDOM</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40</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13699" y="7207135"/>
            <a:ext cx="6526986" cy="936419"/>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019719"/>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5185267"/>
            <a:ext cx="6526988" cy="1726583"/>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Case studies Asylum and refugee Women. </a:t>
            </a:r>
            <a:endParaRPr lang="en-LB"/>
          </a:p>
          <a:p>
            <a:r>
              <a:rPr lang="en-GB"/>
              <a:t> </a:t>
            </a:r>
            <a:endParaRPr lang="en-LB"/>
          </a:p>
          <a:p>
            <a:r>
              <a:rPr lang="en-GB"/>
              <a:t>This report presents evidence about the progress on gender equality in the UK against the UN Sustainable Development Goals, particularly SDG 5, within five thematic areas: power, participation and leadership; education; economy; justice and violence against women and girls; and culture (including arts, sport and technology). Informed by Women and Girls: The British Council approach, the report also looks to the international picture and draws comparisons where this is meaningful. </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693702"/>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500101"/>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207297"/>
            <a:ext cx="0" cy="1058879"/>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614176"/>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Extensive links to research related to Teach Digital Project.</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5"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Freeform 30">
            <a:extLst>
              <a:ext uri="{FF2B5EF4-FFF2-40B4-BE49-F238E27FC236}">
                <a16:creationId xmlns:a16="http://schemas.microsoft.com/office/drawing/2014/main" id="{EC9CBB89-B3C4-6E4D-8B4E-E225AA2FCCBE}"/>
              </a:ext>
            </a:extLst>
          </p:cNvPr>
          <p:cNvSpPr/>
          <p:nvPr/>
        </p:nvSpPr>
        <p:spPr>
          <a:xfrm flipH="1">
            <a:off x="5569741" y="8584541"/>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300EDF2-E446-D641-AE2B-2C8640092CB9}"/>
              </a:ext>
            </a:extLst>
          </p:cNvPr>
          <p:cNvSpPr/>
          <p:nvPr/>
        </p:nvSpPr>
        <p:spPr>
          <a:xfrm flipH="1">
            <a:off x="4202576" y="7638376"/>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pic>
        <p:nvPicPr>
          <p:cNvPr id="33" name="Picture 32">
            <a:extLst>
              <a:ext uri="{FF2B5EF4-FFF2-40B4-BE49-F238E27FC236}">
                <a16:creationId xmlns:a16="http://schemas.microsoft.com/office/drawing/2014/main" id="{F9584E06-4411-BF46-8D9B-BB3DC33A1AA3}"/>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1436" t="-21222" r="-1764" b="-1"/>
          <a:stretch/>
        </p:blipFill>
        <p:spPr>
          <a:xfrm>
            <a:off x="4628110" y="125967"/>
            <a:ext cx="2767939" cy="812817"/>
          </a:xfrm>
          <a:prstGeom prst="rect">
            <a:avLst/>
          </a:prstGeom>
        </p:spPr>
      </p:pic>
    </p:spTree>
    <p:extLst>
      <p:ext uri="{BB962C8B-B14F-4D97-AF65-F5344CB8AC3E}">
        <p14:creationId xmlns:p14="http://schemas.microsoft.com/office/powerpoint/2010/main" val="251701103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1059966"/>
            <a:ext cx="7569925" cy="12396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6AA18F94-5C52-F7CE-1084-1EE4D6961C80}"/>
              </a:ext>
            </a:extLst>
          </p:cNvPr>
          <p:cNvSpPr>
            <a:spLocks noGrp="1"/>
          </p:cNvSpPr>
          <p:nvPr>
            <p:ph type="body" sz="quarter" idx="32"/>
          </p:nvPr>
        </p:nvSpPr>
        <p:spPr>
          <a:xfrm>
            <a:off x="545139" y="2624430"/>
            <a:ext cx="3866842" cy="1516811"/>
          </a:xfrm>
        </p:spPr>
        <p:txBody>
          <a:bodyPr numCol="1"/>
          <a:lstStyle/>
          <a:p>
            <a:pPr algn="l">
              <a:lnSpc>
                <a:spcPct val="100000"/>
              </a:lnSpc>
            </a:pPr>
            <a:r>
              <a:rPr lang="en-GB" sz="1300" i="1" dirty="0" err="1"/>
              <a:t>Good Things Foundation (2020). Blueprint for 100% Digitally Included UK. </a:t>
            </a:r>
          </a:p>
          <a:p>
            <a:pPr algn="l">
              <a:lnSpc>
                <a:spcPct val="100000"/>
              </a:lnSpc>
            </a:pPr>
            <a:endParaRPr lang="en-GB" u="sng" dirty="0">
              <a:solidFill>
                <a:srgbClr val="F8A36A"/>
              </a:solidFill>
              <a:hlinkClick r:id="rId2">
                <a:extLst>
                  <a:ext uri="{A12FA001-AC4F-418D-AE19-62706E023703}">
                    <ahyp:hlinkClr xmlns:ahyp="http://schemas.microsoft.com/office/drawing/2018/hyperlinkcolor" val="tx"/>
                  </a:ext>
                </a:extLst>
              </a:hlinkClick>
            </a:endParaRPr>
          </a:p>
          <a:p>
            <a:pPr marL="171450" lvl="0" indent="-171450" algn="l">
              <a:buClr>
                <a:srgbClr val="F8A36A"/>
              </a:buClr>
              <a:buFont typeface="Arial" panose="020B0604020202020204" pitchFamily="34" charset="0"/>
              <a:buChar char="•"/>
            </a:pPr>
            <a:r>
              <a:rPr lang="en-GB" u="sng" dirty="0">
                <a:solidFill>
                  <a:srgbClr val="8D5B98"/>
                </a:solidFill>
                <a:hlinkClick r:id="rId3">
                  <a:extLst>
                    <a:ext uri="{A12FA001-AC4F-418D-AE19-62706E023703}">
                      <ahyp:hlinkClr xmlns:ahyp="http://schemas.microsoft.com/office/drawing/2018/hyperlinkcolor" val="tx"/>
                    </a:ext>
                  </a:extLst>
                </a:hlinkClick>
              </a:rPr>
              <a:t>https://www.goodthingsfoundation.org/insights/a-blueprint-to-fix-the-digital-divide/</a:t>
            </a:r>
            <a:r>
              <a:rPr lang="en-GB" u="sng" dirty="0">
                <a:solidFill>
                  <a:srgbClr val="8D5B98"/>
                </a:solidFill>
              </a:rPr>
              <a:t> </a:t>
            </a: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1302855"/>
            <a:ext cx="6570888" cy="1204858"/>
          </a:xfrm>
        </p:spPr>
        <p:txBody>
          <a:bodyPr/>
          <a:lstStyle/>
          <a:p>
            <a:r>
              <a:rPr lang="en-US" sz="2000" dirty="0">
                <a:solidFill>
                  <a:schemeClr val="bg1"/>
                </a:solidFill>
              </a:rPr>
              <a:t>GO-WOMAN! ALLIANCE - UNITED KINGDOM</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41</a:t>
            </a:fld>
            <a:endParaRPr lang="en-US" dirty="0"/>
          </a:p>
        </p:txBody>
      </p:sp>
      <p:sp>
        <p:nvSpPr>
          <p:cNvPr id="10" name="Rectangle 9">
            <a:extLst>
              <a:ext uri="{FF2B5EF4-FFF2-40B4-BE49-F238E27FC236}">
                <a16:creationId xmlns:a16="http://schemas.microsoft.com/office/drawing/2014/main" id="{7DDD4590-1BED-5BD8-D2B2-39A63C101F74}"/>
              </a:ext>
            </a:extLst>
          </p:cNvPr>
          <p:cNvSpPr/>
          <p:nvPr/>
        </p:nvSpPr>
        <p:spPr>
          <a:xfrm flipV="1">
            <a:off x="-13699" y="7536319"/>
            <a:ext cx="6526986" cy="936419"/>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12" name="Text Placeholder 3">
            <a:extLst>
              <a:ext uri="{FF2B5EF4-FFF2-40B4-BE49-F238E27FC236}">
                <a16:creationId xmlns:a16="http://schemas.microsoft.com/office/drawing/2014/main" id="{CBC4AD7A-FC9A-C147-D77B-5C60CECE8E62}"/>
              </a:ext>
            </a:extLst>
          </p:cNvPr>
          <p:cNvSpPr txBox="1">
            <a:spLocks/>
          </p:cNvSpPr>
          <p:nvPr/>
        </p:nvSpPr>
        <p:spPr>
          <a:xfrm>
            <a:off x="959221" y="7348903"/>
            <a:ext cx="4614584"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IMPORTANCE</a:t>
            </a:r>
            <a:r>
              <a:rPr lang="en-GB" sz="2000" dirty="0">
                <a:solidFill>
                  <a:schemeClr val="bg1"/>
                </a:solidFill>
                <a:latin typeface="Calibri" panose="020F0502020204030204" pitchFamily="34" charset="0"/>
                <a:cs typeface="Calibri" panose="020F0502020204030204" pitchFamily="34" charset="0"/>
              </a:rPr>
              <a:t> TO TEACH DIGITAL PROJECT</a:t>
            </a:r>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4828806"/>
            <a:ext cx="6526988" cy="1944010"/>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Blueprint for a 100% Digitally Included UK.</a:t>
            </a:r>
            <a:endParaRPr lang="en-LB"/>
          </a:p>
          <a:p>
            <a:r>
              <a:rPr lang="en-GB"/>
              <a:t> </a:t>
            </a:r>
            <a:endParaRPr lang="en-LB"/>
          </a:p>
          <a:p>
            <a:r>
              <a:rPr lang="en-GB"/>
              <a:t>We need to put digital at the heart of our recovery. So everyone has better lives through digital. So prosperity is evenly spread, levelling up our nation. So no-one is left behind in the digital revolution.</a:t>
            </a:r>
            <a:endParaRPr lang="en-LB"/>
          </a:p>
          <a:p>
            <a:r>
              <a:rPr lang="en-GB"/>
              <a:t> </a:t>
            </a:r>
            <a:endParaRPr lang="en-LB"/>
          </a:p>
          <a:p>
            <a:r>
              <a:rPr lang="en-GB"/>
              <a:t>In the UK we’re world-leaders as a tech powerhouse, but the digital divide holds us back. It is blocking progress on the Government’s Ten Tech Priorities for a tech-savvy nation.</a:t>
            </a:r>
            <a:endParaRPr lang="en-LB"/>
          </a:p>
          <a:p>
            <a:r>
              <a:rPr lang="en-GB"/>
              <a:t> </a:t>
            </a:r>
            <a:endParaRPr lang="en-LB"/>
          </a:p>
          <a:p>
            <a:r>
              <a:rPr lang="en-GB"/>
              <a:t>This is a fixable problem, so we must and should fix it.</a:t>
            </a:r>
            <a:endParaRPr lang="en-LB"/>
          </a:p>
          <a:p>
            <a:r>
              <a:rPr lang="en-GB"/>
              <a:t> </a:t>
            </a:r>
            <a:endParaRPr lang="en-LB"/>
          </a:p>
          <a:p>
            <a:r>
              <a:rPr lang="en-GB"/>
              <a:t>We’re calling on this Government to put digital inclusion at the heart of COVID-19 recovery, harness the appetite for change, and take decisive action to fix the digital divide.</a:t>
            </a:r>
            <a:endParaRPr lang="en-LB"/>
          </a:p>
        </p:txBody>
      </p:sp>
      <p:grpSp>
        <p:nvGrpSpPr>
          <p:cNvPr id="20" name="Group 19">
            <a:extLst>
              <a:ext uri="{FF2B5EF4-FFF2-40B4-BE49-F238E27FC236}">
                <a16:creationId xmlns:a16="http://schemas.microsoft.com/office/drawing/2014/main" id="{A6CCAB5A-79BF-ED94-5F47-6DA4265FEC19}"/>
              </a:ext>
            </a:extLst>
          </p:cNvPr>
          <p:cNvGrpSpPr/>
          <p:nvPr/>
        </p:nvGrpSpPr>
        <p:grpSpPr>
          <a:xfrm>
            <a:off x="-2775" y="4337241"/>
            <a:ext cx="1947869" cy="374847"/>
            <a:chOff x="-21098" y="4745852"/>
            <a:chExt cx="1947869" cy="374847"/>
          </a:xfrm>
        </p:grpSpPr>
        <p:cxnSp>
          <p:nvCxnSpPr>
            <p:cNvPr id="19" name="Straight Connector 18">
              <a:extLst>
                <a:ext uri="{FF2B5EF4-FFF2-40B4-BE49-F238E27FC236}">
                  <a16:creationId xmlns:a16="http://schemas.microsoft.com/office/drawing/2014/main" id="{00DFC2BB-6F1C-11FC-476F-931E73398AD3}"/>
                </a:ext>
              </a:extLst>
            </p:cNvPr>
            <p:cNvCxnSpPr/>
            <p:nvPr/>
          </p:nvCxnSpPr>
          <p:spPr>
            <a:xfrm>
              <a:off x="-21098" y="4942114"/>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15" name="Text Placeholder 3">
              <a:extLst>
                <a:ext uri="{FF2B5EF4-FFF2-40B4-BE49-F238E27FC236}">
                  <a16:creationId xmlns:a16="http://schemas.microsoft.com/office/drawing/2014/main" id="{BF41BB78-66A8-13BE-AD86-F7D847631592}"/>
                </a:ext>
              </a:extLst>
            </p:cNvPr>
            <p:cNvSpPr txBox="1">
              <a:spLocks/>
            </p:cNvSpPr>
            <p:nvPr/>
          </p:nvSpPr>
          <p:spPr>
            <a:xfrm>
              <a:off x="646340" y="4745852"/>
              <a:ext cx="128043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ABSTRACT</a:t>
              </a:r>
              <a:endParaRPr lang="en-GB" sz="2000" dirty="0">
                <a:solidFill>
                  <a:schemeClr val="bg1"/>
                </a:solidFill>
                <a:latin typeface="Calibri" panose="020F0502020204030204" pitchFamily="34" charset="0"/>
                <a:cs typeface="Calibri" panose="020F0502020204030204" pitchFamily="34" charset="0"/>
              </a:endParaRPr>
            </a:p>
          </p:txBody>
        </p:sp>
      </p:grpSp>
      <p:grpSp>
        <p:nvGrpSpPr>
          <p:cNvPr id="21" name="Graphic 3">
            <a:extLst>
              <a:ext uri="{FF2B5EF4-FFF2-40B4-BE49-F238E27FC236}">
                <a16:creationId xmlns:a16="http://schemas.microsoft.com/office/drawing/2014/main" id="{411E7203-B889-97C4-7194-04101F966A76}"/>
              </a:ext>
            </a:extLst>
          </p:cNvPr>
          <p:cNvGrpSpPr/>
          <p:nvPr/>
        </p:nvGrpSpPr>
        <p:grpSpPr>
          <a:xfrm rot="21165646">
            <a:off x="199257" y="7829285"/>
            <a:ext cx="532255" cy="551550"/>
            <a:chOff x="789989" y="537063"/>
            <a:chExt cx="907856" cy="940767"/>
          </a:xfrm>
          <a:solidFill>
            <a:schemeClr val="bg1"/>
          </a:solidFill>
        </p:grpSpPr>
        <p:sp>
          <p:nvSpPr>
            <p:cNvPr id="22" name="Freeform 21">
              <a:extLst>
                <a:ext uri="{FF2B5EF4-FFF2-40B4-BE49-F238E27FC236}">
                  <a16:creationId xmlns:a16="http://schemas.microsoft.com/office/drawing/2014/main" id="{EFCB7A71-1870-E1BB-A5C7-0309C078F257}"/>
                </a:ext>
              </a:extLst>
            </p:cNvPr>
            <p:cNvSpPr/>
            <p:nvPr/>
          </p:nvSpPr>
          <p:spPr>
            <a:xfrm>
              <a:off x="913414" y="712600"/>
              <a:ext cx="191993" cy="191993"/>
            </a:xfrm>
            <a:custGeom>
              <a:avLst/>
              <a:gdLst>
                <a:gd name="connsiteX0" fmla="*/ 95997 w 191993"/>
                <a:gd name="connsiteY0" fmla="*/ 0 h 191993"/>
                <a:gd name="connsiteX1" fmla="*/ 191994 w 191993"/>
                <a:gd name="connsiteY1" fmla="*/ 95997 h 191993"/>
                <a:gd name="connsiteX2" fmla="*/ 95997 w 191993"/>
                <a:gd name="connsiteY2" fmla="*/ 191993 h 191993"/>
                <a:gd name="connsiteX3" fmla="*/ 0 w 191993"/>
                <a:gd name="connsiteY3" fmla="*/ 95997 h 191993"/>
                <a:gd name="connsiteX4" fmla="*/ 0 w 191993"/>
                <a:gd name="connsiteY4" fmla="*/ 95997 h 191993"/>
                <a:gd name="connsiteX5" fmla="*/ 95997 w 191993"/>
                <a:gd name="connsiteY5" fmla="*/ 0 h 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993" h="191993">
                  <a:moveTo>
                    <a:pt x="95997" y="0"/>
                  </a:moveTo>
                  <a:cubicBezTo>
                    <a:pt x="148110" y="0"/>
                    <a:pt x="191994" y="43884"/>
                    <a:pt x="191994" y="95997"/>
                  </a:cubicBezTo>
                  <a:cubicBezTo>
                    <a:pt x="191994" y="148109"/>
                    <a:pt x="148110" y="191993"/>
                    <a:pt x="95997" y="191993"/>
                  </a:cubicBezTo>
                  <a:cubicBezTo>
                    <a:pt x="43885" y="191993"/>
                    <a:pt x="0" y="148109"/>
                    <a:pt x="0" y="95997"/>
                  </a:cubicBezTo>
                  <a:cubicBezTo>
                    <a:pt x="0" y="95997"/>
                    <a:pt x="0" y="95997"/>
                    <a:pt x="0" y="95997"/>
                  </a:cubicBezTo>
                  <a:cubicBezTo>
                    <a:pt x="0" y="41141"/>
                    <a:pt x="43885" y="0"/>
                    <a:pt x="95997" y="0"/>
                  </a:cubicBezTo>
                  <a:close/>
                </a:path>
              </a:pathLst>
            </a:custGeom>
            <a:solidFill>
              <a:srgbClr val="F8A36A"/>
            </a:solidFill>
            <a:ln w="2742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B20BB0-14B5-F8DA-F4FF-5516524BDDD0}"/>
                </a:ext>
              </a:extLst>
            </p:cNvPr>
            <p:cNvSpPr/>
            <p:nvPr/>
          </p:nvSpPr>
          <p:spPr>
            <a:xfrm>
              <a:off x="789989" y="537063"/>
              <a:ext cx="907856" cy="940767"/>
            </a:xfrm>
            <a:custGeom>
              <a:avLst/>
              <a:gdLst>
                <a:gd name="connsiteX0" fmla="*/ 13714 w 907856"/>
                <a:gd name="connsiteY0" fmla="*/ 940767 h 940767"/>
                <a:gd name="connsiteX1" fmla="*/ 718605 w 907856"/>
                <a:gd name="connsiteY1" fmla="*/ 940767 h 940767"/>
                <a:gd name="connsiteX2" fmla="*/ 729577 w 907856"/>
                <a:gd name="connsiteY2" fmla="*/ 929796 h 940767"/>
                <a:gd name="connsiteX3" fmla="*/ 729577 w 907856"/>
                <a:gd name="connsiteY3" fmla="*/ 795401 h 940767"/>
                <a:gd name="connsiteX4" fmla="*/ 847516 w 907856"/>
                <a:gd name="connsiteY4" fmla="*/ 795401 h 940767"/>
                <a:gd name="connsiteX5" fmla="*/ 858486 w 907856"/>
                <a:gd name="connsiteY5" fmla="*/ 781687 h 940767"/>
                <a:gd name="connsiteX6" fmla="*/ 858486 w 907856"/>
                <a:gd name="connsiteY6" fmla="*/ 732317 h 940767"/>
                <a:gd name="connsiteX7" fmla="*/ 894143 w 907856"/>
                <a:gd name="connsiteY7" fmla="*/ 732317 h 940767"/>
                <a:gd name="connsiteX8" fmla="*/ 907857 w 907856"/>
                <a:gd name="connsiteY8" fmla="*/ 721346 h 940767"/>
                <a:gd name="connsiteX9" fmla="*/ 907857 w 907856"/>
                <a:gd name="connsiteY9" fmla="*/ 721346 h 940767"/>
                <a:gd name="connsiteX10" fmla="*/ 907857 w 907856"/>
                <a:gd name="connsiteY10" fmla="*/ 641806 h 940767"/>
                <a:gd name="connsiteX11" fmla="*/ 858486 w 907856"/>
                <a:gd name="connsiteY11" fmla="*/ 592437 h 940767"/>
                <a:gd name="connsiteX12" fmla="*/ 784432 w 907856"/>
                <a:gd name="connsiteY12" fmla="*/ 592437 h 940767"/>
                <a:gd name="connsiteX13" fmla="*/ 817344 w 907856"/>
                <a:gd name="connsiteY13" fmla="*/ 386729 h 940767"/>
                <a:gd name="connsiteX14" fmla="*/ 817344 w 907856"/>
                <a:gd name="connsiteY14" fmla="*/ 386729 h 940767"/>
                <a:gd name="connsiteX15" fmla="*/ 746033 w 907856"/>
                <a:gd name="connsiteY15" fmla="*/ 298961 h 940767"/>
                <a:gd name="connsiteX16" fmla="*/ 737805 w 907856"/>
                <a:gd name="connsiteY16" fmla="*/ 298961 h 940767"/>
                <a:gd name="connsiteX17" fmla="*/ 729577 w 907856"/>
                <a:gd name="connsiteY17" fmla="*/ 298961 h 940767"/>
                <a:gd name="connsiteX18" fmla="*/ 729577 w 907856"/>
                <a:gd name="connsiteY18" fmla="*/ 10971 h 940767"/>
                <a:gd name="connsiteX19" fmla="*/ 718605 w 907856"/>
                <a:gd name="connsiteY19" fmla="*/ 0 h 940767"/>
                <a:gd name="connsiteX20" fmla="*/ 159080 w 907856"/>
                <a:gd name="connsiteY20" fmla="*/ 0 h 940767"/>
                <a:gd name="connsiteX21" fmla="*/ 150852 w 907856"/>
                <a:gd name="connsiteY21" fmla="*/ 2743 h 940767"/>
                <a:gd name="connsiteX22" fmla="*/ 2744 w 907856"/>
                <a:gd name="connsiteY22" fmla="*/ 145366 h 940767"/>
                <a:gd name="connsiteX23" fmla="*/ 0 w 907856"/>
                <a:gd name="connsiteY23" fmla="*/ 153595 h 940767"/>
                <a:gd name="connsiteX24" fmla="*/ 0 w 907856"/>
                <a:gd name="connsiteY24" fmla="*/ 929796 h 940767"/>
                <a:gd name="connsiteX25" fmla="*/ 13714 w 907856"/>
                <a:gd name="connsiteY25" fmla="*/ 940767 h 940767"/>
                <a:gd name="connsiteX26" fmla="*/ 885914 w 907856"/>
                <a:gd name="connsiteY26" fmla="*/ 710375 h 940767"/>
                <a:gd name="connsiteX27" fmla="*/ 671978 w 907856"/>
                <a:gd name="connsiteY27" fmla="*/ 710375 h 940767"/>
                <a:gd name="connsiteX28" fmla="*/ 661008 w 907856"/>
                <a:gd name="connsiteY28" fmla="*/ 721346 h 940767"/>
                <a:gd name="connsiteX29" fmla="*/ 671978 w 907856"/>
                <a:gd name="connsiteY29" fmla="*/ 732317 h 940767"/>
                <a:gd name="connsiteX30" fmla="*/ 839288 w 907856"/>
                <a:gd name="connsiteY30" fmla="*/ 732317 h 940767"/>
                <a:gd name="connsiteX31" fmla="*/ 839288 w 907856"/>
                <a:gd name="connsiteY31" fmla="*/ 767973 h 940767"/>
                <a:gd name="connsiteX32" fmla="*/ 586953 w 907856"/>
                <a:gd name="connsiteY32" fmla="*/ 767973 h 940767"/>
                <a:gd name="connsiteX33" fmla="*/ 586953 w 907856"/>
                <a:gd name="connsiteY33" fmla="*/ 732317 h 940767"/>
                <a:gd name="connsiteX34" fmla="*/ 614381 w 907856"/>
                <a:gd name="connsiteY34" fmla="*/ 732317 h 940767"/>
                <a:gd name="connsiteX35" fmla="*/ 625351 w 907856"/>
                <a:gd name="connsiteY35" fmla="*/ 721346 h 940767"/>
                <a:gd name="connsiteX36" fmla="*/ 614381 w 907856"/>
                <a:gd name="connsiteY36" fmla="*/ 710375 h 940767"/>
                <a:gd name="connsiteX37" fmla="*/ 537583 w 907856"/>
                <a:gd name="connsiteY37" fmla="*/ 710375 h 940767"/>
                <a:gd name="connsiteX38" fmla="*/ 537583 w 907856"/>
                <a:gd name="connsiteY38" fmla="*/ 688433 h 940767"/>
                <a:gd name="connsiteX39" fmla="*/ 883171 w 907856"/>
                <a:gd name="connsiteY39" fmla="*/ 688433 h 940767"/>
                <a:gd name="connsiteX40" fmla="*/ 883171 w 907856"/>
                <a:gd name="connsiteY40" fmla="*/ 710375 h 940767"/>
                <a:gd name="connsiteX41" fmla="*/ 858486 w 907856"/>
                <a:gd name="connsiteY41" fmla="*/ 619864 h 940767"/>
                <a:gd name="connsiteX42" fmla="*/ 883171 w 907856"/>
                <a:gd name="connsiteY42" fmla="*/ 644549 h 940767"/>
                <a:gd name="connsiteX43" fmla="*/ 883171 w 907856"/>
                <a:gd name="connsiteY43" fmla="*/ 663748 h 940767"/>
                <a:gd name="connsiteX44" fmla="*/ 537583 w 907856"/>
                <a:gd name="connsiteY44" fmla="*/ 663748 h 940767"/>
                <a:gd name="connsiteX45" fmla="*/ 537583 w 907856"/>
                <a:gd name="connsiteY45" fmla="*/ 644549 h 940767"/>
                <a:gd name="connsiteX46" fmla="*/ 540326 w 907856"/>
                <a:gd name="connsiteY46" fmla="*/ 636321 h 940767"/>
                <a:gd name="connsiteX47" fmla="*/ 565011 w 907856"/>
                <a:gd name="connsiteY47" fmla="*/ 619864 h 940767"/>
                <a:gd name="connsiteX48" fmla="*/ 858486 w 907856"/>
                <a:gd name="connsiteY48" fmla="*/ 619864 h 940767"/>
                <a:gd name="connsiteX49" fmla="*/ 737805 w 907856"/>
                <a:gd name="connsiteY49" fmla="*/ 326389 h 940767"/>
                <a:gd name="connsiteX50" fmla="*/ 778947 w 907856"/>
                <a:gd name="connsiteY50" fmla="*/ 342845 h 940767"/>
                <a:gd name="connsiteX51" fmla="*/ 792660 w 907856"/>
                <a:gd name="connsiteY51" fmla="*/ 383987 h 940767"/>
                <a:gd name="connsiteX52" fmla="*/ 759747 w 907856"/>
                <a:gd name="connsiteY52" fmla="*/ 592437 h 940767"/>
                <a:gd name="connsiteX53" fmla="*/ 663750 w 907856"/>
                <a:gd name="connsiteY53" fmla="*/ 592437 h 940767"/>
                <a:gd name="connsiteX54" fmla="*/ 630837 w 907856"/>
                <a:gd name="connsiteY54" fmla="*/ 383987 h 940767"/>
                <a:gd name="connsiteX55" fmla="*/ 644550 w 907856"/>
                <a:gd name="connsiteY55" fmla="*/ 342845 h 940767"/>
                <a:gd name="connsiteX56" fmla="*/ 685692 w 907856"/>
                <a:gd name="connsiteY56" fmla="*/ 326389 h 940767"/>
                <a:gd name="connsiteX57" fmla="*/ 737805 w 907856"/>
                <a:gd name="connsiteY57" fmla="*/ 326389 h 940767"/>
                <a:gd name="connsiteX58" fmla="*/ 148110 w 907856"/>
                <a:gd name="connsiteY58" fmla="*/ 38399 h 940767"/>
                <a:gd name="connsiteX59" fmla="*/ 148110 w 907856"/>
                <a:gd name="connsiteY59" fmla="*/ 139881 h 940767"/>
                <a:gd name="connsiteX60" fmla="*/ 41142 w 907856"/>
                <a:gd name="connsiteY60" fmla="*/ 139881 h 940767"/>
                <a:gd name="connsiteX61" fmla="*/ 148110 w 907856"/>
                <a:gd name="connsiteY61" fmla="*/ 38399 h 940767"/>
                <a:gd name="connsiteX62" fmla="*/ 24686 w 907856"/>
                <a:gd name="connsiteY62" fmla="*/ 164566 h 940767"/>
                <a:gd name="connsiteX63" fmla="*/ 161824 w 907856"/>
                <a:gd name="connsiteY63" fmla="*/ 164566 h 940767"/>
                <a:gd name="connsiteX64" fmla="*/ 172794 w 907856"/>
                <a:gd name="connsiteY64" fmla="*/ 153595 h 940767"/>
                <a:gd name="connsiteX65" fmla="*/ 172794 w 907856"/>
                <a:gd name="connsiteY65" fmla="*/ 24685 h 940767"/>
                <a:gd name="connsiteX66" fmla="*/ 707634 w 907856"/>
                <a:gd name="connsiteY66" fmla="*/ 24685 h 940767"/>
                <a:gd name="connsiteX67" fmla="*/ 707634 w 907856"/>
                <a:gd name="connsiteY67" fmla="*/ 304447 h 940767"/>
                <a:gd name="connsiteX68" fmla="*/ 682950 w 907856"/>
                <a:gd name="connsiteY68" fmla="*/ 304447 h 940767"/>
                <a:gd name="connsiteX69" fmla="*/ 603409 w 907856"/>
                <a:gd name="connsiteY69" fmla="*/ 383987 h 940767"/>
                <a:gd name="connsiteX70" fmla="*/ 603409 w 907856"/>
                <a:gd name="connsiteY70" fmla="*/ 392215 h 940767"/>
                <a:gd name="connsiteX71" fmla="*/ 603409 w 907856"/>
                <a:gd name="connsiteY71" fmla="*/ 392215 h 940767"/>
                <a:gd name="connsiteX72" fmla="*/ 606153 w 907856"/>
                <a:gd name="connsiteY72" fmla="*/ 414157 h 940767"/>
                <a:gd name="connsiteX73" fmla="*/ 128910 w 907856"/>
                <a:gd name="connsiteY73" fmla="*/ 414157 h 940767"/>
                <a:gd name="connsiteX74" fmla="*/ 117939 w 907856"/>
                <a:gd name="connsiteY74" fmla="*/ 425128 h 940767"/>
                <a:gd name="connsiteX75" fmla="*/ 128910 w 907856"/>
                <a:gd name="connsiteY75" fmla="*/ 436099 h 940767"/>
                <a:gd name="connsiteX76" fmla="*/ 611637 w 907856"/>
                <a:gd name="connsiteY76" fmla="*/ 436099 h 940767"/>
                <a:gd name="connsiteX77" fmla="*/ 619866 w 907856"/>
                <a:gd name="connsiteY77" fmla="*/ 479983 h 940767"/>
                <a:gd name="connsiteX78" fmla="*/ 131653 w 907856"/>
                <a:gd name="connsiteY78" fmla="*/ 479983 h 940767"/>
                <a:gd name="connsiteX79" fmla="*/ 120682 w 907856"/>
                <a:gd name="connsiteY79" fmla="*/ 490954 h 940767"/>
                <a:gd name="connsiteX80" fmla="*/ 131653 w 907856"/>
                <a:gd name="connsiteY80" fmla="*/ 501925 h 940767"/>
                <a:gd name="connsiteX81" fmla="*/ 625351 w 907856"/>
                <a:gd name="connsiteY81" fmla="*/ 501925 h 940767"/>
                <a:gd name="connsiteX82" fmla="*/ 633580 w 907856"/>
                <a:gd name="connsiteY82" fmla="*/ 545810 h 940767"/>
                <a:gd name="connsiteX83" fmla="*/ 131653 w 907856"/>
                <a:gd name="connsiteY83" fmla="*/ 545810 h 940767"/>
                <a:gd name="connsiteX84" fmla="*/ 120682 w 907856"/>
                <a:gd name="connsiteY84" fmla="*/ 556781 h 940767"/>
                <a:gd name="connsiteX85" fmla="*/ 131653 w 907856"/>
                <a:gd name="connsiteY85" fmla="*/ 567752 h 940767"/>
                <a:gd name="connsiteX86" fmla="*/ 636322 w 907856"/>
                <a:gd name="connsiteY86" fmla="*/ 567752 h 940767"/>
                <a:gd name="connsiteX87" fmla="*/ 639064 w 907856"/>
                <a:gd name="connsiteY87" fmla="*/ 586951 h 940767"/>
                <a:gd name="connsiteX88" fmla="*/ 565011 w 907856"/>
                <a:gd name="connsiteY88" fmla="*/ 586951 h 940767"/>
                <a:gd name="connsiteX89" fmla="*/ 521126 w 907856"/>
                <a:gd name="connsiteY89" fmla="*/ 611636 h 940767"/>
                <a:gd name="connsiteX90" fmla="*/ 131653 w 907856"/>
                <a:gd name="connsiteY90" fmla="*/ 611636 h 940767"/>
                <a:gd name="connsiteX91" fmla="*/ 120682 w 907856"/>
                <a:gd name="connsiteY91" fmla="*/ 622607 h 940767"/>
                <a:gd name="connsiteX92" fmla="*/ 131653 w 907856"/>
                <a:gd name="connsiteY92" fmla="*/ 633578 h 940767"/>
                <a:gd name="connsiteX93" fmla="*/ 515640 w 907856"/>
                <a:gd name="connsiteY93" fmla="*/ 633578 h 940767"/>
                <a:gd name="connsiteX94" fmla="*/ 515640 w 907856"/>
                <a:gd name="connsiteY94" fmla="*/ 677462 h 940767"/>
                <a:gd name="connsiteX95" fmla="*/ 131653 w 907856"/>
                <a:gd name="connsiteY95" fmla="*/ 677462 h 940767"/>
                <a:gd name="connsiteX96" fmla="*/ 120682 w 907856"/>
                <a:gd name="connsiteY96" fmla="*/ 688433 h 940767"/>
                <a:gd name="connsiteX97" fmla="*/ 131653 w 907856"/>
                <a:gd name="connsiteY97" fmla="*/ 699404 h 940767"/>
                <a:gd name="connsiteX98" fmla="*/ 515640 w 907856"/>
                <a:gd name="connsiteY98" fmla="*/ 699404 h 940767"/>
                <a:gd name="connsiteX99" fmla="*/ 515640 w 907856"/>
                <a:gd name="connsiteY99" fmla="*/ 707633 h 940767"/>
                <a:gd name="connsiteX100" fmla="*/ 529354 w 907856"/>
                <a:gd name="connsiteY100" fmla="*/ 718604 h 940767"/>
                <a:gd name="connsiteX101" fmla="*/ 529354 w 907856"/>
                <a:gd name="connsiteY101" fmla="*/ 718604 h 940767"/>
                <a:gd name="connsiteX102" fmla="*/ 565011 w 907856"/>
                <a:gd name="connsiteY102" fmla="*/ 718604 h 940767"/>
                <a:gd name="connsiteX103" fmla="*/ 565011 w 907856"/>
                <a:gd name="connsiteY103" fmla="*/ 767973 h 940767"/>
                <a:gd name="connsiteX104" fmla="*/ 575981 w 907856"/>
                <a:gd name="connsiteY104" fmla="*/ 781687 h 940767"/>
                <a:gd name="connsiteX105" fmla="*/ 575981 w 907856"/>
                <a:gd name="connsiteY105" fmla="*/ 781687 h 940767"/>
                <a:gd name="connsiteX106" fmla="*/ 710377 w 907856"/>
                <a:gd name="connsiteY106" fmla="*/ 781687 h 940767"/>
                <a:gd name="connsiteX107" fmla="*/ 710377 w 907856"/>
                <a:gd name="connsiteY107" fmla="*/ 902369 h 940767"/>
                <a:gd name="connsiteX108" fmla="*/ 27428 w 907856"/>
                <a:gd name="connsiteY108" fmla="*/ 902369 h 940767"/>
                <a:gd name="connsiteX109" fmla="*/ 27428 w 907856"/>
                <a:gd name="connsiteY109" fmla="*/ 164566 h 94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7856" h="940767">
                  <a:moveTo>
                    <a:pt x="13714" y="940767"/>
                  </a:moveTo>
                  <a:lnTo>
                    <a:pt x="718605" y="940767"/>
                  </a:lnTo>
                  <a:cubicBezTo>
                    <a:pt x="724091" y="940767"/>
                    <a:pt x="729577" y="935282"/>
                    <a:pt x="729577" y="929796"/>
                  </a:cubicBezTo>
                  <a:lnTo>
                    <a:pt x="729577" y="795401"/>
                  </a:lnTo>
                  <a:lnTo>
                    <a:pt x="847516" y="795401"/>
                  </a:lnTo>
                  <a:cubicBezTo>
                    <a:pt x="853002" y="795401"/>
                    <a:pt x="858486" y="789915"/>
                    <a:pt x="858486" y="781687"/>
                  </a:cubicBezTo>
                  <a:lnTo>
                    <a:pt x="858486" y="732317"/>
                  </a:lnTo>
                  <a:lnTo>
                    <a:pt x="894143" y="732317"/>
                  </a:lnTo>
                  <a:cubicBezTo>
                    <a:pt x="899627" y="732317"/>
                    <a:pt x="905113" y="726832"/>
                    <a:pt x="907857" y="721346"/>
                  </a:cubicBezTo>
                  <a:cubicBezTo>
                    <a:pt x="907857" y="721346"/>
                    <a:pt x="907857" y="721346"/>
                    <a:pt x="907857" y="721346"/>
                  </a:cubicBezTo>
                  <a:lnTo>
                    <a:pt x="907857" y="641806"/>
                  </a:lnTo>
                  <a:cubicBezTo>
                    <a:pt x="907857" y="614379"/>
                    <a:pt x="885914" y="592437"/>
                    <a:pt x="858486" y="592437"/>
                  </a:cubicBezTo>
                  <a:lnTo>
                    <a:pt x="784432" y="592437"/>
                  </a:lnTo>
                  <a:lnTo>
                    <a:pt x="817344" y="386729"/>
                  </a:lnTo>
                  <a:cubicBezTo>
                    <a:pt x="817344" y="386729"/>
                    <a:pt x="817344" y="386729"/>
                    <a:pt x="817344" y="386729"/>
                  </a:cubicBezTo>
                  <a:cubicBezTo>
                    <a:pt x="822830" y="342845"/>
                    <a:pt x="789917" y="304447"/>
                    <a:pt x="746033" y="298961"/>
                  </a:cubicBezTo>
                  <a:cubicBezTo>
                    <a:pt x="743291" y="298961"/>
                    <a:pt x="740547" y="298961"/>
                    <a:pt x="737805" y="298961"/>
                  </a:cubicBezTo>
                  <a:lnTo>
                    <a:pt x="729577" y="298961"/>
                  </a:lnTo>
                  <a:lnTo>
                    <a:pt x="729577" y="10971"/>
                  </a:lnTo>
                  <a:cubicBezTo>
                    <a:pt x="729577" y="5485"/>
                    <a:pt x="724091" y="0"/>
                    <a:pt x="718605" y="0"/>
                  </a:cubicBezTo>
                  <a:lnTo>
                    <a:pt x="159080" y="0"/>
                  </a:lnTo>
                  <a:cubicBezTo>
                    <a:pt x="156338" y="0"/>
                    <a:pt x="153596" y="0"/>
                    <a:pt x="150852" y="2743"/>
                  </a:cubicBezTo>
                  <a:lnTo>
                    <a:pt x="2744" y="145366"/>
                  </a:lnTo>
                  <a:cubicBezTo>
                    <a:pt x="0" y="148109"/>
                    <a:pt x="0" y="150852"/>
                    <a:pt x="0" y="153595"/>
                  </a:cubicBezTo>
                  <a:lnTo>
                    <a:pt x="0" y="929796"/>
                  </a:lnTo>
                  <a:cubicBezTo>
                    <a:pt x="0" y="935282"/>
                    <a:pt x="5486" y="940767"/>
                    <a:pt x="13714" y="940767"/>
                  </a:cubicBezTo>
                  <a:close/>
                  <a:moveTo>
                    <a:pt x="885914" y="710375"/>
                  </a:moveTo>
                  <a:lnTo>
                    <a:pt x="671978" y="710375"/>
                  </a:lnTo>
                  <a:cubicBezTo>
                    <a:pt x="666492" y="710375"/>
                    <a:pt x="661008" y="715861"/>
                    <a:pt x="661008" y="721346"/>
                  </a:cubicBezTo>
                  <a:cubicBezTo>
                    <a:pt x="661008" y="726832"/>
                    <a:pt x="666492" y="732317"/>
                    <a:pt x="671978" y="732317"/>
                  </a:cubicBezTo>
                  <a:lnTo>
                    <a:pt x="839288" y="732317"/>
                  </a:lnTo>
                  <a:lnTo>
                    <a:pt x="839288" y="767973"/>
                  </a:lnTo>
                  <a:lnTo>
                    <a:pt x="586953" y="767973"/>
                  </a:lnTo>
                  <a:lnTo>
                    <a:pt x="586953" y="732317"/>
                  </a:lnTo>
                  <a:lnTo>
                    <a:pt x="614381" y="732317"/>
                  </a:lnTo>
                  <a:cubicBezTo>
                    <a:pt x="619866" y="732317"/>
                    <a:pt x="625351" y="726832"/>
                    <a:pt x="625351" y="721346"/>
                  </a:cubicBezTo>
                  <a:cubicBezTo>
                    <a:pt x="625351" y="715861"/>
                    <a:pt x="619866" y="710375"/>
                    <a:pt x="614381" y="710375"/>
                  </a:cubicBezTo>
                  <a:lnTo>
                    <a:pt x="537583" y="710375"/>
                  </a:lnTo>
                  <a:lnTo>
                    <a:pt x="537583" y="688433"/>
                  </a:lnTo>
                  <a:lnTo>
                    <a:pt x="883171" y="688433"/>
                  </a:lnTo>
                  <a:lnTo>
                    <a:pt x="883171" y="710375"/>
                  </a:lnTo>
                  <a:close/>
                  <a:moveTo>
                    <a:pt x="858486" y="619864"/>
                  </a:moveTo>
                  <a:cubicBezTo>
                    <a:pt x="872200" y="619864"/>
                    <a:pt x="883171" y="630835"/>
                    <a:pt x="883171" y="644549"/>
                  </a:cubicBezTo>
                  <a:lnTo>
                    <a:pt x="883171" y="663748"/>
                  </a:lnTo>
                  <a:lnTo>
                    <a:pt x="537583" y="663748"/>
                  </a:lnTo>
                  <a:lnTo>
                    <a:pt x="537583" y="644549"/>
                  </a:lnTo>
                  <a:cubicBezTo>
                    <a:pt x="537583" y="641806"/>
                    <a:pt x="537583" y="639063"/>
                    <a:pt x="540326" y="636321"/>
                  </a:cubicBezTo>
                  <a:cubicBezTo>
                    <a:pt x="543068" y="625350"/>
                    <a:pt x="554039" y="619864"/>
                    <a:pt x="565011" y="619864"/>
                  </a:cubicBezTo>
                  <a:lnTo>
                    <a:pt x="858486" y="619864"/>
                  </a:lnTo>
                  <a:close/>
                  <a:moveTo>
                    <a:pt x="737805" y="326389"/>
                  </a:moveTo>
                  <a:cubicBezTo>
                    <a:pt x="754261" y="326389"/>
                    <a:pt x="767975" y="331874"/>
                    <a:pt x="778947" y="342845"/>
                  </a:cubicBezTo>
                  <a:cubicBezTo>
                    <a:pt x="789917" y="353816"/>
                    <a:pt x="795403" y="370273"/>
                    <a:pt x="792660" y="383987"/>
                  </a:cubicBezTo>
                  <a:lnTo>
                    <a:pt x="759747" y="592437"/>
                  </a:lnTo>
                  <a:lnTo>
                    <a:pt x="663750" y="592437"/>
                  </a:lnTo>
                  <a:lnTo>
                    <a:pt x="630837" y="383987"/>
                  </a:lnTo>
                  <a:cubicBezTo>
                    <a:pt x="628094" y="367530"/>
                    <a:pt x="633580" y="353816"/>
                    <a:pt x="644550" y="342845"/>
                  </a:cubicBezTo>
                  <a:cubicBezTo>
                    <a:pt x="655522" y="331874"/>
                    <a:pt x="669236" y="323646"/>
                    <a:pt x="685692" y="326389"/>
                  </a:cubicBezTo>
                  <a:lnTo>
                    <a:pt x="737805" y="326389"/>
                  </a:lnTo>
                  <a:close/>
                  <a:moveTo>
                    <a:pt x="148110" y="38399"/>
                  </a:moveTo>
                  <a:lnTo>
                    <a:pt x="148110" y="139881"/>
                  </a:lnTo>
                  <a:lnTo>
                    <a:pt x="41142" y="139881"/>
                  </a:lnTo>
                  <a:lnTo>
                    <a:pt x="148110" y="38399"/>
                  </a:lnTo>
                  <a:close/>
                  <a:moveTo>
                    <a:pt x="24686" y="164566"/>
                  </a:moveTo>
                  <a:lnTo>
                    <a:pt x="161824" y="164566"/>
                  </a:lnTo>
                  <a:cubicBezTo>
                    <a:pt x="167310" y="164566"/>
                    <a:pt x="172794" y="159080"/>
                    <a:pt x="172794" y="153595"/>
                  </a:cubicBezTo>
                  <a:lnTo>
                    <a:pt x="172794" y="24685"/>
                  </a:lnTo>
                  <a:lnTo>
                    <a:pt x="707634" y="24685"/>
                  </a:lnTo>
                  <a:lnTo>
                    <a:pt x="707634" y="304447"/>
                  </a:lnTo>
                  <a:lnTo>
                    <a:pt x="682950" y="304447"/>
                  </a:lnTo>
                  <a:cubicBezTo>
                    <a:pt x="639064" y="304447"/>
                    <a:pt x="603409" y="340103"/>
                    <a:pt x="603409" y="383987"/>
                  </a:cubicBezTo>
                  <a:cubicBezTo>
                    <a:pt x="603409" y="386729"/>
                    <a:pt x="603409" y="389472"/>
                    <a:pt x="603409" y="392215"/>
                  </a:cubicBezTo>
                  <a:cubicBezTo>
                    <a:pt x="603409" y="392215"/>
                    <a:pt x="603409" y="392215"/>
                    <a:pt x="603409" y="392215"/>
                  </a:cubicBezTo>
                  <a:lnTo>
                    <a:pt x="606153" y="414157"/>
                  </a:lnTo>
                  <a:lnTo>
                    <a:pt x="128910" y="414157"/>
                  </a:lnTo>
                  <a:cubicBezTo>
                    <a:pt x="123425" y="414157"/>
                    <a:pt x="117939" y="419643"/>
                    <a:pt x="117939" y="425128"/>
                  </a:cubicBezTo>
                  <a:cubicBezTo>
                    <a:pt x="117939" y="430614"/>
                    <a:pt x="123425" y="436099"/>
                    <a:pt x="128910" y="436099"/>
                  </a:cubicBezTo>
                  <a:lnTo>
                    <a:pt x="611637" y="436099"/>
                  </a:lnTo>
                  <a:lnTo>
                    <a:pt x="619866" y="479983"/>
                  </a:lnTo>
                  <a:lnTo>
                    <a:pt x="131653" y="479983"/>
                  </a:lnTo>
                  <a:cubicBezTo>
                    <a:pt x="126168" y="479983"/>
                    <a:pt x="120682" y="485469"/>
                    <a:pt x="120682" y="490954"/>
                  </a:cubicBezTo>
                  <a:cubicBezTo>
                    <a:pt x="120682" y="496440"/>
                    <a:pt x="126168" y="501925"/>
                    <a:pt x="131653" y="501925"/>
                  </a:cubicBezTo>
                  <a:lnTo>
                    <a:pt x="625351" y="501925"/>
                  </a:lnTo>
                  <a:lnTo>
                    <a:pt x="633580" y="545810"/>
                  </a:lnTo>
                  <a:lnTo>
                    <a:pt x="131653" y="545810"/>
                  </a:lnTo>
                  <a:cubicBezTo>
                    <a:pt x="126168" y="545810"/>
                    <a:pt x="120682" y="551295"/>
                    <a:pt x="120682" y="556781"/>
                  </a:cubicBezTo>
                  <a:cubicBezTo>
                    <a:pt x="120682" y="562266"/>
                    <a:pt x="126168" y="567752"/>
                    <a:pt x="131653" y="567752"/>
                  </a:cubicBezTo>
                  <a:lnTo>
                    <a:pt x="636322" y="567752"/>
                  </a:lnTo>
                  <a:lnTo>
                    <a:pt x="639064" y="586951"/>
                  </a:lnTo>
                  <a:lnTo>
                    <a:pt x="565011" y="586951"/>
                  </a:lnTo>
                  <a:cubicBezTo>
                    <a:pt x="548553" y="586951"/>
                    <a:pt x="532098" y="595179"/>
                    <a:pt x="521126" y="611636"/>
                  </a:cubicBezTo>
                  <a:lnTo>
                    <a:pt x="131653" y="611636"/>
                  </a:lnTo>
                  <a:cubicBezTo>
                    <a:pt x="126168" y="611636"/>
                    <a:pt x="120682" y="617122"/>
                    <a:pt x="120682" y="622607"/>
                  </a:cubicBezTo>
                  <a:cubicBezTo>
                    <a:pt x="120682" y="628093"/>
                    <a:pt x="126168" y="633578"/>
                    <a:pt x="131653" y="633578"/>
                  </a:cubicBezTo>
                  <a:lnTo>
                    <a:pt x="515640" y="633578"/>
                  </a:lnTo>
                  <a:lnTo>
                    <a:pt x="515640" y="677462"/>
                  </a:lnTo>
                  <a:lnTo>
                    <a:pt x="131653" y="677462"/>
                  </a:lnTo>
                  <a:cubicBezTo>
                    <a:pt x="126168" y="677462"/>
                    <a:pt x="120682" y="682948"/>
                    <a:pt x="120682" y="688433"/>
                  </a:cubicBezTo>
                  <a:cubicBezTo>
                    <a:pt x="120682" y="693919"/>
                    <a:pt x="126168" y="699404"/>
                    <a:pt x="131653" y="699404"/>
                  </a:cubicBezTo>
                  <a:lnTo>
                    <a:pt x="515640" y="699404"/>
                  </a:lnTo>
                  <a:lnTo>
                    <a:pt x="515640" y="707633"/>
                  </a:lnTo>
                  <a:cubicBezTo>
                    <a:pt x="515640" y="713118"/>
                    <a:pt x="521126" y="718604"/>
                    <a:pt x="529354" y="718604"/>
                  </a:cubicBezTo>
                  <a:cubicBezTo>
                    <a:pt x="529354" y="718604"/>
                    <a:pt x="529354" y="718604"/>
                    <a:pt x="529354" y="718604"/>
                  </a:cubicBezTo>
                  <a:lnTo>
                    <a:pt x="565011" y="718604"/>
                  </a:lnTo>
                  <a:lnTo>
                    <a:pt x="565011" y="767973"/>
                  </a:lnTo>
                  <a:cubicBezTo>
                    <a:pt x="565011" y="773459"/>
                    <a:pt x="570495" y="781687"/>
                    <a:pt x="575981" y="781687"/>
                  </a:cubicBezTo>
                  <a:cubicBezTo>
                    <a:pt x="575981" y="781687"/>
                    <a:pt x="575981" y="781687"/>
                    <a:pt x="575981" y="781687"/>
                  </a:cubicBezTo>
                  <a:lnTo>
                    <a:pt x="710377" y="781687"/>
                  </a:lnTo>
                  <a:lnTo>
                    <a:pt x="710377" y="902369"/>
                  </a:lnTo>
                  <a:lnTo>
                    <a:pt x="27428" y="902369"/>
                  </a:lnTo>
                  <a:lnTo>
                    <a:pt x="27428" y="164566"/>
                  </a:lnTo>
                  <a:close/>
                </a:path>
              </a:pathLst>
            </a:custGeom>
            <a:grpFill/>
            <a:ln w="2742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E00DC54-E889-857E-F0C1-E4D5608537EB}"/>
                </a:ext>
              </a:extLst>
            </p:cNvPr>
            <p:cNvSpPr/>
            <p:nvPr/>
          </p:nvSpPr>
          <p:spPr>
            <a:xfrm>
              <a:off x="907928" y="1296808"/>
              <a:ext cx="313389" cy="21942"/>
            </a:xfrm>
            <a:custGeom>
              <a:avLst/>
              <a:gdLst>
                <a:gd name="connsiteX0" fmla="*/ 301704 w 313389"/>
                <a:gd name="connsiteY0" fmla="*/ 0 h 21942"/>
                <a:gd name="connsiteX1" fmla="*/ 10972 w 313389"/>
                <a:gd name="connsiteY1" fmla="*/ 0 h 21942"/>
                <a:gd name="connsiteX2" fmla="*/ 0 w 313389"/>
                <a:gd name="connsiteY2" fmla="*/ 10971 h 21942"/>
                <a:gd name="connsiteX3" fmla="*/ 10972 w 313389"/>
                <a:gd name="connsiteY3" fmla="*/ 21942 h 21942"/>
                <a:gd name="connsiteX4" fmla="*/ 301704 w 313389"/>
                <a:gd name="connsiteY4" fmla="*/ 21942 h 21942"/>
                <a:gd name="connsiteX5" fmla="*/ 312676 w 313389"/>
                <a:gd name="connsiteY5" fmla="*/ 10971 h 21942"/>
                <a:gd name="connsiteX6" fmla="*/ 301704 w 313389"/>
                <a:gd name="connsiteY6" fmla="*/ 0 h 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389" h="21942">
                  <a:moveTo>
                    <a:pt x="301704" y="0"/>
                  </a:moveTo>
                  <a:lnTo>
                    <a:pt x="10972" y="0"/>
                  </a:lnTo>
                  <a:cubicBezTo>
                    <a:pt x="5486" y="0"/>
                    <a:pt x="0" y="5486"/>
                    <a:pt x="0" y="10971"/>
                  </a:cubicBezTo>
                  <a:cubicBezTo>
                    <a:pt x="0" y="16457"/>
                    <a:pt x="5486" y="21942"/>
                    <a:pt x="10972" y="21942"/>
                  </a:cubicBezTo>
                  <a:lnTo>
                    <a:pt x="301704" y="21942"/>
                  </a:lnTo>
                  <a:cubicBezTo>
                    <a:pt x="307190" y="21942"/>
                    <a:pt x="312676" y="16457"/>
                    <a:pt x="312676" y="10971"/>
                  </a:cubicBezTo>
                  <a:cubicBezTo>
                    <a:pt x="315418" y="5486"/>
                    <a:pt x="309934" y="0"/>
                    <a:pt x="301704" y="0"/>
                  </a:cubicBezTo>
                  <a:close/>
                </a:path>
              </a:pathLst>
            </a:custGeom>
            <a:grpFill/>
            <a:ln w="2742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E3E0080-1F9E-0EAE-46E8-13E58E8CC0C5}"/>
                </a:ext>
              </a:extLst>
            </p:cNvPr>
            <p:cNvSpPr/>
            <p:nvPr/>
          </p:nvSpPr>
          <p:spPr>
            <a:xfrm>
              <a:off x="913414" y="712600"/>
              <a:ext cx="216679" cy="216678"/>
            </a:xfrm>
            <a:custGeom>
              <a:avLst/>
              <a:gdLst>
                <a:gd name="connsiteX0" fmla="*/ 106969 w 216679"/>
                <a:gd name="connsiteY0" fmla="*/ 216678 h 216678"/>
                <a:gd name="connsiteX1" fmla="*/ 216679 w 216679"/>
                <a:gd name="connsiteY1" fmla="*/ 109710 h 216678"/>
                <a:gd name="connsiteX2" fmla="*/ 109711 w 216679"/>
                <a:gd name="connsiteY2" fmla="*/ 0 h 216678"/>
                <a:gd name="connsiteX3" fmla="*/ 0 w 216679"/>
                <a:gd name="connsiteY3" fmla="*/ 106968 h 216678"/>
                <a:gd name="connsiteX4" fmla="*/ 0 w 216679"/>
                <a:gd name="connsiteY4" fmla="*/ 106968 h 216678"/>
                <a:gd name="connsiteX5" fmla="*/ 106969 w 216679"/>
                <a:gd name="connsiteY5" fmla="*/ 216678 h 216678"/>
                <a:gd name="connsiteX6" fmla="*/ 106969 w 216679"/>
                <a:gd name="connsiteY6" fmla="*/ 21942 h 216678"/>
                <a:gd name="connsiteX7" fmla="*/ 191994 w 216679"/>
                <a:gd name="connsiteY7" fmla="*/ 104225 h 216678"/>
                <a:gd name="connsiteX8" fmla="*/ 109711 w 216679"/>
                <a:gd name="connsiteY8" fmla="*/ 189250 h 216678"/>
                <a:gd name="connsiteX9" fmla="*/ 24686 w 216679"/>
                <a:gd name="connsiteY9" fmla="*/ 106968 h 216678"/>
                <a:gd name="connsiteX10" fmla="*/ 24686 w 216679"/>
                <a:gd name="connsiteY10" fmla="*/ 106968 h 216678"/>
                <a:gd name="connsiteX11" fmla="*/ 106969 w 216679"/>
                <a:gd name="connsiteY11" fmla="*/ 21942 h 21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79" h="216678">
                  <a:moveTo>
                    <a:pt x="106969" y="216678"/>
                  </a:moveTo>
                  <a:cubicBezTo>
                    <a:pt x="167310" y="216678"/>
                    <a:pt x="216679" y="167308"/>
                    <a:pt x="216679" y="109710"/>
                  </a:cubicBezTo>
                  <a:cubicBezTo>
                    <a:pt x="216679" y="52112"/>
                    <a:pt x="167310" y="0"/>
                    <a:pt x="109711" y="0"/>
                  </a:cubicBezTo>
                  <a:cubicBezTo>
                    <a:pt x="49369" y="0"/>
                    <a:pt x="0" y="49370"/>
                    <a:pt x="0" y="106968"/>
                  </a:cubicBezTo>
                  <a:cubicBezTo>
                    <a:pt x="0" y="106968"/>
                    <a:pt x="0" y="106968"/>
                    <a:pt x="0" y="106968"/>
                  </a:cubicBezTo>
                  <a:cubicBezTo>
                    <a:pt x="0" y="167308"/>
                    <a:pt x="49369" y="216678"/>
                    <a:pt x="106969" y="216678"/>
                  </a:cubicBezTo>
                  <a:close/>
                  <a:moveTo>
                    <a:pt x="106969" y="21942"/>
                  </a:moveTo>
                  <a:cubicBezTo>
                    <a:pt x="153596" y="21942"/>
                    <a:pt x="191994" y="60341"/>
                    <a:pt x="191994" y="104225"/>
                  </a:cubicBezTo>
                  <a:cubicBezTo>
                    <a:pt x="191994" y="150852"/>
                    <a:pt x="153596" y="189250"/>
                    <a:pt x="109711" y="189250"/>
                  </a:cubicBezTo>
                  <a:cubicBezTo>
                    <a:pt x="65827" y="189250"/>
                    <a:pt x="24686" y="150852"/>
                    <a:pt x="24686" y="106968"/>
                  </a:cubicBezTo>
                  <a:cubicBezTo>
                    <a:pt x="24686" y="106968"/>
                    <a:pt x="24686" y="106968"/>
                    <a:pt x="24686" y="106968"/>
                  </a:cubicBezTo>
                  <a:cubicBezTo>
                    <a:pt x="24686" y="60341"/>
                    <a:pt x="63083" y="21942"/>
                    <a:pt x="106969" y="21942"/>
                  </a:cubicBezTo>
                  <a:close/>
                </a:path>
              </a:pathLst>
            </a:custGeom>
            <a:grpFill/>
            <a:ln w="2742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261D7A3-EEB1-116B-7B27-5B0E5623EA1C}"/>
                </a:ext>
              </a:extLst>
            </p:cNvPr>
            <p:cNvSpPr/>
            <p:nvPr/>
          </p:nvSpPr>
          <p:spPr>
            <a:xfrm>
              <a:off x="951813" y="750998"/>
              <a:ext cx="134394" cy="134568"/>
            </a:xfrm>
            <a:custGeom>
              <a:avLst/>
              <a:gdLst>
                <a:gd name="connsiteX0" fmla="*/ 68569 w 134394"/>
                <a:gd name="connsiteY0" fmla="*/ 134395 h 134568"/>
                <a:gd name="connsiteX1" fmla="*/ 134395 w 134394"/>
                <a:gd name="connsiteY1" fmla="*/ 65826 h 134568"/>
                <a:gd name="connsiteX2" fmla="*/ 65825 w 134394"/>
                <a:gd name="connsiteY2" fmla="*/ 0 h 134568"/>
                <a:gd name="connsiteX3" fmla="*/ 0 w 134394"/>
                <a:gd name="connsiteY3" fmla="*/ 65826 h 134568"/>
                <a:gd name="connsiteX4" fmla="*/ 68569 w 134394"/>
                <a:gd name="connsiteY4" fmla="*/ 134395 h 134568"/>
                <a:gd name="connsiteX5" fmla="*/ 68569 w 134394"/>
                <a:gd name="connsiteY5" fmla="*/ 24685 h 134568"/>
                <a:gd name="connsiteX6" fmla="*/ 109711 w 134394"/>
                <a:gd name="connsiteY6" fmla="*/ 68569 h 134568"/>
                <a:gd name="connsiteX7" fmla="*/ 65825 w 134394"/>
                <a:gd name="connsiteY7" fmla="*/ 109710 h 134568"/>
                <a:gd name="connsiteX8" fmla="*/ 24684 w 134394"/>
                <a:gd name="connsiteY8" fmla="*/ 65826 h 134568"/>
                <a:gd name="connsiteX9" fmla="*/ 68569 w 134394"/>
                <a:gd name="connsiteY9" fmla="*/ 24685 h 13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94" h="134568">
                  <a:moveTo>
                    <a:pt x="68569" y="134395"/>
                  </a:moveTo>
                  <a:cubicBezTo>
                    <a:pt x="106967" y="134395"/>
                    <a:pt x="134395" y="104225"/>
                    <a:pt x="134395" y="65826"/>
                  </a:cubicBezTo>
                  <a:cubicBezTo>
                    <a:pt x="134395" y="27428"/>
                    <a:pt x="104225" y="0"/>
                    <a:pt x="65825" y="0"/>
                  </a:cubicBezTo>
                  <a:cubicBezTo>
                    <a:pt x="30170" y="0"/>
                    <a:pt x="0" y="30171"/>
                    <a:pt x="0" y="65826"/>
                  </a:cubicBezTo>
                  <a:cubicBezTo>
                    <a:pt x="2742" y="106968"/>
                    <a:pt x="32914" y="137138"/>
                    <a:pt x="68569" y="134395"/>
                  </a:cubicBezTo>
                  <a:close/>
                  <a:moveTo>
                    <a:pt x="68569" y="24685"/>
                  </a:moveTo>
                  <a:cubicBezTo>
                    <a:pt x="93253" y="24685"/>
                    <a:pt x="112453" y="43884"/>
                    <a:pt x="109711" y="68569"/>
                  </a:cubicBezTo>
                  <a:cubicBezTo>
                    <a:pt x="109711" y="93254"/>
                    <a:pt x="90511" y="112453"/>
                    <a:pt x="65825" y="109710"/>
                  </a:cubicBezTo>
                  <a:cubicBezTo>
                    <a:pt x="41142" y="109710"/>
                    <a:pt x="24684" y="90511"/>
                    <a:pt x="24684" y="65826"/>
                  </a:cubicBezTo>
                  <a:cubicBezTo>
                    <a:pt x="27428" y="43884"/>
                    <a:pt x="46627" y="24685"/>
                    <a:pt x="68569" y="24685"/>
                  </a:cubicBezTo>
                  <a:close/>
                </a:path>
              </a:pathLst>
            </a:custGeom>
            <a:grpFill/>
            <a:ln w="2742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57B4334-A3C7-0C19-1CBD-10D39FE52C0A}"/>
                </a:ext>
              </a:extLst>
            </p:cNvPr>
            <p:cNvSpPr/>
            <p:nvPr/>
          </p:nvSpPr>
          <p:spPr>
            <a:xfrm>
              <a:off x="1459225" y="1038988"/>
              <a:ext cx="27427" cy="38398"/>
            </a:xfrm>
            <a:custGeom>
              <a:avLst/>
              <a:gdLst>
                <a:gd name="connsiteX0" fmla="*/ 10970 w 27427"/>
                <a:gd name="connsiteY0" fmla="*/ 0 h 38398"/>
                <a:gd name="connsiteX1" fmla="*/ 0 w 27427"/>
                <a:gd name="connsiteY1" fmla="*/ 13714 h 38398"/>
                <a:gd name="connsiteX2" fmla="*/ 2742 w 27427"/>
                <a:gd name="connsiteY2" fmla="*/ 27428 h 38398"/>
                <a:gd name="connsiteX3" fmla="*/ 16456 w 27427"/>
                <a:gd name="connsiteY3" fmla="*/ 38399 h 38398"/>
                <a:gd name="connsiteX4" fmla="*/ 27428 w 27427"/>
                <a:gd name="connsiteY4" fmla="*/ 24685 h 38398"/>
                <a:gd name="connsiteX5" fmla="*/ 27428 w 27427"/>
                <a:gd name="connsiteY5" fmla="*/ 24685 h 38398"/>
                <a:gd name="connsiteX6" fmla="*/ 24684 w 27427"/>
                <a:gd name="connsiteY6" fmla="*/ 10971 h 38398"/>
                <a:gd name="connsiteX7" fmla="*/ 10970 w 27427"/>
                <a:gd name="connsiteY7" fmla="*/ 0 h 3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7" h="38398">
                  <a:moveTo>
                    <a:pt x="10970" y="0"/>
                  </a:moveTo>
                  <a:cubicBezTo>
                    <a:pt x="5486" y="0"/>
                    <a:pt x="0" y="8228"/>
                    <a:pt x="0" y="13714"/>
                  </a:cubicBezTo>
                  <a:lnTo>
                    <a:pt x="2742" y="27428"/>
                  </a:lnTo>
                  <a:cubicBezTo>
                    <a:pt x="2742" y="32913"/>
                    <a:pt x="10970" y="38399"/>
                    <a:pt x="16456" y="38399"/>
                  </a:cubicBezTo>
                  <a:cubicBezTo>
                    <a:pt x="21942" y="38399"/>
                    <a:pt x="27428" y="30171"/>
                    <a:pt x="27428" y="24685"/>
                  </a:cubicBezTo>
                  <a:lnTo>
                    <a:pt x="27428" y="24685"/>
                  </a:lnTo>
                  <a:lnTo>
                    <a:pt x="24684" y="10971"/>
                  </a:lnTo>
                  <a:cubicBezTo>
                    <a:pt x="24684" y="5486"/>
                    <a:pt x="19200" y="0"/>
                    <a:pt x="10970" y="0"/>
                  </a:cubicBezTo>
                  <a:close/>
                </a:path>
              </a:pathLst>
            </a:custGeom>
            <a:grpFill/>
            <a:ln w="2742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E459F-10E0-A7BB-64FB-B5C7895A7988}"/>
                </a:ext>
              </a:extLst>
            </p:cNvPr>
            <p:cNvSpPr/>
            <p:nvPr/>
          </p:nvSpPr>
          <p:spPr>
            <a:xfrm>
              <a:off x="1440026" y="884680"/>
              <a:ext cx="46627" cy="137851"/>
            </a:xfrm>
            <a:custGeom>
              <a:avLst/>
              <a:gdLst>
                <a:gd name="connsiteX0" fmla="*/ 8228 w 46627"/>
                <a:gd name="connsiteY0" fmla="*/ 11685 h 137851"/>
                <a:gd name="connsiteX1" fmla="*/ 0 w 46627"/>
                <a:gd name="connsiteY1" fmla="*/ 36369 h 137851"/>
                <a:gd name="connsiteX2" fmla="*/ 0 w 46627"/>
                <a:gd name="connsiteY2" fmla="*/ 36369 h 137851"/>
                <a:gd name="connsiteX3" fmla="*/ 13714 w 46627"/>
                <a:gd name="connsiteY3" fmla="*/ 126880 h 137851"/>
                <a:gd name="connsiteX4" fmla="*/ 27428 w 46627"/>
                <a:gd name="connsiteY4" fmla="*/ 137852 h 137851"/>
                <a:gd name="connsiteX5" fmla="*/ 38399 w 46627"/>
                <a:gd name="connsiteY5" fmla="*/ 124138 h 137851"/>
                <a:gd name="connsiteX6" fmla="*/ 38399 w 46627"/>
                <a:gd name="connsiteY6" fmla="*/ 124138 h 137851"/>
                <a:gd name="connsiteX7" fmla="*/ 24686 w 46627"/>
                <a:gd name="connsiteY7" fmla="*/ 33627 h 137851"/>
                <a:gd name="connsiteX8" fmla="*/ 35656 w 46627"/>
                <a:gd name="connsiteY8" fmla="*/ 22656 h 137851"/>
                <a:gd name="connsiteX9" fmla="*/ 46627 w 46627"/>
                <a:gd name="connsiteY9" fmla="*/ 11685 h 137851"/>
                <a:gd name="connsiteX10" fmla="*/ 35656 w 46627"/>
                <a:gd name="connsiteY10" fmla="*/ 713 h 137851"/>
                <a:gd name="connsiteX11" fmla="*/ 8228 w 46627"/>
                <a:gd name="connsiteY11" fmla="*/ 11685 h 13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27" h="137851">
                  <a:moveTo>
                    <a:pt x="8228" y="11685"/>
                  </a:moveTo>
                  <a:cubicBezTo>
                    <a:pt x="2742" y="19913"/>
                    <a:pt x="0" y="28141"/>
                    <a:pt x="0" y="36369"/>
                  </a:cubicBezTo>
                  <a:cubicBezTo>
                    <a:pt x="0" y="36369"/>
                    <a:pt x="0" y="36369"/>
                    <a:pt x="0" y="36369"/>
                  </a:cubicBezTo>
                  <a:lnTo>
                    <a:pt x="13714" y="126880"/>
                  </a:lnTo>
                  <a:cubicBezTo>
                    <a:pt x="13714" y="132366"/>
                    <a:pt x="21942" y="137852"/>
                    <a:pt x="27428" y="137852"/>
                  </a:cubicBezTo>
                  <a:cubicBezTo>
                    <a:pt x="32914" y="137852"/>
                    <a:pt x="38399" y="129623"/>
                    <a:pt x="38399" y="124138"/>
                  </a:cubicBezTo>
                  <a:cubicBezTo>
                    <a:pt x="38399" y="124138"/>
                    <a:pt x="38399" y="124138"/>
                    <a:pt x="38399" y="124138"/>
                  </a:cubicBezTo>
                  <a:lnTo>
                    <a:pt x="24686" y="33627"/>
                  </a:lnTo>
                  <a:cubicBezTo>
                    <a:pt x="24686" y="28141"/>
                    <a:pt x="30170" y="22656"/>
                    <a:pt x="35656" y="22656"/>
                  </a:cubicBezTo>
                  <a:cubicBezTo>
                    <a:pt x="41142" y="22656"/>
                    <a:pt x="46627" y="17170"/>
                    <a:pt x="46627" y="11685"/>
                  </a:cubicBezTo>
                  <a:cubicBezTo>
                    <a:pt x="46627" y="6199"/>
                    <a:pt x="41142" y="713"/>
                    <a:pt x="35656" y="713"/>
                  </a:cubicBezTo>
                  <a:cubicBezTo>
                    <a:pt x="24686" y="-2029"/>
                    <a:pt x="13714" y="3456"/>
                    <a:pt x="8228" y="11685"/>
                  </a:cubicBezTo>
                  <a:close/>
                </a:path>
              </a:pathLst>
            </a:custGeom>
            <a:grpFill/>
            <a:ln w="27426" cap="flat">
              <a:noFill/>
              <a:prstDash val="solid"/>
              <a:miter/>
            </a:ln>
          </p:spPr>
          <p:txBody>
            <a:bodyPr rtlCol="0" anchor="ctr"/>
            <a:lstStyle/>
            <a:p>
              <a:endParaRPr lang="en-US"/>
            </a:p>
          </p:txBody>
        </p:sp>
      </p:grpSp>
      <p:cxnSp>
        <p:nvCxnSpPr>
          <p:cNvPr id="30" name="Straight Connector 29">
            <a:extLst>
              <a:ext uri="{FF2B5EF4-FFF2-40B4-BE49-F238E27FC236}">
                <a16:creationId xmlns:a16="http://schemas.microsoft.com/office/drawing/2014/main" id="{5F2DF5E6-7F8C-EE5F-C992-E0C9741699D7}"/>
              </a:ext>
            </a:extLst>
          </p:cNvPr>
          <p:cNvCxnSpPr>
            <a:cxnSpLocks/>
          </p:cNvCxnSpPr>
          <p:nvPr/>
        </p:nvCxnSpPr>
        <p:spPr>
          <a:xfrm>
            <a:off x="872493" y="7536481"/>
            <a:ext cx="0" cy="1058879"/>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9" name="Text Placeholder 7">
            <a:extLst>
              <a:ext uri="{FF2B5EF4-FFF2-40B4-BE49-F238E27FC236}">
                <a16:creationId xmlns:a16="http://schemas.microsoft.com/office/drawing/2014/main" id="{F1A5BA3A-A398-F7CF-8DFE-BC3C64E05828}"/>
              </a:ext>
            </a:extLst>
          </p:cNvPr>
          <p:cNvSpPr txBox="1">
            <a:spLocks/>
          </p:cNvSpPr>
          <p:nvPr/>
        </p:nvSpPr>
        <p:spPr>
          <a:xfrm>
            <a:off x="872493" y="7943360"/>
            <a:ext cx="5454191" cy="936420"/>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a:buClr>
                <a:srgbClr val="F8A36A"/>
              </a:buClr>
            </a:pPr>
            <a:r>
              <a:rPr lang="en-IE" dirty="0">
                <a:solidFill>
                  <a:schemeClr val="bg1"/>
                </a:solidFill>
              </a:rPr>
              <a:t>It lays the foundation for digital inclusion in the UK.</a:t>
            </a:r>
          </a:p>
        </p:txBody>
      </p:sp>
      <p:grpSp>
        <p:nvGrpSpPr>
          <p:cNvPr id="34" name="Group 33">
            <a:extLst>
              <a:ext uri="{FF2B5EF4-FFF2-40B4-BE49-F238E27FC236}">
                <a16:creationId xmlns:a16="http://schemas.microsoft.com/office/drawing/2014/main" id="{FBDC5EC0-F33D-744D-8303-7D4A7385483E}"/>
              </a:ext>
            </a:extLst>
          </p:cNvPr>
          <p:cNvGrpSpPr/>
          <p:nvPr/>
        </p:nvGrpSpPr>
        <p:grpSpPr>
          <a:xfrm>
            <a:off x="4265660" y="1805094"/>
            <a:ext cx="3301490" cy="2499455"/>
            <a:chOff x="1950804" y="3053151"/>
            <a:chExt cx="4515342" cy="3418425"/>
          </a:xfrm>
        </p:grpSpPr>
        <p:pic>
          <p:nvPicPr>
            <p:cNvPr id="35" name="Picture 34">
              <a:extLst>
                <a:ext uri="{FF2B5EF4-FFF2-40B4-BE49-F238E27FC236}">
                  <a16:creationId xmlns:a16="http://schemas.microsoft.com/office/drawing/2014/main" id="{74478535-88CD-5844-A04F-801C80178B2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50804" y="3053151"/>
              <a:ext cx="4500984" cy="3418425"/>
            </a:xfrm>
            <a:prstGeom prst="rect">
              <a:avLst/>
            </a:prstGeom>
          </p:spPr>
        </p:pic>
        <p:sp>
          <p:nvSpPr>
            <p:cNvPr id="36" name="Rectangle 35">
              <a:extLst>
                <a:ext uri="{FF2B5EF4-FFF2-40B4-BE49-F238E27FC236}">
                  <a16:creationId xmlns:a16="http://schemas.microsoft.com/office/drawing/2014/main" id="{0C172FCC-193C-834A-A337-4E35279BEC9D}"/>
                </a:ext>
              </a:extLst>
            </p:cNvPr>
            <p:cNvSpPr/>
            <p:nvPr/>
          </p:nvSpPr>
          <p:spPr>
            <a:xfrm>
              <a:off x="2790653" y="3350555"/>
              <a:ext cx="3675493" cy="2523281"/>
            </a:xfrm>
            <a:prstGeom prst="rect">
              <a:avLst/>
            </a:prstGeom>
            <a:blipFill>
              <a:blip r:embed="rId5"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 name="Picture 30">
            <a:extLst>
              <a:ext uri="{FF2B5EF4-FFF2-40B4-BE49-F238E27FC236}">
                <a16:creationId xmlns:a16="http://schemas.microsoft.com/office/drawing/2014/main" id="{9D019E9C-3EFA-194A-8AAB-2B99D20D823D}"/>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l="-1436" t="-21222" r="-1764" b="-1"/>
          <a:stretch/>
        </p:blipFill>
        <p:spPr>
          <a:xfrm>
            <a:off x="4628110" y="125967"/>
            <a:ext cx="2767939" cy="812817"/>
          </a:xfrm>
          <a:prstGeom prst="rect">
            <a:avLst/>
          </a:prstGeom>
        </p:spPr>
      </p:pic>
    </p:spTree>
    <p:extLst>
      <p:ext uri="{BB962C8B-B14F-4D97-AF65-F5344CB8AC3E}">
        <p14:creationId xmlns:p14="http://schemas.microsoft.com/office/powerpoint/2010/main" val="409886199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a:extLst>
              <a:ext uri="{FF2B5EF4-FFF2-40B4-BE49-F238E27FC236}">
                <a16:creationId xmlns:a16="http://schemas.microsoft.com/office/drawing/2014/main" id="{F08A1FA4-61E9-B44C-83C4-A6CE732733C1}"/>
              </a:ext>
            </a:extLst>
          </p:cNvPr>
          <p:cNvSpPr>
            <a:spLocks noGrp="1"/>
          </p:cNvSpPr>
          <p:nvPr>
            <p:ph type="body" sz="quarter" idx="13"/>
          </p:nvPr>
        </p:nvSpPr>
        <p:spPr/>
        <p:txBody>
          <a:bodyPr/>
          <a:lstStyle/>
          <a:p>
            <a:r>
              <a:rPr lang="en-US" dirty="0"/>
              <a:t>03</a:t>
            </a:r>
          </a:p>
        </p:txBody>
      </p:sp>
      <p:sp>
        <p:nvSpPr>
          <p:cNvPr id="18" name="Text Placeholder 17">
            <a:extLst>
              <a:ext uri="{FF2B5EF4-FFF2-40B4-BE49-F238E27FC236}">
                <a16:creationId xmlns:a16="http://schemas.microsoft.com/office/drawing/2014/main" id="{3D13EB9D-DE55-5D4D-BEA7-6A984DDA5380}"/>
              </a:ext>
            </a:extLst>
          </p:cNvPr>
          <p:cNvSpPr>
            <a:spLocks noGrp="1"/>
          </p:cNvSpPr>
          <p:nvPr>
            <p:ph type="body" sz="quarter" idx="14"/>
          </p:nvPr>
        </p:nvSpPr>
        <p:spPr/>
        <p:txBody>
          <a:bodyPr/>
          <a:lstStyle/>
          <a:p>
            <a:r>
              <a:rPr lang="en-US" b="1" dirty="0"/>
              <a:t>PANORAMIC REVIEW</a:t>
            </a:r>
          </a:p>
          <a:p>
            <a:endParaRPr lang="en-US" sz="2400" dirty="0"/>
          </a:p>
          <a:p>
            <a:pPr>
              <a:lnSpc>
                <a:spcPts val="2480"/>
              </a:lnSpc>
              <a:spcBef>
                <a:spcPts val="0"/>
              </a:spcBef>
            </a:pPr>
            <a:r>
              <a:rPr lang="en-US" sz="2400" dirty="0"/>
              <a:t>An organisation of the themes on which the selected documents focus facilitates the initial analysis.</a:t>
            </a:r>
          </a:p>
        </p:txBody>
      </p:sp>
      <p:sp>
        <p:nvSpPr>
          <p:cNvPr id="5" name="Slide Number Placeholder 5">
            <a:extLst>
              <a:ext uri="{FF2B5EF4-FFF2-40B4-BE49-F238E27FC236}">
                <a16:creationId xmlns:a16="http://schemas.microsoft.com/office/drawing/2014/main" id="{034F271B-1F79-8645-211A-99A887A2538C}"/>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42</a:t>
            </a:fld>
            <a:endParaRPr lang="en-US" dirty="0"/>
          </a:p>
        </p:txBody>
      </p:sp>
      <p:pic>
        <p:nvPicPr>
          <p:cNvPr id="9" name="Picture Placeholder 8">
            <a:extLst>
              <a:ext uri="{FF2B5EF4-FFF2-40B4-BE49-F238E27FC236}">
                <a16:creationId xmlns:a16="http://schemas.microsoft.com/office/drawing/2014/main" id="{0C9034AF-4843-5006-0F39-5B01289DC240}"/>
              </a:ext>
            </a:extLst>
          </p:cNvPr>
          <p:cNvPicPr>
            <a:picLocks noGrp="1" noChangeAspect="1"/>
          </p:cNvPicPr>
          <p:nvPr>
            <p:ph type="pic" sz="quarter" idx="41"/>
          </p:nvPr>
        </p:nvPicPr>
        <p:blipFill rotWithShape="1">
          <a:blip r:embed="rId2" cstate="screen">
            <a:extLst>
              <a:ext uri="{28A0092B-C50C-407E-A947-70E740481C1C}">
                <a14:useLocalDpi xmlns:a14="http://schemas.microsoft.com/office/drawing/2010/main"/>
              </a:ext>
            </a:extLst>
          </a:blip>
          <a:srcRect/>
          <a:stretch/>
        </p:blipFill>
        <p:spPr>
          <a:xfrm flipH="1">
            <a:off x="0" y="6018153"/>
            <a:ext cx="5373858" cy="3392255"/>
          </a:xfrm>
        </p:spPr>
      </p:pic>
      <p:sp>
        <p:nvSpPr>
          <p:cNvPr id="60" name="Freeform 59">
            <a:extLst>
              <a:ext uri="{FF2B5EF4-FFF2-40B4-BE49-F238E27FC236}">
                <a16:creationId xmlns:a16="http://schemas.microsoft.com/office/drawing/2014/main" id="{57D96CB3-75FB-F624-1B0F-A2E0361E3F93}"/>
              </a:ext>
            </a:extLst>
          </p:cNvPr>
          <p:cNvSpPr/>
          <p:nvPr/>
        </p:nvSpPr>
        <p:spPr>
          <a:xfrm>
            <a:off x="4990869" y="563983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61" name="Group 60">
            <a:extLst>
              <a:ext uri="{FF2B5EF4-FFF2-40B4-BE49-F238E27FC236}">
                <a16:creationId xmlns:a16="http://schemas.microsoft.com/office/drawing/2014/main" id="{EC2E19C4-9605-AAD2-6E6F-EE28654A365D}"/>
              </a:ext>
            </a:extLst>
          </p:cNvPr>
          <p:cNvGrpSpPr/>
          <p:nvPr/>
        </p:nvGrpSpPr>
        <p:grpSpPr>
          <a:xfrm>
            <a:off x="3683101" y="5966489"/>
            <a:ext cx="2489167" cy="2491462"/>
            <a:chOff x="1901339" y="7627711"/>
            <a:chExt cx="2489167" cy="2491462"/>
          </a:xfrm>
        </p:grpSpPr>
        <p:sp>
          <p:nvSpPr>
            <p:cNvPr id="62" name="Freeform 61">
              <a:extLst>
                <a:ext uri="{FF2B5EF4-FFF2-40B4-BE49-F238E27FC236}">
                  <a16:creationId xmlns:a16="http://schemas.microsoft.com/office/drawing/2014/main" id="{4E56149D-10D0-7450-8559-A7636821AEE4}"/>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6A65FAE-07E5-87AD-F351-77708DEA8E20}"/>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E39CFDB1-0E7A-45A1-231D-1FBEFF68E5D1}"/>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95691968-7688-FC5B-D494-77E8015CBE68}"/>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BE192C9-9D8D-C419-D3AC-A3C32058E0E4}"/>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CDAB20-87D3-A885-F374-E3B6644EE084}"/>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B4EBFC1-2A8A-82C8-9AC8-2988DCDED382}"/>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308DA305-CDC9-31DE-ACB3-D8C69012CA4A}"/>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A0BD0A5-12AC-007E-86C1-E1C463699378}"/>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C1C2F7D-D1B2-505B-0479-6680F81560D4}"/>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9B2C35B-630E-B374-8CCE-F9CA03F3C1CE}"/>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A736C38-9DB4-A13E-A04B-708CDDB2566E}"/>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D9157827-587F-BA6C-B2C3-4EAF7CAD9D40}"/>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9461F105-3EC4-BDB3-518A-60A5F8474537}"/>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34EA5C1-594C-7CF9-EE85-8D54FF68A3E9}"/>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37E789-92FC-9036-F9A3-0850F4A878DC}"/>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A8189AA-7684-C3D2-45BC-C400A5C802B5}"/>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C466511F-FCCB-CD61-8AF9-EBE3C4570C2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180696DC-DF15-4288-A091-A7DEFABC8533}"/>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047FAB1-BBB0-764C-2EDA-E472F18AF3F6}"/>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343AA73-92B9-FFCA-31B9-2DCF68CF775E}"/>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86622AD-9891-C81A-A045-D1D50B60BB3B}"/>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1E30260-EAAE-E2ED-DDA5-89A33FCADE42}"/>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2BBD55E5-0DC7-E835-7A6B-63775308FDA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49471881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8">
            <a:extLst>
              <a:ext uri="{FF2B5EF4-FFF2-40B4-BE49-F238E27FC236}">
                <a16:creationId xmlns:a16="http://schemas.microsoft.com/office/drawing/2014/main" id="{51869A29-9AEA-A74A-A73E-2EA7C0C2987A}"/>
              </a:ext>
            </a:extLst>
          </p:cNvPr>
          <p:cNvGraphicFramePr>
            <a:graphicFrameLocks noGrp="1"/>
          </p:cNvGraphicFramePr>
          <p:nvPr>
            <p:extLst>
              <p:ext uri="{D42A27DB-BD31-4B8C-83A1-F6EECF244321}">
                <p14:modId xmlns:p14="http://schemas.microsoft.com/office/powerpoint/2010/main" val="3840304396"/>
              </p:ext>
            </p:extLst>
          </p:nvPr>
        </p:nvGraphicFramePr>
        <p:xfrm>
          <a:off x="379755" y="1609175"/>
          <a:ext cx="6768000" cy="6702159"/>
        </p:xfrm>
        <a:graphic>
          <a:graphicData uri="http://schemas.openxmlformats.org/drawingml/2006/table">
            <a:tbl>
              <a:tblPr firstRow="1" bandRow="1">
                <a:tableStyleId>{5C22544A-7EE6-4342-B048-85BDC9FD1C3A}</a:tableStyleId>
              </a:tblPr>
              <a:tblGrid>
                <a:gridCol w="1692000">
                  <a:extLst>
                    <a:ext uri="{9D8B030D-6E8A-4147-A177-3AD203B41FA5}">
                      <a16:colId xmlns:a16="http://schemas.microsoft.com/office/drawing/2014/main" val="490009965"/>
                    </a:ext>
                  </a:extLst>
                </a:gridCol>
                <a:gridCol w="1692000">
                  <a:extLst>
                    <a:ext uri="{9D8B030D-6E8A-4147-A177-3AD203B41FA5}">
                      <a16:colId xmlns:a16="http://schemas.microsoft.com/office/drawing/2014/main" val="4141298583"/>
                    </a:ext>
                  </a:extLst>
                </a:gridCol>
                <a:gridCol w="1692000">
                  <a:extLst>
                    <a:ext uri="{9D8B030D-6E8A-4147-A177-3AD203B41FA5}">
                      <a16:colId xmlns:a16="http://schemas.microsoft.com/office/drawing/2014/main" val="771821577"/>
                    </a:ext>
                  </a:extLst>
                </a:gridCol>
                <a:gridCol w="1692000">
                  <a:extLst>
                    <a:ext uri="{9D8B030D-6E8A-4147-A177-3AD203B41FA5}">
                      <a16:colId xmlns:a16="http://schemas.microsoft.com/office/drawing/2014/main" val="647296337"/>
                    </a:ext>
                  </a:extLst>
                </a:gridCol>
              </a:tblGrid>
              <a:tr h="854625">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Barriers Digital Learning </a:t>
                      </a:r>
                    </a:p>
                  </a:txBody>
                  <a:tcPr anchor="ctr">
                    <a:lnL w="12700" cmpd="sng">
                      <a:noFill/>
                    </a:lnL>
                    <a:lnR w="12700" cap="flat" cmpd="sng" algn="ctr">
                      <a:solidFill>
                        <a:srgbClr val="F8A36A"/>
                      </a:solidFill>
                      <a:prstDash val="solid"/>
                      <a:round/>
                      <a:headEnd type="none" w="med" len="med"/>
                      <a:tailEnd type="none" w="med" len="med"/>
                    </a:lnR>
                    <a:lnT w="12700" cmpd="sng">
                      <a:noFill/>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C981DC"/>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Digital divide </a:t>
                      </a: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mpd="sng">
                      <a:noFill/>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Adults </a:t>
                      </a: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mpd="sng">
                      <a:noFill/>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C981DC"/>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Educator </a:t>
                      </a:r>
                    </a:p>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(Adult educator) </a:t>
                      </a:r>
                    </a:p>
                  </a:txBody>
                  <a:tcPr anchor="ctr">
                    <a:lnL w="12700" cap="flat" cmpd="sng" algn="ctr">
                      <a:solidFill>
                        <a:srgbClr val="F8A36A"/>
                      </a:solidFill>
                      <a:prstDash val="solid"/>
                      <a:round/>
                      <a:headEnd type="none" w="med" len="med"/>
                      <a:tailEnd type="none" w="med" len="med"/>
                    </a:lnL>
                    <a:lnR w="12700" cmpd="sng">
                      <a:noFill/>
                    </a:lnR>
                    <a:lnT w="12700" cmpd="sng">
                      <a:noFill/>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A56BB4"/>
                    </a:solidFill>
                  </a:tcPr>
                </a:tc>
                <a:extLst>
                  <a:ext uri="{0D108BD9-81ED-4DB2-BD59-A6C34878D82A}">
                    <a16:rowId xmlns:a16="http://schemas.microsoft.com/office/drawing/2014/main" val="4255464908"/>
                  </a:ext>
                </a:extLst>
              </a:tr>
              <a:tr h="531594">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Benefits Digital Learning </a:t>
                      </a:r>
                    </a:p>
                  </a:txBody>
                  <a:tcPr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Digital Exclusion </a:t>
                      </a: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Children </a:t>
                      </a: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Teacher´s (care) work </a:t>
                      </a:r>
                    </a:p>
                  </a:txBody>
                  <a:tcPr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A56BB4"/>
                    </a:solidFill>
                  </a:tcPr>
                </a:tc>
                <a:extLst>
                  <a:ext uri="{0D108BD9-81ED-4DB2-BD59-A6C34878D82A}">
                    <a16:rowId xmlns:a16="http://schemas.microsoft.com/office/drawing/2014/main" val="345641884"/>
                  </a:ext>
                </a:extLst>
              </a:tr>
              <a:tr h="531594">
                <a:tc>
                  <a:txBody>
                    <a:bodyPr/>
                    <a:lstStyle/>
                    <a:p>
                      <a:pPr algn="ctr">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Compulsory Education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A56BB4"/>
                    </a:solidFill>
                  </a:tcPr>
                </a:tc>
                <a:tc>
                  <a:txBody>
                    <a:bodyPr/>
                    <a:lstStyle/>
                    <a:p>
                      <a:pPr algn="ctr">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Disadvantaged backgrounds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algn="ctr">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Citizenship</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tc>
                  <a:txBody>
                    <a:bodyPr/>
                    <a:lstStyle/>
                    <a:p>
                      <a:pPr algn="ctr">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Careers &amp; working life</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extLst>
                  <a:ext uri="{0D108BD9-81ED-4DB2-BD59-A6C34878D82A}">
                    <a16:rowId xmlns:a16="http://schemas.microsoft.com/office/drawing/2014/main" val="399080685"/>
                  </a:ext>
                </a:extLst>
              </a:tr>
              <a:tr h="531594">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Educational centres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A56BB4"/>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Exclusion the "old"</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Women (girls)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Jobs Businesses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extLst>
                  <a:ext uri="{0D108BD9-81ED-4DB2-BD59-A6C34878D82A}">
                    <a16:rowId xmlns:a16="http://schemas.microsoft.com/office/drawing/2014/main" val="2329710688"/>
                  </a:ext>
                </a:extLst>
              </a:tr>
              <a:tr h="531594">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Higher Education / University</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A56BB4"/>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Rights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Youth</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Jobs Farmers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extLst>
                  <a:ext uri="{0D108BD9-81ED-4DB2-BD59-A6C34878D82A}">
                    <a16:rowId xmlns:a16="http://schemas.microsoft.com/office/drawing/2014/main" val="4291785998"/>
                  </a:ext>
                </a:extLst>
              </a:tr>
              <a:tr h="531594">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Schools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A56BB4"/>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SDG Sustainable Development Goals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Migrants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Jobs Industry</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extLst>
                  <a:ext uri="{0D108BD9-81ED-4DB2-BD59-A6C34878D82A}">
                    <a16:rowId xmlns:a16="http://schemas.microsoft.com/office/drawing/2014/main" val="2281318098"/>
                  </a:ext>
                </a:extLst>
              </a:tr>
              <a:tr h="531594">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Digital Competencies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50000"/>
                        </a:lnSpc>
                        <a:spcAft>
                          <a:spcPts val="800"/>
                        </a:spcAft>
                      </a:pPr>
                      <a:r>
                        <a:rPr lang="en-GB" sz="1100" b="0" kern="1200">
                          <a:solidFill>
                            <a:srgbClr val="000000"/>
                          </a:solidFill>
                          <a:latin typeface="Calibri" panose="020F0502020204030204" pitchFamily="34" charset="0"/>
                          <a:ea typeface="+mn-ea"/>
                          <a:cs typeface="Calibri" panose="020F0502020204030204" pitchFamily="34" charset="0"/>
                        </a:rPr>
                        <a:t>COVID-19</a:t>
                      </a:r>
                      <a:endParaRPr lang="en-LB" sz="1100" b="0" kern="1200">
                        <a:solidFill>
                          <a:srgbClr val="000000"/>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EF99FF">
                        <a:alpha val="18039"/>
                      </a:srgbClr>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Minority groups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Jobs IT sector</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extLst>
                  <a:ext uri="{0D108BD9-81ED-4DB2-BD59-A6C34878D82A}">
                    <a16:rowId xmlns:a16="http://schemas.microsoft.com/office/drawing/2014/main" val="371083779"/>
                  </a:ext>
                </a:extLst>
              </a:tr>
              <a:tr h="531594">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Digital Education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Digital Inclusion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A56BB4"/>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Newly arrived migrant learners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Rural areas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extLst>
                  <a:ext uri="{0D108BD9-81ED-4DB2-BD59-A6C34878D82A}">
                    <a16:rowId xmlns:a16="http://schemas.microsoft.com/office/drawing/2014/main" val="3043002801"/>
                  </a:ext>
                </a:extLst>
              </a:tr>
              <a:tr h="531594">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Digital Literacy</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Digital strategy</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A56BB4"/>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Refugee &amp; asylum learners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Workplace. Employee education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extLst>
                  <a:ext uri="{0D108BD9-81ED-4DB2-BD59-A6C34878D82A}">
                    <a16:rowId xmlns:a16="http://schemas.microsoft.com/office/drawing/2014/main" val="2189048953"/>
                  </a:ext>
                </a:extLst>
              </a:tr>
              <a:tr h="531594">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Digital Skills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Distance learning</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C981DC"/>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Learning materials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A56BB4"/>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Statistical data</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extLst>
                  <a:ext uri="{0D108BD9-81ED-4DB2-BD59-A6C34878D82A}">
                    <a16:rowId xmlns:a16="http://schemas.microsoft.com/office/drawing/2014/main" val="941254821"/>
                  </a:ext>
                </a:extLst>
              </a:tr>
              <a:tr h="531594">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IT Information Technology</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solidFill>
                      <a:srgbClr val="8D5B98"/>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MOOCs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noFill/>
                      <a:prstDash val="solid"/>
                      <a:round/>
                      <a:headEnd type="none" w="med" len="med"/>
                      <a:tailEnd type="none" w="med" len="med"/>
                    </a:lnB>
                    <a:solidFill>
                      <a:srgbClr val="C981DC"/>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Learning tools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noFill/>
                      <a:prstDash val="solid"/>
                      <a:round/>
                      <a:headEnd type="none" w="med" len="med"/>
                      <a:tailEnd type="none" w="med" len="med"/>
                    </a:lnB>
                    <a:solidFill>
                      <a:srgbClr val="A56BB4"/>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Level &amp; Stage</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T w="12700" cap="flat" cmpd="sng" algn="ctr">
                      <a:solidFill>
                        <a:srgbClr val="F8A36A"/>
                      </a:solidFill>
                      <a:prstDash val="solid"/>
                      <a:round/>
                      <a:headEnd type="none" w="med" len="med"/>
                      <a:tailEnd type="none" w="med" len="med"/>
                    </a:lnT>
                    <a:lnB w="12700" cap="flat" cmpd="sng" algn="ctr">
                      <a:noFill/>
                      <a:prstDash val="solid"/>
                      <a:round/>
                      <a:headEnd type="none" w="med" len="med"/>
                      <a:tailEnd type="none" w="med" len="med"/>
                    </a:lnB>
                    <a:solidFill>
                      <a:srgbClr val="8D5B98"/>
                    </a:solidFill>
                  </a:tcPr>
                </a:tc>
                <a:extLst>
                  <a:ext uri="{0D108BD9-81ED-4DB2-BD59-A6C34878D82A}">
                    <a16:rowId xmlns:a16="http://schemas.microsoft.com/office/drawing/2014/main" val="3759315686"/>
                  </a:ext>
                </a:extLst>
              </a:tr>
              <a:tr h="531594">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Media communication </a:t>
                      </a:r>
                    </a:p>
                  </a:txBody>
                  <a:tcPr anchor="ctr">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solidFill>
                      <a:srgbClr val="8D5B98"/>
                    </a:solidFill>
                  </a:tcPr>
                </a:tc>
                <a:tc>
                  <a:txBody>
                    <a:bodyPr/>
                    <a:lstStyle/>
                    <a:p>
                      <a:pPr algn="ct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F99FF">
                        <a:alpha val="18039"/>
                      </a:srgbClr>
                    </a:solidFill>
                  </a:tcPr>
                </a:tc>
                <a:tc>
                  <a:txBody>
                    <a:bodyPr/>
                    <a:lstStyle/>
                    <a:p>
                      <a:pPr algn="ct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F99FF">
                        <a:alpha val="18039"/>
                      </a:srgbClr>
                    </a:solidFill>
                  </a:tcPr>
                </a:tc>
                <a:tc>
                  <a:txBody>
                    <a:bodyPr/>
                    <a:lstStyle/>
                    <a:p>
                      <a:pPr algn="ct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F99FF">
                        <a:alpha val="18039"/>
                      </a:srgbClr>
                    </a:solidFill>
                  </a:tcPr>
                </a:tc>
                <a:extLst>
                  <a:ext uri="{0D108BD9-81ED-4DB2-BD59-A6C34878D82A}">
                    <a16:rowId xmlns:a16="http://schemas.microsoft.com/office/drawing/2014/main" val="3105045037"/>
                  </a:ext>
                </a:extLst>
              </a:tr>
            </a:tbl>
          </a:graphicData>
        </a:graphic>
      </p:graphicFrame>
      <p:sp>
        <p:nvSpPr>
          <p:cNvPr id="4" name="Slide Number Placeholder 3">
            <a:extLst>
              <a:ext uri="{FF2B5EF4-FFF2-40B4-BE49-F238E27FC236}">
                <a16:creationId xmlns:a16="http://schemas.microsoft.com/office/drawing/2014/main" id="{15DC5F0A-B947-9B43-8929-BA3BEC9CC427}"/>
              </a:ext>
            </a:extLst>
          </p:cNvPr>
          <p:cNvSpPr>
            <a:spLocks noGrp="1"/>
          </p:cNvSpPr>
          <p:nvPr>
            <p:ph type="sldNum" sz="quarter" idx="4"/>
          </p:nvPr>
        </p:nvSpPr>
        <p:spPr/>
        <p:txBody>
          <a:bodyPr/>
          <a:lstStyle/>
          <a:p>
            <a:fld id="{CB2079F2-58AF-ED44-82D7-E04B2F6FD686}" type="slidenum">
              <a:rPr lang="en-US" smtClean="0"/>
              <a:pPr/>
              <a:t>43</a:t>
            </a:fld>
            <a:endParaRPr lang="en-US" dirty="0"/>
          </a:p>
        </p:txBody>
      </p:sp>
      <p:sp>
        <p:nvSpPr>
          <p:cNvPr id="5" name="Text Placeholder 3">
            <a:extLst>
              <a:ext uri="{FF2B5EF4-FFF2-40B4-BE49-F238E27FC236}">
                <a16:creationId xmlns:a16="http://schemas.microsoft.com/office/drawing/2014/main" id="{9B2F1D15-7FA4-1443-90F3-F1BB22EA3BC8}"/>
              </a:ext>
            </a:extLst>
          </p:cNvPr>
          <p:cNvSpPr txBox="1">
            <a:spLocks/>
          </p:cNvSpPr>
          <p:nvPr/>
        </p:nvSpPr>
        <p:spPr>
          <a:xfrm>
            <a:off x="743424" y="523854"/>
            <a:ext cx="6331631" cy="766103"/>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spcBef>
                <a:spcPts val="0"/>
              </a:spcBef>
            </a:pPr>
            <a:r>
              <a:rPr lang="en-IE" sz="1100" dirty="0"/>
              <a:t>The table below (Figure 2. Appendix II) reproduces the words used to summarise the content of each of the documents. </a:t>
            </a:r>
          </a:p>
        </p:txBody>
      </p:sp>
      <p:sp>
        <p:nvSpPr>
          <p:cNvPr id="7" name="Text Placeholder 3">
            <a:extLst>
              <a:ext uri="{FF2B5EF4-FFF2-40B4-BE49-F238E27FC236}">
                <a16:creationId xmlns:a16="http://schemas.microsoft.com/office/drawing/2014/main" id="{0CCF48FC-0B26-D74B-A709-F473F17CA31F}"/>
              </a:ext>
            </a:extLst>
          </p:cNvPr>
          <p:cNvSpPr txBox="1">
            <a:spLocks/>
          </p:cNvSpPr>
          <p:nvPr/>
        </p:nvSpPr>
        <p:spPr>
          <a:xfrm>
            <a:off x="722942" y="1443403"/>
            <a:ext cx="6113790"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gn="ctr">
              <a:buNone/>
            </a:pPr>
            <a:r>
              <a:rPr lang="en-GB" sz="2000" dirty="0">
                <a:solidFill>
                  <a:schemeClr val="bg1"/>
                </a:solidFill>
                <a:latin typeface="Calibri" panose="020F0502020204030204" pitchFamily="34" charset="0"/>
                <a:cs typeface="Calibri" panose="020F0502020204030204" pitchFamily="34" charset="0"/>
              </a:rPr>
              <a:t>MATRIX OF CONCEPTS FROM THE SELECTED LITERATURE </a:t>
            </a:r>
          </a:p>
        </p:txBody>
      </p:sp>
      <p:sp>
        <p:nvSpPr>
          <p:cNvPr id="9" name="Text Placeholder 3">
            <a:extLst>
              <a:ext uri="{FF2B5EF4-FFF2-40B4-BE49-F238E27FC236}">
                <a16:creationId xmlns:a16="http://schemas.microsoft.com/office/drawing/2014/main" id="{0CCD824B-73DB-8745-BC69-B3EEC965F346}"/>
              </a:ext>
            </a:extLst>
          </p:cNvPr>
          <p:cNvSpPr txBox="1">
            <a:spLocks/>
          </p:cNvSpPr>
          <p:nvPr/>
        </p:nvSpPr>
        <p:spPr>
          <a:xfrm>
            <a:off x="614022" y="8385154"/>
            <a:ext cx="6331631" cy="766103"/>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a:spcBef>
                <a:spcPts val="0"/>
              </a:spcBef>
            </a:pPr>
            <a:r>
              <a:rPr lang="en-IE" sz="1100" i="1" dirty="0">
                <a:solidFill>
                  <a:srgbClr val="000000"/>
                </a:solidFill>
              </a:rPr>
              <a:t>Figure 2. Matrix of concepts to analyse the content of the selected literature</a:t>
            </a:r>
          </a:p>
        </p:txBody>
      </p:sp>
    </p:spTree>
    <p:extLst>
      <p:ext uri="{BB962C8B-B14F-4D97-AF65-F5344CB8AC3E}">
        <p14:creationId xmlns:p14="http://schemas.microsoft.com/office/powerpoint/2010/main" val="344936853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8">
            <a:extLst>
              <a:ext uri="{FF2B5EF4-FFF2-40B4-BE49-F238E27FC236}">
                <a16:creationId xmlns:a16="http://schemas.microsoft.com/office/drawing/2014/main" id="{1CADDD0C-F932-13EE-B71C-57338CE12437}"/>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5300" y="5977418"/>
            <a:ext cx="7630273" cy="3229535"/>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p:spPr>
      </p:pic>
      <p:sp>
        <p:nvSpPr>
          <p:cNvPr id="12" name="Text Placeholder 11">
            <a:extLst>
              <a:ext uri="{FF2B5EF4-FFF2-40B4-BE49-F238E27FC236}">
                <a16:creationId xmlns:a16="http://schemas.microsoft.com/office/drawing/2014/main" id="{359F085F-8019-8348-2362-E4F8AA26E13A}"/>
              </a:ext>
            </a:extLst>
          </p:cNvPr>
          <p:cNvSpPr>
            <a:spLocks noGrp="1"/>
          </p:cNvSpPr>
          <p:nvPr>
            <p:ph type="body" sz="quarter" idx="32"/>
          </p:nvPr>
        </p:nvSpPr>
        <p:spPr>
          <a:xfrm>
            <a:off x="474132" y="640957"/>
            <a:ext cx="6526988" cy="4842721"/>
          </a:xfrm>
        </p:spPr>
        <p:txBody>
          <a:bodyPr/>
          <a:lstStyle/>
          <a:p>
            <a:r>
              <a:rPr lang="en-GB"/>
              <a:t>The literature presents the barriers to digital education, as well as its benefits, and highlights the challenges facing the different levels of educational (from schools to universities) where the migrant or adult education centres need to focus their efforts. Usually, for any educational subject, the references come from institutional rather than social education.</a:t>
            </a:r>
            <a:endParaRPr lang="en-LB"/>
          </a:p>
          <a:p>
            <a:r>
              <a:rPr lang="en-GB"/>
              <a:t>There is an extensive literature on digital education, defining such concepts as digital competencies, digital education, digital literacy, digital skills, IT Information Technology, Media communication. There are six different names that can be found in the collected literature. Apart from the fact that a variety of concepts may be useful when referring to specific issues, however, it reveals a difference of criteria and approaches when it comes to promoting people’s adaptation to the digitization of society (of their economy, its formal education, its social communication, its accreditation processes). For this reason, "Media communication" has sometimes been used to further value the fact that people are using communication systems to connect with other people and with the system, while learning and adopting novelties and improving the use of the system itself.</a:t>
            </a:r>
            <a:endParaRPr lang="en-LB"/>
          </a:p>
          <a:p>
            <a:r>
              <a:rPr lang="en-GB"/>
              <a:t> </a:t>
            </a:r>
            <a:endParaRPr lang="en-LB"/>
          </a:p>
          <a:p>
            <a:r>
              <a:rPr lang="en-GB"/>
              <a:t>The largest content is found among the literature related to digital skills and digital competencies because there has been a wider dissemination of what are the skills required to handle digital information, as well as a variety of competencies -classified into levels- that can help to systematize the overall picture. In order to organize activities to recognize the level where a person is, as well as to plan educational activities to improve them, the skills &amp; competences approach can be useful. However, it can have an overly technocratic effect that makes trainers and learners lose their focus on the general disadvantage context in which women, migrants, ethnic minorities or displaced people may find themselves.</a:t>
            </a:r>
            <a:endParaRPr lang="en-LB"/>
          </a:p>
          <a:p>
            <a:r>
              <a:rPr lang="en-GB"/>
              <a:t> </a:t>
            </a:r>
            <a:endParaRPr lang="en-LB"/>
          </a:p>
          <a:p>
            <a:r>
              <a:rPr lang="en-GB"/>
              <a:t>The “digital divide” combines other gaps and situations of social disadvantage (disadvantaged backgrounds) that lead to a worsening situation of social exclusion. Exclusion from the labour market, school success and social participation. That is why finding resources that focus on the rights   of citizen or Sustainable Development Goals (SDG) provides a frame of reference to establish the bases of a global action that addresses the needs of marginalized people and groups.</a:t>
            </a:r>
            <a:endParaRPr lang="en-LB"/>
          </a:p>
          <a:p>
            <a:r>
              <a:rPr lang="en-GB"/>
              <a:t> </a:t>
            </a:r>
            <a:endParaRPr lang="en-LB"/>
          </a:p>
          <a:p>
            <a:r>
              <a:rPr lang="en-GB"/>
              <a:t>Since the emergence of the internet and the development of information technology, communities and states have been raising awareness and providing incentives to train the population in this new era of digital communication. Strategies have been developed to increase the use, recognition and development of digitization. Sometimes these strategies have as a motivating element to promote digital inclusion, giving hope in a world of solidarity, capable to mobilize for the ones most in need of support.</a:t>
            </a:r>
            <a:endParaRPr lang="en-LB"/>
          </a:p>
          <a:p>
            <a:endParaRPr lang="en-US" dirty="0"/>
          </a:p>
        </p:txBody>
      </p:sp>
      <p:sp>
        <p:nvSpPr>
          <p:cNvPr id="6" name="Slide Number Placeholder 5">
            <a:extLst>
              <a:ext uri="{FF2B5EF4-FFF2-40B4-BE49-F238E27FC236}">
                <a16:creationId xmlns:a16="http://schemas.microsoft.com/office/drawing/2014/main" id="{7B5187EC-7067-44BD-6716-699D95248B95}"/>
              </a:ext>
            </a:extLst>
          </p:cNvPr>
          <p:cNvSpPr>
            <a:spLocks noGrp="1"/>
          </p:cNvSpPr>
          <p:nvPr>
            <p:ph type="sldNum" sz="quarter" idx="4"/>
          </p:nvPr>
        </p:nvSpPr>
        <p:spPr/>
        <p:txBody>
          <a:bodyPr/>
          <a:lstStyle/>
          <a:p>
            <a:fld id="{CB2079F2-58AF-ED44-82D7-E04B2F6FD686}" type="slidenum">
              <a:rPr lang="en-US" smtClean="0"/>
              <a:pPr/>
              <a:t>44</a:t>
            </a:fld>
            <a:endParaRPr lang="en-US" dirty="0"/>
          </a:p>
        </p:txBody>
      </p:sp>
      <p:sp>
        <p:nvSpPr>
          <p:cNvPr id="8" name="Freeform 7">
            <a:extLst>
              <a:ext uri="{FF2B5EF4-FFF2-40B4-BE49-F238E27FC236}">
                <a16:creationId xmlns:a16="http://schemas.microsoft.com/office/drawing/2014/main" id="{E9113BDC-0A0E-C849-94D2-AEEAE2F2BA8F}"/>
              </a:ext>
            </a:extLst>
          </p:cNvPr>
          <p:cNvSpPr/>
          <p:nvPr/>
        </p:nvSpPr>
        <p:spPr>
          <a:xfrm>
            <a:off x="-1043593" y="8130479"/>
            <a:ext cx="1831070" cy="1831761"/>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9" name="Group 8">
            <a:extLst>
              <a:ext uri="{FF2B5EF4-FFF2-40B4-BE49-F238E27FC236}">
                <a16:creationId xmlns:a16="http://schemas.microsoft.com/office/drawing/2014/main" id="{4C444A3D-F267-E74D-A03C-A4B6889C905A}"/>
              </a:ext>
            </a:extLst>
          </p:cNvPr>
          <p:cNvGrpSpPr/>
          <p:nvPr/>
        </p:nvGrpSpPr>
        <p:grpSpPr>
          <a:xfrm>
            <a:off x="-980694" y="6528930"/>
            <a:ext cx="2489167" cy="2491462"/>
            <a:chOff x="1901339" y="7627711"/>
            <a:chExt cx="2489167" cy="2491462"/>
          </a:xfrm>
        </p:grpSpPr>
        <p:sp>
          <p:nvSpPr>
            <p:cNvPr id="10" name="Freeform 9">
              <a:extLst>
                <a:ext uri="{FF2B5EF4-FFF2-40B4-BE49-F238E27FC236}">
                  <a16:creationId xmlns:a16="http://schemas.microsoft.com/office/drawing/2014/main" id="{5695AA7E-86C2-804F-824B-429C3B0E2FDE}"/>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2D68B18B-63F9-1743-A057-2FFF490D4A13}"/>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912429D-D477-4B45-8933-5CB5CCC265E2}"/>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AA21230-E0C1-1545-B00B-C88E5A5D77D3}"/>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BE95928B-0F7E-AB45-B4C1-5555F5B6511D}"/>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893C223-E97F-2741-84E8-2D7090C22FEB}"/>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E8351229-7263-6349-9598-7A1466DA7F71}"/>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1318B85C-4E16-EC40-B08E-6DC11490146D}"/>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8D1A029-1A99-C141-BC8C-F1D203715D07}"/>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E899F42-4F0B-0248-BE11-23A2CAE42026}"/>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7A323B3-2D02-574A-B0BF-62D31B4C2826}"/>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D9889FD-2FC0-5246-B5C4-72710A66BAC8}"/>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72D8DECB-C0ED-A243-83C9-30B2A87840BE}"/>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FE3B982-0FD9-1D41-8BAE-C02FEED78EB8}"/>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B9C5B97-988F-CD46-99D8-2BA144EB4467}"/>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C52F39E-6127-214B-9B26-27524637EBBB}"/>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222EDDC-1F4C-DB47-8437-C5B6B1118B05}"/>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52925A65-2428-044D-8100-F8C214DD45F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9C68D15-92AD-2847-BBB1-B118D9BDD698}"/>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835763-908E-404C-B701-F5A58392180A}"/>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0263810-3406-FE46-B955-C0E783346466}"/>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7B32FF1-1FD8-5145-89F2-10F022C3AECF}"/>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8A1F337-23B3-3340-BC33-3F3EE2726538}"/>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71EEF449-2D52-1642-ABBD-0BD44289D35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122029874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7B5187EC-7067-44BD-6716-699D95248B95}"/>
              </a:ext>
            </a:extLst>
          </p:cNvPr>
          <p:cNvSpPr>
            <a:spLocks noGrp="1"/>
          </p:cNvSpPr>
          <p:nvPr>
            <p:ph type="sldNum" sz="quarter" idx="4"/>
          </p:nvPr>
        </p:nvSpPr>
        <p:spPr/>
        <p:txBody>
          <a:bodyPr/>
          <a:lstStyle/>
          <a:p>
            <a:fld id="{CB2079F2-58AF-ED44-82D7-E04B2F6FD686}" type="slidenum">
              <a:rPr lang="en-US" smtClean="0"/>
              <a:pPr/>
              <a:t>45</a:t>
            </a:fld>
            <a:endParaRPr lang="en-US" dirty="0"/>
          </a:p>
        </p:txBody>
      </p:sp>
      <p:sp>
        <p:nvSpPr>
          <p:cNvPr id="38" name="Text Placeholder 11">
            <a:extLst>
              <a:ext uri="{FF2B5EF4-FFF2-40B4-BE49-F238E27FC236}">
                <a16:creationId xmlns:a16="http://schemas.microsoft.com/office/drawing/2014/main" id="{F9128F0E-5D1C-5C44-8D1B-1215462D4414}"/>
              </a:ext>
            </a:extLst>
          </p:cNvPr>
          <p:cNvSpPr>
            <a:spLocks noGrp="1"/>
          </p:cNvSpPr>
          <p:nvPr>
            <p:ph type="body" sz="quarter" idx="32"/>
          </p:nvPr>
        </p:nvSpPr>
        <p:spPr>
          <a:xfrm>
            <a:off x="474132" y="640957"/>
            <a:ext cx="6526988" cy="4842721"/>
          </a:xfrm>
        </p:spPr>
        <p:txBody>
          <a:bodyPr/>
          <a:lstStyle/>
          <a:p>
            <a:r>
              <a:rPr lang="en-GB"/>
              <a:t>Distance learning forms, in addition to changing and updating content, have incorporated new formats such as Massive Open Online Course (MOOC) or webinars where knowledge is made available just a click away from the learner's location. In this regard, the COVID-19 pandemic has affected the educational dynamics and the organization of the activities of the centers and has a great impact on those who have less access to technological means. Its effects on social integration will have to be analysed in the coming years.</a:t>
            </a:r>
          </a:p>
          <a:p>
            <a:r>
              <a:rPr lang="en-GB"/>
              <a:t> </a:t>
            </a:r>
          </a:p>
          <a:p>
            <a:r>
              <a:rPr lang="en-GB"/>
              <a:t>The literature review on digital education shows a variety of learners involved. In this project, the focus is on adult population, particularly women at risk of social exclusion. Therefore, papers that directly address the digital literacy of women or migrants, of newly arrived migrant learners, or according to their status as refugee &amp; asylum learners, are crucial. Although they are not the target group, it is important to acknowledge other references that can help to understand the dynamics and difficulties that affect children, girls and young people, including papers that address the citizenship education challenge.</a:t>
            </a:r>
          </a:p>
          <a:p>
            <a:r>
              <a:rPr lang="en-GB"/>
              <a:t> </a:t>
            </a:r>
          </a:p>
          <a:p>
            <a:r>
              <a:rPr lang="en-GB"/>
              <a:t>The papers that contain learning materials &amp; learning tools are very useful because they present digital education initiatives based on didactic practices. Learning requires using materials adapted to the level, age and interests of the learner. In the case of digitization, these materials will also be digital tools. </a:t>
            </a:r>
          </a:p>
          <a:p>
            <a:r>
              <a:rPr lang="en-GB"/>
              <a:t> </a:t>
            </a:r>
          </a:p>
          <a:p>
            <a:r>
              <a:rPr lang="en-GB"/>
              <a:t>There are concepts that identify the figure of the teacher, the adult teacher and also some of their specific functions, such as caring. The demands on teachers to keep up to date are greater in the information society. Teachers must digitally perform part of their task, in fact, it has become part of the requirement of the nowadays world and even more with the COVID-19 restrictions.</a:t>
            </a:r>
          </a:p>
          <a:p>
            <a:r>
              <a:rPr lang="en-GB"/>
              <a:t> </a:t>
            </a:r>
          </a:p>
          <a:p>
            <a:r>
              <a:rPr lang="en-GB"/>
              <a:t>Another block of concepts refers to the world of employment, either by addressing the issue of career and working life, or by making direct reference to jobs in the businesses, farmers, industry, and Information Technology sector. In general, it addresses the effects of digitization and their education needs considering employees and the workspace as the focus of the digitization strategy. In particular, it addresses the interest to consider rural areas, with specific characteristics of their economy and social organization, which should not be neglected in the context of the digitization of their activities.</a:t>
            </a:r>
          </a:p>
          <a:p>
            <a:endParaRPr lang="en-GB"/>
          </a:p>
          <a:p>
            <a:r>
              <a:rPr lang="en-GB"/>
              <a:t>Finally, a part of the literature contains statistical data on the situation of the OECD countries, with OECD’s reports or from social organizations in its member states. Some information gathered allows us to observe the level of acquisition, management or distance of the population with respect to the use of technologies in their daily life, jobs and personal relationships. </a:t>
            </a:r>
            <a:endParaRPr lang="en-LB"/>
          </a:p>
          <a:p>
            <a:r>
              <a:rPr lang="en-GB"/>
              <a:t> </a:t>
            </a:r>
            <a:endParaRPr lang="en-LB"/>
          </a:p>
          <a:p>
            <a:r>
              <a:rPr lang="en-GB"/>
              <a:t>The word count can be seen in the graph below (Figure 3), which has been grouped into thirteen categories to better represent the size by content blocks.</a:t>
            </a:r>
            <a:endParaRPr lang="en-LB"/>
          </a:p>
          <a:p>
            <a:endParaRPr lang="en-US" dirty="0"/>
          </a:p>
        </p:txBody>
      </p:sp>
      <p:pic>
        <p:nvPicPr>
          <p:cNvPr id="40" name="Picture Placeholder 8">
            <a:extLst>
              <a:ext uri="{FF2B5EF4-FFF2-40B4-BE49-F238E27FC236}">
                <a16:creationId xmlns:a16="http://schemas.microsoft.com/office/drawing/2014/main" id="{5A287E91-A507-6547-9C44-0AE7B8215F39}"/>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5300" y="6388899"/>
            <a:ext cx="7630273" cy="2953222"/>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p:spPr>
      </p:pic>
    </p:spTree>
    <p:extLst>
      <p:ext uri="{BB962C8B-B14F-4D97-AF65-F5344CB8AC3E}">
        <p14:creationId xmlns:p14="http://schemas.microsoft.com/office/powerpoint/2010/main" val="57738524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80255DE-C7CA-494C-86BE-426DF2A6712F}"/>
              </a:ext>
            </a:extLst>
          </p:cNvPr>
          <p:cNvSpPr>
            <a:spLocks noGrp="1"/>
          </p:cNvSpPr>
          <p:nvPr>
            <p:ph type="sldNum" sz="quarter" idx="4"/>
          </p:nvPr>
        </p:nvSpPr>
        <p:spPr/>
        <p:txBody>
          <a:bodyPr/>
          <a:lstStyle/>
          <a:p>
            <a:fld id="{CB2079F2-58AF-ED44-82D7-E04B2F6FD686}" type="slidenum">
              <a:rPr lang="en-US" smtClean="0"/>
              <a:pPr/>
              <a:t>46</a:t>
            </a:fld>
            <a:endParaRPr lang="en-US" dirty="0"/>
          </a:p>
        </p:txBody>
      </p:sp>
      <p:sp>
        <p:nvSpPr>
          <p:cNvPr id="7" name="Text Placeholder 11">
            <a:extLst>
              <a:ext uri="{FF2B5EF4-FFF2-40B4-BE49-F238E27FC236}">
                <a16:creationId xmlns:a16="http://schemas.microsoft.com/office/drawing/2014/main" id="{BF5B8A71-34D4-D340-A9CF-812394DB41EF}"/>
              </a:ext>
            </a:extLst>
          </p:cNvPr>
          <p:cNvSpPr txBox="1">
            <a:spLocks/>
          </p:cNvSpPr>
          <p:nvPr/>
        </p:nvSpPr>
        <p:spPr>
          <a:xfrm>
            <a:off x="474132" y="640957"/>
            <a:ext cx="6526988" cy="1139717"/>
          </a:xfrm>
          <a:prstGeom prst="rect">
            <a:avLst/>
          </a:prstGeom>
        </p:spPr>
        <p:txBody>
          <a:bodyPr numCol="2" spcCol="288000" anchor="t">
            <a:noAutofit/>
          </a:bodyPr>
          <a:lstStyle>
            <a:lvl1pPr marL="0" indent="0" algn="just" defTabSz="2072941" rtl="0" eaLnBrk="1" latinLnBrk="0" hangingPunct="1">
              <a:lnSpc>
                <a:spcPts val="11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solidFill>
                  <a:schemeClr val="bg1"/>
                </a:solidFill>
              </a:rPr>
              <a:t>Under the heading "digital words" are grouped different terms mentioned before, which rank from most to least often in the following order: digital skills, IT information technology, digital education, digital skills, digital literacy &amp; media communication.</a:t>
            </a:r>
          </a:p>
          <a:p>
            <a:r>
              <a:rPr lang="en-GB">
                <a:solidFill>
                  <a:schemeClr val="bg1"/>
                </a:solidFill>
              </a:rPr>
              <a:t> </a:t>
            </a:r>
          </a:p>
          <a:p>
            <a:r>
              <a:rPr lang="en-GB">
                <a:solidFill>
                  <a:schemeClr val="bg1"/>
                </a:solidFill>
              </a:rPr>
              <a:t>This information will serve as the basis to identify the foundations of a good digital education. The project also includes an analysis of the good practices in this regard, in this way the information can be triangulated to select the best systems for identification of educational needs, adequate tools for digital education and inclusive systems focused on caring for people.</a:t>
            </a:r>
          </a:p>
        </p:txBody>
      </p:sp>
      <p:sp>
        <p:nvSpPr>
          <p:cNvPr id="10" name="Text Placeholder 3">
            <a:extLst>
              <a:ext uri="{FF2B5EF4-FFF2-40B4-BE49-F238E27FC236}">
                <a16:creationId xmlns:a16="http://schemas.microsoft.com/office/drawing/2014/main" id="{A0104388-FA08-6C41-B46F-60554C6BAB1F}"/>
              </a:ext>
            </a:extLst>
          </p:cNvPr>
          <p:cNvSpPr txBox="1">
            <a:spLocks/>
          </p:cNvSpPr>
          <p:nvPr/>
        </p:nvSpPr>
        <p:spPr>
          <a:xfrm>
            <a:off x="614022" y="8034853"/>
            <a:ext cx="6331631" cy="766103"/>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a:spcBef>
                <a:spcPts val="0"/>
              </a:spcBef>
            </a:pPr>
            <a:r>
              <a:rPr lang="en-IE" sz="1100" i="1" dirty="0">
                <a:solidFill>
                  <a:srgbClr val="000000"/>
                </a:solidFill>
              </a:rPr>
              <a:t>Figure 3. Word count graph</a:t>
            </a:r>
          </a:p>
        </p:txBody>
      </p:sp>
      <p:sp>
        <p:nvSpPr>
          <p:cNvPr id="11" name="Rectangle 10">
            <a:extLst>
              <a:ext uri="{FF2B5EF4-FFF2-40B4-BE49-F238E27FC236}">
                <a16:creationId xmlns:a16="http://schemas.microsoft.com/office/drawing/2014/main" id="{656D3B49-C0C4-E94B-9B00-ABCA154F2DBE}"/>
              </a:ext>
            </a:extLst>
          </p:cNvPr>
          <p:cNvSpPr/>
          <p:nvPr/>
        </p:nvSpPr>
        <p:spPr>
          <a:xfrm flipV="1">
            <a:off x="-31255" y="-43154"/>
            <a:ext cx="7590930" cy="2428545"/>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6" name="Text Placeholder 7">
            <a:extLst>
              <a:ext uri="{FF2B5EF4-FFF2-40B4-BE49-F238E27FC236}">
                <a16:creationId xmlns:a16="http://schemas.microsoft.com/office/drawing/2014/main" id="{D183B65F-8130-3542-B780-4863FF6805AF}"/>
              </a:ext>
            </a:extLst>
          </p:cNvPr>
          <p:cNvSpPr txBox="1">
            <a:spLocks/>
          </p:cNvSpPr>
          <p:nvPr/>
        </p:nvSpPr>
        <p:spPr>
          <a:xfrm>
            <a:off x="471673" y="654209"/>
            <a:ext cx="6526988" cy="1346869"/>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solidFill>
                  <a:schemeClr val="bg1"/>
                </a:solidFill>
              </a:rPr>
              <a:t>Under the heading "digital words" are grouped different terms mentioned before, which rank from most to least often in the following order: digital skills, IT information technology, digital education, digital skills, digital literacy &amp; media communication.</a:t>
            </a:r>
            <a:endParaRPr lang="en-LB">
              <a:solidFill>
                <a:schemeClr val="bg1"/>
              </a:solidFill>
            </a:endParaRPr>
          </a:p>
          <a:p>
            <a:r>
              <a:rPr lang="en-GB">
                <a:solidFill>
                  <a:schemeClr val="bg1"/>
                </a:solidFill>
              </a:rPr>
              <a:t> </a:t>
            </a:r>
            <a:endParaRPr lang="en-LB">
              <a:solidFill>
                <a:schemeClr val="bg1"/>
              </a:solidFill>
            </a:endParaRPr>
          </a:p>
          <a:p>
            <a:r>
              <a:rPr lang="en-GB">
                <a:solidFill>
                  <a:schemeClr val="bg1"/>
                </a:solidFill>
              </a:rPr>
              <a:t>This information will serve as the basis to identify the foundations of a good digital education. The project also includes an analysis of the good practices in this regard, in this way the information can be triangulated to select the best systems for identification of educational needs, adequate tools for digital education and inclusive systems focused on caring for people.</a:t>
            </a:r>
            <a:endParaRPr lang="en-LB">
              <a:solidFill>
                <a:schemeClr val="bg1"/>
              </a:solidFill>
            </a:endParaRPr>
          </a:p>
        </p:txBody>
      </p:sp>
      <p:pic>
        <p:nvPicPr>
          <p:cNvPr id="18" name="Picture 17">
            <a:extLst>
              <a:ext uri="{FF2B5EF4-FFF2-40B4-BE49-F238E27FC236}">
                <a16:creationId xmlns:a16="http://schemas.microsoft.com/office/drawing/2014/main" id="{1040180F-4E87-9445-97B3-43610320EB50}"/>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1255" y="3069503"/>
            <a:ext cx="7559675" cy="4805256"/>
          </a:xfrm>
          <a:prstGeom prst="rect">
            <a:avLst/>
          </a:prstGeom>
        </p:spPr>
      </p:pic>
    </p:spTree>
    <p:extLst>
      <p:ext uri="{BB962C8B-B14F-4D97-AF65-F5344CB8AC3E}">
        <p14:creationId xmlns:p14="http://schemas.microsoft.com/office/powerpoint/2010/main" val="62892479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a:extLst>
              <a:ext uri="{FF2B5EF4-FFF2-40B4-BE49-F238E27FC236}">
                <a16:creationId xmlns:a16="http://schemas.microsoft.com/office/drawing/2014/main" id="{F08A1FA4-61E9-B44C-83C4-A6CE732733C1}"/>
              </a:ext>
            </a:extLst>
          </p:cNvPr>
          <p:cNvSpPr>
            <a:spLocks noGrp="1"/>
          </p:cNvSpPr>
          <p:nvPr>
            <p:ph type="body" sz="quarter" idx="13"/>
          </p:nvPr>
        </p:nvSpPr>
        <p:spPr/>
        <p:txBody>
          <a:bodyPr/>
          <a:lstStyle/>
          <a:p>
            <a:r>
              <a:rPr lang="en-US" dirty="0"/>
              <a:t>04</a:t>
            </a:r>
          </a:p>
        </p:txBody>
      </p:sp>
      <p:sp>
        <p:nvSpPr>
          <p:cNvPr id="18" name="Text Placeholder 17">
            <a:extLst>
              <a:ext uri="{FF2B5EF4-FFF2-40B4-BE49-F238E27FC236}">
                <a16:creationId xmlns:a16="http://schemas.microsoft.com/office/drawing/2014/main" id="{3D13EB9D-DE55-5D4D-BEA7-6A984DDA5380}"/>
              </a:ext>
            </a:extLst>
          </p:cNvPr>
          <p:cNvSpPr>
            <a:spLocks noGrp="1"/>
          </p:cNvSpPr>
          <p:nvPr>
            <p:ph type="body" sz="quarter" idx="14"/>
          </p:nvPr>
        </p:nvSpPr>
        <p:spPr>
          <a:xfrm>
            <a:off x="3059266" y="2538928"/>
            <a:ext cx="3763056" cy="1084774"/>
          </a:xfrm>
        </p:spPr>
        <p:txBody>
          <a:bodyPr/>
          <a:lstStyle/>
          <a:p>
            <a:r>
              <a:rPr lang="en-GB" b="1"/>
              <a:t>GOOD PRACTICES FOR ADULT TEACHING OF DIGITAL COMPETENCIES</a:t>
            </a:r>
            <a:endParaRPr lang="en-LB" b="1" u="sng"/>
          </a:p>
        </p:txBody>
      </p:sp>
      <p:sp>
        <p:nvSpPr>
          <p:cNvPr id="5" name="Slide Number Placeholder 5">
            <a:extLst>
              <a:ext uri="{FF2B5EF4-FFF2-40B4-BE49-F238E27FC236}">
                <a16:creationId xmlns:a16="http://schemas.microsoft.com/office/drawing/2014/main" id="{034F271B-1F79-8645-211A-99A887A2538C}"/>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47</a:t>
            </a:fld>
            <a:endParaRPr lang="en-US" dirty="0"/>
          </a:p>
        </p:txBody>
      </p:sp>
      <p:pic>
        <p:nvPicPr>
          <p:cNvPr id="9" name="Picture Placeholder 8">
            <a:extLst>
              <a:ext uri="{FF2B5EF4-FFF2-40B4-BE49-F238E27FC236}">
                <a16:creationId xmlns:a16="http://schemas.microsoft.com/office/drawing/2014/main" id="{0C9034AF-4843-5006-0F39-5B01289DC240}"/>
              </a:ext>
            </a:extLst>
          </p:cNvPr>
          <p:cNvPicPr>
            <a:picLocks noGrp="1" noChangeAspect="1"/>
          </p:cNvPicPr>
          <p:nvPr>
            <p:ph type="pic" sz="quarter" idx="41"/>
          </p:nvPr>
        </p:nvPicPr>
        <p:blipFill>
          <a:blip r:embed="rId2" cstate="screen">
            <a:extLst>
              <a:ext uri="{28A0092B-C50C-407E-A947-70E740481C1C}">
                <a14:useLocalDpi xmlns:a14="http://schemas.microsoft.com/office/drawing/2010/main"/>
              </a:ext>
            </a:extLst>
          </a:blip>
          <a:srcRect/>
          <a:stretch/>
        </p:blipFill>
        <p:spPr>
          <a:xfrm flipH="1">
            <a:off x="0" y="6018153"/>
            <a:ext cx="5373858" cy="3392255"/>
          </a:xfrm>
        </p:spPr>
      </p:pic>
      <p:sp>
        <p:nvSpPr>
          <p:cNvPr id="60" name="Freeform 59">
            <a:extLst>
              <a:ext uri="{FF2B5EF4-FFF2-40B4-BE49-F238E27FC236}">
                <a16:creationId xmlns:a16="http://schemas.microsoft.com/office/drawing/2014/main" id="{57D96CB3-75FB-F624-1B0F-A2E0361E3F93}"/>
              </a:ext>
            </a:extLst>
          </p:cNvPr>
          <p:cNvSpPr/>
          <p:nvPr/>
        </p:nvSpPr>
        <p:spPr>
          <a:xfrm>
            <a:off x="4990869" y="563983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61" name="Group 60">
            <a:extLst>
              <a:ext uri="{FF2B5EF4-FFF2-40B4-BE49-F238E27FC236}">
                <a16:creationId xmlns:a16="http://schemas.microsoft.com/office/drawing/2014/main" id="{EC2E19C4-9605-AAD2-6E6F-EE28654A365D}"/>
              </a:ext>
            </a:extLst>
          </p:cNvPr>
          <p:cNvGrpSpPr/>
          <p:nvPr/>
        </p:nvGrpSpPr>
        <p:grpSpPr>
          <a:xfrm>
            <a:off x="3683101" y="5966489"/>
            <a:ext cx="2489167" cy="2491462"/>
            <a:chOff x="1901339" y="7627711"/>
            <a:chExt cx="2489167" cy="2491462"/>
          </a:xfrm>
        </p:grpSpPr>
        <p:sp>
          <p:nvSpPr>
            <p:cNvPr id="62" name="Freeform 61">
              <a:extLst>
                <a:ext uri="{FF2B5EF4-FFF2-40B4-BE49-F238E27FC236}">
                  <a16:creationId xmlns:a16="http://schemas.microsoft.com/office/drawing/2014/main" id="{4E56149D-10D0-7450-8559-A7636821AEE4}"/>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6A65FAE-07E5-87AD-F351-77708DEA8E20}"/>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E39CFDB1-0E7A-45A1-231D-1FBEFF68E5D1}"/>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95691968-7688-FC5B-D494-77E8015CBE68}"/>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BE192C9-9D8D-C419-D3AC-A3C32058E0E4}"/>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CDAB20-87D3-A885-F374-E3B6644EE084}"/>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B4EBFC1-2A8A-82C8-9AC8-2988DCDED382}"/>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308DA305-CDC9-31DE-ACB3-D8C69012CA4A}"/>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A0BD0A5-12AC-007E-86C1-E1C463699378}"/>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C1C2F7D-D1B2-505B-0479-6680F81560D4}"/>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9B2C35B-630E-B374-8CCE-F9CA03F3C1CE}"/>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A736C38-9DB4-A13E-A04B-708CDDB2566E}"/>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D9157827-587F-BA6C-B2C3-4EAF7CAD9D40}"/>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9461F105-3EC4-BDB3-518A-60A5F8474537}"/>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34EA5C1-594C-7CF9-EE85-8D54FF68A3E9}"/>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37E789-92FC-9036-F9A3-0850F4A878DC}"/>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A8189AA-7684-C3D2-45BC-C400A5C802B5}"/>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C466511F-FCCB-CD61-8AF9-EBE3C4570C2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180696DC-DF15-4288-A091-A7DEFABC8533}"/>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047FAB1-BBB0-764C-2EDA-E472F18AF3F6}"/>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343AA73-92B9-FFCA-31B9-2DCF68CF775E}"/>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86622AD-9891-C81A-A045-D1D50B60BB3B}"/>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1E30260-EAAE-E2ED-DDA5-89A33FCADE42}"/>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2BBD55E5-0DC7-E835-7A6B-63775308FDA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81580001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DE147BA-4589-2F41-99A6-473686F433F7}"/>
              </a:ext>
            </a:extLst>
          </p:cNvPr>
          <p:cNvSpPr>
            <a:spLocks noGrp="1"/>
          </p:cNvSpPr>
          <p:nvPr>
            <p:ph type="body" sz="quarter" idx="30"/>
          </p:nvPr>
        </p:nvSpPr>
        <p:spPr/>
        <p:txBody>
          <a:bodyPr/>
          <a:lstStyle/>
          <a:p>
            <a:r>
              <a:rPr lang="en-GB" sz="3200"/>
              <a:t>GOOD PRACTICES FOR ADULT TEACHING OF DIGITAL COMPETENCIES</a:t>
            </a:r>
            <a:endParaRPr lang="en-LB" sz="3200" u="sng"/>
          </a:p>
          <a:p>
            <a:pPr>
              <a:lnSpc>
                <a:spcPts val="3440"/>
              </a:lnSpc>
            </a:pPr>
            <a:endParaRPr lang="en-IE" sz="3200" b="0" dirty="0">
              <a:solidFill>
                <a:schemeClr val="bg1"/>
              </a:solidFill>
            </a:endParaRPr>
          </a:p>
          <a:p>
            <a:pPr>
              <a:lnSpc>
                <a:spcPts val="2200"/>
              </a:lnSpc>
            </a:pPr>
            <a:r>
              <a:rPr lang="en-IE" sz="2200" b="0" dirty="0">
                <a:solidFill>
                  <a:schemeClr val="bg1"/>
                </a:solidFill>
              </a:rPr>
              <a:t>Toolbox aims to identify good practices in the use of digital technology to teach social communication skills, empower adults (with a specific focus on migrant and ethnic women) and reinforcement of social networks of community participation. </a:t>
            </a:r>
          </a:p>
        </p:txBody>
      </p:sp>
      <p:pic>
        <p:nvPicPr>
          <p:cNvPr id="5" name="Picture Placeholder 4">
            <a:extLst>
              <a:ext uri="{FF2B5EF4-FFF2-40B4-BE49-F238E27FC236}">
                <a16:creationId xmlns:a16="http://schemas.microsoft.com/office/drawing/2014/main" id="{8F9E5A93-2C08-084D-A2D9-6DC595667F62}"/>
              </a:ext>
            </a:extLst>
          </p:cNvPr>
          <p:cNvPicPr>
            <a:picLocks noGrp="1" noChangeAspect="1"/>
          </p:cNvPicPr>
          <p:nvPr>
            <p:ph type="pic" sz="quarter" idx="33"/>
          </p:nvPr>
        </p:nvPicPr>
        <p:blipFill>
          <a:blip r:embed="rId2" cstate="screen">
            <a:extLst>
              <a:ext uri="{28A0092B-C50C-407E-A947-70E740481C1C}">
                <a14:useLocalDpi xmlns:a14="http://schemas.microsoft.com/office/drawing/2010/main"/>
              </a:ext>
            </a:extLst>
          </a:blip>
          <a:srcRect/>
          <a:stretch/>
        </p:blipFill>
        <p:spPr>
          <a:xfrm>
            <a:off x="3705225" y="706438"/>
            <a:ext cx="3870325" cy="8243887"/>
          </a:xfrm>
        </p:spPr>
      </p:pic>
      <p:sp>
        <p:nvSpPr>
          <p:cNvPr id="6" name="Slide Number Placeholder 5">
            <a:extLst>
              <a:ext uri="{FF2B5EF4-FFF2-40B4-BE49-F238E27FC236}">
                <a16:creationId xmlns:a16="http://schemas.microsoft.com/office/drawing/2014/main" id="{C6941870-9919-8548-B578-417E163AF396}"/>
              </a:ext>
            </a:extLst>
          </p:cNvPr>
          <p:cNvSpPr>
            <a:spLocks noGrp="1"/>
          </p:cNvSpPr>
          <p:nvPr>
            <p:ph type="sldNum" sz="quarter" idx="4"/>
          </p:nvPr>
        </p:nvSpPr>
        <p:spPr/>
        <p:txBody>
          <a:bodyPr/>
          <a:lstStyle/>
          <a:p>
            <a:fld id="{CB2079F2-58AF-ED44-82D7-E04B2F6FD686}" type="slidenum">
              <a:rPr lang="en-US" smtClean="0"/>
              <a:pPr/>
              <a:t>48</a:t>
            </a:fld>
            <a:endParaRPr lang="en-US" dirty="0"/>
          </a:p>
        </p:txBody>
      </p:sp>
      <p:sp>
        <p:nvSpPr>
          <p:cNvPr id="3" name="Text Placeholder 2">
            <a:extLst>
              <a:ext uri="{FF2B5EF4-FFF2-40B4-BE49-F238E27FC236}">
                <a16:creationId xmlns:a16="http://schemas.microsoft.com/office/drawing/2014/main" id="{2F655A64-9B6E-1BE2-9613-66BF37AA3090}"/>
              </a:ext>
            </a:extLst>
          </p:cNvPr>
          <p:cNvSpPr>
            <a:spLocks noGrp="1"/>
          </p:cNvSpPr>
          <p:nvPr>
            <p:ph type="body" sz="quarter" idx="32"/>
          </p:nvPr>
        </p:nvSpPr>
        <p:spPr>
          <a:xfrm>
            <a:off x="715876" y="8036560"/>
            <a:ext cx="2845968" cy="1604679"/>
          </a:xfrm>
        </p:spPr>
        <p:txBody>
          <a:bodyPr/>
          <a:lstStyle/>
          <a:p>
            <a:pPr algn="just"/>
            <a:r>
              <a:rPr lang="en-GB"/>
              <a:t>The research will have two main elements: A search for Good practices on the teaching and learning of digital skills of migrant or ethnic minority women. The template of figure 4 (Annex II) has been used.</a:t>
            </a:r>
            <a:r>
              <a:rPr lang="en-LB">
                <a:effectLst/>
              </a:rPr>
              <a:t> </a:t>
            </a:r>
            <a:endParaRPr lang="en-US" dirty="0"/>
          </a:p>
        </p:txBody>
      </p:sp>
      <p:sp>
        <p:nvSpPr>
          <p:cNvPr id="36" name="Freeform 35">
            <a:extLst>
              <a:ext uri="{FF2B5EF4-FFF2-40B4-BE49-F238E27FC236}">
                <a16:creationId xmlns:a16="http://schemas.microsoft.com/office/drawing/2014/main" id="{605F8DED-1C07-F745-9F3D-8AC34C954E03}"/>
              </a:ext>
            </a:extLst>
          </p:cNvPr>
          <p:cNvSpPr/>
          <p:nvPr/>
        </p:nvSpPr>
        <p:spPr>
          <a:xfrm flipH="1">
            <a:off x="3357099" y="8625856"/>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728D1626-1CDE-5744-9A35-6FADD3B6449E}"/>
              </a:ext>
            </a:extLst>
          </p:cNvPr>
          <p:cNvSpPr/>
          <p:nvPr/>
        </p:nvSpPr>
        <p:spPr>
          <a:xfrm flipH="1">
            <a:off x="3832603" y="7360564"/>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264270084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Placeholder 21">
            <a:extLst>
              <a:ext uri="{FF2B5EF4-FFF2-40B4-BE49-F238E27FC236}">
                <a16:creationId xmlns:a16="http://schemas.microsoft.com/office/drawing/2014/main" id="{9DCC17E0-2EE5-A444-8948-F6971A200E3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779837" y="6206940"/>
            <a:ext cx="3779838" cy="4498727"/>
          </a:xfrm>
          <a:prstGeom prst="rect">
            <a:avLst/>
          </a:prstGeom>
        </p:spPr>
      </p:pic>
      <p:sp>
        <p:nvSpPr>
          <p:cNvPr id="7" name="Text Placeholder 7">
            <a:extLst>
              <a:ext uri="{FF2B5EF4-FFF2-40B4-BE49-F238E27FC236}">
                <a16:creationId xmlns:a16="http://schemas.microsoft.com/office/drawing/2014/main" id="{F9DE3507-1BBD-9148-9E23-EB5BFB1140D5}"/>
              </a:ext>
            </a:extLst>
          </p:cNvPr>
          <p:cNvSpPr txBox="1">
            <a:spLocks/>
          </p:cNvSpPr>
          <p:nvPr/>
        </p:nvSpPr>
        <p:spPr>
          <a:xfrm>
            <a:off x="471673" y="654209"/>
            <a:ext cx="6526988" cy="1784191"/>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The purpose is to make known good practices in different social and cultural situations in which digital education takes place. Finding common guidelines or differentiating elements in a globalized world will be important to advise, recommend or edit self-guides for use by social educators of adults or women at risk of animated social exclusion to improve their digital skills. </a:t>
            </a:r>
          </a:p>
          <a:p>
            <a:r>
              <a:rPr lang="en-GB"/>
              <a:t> </a:t>
            </a:r>
          </a:p>
          <a:p>
            <a:r>
              <a:rPr lang="en-GB"/>
              <a:t>Below a set of good practices is presented that reflect the various social and cultural contexts in which digital education with women in situations of social vulnerability is developed, as well as the areas of intervention considered to be a priority. A total of 14 good practices were identified by the partners within the Teach Digital project.</a:t>
            </a:r>
          </a:p>
          <a:p>
            <a:endParaRPr lang="en-GB"/>
          </a:p>
          <a:p>
            <a:r>
              <a:rPr lang="en-GB"/>
              <a:t>To harmonise the information, a template has been drafted and used (Figure 4. Annex II) that includes the following information: </a:t>
            </a:r>
          </a:p>
          <a:p>
            <a:endParaRPr lang="en-GB"/>
          </a:p>
          <a:p>
            <a:r>
              <a:rPr lang="en-GB" b="1"/>
              <a:t>country, target group, territory, promoting organization, objectives, DigiComp areas and contact details.</a:t>
            </a:r>
          </a:p>
        </p:txBody>
      </p:sp>
      <p:sp>
        <p:nvSpPr>
          <p:cNvPr id="8" name="Rectangle 7">
            <a:extLst>
              <a:ext uri="{FF2B5EF4-FFF2-40B4-BE49-F238E27FC236}">
                <a16:creationId xmlns:a16="http://schemas.microsoft.com/office/drawing/2014/main" id="{B705C089-2804-CE4E-8B98-F4F13B903748}"/>
              </a:ext>
            </a:extLst>
          </p:cNvPr>
          <p:cNvSpPr/>
          <p:nvPr/>
        </p:nvSpPr>
        <p:spPr>
          <a:xfrm flipV="1">
            <a:off x="727103" y="3467970"/>
            <a:ext cx="6832572" cy="2760301"/>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9" name="Text Placeholder 7">
            <a:extLst>
              <a:ext uri="{FF2B5EF4-FFF2-40B4-BE49-F238E27FC236}">
                <a16:creationId xmlns:a16="http://schemas.microsoft.com/office/drawing/2014/main" id="{A15A5566-F462-FB49-A7B2-74217A6B398A}"/>
              </a:ext>
            </a:extLst>
          </p:cNvPr>
          <p:cNvSpPr txBox="1">
            <a:spLocks/>
          </p:cNvSpPr>
          <p:nvPr/>
        </p:nvSpPr>
        <p:spPr>
          <a:xfrm>
            <a:off x="1539766" y="3917184"/>
            <a:ext cx="5640154" cy="249374"/>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buClr>
                <a:srgbClr val="F8A36A"/>
              </a:buClr>
            </a:pPr>
            <a:r>
              <a:rPr lang="en-IE" b="1" dirty="0">
                <a:solidFill>
                  <a:schemeClr val="bg1"/>
                </a:solidFill>
              </a:rPr>
              <a:t>Information and data literacy</a:t>
            </a:r>
            <a:endParaRPr lang="en-IE" dirty="0">
              <a:solidFill>
                <a:schemeClr val="bg1"/>
              </a:solidFill>
            </a:endParaRPr>
          </a:p>
        </p:txBody>
      </p:sp>
      <p:sp>
        <p:nvSpPr>
          <p:cNvPr id="10" name="Text Placeholder 3">
            <a:extLst>
              <a:ext uri="{FF2B5EF4-FFF2-40B4-BE49-F238E27FC236}">
                <a16:creationId xmlns:a16="http://schemas.microsoft.com/office/drawing/2014/main" id="{6F045DBD-CA0A-1748-80D8-F21B2F639117}"/>
              </a:ext>
            </a:extLst>
          </p:cNvPr>
          <p:cNvSpPr txBox="1">
            <a:spLocks/>
          </p:cNvSpPr>
          <p:nvPr/>
        </p:nvSpPr>
        <p:spPr>
          <a:xfrm>
            <a:off x="913119" y="2973247"/>
            <a:ext cx="5292948"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dirty="0">
                <a:solidFill>
                  <a:schemeClr val="bg1"/>
                </a:solidFill>
                <a:latin typeface="Calibri" panose="020F0502020204030204" pitchFamily="34" charset="0"/>
                <a:cs typeface="Calibri" panose="020F0502020204030204" pitchFamily="34" charset="0"/>
              </a:rPr>
              <a:t>Regarding the areas of this European framework,</a:t>
            </a:r>
          </a:p>
        </p:txBody>
      </p:sp>
      <p:sp>
        <p:nvSpPr>
          <p:cNvPr id="11" name="Text Placeholder 3">
            <a:extLst>
              <a:ext uri="{FF2B5EF4-FFF2-40B4-BE49-F238E27FC236}">
                <a16:creationId xmlns:a16="http://schemas.microsoft.com/office/drawing/2014/main" id="{8B62D3A3-CC6E-F040-B3B4-E4446A70E612}"/>
              </a:ext>
            </a:extLst>
          </p:cNvPr>
          <p:cNvSpPr txBox="1">
            <a:spLocks/>
          </p:cNvSpPr>
          <p:nvPr/>
        </p:nvSpPr>
        <p:spPr>
          <a:xfrm>
            <a:off x="990770" y="3824478"/>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01</a:t>
            </a:r>
            <a:endParaRPr lang="en-IE" b="1" dirty="0">
              <a:solidFill>
                <a:srgbClr val="F8A36A"/>
              </a:solidFill>
            </a:endParaRPr>
          </a:p>
        </p:txBody>
      </p:sp>
      <p:sp>
        <p:nvSpPr>
          <p:cNvPr id="14" name="Text Placeholder 3">
            <a:extLst>
              <a:ext uri="{FF2B5EF4-FFF2-40B4-BE49-F238E27FC236}">
                <a16:creationId xmlns:a16="http://schemas.microsoft.com/office/drawing/2014/main" id="{13D31CCE-190F-3D47-918C-2DAEE8493335}"/>
              </a:ext>
            </a:extLst>
          </p:cNvPr>
          <p:cNvSpPr txBox="1">
            <a:spLocks/>
          </p:cNvSpPr>
          <p:nvPr/>
        </p:nvSpPr>
        <p:spPr>
          <a:xfrm>
            <a:off x="911856" y="3327852"/>
            <a:ext cx="4354625"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dirty="0">
                <a:solidFill>
                  <a:schemeClr val="bg1"/>
                </a:solidFill>
                <a:latin typeface="Calibri" panose="020F0502020204030204" pitchFamily="34" charset="0"/>
                <a:cs typeface="Calibri" panose="020F0502020204030204" pitchFamily="34" charset="0"/>
              </a:rPr>
              <a:t>the template used recorded specifically:</a:t>
            </a:r>
          </a:p>
        </p:txBody>
      </p:sp>
      <p:sp>
        <p:nvSpPr>
          <p:cNvPr id="16" name="Text Placeholder 7">
            <a:extLst>
              <a:ext uri="{FF2B5EF4-FFF2-40B4-BE49-F238E27FC236}">
                <a16:creationId xmlns:a16="http://schemas.microsoft.com/office/drawing/2014/main" id="{1D054516-D144-684F-880A-01AF5753E450}"/>
              </a:ext>
            </a:extLst>
          </p:cNvPr>
          <p:cNvSpPr txBox="1">
            <a:spLocks/>
          </p:cNvSpPr>
          <p:nvPr/>
        </p:nvSpPr>
        <p:spPr>
          <a:xfrm>
            <a:off x="1539766" y="4269142"/>
            <a:ext cx="5640154" cy="249374"/>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buClr>
                <a:srgbClr val="F8A36A"/>
              </a:buClr>
            </a:pPr>
            <a:r>
              <a:rPr lang="en-IE" b="1" dirty="0">
                <a:solidFill>
                  <a:schemeClr val="bg1"/>
                </a:solidFill>
              </a:rPr>
              <a:t>Communication and collaboration</a:t>
            </a:r>
            <a:endParaRPr lang="en-IE" dirty="0">
              <a:solidFill>
                <a:schemeClr val="bg1"/>
              </a:solidFill>
            </a:endParaRPr>
          </a:p>
        </p:txBody>
      </p:sp>
      <p:sp>
        <p:nvSpPr>
          <p:cNvPr id="17" name="Text Placeholder 3">
            <a:extLst>
              <a:ext uri="{FF2B5EF4-FFF2-40B4-BE49-F238E27FC236}">
                <a16:creationId xmlns:a16="http://schemas.microsoft.com/office/drawing/2014/main" id="{9678B21F-EAF6-DD4E-9F0D-A3489FBF53A0}"/>
              </a:ext>
            </a:extLst>
          </p:cNvPr>
          <p:cNvSpPr txBox="1">
            <a:spLocks/>
          </p:cNvSpPr>
          <p:nvPr/>
        </p:nvSpPr>
        <p:spPr>
          <a:xfrm>
            <a:off x="990770" y="4176436"/>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02</a:t>
            </a:r>
            <a:endParaRPr lang="en-IE" b="1" dirty="0">
              <a:solidFill>
                <a:srgbClr val="F8A36A"/>
              </a:solidFill>
            </a:endParaRPr>
          </a:p>
        </p:txBody>
      </p:sp>
      <p:sp>
        <p:nvSpPr>
          <p:cNvPr id="18" name="Text Placeholder 7">
            <a:extLst>
              <a:ext uri="{FF2B5EF4-FFF2-40B4-BE49-F238E27FC236}">
                <a16:creationId xmlns:a16="http://schemas.microsoft.com/office/drawing/2014/main" id="{C21A8A54-C4F0-9B46-9B6B-074DFA78155F}"/>
              </a:ext>
            </a:extLst>
          </p:cNvPr>
          <p:cNvSpPr txBox="1">
            <a:spLocks/>
          </p:cNvSpPr>
          <p:nvPr/>
        </p:nvSpPr>
        <p:spPr>
          <a:xfrm>
            <a:off x="1539766" y="4621100"/>
            <a:ext cx="5640154" cy="249374"/>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buClr>
                <a:srgbClr val="F8A36A"/>
              </a:buClr>
            </a:pPr>
            <a:r>
              <a:rPr lang="en-IE" b="1" dirty="0">
                <a:solidFill>
                  <a:schemeClr val="bg1"/>
                </a:solidFill>
              </a:rPr>
              <a:t>Digital content creation</a:t>
            </a:r>
            <a:endParaRPr lang="en-IE" dirty="0">
              <a:solidFill>
                <a:schemeClr val="bg1"/>
              </a:solidFill>
            </a:endParaRPr>
          </a:p>
        </p:txBody>
      </p:sp>
      <p:sp>
        <p:nvSpPr>
          <p:cNvPr id="19" name="Text Placeholder 3">
            <a:extLst>
              <a:ext uri="{FF2B5EF4-FFF2-40B4-BE49-F238E27FC236}">
                <a16:creationId xmlns:a16="http://schemas.microsoft.com/office/drawing/2014/main" id="{F9E27083-2992-C347-B649-027765FB4556}"/>
              </a:ext>
            </a:extLst>
          </p:cNvPr>
          <p:cNvSpPr txBox="1">
            <a:spLocks/>
          </p:cNvSpPr>
          <p:nvPr/>
        </p:nvSpPr>
        <p:spPr>
          <a:xfrm>
            <a:off x="990770" y="4528394"/>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03</a:t>
            </a:r>
            <a:endParaRPr lang="en-IE" b="1" dirty="0">
              <a:solidFill>
                <a:srgbClr val="F8A36A"/>
              </a:solidFill>
            </a:endParaRPr>
          </a:p>
        </p:txBody>
      </p:sp>
      <p:sp>
        <p:nvSpPr>
          <p:cNvPr id="20" name="Text Placeholder 7">
            <a:extLst>
              <a:ext uri="{FF2B5EF4-FFF2-40B4-BE49-F238E27FC236}">
                <a16:creationId xmlns:a16="http://schemas.microsoft.com/office/drawing/2014/main" id="{F8E1384B-7BB1-334A-83E7-B7BF008DF503}"/>
              </a:ext>
            </a:extLst>
          </p:cNvPr>
          <p:cNvSpPr txBox="1">
            <a:spLocks/>
          </p:cNvSpPr>
          <p:nvPr/>
        </p:nvSpPr>
        <p:spPr>
          <a:xfrm>
            <a:off x="1539766" y="4973058"/>
            <a:ext cx="5640154" cy="249374"/>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buClr>
                <a:srgbClr val="F8A36A"/>
              </a:buClr>
            </a:pPr>
            <a:r>
              <a:rPr lang="en-IE" b="1" dirty="0">
                <a:solidFill>
                  <a:schemeClr val="bg1"/>
                </a:solidFill>
              </a:rPr>
              <a:t>Safety (risks and threats)</a:t>
            </a:r>
            <a:endParaRPr lang="en-IE" dirty="0">
              <a:solidFill>
                <a:schemeClr val="bg1"/>
              </a:solidFill>
            </a:endParaRPr>
          </a:p>
        </p:txBody>
      </p:sp>
      <p:sp>
        <p:nvSpPr>
          <p:cNvPr id="21" name="Text Placeholder 3">
            <a:extLst>
              <a:ext uri="{FF2B5EF4-FFF2-40B4-BE49-F238E27FC236}">
                <a16:creationId xmlns:a16="http://schemas.microsoft.com/office/drawing/2014/main" id="{F8A91753-8846-1A44-9B84-970194ADF384}"/>
              </a:ext>
            </a:extLst>
          </p:cNvPr>
          <p:cNvSpPr txBox="1">
            <a:spLocks/>
          </p:cNvSpPr>
          <p:nvPr/>
        </p:nvSpPr>
        <p:spPr>
          <a:xfrm>
            <a:off x="990770" y="4880352"/>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04</a:t>
            </a:r>
            <a:endParaRPr lang="en-IE" b="1" dirty="0">
              <a:solidFill>
                <a:srgbClr val="F8A36A"/>
              </a:solidFill>
            </a:endParaRPr>
          </a:p>
        </p:txBody>
      </p:sp>
      <p:sp>
        <p:nvSpPr>
          <p:cNvPr id="22" name="Text Placeholder 7">
            <a:extLst>
              <a:ext uri="{FF2B5EF4-FFF2-40B4-BE49-F238E27FC236}">
                <a16:creationId xmlns:a16="http://schemas.microsoft.com/office/drawing/2014/main" id="{9A599942-B692-8342-A137-B5A52F32E3D8}"/>
              </a:ext>
            </a:extLst>
          </p:cNvPr>
          <p:cNvSpPr txBox="1">
            <a:spLocks/>
          </p:cNvSpPr>
          <p:nvPr/>
        </p:nvSpPr>
        <p:spPr>
          <a:xfrm>
            <a:off x="1539766" y="5325016"/>
            <a:ext cx="5640154" cy="249374"/>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buClr>
                <a:srgbClr val="F8A36A"/>
              </a:buClr>
            </a:pPr>
            <a:r>
              <a:rPr lang="en-IE" b="1" dirty="0">
                <a:solidFill>
                  <a:schemeClr val="bg1"/>
                </a:solidFill>
              </a:rPr>
              <a:t>Safety (to be aware of the environmental impact)</a:t>
            </a:r>
            <a:endParaRPr lang="en-IE" dirty="0">
              <a:solidFill>
                <a:schemeClr val="bg1"/>
              </a:solidFill>
            </a:endParaRPr>
          </a:p>
        </p:txBody>
      </p:sp>
      <p:sp>
        <p:nvSpPr>
          <p:cNvPr id="23" name="Text Placeholder 3">
            <a:extLst>
              <a:ext uri="{FF2B5EF4-FFF2-40B4-BE49-F238E27FC236}">
                <a16:creationId xmlns:a16="http://schemas.microsoft.com/office/drawing/2014/main" id="{5D281D87-2701-8047-9E31-43ED88E9B52E}"/>
              </a:ext>
            </a:extLst>
          </p:cNvPr>
          <p:cNvSpPr txBox="1">
            <a:spLocks/>
          </p:cNvSpPr>
          <p:nvPr/>
        </p:nvSpPr>
        <p:spPr>
          <a:xfrm>
            <a:off x="990770" y="5232310"/>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4b</a:t>
            </a:r>
            <a:endParaRPr lang="en-IE" b="1" dirty="0">
              <a:solidFill>
                <a:srgbClr val="F8A36A"/>
              </a:solidFill>
            </a:endParaRPr>
          </a:p>
        </p:txBody>
      </p:sp>
      <p:sp>
        <p:nvSpPr>
          <p:cNvPr id="24" name="Text Placeholder 7">
            <a:extLst>
              <a:ext uri="{FF2B5EF4-FFF2-40B4-BE49-F238E27FC236}">
                <a16:creationId xmlns:a16="http://schemas.microsoft.com/office/drawing/2014/main" id="{69978C65-DFEA-7B4A-A100-D1FC89E51123}"/>
              </a:ext>
            </a:extLst>
          </p:cNvPr>
          <p:cNvSpPr txBox="1">
            <a:spLocks/>
          </p:cNvSpPr>
          <p:nvPr/>
        </p:nvSpPr>
        <p:spPr>
          <a:xfrm>
            <a:off x="1539766" y="5676974"/>
            <a:ext cx="5640154" cy="249374"/>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buClr>
                <a:srgbClr val="F8A36A"/>
              </a:buClr>
            </a:pPr>
            <a:r>
              <a:rPr lang="en-IE" b="1" dirty="0">
                <a:solidFill>
                  <a:schemeClr val="bg1"/>
                </a:solidFill>
              </a:rPr>
              <a:t>Problem solving (identifying digital competence gaps)</a:t>
            </a:r>
            <a:endParaRPr lang="en-IE" dirty="0">
              <a:solidFill>
                <a:schemeClr val="bg1"/>
              </a:solidFill>
            </a:endParaRPr>
          </a:p>
        </p:txBody>
      </p:sp>
      <p:sp>
        <p:nvSpPr>
          <p:cNvPr id="25" name="Text Placeholder 3">
            <a:extLst>
              <a:ext uri="{FF2B5EF4-FFF2-40B4-BE49-F238E27FC236}">
                <a16:creationId xmlns:a16="http://schemas.microsoft.com/office/drawing/2014/main" id="{9A84EE8A-6F06-4B42-A98B-40AFBCE79069}"/>
              </a:ext>
            </a:extLst>
          </p:cNvPr>
          <p:cNvSpPr txBox="1">
            <a:spLocks/>
          </p:cNvSpPr>
          <p:nvPr/>
        </p:nvSpPr>
        <p:spPr>
          <a:xfrm>
            <a:off x="990770" y="5584268"/>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05</a:t>
            </a:r>
            <a:endParaRPr lang="en-IE" b="1" dirty="0">
              <a:solidFill>
                <a:srgbClr val="F8A36A"/>
              </a:solidFill>
            </a:endParaRPr>
          </a:p>
        </p:txBody>
      </p:sp>
      <p:sp>
        <p:nvSpPr>
          <p:cNvPr id="52" name="Text Placeholder 7">
            <a:extLst>
              <a:ext uri="{FF2B5EF4-FFF2-40B4-BE49-F238E27FC236}">
                <a16:creationId xmlns:a16="http://schemas.microsoft.com/office/drawing/2014/main" id="{98F90CD4-C52A-4A41-99D4-5349ED034D75}"/>
              </a:ext>
            </a:extLst>
          </p:cNvPr>
          <p:cNvSpPr txBox="1">
            <a:spLocks/>
          </p:cNvSpPr>
          <p:nvPr/>
        </p:nvSpPr>
        <p:spPr>
          <a:xfrm>
            <a:off x="485528" y="6625519"/>
            <a:ext cx="6526988" cy="2503063"/>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fontAlgn="base"/>
            <a:r>
              <a:rPr lang="en-GB"/>
              <a:t>The first three correspond to the general name of the area. The second two explain concrete aspects, specific competences of the area, as is the case of safety, related to risks and threats, or with environmental impact; and the case of problem solving, solely on the question of identifying the gaps in digital competence. The areas of the European Digicomp framework in their breakdown of competences it covers a multitude of aspects that could be the subject of a more detailed study.</a:t>
            </a:r>
            <a:endParaRPr lang="en-LB"/>
          </a:p>
        </p:txBody>
      </p:sp>
      <p:sp>
        <p:nvSpPr>
          <p:cNvPr id="26" name="Freeform 25">
            <a:extLst>
              <a:ext uri="{FF2B5EF4-FFF2-40B4-BE49-F238E27FC236}">
                <a16:creationId xmlns:a16="http://schemas.microsoft.com/office/drawing/2014/main" id="{5F7F270F-AF9A-D541-B761-060A23D6F5EE}"/>
              </a:ext>
            </a:extLst>
          </p:cNvPr>
          <p:cNvSpPr/>
          <p:nvPr/>
        </p:nvSpPr>
        <p:spPr>
          <a:xfrm>
            <a:off x="6441602" y="447945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27" name="Group 26">
            <a:extLst>
              <a:ext uri="{FF2B5EF4-FFF2-40B4-BE49-F238E27FC236}">
                <a16:creationId xmlns:a16="http://schemas.microsoft.com/office/drawing/2014/main" id="{030F377D-707A-E944-9E0A-8BA6F7E9CD3B}"/>
              </a:ext>
            </a:extLst>
          </p:cNvPr>
          <p:cNvGrpSpPr/>
          <p:nvPr/>
        </p:nvGrpSpPr>
        <p:grpSpPr>
          <a:xfrm>
            <a:off x="5133834" y="4806109"/>
            <a:ext cx="2489167" cy="2491462"/>
            <a:chOff x="1901339" y="7627711"/>
            <a:chExt cx="2489167" cy="2491462"/>
          </a:xfrm>
        </p:grpSpPr>
        <p:sp>
          <p:nvSpPr>
            <p:cNvPr id="28" name="Freeform 27">
              <a:extLst>
                <a:ext uri="{FF2B5EF4-FFF2-40B4-BE49-F238E27FC236}">
                  <a16:creationId xmlns:a16="http://schemas.microsoft.com/office/drawing/2014/main" id="{5311908B-65BF-E641-8374-64CE919AA5E2}"/>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25ADE0F-0278-0948-8FA7-76FACEB0E663}"/>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339984A-C721-EA43-8A13-1438FEDB7F87}"/>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408EDD5-005B-E247-95EC-DD3D36ADA930}"/>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DD861BD-981D-4847-BFE4-3BA8CFD898B1}"/>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DBBF2F24-E0CF-0846-AEBF-9E75D0030C22}"/>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3295001-9CAC-564A-9EDE-33C0D4CD216B}"/>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F690D53-50F4-9948-9FEB-7906BCCA236A}"/>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54343221-7EEA-6343-B40C-D7335BCA57D5}"/>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779F94C-F3CC-0640-9F4A-8AB7DBB694FF}"/>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A897C02-70F5-4C4E-A656-02DF19FF1C8D}"/>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0CF24D88-F532-AE47-89AE-311EC47C7D8A}"/>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4D3CB0B-E1E8-A744-B815-F009A63738C6}"/>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B6F6EF0-2EF0-924F-B289-383B9FA5DB16}"/>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53D9E2F-E1A6-0A40-9544-4C3E7D667393}"/>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3064B79-1363-9F40-9357-29665A1C4E77}"/>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E7B1B2E-7AA3-2341-8024-88EEDB049D5C}"/>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028B7E05-E368-CA46-98A2-3883F067C868}"/>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1D19DCD-6A35-C046-9426-DC57AD224E71}"/>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6843D90-413A-5B4D-8FE7-287E0256B16F}"/>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8C6E6C9-981B-4044-A3A9-539BBA8BC9EE}"/>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645581-DC5F-1347-8087-62DEE8F05083}"/>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F1678FB-B23F-AF44-83A9-BD0BFE20AD09}"/>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68ACE8E-AB9B-7D42-9898-C5947365118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326643846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DE147BA-4589-2F41-99A6-473686F433F7}"/>
              </a:ext>
            </a:extLst>
          </p:cNvPr>
          <p:cNvSpPr>
            <a:spLocks noGrp="1"/>
          </p:cNvSpPr>
          <p:nvPr>
            <p:ph type="body" sz="quarter" idx="30"/>
          </p:nvPr>
        </p:nvSpPr>
        <p:spPr/>
        <p:txBody>
          <a:bodyPr/>
          <a:lstStyle/>
          <a:p>
            <a:pPr>
              <a:lnSpc>
                <a:spcPts val="3440"/>
              </a:lnSpc>
            </a:pPr>
            <a:r>
              <a:rPr lang="en-IE" sz="3200" dirty="0"/>
              <a:t>DIGITAL LEARNING </a:t>
            </a:r>
          </a:p>
          <a:p>
            <a:pPr>
              <a:lnSpc>
                <a:spcPts val="3440"/>
              </a:lnSpc>
            </a:pPr>
            <a:endParaRPr lang="en-IE" sz="3200" b="0" dirty="0">
              <a:solidFill>
                <a:schemeClr val="bg1"/>
              </a:solidFill>
            </a:endParaRPr>
          </a:p>
          <a:p>
            <a:pPr>
              <a:lnSpc>
                <a:spcPts val="2200"/>
              </a:lnSpc>
            </a:pPr>
            <a:r>
              <a:rPr lang="en-IE" sz="2200" b="0" dirty="0">
                <a:solidFill>
                  <a:schemeClr val="bg1"/>
                </a:solidFill>
              </a:rPr>
              <a:t>The importance of digital communication education in contemporary society</a:t>
            </a:r>
          </a:p>
        </p:txBody>
      </p:sp>
      <p:pic>
        <p:nvPicPr>
          <p:cNvPr id="5" name="Picture Placeholder 4">
            <a:extLst>
              <a:ext uri="{FF2B5EF4-FFF2-40B4-BE49-F238E27FC236}">
                <a16:creationId xmlns:a16="http://schemas.microsoft.com/office/drawing/2014/main" id="{8F9E5A93-2C08-084D-A2D9-6DC595667F62}"/>
              </a:ext>
            </a:extLst>
          </p:cNvPr>
          <p:cNvPicPr>
            <a:picLocks noGrp="1" noChangeAspect="1"/>
          </p:cNvPicPr>
          <p:nvPr>
            <p:ph type="pic" sz="quarter" idx="33"/>
          </p:nvPr>
        </p:nvPicPr>
        <p:blipFill rotWithShape="1">
          <a:blip r:embed="rId2" cstate="screen">
            <a:extLst>
              <a:ext uri="{28A0092B-C50C-407E-A947-70E740481C1C}">
                <a14:useLocalDpi xmlns:a14="http://schemas.microsoft.com/office/drawing/2010/main"/>
              </a:ext>
            </a:extLst>
          </a:blip>
          <a:srcRect/>
          <a:stretch/>
        </p:blipFill>
        <p:spPr/>
      </p:pic>
      <p:sp>
        <p:nvSpPr>
          <p:cNvPr id="6" name="Slide Number Placeholder 5">
            <a:extLst>
              <a:ext uri="{FF2B5EF4-FFF2-40B4-BE49-F238E27FC236}">
                <a16:creationId xmlns:a16="http://schemas.microsoft.com/office/drawing/2014/main" id="{C6941870-9919-8548-B578-417E163AF396}"/>
              </a:ext>
            </a:extLst>
          </p:cNvPr>
          <p:cNvSpPr>
            <a:spLocks noGrp="1"/>
          </p:cNvSpPr>
          <p:nvPr>
            <p:ph type="sldNum" sz="quarter" idx="4"/>
          </p:nvPr>
        </p:nvSpPr>
        <p:spPr/>
        <p:txBody>
          <a:bodyPr/>
          <a:lstStyle/>
          <a:p>
            <a:fld id="{CB2079F2-58AF-ED44-82D7-E04B2F6FD686}" type="slidenum">
              <a:rPr lang="en-US" smtClean="0"/>
              <a:pPr/>
              <a:t>5</a:t>
            </a:fld>
            <a:endParaRPr lang="en-US" dirty="0"/>
          </a:p>
        </p:txBody>
      </p:sp>
      <p:sp>
        <p:nvSpPr>
          <p:cNvPr id="9" name="Freeform 8">
            <a:extLst>
              <a:ext uri="{FF2B5EF4-FFF2-40B4-BE49-F238E27FC236}">
                <a16:creationId xmlns:a16="http://schemas.microsoft.com/office/drawing/2014/main" id="{30586861-046C-6248-A854-6B4D1742F93C}"/>
              </a:ext>
            </a:extLst>
          </p:cNvPr>
          <p:cNvSpPr/>
          <p:nvPr/>
        </p:nvSpPr>
        <p:spPr>
          <a:xfrm>
            <a:off x="4377240" y="7795498"/>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10" name="Group 9">
            <a:extLst>
              <a:ext uri="{FF2B5EF4-FFF2-40B4-BE49-F238E27FC236}">
                <a16:creationId xmlns:a16="http://schemas.microsoft.com/office/drawing/2014/main" id="{3249EF62-529C-D74E-BE57-6CF8A8C37D6A}"/>
              </a:ext>
            </a:extLst>
          </p:cNvPr>
          <p:cNvGrpSpPr/>
          <p:nvPr/>
        </p:nvGrpSpPr>
        <p:grpSpPr>
          <a:xfrm>
            <a:off x="3069472" y="8122156"/>
            <a:ext cx="2489167" cy="2491462"/>
            <a:chOff x="1901339" y="7627711"/>
            <a:chExt cx="2489167" cy="2491462"/>
          </a:xfrm>
        </p:grpSpPr>
        <p:sp>
          <p:nvSpPr>
            <p:cNvPr id="11" name="Freeform 10">
              <a:extLst>
                <a:ext uri="{FF2B5EF4-FFF2-40B4-BE49-F238E27FC236}">
                  <a16:creationId xmlns:a16="http://schemas.microsoft.com/office/drawing/2014/main" id="{6FC644E9-E38E-6441-925A-B8CA1145A27E}"/>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D845C1F-B52E-714E-B7AC-98B93A97E525}"/>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44A9231-4F20-594C-BBF3-718E1E3B56A5}"/>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A284904-6DE4-1044-A1F5-3D4915BB0DDA}"/>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ED42E1-39A6-5C4B-B526-E95EFEA6EF2E}"/>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F0BD4812-09D3-D447-BB8D-63C4861F0292}"/>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1DEA2C24-71EF-AA49-B3E4-10528E2778F1}"/>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88FCB97-6A71-3A4A-BD04-2026309C34BC}"/>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80D0EEF-B3EF-CF45-9496-B41354D227E1}"/>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306953A-092C-A346-839F-8FCD54AD5973}"/>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62768DD-AEAC-DC43-8033-5A2011B3439F}"/>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67E6445D-96CA-7845-BC56-0CC38CACD284}"/>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C35B35D-CB0B-B64B-9639-45AF3825A49B}"/>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E3261A79-DB51-5047-AF02-8D84AB97761E}"/>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23DB1D9-8A87-4341-B497-10A1A72C9CC2}"/>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7A23648-DADB-2642-81BC-99C6AEEDB2B6}"/>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E4044A0-E5F0-254D-A60D-30A22DCD0DC1}"/>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107AF3D2-3B07-744E-BBAB-B2C41E11566E}"/>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CDA69F3A-0100-5A44-B2AE-F8AB7DDA1F38}"/>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529AE8C-1F0A-B446-B2D3-873E1D5131CB}"/>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4977E56-5CF1-CE4E-80B5-EF4487B3155D}"/>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B7CEC9B-C46F-4047-9092-08BD87A0D02A}"/>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E75781CD-0F19-AF45-96A3-505BAB205701}"/>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BCD4487-4BE5-3148-B376-78A3A90B78AB}"/>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3" name="Text Placeholder 2">
            <a:extLst>
              <a:ext uri="{FF2B5EF4-FFF2-40B4-BE49-F238E27FC236}">
                <a16:creationId xmlns:a16="http://schemas.microsoft.com/office/drawing/2014/main" id="{2F655A64-9B6E-1BE2-9613-66BF37AA3090}"/>
              </a:ext>
            </a:extLst>
          </p:cNvPr>
          <p:cNvSpPr>
            <a:spLocks noGrp="1"/>
          </p:cNvSpPr>
          <p:nvPr>
            <p:ph type="body" sz="quarter" idx="32"/>
          </p:nvPr>
        </p:nvSpPr>
        <p:spPr>
          <a:xfrm>
            <a:off x="715876" y="3490332"/>
            <a:ext cx="2845968" cy="6150907"/>
          </a:xfrm>
        </p:spPr>
        <p:txBody>
          <a:bodyPr/>
          <a:lstStyle/>
          <a:p>
            <a:pPr algn="just"/>
            <a:r>
              <a:rPr lang="en-IE" dirty="0"/>
              <a:t>One of the characteristics of contemporary societies is the presence of information and communication technologies in all spheres of human relations: work, studies, friendships, family, tourism, business innovation. That is why in an information society - where most of us are immersed - demands digital literacy and changes the models, tools and languages ​​we need to learn. </a:t>
            </a:r>
          </a:p>
          <a:p>
            <a:pPr algn="just"/>
            <a:endParaRPr lang="en-IE" dirty="0"/>
          </a:p>
          <a:p>
            <a:pPr algn="just"/>
            <a:r>
              <a:rPr lang="en-IE" dirty="0"/>
              <a:t>This is not just a new way of reading and writing, but a different systematic way of accessing and processing information, of selecting it and of being able to produce new messages. In this way, it seems like a simple exchange in the instrumental literacy system in which we learn the foundations of the new artifacts that human beings are able to build. However, if we consider digital literacy as a right to a new communicative competence, we can see it as part of a multi- literacy process that achieves higher levels of social participation and a decrease in the digital divide between info-rich and info-poor.</a:t>
            </a:r>
          </a:p>
          <a:p>
            <a:pPr algn="just"/>
            <a:r>
              <a:rPr lang="en-IE" dirty="0"/>
              <a:t> </a:t>
            </a:r>
          </a:p>
          <a:p>
            <a:pPr algn="just"/>
            <a:r>
              <a:rPr lang="en-IE" dirty="0"/>
              <a:t>For this reason, it is important to reorient globalization in the use of the internet and other communication technologies towards the perception and construction of a cosmopolitan citizenry that is more inclusive in terms of cultural diversity, and free of racial, ethnic, geographical or gender prejudice. </a:t>
            </a:r>
          </a:p>
          <a:p>
            <a:pPr algn="just"/>
            <a:endParaRPr lang="en-US" dirty="0"/>
          </a:p>
        </p:txBody>
      </p:sp>
    </p:spTree>
    <p:extLst>
      <p:ext uri="{BB962C8B-B14F-4D97-AF65-F5344CB8AC3E}">
        <p14:creationId xmlns:p14="http://schemas.microsoft.com/office/powerpoint/2010/main" val="108220628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5">
            <a:extLst>
              <a:ext uri="{FF2B5EF4-FFF2-40B4-BE49-F238E27FC236}">
                <a16:creationId xmlns:a16="http://schemas.microsoft.com/office/drawing/2014/main" id="{3A6061F6-8962-DD49-93F4-0FA444A91B9A}"/>
              </a:ext>
            </a:extLst>
          </p:cNvPr>
          <p:cNvSpPr>
            <a:spLocks noGrp="1"/>
          </p:cNvSpPr>
          <p:nvPr>
            <p:ph type="sldNum" sz="quarter" idx="4"/>
          </p:nvPr>
        </p:nvSpPr>
        <p:spPr>
          <a:xfrm>
            <a:off x="6822322" y="10106819"/>
            <a:ext cx="357598" cy="266594"/>
          </a:xfrm>
        </p:spPr>
        <p:txBody>
          <a:bodyPr/>
          <a:lstStyle/>
          <a:p>
            <a:fld id="{CB2079F2-58AF-ED44-82D7-E04B2F6FD686}" type="slidenum">
              <a:rPr lang="en-US" smtClean="0"/>
              <a:pPr/>
              <a:t>50</a:t>
            </a:fld>
            <a:endParaRPr lang="en-US" dirty="0"/>
          </a:p>
        </p:txBody>
      </p:sp>
      <p:graphicFrame>
        <p:nvGraphicFramePr>
          <p:cNvPr id="55" name="Table 8">
            <a:extLst>
              <a:ext uri="{FF2B5EF4-FFF2-40B4-BE49-F238E27FC236}">
                <a16:creationId xmlns:a16="http://schemas.microsoft.com/office/drawing/2014/main" id="{8468F5C0-F57C-D444-BADA-8AFEA283826F}"/>
              </a:ext>
            </a:extLst>
          </p:cNvPr>
          <p:cNvGraphicFramePr>
            <a:graphicFrameLocks noGrp="1"/>
          </p:cNvGraphicFramePr>
          <p:nvPr>
            <p:extLst>
              <p:ext uri="{D42A27DB-BD31-4B8C-83A1-F6EECF244321}">
                <p14:modId xmlns:p14="http://schemas.microsoft.com/office/powerpoint/2010/main" val="2084028204"/>
              </p:ext>
            </p:extLst>
          </p:nvPr>
        </p:nvGraphicFramePr>
        <p:xfrm>
          <a:off x="379755" y="3159500"/>
          <a:ext cx="6603657" cy="5373915"/>
        </p:xfrm>
        <a:graphic>
          <a:graphicData uri="http://schemas.openxmlformats.org/drawingml/2006/table">
            <a:tbl>
              <a:tblPr firstRow="1" bandRow="1">
                <a:tableStyleId>{5C22544A-7EE6-4342-B048-85BDC9FD1C3A}</a:tableStyleId>
              </a:tblPr>
              <a:tblGrid>
                <a:gridCol w="2201219">
                  <a:extLst>
                    <a:ext uri="{9D8B030D-6E8A-4147-A177-3AD203B41FA5}">
                      <a16:colId xmlns:a16="http://schemas.microsoft.com/office/drawing/2014/main" val="490009965"/>
                    </a:ext>
                  </a:extLst>
                </a:gridCol>
                <a:gridCol w="434075">
                  <a:extLst>
                    <a:ext uri="{9D8B030D-6E8A-4147-A177-3AD203B41FA5}">
                      <a16:colId xmlns:a16="http://schemas.microsoft.com/office/drawing/2014/main" val="4141298583"/>
                    </a:ext>
                  </a:extLst>
                </a:gridCol>
                <a:gridCol w="3968363">
                  <a:extLst>
                    <a:ext uri="{9D8B030D-6E8A-4147-A177-3AD203B41FA5}">
                      <a16:colId xmlns:a16="http://schemas.microsoft.com/office/drawing/2014/main" val="771821577"/>
                    </a:ext>
                  </a:extLst>
                </a:gridCol>
              </a:tblGrid>
              <a:tr h="564602">
                <a:tc gridSpan="3">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400" b="1">
                          <a:solidFill>
                            <a:srgbClr val="F8A36A"/>
                          </a:solidFill>
                          <a:latin typeface="Calibri" panose="020F0502020204030204" pitchFamily="34" charset="0"/>
                          <a:cs typeface="Calibri" panose="020F0502020204030204" pitchFamily="34" charset="0"/>
                        </a:rPr>
                        <a:t>Name of experience</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255464908"/>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Country:</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gridSpan="2">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45641884"/>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Target persons:</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gridSpan="2">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endParaRPr lang="en-GB"/>
                    </a:p>
                  </a:txBody>
                  <a:tcPr/>
                </a:tc>
                <a:extLst>
                  <a:ext uri="{0D108BD9-81ED-4DB2-BD59-A6C34878D82A}">
                    <a16:rowId xmlns:a16="http://schemas.microsoft.com/office/drawing/2014/main" val="3021402464"/>
                  </a:ext>
                </a:extLst>
              </a:tr>
              <a:tr h="285541">
                <a:tc>
                  <a:txBody>
                    <a:bodyPr/>
                    <a:lstStyle/>
                    <a:p>
                      <a:pPr algn="l">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Territory:</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gridSpan="2">
                  <a:txBody>
                    <a:bodyPr/>
                    <a:lstStyle/>
                    <a:p>
                      <a:pPr algn="ctr">
                        <a:lnSpc>
                          <a:spcPct val="10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algn="ctr">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99080685"/>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Promoting organization</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gridSpan="2">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329710688"/>
                  </a:ext>
                </a:extLst>
              </a:tr>
              <a:tr h="285541">
                <a:tc rowSpan="3">
                  <a:txBody>
                    <a:bodyPr/>
                    <a:lstStyle/>
                    <a:p>
                      <a:pPr marL="0" algn="l" defTabSz="2072941" rtl="0" eaLnBrk="1" latinLnBrk="0" hangingPunct="1">
                        <a:lnSpc>
                          <a:spcPct val="10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Goals:</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1.</a:t>
                      </a: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291785998"/>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2.</a:t>
                      </a: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281318098"/>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3.</a:t>
                      </a: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71083779"/>
                  </a:ext>
                </a:extLst>
              </a:tr>
              <a:tr h="285541">
                <a:tc rowSpan="6">
                  <a:txBody>
                    <a:bodyPr/>
                    <a:lstStyle/>
                    <a:p>
                      <a:pPr marL="0" algn="l" defTabSz="2072941" rtl="0" eaLnBrk="1" latinLnBrk="0" hangingPunct="1">
                        <a:lnSpc>
                          <a:spcPct val="100000"/>
                        </a:lnSpc>
                        <a:spcAft>
                          <a:spcPts val="0"/>
                        </a:spcAft>
                      </a:pPr>
                      <a:r>
                        <a:rPr lang="en-LB" sz="1100" b="0" kern="1200">
                          <a:solidFill>
                            <a:schemeClr val="bg1"/>
                          </a:solidFill>
                          <a:latin typeface="Calibri" panose="020F0502020204030204" pitchFamily="34" charset="0"/>
                          <a:ea typeface="+mn-ea"/>
                          <a:cs typeface="Calibri" panose="020F0502020204030204" pitchFamily="34" charset="0"/>
                        </a:rPr>
                        <a:t>DigiComp Areas</a:t>
                      </a:r>
                    </a:p>
                    <a:p>
                      <a:pPr marL="0" algn="l" defTabSz="2072941" rtl="0" eaLnBrk="1" latinLnBrk="0" hangingPunct="1">
                        <a:lnSpc>
                          <a:spcPct val="100000"/>
                        </a:lnSpc>
                        <a:spcAft>
                          <a:spcPts val="0"/>
                        </a:spcAft>
                      </a:pPr>
                      <a:r>
                        <a:rPr lang="en-LB" sz="1100" b="0" kern="1200">
                          <a:solidFill>
                            <a:schemeClr val="bg1"/>
                          </a:solidFill>
                          <a:latin typeface="Calibri" panose="020F0502020204030204" pitchFamily="34" charset="0"/>
                          <a:ea typeface="+mn-ea"/>
                          <a:cs typeface="Calibri" panose="020F0502020204030204" pitchFamily="34" charset="0"/>
                        </a:rPr>
                        <a:t>(mark with an X)</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LB" sz="1100" b="0" kern="1200">
                          <a:solidFill>
                            <a:srgbClr val="F8A36A"/>
                          </a:solidFill>
                          <a:latin typeface="Calibri" panose="020F0502020204030204" pitchFamily="34" charset="0"/>
                          <a:ea typeface="+mn-ea"/>
                          <a:cs typeface="Calibri" panose="020F0502020204030204" pitchFamily="34" charset="0"/>
                        </a:rPr>
                        <a:t>Information and data literacy</a:t>
                      </a: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043002801"/>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50000"/>
                        </a:lnSpc>
                        <a:spcAft>
                          <a:spcPts val="800"/>
                        </a:spcAft>
                      </a:pPr>
                      <a:r>
                        <a:rPr lang="en-LB" sz="1100" b="0" kern="1200">
                          <a:solidFill>
                            <a:srgbClr val="F8A36A"/>
                          </a:solidFill>
                          <a:latin typeface="Calibri" panose="020F0502020204030204" pitchFamily="34" charset="0"/>
                          <a:ea typeface="+mn-ea"/>
                          <a:cs typeface="Calibri" panose="020F0502020204030204" pitchFamily="34" charset="0"/>
                        </a:rPr>
                        <a:t>Communication and collaboration</a:t>
                      </a: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189048953"/>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50000"/>
                        </a:lnSpc>
                        <a:spcAft>
                          <a:spcPts val="800"/>
                        </a:spcAft>
                      </a:pPr>
                      <a:r>
                        <a:rPr lang="en-LB" sz="1100" b="0" kern="1200">
                          <a:solidFill>
                            <a:srgbClr val="F8A36A"/>
                          </a:solidFill>
                          <a:latin typeface="Calibri" panose="020F0502020204030204" pitchFamily="34" charset="0"/>
                          <a:ea typeface="+mn-ea"/>
                          <a:cs typeface="Calibri" panose="020F0502020204030204" pitchFamily="34" charset="0"/>
                        </a:rPr>
                        <a:t>Digital content creation</a:t>
                      </a: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941254821"/>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50000"/>
                        </a:lnSpc>
                        <a:spcAft>
                          <a:spcPts val="800"/>
                        </a:spcAft>
                      </a:pPr>
                      <a:r>
                        <a:rPr lang="en-LB" sz="1100" b="0" kern="1200">
                          <a:solidFill>
                            <a:srgbClr val="F8A36A"/>
                          </a:solidFill>
                          <a:latin typeface="Calibri" panose="020F0502020204030204" pitchFamily="34" charset="0"/>
                          <a:ea typeface="+mn-ea"/>
                          <a:cs typeface="Calibri" panose="020F0502020204030204" pitchFamily="34" charset="0"/>
                        </a:rPr>
                        <a:t>Safety</a:t>
                      </a:r>
                      <a:r>
                        <a:rPr lang="en-LB" sz="1100" b="0" kern="1200">
                          <a:solidFill>
                            <a:schemeClr val="bg1"/>
                          </a:solidFill>
                          <a:latin typeface="Calibri" panose="020F0502020204030204" pitchFamily="34" charset="0"/>
                          <a:ea typeface="+mn-ea"/>
                          <a:cs typeface="Calibri" panose="020F0502020204030204" pitchFamily="34" charset="0"/>
                        </a:rPr>
                        <a:t> (risks and threats)</a:t>
                      </a: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759315686"/>
                  </a:ext>
                </a:extLst>
              </a:tr>
              <a:tr h="285541">
                <a:tc v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r>
                        <a:rPr lang="en-GB" sz="1100" b="0">
                          <a:solidFill>
                            <a:srgbClr val="F8A36A"/>
                          </a:solidFill>
                          <a:latin typeface="Calibri" panose="020F0502020204030204" pitchFamily="34" charset="0"/>
                          <a:cs typeface="Calibri" panose="020F0502020204030204" pitchFamily="34" charset="0"/>
                        </a:rPr>
                        <a:t>Safety</a:t>
                      </a:r>
                      <a:r>
                        <a:rPr lang="en-GB" sz="1100" b="0">
                          <a:solidFill>
                            <a:schemeClr val="bg1"/>
                          </a:solidFill>
                          <a:latin typeface="Calibri" panose="020F0502020204030204" pitchFamily="34" charset="0"/>
                          <a:cs typeface="Calibri" panose="020F0502020204030204" pitchFamily="34" charset="0"/>
                        </a:rPr>
                        <a:t> (to be aware of the environmental impact)</a:t>
                      </a: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105045037"/>
                  </a:ext>
                </a:extLst>
              </a:tr>
              <a:tr h="285541">
                <a:tc v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r>
                        <a:rPr lang="en-GB" sz="1100" b="0">
                          <a:solidFill>
                            <a:srgbClr val="F8A36A"/>
                          </a:solidFill>
                          <a:latin typeface="Calibri" panose="020F0502020204030204" pitchFamily="34" charset="0"/>
                          <a:cs typeface="Calibri" panose="020F0502020204030204" pitchFamily="34" charset="0"/>
                        </a:rPr>
                        <a:t>Problem solving </a:t>
                      </a:r>
                      <a:r>
                        <a:rPr lang="en-GB" sz="1100" b="0">
                          <a:solidFill>
                            <a:schemeClr val="bg1"/>
                          </a:solidFill>
                          <a:latin typeface="Calibri" panose="020F0502020204030204" pitchFamily="34" charset="0"/>
                          <a:cs typeface="Calibri" panose="020F0502020204030204" pitchFamily="34" charset="0"/>
                        </a:rPr>
                        <a:t>(identifying digital competence gaps)</a:t>
                      </a: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296836787"/>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Contact:</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r>
                        <a:rPr lang="en-GB" sz="1100" b="1">
                          <a:solidFill>
                            <a:srgbClr val="F8A36A"/>
                          </a:solidFill>
                          <a:latin typeface="Calibri" panose="020F0502020204030204" pitchFamily="34" charset="0"/>
                          <a:cs typeface="Calibri" panose="020F0502020204030204" pitchFamily="34" charset="0"/>
                        </a:rPr>
                        <a:t>Name</a:t>
                      </a:r>
                    </a:p>
                    <a:p>
                      <a:pPr algn="l"/>
                      <a:r>
                        <a:rPr lang="en-GB" sz="1100" b="0">
                          <a:solidFill>
                            <a:schemeClr val="bg1"/>
                          </a:solidFill>
                          <a:latin typeface="Calibri" panose="020F0502020204030204" pitchFamily="34" charset="0"/>
                          <a:cs typeface="Calibri" panose="020F0502020204030204" pitchFamily="34" charset="0"/>
                        </a:rPr>
                        <a:t>Contact person:</a:t>
                      </a:r>
                    </a:p>
                    <a:p>
                      <a:pPr algn="l"/>
                      <a:r>
                        <a:rPr lang="en-GB" sz="1100" b="0">
                          <a:solidFill>
                            <a:schemeClr val="bg1"/>
                          </a:solidFill>
                          <a:latin typeface="Calibri" panose="020F0502020204030204" pitchFamily="34" charset="0"/>
                          <a:cs typeface="Calibri" panose="020F0502020204030204" pitchFamily="34" charset="0"/>
                        </a:rPr>
                        <a:t>Address and location:</a:t>
                      </a:r>
                    </a:p>
                    <a:p>
                      <a:pPr algn="l"/>
                      <a:r>
                        <a:rPr lang="en-GB" sz="1100" b="0">
                          <a:solidFill>
                            <a:schemeClr val="bg1"/>
                          </a:solidFill>
                          <a:latin typeface="Calibri" panose="020F0502020204030204" pitchFamily="34" charset="0"/>
                          <a:cs typeface="Calibri" panose="020F0502020204030204" pitchFamily="34" charset="0"/>
                        </a:rPr>
                        <a:t>Phone:</a:t>
                      </a:r>
                    </a:p>
                    <a:p>
                      <a:pPr algn="l"/>
                      <a:r>
                        <a:rPr lang="en-GB" sz="1100" b="0">
                          <a:solidFill>
                            <a:schemeClr val="bg1"/>
                          </a:solidFill>
                          <a:latin typeface="Calibri" panose="020F0502020204030204" pitchFamily="34" charset="0"/>
                          <a:cs typeface="Calibri" panose="020F0502020204030204" pitchFamily="34" charset="0"/>
                        </a:rPr>
                        <a:t>E-mail:</a:t>
                      </a:r>
                    </a:p>
                    <a:p>
                      <a:pPr algn="l"/>
                      <a:r>
                        <a:rPr lang="en-GB" sz="1100" b="0">
                          <a:solidFill>
                            <a:schemeClr val="bg1"/>
                          </a:solidFill>
                          <a:latin typeface="Calibri" panose="020F0502020204030204" pitchFamily="34" charset="0"/>
                          <a:cs typeface="Calibri" panose="020F0502020204030204" pitchFamily="34" charset="0"/>
                        </a:rPr>
                        <a:t>Web:</a:t>
                      </a: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554230761"/>
                  </a:ext>
                </a:extLst>
              </a:tr>
            </a:tbl>
          </a:graphicData>
        </a:graphic>
      </p:graphicFrame>
      <p:sp>
        <p:nvSpPr>
          <p:cNvPr id="56" name="Text Placeholder 3">
            <a:extLst>
              <a:ext uri="{FF2B5EF4-FFF2-40B4-BE49-F238E27FC236}">
                <a16:creationId xmlns:a16="http://schemas.microsoft.com/office/drawing/2014/main" id="{0B906ED4-39BB-3E40-9BEA-9E3525020F9A}"/>
              </a:ext>
            </a:extLst>
          </p:cNvPr>
          <p:cNvSpPr txBox="1">
            <a:spLocks/>
          </p:cNvSpPr>
          <p:nvPr/>
        </p:nvSpPr>
        <p:spPr>
          <a:xfrm>
            <a:off x="722942" y="2993728"/>
            <a:ext cx="6113790"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gn="ctr">
              <a:buNone/>
            </a:pPr>
            <a:r>
              <a:rPr lang="en-GB" sz="2000" dirty="0">
                <a:solidFill>
                  <a:schemeClr val="bg1"/>
                </a:solidFill>
                <a:latin typeface="Calibri" panose="020F0502020204030204" pitchFamily="34" charset="0"/>
                <a:cs typeface="Calibri" panose="020F0502020204030204" pitchFamily="34" charset="0"/>
              </a:rPr>
              <a:t>GOOD PRACTICE REGISTRATION FORM</a:t>
            </a:r>
          </a:p>
        </p:txBody>
      </p:sp>
      <p:sp>
        <p:nvSpPr>
          <p:cNvPr id="57" name="Text Placeholder 3">
            <a:extLst>
              <a:ext uri="{FF2B5EF4-FFF2-40B4-BE49-F238E27FC236}">
                <a16:creationId xmlns:a16="http://schemas.microsoft.com/office/drawing/2014/main" id="{AD739C35-DCA2-9249-9F66-D9448B581C3E}"/>
              </a:ext>
            </a:extLst>
          </p:cNvPr>
          <p:cNvSpPr txBox="1">
            <a:spLocks/>
          </p:cNvSpPr>
          <p:nvPr/>
        </p:nvSpPr>
        <p:spPr>
          <a:xfrm>
            <a:off x="614022" y="8660247"/>
            <a:ext cx="6331631" cy="766103"/>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a:spcBef>
                <a:spcPts val="0"/>
              </a:spcBef>
            </a:pPr>
            <a:r>
              <a:rPr lang="en-IE" sz="1100" i="1" dirty="0">
                <a:solidFill>
                  <a:srgbClr val="000000"/>
                </a:solidFill>
              </a:rPr>
              <a:t>Figure 4. Template to register good practices on digital literacy for migrant women</a:t>
            </a:r>
          </a:p>
        </p:txBody>
      </p:sp>
      <p:grpSp>
        <p:nvGrpSpPr>
          <p:cNvPr id="58" name="Graphic 4">
            <a:extLst>
              <a:ext uri="{FF2B5EF4-FFF2-40B4-BE49-F238E27FC236}">
                <a16:creationId xmlns:a16="http://schemas.microsoft.com/office/drawing/2014/main" id="{0184766E-B9DA-2241-8D0E-96EB39891F0C}"/>
              </a:ext>
            </a:extLst>
          </p:cNvPr>
          <p:cNvGrpSpPr/>
          <p:nvPr/>
        </p:nvGrpSpPr>
        <p:grpSpPr>
          <a:xfrm>
            <a:off x="536533" y="796173"/>
            <a:ext cx="1441282" cy="751178"/>
            <a:chOff x="3597839" y="2127142"/>
            <a:chExt cx="4995739" cy="2603715"/>
          </a:xfrm>
        </p:grpSpPr>
        <p:sp>
          <p:nvSpPr>
            <p:cNvPr id="59" name="Freeform 58">
              <a:extLst>
                <a:ext uri="{FF2B5EF4-FFF2-40B4-BE49-F238E27FC236}">
                  <a16:creationId xmlns:a16="http://schemas.microsoft.com/office/drawing/2014/main" id="{D7F63028-2635-A24A-89E1-D37DEA88F954}"/>
                </a:ext>
              </a:extLst>
            </p:cNvPr>
            <p:cNvSpPr/>
            <p:nvPr/>
          </p:nvSpPr>
          <p:spPr>
            <a:xfrm>
              <a:off x="5648654" y="2253841"/>
              <a:ext cx="672760" cy="673013"/>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F8A36A"/>
            </a:solidFill>
            <a:ln w="5806"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A90AEEA-92B0-E542-8224-01A1A06A1836}"/>
                </a:ext>
              </a:extLst>
            </p:cNvPr>
            <p:cNvSpPr/>
            <p:nvPr/>
          </p:nvSpPr>
          <p:spPr>
            <a:xfrm>
              <a:off x="5048515" y="3753883"/>
              <a:ext cx="936519" cy="936872"/>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61" name="Graphic 4">
              <a:extLst>
                <a:ext uri="{FF2B5EF4-FFF2-40B4-BE49-F238E27FC236}">
                  <a16:creationId xmlns:a16="http://schemas.microsoft.com/office/drawing/2014/main" id="{027E5403-F878-8B44-AD20-810CDB1C0A8D}"/>
                </a:ext>
              </a:extLst>
            </p:cNvPr>
            <p:cNvGrpSpPr/>
            <p:nvPr/>
          </p:nvGrpSpPr>
          <p:grpSpPr>
            <a:xfrm>
              <a:off x="4503567" y="3664961"/>
              <a:ext cx="1064913" cy="1065896"/>
              <a:chOff x="4503567" y="3664961"/>
              <a:chExt cx="1064913" cy="1065896"/>
            </a:xfrm>
            <a:solidFill>
              <a:srgbClr val="F8A36A"/>
            </a:solidFill>
          </p:grpSpPr>
          <p:sp>
            <p:nvSpPr>
              <p:cNvPr id="174" name="Freeform 173">
                <a:extLst>
                  <a:ext uri="{FF2B5EF4-FFF2-40B4-BE49-F238E27FC236}">
                    <a16:creationId xmlns:a16="http://schemas.microsoft.com/office/drawing/2014/main" id="{984CAF68-D8AF-3B4A-8B0D-CF7670F9A949}"/>
                  </a:ext>
                </a:extLst>
              </p:cNvPr>
              <p:cNvSpPr/>
              <p:nvPr/>
            </p:nvSpPr>
            <p:spPr>
              <a:xfrm>
                <a:off x="4579093" y="3768994"/>
                <a:ext cx="140593" cy="154595"/>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343BE416-DE9B-094E-A4A5-526950C80F83}"/>
                  </a:ext>
                </a:extLst>
              </p:cNvPr>
              <p:cNvSpPr/>
              <p:nvPr/>
            </p:nvSpPr>
            <p:spPr>
              <a:xfrm>
                <a:off x="4522739" y="3700414"/>
                <a:ext cx="321855" cy="35452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1F6278F5-FBDC-2246-97FB-E14FCA57E204}"/>
                  </a:ext>
                </a:extLst>
              </p:cNvPr>
              <p:cNvSpPr/>
              <p:nvPr/>
            </p:nvSpPr>
            <p:spPr>
              <a:xfrm>
                <a:off x="4505891" y="3675423"/>
                <a:ext cx="423525" cy="466692"/>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77E44F21-AD20-3A4F-8C07-C413A7453DF1}"/>
                  </a:ext>
                </a:extLst>
              </p:cNvPr>
              <p:cNvSpPr/>
              <p:nvPr/>
            </p:nvSpPr>
            <p:spPr>
              <a:xfrm>
                <a:off x="4503567" y="3665542"/>
                <a:ext cx="497888" cy="548058"/>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A9EC7728-C436-8B42-8D44-9D427B042AC1}"/>
                  </a:ext>
                </a:extLst>
              </p:cNvPr>
              <p:cNvSpPr/>
              <p:nvPr/>
            </p:nvSpPr>
            <p:spPr>
              <a:xfrm>
                <a:off x="4505310" y="3664961"/>
                <a:ext cx="558890" cy="611989"/>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A1BB4485-D3E6-1D47-B705-E9599ACC2F45}"/>
                  </a:ext>
                </a:extLst>
              </p:cNvPr>
              <p:cNvSpPr/>
              <p:nvPr/>
            </p:nvSpPr>
            <p:spPr>
              <a:xfrm>
                <a:off x="4514025" y="3667867"/>
                <a:ext cx="607691" cy="666039"/>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E03B0EE7-679F-8B43-9F59-EBE39D901449}"/>
                  </a:ext>
                </a:extLst>
              </p:cNvPr>
              <p:cNvSpPr/>
              <p:nvPr/>
            </p:nvSpPr>
            <p:spPr>
              <a:xfrm>
                <a:off x="4527968" y="3676004"/>
                <a:ext cx="646035" cy="708466"/>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EB159D47-3C56-0C40-9547-AADF06D6374F}"/>
                  </a:ext>
                </a:extLst>
              </p:cNvPr>
              <p:cNvSpPr/>
              <p:nvPr/>
            </p:nvSpPr>
            <p:spPr>
              <a:xfrm>
                <a:off x="4545978" y="3689371"/>
                <a:ext cx="676827" cy="741594"/>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3C8497FB-5CEE-8040-B5F2-2DFFAD4AB23A}"/>
                  </a:ext>
                </a:extLst>
              </p:cNvPr>
              <p:cNvSpPr/>
              <p:nvPr/>
            </p:nvSpPr>
            <p:spPr>
              <a:xfrm>
                <a:off x="4567474" y="3706807"/>
                <a:ext cx="700065" cy="767747"/>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DED5B0B1-78A1-1543-8107-047DFA8C1166}"/>
                  </a:ext>
                </a:extLst>
              </p:cNvPr>
              <p:cNvSpPr/>
              <p:nvPr/>
            </p:nvSpPr>
            <p:spPr>
              <a:xfrm>
                <a:off x="4593036" y="3727729"/>
                <a:ext cx="717494" cy="786345"/>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077BDB74-F237-D24C-95E1-A3628E63FC65}"/>
                  </a:ext>
                </a:extLst>
              </p:cNvPr>
              <p:cNvSpPr/>
              <p:nvPr/>
            </p:nvSpPr>
            <p:spPr>
              <a:xfrm>
                <a:off x="4620922" y="3752139"/>
                <a:ext cx="727952" cy="798550"/>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E898E270-BDB3-D346-A52E-8A70CD93DF58}"/>
                  </a:ext>
                </a:extLst>
              </p:cNvPr>
              <p:cNvSpPr/>
              <p:nvPr/>
            </p:nvSpPr>
            <p:spPr>
              <a:xfrm>
                <a:off x="4651714" y="3779455"/>
                <a:ext cx="733761" cy="804362"/>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92A24D63-8DEE-7048-A4E7-F4999092DCCB}"/>
                  </a:ext>
                </a:extLst>
              </p:cNvPr>
              <p:cNvSpPr/>
              <p:nvPr/>
            </p:nvSpPr>
            <p:spPr>
              <a:xfrm>
                <a:off x="4685410" y="3809677"/>
                <a:ext cx="733181" cy="804943"/>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9A896A05-23C2-DA4E-A76B-E477D3E0D9F0}"/>
                  </a:ext>
                </a:extLst>
              </p:cNvPr>
              <p:cNvSpPr/>
              <p:nvPr/>
            </p:nvSpPr>
            <p:spPr>
              <a:xfrm>
                <a:off x="4721430" y="3843385"/>
                <a:ext cx="728533" cy="798550"/>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42663581-62D4-9B42-BAAA-BAC262F19A0F}"/>
                  </a:ext>
                </a:extLst>
              </p:cNvPr>
              <p:cNvSpPr/>
              <p:nvPr/>
            </p:nvSpPr>
            <p:spPr>
              <a:xfrm>
                <a:off x="4760355" y="3879419"/>
                <a:ext cx="718076" cy="786926"/>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C7721AC0-B08B-A24C-83B2-8001169EB092}"/>
                  </a:ext>
                </a:extLst>
              </p:cNvPr>
              <p:cNvSpPr/>
              <p:nvPr/>
            </p:nvSpPr>
            <p:spPr>
              <a:xfrm>
                <a:off x="4802184" y="3918940"/>
                <a:ext cx="701227" cy="768328"/>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BC1E08BD-CF57-FF4E-B5A3-CC7F970B158B}"/>
                  </a:ext>
                </a:extLst>
              </p:cNvPr>
              <p:cNvSpPr/>
              <p:nvPr/>
            </p:nvSpPr>
            <p:spPr>
              <a:xfrm>
                <a:off x="4847500" y="3961948"/>
                <a:ext cx="677408" cy="743337"/>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DC6CD0B8-B42D-1D48-AFAE-70360E22CB53}"/>
                  </a:ext>
                </a:extLst>
              </p:cNvPr>
              <p:cNvSpPr/>
              <p:nvPr/>
            </p:nvSpPr>
            <p:spPr>
              <a:xfrm>
                <a:off x="4895720" y="4008442"/>
                <a:ext cx="647197" cy="710209"/>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A1A91EFB-EDB9-D245-9061-B40C9C6BB5E0}"/>
                  </a:ext>
                </a:extLst>
              </p:cNvPr>
              <p:cNvSpPr/>
              <p:nvPr/>
            </p:nvSpPr>
            <p:spPr>
              <a:xfrm>
                <a:off x="4948007" y="4059587"/>
                <a:ext cx="608853" cy="667201"/>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89AA7017-1A4E-1B43-9713-8D590820C093}"/>
                  </a:ext>
                </a:extLst>
              </p:cNvPr>
              <p:cNvSpPr/>
              <p:nvPr/>
            </p:nvSpPr>
            <p:spPr>
              <a:xfrm>
                <a:off x="5004942" y="4115962"/>
                <a:ext cx="560633" cy="614895"/>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AE82BEC-A087-D542-B6C7-D561FF62709B}"/>
                  </a:ext>
                </a:extLst>
              </p:cNvPr>
              <p:cNvSpPr/>
              <p:nvPr/>
            </p:nvSpPr>
            <p:spPr>
              <a:xfrm>
                <a:off x="5067687" y="4178149"/>
                <a:ext cx="500794" cy="550964"/>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C4D910A8-859A-A94A-A53F-5DAC988ACBBE}"/>
                  </a:ext>
                </a:extLst>
              </p:cNvPr>
              <p:cNvSpPr/>
              <p:nvPr/>
            </p:nvSpPr>
            <p:spPr>
              <a:xfrm>
                <a:off x="5138565" y="4249635"/>
                <a:ext cx="427011" cy="470179"/>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58E77B2F-C7BD-8748-ADA6-68753929CE79}"/>
                  </a:ext>
                </a:extLst>
              </p:cNvPr>
              <p:cNvSpPr/>
              <p:nvPr/>
            </p:nvSpPr>
            <p:spPr>
              <a:xfrm>
                <a:off x="5223386" y="4336231"/>
                <a:ext cx="326503" cy="359754"/>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F48B2B50-A7A9-024F-9F3B-5C1ADDC6EFF8}"/>
                  </a:ext>
                </a:extLst>
              </p:cNvPr>
              <p:cNvSpPr/>
              <p:nvPr/>
            </p:nvSpPr>
            <p:spPr>
              <a:xfrm>
                <a:off x="5344808" y="4463511"/>
                <a:ext cx="152213" cy="167381"/>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62" name="Freeform 61">
              <a:extLst>
                <a:ext uri="{FF2B5EF4-FFF2-40B4-BE49-F238E27FC236}">
                  <a16:creationId xmlns:a16="http://schemas.microsoft.com/office/drawing/2014/main" id="{100B2709-87E1-6F49-B4EA-53F549CF4DBC}"/>
                </a:ext>
              </a:extLst>
            </p:cNvPr>
            <p:cNvSpPr/>
            <p:nvPr/>
          </p:nvSpPr>
          <p:spPr>
            <a:xfrm>
              <a:off x="3597839" y="3318574"/>
              <a:ext cx="929548" cy="929898"/>
            </a:xfrm>
            <a:custGeom>
              <a:avLst/>
              <a:gdLst>
                <a:gd name="connsiteX0" fmla="*/ 464774 w 929548"/>
                <a:gd name="connsiteY0" fmla="*/ 929898 h 929898"/>
                <a:gd name="connsiteX1" fmla="*/ 0 w 929548"/>
                <a:gd name="connsiteY1" fmla="*/ 464949 h 929898"/>
                <a:gd name="connsiteX2" fmla="*/ 464774 w 929548"/>
                <a:gd name="connsiteY2" fmla="*/ 0 h 929898"/>
                <a:gd name="connsiteX3" fmla="*/ 929548 w 929548"/>
                <a:gd name="connsiteY3" fmla="*/ 464949 h 929898"/>
                <a:gd name="connsiteX4" fmla="*/ 464774 w 929548"/>
                <a:gd name="connsiteY4" fmla="*/ 929898 h 929898"/>
                <a:gd name="connsiteX5" fmla="*/ 464774 w 929548"/>
                <a:gd name="connsiteY5" fmla="*/ 12786 h 929898"/>
                <a:gd name="connsiteX6" fmla="*/ 12781 w 929548"/>
                <a:gd name="connsiteY6" fmla="*/ 464949 h 929898"/>
                <a:gd name="connsiteX7" fmla="*/ 464774 w 929548"/>
                <a:gd name="connsiteY7" fmla="*/ 917112 h 929898"/>
                <a:gd name="connsiteX8" fmla="*/ 916767 w 929548"/>
                <a:gd name="connsiteY8" fmla="*/ 464949 h 929898"/>
                <a:gd name="connsiteX9" fmla="*/ 464774 w 929548"/>
                <a:gd name="connsiteY9" fmla="*/ 12786 h 92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8" h="929898">
                  <a:moveTo>
                    <a:pt x="464774" y="929898"/>
                  </a:moveTo>
                  <a:cubicBezTo>
                    <a:pt x="208567" y="929898"/>
                    <a:pt x="0" y="721252"/>
                    <a:pt x="0" y="464949"/>
                  </a:cubicBezTo>
                  <a:cubicBezTo>
                    <a:pt x="0" y="208646"/>
                    <a:pt x="208567" y="0"/>
                    <a:pt x="464774" y="0"/>
                  </a:cubicBezTo>
                  <a:cubicBezTo>
                    <a:pt x="720981" y="0"/>
                    <a:pt x="929548" y="208646"/>
                    <a:pt x="929548" y="464949"/>
                  </a:cubicBezTo>
                  <a:cubicBezTo>
                    <a:pt x="929548" y="721252"/>
                    <a:pt x="720981" y="929898"/>
                    <a:pt x="464774" y="929898"/>
                  </a:cubicBezTo>
                  <a:close/>
                  <a:moveTo>
                    <a:pt x="464774" y="12786"/>
                  </a:moveTo>
                  <a:cubicBezTo>
                    <a:pt x="215539" y="12786"/>
                    <a:pt x="12781" y="215620"/>
                    <a:pt x="12781" y="464949"/>
                  </a:cubicBezTo>
                  <a:cubicBezTo>
                    <a:pt x="12781" y="714278"/>
                    <a:pt x="215539" y="917112"/>
                    <a:pt x="464774" y="917112"/>
                  </a:cubicBezTo>
                  <a:cubicBezTo>
                    <a:pt x="714009" y="917112"/>
                    <a:pt x="916767" y="714278"/>
                    <a:pt x="916767" y="464949"/>
                  </a:cubicBezTo>
                  <a:cubicBezTo>
                    <a:pt x="916767" y="215620"/>
                    <a:pt x="714009" y="12786"/>
                    <a:pt x="464774" y="12786"/>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BA47F2B8-9ADF-7D42-8446-3D7DE386D397}"/>
                </a:ext>
              </a:extLst>
            </p:cNvPr>
            <p:cNvSpPr/>
            <p:nvPr/>
          </p:nvSpPr>
          <p:spPr>
            <a:xfrm>
              <a:off x="3744243" y="3079125"/>
              <a:ext cx="1240946" cy="1241414"/>
            </a:xfrm>
            <a:custGeom>
              <a:avLst/>
              <a:gdLst>
                <a:gd name="connsiteX0" fmla="*/ 1240947 w 1240946"/>
                <a:gd name="connsiteY0" fmla="*/ 620707 h 1241414"/>
                <a:gd name="connsiteX1" fmla="*/ 620473 w 1240946"/>
                <a:gd name="connsiteY1" fmla="*/ 1241414 h 1241414"/>
                <a:gd name="connsiteX2" fmla="*/ 0 w 1240946"/>
                <a:gd name="connsiteY2" fmla="*/ 620707 h 1241414"/>
                <a:gd name="connsiteX3" fmla="*/ 620473 w 1240946"/>
                <a:gd name="connsiteY3" fmla="*/ 0 h 1241414"/>
                <a:gd name="connsiteX4" fmla="*/ 1240947 w 1240946"/>
                <a:gd name="connsiteY4" fmla="*/ 620707 h 124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946" h="1241414">
                  <a:moveTo>
                    <a:pt x="1240947" y="620707"/>
                  </a:moveTo>
                  <a:cubicBezTo>
                    <a:pt x="1240947" y="963514"/>
                    <a:pt x="963151" y="1241414"/>
                    <a:pt x="620473" y="1241414"/>
                  </a:cubicBezTo>
                  <a:cubicBezTo>
                    <a:pt x="277795" y="1241414"/>
                    <a:pt x="0" y="963514"/>
                    <a:pt x="0" y="620707"/>
                  </a:cubicBezTo>
                  <a:cubicBezTo>
                    <a:pt x="0" y="277900"/>
                    <a:pt x="277795" y="0"/>
                    <a:pt x="620473" y="0"/>
                  </a:cubicBezTo>
                  <a:cubicBezTo>
                    <a:pt x="963151" y="0"/>
                    <a:pt x="1240947" y="277900"/>
                    <a:pt x="1240947" y="620707"/>
                  </a:cubicBezTo>
                  <a:close/>
                </a:path>
              </a:pathLst>
            </a:custGeom>
            <a:solidFill>
              <a:srgbClr val="0576AE"/>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6A9796-946E-5F4A-9B4D-04BFA43B55A2}"/>
                </a:ext>
              </a:extLst>
            </p:cNvPr>
            <p:cNvSpPr/>
            <p:nvPr/>
          </p:nvSpPr>
          <p:spPr>
            <a:xfrm>
              <a:off x="5730570" y="2670841"/>
              <a:ext cx="1193743" cy="119123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7AB5E1"/>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3FD6102-25A7-A641-ABDE-D8BEDF7DAD33}"/>
                </a:ext>
              </a:extLst>
            </p:cNvPr>
            <p:cNvSpPr/>
            <p:nvPr/>
          </p:nvSpPr>
          <p:spPr>
            <a:xfrm>
              <a:off x="4254913" y="3535450"/>
              <a:ext cx="701227" cy="700110"/>
            </a:xfrm>
            <a:custGeom>
              <a:avLst/>
              <a:gdLst>
                <a:gd name="connsiteX0" fmla="*/ 701228 w 701227"/>
                <a:gd name="connsiteY0" fmla="*/ 350944 h 700110"/>
                <a:gd name="connsiteX1" fmla="*/ 701228 w 701227"/>
                <a:gd name="connsiteY1" fmla="*/ 350944 h 700110"/>
                <a:gd name="connsiteX2" fmla="*/ 701228 w 701227"/>
                <a:gd name="connsiteY2" fmla="*/ 355012 h 700110"/>
                <a:gd name="connsiteX3" fmla="*/ 701228 w 701227"/>
                <a:gd name="connsiteY3" fmla="*/ 350944 h 700110"/>
                <a:gd name="connsiteX4" fmla="*/ 701228 w 701227"/>
                <a:gd name="connsiteY4" fmla="*/ 350944 h 700110"/>
                <a:gd name="connsiteX5" fmla="*/ 581 w 701227"/>
                <a:gd name="connsiteY5" fmla="*/ 331765 h 700110"/>
                <a:gd name="connsiteX6" fmla="*/ 4067 w 701227"/>
                <a:gd name="connsiteY6" fmla="*/ 336414 h 700110"/>
                <a:gd name="connsiteX7" fmla="*/ 0 w 701227"/>
                <a:gd name="connsiteY7" fmla="*/ 339901 h 700110"/>
                <a:gd name="connsiteX8" fmla="*/ 0 w 701227"/>
                <a:gd name="connsiteY8" fmla="*/ 339901 h 700110"/>
                <a:gd name="connsiteX9" fmla="*/ 581 w 701227"/>
                <a:gd name="connsiteY9" fmla="*/ 331765 h 700110"/>
                <a:gd name="connsiteX10" fmla="*/ 581 w 701227"/>
                <a:gd name="connsiteY10" fmla="*/ 331765 h 700110"/>
                <a:gd name="connsiteX11" fmla="*/ 581 w 701227"/>
                <a:gd name="connsiteY11" fmla="*/ 331765 h 700110"/>
                <a:gd name="connsiteX12" fmla="*/ 13943 w 701227"/>
                <a:gd name="connsiteY12" fmla="*/ 250980 h 700110"/>
                <a:gd name="connsiteX13" fmla="*/ 16848 w 701227"/>
                <a:gd name="connsiteY13" fmla="*/ 255629 h 700110"/>
                <a:gd name="connsiteX14" fmla="*/ 12201 w 701227"/>
                <a:gd name="connsiteY14" fmla="*/ 256210 h 700110"/>
                <a:gd name="connsiteX15" fmla="*/ 13943 w 701227"/>
                <a:gd name="connsiteY15" fmla="*/ 250980 h 700110"/>
                <a:gd name="connsiteX16" fmla="*/ 13943 w 701227"/>
                <a:gd name="connsiteY16" fmla="*/ 250980 h 700110"/>
                <a:gd name="connsiteX17" fmla="*/ 16267 w 701227"/>
                <a:gd name="connsiteY17" fmla="*/ 313167 h 700110"/>
                <a:gd name="connsiteX18" fmla="*/ 8715 w 701227"/>
                <a:gd name="connsiteY18" fmla="*/ 314329 h 700110"/>
                <a:gd name="connsiteX19" fmla="*/ 8715 w 701227"/>
                <a:gd name="connsiteY19" fmla="*/ 309679 h 700110"/>
                <a:gd name="connsiteX20" fmla="*/ 16267 w 701227"/>
                <a:gd name="connsiteY20" fmla="*/ 313167 h 700110"/>
                <a:gd name="connsiteX21" fmla="*/ 16267 w 701227"/>
                <a:gd name="connsiteY21" fmla="*/ 313167 h 700110"/>
                <a:gd name="connsiteX22" fmla="*/ 26144 w 701227"/>
                <a:gd name="connsiteY22" fmla="*/ 226570 h 700110"/>
                <a:gd name="connsiteX23" fmla="*/ 30210 w 701227"/>
                <a:gd name="connsiteY23" fmla="*/ 231800 h 700110"/>
                <a:gd name="connsiteX24" fmla="*/ 24982 w 701227"/>
                <a:gd name="connsiteY24" fmla="*/ 235869 h 700110"/>
                <a:gd name="connsiteX25" fmla="*/ 26144 w 701227"/>
                <a:gd name="connsiteY25" fmla="*/ 226570 h 700110"/>
                <a:gd name="connsiteX26" fmla="*/ 26144 w 701227"/>
                <a:gd name="connsiteY26" fmla="*/ 226570 h 700110"/>
                <a:gd name="connsiteX27" fmla="*/ 15105 w 701227"/>
                <a:gd name="connsiteY27" fmla="*/ 370704 h 700110"/>
                <a:gd name="connsiteX28" fmla="*/ 7553 w 701227"/>
                <a:gd name="connsiteY28" fmla="*/ 373029 h 700110"/>
                <a:gd name="connsiteX29" fmla="*/ 15105 w 701227"/>
                <a:gd name="connsiteY29" fmla="*/ 370704 h 700110"/>
                <a:gd name="connsiteX30" fmla="*/ 15105 w 701227"/>
                <a:gd name="connsiteY30" fmla="*/ 370704 h 700110"/>
                <a:gd name="connsiteX31" fmla="*/ 23820 w 701227"/>
                <a:gd name="connsiteY31" fmla="*/ 285851 h 700110"/>
                <a:gd name="connsiteX32" fmla="*/ 29048 w 701227"/>
                <a:gd name="connsiteY32" fmla="*/ 292244 h 700110"/>
                <a:gd name="connsiteX33" fmla="*/ 23820 w 701227"/>
                <a:gd name="connsiteY33" fmla="*/ 294569 h 700110"/>
                <a:gd name="connsiteX34" fmla="*/ 23820 w 701227"/>
                <a:gd name="connsiteY34" fmla="*/ 285851 h 700110"/>
                <a:gd name="connsiteX35" fmla="*/ 23820 w 701227"/>
                <a:gd name="connsiteY35" fmla="*/ 285851 h 700110"/>
                <a:gd name="connsiteX36" fmla="*/ 11619 w 701227"/>
                <a:gd name="connsiteY36" fmla="*/ 428822 h 700110"/>
                <a:gd name="connsiteX37" fmla="*/ 9877 w 701227"/>
                <a:gd name="connsiteY37" fmla="*/ 433472 h 700110"/>
                <a:gd name="connsiteX38" fmla="*/ 8715 w 701227"/>
                <a:gd name="connsiteY38" fmla="*/ 427660 h 700110"/>
                <a:gd name="connsiteX39" fmla="*/ 11619 w 701227"/>
                <a:gd name="connsiteY39" fmla="*/ 428822 h 700110"/>
                <a:gd name="connsiteX40" fmla="*/ 11619 w 701227"/>
                <a:gd name="connsiteY40" fmla="*/ 428822 h 700110"/>
                <a:gd name="connsiteX41" fmla="*/ 42411 w 701227"/>
                <a:gd name="connsiteY41" fmla="*/ 207972 h 700110"/>
                <a:gd name="connsiteX42" fmla="*/ 34858 w 701227"/>
                <a:gd name="connsiteY42" fmla="*/ 209134 h 700110"/>
                <a:gd name="connsiteX43" fmla="*/ 42411 w 701227"/>
                <a:gd name="connsiteY43" fmla="*/ 207972 h 700110"/>
                <a:gd name="connsiteX44" fmla="*/ 42411 w 701227"/>
                <a:gd name="connsiteY44" fmla="*/ 207972 h 700110"/>
                <a:gd name="connsiteX45" fmla="*/ 24401 w 701227"/>
                <a:gd name="connsiteY45" fmla="*/ 343969 h 700110"/>
                <a:gd name="connsiteX46" fmla="*/ 29048 w 701227"/>
                <a:gd name="connsiteY46" fmla="*/ 349200 h 700110"/>
                <a:gd name="connsiteX47" fmla="*/ 23239 w 701227"/>
                <a:gd name="connsiteY47" fmla="*/ 353268 h 700110"/>
                <a:gd name="connsiteX48" fmla="*/ 18010 w 701227"/>
                <a:gd name="connsiteY48" fmla="*/ 347456 h 700110"/>
                <a:gd name="connsiteX49" fmla="*/ 24401 w 701227"/>
                <a:gd name="connsiteY49" fmla="*/ 343969 h 700110"/>
                <a:gd name="connsiteX50" fmla="*/ 24401 w 701227"/>
                <a:gd name="connsiteY50" fmla="*/ 343969 h 700110"/>
                <a:gd name="connsiteX51" fmla="*/ 41830 w 701227"/>
                <a:gd name="connsiteY51" fmla="*/ 266090 h 700110"/>
                <a:gd name="connsiteX52" fmla="*/ 36020 w 701227"/>
                <a:gd name="connsiteY52" fmla="*/ 273065 h 700110"/>
                <a:gd name="connsiteX53" fmla="*/ 32534 w 701227"/>
                <a:gd name="connsiteY53" fmla="*/ 264928 h 700110"/>
                <a:gd name="connsiteX54" fmla="*/ 41830 w 701227"/>
                <a:gd name="connsiteY54" fmla="*/ 266090 h 700110"/>
                <a:gd name="connsiteX55" fmla="*/ 41830 w 701227"/>
                <a:gd name="connsiteY55" fmla="*/ 266090 h 700110"/>
                <a:gd name="connsiteX56" fmla="*/ 54030 w 701227"/>
                <a:gd name="connsiteY56" fmla="*/ 183562 h 700110"/>
                <a:gd name="connsiteX57" fmla="*/ 51125 w 701227"/>
                <a:gd name="connsiteY57" fmla="*/ 188793 h 700110"/>
                <a:gd name="connsiteX58" fmla="*/ 47059 w 701227"/>
                <a:gd name="connsiteY58" fmla="*/ 183562 h 700110"/>
                <a:gd name="connsiteX59" fmla="*/ 54030 w 701227"/>
                <a:gd name="connsiteY59" fmla="*/ 183562 h 700110"/>
                <a:gd name="connsiteX60" fmla="*/ 54030 w 701227"/>
                <a:gd name="connsiteY60" fmla="*/ 183562 h 700110"/>
                <a:gd name="connsiteX61" fmla="*/ 22658 w 701227"/>
                <a:gd name="connsiteY61" fmla="*/ 401507 h 700110"/>
                <a:gd name="connsiteX62" fmla="*/ 26725 w 701227"/>
                <a:gd name="connsiteY62" fmla="*/ 407900 h 700110"/>
                <a:gd name="connsiteX63" fmla="*/ 22077 w 701227"/>
                <a:gd name="connsiteY63" fmla="*/ 411968 h 700110"/>
                <a:gd name="connsiteX64" fmla="*/ 18010 w 701227"/>
                <a:gd name="connsiteY64" fmla="*/ 405575 h 700110"/>
                <a:gd name="connsiteX65" fmla="*/ 22658 w 701227"/>
                <a:gd name="connsiteY65" fmla="*/ 401507 h 700110"/>
                <a:gd name="connsiteX66" fmla="*/ 22658 w 701227"/>
                <a:gd name="connsiteY66" fmla="*/ 401507 h 700110"/>
                <a:gd name="connsiteX67" fmla="*/ 39506 w 701227"/>
                <a:gd name="connsiteY67" fmla="*/ 321884 h 700110"/>
                <a:gd name="connsiteX68" fmla="*/ 32534 w 701227"/>
                <a:gd name="connsiteY68" fmla="*/ 328859 h 700110"/>
                <a:gd name="connsiteX69" fmla="*/ 39506 w 701227"/>
                <a:gd name="connsiteY69" fmla="*/ 321884 h 700110"/>
                <a:gd name="connsiteX70" fmla="*/ 39506 w 701227"/>
                <a:gd name="connsiteY70" fmla="*/ 321884 h 700110"/>
                <a:gd name="connsiteX71" fmla="*/ 53449 w 701227"/>
                <a:gd name="connsiteY71" fmla="*/ 241099 h 700110"/>
                <a:gd name="connsiteX72" fmla="*/ 44735 w 701227"/>
                <a:gd name="connsiteY72" fmla="*/ 245749 h 700110"/>
                <a:gd name="connsiteX73" fmla="*/ 53449 w 701227"/>
                <a:gd name="connsiteY73" fmla="*/ 241099 h 700110"/>
                <a:gd name="connsiteX74" fmla="*/ 53449 w 701227"/>
                <a:gd name="connsiteY74" fmla="*/ 241099 h 700110"/>
                <a:gd name="connsiteX75" fmla="*/ 21496 w 701227"/>
                <a:gd name="connsiteY75" fmla="*/ 461950 h 700110"/>
                <a:gd name="connsiteX76" fmla="*/ 23239 w 701227"/>
                <a:gd name="connsiteY76" fmla="*/ 468343 h 700110"/>
                <a:gd name="connsiteX77" fmla="*/ 20915 w 701227"/>
                <a:gd name="connsiteY77" fmla="*/ 468343 h 700110"/>
                <a:gd name="connsiteX78" fmla="*/ 18591 w 701227"/>
                <a:gd name="connsiteY78" fmla="*/ 462532 h 700110"/>
                <a:gd name="connsiteX79" fmla="*/ 21496 w 701227"/>
                <a:gd name="connsiteY79" fmla="*/ 461950 h 700110"/>
                <a:gd name="connsiteX80" fmla="*/ 21496 w 701227"/>
                <a:gd name="connsiteY80" fmla="*/ 461950 h 700110"/>
                <a:gd name="connsiteX81" fmla="*/ 66811 w 701227"/>
                <a:gd name="connsiteY81" fmla="*/ 160315 h 700110"/>
                <a:gd name="connsiteX82" fmla="*/ 59840 w 701227"/>
                <a:gd name="connsiteY82" fmla="*/ 162639 h 700110"/>
                <a:gd name="connsiteX83" fmla="*/ 66811 w 701227"/>
                <a:gd name="connsiteY83" fmla="*/ 160315 h 700110"/>
                <a:gd name="connsiteX84" fmla="*/ 66811 w 701227"/>
                <a:gd name="connsiteY84" fmla="*/ 160315 h 700110"/>
                <a:gd name="connsiteX85" fmla="*/ 38925 w 701227"/>
                <a:gd name="connsiteY85" fmla="*/ 383490 h 700110"/>
                <a:gd name="connsiteX86" fmla="*/ 29048 w 701227"/>
                <a:gd name="connsiteY86" fmla="*/ 384652 h 700110"/>
                <a:gd name="connsiteX87" fmla="*/ 38925 w 701227"/>
                <a:gd name="connsiteY87" fmla="*/ 383490 h 700110"/>
                <a:gd name="connsiteX88" fmla="*/ 38925 w 701227"/>
                <a:gd name="connsiteY88" fmla="*/ 383490 h 700110"/>
                <a:gd name="connsiteX89" fmla="*/ 52868 w 701227"/>
                <a:gd name="connsiteY89" fmla="*/ 299218 h 700110"/>
                <a:gd name="connsiteX90" fmla="*/ 47059 w 701227"/>
                <a:gd name="connsiteY90" fmla="*/ 307355 h 700110"/>
                <a:gd name="connsiteX91" fmla="*/ 44735 w 701227"/>
                <a:gd name="connsiteY91" fmla="*/ 297474 h 700110"/>
                <a:gd name="connsiteX92" fmla="*/ 52868 w 701227"/>
                <a:gd name="connsiteY92" fmla="*/ 299218 h 700110"/>
                <a:gd name="connsiteX93" fmla="*/ 52868 w 701227"/>
                <a:gd name="connsiteY93" fmla="*/ 299218 h 700110"/>
                <a:gd name="connsiteX94" fmla="*/ 66230 w 701227"/>
                <a:gd name="connsiteY94" fmla="*/ 218433 h 700110"/>
                <a:gd name="connsiteX95" fmla="*/ 57516 w 701227"/>
                <a:gd name="connsiteY95" fmla="*/ 223664 h 700110"/>
                <a:gd name="connsiteX96" fmla="*/ 66230 w 701227"/>
                <a:gd name="connsiteY96" fmla="*/ 218433 h 700110"/>
                <a:gd name="connsiteX97" fmla="*/ 66230 w 701227"/>
                <a:gd name="connsiteY97" fmla="*/ 218433 h 700110"/>
                <a:gd name="connsiteX98" fmla="*/ 29630 w 701227"/>
                <a:gd name="connsiteY98" fmla="*/ 438703 h 700110"/>
                <a:gd name="connsiteX99" fmla="*/ 35439 w 701227"/>
                <a:gd name="connsiteY99" fmla="*/ 446258 h 700110"/>
                <a:gd name="connsiteX100" fmla="*/ 29630 w 701227"/>
                <a:gd name="connsiteY100" fmla="*/ 438703 h 700110"/>
                <a:gd name="connsiteX101" fmla="*/ 29630 w 701227"/>
                <a:gd name="connsiteY101" fmla="*/ 438703 h 700110"/>
                <a:gd name="connsiteX102" fmla="*/ 76107 w 701227"/>
                <a:gd name="connsiteY102" fmla="*/ 134161 h 700110"/>
                <a:gd name="connsiteX103" fmla="*/ 74945 w 701227"/>
                <a:gd name="connsiteY103" fmla="*/ 143460 h 700110"/>
                <a:gd name="connsiteX104" fmla="*/ 70878 w 701227"/>
                <a:gd name="connsiteY104" fmla="*/ 138229 h 700110"/>
                <a:gd name="connsiteX105" fmla="*/ 71459 w 701227"/>
                <a:gd name="connsiteY105" fmla="*/ 137648 h 700110"/>
                <a:gd name="connsiteX106" fmla="*/ 76107 w 701227"/>
                <a:gd name="connsiteY106" fmla="*/ 134161 h 700110"/>
                <a:gd name="connsiteX107" fmla="*/ 76107 w 701227"/>
                <a:gd name="connsiteY107" fmla="*/ 134161 h 700110"/>
                <a:gd name="connsiteX108" fmla="*/ 51706 w 701227"/>
                <a:gd name="connsiteY108" fmla="*/ 359080 h 700110"/>
                <a:gd name="connsiteX109" fmla="*/ 47639 w 701227"/>
                <a:gd name="connsiteY109" fmla="*/ 366054 h 700110"/>
                <a:gd name="connsiteX110" fmla="*/ 41830 w 701227"/>
                <a:gd name="connsiteY110" fmla="*/ 357337 h 700110"/>
                <a:gd name="connsiteX111" fmla="*/ 51706 w 701227"/>
                <a:gd name="connsiteY111" fmla="*/ 359080 h 700110"/>
                <a:gd name="connsiteX112" fmla="*/ 51706 w 701227"/>
                <a:gd name="connsiteY112" fmla="*/ 359080 h 700110"/>
                <a:gd name="connsiteX113" fmla="*/ 33696 w 701227"/>
                <a:gd name="connsiteY113" fmla="*/ 499727 h 700110"/>
                <a:gd name="connsiteX114" fmla="*/ 34277 w 701227"/>
                <a:gd name="connsiteY114" fmla="*/ 501471 h 700110"/>
                <a:gd name="connsiteX115" fmla="*/ 33696 w 701227"/>
                <a:gd name="connsiteY115" fmla="*/ 499727 h 700110"/>
                <a:gd name="connsiteX116" fmla="*/ 33696 w 701227"/>
                <a:gd name="connsiteY116" fmla="*/ 499727 h 700110"/>
                <a:gd name="connsiteX117" fmla="*/ 63906 w 701227"/>
                <a:gd name="connsiteY117" fmla="*/ 274227 h 700110"/>
                <a:gd name="connsiteX118" fmla="*/ 62164 w 701227"/>
                <a:gd name="connsiteY118" fmla="*/ 284688 h 700110"/>
                <a:gd name="connsiteX119" fmla="*/ 52868 w 701227"/>
                <a:gd name="connsiteY119" fmla="*/ 278295 h 700110"/>
                <a:gd name="connsiteX120" fmla="*/ 63906 w 701227"/>
                <a:gd name="connsiteY120" fmla="*/ 274227 h 700110"/>
                <a:gd name="connsiteX121" fmla="*/ 63906 w 701227"/>
                <a:gd name="connsiteY121" fmla="*/ 274227 h 700110"/>
                <a:gd name="connsiteX122" fmla="*/ 49382 w 701227"/>
                <a:gd name="connsiteY122" fmla="*/ 416618 h 700110"/>
                <a:gd name="connsiteX123" fmla="*/ 41249 w 701227"/>
                <a:gd name="connsiteY123" fmla="*/ 423011 h 700110"/>
                <a:gd name="connsiteX124" fmla="*/ 49382 w 701227"/>
                <a:gd name="connsiteY124" fmla="*/ 416618 h 700110"/>
                <a:gd name="connsiteX125" fmla="*/ 49382 w 701227"/>
                <a:gd name="connsiteY125" fmla="*/ 416618 h 700110"/>
                <a:gd name="connsiteX126" fmla="*/ 79593 w 701227"/>
                <a:gd name="connsiteY126" fmla="*/ 197510 h 700110"/>
                <a:gd name="connsiteX127" fmla="*/ 70878 w 701227"/>
                <a:gd name="connsiteY127" fmla="*/ 201579 h 700110"/>
                <a:gd name="connsiteX128" fmla="*/ 73202 w 701227"/>
                <a:gd name="connsiteY128" fmla="*/ 192280 h 700110"/>
                <a:gd name="connsiteX129" fmla="*/ 79593 w 701227"/>
                <a:gd name="connsiteY129" fmla="*/ 197510 h 700110"/>
                <a:gd name="connsiteX130" fmla="*/ 79593 w 701227"/>
                <a:gd name="connsiteY130" fmla="*/ 197510 h 700110"/>
                <a:gd name="connsiteX131" fmla="*/ 90631 w 701227"/>
                <a:gd name="connsiteY131" fmla="*/ 115563 h 700110"/>
                <a:gd name="connsiteX132" fmla="*/ 86564 w 701227"/>
                <a:gd name="connsiteY132" fmla="*/ 118469 h 700110"/>
                <a:gd name="connsiteX133" fmla="*/ 90050 w 701227"/>
                <a:gd name="connsiteY133" fmla="*/ 114401 h 700110"/>
                <a:gd name="connsiteX134" fmla="*/ 90631 w 701227"/>
                <a:gd name="connsiteY134" fmla="*/ 115563 h 700110"/>
                <a:gd name="connsiteX135" fmla="*/ 90631 w 701227"/>
                <a:gd name="connsiteY135" fmla="*/ 115563 h 700110"/>
                <a:gd name="connsiteX136" fmla="*/ 64488 w 701227"/>
                <a:gd name="connsiteY136" fmla="*/ 336414 h 700110"/>
                <a:gd name="connsiteX137" fmla="*/ 52868 w 701227"/>
                <a:gd name="connsiteY137" fmla="*/ 340482 h 700110"/>
                <a:gd name="connsiteX138" fmla="*/ 64488 w 701227"/>
                <a:gd name="connsiteY138" fmla="*/ 336414 h 700110"/>
                <a:gd name="connsiteX139" fmla="*/ 64488 w 701227"/>
                <a:gd name="connsiteY139" fmla="*/ 336414 h 700110"/>
                <a:gd name="connsiteX140" fmla="*/ 78431 w 701227"/>
                <a:gd name="connsiteY140" fmla="*/ 253885 h 700110"/>
                <a:gd name="connsiteX141" fmla="*/ 66811 w 701227"/>
                <a:gd name="connsiteY141" fmla="*/ 259116 h 700110"/>
                <a:gd name="connsiteX142" fmla="*/ 78431 w 701227"/>
                <a:gd name="connsiteY142" fmla="*/ 253885 h 700110"/>
                <a:gd name="connsiteX143" fmla="*/ 78431 w 701227"/>
                <a:gd name="connsiteY143" fmla="*/ 253885 h 700110"/>
                <a:gd name="connsiteX144" fmla="*/ 48221 w 701227"/>
                <a:gd name="connsiteY144" fmla="*/ 476480 h 700110"/>
                <a:gd name="connsiteX145" fmla="*/ 46477 w 701227"/>
                <a:gd name="connsiteY145" fmla="*/ 481711 h 700110"/>
                <a:gd name="connsiteX146" fmla="*/ 40668 w 701227"/>
                <a:gd name="connsiteY146" fmla="*/ 476480 h 700110"/>
                <a:gd name="connsiteX147" fmla="*/ 48221 w 701227"/>
                <a:gd name="connsiteY147" fmla="*/ 476480 h 700110"/>
                <a:gd name="connsiteX148" fmla="*/ 48221 w 701227"/>
                <a:gd name="connsiteY148" fmla="*/ 476480 h 700110"/>
                <a:gd name="connsiteX149" fmla="*/ 59259 w 701227"/>
                <a:gd name="connsiteY149" fmla="*/ 391045 h 700110"/>
                <a:gd name="connsiteX150" fmla="*/ 57516 w 701227"/>
                <a:gd name="connsiteY150" fmla="*/ 402669 h 700110"/>
                <a:gd name="connsiteX151" fmla="*/ 49963 w 701227"/>
                <a:gd name="connsiteY151" fmla="*/ 395695 h 700110"/>
                <a:gd name="connsiteX152" fmla="*/ 59259 w 701227"/>
                <a:gd name="connsiteY152" fmla="*/ 391045 h 700110"/>
                <a:gd name="connsiteX153" fmla="*/ 59259 w 701227"/>
                <a:gd name="connsiteY153" fmla="*/ 391045 h 700110"/>
                <a:gd name="connsiteX154" fmla="*/ 91212 w 701227"/>
                <a:gd name="connsiteY154" fmla="*/ 174263 h 700110"/>
                <a:gd name="connsiteX155" fmla="*/ 81335 w 701227"/>
                <a:gd name="connsiteY155" fmla="*/ 173100 h 700110"/>
                <a:gd name="connsiteX156" fmla="*/ 91212 w 701227"/>
                <a:gd name="connsiteY156" fmla="*/ 174263 h 700110"/>
                <a:gd name="connsiteX157" fmla="*/ 91212 w 701227"/>
                <a:gd name="connsiteY157" fmla="*/ 174263 h 700110"/>
                <a:gd name="connsiteX158" fmla="*/ 74945 w 701227"/>
                <a:gd name="connsiteY158" fmla="*/ 308517 h 700110"/>
                <a:gd name="connsiteX159" fmla="*/ 77269 w 701227"/>
                <a:gd name="connsiteY159" fmla="*/ 316654 h 700110"/>
                <a:gd name="connsiteX160" fmla="*/ 65068 w 701227"/>
                <a:gd name="connsiteY160" fmla="*/ 317816 h 700110"/>
                <a:gd name="connsiteX161" fmla="*/ 68554 w 701227"/>
                <a:gd name="connsiteY161" fmla="*/ 307936 h 700110"/>
                <a:gd name="connsiteX162" fmla="*/ 74945 w 701227"/>
                <a:gd name="connsiteY162" fmla="*/ 308517 h 700110"/>
                <a:gd name="connsiteX163" fmla="*/ 74945 w 701227"/>
                <a:gd name="connsiteY163" fmla="*/ 308517 h 700110"/>
                <a:gd name="connsiteX164" fmla="*/ 90631 w 701227"/>
                <a:gd name="connsiteY164" fmla="*/ 230638 h 700110"/>
                <a:gd name="connsiteX165" fmla="*/ 78431 w 701227"/>
                <a:gd name="connsiteY165" fmla="*/ 234125 h 700110"/>
                <a:gd name="connsiteX166" fmla="*/ 90631 w 701227"/>
                <a:gd name="connsiteY166" fmla="*/ 230638 h 700110"/>
                <a:gd name="connsiteX167" fmla="*/ 90631 w 701227"/>
                <a:gd name="connsiteY167" fmla="*/ 230638 h 700110"/>
                <a:gd name="connsiteX168" fmla="*/ 61002 w 701227"/>
                <a:gd name="connsiteY168" fmla="*/ 454395 h 700110"/>
                <a:gd name="connsiteX169" fmla="*/ 51125 w 701227"/>
                <a:gd name="connsiteY169" fmla="*/ 456720 h 700110"/>
                <a:gd name="connsiteX170" fmla="*/ 61002 w 701227"/>
                <a:gd name="connsiteY170" fmla="*/ 454395 h 700110"/>
                <a:gd name="connsiteX171" fmla="*/ 61002 w 701227"/>
                <a:gd name="connsiteY171" fmla="*/ 454395 h 700110"/>
                <a:gd name="connsiteX172" fmla="*/ 103413 w 701227"/>
                <a:gd name="connsiteY172" fmla="*/ 149272 h 700110"/>
                <a:gd name="connsiteX173" fmla="*/ 94698 w 701227"/>
                <a:gd name="connsiteY173" fmla="*/ 154503 h 700110"/>
                <a:gd name="connsiteX174" fmla="*/ 98764 w 701227"/>
                <a:gd name="connsiteY174" fmla="*/ 145204 h 700110"/>
                <a:gd name="connsiteX175" fmla="*/ 103413 w 701227"/>
                <a:gd name="connsiteY175" fmla="*/ 149272 h 700110"/>
                <a:gd name="connsiteX176" fmla="*/ 103413 w 701227"/>
                <a:gd name="connsiteY176" fmla="*/ 149272 h 700110"/>
                <a:gd name="connsiteX177" fmla="*/ 74364 w 701227"/>
                <a:gd name="connsiteY177" fmla="*/ 368379 h 700110"/>
                <a:gd name="connsiteX178" fmla="*/ 68554 w 701227"/>
                <a:gd name="connsiteY178" fmla="*/ 380003 h 700110"/>
                <a:gd name="connsiteX179" fmla="*/ 62745 w 701227"/>
                <a:gd name="connsiteY179" fmla="*/ 375354 h 700110"/>
                <a:gd name="connsiteX180" fmla="*/ 63906 w 701227"/>
                <a:gd name="connsiteY180" fmla="*/ 369542 h 700110"/>
                <a:gd name="connsiteX181" fmla="*/ 74364 w 701227"/>
                <a:gd name="connsiteY181" fmla="*/ 368379 h 700110"/>
                <a:gd name="connsiteX182" fmla="*/ 74364 w 701227"/>
                <a:gd name="connsiteY182" fmla="*/ 368379 h 700110"/>
                <a:gd name="connsiteX183" fmla="*/ 55773 w 701227"/>
                <a:gd name="connsiteY183" fmla="*/ 509608 h 700110"/>
                <a:gd name="connsiteX184" fmla="*/ 54611 w 701227"/>
                <a:gd name="connsiteY184" fmla="*/ 518325 h 700110"/>
                <a:gd name="connsiteX185" fmla="*/ 55773 w 701227"/>
                <a:gd name="connsiteY185" fmla="*/ 509608 h 700110"/>
                <a:gd name="connsiteX186" fmla="*/ 55773 w 701227"/>
                <a:gd name="connsiteY186" fmla="*/ 509608 h 700110"/>
                <a:gd name="connsiteX187" fmla="*/ 89469 w 701227"/>
                <a:gd name="connsiteY187" fmla="*/ 289338 h 700110"/>
                <a:gd name="connsiteX188" fmla="*/ 78431 w 701227"/>
                <a:gd name="connsiteY188" fmla="*/ 297474 h 700110"/>
                <a:gd name="connsiteX189" fmla="*/ 78431 w 701227"/>
                <a:gd name="connsiteY189" fmla="*/ 286432 h 700110"/>
                <a:gd name="connsiteX190" fmla="*/ 89469 w 701227"/>
                <a:gd name="connsiteY190" fmla="*/ 289338 h 700110"/>
                <a:gd name="connsiteX191" fmla="*/ 89469 w 701227"/>
                <a:gd name="connsiteY191" fmla="*/ 289338 h 700110"/>
                <a:gd name="connsiteX192" fmla="*/ 97022 w 701227"/>
                <a:gd name="connsiteY192" fmla="*/ 202741 h 700110"/>
                <a:gd name="connsiteX193" fmla="*/ 101088 w 701227"/>
                <a:gd name="connsiteY193" fmla="*/ 214946 h 700110"/>
                <a:gd name="connsiteX194" fmla="*/ 91212 w 701227"/>
                <a:gd name="connsiteY194" fmla="*/ 213783 h 700110"/>
                <a:gd name="connsiteX195" fmla="*/ 97022 w 701227"/>
                <a:gd name="connsiteY195" fmla="*/ 202741 h 700110"/>
                <a:gd name="connsiteX196" fmla="*/ 97022 w 701227"/>
                <a:gd name="connsiteY196" fmla="*/ 202741 h 700110"/>
                <a:gd name="connsiteX197" fmla="*/ 73783 w 701227"/>
                <a:gd name="connsiteY197" fmla="*/ 429404 h 700110"/>
                <a:gd name="connsiteX198" fmla="*/ 67392 w 701227"/>
                <a:gd name="connsiteY198" fmla="*/ 437540 h 700110"/>
                <a:gd name="connsiteX199" fmla="*/ 63326 w 701227"/>
                <a:gd name="connsiteY199" fmla="*/ 427660 h 700110"/>
                <a:gd name="connsiteX200" fmla="*/ 73783 w 701227"/>
                <a:gd name="connsiteY200" fmla="*/ 429404 h 700110"/>
                <a:gd name="connsiteX201" fmla="*/ 73783 w 701227"/>
                <a:gd name="connsiteY201" fmla="*/ 429404 h 700110"/>
                <a:gd name="connsiteX202" fmla="*/ 111546 w 701227"/>
                <a:gd name="connsiteY202" fmla="*/ 122537 h 700110"/>
                <a:gd name="connsiteX203" fmla="*/ 113289 w 701227"/>
                <a:gd name="connsiteY203" fmla="*/ 131836 h 700110"/>
                <a:gd name="connsiteX204" fmla="*/ 105736 w 701227"/>
                <a:gd name="connsiteY204" fmla="*/ 126605 h 700110"/>
                <a:gd name="connsiteX205" fmla="*/ 111546 w 701227"/>
                <a:gd name="connsiteY205" fmla="*/ 122537 h 700110"/>
                <a:gd name="connsiteX206" fmla="*/ 111546 w 701227"/>
                <a:gd name="connsiteY206" fmla="*/ 122537 h 700110"/>
                <a:gd name="connsiteX207" fmla="*/ 88888 w 701227"/>
                <a:gd name="connsiteY207" fmla="*/ 349200 h 700110"/>
                <a:gd name="connsiteX208" fmla="*/ 76107 w 701227"/>
                <a:gd name="connsiteY208" fmla="*/ 355012 h 700110"/>
                <a:gd name="connsiteX209" fmla="*/ 80755 w 701227"/>
                <a:gd name="connsiteY209" fmla="*/ 342807 h 700110"/>
                <a:gd name="connsiteX210" fmla="*/ 88888 w 701227"/>
                <a:gd name="connsiteY210" fmla="*/ 349200 h 700110"/>
                <a:gd name="connsiteX211" fmla="*/ 88888 w 701227"/>
                <a:gd name="connsiteY211" fmla="*/ 349200 h 700110"/>
                <a:gd name="connsiteX212" fmla="*/ 71459 w 701227"/>
                <a:gd name="connsiteY212" fmla="*/ 488685 h 700110"/>
                <a:gd name="connsiteX213" fmla="*/ 61583 w 701227"/>
                <a:gd name="connsiteY213" fmla="*/ 491591 h 700110"/>
                <a:gd name="connsiteX214" fmla="*/ 71459 w 701227"/>
                <a:gd name="connsiteY214" fmla="*/ 488685 h 700110"/>
                <a:gd name="connsiteX215" fmla="*/ 71459 w 701227"/>
                <a:gd name="connsiteY215" fmla="*/ 488685 h 700110"/>
                <a:gd name="connsiteX216" fmla="*/ 102831 w 701227"/>
                <a:gd name="connsiteY216" fmla="*/ 266090 h 700110"/>
                <a:gd name="connsiteX217" fmla="*/ 91212 w 701227"/>
                <a:gd name="connsiteY217" fmla="*/ 273646 h 700110"/>
                <a:gd name="connsiteX218" fmla="*/ 91793 w 701227"/>
                <a:gd name="connsiteY218" fmla="*/ 262022 h 700110"/>
                <a:gd name="connsiteX219" fmla="*/ 102831 w 701227"/>
                <a:gd name="connsiteY219" fmla="*/ 266090 h 700110"/>
                <a:gd name="connsiteX220" fmla="*/ 102831 w 701227"/>
                <a:gd name="connsiteY220" fmla="*/ 266090 h 700110"/>
                <a:gd name="connsiteX221" fmla="*/ 115613 w 701227"/>
                <a:gd name="connsiteY221" fmla="*/ 185887 h 700110"/>
                <a:gd name="connsiteX222" fmla="*/ 103413 w 701227"/>
                <a:gd name="connsiteY222" fmla="*/ 187630 h 700110"/>
                <a:gd name="connsiteX223" fmla="*/ 115613 w 701227"/>
                <a:gd name="connsiteY223" fmla="*/ 185887 h 700110"/>
                <a:gd name="connsiteX224" fmla="*/ 115613 w 701227"/>
                <a:gd name="connsiteY224" fmla="*/ 185887 h 700110"/>
                <a:gd name="connsiteX225" fmla="*/ 120260 w 701227"/>
                <a:gd name="connsiteY225" fmla="*/ 101615 h 700110"/>
                <a:gd name="connsiteX226" fmla="*/ 128394 w 701227"/>
                <a:gd name="connsiteY226" fmla="*/ 105102 h 700110"/>
                <a:gd name="connsiteX227" fmla="*/ 122003 w 701227"/>
                <a:gd name="connsiteY227" fmla="*/ 109751 h 700110"/>
                <a:gd name="connsiteX228" fmla="*/ 120260 w 701227"/>
                <a:gd name="connsiteY228" fmla="*/ 101615 h 700110"/>
                <a:gd name="connsiteX229" fmla="*/ 120260 w 701227"/>
                <a:gd name="connsiteY229" fmla="*/ 101615 h 700110"/>
                <a:gd name="connsiteX230" fmla="*/ 86564 w 701227"/>
                <a:gd name="connsiteY230" fmla="*/ 404994 h 700110"/>
                <a:gd name="connsiteX231" fmla="*/ 76688 w 701227"/>
                <a:gd name="connsiteY231" fmla="*/ 414293 h 700110"/>
                <a:gd name="connsiteX232" fmla="*/ 77269 w 701227"/>
                <a:gd name="connsiteY232" fmla="*/ 402088 h 700110"/>
                <a:gd name="connsiteX233" fmla="*/ 86564 w 701227"/>
                <a:gd name="connsiteY233" fmla="*/ 404994 h 700110"/>
                <a:gd name="connsiteX234" fmla="*/ 86564 w 701227"/>
                <a:gd name="connsiteY234" fmla="*/ 404994 h 700110"/>
                <a:gd name="connsiteX235" fmla="*/ 68554 w 701227"/>
                <a:gd name="connsiteY235" fmla="*/ 548547 h 700110"/>
                <a:gd name="connsiteX236" fmla="*/ 64488 w 701227"/>
                <a:gd name="connsiteY236" fmla="*/ 552615 h 700110"/>
                <a:gd name="connsiteX237" fmla="*/ 61583 w 701227"/>
                <a:gd name="connsiteY237" fmla="*/ 548547 h 700110"/>
                <a:gd name="connsiteX238" fmla="*/ 68554 w 701227"/>
                <a:gd name="connsiteY238" fmla="*/ 548547 h 700110"/>
                <a:gd name="connsiteX239" fmla="*/ 68554 w 701227"/>
                <a:gd name="connsiteY239" fmla="*/ 548547 h 700110"/>
                <a:gd name="connsiteX240" fmla="*/ 91793 w 701227"/>
                <a:gd name="connsiteY240" fmla="*/ 318978 h 700110"/>
                <a:gd name="connsiteX241" fmla="*/ 102831 w 701227"/>
                <a:gd name="connsiteY241" fmla="*/ 327696 h 700110"/>
                <a:gd name="connsiteX242" fmla="*/ 90050 w 701227"/>
                <a:gd name="connsiteY242" fmla="*/ 332927 h 700110"/>
                <a:gd name="connsiteX243" fmla="*/ 91793 w 701227"/>
                <a:gd name="connsiteY243" fmla="*/ 318978 h 700110"/>
                <a:gd name="connsiteX244" fmla="*/ 91793 w 701227"/>
                <a:gd name="connsiteY244" fmla="*/ 318978 h 700110"/>
                <a:gd name="connsiteX245" fmla="*/ 84240 w 701227"/>
                <a:gd name="connsiteY245" fmla="*/ 464275 h 700110"/>
                <a:gd name="connsiteX246" fmla="*/ 73783 w 701227"/>
                <a:gd name="connsiteY246" fmla="*/ 470668 h 700110"/>
                <a:gd name="connsiteX247" fmla="*/ 84240 w 701227"/>
                <a:gd name="connsiteY247" fmla="*/ 464275 h 700110"/>
                <a:gd name="connsiteX248" fmla="*/ 84240 w 701227"/>
                <a:gd name="connsiteY248" fmla="*/ 464275 h 700110"/>
                <a:gd name="connsiteX249" fmla="*/ 114451 w 701227"/>
                <a:gd name="connsiteY249" fmla="*/ 242262 h 700110"/>
                <a:gd name="connsiteX250" fmla="*/ 106898 w 701227"/>
                <a:gd name="connsiteY250" fmla="*/ 252142 h 700110"/>
                <a:gd name="connsiteX251" fmla="*/ 102831 w 701227"/>
                <a:gd name="connsiteY251" fmla="*/ 239356 h 700110"/>
                <a:gd name="connsiteX252" fmla="*/ 114451 w 701227"/>
                <a:gd name="connsiteY252" fmla="*/ 242262 h 700110"/>
                <a:gd name="connsiteX253" fmla="*/ 114451 w 701227"/>
                <a:gd name="connsiteY253" fmla="*/ 242262 h 700110"/>
                <a:gd name="connsiteX254" fmla="*/ 126070 w 701227"/>
                <a:gd name="connsiteY254" fmla="*/ 159733 h 700110"/>
                <a:gd name="connsiteX255" fmla="*/ 116775 w 701227"/>
                <a:gd name="connsiteY255" fmla="*/ 167289 h 700110"/>
                <a:gd name="connsiteX256" fmla="*/ 126070 w 701227"/>
                <a:gd name="connsiteY256" fmla="*/ 159733 h 700110"/>
                <a:gd name="connsiteX257" fmla="*/ 126070 w 701227"/>
                <a:gd name="connsiteY257" fmla="*/ 159733 h 700110"/>
                <a:gd name="connsiteX258" fmla="*/ 138851 w 701227"/>
                <a:gd name="connsiteY258" fmla="*/ 81273 h 700110"/>
                <a:gd name="connsiteX259" fmla="*/ 135366 w 701227"/>
                <a:gd name="connsiteY259" fmla="*/ 86504 h 700110"/>
                <a:gd name="connsiteX260" fmla="*/ 131299 w 701227"/>
                <a:gd name="connsiteY260" fmla="*/ 81273 h 700110"/>
                <a:gd name="connsiteX261" fmla="*/ 134785 w 701227"/>
                <a:gd name="connsiteY261" fmla="*/ 77205 h 700110"/>
                <a:gd name="connsiteX262" fmla="*/ 138851 w 701227"/>
                <a:gd name="connsiteY262" fmla="*/ 81273 h 700110"/>
                <a:gd name="connsiteX263" fmla="*/ 138851 w 701227"/>
                <a:gd name="connsiteY263" fmla="*/ 81273 h 700110"/>
                <a:gd name="connsiteX264" fmla="*/ 99926 w 701227"/>
                <a:gd name="connsiteY264" fmla="*/ 382328 h 700110"/>
                <a:gd name="connsiteX265" fmla="*/ 89469 w 701227"/>
                <a:gd name="connsiteY265" fmla="*/ 392208 h 700110"/>
                <a:gd name="connsiteX266" fmla="*/ 89469 w 701227"/>
                <a:gd name="connsiteY266" fmla="*/ 378841 h 700110"/>
                <a:gd name="connsiteX267" fmla="*/ 99926 w 701227"/>
                <a:gd name="connsiteY267" fmla="*/ 382328 h 700110"/>
                <a:gd name="connsiteX268" fmla="*/ 99926 w 701227"/>
                <a:gd name="connsiteY268" fmla="*/ 382328 h 700110"/>
                <a:gd name="connsiteX269" fmla="*/ 82497 w 701227"/>
                <a:gd name="connsiteY269" fmla="*/ 524137 h 700110"/>
                <a:gd name="connsiteX270" fmla="*/ 76688 w 701227"/>
                <a:gd name="connsiteY270" fmla="*/ 531111 h 700110"/>
                <a:gd name="connsiteX271" fmla="*/ 72621 w 701227"/>
                <a:gd name="connsiteY271" fmla="*/ 524718 h 700110"/>
                <a:gd name="connsiteX272" fmla="*/ 78431 w 701227"/>
                <a:gd name="connsiteY272" fmla="*/ 520650 h 700110"/>
                <a:gd name="connsiteX273" fmla="*/ 82497 w 701227"/>
                <a:gd name="connsiteY273" fmla="*/ 524137 h 700110"/>
                <a:gd name="connsiteX274" fmla="*/ 82497 w 701227"/>
                <a:gd name="connsiteY274" fmla="*/ 524137 h 700110"/>
                <a:gd name="connsiteX275" fmla="*/ 113870 w 701227"/>
                <a:gd name="connsiteY275" fmla="*/ 300380 h 700110"/>
                <a:gd name="connsiteX276" fmla="*/ 102831 w 701227"/>
                <a:gd name="connsiteY276" fmla="*/ 310842 h 700110"/>
                <a:gd name="connsiteX277" fmla="*/ 101669 w 701227"/>
                <a:gd name="connsiteY277" fmla="*/ 296893 h 700110"/>
                <a:gd name="connsiteX278" fmla="*/ 113870 w 701227"/>
                <a:gd name="connsiteY278" fmla="*/ 300380 h 700110"/>
                <a:gd name="connsiteX279" fmla="*/ 113870 w 701227"/>
                <a:gd name="connsiteY279" fmla="*/ 300380 h 700110"/>
                <a:gd name="connsiteX280" fmla="*/ 96441 w 701227"/>
                <a:gd name="connsiteY280" fmla="*/ 439865 h 700110"/>
                <a:gd name="connsiteX281" fmla="*/ 92955 w 701227"/>
                <a:gd name="connsiteY281" fmla="*/ 450326 h 700110"/>
                <a:gd name="connsiteX282" fmla="*/ 84240 w 701227"/>
                <a:gd name="connsiteY282" fmla="*/ 441028 h 700110"/>
                <a:gd name="connsiteX283" fmla="*/ 96441 w 701227"/>
                <a:gd name="connsiteY283" fmla="*/ 439865 h 700110"/>
                <a:gd name="connsiteX284" fmla="*/ 96441 w 701227"/>
                <a:gd name="connsiteY284" fmla="*/ 439865 h 700110"/>
                <a:gd name="connsiteX285" fmla="*/ 127232 w 701227"/>
                <a:gd name="connsiteY285" fmla="*/ 219595 h 700110"/>
                <a:gd name="connsiteX286" fmla="*/ 115032 w 701227"/>
                <a:gd name="connsiteY286" fmla="*/ 227151 h 700110"/>
                <a:gd name="connsiteX287" fmla="*/ 116775 w 701227"/>
                <a:gd name="connsiteY287" fmla="*/ 214946 h 700110"/>
                <a:gd name="connsiteX288" fmla="*/ 127232 w 701227"/>
                <a:gd name="connsiteY288" fmla="*/ 219595 h 700110"/>
                <a:gd name="connsiteX289" fmla="*/ 127232 w 701227"/>
                <a:gd name="connsiteY289" fmla="*/ 219595 h 700110"/>
                <a:gd name="connsiteX290" fmla="*/ 134785 w 701227"/>
                <a:gd name="connsiteY290" fmla="*/ 132999 h 700110"/>
                <a:gd name="connsiteX291" fmla="*/ 140013 w 701227"/>
                <a:gd name="connsiteY291" fmla="*/ 142298 h 700110"/>
                <a:gd name="connsiteX292" fmla="*/ 131880 w 701227"/>
                <a:gd name="connsiteY292" fmla="*/ 145785 h 700110"/>
                <a:gd name="connsiteX293" fmla="*/ 127232 w 701227"/>
                <a:gd name="connsiteY293" fmla="*/ 138811 h 700110"/>
                <a:gd name="connsiteX294" fmla="*/ 134785 w 701227"/>
                <a:gd name="connsiteY294" fmla="*/ 132999 h 700110"/>
                <a:gd name="connsiteX295" fmla="*/ 134785 w 701227"/>
                <a:gd name="connsiteY295" fmla="*/ 132999 h 700110"/>
                <a:gd name="connsiteX296" fmla="*/ 111546 w 701227"/>
                <a:gd name="connsiteY296" fmla="*/ 357918 h 700110"/>
                <a:gd name="connsiteX297" fmla="*/ 107479 w 701227"/>
                <a:gd name="connsiteY297" fmla="*/ 370123 h 700110"/>
                <a:gd name="connsiteX298" fmla="*/ 97022 w 701227"/>
                <a:gd name="connsiteY298" fmla="*/ 359080 h 700110"/>
                <a:gd name="connsiteX299" fmla="*/ 111546 w 701227"/>
                <a:gd name="connsiteY299" fmla="*/ 357918 h 700110"/>
                <a:gd name="connsiteX300" fmla="*/ 111546 w 701227"/>
                <a:gd name="connsiteY300" fmla="*/ 357918 h 700110"/>
                <a:gd name="connsiteX301" fmla="*/ 94117 w 701227"/>
                <a:gd name="connsiteY301" fmla="*/ 499146 h 700110"/>
                <a:gd name="connsiteX302" fmla="*/ 84821 w 701227"/>
                <a:gd name="connsiteY302" fmla="*/ 506121 h 700110"/>
                <a:gd name="connsiteX303" fmla="*/ 94117 w 701227"/>
                <a:gd name="connsiteY303" fmla="*/ 499146 h 700110"/>
                <a:gd name="connsiteX304" fmla="*/ 94117 w 701227"/>
                <a:gd name="connsiteY304" fmla="*/ 499146 h 700110"/>
                <a:gd name="connsiteX305" fmla="*/ 126651 w 701227"/>
                <a:gd name="connsiteY305" fmla="*/ 277714 h 700110"/>
                <a:gd name="connsiteX306" fmla="*/ 113870 w 701227"/>
                <a:gd name="connsiteY306" fmla="*/ 287013 h 700110"/>
                <a:gd name="connsiteX307" fmla="*/ 114451 w 701227"/>
                <a:gd name="connsiteY307" fmla="*/ 273065 h 700110"/>
                <a:gd name="connsiteX308" fmla="*/ 126651 w 701227"/>
                <a:gd name="connsiteY308" fmla="*/ 277714 h 700110"/>
                <a:gd name="connsiteX309" fmla="*/ 126651 w 701227"/>
                <a:gd name="connsiteY309" fmla="*/ 277714 h 700110"/>
                <a:gd name="connsiteX310" fmla="*/ 138851 w 701227"/>
                <a:gd name="connsiteY310" fmla="*/ 195186 h 700110"/>
                <a:gd name="connsiteX311" fmla="*/ 134204 w 701227"/>
                <a:gd name="connsiteY311" fmla="*/ 205647 h 700110"/>
                <a:gd name="connsiteX312" fmla="*/ 124908 w 701227"/>
                <a:gd name="connsiteY312" fmla="*/ 196348 h 700110"/>
                <a:gd name="connsiteX313" fmla="*/ 138851 w 701227"/>
                <a:gd name="connsiteY313" fmla="*/ 195186 h 700110"/>
                <a:gd name="connsiteX314" fmla="*/ 138851 w 701227"/>
                <a:gd name="connsiteY314" fmla="*/ 195186 h 700110"/>
                <a:gd name="connsiteX315" fmla="*/ 146985 w 701227"/>
                <a:gd name="connsiteY315" fmla="*/ 110332 h 700110"/>
                <a:gd name="connsiteX316" fmla="*/ 151633 w 701227"/>
                <a:gd name="connsiteY316" fmla="*/ 117888 h 700110"/>
                <a:gd name="connsiteX317" fmla="*/ 145242 w 701227"/>
                <a:gd name="connsiteY317" fmla="*/ 123700 h 700110"/>
                <a:gd name="connsiteX318" fmla="*/ 139432 w 701227"/>
                <a:gd name="connsiteY318" fmla="*/ 116144 h 700110"/>
                <a:gd name="connsiteX319" fmla="*/ 146985 w 701227"/>
                <a:gd name="connsiteY319" fmla="*/ 110332 h 700110"/>
                <a:gd name="connsiteX320" fmla="*/ 146985 w 701227"/>
                <a:gd name="connsiteY320" fmla="*/ 110332 h 700110"/>
                <a:gd name="connsiteX321" fmla="*/ 105155 w 701227"/>
                <a:gd name="connsiteY321" fmla="*/ 412549 h 700110"/>
                <a:gd name="connsiteX322" fmla="*/ 112127 w 701227"/>
                <a:gd name="connsiteY322" fmla="*/ 423011 h 700110"/>
                <a:gd name="connsiteX323" fmla="*/ 102831 w 701227"/>
                <a:gd name="connsiteY323" fmla="*/ 429985 h 700110"/>
                <a:gd name="connsiteX324" fmla="*/ 96441 w 701227"/>
                <a:gd name="connsiteY324" fmla="*/ 418943 h 700110"/>
                <a:gd name="connsiteX325" fmla="*/ 105155 w 701227"/>
                <a:gd name="connsiteY325" fmla="*/ 412549 h 700110"/>
                <a:gd name="connsiteX326" fmla="*/ 105155 w 701227"/>
                <a:gd name="connsiteY326" fmla="*/ 412549 h 700110"/>
                <a:gd name="connsiteX327" fmla="*/ 91793 w 701227"/>
                <a:gd name="connsiteY327" fmla="*/ 559008 h 700110"/>
                <a:gd name="connsiteX328" fmla="*/ 87726 w 701227"/>
                <a:gd name="connsiteY328" fmla="*/ 565983 h 700110"/>
                <a:gd name="connsiteX329" fmla="*/ 84240 w 701227"/>
                <a:gd name="connsiteY329" fmla="*/ 559589 h 700110"/>
                <a:gd name="connsiteX330" fmla="*/ 91793 w 701227"/>
                <a:gd name="connsiteY330" fmla="*/ 559008 h 700110"/>
                <a:gd name="connsiteX331" fmla="*/ 91793 w 701227"/>
                <a:gd name="connsiteY331" fmla="*/ 559008 h 700110"/>
                <a:gd name="connsiteX332" fmla="*/ 125489 w 701227"/>
                <a:gd name="connsiteY332" fmla="*/ 335252 h 700110"/>
                <a:gd name="connsiteX333" fmla="*/ 114451 w 701227"/>
                <a:gd name="connsiteY333" fmla="*/ 347456 h 700110"/>
                <a:gd name="connsiteX334" fmla="*/ 112127 w 701227"/>
                <a:gd name="connsiteY334" fmla="*/ 332346 h 700110"/>
                <a:gd name="connsiteX335" fmla="*/ 125489 w 701227"/>
                <a:gd name="connsiteY335" fmla="*/ 335252 h 700110"/>
                <a:gd name="connsiteX336" fmla="*/ 125489 w 701227"/>
                <a:gd name="connsiteY336" fmla="*/ 335252 h 700110"/>
                <a:gd name="connsiteX337" fmla="*/ 108641 w 701227"/>
                <a:gd name="connsiteY337" fmla="*/ 477061 h 700110"/>
                <a:gd name="connsiteX338" fmla="*/ 100508 w 701227"/>
                <a:gd name="connsiteY338" fmla="*/ 485779 h 700110"/>
                <a:gd name="connsiteX339" fmla="*/ 97022 w 701227"/>
                <a:gd name="connsiteY339" fmla="*/ 475317 h 700110"/>
                <a:gd name="connsiteX340" fmla="*/ 108641 w 701227"/>
                <a:gd name="connsiteY340" fmla="*/ 477061 h 700110"/>
                <a:gd name="connsiteX341" fmla="*/ 108641 w 701227"/>
                <a:gd name="connsiteY341" fmla="*/ 477061 h 700110"/>
                <a:gd name="connsiteX342" fmla="*/ 138851 w 701227"/>
                <a:gd name="connsiteY342" fmla="*/ 255048 h 700110"/>
                <a:gd name="connsiteX343" fmla="*/ 125489 w 701227"/>
                <a:gd name="connsiteY343" fmla="*/ 264347 h 700110"/>
                <a:gd name="connsiteX344" fmla="*/ 126651 w 701227"/>
                <a:gd name="connsiteY344" fmla="*/ 249817 h 700110"/>
                <a:gd name="connsiteX345" fmla="*/ 138851 w 701227"/>
                <a:gd name="connsiteY345" fmla="*/ 255048 h 700110"/>
                <a:gd name="connsiteX346" fmla="*/ 138851 w 701227"/>
                <a:gd name="connsiteY346" fmla="*/ 255048 h 700110"/>
                <a:gd name="connsiteX347" fmla="*/ 151633 w 701227"/>
                <a:gd name="connsiteY347" fmla="*/ 172519 h 700110"/>
                <a:gd name="connsiteX348" fmla="*/ 142918 w 701227"/>
                <a:gd name="connsiteY348" fmla="*/ 182400 h 700110"/>
                <a:gd name="connsiteX349" fmla="*/ 139432 w 701227"/>
                <a:gd name="connsiteY349" fmla="*/ 170776 h 700110"/>
                <a:gd name="connsiteX350" fmla="*/ 151633 w 701227"/>
                <a:gd name="connsiteY350" fmla="*/ 172519 h 700110"/>
                <a:gd name="connsiteX351" fmla="*/ 151633 w 701227"/>
                <a:gd name="connsiteY351" fmla="*/ 172519 h 700110"/>
                <a:gd name="connsiteX352" fmla="*/ 163833 w 701227"/>
                <a:gd name="connsiteY352" fmla="*/ 92316 h 700110"/>
                <a:gd name="connsiteX353" fmla="*/ 155118 w 701227"/>
                <a:gd name="connsiteY353" fmla="*/ 96965 h 700110"/>
                <a:gd name="connsiteX354" fmla="*/ 159766 w 701227"/>
                <a:gd name="connsiteY354" fmla="*/ 87666 h 700110"/>
                <a:gd name="connsiteX355" fmla="*/ 163833 w 701227"/>
                <a:gd name="connsiteY355" fmla="*/ 92316 h 700110"/>
                <a:gd name="connsiteX356" fmla="*/ 163833 w 701227"/>
                <a:gd name="connsiteY356" fmla="*/ 92316 h 700110"/>
                <a:gd name="connsiteX357" fmla="*/ 119680 w 701227"/>
                <a:gd name="connsiteY357" fmla="*/ 389883 h 700110"/>
                <a:gd name="connsiteX358" fmla="*/ 124327 w 701227"/>
                <a:gd name="connsiteY358" fmla="*/ 396857 h 700110"/>
                <a:gd name="connsiteX359" fmla="*/ 113289 w 701227"/>
                <a:gd name="connsiteY359" fmla="*/ 406156 h 700110"/>
                <a:gd name="connsiteX360" fmla="*/ 107479 w 701227"/>
                <a:gd name="connsiteY360" fmla="*/ 394533 h 700110"/>
                <a:gd name="connsiteX361" fmla="*/ 113870 w 701227"/>
                <a:gd name="connsiteY361" fmla="*/ 388721 h 700110"/>
                <a:gd name="connsiteX362" fmla="*/ 119680 w 701227"/>
                <a:gd name="connsiteY362" fmla="*/ 389883 h 700110"/>
                <a:gd name="connsiteX363" fmla="*/ 119680 w 701227"/>
                <a:gd name="connsiteY363" fmla="*/ 389883 h 700110"/>
                <a:gd name="connsiteX364" fmla="*/ 105155 w 701227"/>
                <a:gd name="connsiteY364" fmla="*/ 535180 h 700110"/>
                <a:gd name="connsiteX365" fmla="*/ 99346 w 701227"/>
                <a:gd name="connsiteY365" fmla="*/ 543316 h 700110"/>
                <a:gd name="connsiteX366" fmla="*/ 96441 w 701227"/>
                <a:gd name="connsiteY366" fmla="*/ 535180 h 700110"/>
                <a:gd name="connsiteX367" fmla="*/ 105155 w 701227"/>
                <a:gd name="connsiteY367" fmla="*/ 535180 h 700110"/>
                <a:gd name="connsiteX368" fmla="*/ 105155 w 701227"/>
                <a:gd name="connsiteY368" fmla="*/ 535180 h 700110"/>
                <a:gd name="connsiteX369" fmla="*/ 127232 w 701227"/>
                <a:gd name="connsiteY369" fmla="*/ 306192 h 700110"/>
                <a:gd name="connsiteX370" fmla="*/ 138271 w 701227"/>
                <a:gd name="connsiteY370" fmla="*/ 317816 h 700110"/>
                <a:gd name="connsiteX371" fmla="*/ 120842 w 701227"/>
                <a:gd name="connsiteY371" fmla="*/ 318978 h 700110"/>
                <a:gd name="connsiteX372" fmla="*/ 127232 w 701227"/>
                <a:gd name="connsiteY372" fmla="*/ 306192 h 700110"/>
                <a:gd name="connsiteX373" fmla="*/ 127232 w 701227"/>
                <a:gd name="connsiteY373" fmla="*/ 306192 h 700110"/>
                <a:gd name="connsiteX374" fmla="*/ 101669 w 701227"/>
                <a:gd name="connsiteY374" fmla="*/ 595623 h 700110"/>
                <a:gd name="connsiteX375" fmla="*/ 102250 w 701227"/>
                <a:gd name="connsiteY375" fmla="*/ 597367 h 700110"/>
                <a:gd name="connsiteX376" fmla="*/ 99346 w 701227"/>
                <a:gd name="connsiteY376" fmla="*/ 593880 h 700110"/>
                <a:gd name="connsiteX377" fmla="*/ 101669 w 701227"/>
                <a:gd name="connsiteY377" fmla="*/ 595623 h 700110"/>
                <a:gd name="connsiteX378" fmla="*/ 101669 w 701227"/>
                <a:gd name="connsiteY378" fmla="*/ 595623 h 700110"/>
                <a:gd name="connsiteX379" fmla="*/ 118518 w 701227"/>
                <a:gd name="connsiteY379" fmla="*/ 449745 h 700110"/>
                <a:gd name="connsiteX380" fmla="*/ 116194 w 701227"/>
                <a:gd name="connsiteY380" fmla="*/ 463694 h 700110"/>
                <a:gd name="connsiteX381" fmla="*/ 106317 w 701227"/>
                <a:gd name="connsiteY381" fmla="*/ 455557 h 700110"/>
                <a:gd name="connsiteX382" fmla="*/ 118518 w 701227"/>
                <a:gd name="connsiteY382" fmla="*/ 449745 h 700110"/>
                <a:gd name="connsiteX383" fmla="*/ 118518 w 701227"/>
                <a:gd name="connsiteY383" fmla="*/ 449745 h 700110"/>
                <a:gd name="connsiteX384" fmla="*/ 151633 w 701227"/>
                <a:gd name="connsiteY384" fmla="*/ 232381 h 700110"/>
                <a:gd name="connsiteX385" fmla="*/ 141756 w 701227"/>
                <a:gd name="connsiteY385" fmla="*/ 242843 h 700110"/>
                <a:gd name="connsiteX386" fmla="*/ 137109 w 701227"/>
                <a:gd name="connsiteY386" fmla="*/ 228313 h 700110"/>
                <a:gd name="connsiteX387" fmla="*/ 151633 w 701227"/>
                <a:gd name="connsiteY387" fmla="*/ 232381 h 700110"/>
                <a:gd name="connsiteX388" fmla="*/ 151633 w 701227"/>
                <a:gd name="connsiteY388" fmla="*/ 232381 h 700110"/>
                <a:gd name="connsiteX389" fmla="*/ 163252 w 701227"/>
                <a:gd name="connsiteY389" fmla="*/ 151597 h 700110"/>
                <a:gd name="connsiteX390" fmla="*/ 152214 w 701227"/>
                <a:gd name="connsiteY390" fmla="*/ 158571 h 700110"/>
                <a:gd name="connsiteX391" fmla="*/ 152214 w 701227"/>
                <a:gd name="connsiteY391" fmla="*/ 147528 h 700110"/>
                <a:gd name="connsiteX392" fmla="*/ 163252 w 701227"/>
                <a:gd name="connsiteY392" fmla="*/ 151597 h 700110"/>
                <a:gd name="connsiteX393" fmla="*/ 163252 w 701227"/>
                <a:gd name="connsiteY393" fmla="*/ 151597 h 700110"/>
                <a:gd name="connsiteX394" fmla="*/ 174871 w 701227"/>
                <a:gd name="connsiteY394" fmla="*/ 69068 h 700110"/>
                <a:gd name="connsiteX395" fmla="*/ 166738 w 701227"/>
                <a:gd name="connsiteY395" fmla="*/ 70812 h 700110"/>
                <a:gd name="connsiteX396" fmla="*/ 174871 w 701227"/>
                <a:gd name="connsiteY396" fmla="*/ 69068 h 700110"/>
                <a:gd name="connsiteX397" fmla="*/ 174871 w 701227"/>
                <a:gd name="connsiteY397" fmla="*/ 69068 h 700110"/>
                <a:gd name="connsiteX398" fmla="*/ 136527 w 701227"/>
                <a:gd name="connsiteY398" fmla="*/ 370704 h 700110"/>
                <a:gd name="connsiteX399" fmla="*/ 129556 w 701227"/>
                <a:gd name="connsiteY399" fmla="*/ 383490 h 700110"/>
                <a:gd name="connsiteX400" fmla="*/ 120260 w 701227"/>
                <a:gd name="connsiteY400" fmla="*/ 370123 h 700110"/>
                <a:gd name="connsiteX401" fmla="*/ 136527 w 701227"/>
                <a:gd name="connsiteY401" fmla="*/ 370704 h 700110"/>
                <a:gd name="connsiteX402" fmla="*/ 136527 w 701227"/>
                <a:gd name="connsiteY402" fmla="*/ 370704 h 700110"/>
                <a:gd name="connsiteX403" fmla="*/ 119098 w 701227"/>
                <a:gd name="connsiteY403" fmla="*/ 512513 h 700110"/>
                <a:gd name="connsiteX404" fmla="*/ 110965 w 701227"/>
                <a:gd name="connsiteY404" fmla="*/ 520650 h 700110"/>
                <a:gd name="connsiteX405" fmla="*/ 108641 w 701227"/>
                <a:gd name="connsiteY405" fmla="*/ 510770 h 700110"/>
                <a:gd name="connsiteX406" fmla="*/ 119098 w 701227"/>
                <a:gd name="connsiteY406" fmla="*/ 512513 h 700110"/>
                <a:gd name="connsiteX407" fmla="*/ 119098 w 701227"/>
                <a:gd name="connsiteY407" fmla="*/ 512513 h 700110"/>
                <a:gd name="connsiteX408" fmla="*/ 151052 w 701227"/>
                <a:gd name="connsiteY408" fmla="*/ 290500 h 700110"/>
                <a:gd name="connsiteX409" fmla="*/ 137689 w 701227"/>
                <a:gd name="connsiteY409" fmla="*/ 300961 h 700110"/>
                <a:gd name="connsiteX410" fmla="*/ 135947 w 701227"/>
                <a:gd name="connsiteY410" fmla="*/ 285851 h 700110"/>
                <a:gd name="connsiteX411" fmla="*/ 151052 w 701227"/>
                <a:gd name="connsiteY411" fmla="*/ 290500 h 700110"/>
                <a:gd name="connsiteX412" fmla="*/ 151052 w 701227"/>
                <a:gd name="connsiteY412" fmla="*/ 290500 h 700110"/>
                <a:gd name="connsiteX413" fmla="*/ 163252 w 701227"/>
                <a:gd name="connsiteY413" fmla="*/ 207972 h 700110"/>
                <a:gd name="connsiteX414" fmla="*/ 154538 w 701227"/>
                <a:gd name="connsiteY414" fmla="*/ 219595 h 700110"/>
                <a:gd name="connsiteX415" fmla="*/ 149309 w 701227"/>
                <a:gd name="connsiteY415" fmla="*/ 205647 h 700110"/>
                <a:gd name="connsiteX416" fmla="*/ 163252 w 701227"/>
                <a:gd name="connsiteY416" fmla="*/ 207972 h 700110"/>
                <a:gd name="connsiteX417" fmla="*/ 163252 w 701227"/>
                <a:gd name="connsiteY417" fmla="*/ 207972 h 700110"/>
                <a:gd name="connsiteX418" fmla="*/ 164995 w 701227"/>
                <a:gd name="connsiteY418" fmla="*/ 124281 h 700110"/>
                <a:gd name="connsiteX419" fmla="*/ 176033 w 701227"/>
                <a:gd name="connsiteY419" fmla="*/ 130674 h 700110"/>
                <a:gd name="connsiteX420" fmla="*/ 167900 w 701227"/>
                <a:gd name="connsiteY420" fmla="*/ 137067 h 700110"/>
                <a:gd name="connsiteX421" fmla="*/ 164995 w 701227"/>
                <a:gd name="connsiteY421" fmla="*/ 124281 h 700110"/>
                <a:gd name="connsiteX422" fmla="*/ 164995 w 701227"/>
                <a:gd name="connsiteY422" fmla="*/ 124281 h 700110"/>
                <a:gd name="connsiteX423" fmla="*/ 184167 w 701227"/>
                <a:gd name="connsiteY423" fmla="*/ 43496 h 700110"/>
                <a:gd name="connsiteX424" fmla="*/ 181843 w 701227"/>
                <a:gd name="connsiteY424" fmla="*/ 51051 h 700110"/>
                <a:gd name="connsiteX425" fmla="*/ 184167 w 701227"/>
                <a:gd name="connsiteY425" fmla="*/ 43496 h 700110"/>
                <a:gd name="connsiteX426" fmla="*/ 184167 w 701227"/>
                <a:gd name="connsiteY426" fmla="*/ 43496 h 700110"/>
                <a:gd name="connsiteX427" fmla="*/ 127813 w 701227"/>
                <a:gd name="connsiteY427" fmla="*/ 424754 h 700110"/>
                <a:gd name="connsiteX428" fmla="*/ 131299 w 701227"/>
                <a:gd name="connsiteY428" fmla="*/ 440446 h 700110"/>
                <a:gd name="connsiteX429" fmla="*/ 117937 w 701227"/>
                <a:gd name="connsiteY429" fmla="*/ 435216 h 700110"/>
                <a:gd name="connsiteX430" fmla="*/ 127813 w 701227"/>
                <a:gd name="connsiteY430" fmla="*/ 424754 h 700110"/>
                <a:gd name="connsiteX431" fmla="*/ 127813 w 701227"/>
                <a:gd name="connsiteY431" fmla="*/ 424754 h 700110"/>
                <a:gd name="connsiteX432" fmla="*/ 110384 w 701227"/>
                <a:gd name="connsiteY432" fmla="*/ 570051 h 700110"/>
                <a:gd name="connsiteX433" fmla="*/ 117356 w 701227"/>
                <a:gd name="connsiteY433" fmla="*/ 575282 h 700110"/>
                <a:gd name="connsiteX434" fmla="*/ 109222 w 701227"/>
                <a:gd name="connsiteY434" fmla="*/ 577606 h 700110"/>
                <a:gd name="connsiteX435" fmla="*/ 110384 w 701227"/>
                <a:gd name="connsiteY435" fmla="*/ 570051 h 700110"/>
                <a:gd name="connsiteX436" fmla="*/ 110384 w 701227"/>
                <a:gd name="connsiteY436" fmla="*/ 570051 h 700110"/>
                <a:gd name="connsiteX437" fmla="*/ 148728 w 701227"/>
                <a:gd name="connsiteY437" fmla="*/ 346294 h 700110"/>
                <a:gd name="connsiteX438" fmla="*/ 131880 w 701227"/>
                <a:gd name="connsiteY438" fmla="*/ 346875 h 700110"/>
                <a:gd name="connsiteX439" fmla="*/ 142918 w 701227"/>
                <a:gd name="connsiteY439" fmla="*/ 360243 h 700110"/>
                <a:gd name="connsiteX440" fmla="*/ 148728 w 701227"/>
                <a:gd name="connsiteY440" fmla="*/ 346294 h 700110"/>
                <a:gd name="connsiteX441" fmla="*/ 148728 w 701227"/>
                <a:gd name="connsiteY441" fmla="*/ 346294 h 700110"/>
                <a:gd name="connsiteX442" fmla="*/ 132461 w 701227"/>
                <a:gd name="connsiteY442" fmla="*/ 490428 h 700110"/>
                <a:gd name="connsiteX443" fmla="*/ 124327 w 701227"/>
                <a:gd name="connsiteY443" fmla="*/ 499727 h 700110"/>
                <a:gd name="connsiteX444" fmla="*/ 120260 w 701227"/>
                <a:gd name="connsiteY444" fmla="*/ 486941 h 700110"/>
                <a:gd name="connsiteX445" fmla="*/ 132461 w 701227"/>
                <a:gd name="connsiteY445" fmla="*/ 490428 h 700110"/>
                <a:gd name="connsiteX446" fmla="*/ 132461 w 701227"/>
                <a:gd name="connsiteY446" fmla="*/ 490428 h 700110"/>
                <a:gd name="connsiteX447" fmla="*/ 163252 w 701227"/>
                <a:gd name="connsiteY447" fmla="*/ 267834 h 700110"/>
                <a:gd name="connsiteX448" fmla="*/ 149890 w 701227"/>
                <a:gd name="connsiteY448" fmla="*/ 260860 h 700110"/>
                <a:gd name="connsiteX449" fmla="*/ 148147 w 701227"/>
                <a:gd name="connsiteY449" fmla="*/ 277714 h 700110"/>
                <a:gd name="connsiteX450" fmla="*/ 163252 w 701227"/>
                <a:gd name="connsiteY450" fmla="*/ 267834 h 700110"/>
                <a:gd name="connsiteX451" fmla="*/ 163252 w 701227"/>
                <a:gd name="connsiteY451" fmla="*/ 267834 h 700110"/>
                <a:gd name="connsiteX452" fmla="*/ 175452 w 701227"/>
                <a:gd name="connsiteY452" fmla="*/ 184724 h 700110"/>
                <a:gd name="connsiteX453" fmla="*/ 162671 w 701227"/>
                <a:gd name="connsiteY453" fmla="*/ 194023 h 700110"/>
                <a:gd name="connsiteX454" fmla="*/ 164414 w 701227"/>
                <a:gd name="connsiteY454" fmla="*/ 179494 h 700110"/>
                <a:gd name="connsiteX455" fmla="*/ 175452 w 701227"/>
                <a:gd name="connsiteY455" fmla="*/ 184724 h 700110"/>
                <a:gd name="connsiteX456" fmla="*/ 175452 w 701227"/>
                <a:gd name="connsiteY456" fmla="*/ 184724 h 700110"/>
                <a:gd name="connsiteX457" fmla="*/ 186491 w 701227"/>
                <a:gd name="connsiteY457" fmla="*/ 102777 h 700110"/>
                <a:gd name="connsiteX458" fmla="*/ 177195 w 701227"/>
                <a:gd name="connsiteY458" fmla="*/ 110332 h 700110"/>
                <a:gd name="connsiteX459" fmla="*/ 186491 w 701227"/>
                <a:gd name="connsiteY459" fmla="*/ 102777 h 700110"/>
                <a:gd name="connsiteX460" fmla="*/ 186491 w 701227"/>
                <a:gd name="connsiteY460" fmla="*/ 102777 h 700110"/>
                <a:gd name="connsiteX461" fmla="*/ 128975 w 701227"/>
                <a:gd name="connsiteY461" fmla="*/ 547385 h 700110"/>
                <a:gd name="connsiteX462" fmla="*/ 126070 w 701227"/>
                <a:gd name="connsiteY462" fmla="*/ 555521 h 700110"/>
                <a:gd name="connsiteX463" fmla="*/ 120260 w 701227"/>
                <a:gd name="connsiteY463" fmla="*/ 546222 h 700110"/>
                <a:gd name="connsiteX464" fmla="*/ 128975 w 701227"/>
                <a:gd name="connsiteY464" fmla="*/ 547385 h 700110"/>
                <a:gd name="connsiteX465" fmla="*/ 128975 w 701227"/>
                <a:gd name="connsiteY465" fmla="*/ 547385 h 700110"/>
                <a:gd name="connsiteX466" fmla="*/ 148147 w 701227"/>
                <a:gd name="connsiteY466" fmla="*/ 407900 h 700110"/>
                <a:gd name="connsiteX467" fmla="*/ 133623 w 701227"/>
                <a:gd name="connsiteY467" fmla="*/ 417199 h 700110"/>
                <a:gd name="connsiteX468" fmla="*/ 133623 w 701227"/>
                <a:gd name="connsiteY468" fmla="*/ 402088 h 700110"/>
                <a:gd name="connsiteX469" fmla="*/ 148147 w 701227"/>
                <a:gd name="connsiteY469" fmla="*/ 407900 h 700110"/>
                <a:gd name="connsiteX470" fmla="*/ 148147 w 701227"/>
                <a:gd name="connsiteY470" fmla="*/ 407900 h 700110"/>
                <a:gd name="connsiteX471" fmla="*/ 162090 w 701227"/>
                <a:gd name="connsiteY471" fmla="*/ 323628 h 700110"/>
                <a:gd name="connsiteX472" fmla="*/ 144661 w 701227"/>
                <a:gd name="connsiteY472" fmla="*/ 322465 h 700110"/>
                <a:gd name="connsiteX473" fmla="*/ 155118 w 701227"/>
                <a:gd name="connsiteY473" fmla="*/ 337576 h 700110"/>
                <a:gd name="connsiteX474" fmla="*/ 162090 w 701227"/>
                <a:gd name="connsiteY474" fmla="*/ 323628 h 700110"/>
                <a:gd name="connsiteX475" fmla="*/ 162090 w 701227"/>
                <a:gd name="connsiteY475" fmla="*/ 323628 h 700110"/>
                <a:gd name="connsiteX476" fmla="*/ 174871 w 701227"/>
                <a:gd name="connsiteY476" fmla="*/ 241099 h 700110"/>
                <a:gd name="connsiteX477" fmla="*/ 169062 w 701227"/>
                <a:gd name="connsiteY477" fmla="*/ 255048 h 700110"/>
                <a:gd name="connsiteX478" fmla="*/ 158023 w 701227"/>
                <a:gd name="connsiteY478" fmla="*/ 241681 h 700110"/>
                <a:gd name="connsiteX479" fmla="*/ 174871 w 701227"/>
                <a:gd name="connsiteY479" fmla="*/ 241099 h 700110"/>
                <a:gd name="connsiteX480" fmla="*/ 174871 w 701227"/>
                <a:gd name="connsiteY480" fmla="*/ 241099 h 700110"/>
                <a:gd name="connsiteX481" fmla="*/ 126070 w 701227"/>
                <a:gd name="connsiteY481" fmla="*/ 608990 h 700110"/>
                <a:gd name="connsiteX482" fmla="*/ 119098 w 701227"/>
                <a:gd name="connsiteY482" fmla="*/ 608990 h 700110"/>
                <a:gd name="connsiteX483" fmla="*/ 126070 w 701227"/>
                <a:gd name="connsiteY483" fmla="*/ 608990 h 700110"/>
                <a:gd name="connsiteX484" fmla="*/ 126070 w 701227"/>
                <a:gd name="connsiteY484" fmla="*/ 608990 h 700110"/>
                <a:gd name="connsiteX485" fmla="*/ 138271 w 701227"/>
                <a:gd name="connsiteY485" fmla="*/ 460207 h 700110"/>
                <a:gd name="connsiteX486" fmla="*/ 146985 w 701227"/>
                <a:gd name="connsiteY486" fmla="*/ 470087 h 700110"/>
                <a:gd name="connsiteX487" fmla="*/ 135947 w 701227"/>
                <a:gd name="connsiteY487" fmla="*/ 477061 h 700110"/>
                <a:gd name="connsiteX488" fmla="*/ 128975 w 701227"/>
                <a:gd name="connsiteY488" fmla="*/ 467762 h 700110"/>
                <a:gd name="connsiteX489" fmla="*/ 138271 w 701227"/>
                <a:gd name="connsiteY489" fmla="*/ 460207 h 700110"/>
                <a:gd name="connsiteX490" fmla="*/ 138271 w 701227"/>
                <a:gd name="connsiteY490" fmla="*/ 460207 h 700110"/>
                <a:gd name="connsiteX491" fmla="*/ 187653 w 701227"/>
                <a:gd name="connsiteY491" fmla="*/ 162639 h 700110"/>
                <a:gd name="connsiteX492" fmla="*/ 177776 w 701227"/>
                <a:gd name="connsiteY492" fmla="*/ 172519 h 700110"/>
                <a:gd name="connsiteX493" fmla="*/ 174290 w 701227"/>
                <a:gd name="connsiteY493" fmla="*/ 159152 h 700110"/>
                <a:gd name="connsiteX494" fmla="*/ 187653 w 701227"/>
                <a:gd name="connsiteY494" fmla="*/ 162639 h 700110"/>
                <a:gd name="connsiteX495" fmla="*/ 187653 w 701227"/>
                <a:gd name="connsiteY495" fmla="*/ 162639 h 700110"/>
                <a:gd name="connsiteX496" fmla="*/ 196948 w 701227"/>
                <a:gd name="connsiteY496" fmla="*/ 78367 h 700110"/>
                <a:gd name="connsiteX497" fmla="*/ 193462 w 701227"/>
                <a:gd name="connsiteY497" fmla="*/ 88247 h 700110"/>
                <a:gd name="connsiteX498" fmla="*/ 187653 w 701227"/>
                <a:gd name="connsiteY498" fmla="*/ 81273 h 700110"/>
                <a:gd name="connsiteX499" fmla="*/ 196948 w 701227"/>
                <a:gd name="connsiteY499" fmla="*/ 78367 h 700110"/>
                <a:gd name="connsiteX500" fmla="*/ 196948 w 701227"/>
                <a:gd name="connsiteY500" fmla="*/ 78367 h 700110"/>
                <a:gd name="connsiteX501" fmla="*/ 160928 w 701227"/>
                <a:gd name="connsiteY501" fmla="*/ 385233 h 700110"/>
                <a:gd name="connsiteX502" fmla="*/ 145242 w 701227"/>
                <a:gd name="connsiteY502" fmla="*/ 379422 h 700110"/>
                <a:gd name="connsiteX503" fmla="*/ 148147 w 701227"/>
                <a:gd name="connsiteY503" fmla="*/ 396857 h 700110"/>
                <a:gd name="connsiteX504" fmla="*/ 160928 w 701227"/>
                <a:gd name="connsiteY504" fmla="*/ 385233 h 700110"/>
                <a:gd name="connsiteX505" fmla="*/ 160928 w 701227"/>
                <a:gd name="connsiteY505" fmla="*/ 385233 h 700110"/>
                <a:gd name="connsiteX506" fmla="*/ 142337 w 701227"/>
                <a:gd name="connsiteY506" fmla="*/ 525300 h 700110"/>
                <a:gd name="connsiteX507" fmla="*/ 133042 w 701227"/>
                <a:gd name="connsiteY507" fmla="*/ 533436 h 700110"/>
                <a:gd name="connsiteX508" fmla="*/ 133042 w 701227"/>
                <a:gd name="connsiteY508" fmla="*/ 521231 h 700110"/>
                <a:gd name="connsiteX509" fmla="*/ 142337 w 701227"/>
                <a:gd name="connsiteY509" fmla="*/ 525300 h 700110"/>
                <a:gd name="connsiteX510" fmla="*/ 142337 w 701227"/>
                <a:gd name="connsiteY510" fmla="*/ 525300 h 700110"/>
                <a:gd name="connsiteX511" fmla="*/ 162671 w 701227"/>
                <a:gd name="connsiteY511" fmla="*/ 295150 h 700110"/>
                <a:gd name="connsiteX512" fmla="*/ 155700 w 701227"/>
                <a:gd name="connsiteY512" fmla="*/ 308517 h 700110"/>
                <a:gd name="connsiteX513" fmla="*/ 163833 w 701227"/>
                <a:gd name="connsiteY513" fmla="*/ 316072 h 700110"/>
                <a:gd name="connsiteX514" fmla="*/ 174871 w 701227"/>
                <a:gd name="connsiteY514" fmla="*/ 310261 h 700110"/>
                <a:gd name="connsiteX515" fmla="*/ 162671 w 701227"/>
                <a:gd name="connsiteY515" fmla="*/ 295150 h 700110"/>
                <a:gd name="connsiteX516" fmla="*/ 162671 w 701227"/>
                <a:gd name="connsiteY516" fmla="*/ 295150 h 700110"/>
                <a:gd name="connsiteX517" fmla="*/ 180100 w 701227"/>
                <a:gd name="connsiteY517" fmla="*/ 212621 h 700110"/>
                <a:gd name="connsiteX518" fmla="*/ 187072 w 701227"/>
                <a:gd name="connsiteY518" fmla="*/ 227151 h 700110"/>
                <a:gd name="connsiteX519" fmla="*/ 177195 w 701227"/>
                <a:gd name="connsiteY519" fmla="*/ 232963 h 700110"/>
                <a:gd name="connsiteX520" fmla="*/ 168481 w 701227"/>
                <a:gd name="connsiteY520" fmla="*/ 221339 h 700110"/>
                <a:gd name="connsiteX521" fmla="*/ 180100 w 701227"/>
                <a:gd name="connsiteY521" fmla="*/ 212621 h 700110"/>
                <a:gd name="connsiteX522" fmla="*/ 180100 w 701227"/>
                <a:gd name="connsiteY522" fmla="*/ 212621 h 700110"/>
                <a:gd name="connsiteX523" fmla="*/ 158023 w 701227"/>
                <a:gd name="connsiteY523" fmla="*/ 441028 h 700110"/>
                <a:gd name="connsiteX524" fmla="*/ 149890 w 701227"/>
                <a:gd name="connsiteY524" fmla="*/ 454395 h 700110"/>
                <a:gd name="connsiteX525" fmla="*/ 141175 w 701227"/>
                <a:gd name="connsiteY525" fmla="*/ 443352 h 700110"/>
                <a:gd name="connsiteX526" fmla="*/ 158023 w 701227"/>
                <a:gd name="connsiteY526" fmla="*/ 441028 h 700110"/>
                <a:gd name="connsiteX527" fmla="*/ 158023 w 701227"/>
                <a:gd name="connsiteY527" fmla="*/ 441028 h 700110"/>
                <a:gd name="connsiteX528" fmla="*/ 199853 w 701227"/>
                <a:gd name="connsiteY528" fmla="*/ 139973 h 700110"/>
                <a:gd name="connsiteX529" fmla="*/ 188234 w 701227"/>
                <a:gd name="connsiteY529" fmla="*/ 147528 h 700110"/>
                <a:gd name="connsiteX530" fmla="*/ 188814 w 701227"/>
                <a:gd name="connsiteY530" fmla="*/ 134161 h 700110"/>
                <a:gd name="connsiteX531" fmla="*/ 199853 w 701227"/>
                <a:gd name="connsiteY531" fmla="*/ 139973 h 700110"/>
                <a:gd name="connsiteX532" fmla="*/ 199853 w 701227"/>
                <a:gd name="connsiteY532" fmla="*/ 139973 h 700110"/>
                <a:gd name="connsiteX533" fmla="*/ 210891 w 701227"/>
                <a:gd name="connsiteY533" fmla="*/ 59188 h 700110"/>
                <a:gd name="connsiteX534" fmla="*/ 201596 w 701227"/>
                <a:gd name="connsiteY534" fmla="*/ 60350 h 700110"/>
                <a:gd name="connsiteX535" fmla="*/ 210891 w 701227"/>
                <a:gd name="connsiteY535" fmla="*/ 59188 h 700110"/>
                <a:gd name="connsiteX536" fmla="*/ 210891 w 701227"/>
                <a:gd name="connsiteY536" fmla="*/ 59188 h 700110"/>
                <a:gd name="connsiteX537" fmla="*/ 139432 w 701227"/>
                <a:gd name="connsiteY537" fmla="*/ 584581 h 700110"/>
                <a:gd name="connsiteX538" fmla="*/ 130137 w 701227"/>
                <a:gd name="connsiteY538" fmla="*/ 585743 h 700110"/>
                <a:gd name="connsiteX539" fmla="*/ 139432 w 701227"/>
                <a:gd name="connsiteY539" fmla="*/ 584581 h 700110"/>
                <a:gd name="connsiteX540" fmla="*/ 139432 w 701227"/>
                <a:gd name="connsiteY540" fmla="*/ 584581 h 700110"/>
                <a:gd name="connsiteX541" fmla="*/ 173129 w 701227"/>
                <a:gd name="connsiteY541" fmla="*/ 360824 h 700110"/>
                <a:gd name="connsiteX542" fmla="*/ 160928 w 701227"/>
                <a:gd name="connsiteY542" fmla="*/ 373610 h 700110"/>
                <a:gd name="connsiteX543" fmla="*/ 156280 w 701227"/>
                <a:gd name="connsiteY543" fmla="*/ 356174 h 700110"/>
                <a:gd name="connsiteX544" fmla="*/ 173129 w 701227"/>
                <a:gd name="connsiteY544" fmla="*/ 360824 h 700110"/>
                <a:gd name="connsiteX545" fmla="*/ 173129 w 701227"/>
                <a:gd name="connsiteY545" fmla="*/ 360824 h 700110"/>
                <a:gd name="connsiteX546" fmla="*/ 156861 w 701227"/>
                <a:gd name="connsiteY546" fmla="*/ 502052 h 700110"/>
                <a:gd name="connsiteX547" fmla="*/ 149890 w 701227"/>
                <a:gd name="connsiteY547" fmla="*/ 511932 h 700110"/>
                <a:gd name="connsiteX548" fmla="*/ 142918 w 701227"/>
                <a:gd name="connsiteY548" fmla="*/ 498565 h 700110"/>
                <a:gd name="connsiteX549" fmla="*/ 156861 w 701227"/>
                <a:gd name="connsiteY549" fmla="*/ 502052 h 700110"/>
                <a:gd name="connsiteX550" fmla="*/ 156861 w 701227"/>
                <a:gd name="connsiteY550" fmla="*/ 502052 h 700110"/>
                <a:gd name="connsiteX551" fmla="*/ 187072 w 701227"/>
                <a:gd name="connsiteY551" fmla="*/ 278295 h 700110"/>
                <a:gd name="connsiteX552" fmla="*/ 176033 w 701227"/>
                <a:gd name="connsiteY552" fmla="*/ 292244 h 700110"/>
                <a:gd name="connsiteX553" fmla="*/ 169062 w 701227"/>
                <a:gd name="connsiteY553" fmla="*/ 275389 h 700110"/>
                <a:gd name="connsiteX554" fmla="*/ 187072 w 701227"/>
                <a:gd name="connsiteY554" fmla="*/ 278295 h 700110"/>
                <a:gd name="connsiteX555" fmla="*/ 187072 w 701227"/>
                <a:gd name="connsiteY555" fmla="*/ 278295 h 700110"/>
                <a:gd name="connsiteX556" fmla="*/ 200434 w 701227"/>
                <a:gd name="connsiteY556" fmla="*/ 197510 h 700110"/>
                <a:gd name="connsiteX557" fmla="*/ 188234 w 701227"/>
                <a:gd name="connsiteY557" fmla="*/ 191117 h 700110"/>
                <a:gd name="connsiteX558" fmla="*/ 186491 w 701227"/>
                <a:gd name="connsiteY558" fmla="*/ 207391 h 700110"/>
                <a:gd name="connsiteX559" fmla="*/ 200434 w 701227"/>
                <a:gd name="connsiteY559" fmla="*/ 197510 h 700110"/>
                <a:gd name="connsiteX560" fmla="*/ 200434 w 701227"/>
                <a:gd name="connsiteY560" fmla="*/ 197510 h 700110"/>
                <a:gd name="connsiteX561" fmla="*/ 211472 w 701227"/>
                <a:gd name="connsiteY561" fmla="*/ 116726 h 700110"/>
                <a:gd name="connsiteX562" fmla="*/ 199272 w 701227"/>
                <a:gd name="connsiteY562" fmla="*/ 122537 h 700110"/>
                <a:gd name="connsiteX563" fmla="*/ 201596 w 701227"/>
                <a:gd name="connsiteY563" fmla="*/ 110914 h 700110"/>
                <a:gd name="connsiteX564" fmla="*/ 211472 w 701227"/>
                <a:gd name="connsiteY564" fmla="*/ 116726 h 700110"/>
                <a:gd name="connsiteX565" fmla="*/ 211472 w 701227"/>
                <a:gd name="connsiteY565" fmla="*/ 116726 h 700110"/>
                <a:gd name="connsiteX566" fmla="*/ 221930 w 701227"/>
                <a:gd name="connsiteY566" fmla="*/ 34197 h 700110"/>
                <a:gd name="connsiteX567" fmla="*/ 214958 w 701227"/>
                <a:gd name="connsiteY567" fmla="*/ 38265 h 700110"/>
                <a:gd name="connsiteX568" fmla="*/ 221930 w 701227"/>
                <a:gd name="connsiteY568" fmla="*/ 34197 h 700110"/>
                <a:gd name="connsiteX569" fmla="*/ 221930 w 701227"/>
                <a:gd name="connsiteY569" fmla="*/ 34197 h 700110"/>
                <a:gd name="connsiteX570" fmla="*/ 171385 w 701227"/>
                <a:gd name="connsiteY570" fmla="*/ 418361 h 700110"/>
                <a:gd name="connsiteX571" fmla="*/ 153956 w 701227"/>
                <a:gd name="connsiteY571" fmla="*/ 416037 h 700110"/>
                <a:gd name="connsiteX572" fmla="*/ 160347 w 701227"/>
                <a:gd name="connsiteY572" fmla="*/ 431147 h 700110"/>
                <a:gd name="connsiteX573" fmla="*/ 171385 w 701227"/>
                <a:gd name="connsiteY573" fmla="*/ 418361 h 700110"/>
                <a:gd name="connsiteX574" fmla="*/ 171385 w 701227"/>
                <a:gd name="connsiteY574" fmla="*/ 418361 h 700110"/>
                <a:gd name="connsiteX575" fmla="*/ 152795 w 701227"/>
                <a:gd name="connsiteY575" fmla="*/ 560171 h 700110"/>
                <a:gd name="connsiteX576" fmla="*/ 141175 w 701227"/>
                <a:gd name="connsiteY576" fmla="*/ 564239 h 700110"/>
                <a:gd name="connsiteX577" fmla="*/ 152795 w 701227"/>
                <a:gd name="connsiteY577" fmla="*/ 560171 h 700110"/>
                <a:gd name="connsiteX578" fmla="*/ 152795 w 701227"/>
                <a:gd name="connsiteY578" fmla="*/ 560171 h 700110"/>
                <a:gd name="connsiteX579" fmla="*/ 185910 w 701227"/>
                <a:gd name="connsiteY579" fmla="*/ 336414 h 700110"/>
                <a:gd name="connsiteX580" fmla="*/ 170224 w 701227"/>
                <a:gd name="connsiteY580" fmla="*/ 349781 h 700110"/>
                <a:gd name="connsiteX581" fmla="*/ 167319 w 701227"/>
                <a:gd name="connsiteY581" fmla="*/ 333508 h 700110"/>
                <a:gd name="connsiteX582" fmla="*/ 185910 w 701227"/>
                <a:gd name="connsiteY582" fmla="*/ 336414 h 700110"/>
                <a:gd name="connsiteX583" fmla="*/ 185910 w 701227"/>
                <a:gd name="connsiteY583" fmla="*/ 336414 h 700110"/>
                <a:gd name="connsiteX584" fmla="*/ 148147 w 701227"/>
                <a:gd name="connsiteY584" fmla="*/ 619452 h 700110"/>
                <a:gd name="connsiteX585" fmla="*/ 141756 w 701227"/>
                <a:gd name="connsiteY585" fmla="*/ 622939 h 700110"/>
                <a:gd name="connsiteX586" fmla="*/ 148147 w 701227"/>
                <a:gd name="connsiteY586" fmla="*/ 619452 h 700110"/>
                <a:gd name="connsiteX587" fmla="*/ 148147 w 701227"/>
                <a:gd name="connsiteY587" fmla="*/ 619452 h 700110"/>
                <a:gd name="connsiteX588" fmla="*/ 168481 w 701227"/>
                <a:gd name="connsiteY588" fmla="*/ 476480 h 700110"/>
                <a:gd name="connsiteX589" fmla="*/ 160347 w 701227"/>
                <a:gd name="connsiteY589" fmla="*/ 489847 h 700110"/>
                <a:gd name="connsiteX590" fmla="*/ 153956 w 701227"/>
                <a:gd name="connsiteY590" fmla="*/ 476480 h 700110"/>
                <a:gd name="connsiteX591" fmla="*/ 168481 w 701227"/>
                <a:gd name="connsiteY591" fmla="*/ 476480 h 700110"/>
                <a:gd name="connsiteX592" fmla="*/ 168481 w 701227"/>
                <a:gd name="connsiteY592" fmla="*/ 476480 h 700110"/>
                <a:gd name="connsiteX593" fmla="*/ 199272 w 701227"/>
                <a:gd name="connsiteY593" fmla="*/ 253885 h 700110"/>
                <a:gd name="connsiteX594" fmla="*/ 181262 w 701227"/>
                <a:gd name="connsiteY594" fmla="*/ 252142 h 700110"/>
                <a:gd name="connsiteX595" fmla="*/ 188814 w 701227"/>
                <a:gd name="connsiteY595" fmla="*/ 268996 h 700110"/>
                <a:gd name="connsiteX596" fmla="*/ 199272 w 701227"/>
                <a:gd name="connsiteY596" fmla="*/ 253885 h 700110"/>
                <a:gd name="connsiteX597" fmla="*/ 199272 w 701227"/>
                <a:gd name="connsiteY597" fmla="*/ 253885 h 700110"/>
                <a:gd name="connsiteX598" fmla="*/ 221930 w 701227"/>
                <a:gd name="connsiteY598" fmla="*/ 90572 h 700110"/>
                <a:gd name="connsiteX599" fmla="*/ 211472 w 701227"/>
                <a:gd name="connsiteY599" fmla="*/ 98128 h 700110"/>
                <a:gd name="connsiteX600" fmla="*/ 221930 w 701227"/>
                <a:gd name="connsiteY600" fmla="*/ 90572 h 700110"/>
                <a:gd name="connsiteX601" fmla="*/ 221930 w 701227"/>
                <a:gd name="connsiteY601" fmla="*/ 90572 h 700110"/>
                <a:gd name="connsiteX602" fmla="*/ 200434 w 701227"/>
                <a:gd name="connsiteY602" fmla="*/ 168451 h 700110"/>
                <a:gd name="connsiteX603" fmla="*/ 212053 w 701227"/>
                <a:gd name="connsiteY603" fmla="*/ 176588 h 700110"/>
                <a:gd name="connsiteX604" fmla="*/ 198110 w 701227"/>
                <a:gd name="connsiteY604" fmla="*/ 184724 h 700110"/>
                <a:gd name="connsiteX605" fmla="*/ 192881 w 701227"/>
                <a:gd name="connsiteY605" fmla="*/ 176006 h 700110"/>
                <a:gd name="connsiteX606" fmla="*/ 200434 w 701227"/>
                <a:gd name="connsiteY606" fmla="*/ 168451 h 700110"/>
                <a:gd name="connsiteX607" fmla="*/ 200434 w 701227"/>
                <a:gd name="connsiteY607" fmla="*/ 168451 h 700110"/>
                <a:gd name="connsiteX608" fmla="*/ 184167 w 701227"/>
                <a:gd name="connsiteY608" fmla="*/ 394533 h 700110"/>
                <a:gd name="connsiteX609" fmla="*/ 173129 w 701227"/>
                <a:gd name="connsiteY609" fmla="*/ 409643 h 700110"/>
                <a:gd name="connsiteX610" fmla="*/ 168481 w 701227"/>
                <a:gd name="connsiteY610" fmla="*/ 391627 h 700110"/>
                <a:gd name="connsiteX611" fmla="*/ 184167 w 701227"/>
                <a:gd name="connsiteY611" fmla="*/ 394533 h 700110"/>
                <a:gd name="connsiteX612" fmla="*/ 184167 w 701227"/>
                <a:gd name="connsiteY612" fmla="*/ 394533 h 700110"/>
                <a:gd name="connsiteX613" fmla="*/ 165576 w 701227"/>
                <a:gd name="connsiteY613" fmla="*/ 535761 h 700110"/>
                <a:gd name="connsiteX614" fmla="*/ 155700 w 701227"/>
                <a:gd name="connsiteY614" fmla="*/ 545641 h 700110"/>
                <a:gd name="connsiteX615" fmla="*/ 156280 w 701227"/>
                <a:gd name="connsiteY615" fmla="*/ 532855 h 700110"/>
                <a:gd name="connsiteX616" fmla="*/ 165576 w 701227"/>
                <a:gd name="connsiteY616" fmla="*/ 535761 h 700110"/>
                <a:gd name="connsiteX617" fmla="*/ 165576 w 701227"/>
                <a:gd name="connsiteY617" fmla="*/ 535761 h 700110"/>
                <a:gd name="connsiteX618" fmla="*/ 198691 w 701227"/>
                <a:gd name="connsiteY618" fmla="*/ 315491 h 700110"/>
                <a:gd name="connsiteX619" fmla="*/ 182424 w 701227"/>
                <a:gd name="connsiteY619" fmla="*/ 327115 h 700110"/>
                <a:gd name="connsiteX620" fmla="*/ 181843 w 701227"/>
                <a:gd name="connsiteY620" fmla="*/ 307936 h 700110"/>
                <a:gd name="connsiteX621" fmla="*/ 198691 w 701227"/>
                <a:gd name="connsiteY621" fmla="*/ 315491 h 700110"/>
                <a:gd name="connsiteX622" fmla="*/ 198691 w 701227"/>
                <a:gd name="connsiteY622" fmla="*/ 315491 h 700110"/>
                <a:gd name="connsiteX623" fmla="*/ 212053 w 701227"/>
                <a:gd name="connsiteY623" fmla="*/ 232963 h 700110"/>
                <a:gd name="connsiteX624" fmla="*/ 194624 w 701227"/>
                <a:gd name="connsiteY624" fmla="*/ 228313 h 700110"/>
                <a:gd name="connsiteX625" fmla="*/ 199853 w 701227"/>
                <a:gd name="connsiteY625" fmla="*/ 245749 h 700110"/>
                <a:gd name="connsiteX626" fmla="*/ 212053 w 701227"/>
                <a:gd name="connsiteY626" fmla="*/ 232963 h 700110"/>
                <a:gd name="connsiteX627" fmla="*/ 212053 w 701227"/>
                <a:gd name="connsiteY627" fmla="*/ 232963 h 700110"/>
                <a:gd name="connsiteX628" fmla="*/ 223673 w 701227"/>
                <a:gd name="connsiteY628" fmla="*/ 150434 h 700110"/>
                <a:gd name="connsiteX629" fmla="*/ 214958 w 701227"/>
                <a:gd name="connsiteY629" fmla="*/ 162058 h 700110"/>
                <a:gd name="connsiteX630" fmla="*/ 208567 w 701227"/>
                <a:gd name="connsiteY630" fmla="*/ 148691 h 700110"/>
                <a:gd name="connsiteX631" fmla="*/ 223673 w 701227"/>
                <a:gd name="connsiteY631" fmla="*/ 150434 h 700110"/>
                <a:gd name="connsiteX632" fmla="*/ 223673 w 701227"/>
                <a:gd name="connsiteY632" fmla="*/ 150434 h 700110"/>
                <a:gd name="connsiteX633" fmla="*/ 234711 w 701227"/>
                <a:gd name="connsiteY633" fmla="*/ 71393 h 700110"/>
                <a:gd name="connsiteX634" fmla="*/ 224835 w 701227"/>
                <a:gd name="connsiteY634" fmla="*/ 75461 h 700110"/>
                <a:gd name="connsiteX635" fmla="*/ 227159 w 701227"/>
                <a:gd name="connsiteY635" fmla="*/ 66743 h 700110"/>
                <a:gd name="connsiteX636" fmla="*/ 234711 w 701227"/>
                <a:gd name="connsiteY636" fmla="*/ 71393 h 700110"/>
                <a:gd name="connsiteX637" fmla="*/ 234711 w 701227"/>
                <a:gd name="connsiteY637" fmla="*/ 71393 h 700110"/>
                <a:gd name="connsiteX638" fmla="*/ 163252 w 701227"/>
                <a:gd name="connsiteY638" fmla="*/ 597367 h 700110"/>
                <a:gd name="connsiteX639" fmla="*/ 153956 w 701227"/>
                <a:gd name="connsiteY639" fmla="*/ 600854 h 700110"/>
                <a:gd name="connsiteX640" fmla="*/ 163252 w 701227"/>
                <a:gd name="connsiteY640" fmla="*/ 597367 h 700110"/>
                <a:gd name="connsiteX641" fmla="*/ 163252 w 701227"/>
                <a:gd name="connsiteY641" fmla="*/ 597367 h 700110"/>
                <a:gd name="connsiteX642" fmla="*/ 178357 w 701227"/>
                <a:gd name="connsiteY642" fmla="*/ 449164 h 700110"/>
                <a:gd name="connsiteX643" fmla="*/ 164995 w 701227"/>
                <a:gd name="connsiteY643" fmla="*/ 452651 h 700110"/>
                <a:gd name="connsiteX644" fmla="*/ 176033 w 701227"/>
                <a:gd name="connsiteY644" fmla="*/ 466600 h 700110"/>
                <a:gd name="connsiteX645" fmla="*/ 184167 w 701227"/>
                <a:gd name="connsiteY645" fmla="*/ 458463 h 700110"/>
                <a:gd name="connsiteX646" fmla="*/ 178357 w 701227"/>
                <a:gd name="connsiteY646" fmla="*/ 449164 h 700110"/>
                <a:gd name="connsiteX647" fmla="*/ 178357 w 701227"/>
                <a:gd name="connsiteY647" fmla="*/ 449164 h 700110"/>
                <a:gd name="connsiteX648" fmla="*/ 197529 w 701227"/>
                <a:gd name="connsiteY648" fmla="*/ 373610 h 700110"/>
                <a:gd name="connsiteX649" fmla="*/ 179519 w 701227"/>
                <a:gd name="connsiteY649" fmla="*/ 367217 h 700110"/>
                <a:gd name="connsiteX650" fmla="*/ 180681 w 701227"/>
                <a:gd name="connsiteY650" fmla="*/ 384652 h 700110"/>
                <a:gd name="connsiteX651" fmla="*/ 197529 w 701227"/>
                <a:gd name="connsiteY651" fmla="*/ 373610 h 700110"/>
                <a:gd name="connsiteX652" fmla="*/ 197529 w 701227"/>
                <a:gd name="connsiteY652" fmla="*/ 373610 h 700110"/>
                <a:gd name="connsiteX653" fmla="*/ 179519 w 701227"/>
                <a:gd name="connsiteY653" fmla="*/ 515419 h 700110"/>
                <a:gd name="connsiteX654" fmla="*/ 166157 w 701227"/>
                <a:gd name="connsiteY654" fmla="*/ 522975 h 700110"/>
                <a:gd name="connsiteX655" fmla="*/ 168481 w 701227"/>
                <a:gd name="connsiteY655" fmla="*/ 509026 h 700110"/>
                <a:gd name="connsiteX656" fmla="*/ 179519 w 701227"/>
                <a:gd name="connsiteY656" fmla="*/ 515419 h 700110"/>
                <a:gd name="connsiteX657" fmla="*/ 179519 w 701227"/>
                <a:gd name="connsiteY657" fmla="*/ 515419 h 700110"/>
                <a:gd name="connsiteX658" fmla="*/ 211472 w 701227"/>
                <a:gd name="connsiteY658" fmla="*/ 291082 h 700110"/>
                <a:gd name="connsiteX659" fmla="*/ 194624 w 701227"/>
                <a:gd name="connsiteY659" fmla="*/ 284688 h 700110"/>
                <a:gd name="connsiteX660" fmla="*/ 196367 w 701227"/>
                <a:gd name="connsiteY660" fmla="*/ 304449 h 700110"/>
                <a:gd name="connsiteX661" fmla="*/ 211472 w 701227"/>
                <a:gd name="connsiteY661" fmla="*/ 291082 h 700110"/>
                <a:gd name="connsiteX662" fmla="*/ 211472 w 701227"/>
                <a:gd name="connsiteY662" fmla="*/ 291082 h 700110"/>
                <a:gd name="connsiteX663" fmla="*/ 216701 w 701227"/>
                <a:gd name="connsiteY663" fmla="*/ 202160 h 700110"/>
                <a:gd name="connsiteX664" fmla="*/ 225416 w 701227"/>
                <a:gd name="connsiteY664" fmla="*/ 213783 h 700110"/>
                <a:gd name="connsiteX665" fmla="*/ 212053 w 701227"/>
                <a:gd name="connsiteY665" fmla="*/ 222501 h 700110"/>
                <a:gd name="connsiteX666" fmla="*/ 203339 w 701227"/>
                <a:gd name="connsiteY666" fmla="*/ 210878 h 700110"/>
                <a:gd name="connsiteX667" fmla="*/ 216701 w 701227"/>
                <a:gd name="connsiteY667" fmla="*/ 202160 h 700110"/>
                <a:gd name="connsiteX668" fmla="*/ 216701 w 701227"/>
                <a:gd name="connsiteY668" fmla="*/ 202160 h 700110"/>
                <a:gd name="connsiteX669" fmla="*/ 235292 w 701227"/>
                <a:gd name="connsiteY669" fmla="*/ 128349 h 700110"/>
                <a:gd name="connsiteX670" fmla="*/ 223673 w 701227"/>
                <a:gd name="connsiteY670" fmla="*/ 138229 h 700110"/>
                <a:gd name="connsiteX671" fmla="*/ 224254 w 701227"/>
                <a:gd name="connsiteY671" fmla="*/ 123700 h 700110"/>
                <a:gd name="connsiteX672" fmla="*/ 235292 w 701227"/>
                <a:gd name="connsiteY672" fmla="*/ 128349 h 700110"/>
                <a:gd name="connsiteX673" fmla="*/ 235292 w 701227"/>
                <a:gd name="connsiteY673" fmla="*/ 128349 h 700110"/>
                <a:gd name="connsiteX674" fmla="*/ 246911 w 701227"/>
                <a:gd name="connsiteY674" fmla="*/ 47564 h 700110"/>
                <a:gd name="connsiteX675" fmla="*/ 238197 w 701227"/>
                <a:gd name="connsiteY675" fmla="*/ 52795 h 700110"/>
                <a:gd name="connsiteX676" fmla="*/ 242845 w 701227"/>
                <a:gd name="connsiteY676" fmla="*/ 43496 h 700110"/>
                <a:gd name="connsiteX677" fmla="*/ 246911 w 701227"/>
                <a:gd name="connsiteY677" fmla="*/ 47564 h 700110"/>
                <a:gd name="connsiteX678" fmla="*/ 246911 w 701227"/>
                <a:gd name="connsiteY678" fmla="*/ 47564 h 700110"/>
                <a:gd name="connsiteX679" fmla="*/ 176033 w 701227"/>
                <a:gd name="connsiteY679" fmla="*/ 572957 h 700110"/>
                <a:gd name="connsiteX680" fmla="*/ 167900 w 701227"/>
                <a:gd name="connsiteY680" fmla="*/ 581093 h 700110"/>
                <a:gd name="connsiteX681" fmla="*/ 165576 w 701227"/>
                <a:gd name="connsiteY681" fmla="*/ 571213 h 700110"/>
                <a:gd name="connsiteX682" fmla="*/ 176033 w 701227"/>
                <a:gd name="connsiteY682" fmla="*/ 572957 h 700110"/>
                <a:gd name="connsiteX683" fmla="*/ 176033 w 701227"/>
                <a:gd name="connsiteY683" fmla="*/ 572957 h 700110"/>
                <a:gd name="connsiteX684" fmla="*/ 195205 w 701227"/>
                <a:gd name="connsiteY684" fmla="*/ 431147 h 700110"/>
                <a:gd name="connsiteX685" fmla="*/ 183005 w 701227"/>
                <a:gd name="connsiteY685" fmla="*/ 443934 h 700110"/>
                <a:gd name="connsiteX686" fmla="*/ 178357 w 701227"/>
                <a:gd name="connsiteY686" fmla="*/ 426498 h 700110"/>
                <a:gd name="connsiteX687" fmla="*/ 195205 w 701227"/>
                <a:gd name="connsiteY687" fmla="*/ 431147 h 700110"/>
                <a:gd name="connsiteX688" fmla="*/ 195205 w 701227"/>
                <a:gd name="connsiteY688" fmla="*/ 431147 h 700110"/>
                <a:gd name="connsiteX689" fmla="*/ 210310 w 701227"/>
                <a:gd name="connsiteY689" fmla="*/ 350944 h 700110"/>
                <a:gd name="connsiteX690" fmla="*/ 193462 w 701227"/>
                <a:gd name="connsiteY690" fmla="*/ 342807 h 700110"/>
                <a:gd name="connsiteX691" fmla="*/ 191719 w 701227"/>
                <a:gd name="connsiteY691" fmla="*/ 361986 h 700110"/>
                <a:gd name="connsiteX692" fmla="*/ 210310 w 701227"/>
                <a:gd name="connsiteY692" fmla="*/ 350944 h 700110"/>
                <a:gd name="connsiteX693" fmla="*/ 210310 w 701227"/>
                <a:gd name="connsiteY693" fmla="*/ 350944 h 700110"/>
                <a:gd name="connsiteX694" fmla="*/ 170224 w 701227"/>
                <a:gd name="connsiteY694" fmla="*/ 628751 h 700110"/>
                <a:gd name="connsiteX695" fmla="*/ 167900 w 701227"/>
                <a:gd name="connsiteY695" fmla="*/ 637469 h 700110"/>
                <a:gd name="connsiteX696" fmla="*/ 170224 w 701227"/>
                <a:gd name="connsiteY696" fmla="*/ 628751 h 700110"/>
                <a:gd name="connsiteX697" fmla="*/ 170224 w 701227"/>
                <a:gd name="connsiteY697" fmla="*/ 628751 h 700110"/>
                <a:gd name="connsiteX698" fmla="*/ 184748 w 701227"/>
                <a:gd name="connsiteY698" fmla="*/ 484617 h 700110"/>
                <a:gd name="connsiteX699" fmla="*/ 176033 w 701227"/>
                <a:gd name="connsiteY699" fmla="*/ 498565 h 700110"/>
                <a:gd name="connsiteX700" fmla="*/ 185910 w 701227"/>
                <a:gd name="connsiteY700" fmla="*/ 503215 h 700110"/>
                <a:gd name="connsiteX701" fmla="*/ 192300 w 701227"/>
                <a:gd name="connsiteY701" fmla="*/ 497984 h 700110"/>
                <a:gd name="connsiteX702" fmla="*/ 184748 w 701227"/>
                <a:gd name="connsiteY702" fmla="*/ 484617 h 700110"/>
                <a:gd name="connsiteX703" fmla="*/ 184748 w 701227"/>
                <a:gd name="connsiteY703" fmla="*/ 484617 h 700110"/>
                <a:gd name="connsiteX704" fmla="*/ 223092 w 701227"/>
                <a:gd name="connsiteY704" fmla="*/ 266672 h 700110"/>
                <a:gd name="connsiteX705" fmla="*/ 213215 w 701227"/>
                <a:gd name="connsiteY705" fmla="*/ 281782 h 700110"/>
                <a:gd name="connsiteX706" fmla="*/ 203339 w 701227"/>
                <a:gd name="connsiteY706" fmla="*/ 263766 h 700110"/>
                <a:gd name="connsiteX707" fmla="*/ 223092 w 701227"/>
                <a:gd name="connsiteY707" fmla="*/ 266672 h 700110"/>
                <a:gd name="connsiteX708" fmla="*/ 223092 w 701227"/>
                <a:gd name="connsiteY708" fmla="*/ 266672 h 700110"/>
                <a:gd name="connsiteX709" fmla="*/ 235873 w 701227"/>
                <a:gd name="connsiteY709" fmla="*/ 185887 h 700110"/>
                <a:gd name="connsiteX710" fmla="*/ 228321 w 701227"/>
                <a:gd name="connsiteY710" fmla="*/ 198673 h 700110"/>
                <a:gd name="connsiteX711" fmla="*/ 218444 w 701227"/>
                <a:gd name="connsiteY711" fmla="*/ 183562 h 700110"/>
                <a:gd name="connsiteX712" fmla="*/ 235873 w 701227"/>
                <a:gd name="connsiteY712" fmla="*/ 185887 h 700110"/>
                <a:gd name="connsiteX713" fmla="*/ 235873 w 701227"/>
                <a:gd name="connsiteY713" fmla="*/ 185887 h 700110"/>
                <a:gd name="connsiteX714" fmla="*/ 246330 w 701227"/>
                <a:gd name="connsiteY714" fmla="*/ 103358 h 700110"/>
                <a:gd name="connsiteX715" fmla="*/ 238197 w 701227"/>
                <a:gd name="connsiteY715" fmla="*/ 114401 h 700110"/>
                <a:gd name="connsiteX716" fmla="*/ 235873 w 701227"/>
                <a:gd name="connsiteY716" fmla="*/ 101034 h 700110"/>
                <a:gd name="connsiteX717" fmla="*/ 246330 w 701227"/>
                <a:gd name="connsiteY717" fmla="*/ 103358 h 700110"/>
                <a:gd name="connsiteX718" fmla="*/ 246330 w 701227"/>
                <a:gd name="connsiteY718" fmla="*/ 103358 h 700110"/>
                <a:gd name="connsiteX719" fmla="*/ 250978 w 701227"/>
                <a:gd name="connsiteY719" fmla="*/ 22573 h 700110"/>
                <a:gd name="connsiteX720" fmla="*/ 257950 w 701227"/>
                <a:gd name="connsiteY720" fmla="*/ 25479 h 700110"/>
                <a:gd name="connsiteX721" fmla="*/ 253302 w 701227"/>
                <a:gd name="connsiteY721" fmla="*/ 30129 h 700110"/>
                <a:gd name="connsiteX722" fmla="*/ 250978 w 701227"/>
                <a:gd name="connsiteY722" fmla="*/ 22573 h 700110"/>
                <a:gd name="connsiteX723" fmla="*/ 250978 w 701227"/>
                <a:gd name="connsiteY723" fmla="*/ 22573 h 700110"/>
                <a:gd name="connsiteX724" fmla="*/ 208567 w 701227"/>
                <a:gd name="connsiteY724" fmla="*/ 408481 h 700110"/>
                <a:gd name="connsiteX725" fmla="*/ 189396 w 701227"/>
                <a:gd name="connsiteY725" fmla="*/ 404413 h 700110"/>
                <a:gd name="connsiteX726" fmla="*/ 195786 w 701227"/>
                <a:gd name="connsiteY726" fmla="*/ 422430 h 700110"/>
                <a:gd name="connsiteX727" fmla="*/ 208567 w 701227"/>
                <a:gd name="connsiteY727" fmla="*/ 408481 h 700110"/>
                <a:gd name="connsiteX728" fmla="*/ 208567 w 701227"/>
                <a:gd name="connsiteY728" fmla="*/ 408481 h 700110"/>
                <a:gd name="connsiteX729" fmla="*/ 189976 w 701227"/>
                <a:gd name="connsiteY729" fmla="*/ 550291 h 700110"/>
                <a:gd name="connsiteX730" fmla="*/ 180100 w 701227"/>
                <a:gd name="connsiteY730" fmla="*/ 559008 h 700110"/>
                <a:gd name="connsiteX731" fmla="*/ 177776 w 701227"/>
                <a:gd name="connsiteY731" fmla="*/ 546222 h 700110"/>
                <a:gd name="connsiteX732" fmla="*/ 189976 w 701227"/>
                <a:gd name="connsiteY732" fmla="*/ 550291 h 700110"/>
                <a:gd name="connsiteX733" fmla="*/ 189976 w 701227"/>
                <a:gd name="connsiteY733" fmla="*/ 550291 h 700110"/>
                <a:gd name="connsiteX734" fmla="*/ 222511 w 701227"/>
                <a:gd name="connsiteY734" fmla="*/ 326534 h 700110"/>
                <a:gd name="connsiteX735" fmla="*/ 203920 w 701227"/>
                <a:gd name="connsiteY735" fmla="*/ 319559 h 700110"/>
                <a:gd name="connsiteX736" fmla="*/ 203920 w 701227"/>
                <a:gd name="connsiteY736" fmla="*/ 338739 h 700110"/>
                <a:gd name="connsiteX737" fmla="*/ 222511 w 701227"/>
                <a:gd name="connsiteY737" fmla="*/ 326534 h 700110"/>
                <a:gd name="connsiteX738" fmla="*/ 222511 w 701227"/>
                <a:gd name="connsiteY738" fmla="*/ 326534 h 700110"/>
                <a:gd name="connsiteX739" fmla="*/ 185910 w 701227"/>
                <a:gd name="connsiteY739" fmla="*/ 607828 h 700110"/>
                <a:gd name="connsiteX740" fmla="*/ 176614 w 701227"/>
                <a:gd name="connsiteY740" fmla="*/ 613059 h 700110"/>
                <a:gd name="connsiteX741" fmla="*/ 185910 w 701227"/>
                <a:gd name="connsiteY741" fmla="*/ 607828 h 700110"/>
                <a:gd name="connsiteX742" fmla="*/ 185910 w 701227"/>
                <a:gd name="connsiteY742" fmla="*/ 607828 h 700110"/>
                <a:gd name="connsiteX743" fmla="*/ 205082 w 701227"/>
                <a:gd name="connsiteY743" fmla="*/ 466600 h 700110"/>
                <a:gd name="connsiteX744" fmla="*/ 196367 w 701227"/>
                <a:gd name="connsiteY744" fmla="*/ 480548 h 700110"/>
                <a:gd name="connsiteX745" fmla="*/ 187072 w 701227"/>
                <a:gd name="connsiteY745" fmla="*/ 465437 h 700110"/>
                <a:gd name="connsiteX746" fmla="*/ 205082 w 701227"/>
                <a:gd name="connsiteY746" fmla="*/ 466600 h 700110"/>
                <a:gd name="connsiteX747" fmla="*/ 205082 w 701227"/>
                <a:gd name="connsiteY747" fmla="*/ 466600 h 700110"/>
                <a:gd name="connsiteX748" fmla="*/ 235873 w 701227"/>
                <a:gd name="connsiteY748" fmla="*/ 244587 h 700110"/>
                <a:gd name="connsiteX749" fmla="*/ 219025 w 701227"/>
                <a:gd name="connsiteY749" fmla="*/ 257372 h 700110"/>
                <a:gd name="connsiteX750" fmla="*/ 220768 w 701227"/>
                <a:gd name="connsiteY750" fmla="*/ 237612 h 700110"/>
                <a:gd name="connsiteX751" fmla="*/ 235873 w 701227"/>
                <a:gd name="connsiteY751" fmla="*/ 244587 h 700110"/>
                <a:gd name="connsiteX752" fmla="*/ 235873 w 701227"/>
                <a:gd name="connsiteY752" fmla="*/ 244587 h 700110"/>
                <a:gd name="connsiteX753" fmla="*/ 248073 w 701227"/>
                <a:gd name="connsiteY753" fmla="*/ 163221 h 700110"/>
                <a:gd name="connsiteX754" fmla="*/ 231225 w 701227"/>
                <a:gd name="connsiteY754" fmla="*/ 160315 h 700110"/>
                <a:gd name="connsiteX755" fmla="*/ 235292 w 701227"/>
                <a:gd name="connsiteY755" fmla="*/ 174844 h 700110"/>
                <a:gd name="connsiteX756" fmla="*/ 248073 w 701227"/>
                <a:gd name="connsiteY756" fmla="*/ 163221 h 700110"/>
                <a:gd name="connsiteX757" fmla="*/ 248073 w 701227"/>
                <a:gd name="connsiteY757" fmla="*/ 163221 h 700110"/>
                <a:gd name="connsiteX758" fmla="*/ 258531 w 701227"/>
                <a:gd name="connsiteY758" fmla="*/ 82435 h 700110"/>
                <a:gd name="connsiteX759" fmla="*/ 245750 w 701227"/>
                <a:gd name="connsiteY759" fmla="*/ 86504 h 700110"/>
                <a:gd name="connsiteX760" fmla="*/ 258531 w 701227"/>
                <a:gd name="connsiteY760" fmla="*/ 82435 h 700110"/>
                <a:gd name="connsiteX761" fmla="*/ 258531 w 701227"/>
                <a:gd name="connsiteY761" fmla="*/ 82435 h 700110"/>
                <a:gd name="connsiteX762" fmla="*/ 220187 w 701227"/>
                <a:gd name="connsiteY762" fmla="*/ 382909 h 700110"/>
                <a:gd name="connsiteX763" fmla="*/ 209729 w 701227"/>
                <a:gd name="connsiteY763" fmla="*/ 399763 h 700110"/>
                <a:gd name="connsiteX764" fmla="*/ 199272 w 701227"/>
                <a:gd name="connsiteY764" fmla="*/ 382909 h 700110"/>
                <a:gd name="connsiteX765" fmla="*/ 220187 w 701227"/>
                <a:gd name="connsiteY765" fmla="*/ 382909 h 700110"/>
                <a:gd name="connsiteX766" fmla="*/ 220187 w 701227"/>
                <a:gd name="connsiteY766" fmla="*/ 382909 h 700110"/>
                <a:gd name="connsiteX767" fmla="*/ 198691 w 701227"/>
                <a:gd name="connsiteY767" fmla="*/ 520650 h 700110"/>
                <a:gd name="connsiteX768" fmla="*/ 202177 w 701227"/>
                <a:gd name="connsiteY768" fmla="*/ 532274 h 700110"/>
                <a:gd name="connsiteX769" fmla="*/ 186491 w 701227"/>
                <a:gd name="connsiteY769" fmla="*/ 529949 h 700110"/>
                <a:gd name="connsiteX770" fmla="*/ 192881 w 701227"/>
                <a:gd name="connsiteY770" fmla="*/ 519488 h 700110"/>
                <a:gd name="connsiteX771" fmla="*/ 198691 w 701227"/>
                <a:gd name="connsiteY771" fmla="*/ 520650 h 700110"/>
                <a:gd name="connsiteX772" fmla="*/ 198691 w 701227"/>
                <a:gd name="connsiteY772" fmla="*/ 520650 h 700110"/>
                <a:gd name="connsiteX773" fmla="*/ 221349 w 701227"/>
                <a:gd name="connsiteY773" fmla="*/ 294569 h 700110"/>
                <a:gd name="connsiteX774" fmla="*/ 235873 w 701227"/>
                <a:gd name="connsiteY774" fmla="*/ 309098 h 700110"/>
                <a:gd name="connsiteX775" fmla="*/ 217863 w 701227"/>
                <a:gd name="connsiteY775" fmla="*/ 317235 h 700110"/>
                <a:gd name="connsiteX776" fmla="*/ 210891 w 701227"/>
                <a:gd name="connsiteY776" fmla="*/ 305611 h 700110"/>
                <a:gd name="connsiteX777" fmla="*/ 221349 w 701227"/>
                <a:gd name="connsiteY777" fmla="*/ 294569 h 700110"/>
                <a:gd name="connsiteX778" fmla="*/ 221349 w 701227"/>
                <a:gd name="connsiteY778" fmla="*/ 294569 h 700110"/>
                <a:gd name="connsiteX779" fmla="*/ 247492 w 701227"/>
                <a:gd name="connsiteY779" fmla="*/ 221339 h 700110"/>
                <a:gd name="connsiteX780" fmla="*/ 230063 w 701227"/>
                <a:gd name="connsiteY780" fmla="*/ 216689 h 700110"/>
                <a:gd name="connsiteX781" fmla="*/ 234711 w 701227"/>
                <a:gd name="connsiteY781" fmla="*/ 235869 h 700110"/>
                <a:gd name="connsiteX782" fmla="*/ 247492 w 701227"/>
                <a:gd name="connsiteY782" fmla="*/ 221339 h 700110"/>
                <a:gd name="connsiteX783" fmla="*/ 247492 w 701227"/>
                <a:gd name="connsiteY783" fmla="*/ 221339 h 700110"/>
                <a:gd name="connsiteX784" fmla="*/ 248654 w 701227"/>
                <a:gd name="connsiteY784" fmla="*/ 134161 h 700110"/>
                <a:gd name="connsiteX785" fmla="*/ 258531 w 701227"/>
                <a:gd name="connsiteY785" fmla="*/ 147528 h 700110"/>
                <a:gd name="connsiteX786" fmla="*/ 246330 w 701227"/>
                <a:gd name="connsiteY786" fmla="*/ 151015 h 700110"/>
                <a:gd name="connsiteX787" fmla="*/ 241102 w 701227"/>
                <a:gd name="connsiteY787" fmla="*/ 141717 h 700110"/>
                <a:gd name="connsiteX788" fmla="*/ 248654 w 701227"/>
                <a:gd name="connsiteY788" fmla="*/ 134161 h 700110"/>
                <a:gd name="connsiteX789" fmla="*/ 248654 w 701227"/>
                <a:gd name="connsiteY789" fmla="*/ 134161 h 700110"/>
                <a:gd name="connsiteX790" fmla="*/ 265502 w 701227"/>
                <a:gd name="connsiteY790" fmla="*/ 53957 h 700110"/>
                <a:gd name="connsiteX791" fmla="*/ 270731 w 701227"/>
                <a:gd name="connsiteY791" fmla="*/ 60931 h 700110"/>
                <a:gd name="connsiteX792" fmla="*/ 263759 w 701227"/>
                <a:gd name="connsiteY792" fmla="*/ 67325 h 700110"/>
                <a:gd name="connsiteX793" fmla="*/ 257950 w 701227"/>
                <a:gd name="connsiteY793" fmla="*/ 59188 h 700110"/>
                <a:gd name="connsiteX794" fmla="*/ 265502 w 701227"/>
                <a:gd name="connsiteY794" fmla="*/ 53957 h 700110"/>
                <a:gd name="connsiteX795" fmla="*/ 265502 w 701227"/>
                <a:gd name="connsiteY795" fmla="*/ 53957 h 700110"/>
                <a:gd name="connsiteX796" fmla="*/ 199272 w 701227"/>
                <a:gd name="connsiteY796" fmla="*/ 584581 h 700110"/>
                <a:gd name="connsiteX797" fmla="*/ 193462 w 701227"/>
                <a:gd name="connsiteY797" fmla="*/ 593299 h 700110"/>
                <a:gd name="connsiteX798" fmla="*/ 188814 w 701227"/>
                <a:gd name="connsiteY798" fmla="*/ 581675 h 700110"/>
                <a:gd name="connsiteX799" fmla="*/ 199272 w 701227"/>
                <a:gd name="connsiteY799" fmla="*/ 584581 h 700110"/>
                <a:gd name="connsiteX800" fmla="*/ 199272 w 701227"/>
                <a:gd name="connsiteY800" fmla="*/ 584581 h 700110"/>
                <a:gd name="connsiteX801" fmla="*/ 219025 w 701227"/>
                <a:gd name="connsiteY801" fmla="*/ 443934 h 700110"/>
                <a:gd name="connsiteX802" fmla="*/ 202758 w 701227"/>
                <a:gd name="connsiteY802" fmla="*/ 437540 h 700110"/>
                <a:gd name="connsiteX803" fmla="*/ 203339 w 701227"/>
                <a:gd name="connsiteY803" fmla="*/ 456138 h 700110"/>
                <a:gd name="connsiteX804" fmla="*/ 219025 w 701227"/>
                <a:gd name="connsiteY804" fmla="*/ 443934 h 700110"/>
                <a:gd name="connsiteX805" fmla="*/ 219025 w 701227"/>
                <a:gd name="connsiteY805" fmla="*/ 443934 h 700110"/>
                <a:gd name="connsiteX806" fmla="*/ 227739 w 701227"/>
                <a:gd name="connsiteY806" fmla="*/ 353850 h 700110"/>
                <a:gd name="connsiteX807" fmla="*/ 234130 w 701227"/>
                <a:gd name="connsiteY807" fmla="*/ 366636 h 700110"/>
                <a:gd name="connsiteX808" fmla="*/ 213796 w 701227"/>
                <a:gd name="connsiteY808" fmla="*/ 374191 h 700110"/>
                <a:gd name="connsiteX809" fmla="*/ 214377 w 701227"/>
                <a:gd name="connsiteY809" fmla="*/ 355593 h 700110"/>
                <a:gd name="connsiteX810" fmla="*/ 227739 w 701227"/>
                <a:gd name="connsiteY810" fmla="*/ 353850 h 700110"/>
                <a:gd name="connsiteX811" fmla="*/ 227739 w 701227"/>
                <a:gd name="connsiteY811" fmla="*/ 353850 h 700110"/>
                <a:gd name="connsiteX812" fmla="*/ 192300 w 701227"/>
                <a:gd name="connsiteY812" fmla="*/ 640956 h 700110"/>
                <a:gd name="connsiteX813" fmla="*/ 196948 w 701227"/>
                <a:gd name="connsiteY813" fmla="*/ 646186 h 700110"/>
                <a:gd name="connsiteX814" fmla="*/ 188814 w 701227"/>
                <a:gd name="connsiteY814" fmla="*/ 647930 h 700110"/>
                <a:gd name="connsiteX815" fmla="*/ 192300 w 701227"/>
                <a:gd name="connsiteY815" fmla="*/ 640956 h 700110"/>
                <a:gd name="connsiteX816" fmla="*/ 192300 w 701227"/>
                <a:gd name="connsiteY816" fmla="*/ 640956 h 700110"/>
                <a:gd name="connsiteX817" fmla="*/ 216120 w 701227"/>
                <a:gd name="connsiteY817" fmla="*/ 501471 h 700110"/>
                <a:gd name="connsiteX818" fmla="*/ 202177 w 701227"/>
                <a:gd name="connsiteY818" fmla="*/ 513676 h 700110"/>
                <a:gd name="connsiteX819" fmla="*/ 204501 w 701227"/>
                <a:gd name="connsiteY819" fmla="*/ 496821 h 700110"/>
                <a:gd name="connsiteX820" fmla="*/ 216120 w 701227"/>
                <a:gd name="connsiteY820" fmla="*/ 501471 h 700110"/>
                <a:gd name="connsiteX821" fmla="*/ 216120 w 701227"/>
                <a:gd name="connsiteY821" fmla="*/ 501471 h 700110"/>
                <a:gd name="connsiteX822" fmla="*/ 241683 w 701227"/>
                <a:gd name="connsiteY822" fmla="*/ 273065 h 700110"/>
                <a:gd name="connsiteX823" fmla="*/ 224254 w 701227"/>
                <a:gd name="connsiteY823" fmla="*/ 286432 h 700110"/>
                <a:gd name="connsiteX824" fmla="*/ 234130 w 701227"/>
                <a:gd name="connsiteY824" fmla="*/ 296312 h 700110"/>
                <a:gd name="connsiteX825" fmla="*/ 245750 w 701227"/>
                <a:gd name="connsiteY825" fmla="*/ 291082 h 700110"/>
                <a:gd name="connsiteX826" fmla="*/ 241683 w 701227"/>
                <a:gd name="connsiteY826" fmla="*/ 273065 h 700110"/>
                <a:gd name="connsiteX827" fmla="*/ 241683 w 701227"/>
                <a:gd name="connsiteY827" fmla="*/ 273065 h 700110"/>
                <a:gd name="connsiteX828" fmla="*/ 259693 w 701227"/>
                <a:gd name="connsiteY828" fmla="*/ 198673 h 700110"/>
                <a:gd name="connsiteX829" fmla="*/ 242264 w 701227"/>
                <a:gd name="connsiteY829" fmla="*/ 194023 h 700110"/>
                <a:gd name="connsiteX830" fmla="*/ 245168 w 701227"/>
                <a:gd name="connsiteY830" fmla="*/ 212040 h 700110"/>
                <a:gd name="connsiteX831" fmla="*/ 259693 w 701227"/>
                <a:gd name="connsiteY831" fmla="*/ 198673 h 700110"/>
                <a:gd name="connsiteX832" fmla="*/ 259693 w 701227"/>
                <a:gd name="connsiteY832" fmla="*/ 198673 h 700110"/>
                <a:gd name="connsiteX833" fmla="*/ 261435 w 701227"/>
                <a:gd name="connsiteY833" fmla="*/ 112076 h 700110"/>
                <a:gd name="connsiteX834" fmla="*/ 271312 w 701227"/>
                <a:gd name="connsiteY834" fmla="*/ 123119 h 700110"/>
                <a:gd name="connsiteX835" fmla="*/ 259112 w 701227"/>
                <a:gd name="connsiteY835" fmla="*/ 127187 h 700110"/>
                <a:gd name="connsiteX836" fmla="*/ 254464 w 701227"/>
                <a:gd name="connsiteY836" fmla="*/ 119050 h 700110"/>
                <a:gd name="connsiteX837" fmla="*/ 261435 w 701227"/>
                <a:gd name="connsiteY837" fmla="*/ 112076 h 700110"/>
                <a:gd name="connsiteX838" fmla="*/ 261435 w 701227"/>
                <a:gd name="connsiteY838" fmla="*/ 112076 h 700110"/>
                <a:gd name="connsiteX839" fmla="*/ 281769 w 701227"/>
                <a:gd name="connsiteY839" fmla="*/ 35360 h 700110"/>
                <a:gd name="connsiteX840" fmla="*/ 281188 w 701227"/>
                <a:gd name="connsiteY840" fmla="*/ 40590 h 700110"/>
                <a:gd name="connsiteX841" fmla="*/ 274217 w 701227"/>
                <a:gd name="connsiteY841" fmla="*/ 41171 h 700110"/>
                <a:gd name="connsiteX842" fmla="*/ 276541 w 701227"/>
                <a:gd name="connsiteY842" fmla="*/ 32454 h 700110"/>
                <a:gd name="connsiteX843" fmla="*/ 281769 w 701227"/>
                <a:gd name="connsiteY843" fmla="*/ 35360 h 700110"/>
                <a:gd name="connsiteX844" fmla="*/ 281769 w 701227"/>
                <a:gd name="connsiteY844" fmla="*/ 35360 h 700110"/>
                <a:gd name="connsiteX845" fmla="*/ 212053 w 701227"/>
                <a:gd name="connsiteY845" fmla="*/ 559589 h 700110"/>
                <a:gd name="connsiteX846" fmla="*/ 207987 w 701227"/>
                <a:gd name="connsiteY846" fmla="*/ 571213 h 700110"/>
                <a:gd name="connsiteX847" fmla="*/ 198691 w 701227"/>
                <a:gd name="connsiteY847" fmla="*/ 560752 h 700110"/>
                <a:gd name="connsiteX848" fmla="*/ 212053 w 701227"/>
                <a:gd name="connsiteY848" fmla="*/ 559589 h 700110"/>
                <a:gd name="connsiteX849" fmla="*/ 212053 w 701227"/>
                <a:gd name="connsiteY849" fmla="*/ 559589 h 700110"/>
                <a:gd name="connsiteX850" fmla="*/ 231806 w 701227"/>
                <a:gd name="connsiteY850" fmla="*/ 421267 h 700110"/>
                <a:gd name="connsiteX851" fmla="*/ 214377 w 701227"/>
                <a:gd name="connsiteY851" fmla="*/ 433472 h 700110"/>
                <a:gd name="connsiteX852" fmla="*/ 214377 w 701227"/>
                <a:gd name="connsiteY852" fmla="*/ 413712 h 700110"/>
                <a:gd name="connsiteX853" fmla="*/ 231806 w 701227"/>
                <a:gd name="connsiteY853" fmla="*/ 421267 h 700110"/>
                <a:gd name="connsiteX854" fmla="*/ 231806 w 701227"/>
                <a:gd name="connsiteY854" fmla="*/ 421267 h 700110"/>
                <a:gd name="connsiteX855" fmla="*/ 245750 w 701227"/>
                <a:gd name="connsiteY855" fmla="*/ 337576 h 700110"/>
                <a:gd name="connsiteX856" fmla="*/ 228901 w 701227"/>
                <a:gd name="connsiteY856" fmla="*/ 353268 h 700110"/>
                <a:gd name="connsiteX857" fmla="*/ 227159 w 701227"/>
                <a:gd name="connsiteY857" fmla="*/ 331183 h 700110"/>
                <a:gd name="connsiteX858" fmla="*/ 245750 w 701227"/>
                <a:gd name="connsiteY858" fmla="*/ 337576 h 700110"/>
                <a:gd name="connsiteX859" fmla="*/ 245750 w 701227"/>
                <a:gd name="connsiteY859" fmla="*/ 337576 h 700110"/>
                <a:gd name="connsiteX860" fmla="*/ 208567 w 701227"/>
                <a:gd name="connsiteY860" fmla="*/ 620033 h 700110"/>
                <a:gd name="connsiteX861" fmla="*/ 200434 w 701227"/>
                <a:gd name="connsiteY861" fmla="*/ 626426 h 700110"/>
                <a:gd name="connsiteX862" fmla="*/ 208567 w 701227"/>
                <a:gd name="connsiteY862" fmla="*/ 620033 h 700110"/>
                <a:gd name="connsiteX863" fmla="*/ 208567 w 701227"/>
                <a:gd name="connsiteY863" fmla="*/ 620033 h 700110"/>
                <a:gd name="connsiteX864" fmla="*/ 255626 w 701227"/>
                <a:gd name="connsiteY864" fmla="*/ 250980 h 700110"/>
                <a:gd name="connsiteX865" fmla="*/ 237035 w 701227"/>
                <a:gd name="connsiteY865" fmla="*/ 255048 h 700110"/>
                <a:gd name="connsiteX866" fmla="*/ 249816 w 701227"/>
                <a:gd name="connsiteY866" fmla="*/ 271902 h 700110"/>
                <a:gd name="connsiteX867" fmla="*/ 259112 w 701227"/>
                <a:gd name="connsiteY867" fmla="*/ 266672 h 700110"/>
                <a:gd name="connsiteX868" fmla="*/ 255626 w 701227"/>
                <a:gd name="connsiteY868" fmla="*/ 250980 h 700110"/>
                <a:gd name="connsiteX869" fmla="*/ 255626 w 701227"/>
                <a:gd name="connsiteY869" fmla="*/ 250980 h 700110"/>
                <a:gd name="connsiteX870" fmla="*/ 282350 w 701227"/>
                <a:gd name="connsiteY870" fmla="*/ 93478 h 700110"/>
                <a:gd name="connsiteX871" fmla="*/ 272474 w 701227"/>
                <a:gd name="connsiteY871" fmla="*/ 103939 h 700110"/>
                <a:gd name="connsiteX872" fmla="*/ 270150 w 701227"/>
                <a:gd name="connsiteY872" fmla="*/ 91734 h 700110"/>
                <a:gd name="connsiteX873" fmla="*/ 282350 w 701227"/>
                <a:gd name="connsiteY873" fmla="*/ 93478 h 700110"/>
                <a:gd name="connsiteX874" fmla="*/ 282350 w 701227"/>
                <a:gd name="connsiteY874" fmla="*/ 93478 h 700110"/>
                <a:gd name="connsiteX875" fmla="*/ 292808 w 701227"/>
                <a:gd name="connsiteY875" fmla="*/ 12693 h 700110"/>
                <a:gd name="connsiteX876" fmla="*/ 286417 w 701227"/>
                <a:gd name="connsiteY876" fmla="*/ 17343 h 700110"/>
                <a:gd name="connsiteX877" fmla="*/ 292808 w 701227"/>
                <a:gd name="connsiteY877" fmla="*/ 12693 h 700110"/>
                <a:gd name="connsiteX878" fmla="*/ 292808 w 701227"/>
                <a:gd name="connsiteY878" fmla="*/ 12693 h 700110"/>
                <a:gd name="connsiteX879" fmla="*/ 229482 w 701227"/>
                <a:gd name="connsiteY879" fmla="*/ 479386 h 700110"/>
                <a:gd name="connsiteX880" fmla="*/ 212634 w 701227"/>
                <a:gd name="connsiteY880" fmla="*/ 474155 h 700110"/>
                <a:gd name="connsiteX881" fmla="*/ 217863 w 701227"/>
                <a:gd name="connsiteY881" fmla="*/ 492172 h 700110"/>
                <a:gd name="connsiteX882" fmla="*/ 229482 w 701227"/>
                <a:gd name="connsiteY882" fmla="*/ 479386 h 700110"/>
                <a:gd name="connsiteX883" fmla="*/ 229482 w 701227"/>
                <a:gd name="connsiteY883" fmla="*/ 479386 h 700110"/>
                <a:gd name="connsiteX884" fmla="*/ 271312 w 701227"/>
                <a:gd name="connsiteY884" fmla="*/ 176006 h 700110"/>
                <a:gd name="connsiteX885" fmla="*/ 255626 w 701227"/>
                <a:gd name="connsiteY885" fmla="*/ 186468 h 700110"/>
                <a:gd name="connsiteX886" fmla="*/ 256788 w 701227"/>
                <a:gd name="connsiteY886" fmla="*/ 169032 h 700110"/>
                <a:gd name="connsiteX887" fmla="*/ 271312 w 701227"/>
                <a:gd name="connsiteY887" fmla="*/ 176006 h 700110"/>
                <a:gd name="connsiteX888" fmla="*/ 271312 w 701227"/>
                <a:gd name="connsiteY888" fmla="*/ 176006 h 700110"/>
                <a:gd name="connsiteX889" fmla="*/ 225416 w 701227"/>
                <a:gd name="connsiteY889" fmla="*/ 536923 h 700110"/>
                <a:gd name="connsiteX890" fmla="*/ 219025 w 701227"/>
                <a:gd name="connsiteY890" fmla="*/ 549710 h 700110"/>
                <a:gd name="connsiteX891" fmla="*/ 210310 w 701227"/>
                <a:gd name="connsiteY891" fmla="*/ 537504 h 700110"/>
                <a:gd name="connsiteX892" fmla="*/ 225416 w 701227"/>
                <a:gd name="connsiteY892" fmla="*/ 536923 h 700110"/>
                <a:gd name="connsiteX893" fmla="*/ 225416 w 701227"/>
                <a:gd name="connsiteY893" fmla="*/ 536923 h 700110"/>
                <a:gd name="connsiteX894" fmla="*/ 244588 w 701227"/>
                <a:gd name="connsiteY894" fmla="*/ 397439 h 700110"/>
                <a:gd name="connsiteX895" fmla="*/ 224835 w 701227"/>
                <a:gd name="connsiteY895" fmla="*/ 391627 h 700110"/>
                <a:gd name="connsiteX896" fmla="*/ 226577 w 701227"/>
                <a:gd name="connsiteY896" fmla="*/ 411387 h 700110"/>
                <a:gd name="connsiteX897" fmla="*/ 244588 w 701227"/>
                <a:gd name="connsiteY897" fmla="*/ 397439 h 700110"/>
                <a:gd name="connsiteX898" fmla="*/ 244588 w 701227"/>
                <a:gd name="connsiteY898" fmla="*/ 397439 h 700110"/>
                <a:gd name="connsiteX899" fmla="*/ 271893 w 701227"/>
                <a:gd name="connsiteY899" fmla="*/ 234125 h 700110"/>
                <a:gd name="connsiteX900" fmla="*/ 254464 w 701227"/>
                <a:gd name="connsiteY900" fmla="*/ 246911 h 700110"/>
                <a:gd name="connsiteX901" fmla="*/ 254464 w 701227"/>
                <a:gd name="connsiteY901" fmla="*/ 227151 h 700110"/>
                <a:gd name="connsiteX902" fmla="*/ 271893 w 701227"/>
                <a:gd name="connsiteY902" fmla="*/ 234125 h 700110"/>
                <a:gd name="connsiteX903" fmla="*/ 271893 w 701227"/>
                <a:gd name="connsiteY903" fmla="*/ 234125 h 700110"/>
                <a:gd name="connsiteX904" fmla="*/ 271893 w 701227"/>
                <a:gd name="connsiteY904" fmla="*/ 145785 h 700110"/>
                <a:gd name="connsiteX905" fmla="*/ 263759 w 701227"/>
                <a:gd name="connsiteY905" fmla="*/ 153921 h 700110"/>
                <a:gd name="connsiteX906" fmla="*/ 269569 w 701227"/>
                <a:gd name="connsiteY906" fmla="*/ 163802 h 700110"/>
                <a:gd name="connsiteX907" fmla="*/ 282931 w 701227"/>
                <a:gd name="connsiteY907" fmla="*/ 160315 h 700110"/>
                <a:gd name="connsiteX908" fmla="*/ 271893 w 701227"/>
                <a:gd name="connsiteY908" fmla="*/ 145785 h 700110"/>
                <a:gd name="connsiteX909" fmla="*/ 271893 w 701227"/>
                <a:gd name="connsiteY909" fmla="*/ 145785 h 700110"/>
                <a:gd name="connsiteX910" fmla="*/ 291646 w 701227"/>
                <a:gd name="connsiteY910" fmla="*/ 67325 h 700110"/>
                <a:gd name="connsiteX911" fmla="*/ 292808 w 701227"/>
                <a:gd name="connsiteY911" fmla="*/ 77786 h 700110"/>
                <a:gd name="connsiteX912" fmla="*/ 281188 w 701227"/>
                <a:gd name="connsiteY912" fmla="*/ 73718 h 700110"/>
                <a:gd name="connsiteX913" fmla="*/ 285836 w 701227"/>
                <a:gd name="connsiteY913" fmla="*/ 66743 h 700110"/>
                <a:gd name="connsiteX914" fmla="*/ 291646 w 701227"/>
                <a:gd name="connsiteY914" fmla="*/ 67325 h 700110"/>
                <a:gd name="connsiteX915" fmla="*/ 291646 w 701227"/>
                <a:gd name="connsiteY915" fmla="*/ 67325 h 700110"/>
                <a:gd name="connsiteX916" fmla="*/ 223092 w 701227"/>
                <a:gd name="connsiteY916" fmla="*/ 597948 h 700110"/>
                <a:gd name="connsiteX917" fmla="*/ 216701 w 701227"/>
                <a:gd name="connsiteY917" fmla="*/ 606666 h 700110"/>
                <a:gd name="connsiteX918" fmla="*/ 212053 w 701227"/>
                <a:gd name="connsiteY918" fmla="*/ 595042 h 700110"/>
                <a:gd name="connsiteX919" fmla="*/ 223092 w 701227"/>
                <a:gd name="connsiteY919" fmla="*/ 597948 h 700110"/>
                <a:gd name="connsiteX920" fmla="*/ 223092 w 701227"/>
                <a:gd name="connsiteY920" fmla="*/ 597948 h 700110"/>
                <a:gd name="connsiteX921" fmla="*/ 242264 w 701227"/>
                <a:gd name="connsiteY921" fmla="*/ 454976 h 700110"/>
                <a:gd name="connsiteX922" fmla="*/ 228321 w 701227"/>
                <a:gd name="connsiteY922" fmla="*/ 469506 h 700110"/>
                <a:gd name="connsiteX923" fmla="*/ 225416 w 701227"/>
                <a:gd name="connsiteY923" fmla="*/ 449745 h 700110"/>
                <a:gd name="connsiteX924" fmla="*/ 242264 w 701227"/>
                <a:gd name="connsiteY924" fmla="*/ 454976 h 700110"/>
                <a:gd name="connsiteX925" fmla="*/ 242264 w 701227"/>
                <a:gd name="connsiteY925" fmla="*/ 454976 h 700110"/>
                <a:gd name="connsiteX926" fmla="*/ 218444 w 701227"/>
                <a:gd name="connsiteY926" fmla="*/ 655485 h 700110"/>
                <a:gd name="connsiteX927" fmla="*/ 212053 w 701227"/>
                <a:gd name="connsiteY927" fmla="*/ 660135 h 700110"/>
                <a:gd name="connsiteX928" fmla="*/ 218444 w 701227"/>
                <a:gd name="connsiteY928" fmla="*/ 655485 h 700110"/>
                <a:gd name="connsiteX929" fmla="*/ 218444 w 701227"/>
                <a:gd name="connsiteY929" fmla="*/ 655485 h 700110"/>
                <a:gd name="connsiteX930" fmla="*/ 235292 w 701227"/>
                <a:gd name="connsiteY930" fmla="*/ 509608 h 700110"/>
                <a:gd name="connsiteX931" fmla="*/ 221930 w 701227"/>
                <a:gd name="connsiteY931" fmla="*/ 513094 h 700110"/>
                <a:gd name="connsiteX932" fmla="*/ 232968 w 701227"/>
                <a:gd name="connsiteY932" fmla="*/ 527043 h 700110"/>
                <a:gd name="connsiteX933" fmla="*/ 241102 w 701227"/>
                <a:gd name="connsiteY933" fmla="*/ 518906 h 700110"/>
                <a:gd name="connsiteX934" fmla="*/ 235292 w 701227"/>
                <a:gd name="connsiteY934" fmla="*/ 509608 h 700110"/>
                <a:gd name="connsiteX935" fmla="*/ 235292 w 701227"/>
                <a:gd name="connsiteY935" fmla="*/ 509608 h 700110"/>
                <a:gd name="connsiteX936" fmla="*/ 287579 w 701227"/>
                <a:gd name="connsiteY936" fmla="*/ 122537 h 700110"/>
                <a:gd name="connsiteX937" fmla="*/ 294551 w 701227"/>
                <a:gd name="connsiteY937" fmla="*/ 135323 h 700110"/>
                <a:gd name="connsiteX938" fmla="*/ 285255 w 701227"/>
                <a:gd name="connsiteY938" fmla="*/ 141717 h 700110"/>
                <a:gd name="connsiteX939" fmla="*/ 277703 w 701227"/>
                <a:gd name="connsiteY939" fmla="*/ 134161 h 700110"/>
                <a:gd name="connsiteX940" fmla="*/ 287579 w 701227"/>
                <a:gd name="connsiteY940" fmla="*/ 122537 h 700110"/>
                <a:gd name="connsiteX941" fmla="*/ 287579 w 701227"/>
                <a:gd name="connsiteY941" fmla="*/ 122537 h 700110"/>
                <a:gd name="connsiteX942" fmla="*/ 305008 w 701227"/>
                <a:gd name="connsiteY942" fmla="*/ 47564 h 700110"/>
                <a:gd name="connsiteX943" fmla="*/ 296293 w 701227"/>
                <a:gd name="connsiteY943" fmla="*/ 54539 h 700110"/>
                <a:gd name="connsiteX944" fmla="*/ 298617 w 701227"/>
                <a:gd name="connsiteY944" fmla="*/ 44658 h 700110"/>
                <a:gd name="connsiteX945" fmla="*/ 305008 w 701227"/>
                <a:gd name="connsiteY945" fmla="*/ 47564 h 700110"/>
                <a:gd name="connsiteX946" fmla="*/ 305008 w 701227"/>
                <a:gd name="connsiteY946" fmla="*/ 47564 h 700110"/>
                <a:gd name="connsiteX947" fmla="*/ 284093 w 701227"/>
                <a:gd name="connsiteY947" fmla="*/ 213202 h 700110"/>
                <a:gd name="connsiteX948" fmla="*/ 266664 w 701227"/>
                <a:gd name="connsiteY948" fmla="*/ 223083 h 700110"/>
                <a:gd name="connsiteX949" fmla="*/ 266664 w 701227"/>
                <a:gd name="connsiteY949" fmla="*/ 203904 h 700110"/>
                <a:gd name="connsiteX950" fmla="*/ 284093 w 701227"/>
                <a:gd name="connsiteY950" fmla="*/ 213202 h 700110"/>
                <a:gd name="connsiteX951" fmla="*/ 284093 w 701227"/>
                <a:gd name="connsiteY951" fmla="*/ 213202 h 700110"/>
                <a:gd name="connsiteX952" fmla="*/ 235292 w 701227"/>
                <a:gd name="connsiteY952" fmla="*/ 571795 h 700110"/>
                <a:gd name="connsiteX953" fmla="*/ 225416 w 701227"/>
                <a:gd name="connsiteY953" fmla="*/ 582837 h 700110"/>
                <a:gd name="connsiteX954" fmla="*/ 226577 w 701227"/>
                <a:gd name="connsiteY954" fmla="*/ 568889 h 700110"/>
                <a:gd name="connsiteX955" fmla="*/ 235292 w 701227"/>
                <a:gd name="connsiteY955" fmla="*/ 571795 h 700110"/>
                <a:gd name="connsiteX956" fmla="*/ 235292 w 701227"/>
                <a:gd name="connsiteY956" fmla="*/ 571795 h 700110"/>
                <a:gd name="connsiteX957" fmla="*/ 255045 w 701227"/>
                <a:gd name="connsiteY957" fmla="*/ 432310 h 700110"/>
                <a:gd name="connsiteX958" fmla="*/ 235292 w 701227"/>
                <a:gd name="connsiteY958" fmla="*/ 428241 h 700110"/>
                <a:gd name="connsiteX959" fmla="*/ 244006 w 701227"/>
                <a:gd name="connsiteY959" fmla="*/ 448583 h 700110"/>
                <a:gd name="connsiteX960" fmla="*/ 255045 w 701227"/>
                <a:gd name="connsiteY960" fmla="*/ 432310 h 700110"/>
                <a:gd name="connsiteX961" fmla="*/ 255045 w 701227"/>
                <a:gd name="connsiteY961" fmla="*/ 432310 h 700110"/>
                <a:gd name="connsiteX962" fmla="*/ 230063 w 701227"/>
                <a:gd name="connsiteY962" fmla="*/ 630494 h 700110"/>
                <a:gd name="connsiteX963" fmla="*/ 228901 w 701227"/>
                <a:gd name="connsiteY963" fmla="*/ 639793 h 700110"/>
                <a:gd name="connsiteX964" fmla="*/ 220768 w 701227"/>
                <a:gd name="connsiteY964" fmla="*/ 634563 h 700110"/>
                <a:gd name="connsiteX965" fmla="*/ 230063 w 701227"/>
                <a:gd name="connsiteY965" fmla="*/ 630494 h 700110"/>
                <a:gd name="connsiteX966" fmla="*/ 230063 w 701227"/>
                <a:gd name="connsiteY966" fmla="*/ 630494 h 700110"/>
                <a:gd name="connsiteX967" fmla="*/ 252721 w 701227"/>
                <a:gd name="connsiteY967" fmla="*/ 491591 h 700110"/>
                <a:gd name="connsiteX968" fmla="*/ 240521 w 701227"/>
                <a:gd name="connsiteY968" fmla="*/ 504958 h 700110"/>
                <a:gd name="connsiteX969" fmla="*/ 235292 w 701227"/>
                <a:gd name="connsiteY969" fmla="*/ 486941 h 700110"/>
                <a:gd name="connsiteX970" fmla="*/ 252721 w 701227"/>
                <a:gd name="connsiteY970" fmla="*/ 491591 h 700110"/>
                <a:gd name="connsiteX971" fmla="*/ 252721 w 701227"/>
                <a:gd name="connsiteY971" fmla="*/ 491591 h 700110"/>
                <a:gd name="connsiteX972" fmla="*/ 295132 w 701227"/>
                <a:gd name="connsiteY972" fmla="*/ 187049 h 700110"/>
                <a:gd name="connsiteX973" fmla="*/ 277703 w 701227"/>
                <a:gd name="connsiteY973" fmla="*/ 182400 h 700110"/>
                <a:gd name="connsiteX974" fmla="*/ 280026 w 701227"/>
                <a:gd name="connsiteY974" fmla="*/ 200416 h 700110"/>
                <a:gd name="connsiteX975" fmla="*/ 295132 w 701227"/>
                <a:gd name="connsiteY975" fmla="*/ 187049 h 700110"/>
                <a:gd name="connsiteX976" fmla="*/ 295132 w 701227"/>
                <a:gd name="connsiteY976" fmla="*/ 187049 h 700110"/>
                <a:gd name="connsiteX977" fmla="*/ 306170 w 701227"/>
                <a:gd name="connsiteY977" fmla="*/ 105683 h 700110"/>
                <a:gd name="connsiteX978" fmla="*/ 294551 w 701227"/>
                <a:gd name="connsiteY978" fmla="*/ 115563 h 700110"/>
                <a:gd name="connsiteX979" fmla="*/ 295132 w 701227"/>
                <a:gd name="connsiteY979" fmla="*/ 101034 h 700110"/>
                <a:gd name="connsiteX980" fmla="*/ 306170 w 701227"/>
                <a:gd name="connsiteY980" fmla="*/ 105683 h 700110"/>
                <a:gd name="connsiteX981" fmla="*/ 306170 w 701227"/>
                <a:gd name="connsiteY981" fmla="*/ 105683 h 700110"/>
                <a:gd name="connsiteX982" fmla="*/ 311399 w 701227"/>
                <a:gd name="connsiteY982" fmla="*/ 22573 h 700110"/>
                <a:gd name="connsiteX983" fmla="*/ 318370 w 701227"/>
                <a:gd name="connsiteY983" fmla="*/ 26642 h 700110"/>
                <a:gd name="connsiteX984" fmla="*/ 310237 w 701227"/>
                <a:gd name="connsiteY984" fmla="*/ 30710 h 700110"/>
                <a:gd name="connsiteX985" fmla="*/ 311399 w 701227"/>
                <a:gd name="connsiteY985" fmla="*/ 22573 h 700110"/>
                <a:gd name="connsiteX986" fmla="*/ 311399 w 701227"/>
                <a:gd name="connsiteY986" fmla="*/ 22573 h 700110"/>
                <a:gd name="connsiteX987" fmla="*/ 249235 w 701227"/>
                <a:gd name="connsiteY987" fmla="*/ 549710 h 700110"/>
                <a:gd name="connsiteX988" fmla="*/ 237035 w 701227"/>
                <a:gd name="connsiteY988" fmla="*/ 560752 h 700110"/>
                <a:gd name="connsiteX989" fmla="*/ 238197 w 701227"/>
                <a:gd name="connsiteY989" fmla="*/ 545060 h 700110"/>
                <a:gd name="connsiteX990" fmla="*/ 249235 w 701227"/>
                <a:gd name="connsiteY990" fmla="*/ 549710 h 700110"/>
                <a:gd name="connsiteX991" fmla="*/ 249235 w 701227"/>
                <a:gd name="connsiteY991" fmla="*/ 549710 h 700110"/>
                <a:gd name="connsiteX992" fmla="*/ 325923 w 701227"/>
                <a:gd name="connsiteY992" fmla="*/ 488 h 700110"/>
                <a:gd name="connsiteX993" fmla="*/ 325923 w 701227"/>
                <a:gd name="connsiteY993" fmla="*/ 6300 h 700110"/>
                <a:gd name="connsiteX994" fmla="*/ 320113 w 701227"/>
                <a:gd name="connsiteY994" fmla="*/ 2232 h 700110"/>
                <a:gd name="connsiteX995" fmla="*/ 325923 w 701227"/>
                <a:gd name="connsiteY995" fmla="*/ 488 h 700110"/>
                <a:gd name="connsiteX996" fmla="*/ 325923 w 701227"/>
                <a:gd name="connsiteY996" fmla="*/ 488 h 700110"/>
                <a:gd name="connsiteX997" fmla="*/ 245750 w 701227"/>
                <a:gd name="connsiteY997" fmla="*/ 608409 h 700110"/>
                <a:gd name="connsiteX998" fmla="*/ 235873 w 701227"/>
                <a:gd name="connsiteY998" fmla="*/ 615965 h 700110"/>
                <a:gd name="connsiteX999" fmla="*/ 238197 w 701227"/>
                <a:gd name="connsiteY999" fmla="*/ 604922 h 700110"/>
                <a:gd name="connsiteX1000" fmla="*/ 245750 w 701227"/>
                <a:gd name="connsiteY1000" fmla="*/ 608409 h 700110"/>
                <a:gd name="connsiteX1001" fmla="*/ 245750 w 701227"/>
                <a:gd name="connsiteY1001" fmla="*/ 608409 h 700110"/>
                <a:gd name="connsiteX1002" fmla="*/ 265502 w 701227"/>
                <a:gd name="connsiteY1002" fmla="*/ 467181 h 700110"/>
                <a:gd name="connsiteX1003" fmla="*/ 248073 w 701227"/>
                <a:gd name="connsiteY1003" fmla="*/ 462532 h 700110"/>
                <a:gd name="connsiteX1004" fmla="*/ 250978 w 701227"/>
                <a:gd name="connsiteY1004" fmla="*/ 482292 h 700110"/>
                <a:gd name="connsiteX1005" fmla="*/ 265502 w 701227"/>
                <a:gd name="connsiteY1005" fmla="*/ 467181 h 700110"/>
                <a:gd name="connsiteX1006" fmla="*/ 265502 w 701227"/>
                <a:gd name="connsiteY1006" fmla="*/ 467181 h 700110"/>
                <a:gd name="connsiteX1007" fmla="*/ 307332 w 701227"/>
                <a:gd name="connsiteY1007" fmla="*/ 164383 h 700110"/>
                <a:gd name="connsiteX1008" fmla="*/ 292227 w 701227"/>
                <a:gd name="connsiteY1008" fmla="*/ 176006 h 700110"/>
                <a:gd name="connsiteX1009" fmla="*/ 289903 w 701227"/>
                <a:gd name="connsiteY1009" fmla="*/ 160896 h 700110"/>
                <a:gd name="connsiteX1010" fmla="*/ 307332 w 701227"/>
                <a:gd name="connsiteY1010" fmla="*/ 164383 h 700110"/>
                <a:gd name="connsiteX1011" fmla="*/ 307332 w 701227"/>
                <a:gd name="connsiteY1011" fmla="*/ 164383 h 700110"/>
                <a:gd name="connsiteX1012" fmla="*/ 318370 w 701227"/>
                <a:gd name="connsiteY1012" fmla="*/ 83598 h 700110"/>
                <a:gd name="connsiteX1013" fmla="*/ 309075 w 701227"/>
                <a:gd name="connsiteY1013" fmla="*/ 92897 h 700110"/>
                <a:gd name="connsiteX1014" fmla="*/ 306170 w 701227"/>
                <a:gd name="connsiteY1014" fmla="*/ 80692 h 700110"/>
                <a:gd name="connsiteX1015" fmla="*/ 318370 w 701227"/>
                <a:gd name="connsiteY1015" fmla="*/ 83598 h 700110"/>
                <a:gd name="connsiteX1016" fmla="*/ 318370 w 701227"/>
                <a:gd name="connsiteY1016" fmla="*/ 83598 h 700110"/>
                <a:gd name="connsiteX1017" fmla="*/ 242264 w 701227"/>
                <a:gd name="connsiteY1017" fmla="*/ 669434 h 700110"/>
                <a:gd name="connsiteX1018" fmla="*/ 235292 w 701227"/>
                <a:gd name="connsiteY1018" fmla="*/ 672340 h 700110"/>
                <a:gd name="connsiteX1019" fmla="*/ 242264 w 701227"/>
                <a:gd name="connsiteY1019" fmla="*/ 669434 h 700110"/>
                <a:gd name="connsiteX1020" fmla="*/ 242264 w 701227"/>
                <a:gd name="connsiteY1020" fmla="*/ 669434 h 700110"/>
                <a:gd name="connsiteX1021" fmla="*/ 262597 w 701227"/>
                <a:gd name="connsiteY1021" fmla="*/ 527043 h 700110"/>
                <a:gd name="connsiteX1022" fmla="*/ 251559 w 701227"/>
                <a:gd name="connsiteY1022" fmla="*/ 539829 h 700110"/>
                <a:gd name="connsiteX1023" fmla="*/ 245750 w 701227"/>
                <a:gd name="connsiteY1023" fmla="*/ 523556 h 700110"/>
                <a:gd name="connsiteX1024" fmla="*/ 262597 w 701227"/>
                <a:gd name="connsiteY1024" fmla="*/ 527043 h 700110"/>
                <a:gd name="connsiteX1025" fmla="*/ 262597 w 701227"/>
                <a:gd name="connsiteY1025" fmla="*/ 527043 h 700110"/>
                <a:gd name="connsiteX1026" fmla="*/ 310237 w 701227"/>
                <a:gd name="connsiteY1026" fmla="*/ 134161 h 700110"/>
                <a:gd name="connsiteX1027" fmla="*/ 300941 w 701227"/>
                <a:gd name="connsiteY1027" fmla="*/ 149272 h 700110"/>
                <a:gd name="connsiteX1028" fmla="*/ 318951 w 701227"/>
                <a:gd name="connsiteY1028" fmla="*/ 146366 h 700110"/>
                <a:gd name="connsiteX1029" fmla="*/ 310237 w 701227"/>
                <a:gd name="connsiteY1029" fmla="*/ 134161 h 700110"/>
                <a:gd name="connsiteX1030" fmla="*/ 310237 w 701227"/>
                <a:gd name="connsiteY1030" fmla="*/ 134161 h 700110"/>
                <a:gd name="connsiteX1031" fmla="*/ 328828 w 701227"/>
                <a:gd name="connsiteY1031" fmla="*/ 58026 h 700110"/>
                <a:gd name="connsiteX1032" fmla="*/ 324761 w 701227"/>
                <a:gd name="connsiteY1032" fmla="*/ 68487 h 700110"/>
                <a:gd name="connsiteX1033" fmla="*/ 315466 w 701227"/>
                <a:gd name="connsiteY1033" fmla="*/ 61513 h 700110"/>
                <a:gd name="connsiteX1034" fmla="*/ 328828 w 701227"/>
                <a:gd name="connsiteY1034" fmla="*/ 58026 h 700110"/>
                <a:gd name="connsiteX1035" fmla="*/ 328828 w 701227"/>
                <a:gd name="connsiteY1035" fmla="*/ 58026 h 700110"/>
                <a:gd name="connsiteX1036" fmla="*/ 258531 w 701227"/>
                <a:gd name="connsiteY1036" fmla="*/ 584581 h 700110"/>
                <a:gd name="connsiteX1037" fmla="*/ 255045 w 701227"/>
                <a:gd name="connsiteY1037" fmla="*/ 595623 h 700110"/>
                <a:gd name="connsiteX1038" fmla="*/ 245168 w 701227"/>
                <a:gd name="connsiteY1038" fmla="*/ 585743 h 700110"/>
                <a:gd name="connsiteX1039" fmla="*/ 258531 w 701227"/>
                <a:gd name="connsiteY1039" fmla="*/ 584581 h 700110"/>
                <a:gd name="connsiteX1040" fmla="*/ 258531 w 701227"/>
                <a:gd name="connsiteY1040" fmla="*/ 584581 h 700110"/>
                <a:gd name="connsiteX1041" fmla="*/ 256788 w 701227"/>
                <a:gd name="connsiteY1041" fmla="*/ 441609 h 700110"/>
                <a:gd name="connsiteX1042" fmla="*/ 278284 w 701227"/>
                <a:gd name="connsiteY1042" fmla="*/ 444515 h 700110"/>
                <a:gd name="connsiteX1043" fmla="*/ 264340 w 701227"/>
                <a:gd name="connsiteY1043" fmla="*/ 460788 h 700110"/>
                <a:gd name="connsiteX1044" fmla="*/ 256788 w 701227"/>
                <a:gd name="connsiteY1044" fmla="*/ 441609 h 700110"/>
                <a:gd name="connsiteX1045" fmla="*/ 256788 w 701227"/>
                <a:gd name="connsiteY1045" fmla="*/ 441609 h 700110"/>
                <a:gd name="connsiteX1046" fmla="*/ 307913 w 701227"/>
                <a:gd name="connsiteY1046" fmla="*/ 224245 h 700110"/>
                <a:gd name="connsiteX1047" fmla="*/ 286417 w 701227"/>
                <a:gd name="connsiteY1047" fmla="*/ 219014 h 700110"/>
                <a:gd name="connsiteX1048" fmla="*/ 294551 w 701227"/>
                <a:gd name="connsiteY1048" fmla="*/ 238775 h 700110"/>
                <a:gd name="connsiteX1049" fmla="*/ 307913 w 701227"/>
                <a:gd name="connsiteY1049" fmla="*/ 224245 h 700110"/>
                <a:gd name="connsiteX1050" fmla="*/ 307913 w 701227"/>
                <a:gd name="connsiteY1050" fmla="*/ 224245 h 700110"/>
                <a:gd name="connsiteX1051" fmla="*/ 250978 w 701227"/>
                <a:gd name="connsiteY1051" fmla="*/ 641537 h 700110"/>
                <a:gd name="connsiteX1052" fmla="*/ 254464 w 701227"/>
                <a:gd name="connsiteY1052" fmla="*/ 650255 h 700110"/>
                <a:gd name="connsiteX1053" fmla="*/ 245168 w 701227"/>
                <a:gd name="connsiteY1053" fmla="*/ 647349 h 700110"/>
                <a:gd name="connsiteX1054" fmla="*/ 250978 w 701227"/>
                <a:gd name="connsiteY1054" fmla="*/ 641537 h 700110"/>
                <a:gd name="connsiteX1055" fmla="*/ 250978 w 701227"/>
                <a:gd name="connsiteY1055" fmla="*/ 641537 h 700110"/>
                <a:gd name="connsiteX1056" fmla="*/ 275379 w 701227"/>
                <a:gd name="connsiteY1056" fmla="*/ 502633 h 700110"/>
                <a:gd name="connsiteX1057" fmla="*/ 255626 w 701227"/>
                <a:gd name="connsiteY1057" fmla="*/ 503215 h 700110"/>
                <a:gd name="connsiteX1058" fmla="*/ 267826 w 701227"/>
                <a:gd name="connsiteY1058" fmla="*/ 517163 h 700110"/>
                <a:gd name="connsiteX1059" fmla="*/ 275379 w 701227"/>
                <a:gd name="connsiteY1059" fmla="*/ 502633 h 700110"/>
                <a:gd name="connsiteX1060" fmla="*/ 275379 w 701227"/>
                <a:gd name="connsiteY1060" fmla="*/ 502633 h 700110"/>
                <a:gd name="connsiteX1061" fmla="*/ 339866 w 701227"/>
                <a:gd name="connsiteY1061" fmla="*/ 36522 h 700110"/>
                <a:gd name="connsiteX1062" fmla="*/ 334056 w 701227"/>
                <a:gd name="connsiteY1062" fmla="*/ 45239 h 700110"/>
                <a:gd name="connsiteX1063" fmla="*/ 330571 w 701227"/>
                <a:gd name="connsiteY1063" fmla="*/ 37684 h 700110"/>
                <a:gd name="connsiteX1064" fmla="*/ 339866 w 701227"/>
                <a:gd name="connsiteY1064" fmla="*/ 36522 h 700110"/>
                <a:gd name="connsiteX1065" fmla="*/ 339866 w 701227"/>
                <a:gd name="connsiteY1065" fmla="*/ 36522 h 700110"/>
                <a:gd name="connsiteX1066" fmla="*/ 314304 w 701227"/>
                <a:gd name="connsiteY1066" fmla="*/ 193442 h 700110"/>
                <a:gd name="connsiteX1067" fmla="*/ 320113 w 701227"/>
                <a:gd name="connsiteY1067" fmla="*/ 204485 h 700110"/>
                <a:gd name="connsiteX1068" fmla="*/ 311399 w 701227"/>
                <a:gd name="connsiteY1068" fmla="*/ 213783 h 700110"/>
                <a:gd name="connsiteX1069" fmla="*/ 297455 w 701227"/>
                <a:gd name="connsiteY1069" fmla="*/ 197510 h 700110"/>
                <a:gd name="connsiteX1070" fmla="*/ 314304 w 701227"/>
                <a:gd name="connsiteY1070" fmla="*/ 193442 h 700110"/>
                <a:gd name="connsiteX1071" fmla="*/ 314304 w 701227"/>
                <a:gd name="connsiteY1071" fmla="*/ 193442 h 700110"/>
                <a:gd name="connsiteX1072" fmla="*/ 330571 w 701227"/>
                <a:gd name="connsiteY1072" fmla="*/ 119050 h 700110"/>
                <a:gd name="connsiteX1073" fmla="*/ 316627 w 701227"/>
                <a:gd name="connsiteY1073" fmla="*/ 128349 h 700110"/>
                <a:gd name="connsiteX1074" fmla="*/ 317208 w 701227"/>
                <a:gd name="connsiteY1074" fmla="*/ 114401 h 700110"/>
                <a:gd name="connsiteX1075" fmla="*/ 330571 w 701227"/>
                <a:gd name="connsiteY1075" fmla="*/ 119050 h 700110"/>
                <a:gd name="connsiteX1076" fmla="*/ 330571 w 701227"/>
                <a:gd name="connsiteY1076" fmla="*/ 119050 h 700110"/>
                <a:gd name="connsiteX1077" fmla="*/ 272474 w 701227"/>
                <a:gd name="connsiteY1077" fmla="*/ 563658 h 700110"/>
                <a:gd name="connsiteX1078" fmla="*/ 262017 w 701227"/>
                <a:gd name="connsiteY1078" fmla="*/ 574119 h 700110"/>
                <a:gd name="connsiteX1079" fmla="*/ 257369 w 701227"/>
                <a:gd name="connsiteY1079" fmla="*/ 560171 h 700110"/>
                <a:gd name="connsiteX1080" fmla="*/ 272474 w 701227"/>
                <a:gd name="connsiteY1080" fmla="*/ 563658 h 700110"/>
                <a:gd name="connsiteX1081" fmla="*/ 272474 w 701227"/>
                <a:gd name="connsiteY1081" fmla="*/ 563658 h 700110"/>
                <a:gd name="connsiteX1082" fmla="*/ 268407 w 701227"/>
                <a:gd name="connsiteY1082" fmla="*/ 621195 h 700110"/>
                <a:gd name="connsiteX1083" fmla="*/ 264340 w 701227"/>
                <a:gd name="connsiteY1083" fmla="*/ 629913 h 700110"/>
                <a:gd name="connsiteX1084" fmla="*/ 257369 w 701227"/>
                <a:gd name="connsiteY1084" fmla="*/ 620614 h 700110"/>
                <a:gd name="connsiteX1085" fmla="*/ 268407 w 701227"/>
                <a:gd name="connsiteY1085" fmla="*/ 621195 h 700110"/>
                <a:gd name="connsiteX1086" fmla="*/ 268407 w 701227"/>
                <a:gd name="connsiteY1086" fmla="*/ 621195 h 700110"/>
                <a:gd name="connsiteX1087" fmla="*/ 329409 w 701227"/>
                <a:gd name="connsiteY1087" fmla="*/ 91734 h 700110"/>
                <a:gd name="connsiteX1088" fmla="*/ 340447 w 701227"/>
                <a:gd name="connsiteY1088" fmla="*/ 102777 h 700110"/>
                <a:gd name="connsiteX1089" fmla="*/ 329409 w 701227"/>
                <a:gd name="connsiteY1089" fmla="*/ 105683 h 700110"/>
                <a:gd name="connsiteX1090" fmla="*/ 329409 w 701227"/>
                <a:gd name="connsiteY1090" fmla="*/ 91734 h 700110"/>
                <a:gd name="connsiteX1091" fmla="*/ 329409 w 701227"/>
                <a:gd name="connsiteY1091" fmla="*/ 91734 h 700110"/>
                <a:gd name="connsiteX1092" fmla="*/ 352067 w 701227"/>
                <a:gd name="connsiteY1092" fmla="*/ 13856 h 700110"/>
                <a:gd name="connsiteX1093" fmla="*/ 348000 w 701227"/>
                <a:gd name="connsiteY1093" fmla="*/ 20248 h 700110"/>
                <a:gd name="connsiteX1094" fmla="*/ 345095 w 701227"/>
                <a:gd name="connsiteY1094" fmla="*/ 12693 h 700110"/>
                <a:gd name="connsiteX1095" fmla="*/ 352067 w 701227"/>
                <a:gd name="connsiteY1095" fmla="*/ 13856 h 700110"/>
                <a:gd name="connsiteX1096" fmla="*/ 352067 w 701227"/>
                <a:gd name="connsiteY1096" fmla="*/ 13856 h 700110"/>
                <a:gd name="connsiteX1097" fmla="*/ 280026 w 701227"/>
                <a:gd name="connsiteY1097" fmla="*/ 471830 h 700110"/>
                <a:gd name="connsiteX1098" fmla="*/ 290484 w 701227"/>
                <a:gd name="connsiteY1098" fmla="*/ 485198 h 700110"/>
                <a:gd name="connsiteX1099" fmla="*/ 277122 w 701227"/>
                <a:gd name="connsiteY1099" fmla="*/ 496240 h 700110"/>
                <a:gd name="connsiteX1100" fmla="*/ 267826 w 701227"/>
                <a:gd name="connsiteY1100" fmla="*/ 479967 h 700110"/>
                <a:gd name="connsiteX1101" fmla="*/ 280026 w 701227"/>
                <a:gd name="connsiteY1101" fmla="*/ 471830 h 700110"/>
                <a:gd name="connsiteX1102" fmla="*/ 280026 w 701227"/>
                <a:gd name="connsiteY1102" fmla="*/ 471830 h 700110"/>
                <a:gd name="connsiteX1103" fmla="*/ 318951 w 701227"/>
                <a:gd name="connsiteY1103" fmla="*/ 169032 h 700110"/>
                <a:gd name="connsiteX1104" fmla="*/ 310237 w 701227"/>
                <a:gd name="connsiteY1104" fmla="*/ 182981 h 700110"/>
                <a:gd name="connsiteX1105" fmla="*/ 319532 w 701227"/>
                <a:gd name="connsiteY1105" fmla="*/ 191698 h 700110"/>
                <a:gd name="connsiteX1106" fmla="*/ 330571 w 701227"/>
                <a:gd name="connsiteY1106" fmla="*/ 184724 h 700110"/>
                <a:gd name="connsiteX1107" fmla="*/ 318951 w 701227"/>
                <a:gd name="connsiteY1107" fmla="*/ 169032 h 700110"/>
                <a:gd name="connsiteX1108" fmla="*/ 318951 w 701227"/>
                <a:gd name="connsiteY1108" fmla="*/ 169032 h 700110"/>
                <a:gd name="connsiteX1109" fmla="*/ 263759 w 701227"/>
                <a:gd name="connsiteY1109" fmla="*/ 680476 h 700110"/>
                <a:gd name="connsiteX1110" fmla="*/ 261435 w 701227"/>
                <a:gd name="connsiteY1110" fmla="*/ 686869 h 700110"/>
                <a:gd name="connsiteX1111" fmla="*/ 256788 w 701227"/>
                <a:gd name="connsiteY1111" fmla="*/ 683382 h 700110"/>
                <a:gd name="connsiteX1112" fmla="*/ 263759 w 701227"/>
                <a:gd name="connsiteY1112" fmla="*/ 680476 h 700110"/>
                <a:gd name="connsiteX1113" fmla="*/ 263759 w 701227"/>
                <a:gd name="connsiteY1113" fmla="*/ 680476 h 700110"/>
                <a:gd name="connsiteX1114" fmla="*/ 277703 w 701227"/>
                <a:gd name="connsiteY1114" fmla="*/ 532274 h 700110"/>
                <a:gd name="connsiteX1115" fmla="*/ 268407 w 701227"/>
                <a:gd name="connsiteY1115" fmla="*/ 537504 h 700110"/>
                <a:gd name="connsiteX1116" fmla="*/ 271893 w 701227"/>
                <a:gd name="connsiteY1116" fmla="*/ 550872 h 700110"/>
                <a:gd name="connsiteX1117" fmla="*/ 285836 w 701227"/>
                <a:gd name="connsiteY1117" fmla="*/ 540410 h 700110"/>
                <a:gd name="connsiteX1118" fmla="*/ 277703 w 701227"/>
                <a:gd name="connsiteY1118" fmla="*/ 532274 h 700110"/>
                <a:gd name="connsiteX1119" fmla="*/ 277703 w 701227"/>
                <a:gd name="connsiteY1119" fmla="*/ 532274 h 700110"/>
                <a:gd name="connsiteX1120" fmla="*/ 352647 w 701227"/>
                <a:gd name="connsiteY1120" fmla="*/ 71393 h 700110"/>
                <a:gd name="connsiteX1121" fmla="*/ 340447 w 701227"/>
                <a:gd name="connsiteY1121" fmla="*/ 78367 h 700110"/>
                <a:gd name="connsiteX1122" fmla="*/ 352647 w 701227"/>
                <a:gd name="connsiteY1122" fmla="*/ 71393 h 700110"/>
                <a:gd name="connsiteX1123" fmla="*/ 352647 w 701227"/>
                <a:gd name="connsiteY1123" fmla="*/ 71393 h 700110"/>
                <a:gd name="connsiteX1124" fmla="*/ 338123 w 701227"/>
                <a:gd name="connsiteY1124" fmla="*/ 147528 h 700110"/>
                <a:gd name="connsiteX1125" fmla="*/ 343933 w 701227"/>
                <a:gd name="connsiteY1125" fmla="*/ 157409 h 700110"/>
                <a:gd name="connsiteX1126" fmla="*/ 335218 w 701227"/>
                <a:gd name="connsiteY1126" fmla="*/ 166126 h 700110"/>
                <a:gd name="connsiteX1127" fmla="*/ 323599 w 701227"/>
                <a:gd name="connsiteY1127" fmla="*/ 151015 h 700110"/>
                <a:gd name="connsiteX1128" fmla="*/ 338123 w 701227"/>
                <a:gd name="connsiteY1128" fmla="*/ 147528 h 700110"/>
                <a:gd name="connsiteX1129" fmla="*/ 338123 w 701227"/>
                <a:gd name="connsiteY1129" fmla="*/ 147528 h 700110"/>
                <a:gd name="connsiteX1130" fmla="*/ 282350 w 701227"/>
                <a:gd name="connsiteY1130" fmla="*/ 599110 h 700110"/>
                <a:gd name="connsiteX1131" fmla="*/ 271312 w 701227"/>
                <a:gd name="connsiteY1131" fmla="*/ 607247 h 700110"/>
                <a:gd name="connsiteX1132" fmla="*/ 271893 w 701227"/>
                <a:gd name="connsiteY1132" fmla="*/ 594461 h 700110"/>
                <a:gd name="connsiteX1133" fmla="*/ 282350 w 701227"/>
                <a:gd name="connsiteY1133" fmla="*/ 599110 h 700110"/>
                <a:gd name="connsiteX1134" fmla="*/ 282350 w 701227"/>
                <a:gd name="connsiteY1134" fmla="*/ 599110 h 700110"/>
                <a:gd name="connsiteX1135" fmla="*/ 302103 w 701227"/>
                <a:gd name="connsiteY1135" fmla="*/ 457301 h 700110"/>
                <a:gd name="connsiteX1136" fmla="*/ 282350 w 701227"/>
                <a:gd name="connsiteY1136" fmla="*/ 451489 h 700110"/>
                <a:gd name="connsiteX1137" fmla="*/ 284674 w 701227"/>
                <a:gd name="connsiteY1137" fmla="*/ 471249 h 700110"/>
                <a:gd name="connsiteX1138" fmla="*/ 302103 w 701227"/>
                <a:gd name="connsiteY1138" fmla="*/ 457301 h 700110"/>
                <a:gd name="connsiteX1139" fmla="*/ 302103 w 701227"/>
                <a:gd name="connsiteY1139" fmla="*/ 457301 h 700110"/>
                <a:gd name="connsiteX1140" fmla="*/ 276541 w 701227"/>
                <a:gd name="connsiteY1140" fmla="*/ 654904 h 700110"/>
                <a:gd name="connsiteX1141" fmla="*/ 279446 w 701227"/>
                <a:gd name="connsiteY1141" fmla="*/ 660135 h 700110"/>
                <a:gd name="connsiteX1142" fmla="*/ 272474 w 701227"/>
                <a:gd name="connsiteY1142" fmla="*/ 664203 h 700110"/>
                <a:gd name="connsiteX1143" fmla="*/ 268407 w 701227"/>
                <a:gd name="connsiteY1143" fmla="*/ 657810 h 700110"/>
                <a:gd name="connsiteX1144" fmla="*/ 276541 w 701227"/>
                <a:gd name="connsiteY1144" fmla="*/ 654904 h 700110"/>
                <a:gd name="connsiteX1145" fmla="*/ 276541 w 701227"/>
                <a:gd name="connsiteY1145" fmla="*/ 654904 h 700110"/>
                <a:gd name="connsiteX1146" fmla="*/ 299198 w 701227"/>
                <a:gd name="connsiteY1146" fmla="*/ 517163 h 700110"/>
                <a:gd name="connsiteX1147" fmla="*/ 283512 w 701227"/>
                <a:gd name="connsiteY1147" fmla="*/ 528206 h 700110"/>
                <a:gd name="connsiteX1148" fmla="*/ 282350 w 701227"/>
                <a:gd name="connsiteY1148" fmla="*/ 510770 h 700110"/>
                <a:gd name="connsiteX1149" fmla="*/ 299198 w 701227"/>
                <a:gd name="connsiteY1149" fmla="*/ 517163 h 700110"/>
                <a:gd name="connsiteX1150" fmla="*/ 299198 w 701227"/>
                <a:gd name="connsiteY1150" fmla="*/ 517163 h 700110"/>
                <a:gd name="connsiteX1151" fmla="*/ 342190 w 701227"/>
                <a:gd name="connsiteY1151" fmla="*/ 210296 h 700110"/>
                <a:gd name="connsiteX1152" fmla="*/ 322437 w 701227"/>
                <a:gd name="connsiteY1152" fmla="*/ 206810 h 700110"/>
                <a:gd name="connsiteX1153" fmla="*/ 325923 w 701227"/>
                <a:gd name="connsiteY1153" fmla="*/ 225989 h 700110"/>
                <a:gd name="connsiteX1154" fmla="*/ 342190 w 701227"/>
                <a:gd name="connsiteY1154" fmla="*/ 210296 h 700110"/>
                <a:gd name="connsiteX1155" fmla="*/ 342190 w 701227"/>
                <a:gd name="connsiteY1155" fmla="*/ 210296 h 700110"/>
                <a:gd name="connsiteX1156" fmla="*/ 353809 w 701227"/>
                <a:gd name="connsiteY1156" fmla="*/ 129511 h 700110"/>
                <a:gd name="connsiteX1157" fmla="*/ 338123 w 701227"/>
                <a:gd name="connsiteY1157" fmla="*/ 127187 h 700110"/>
                <a:gd name="connsiteX1158" fmla="*/ 346257 w 701227"/>
                <a:gd name="connsiteY1158" fmla="*/ 142879 h 700110"/>
                <a:gd name="connsiteX1159" fmla="*/ 353809 w 701227"/>
                <a:gd name="connsiteY1159" fmla="*/ 129511 h 700110"/>
                <a:gd name="connsiteX1160" fmla="*/ 353809 w 701227"/>
                <a:gd name="connsiteY1160" fmla="*/ 129511 h 700110"/>
                <a:gd name="connsiteX1161" fmla="*/ 364267 w 701227"/>
                <a:gd name="connsiteY1161" fmla="*/ 50470 h 700110"/>
                <a:gd name="connsiteX1162" fmla="*/ 354971 w 701227"/>
                <a:gd name="connsiteY1162" fmla="*/ 56282 h 700110"/>
                <a:gd name="connsiteX1163" fmla="*/ 355552 w 701227"/>
                <a:gd name="connsiteY1163" fmla="*/ 45821 h 700110"/>
                <a:gd name="connsiteX1164" fmla="*/ 364267 w 701227"/>
                <a:gd name="connsiteY1164" fmla="*/ 50470 h 700110"/>
                <a:gd name="connsiteX1165" fmla="*/ 364267 w 701227"/>
                <a:gd name="connsiteY1165" fmla="*/ 50470 h 700110"/>
                <a:gd name="connsiteX1166" fmla="*/ 283512 w 701227"/>
                <a:gd name="connsiteY1166" fmla="*/ 570632 h 700110"/>
                <a:gd name="connsiteX1167" fmla="*/ 296875 w 701227"/>
                <a:gd name="connsiteY1167" fmla="*/ 575863 h 700110"/>
                <a:gd name="connsiteX1168" fmla="*/ 286998 w 701227"/>
                <a:gd name="connsiteY1168" fmla="*/ 586324 h 700110"/>
                <a:gd name="connsiteX1169" fmla="*/ 283512 w 701227"/>
                <a:gd name="connsiteY1169" fmla="*/ 570632 h 700110"/>
                <a:gd name="connsiteX1170" fmla="*/ 283512 w 701227"/>
                <a:gd name="connsiteY1170" fmla="*/ 570632 h 700110"/>
                <a:gd name="connsiteX1171" fmla="*/ 364848 w 701227"/>
                <a:gd name="connsiteY1171" fmla="*/ 106264 h 700110"/>
                <a:gd name="connsiteX1172" fmla="*/ 351485 w 701227"/>
                <a:gd name="connsiteY1172" fmla="*/ 103358 h 700110"/>
                <a:gd name="connsiteX1173" fmla="*/ 355552 w 701227"/>
                <a:gd name="connsiteY1173" fmla="*/ 117888 h 700110"/>
                <a:gd name="connsiteX1174" fmla="*/ 364848 w 701227"/>
                <a:gd name="connsiteY1174" fmla="*/ 106264 h 700110"/>
                <a:gd name="connsiteX1175" fmla="*/ 364848 w 701227"/>
                <a:gd name="connsiteY1175" fmla="*/ 106264 h 700110"/>
                <a:gd name="connsiteX1176" fmla="*/ 371238 w 701227"/>
                <a:gd name="connsiteY1176" fmla="*/ 23736 h 700110"/>
                <a:gd name="connsiteX1177" fmla="*/ 377048 w 701227"/>
                <a:gd name="connsiteY1177" fmla="*/ 29548 h 700110"/>
                <a:gd name="connsiteX1178" fmla="*/ 371819 w 701227"/>
                <a:gd name="connsiteY1178" fmla="*/ 33616 h 700110"/>
                <a:gd name="connsiteX1179" fmla="*/ 365429 w 701227"/>
                <a:gd name="connsiteY1179" fmla="*/ 28385 h 700110"/>
                <a:gd name="connsiteX1180" fmla="*/ 371238 w 701227"/>
                <a:gd name="connsiteY1180" fmla="*/ 23736 h 700110"/>
                <a:gd name="connsiteX1181" fmla="*/ 371238 w 701227"/>
                <a:gd name="connsiteY1181" fmla="*/ 23736 h 700110"/>
                <a:gd name="connsiteX1182" fmla="*/ 292227 w 701227"/>
                <a:gd name="connsiteY1182" fmla="*/ 633982 h 700110"/>
                <a:gd name="connsiteX1183" fmla="*/ 280608 w 701227"/>
                <a:gd name="connsiteY1183" fmla="*/ 638050 h 700110"/>
                <a:gd name="connsiteX1184" fmla="*/ 292227 w 701227"/>
                <a:gd name="connsiteY1184" fmla="*/ 633982 h 700110"/>
                <a:gd name="connsiteX1185" fmla="*/ 292227 w 701227"/>
                <a:gd name="connsiteY1185" fmla="*/ 633982 h 700110"/>
                <a:gd name="connsiteX1186" fmla="*/ 307332 w 701227"/>
                <a:gd name="connsiteY1186" fmla="*/ 486360 h 700110"/>
                <a:gd name="connsiteX1187" fmla="*/ 291065 w 701227"/>
                <a:gd name="connsiteY1187" fmla="*/ 491009 h 700110"/>
                <a:gd name="connsiteX1188" fmla="*/ 304427 w 701227"/>
                <a:gd name="connsiteY1188" fmla="*/ 506702 h 700110"/>
                <a:gd name="connsiteX1189" fmla="*/ 313142 w 701227"/>
                <a:gd name="connsiteY1189" fmla="*/ 497403 h 700110"/>
                <a:gd name="connsiteX1190" fmla="*/ 307332 w 701227"/>
                <a:gd name="connsiteY1190" fmla="*/ 486360 h 700110"/>
                <a:gd name="connsiteX1191" fmla="*/ 307332 w 701227"/>
                <a:gd name="connsiteY1191" fmla="*/ 486360 h 700110"/>
                <a:gd name="connsiteX1192" fmla="*/ 341028 w 701227"/>
                <a:gd name="connsiteY1192" fmla="*/ 180656 h 700110"/>
                <a:gd name="connsiteX1193" fmla="*/ 354390 w 701227"/>
                <a:gd name="connsiteY1193" fmla="*/ 195767 h 700110"/>
                <a:gd name="connsiteX1194" fmla="*/ 338704 w 701227"/>
                <a:gd name="connsiteY1194" fmla="*/ 201579 h 700110"/>
                <a:gd name="connsiteX1195" fmla="*/ 331733 w 701227"/>
                <a:gd name="connsiteY1195" fmla="*/ 189374 h 700110"/>
                <a:gd name="connsiteX1196" fmla="*/ 341028 w 701227"/>
                <a:gd name="connsiteY1196" fmla="*/ 180656 h 700110"/>
                <a:gd name="connsiteX1197" fmla="*/ 341028 w 701227"/>
                <a:gd name="connsiteY1197" fmla="*/ 180656 h 700110"/>
                <a:gd name="connsiteX1198" fmla="*/ 281769 w 701227"/>
                <a:gd name="connsiteY1198" fmla="*/ 693262 h 700110"/>
                <a:gd name="connsiteX1199" fmla="*/ 286998 w 701227"/>
                <a:gd name="connsiteY1199" fmla="*/ 694425 h 700110"/>
                <a:gd name="connsiteX1200" fmla="*/ 281769 w 701227"/>
                <a:gd name="connsiteY1200" fmla="*/ 693262 h 700110"/>
                <a:gd name="connsiteX1201" fmla="*/ 281769 w 701227"/>
                <a:gd name="connsiteY1201" fmla="*/ 693262 h 700110"/>
                <a:gd name="connsiteX1202" fmla="*/ 307913 w 701227"/>
                <a:gd name="connsiteY1202" fmla="*/ 550291 h 700110"/>
                <a:gd name="connsiteX1203" fmla="*/ 300941 w 701227"/>
                <a:gd name="connsiteY1203" fmla="*/ 564239 h 700110"/>
                <a:gd name="connsiteX1204" fmla="*/ 290484 w 701227"/>
                <a:gd name="connsiteY1204" fmla="*/ 551453 h 700110"/>
                <a:gd name="connsiteX1205" fmla="*/ 307913 w 701227"/>
                <a:gd name="connsiteY1205" fmla="*/ 550291 h 700110"/>
                <a:gd name="connsiteX1206" fmla="*/ 307913 w 701227"/>
                <a:gd name="connsiteY1206" fmla="*/ 550291 h 700110"/>
                <a:gd name="connsiteX1207" fmla="*/ 384020 w 701227"/>
                <a:gd name="connsiteY1207" fmla="*/ 1069 h 700110"/>
                <a:gd name="connsiteX1208" fmla="*/ 387505 w 701227"/>
                <a:gd name="connsiteY1208" fmla="*/ 5719 h 700110"/>
                <a:gd name="connsiteX1209" fmla="*/ 382858 w 701227"/>
                <a:gd name="connsiteY1209" fmla="*/ 9206 h 700110"/>
                <a:gd name="connsiteX1210" fmla="*/ 378210 w 701227"/>
                <a:gd name="connsiteY1210" fmla="*/ 4556 h 700110"/>
                <a:gd name="connsiteX1211" fmla="*/ 384020 w 701227"/>
                <a:gd name="connsiteY1211" fmla="*/ 1069 h 700110"/>
                <a:gd name="connsiteX1212" fmla="*/ 384020 w 701227"/>
                <a:gd name="connsiteY1212" fmla="*/ 1069 h 700110"/>
                <a:gd name="connsiteX1213" fmla="*/ 365429 w 701227"/>
                <a:gd name="connsiteY1213" fmla="*/ 164964 h 700110"/>
                <a:gd name="connsiteX1214" fmla="*/ 345676 w 701227"/>
                <a:gd name="connsiteY1214" fmla="*/ 165545 h 700110"/>
                <a:gd name="connsiteX1215" fmla="*/ 359038 w 701227"/>
                <a:gd name="connsiteY1215" fmla="*/ 178912 h 700110"/>
                <a:gd name="connsiteX1216" fmla="*/ 365429 w 701227"/>
                <a:gd name="connsiteY1216" fmla="*/ 164964 h 700110"/>
                <a:gd name="connsiteX1217" fmla="*/ 365429 w 701227"/>
                <a:gd name="connsiteY1217" fmla="*/ 164964 h 700110"/>
                <a:gd name="connsiteX1218" fmla="*/ 376467 w 701227"/>
                <a:gd name="connsiteY1218" fmla="*/ 84179 h 700110"/>
                <a:gd name="connsiteX1219" fmla="*/ 368334 w 701227"/>
                <a:gd name="connsiteY1219" fmla="*/ 94059 h 700110"/>
                <a:gd name="connsiteX1220" fmla="*/ 364267 w 701227"/>
                <a:gd name="connsiteY1220" fmla="*/ 81273 h 700110"/>
                <a:gd name="connsiteX1221" fmla="*/ 376467 w 701227"/>
                <a:gd name="connsiteY1221" fmla="*/ 84179 h 700110"/>
                <a:gd name="connsiteX1222" fmla="*/ 376467 w 701227"/>
                <a:gd name="connsiteY1222" fmla="*/ 84179 h 700110"/>
                <a:gd name="connsiteX1223" fmla="*/ 299198 w 701227"/>
                <a:gd name="connsiteY1223" fmla="*/ 605503 h 700110"/>
                <a:gd name="connsiteX1224" fmla="*/ 306170 w 701227"/>
                <a:gd name="connsiteY1224" fmla="*/ 614802 h 700110"/>
                <a:gd name="connsiteX1225" fmla="*/ 296875 w 701227"/>
                <a:gd name="connsiteY1225" fmla="*/ 621776 h 700110"/>
                <a:gd name="connsiteX1226" fmla="*/ 290484 w 701227"/>
                <a:gd name="connsiteY1226" fmla="*/ 612478 h 700110"/>
                <a:gd name="connsiteX1227" fmla="*/ 299198 w 701227"/>
                <a:gd name="connsiteY1227" fmla="*/ 605503 h 700110"/>
                <a:gd name="connsiteX1228" fmla="*/ 299198 w 701227"/>
                <a:gd name="connsiteY1228" fmla="*/ 605503 h 700110"/>
                <a:gd name="connsiteX1229" fmla="*/ 325342 w 701227"/>
                <a:gd name="connsiteY1229" fmla="*/ 470087 h 700110"/>
                <a:gd name="connsiteX1230" fmla="*/ 307332 w 701227"/>
                <a:gd name="connsiteY1230" fmla="*/ 483454 h 700110"/>
                <a:gd name="connsiteX1231" fmla="*/ 303846 w 701227"/>
                <a:gd name="connsiteY1231" fmla="*/ 465437 h 700110"/>
                <a:gd name="connsiteX1232" fmla="*/ 325342 w 701227"/>
                <a:gd name="connsiteY1232" fmla="*/ 470087 h 700110"/>
                <a:gd name="connsiteX1233" fmla="*/ 325342 w 701227"/>
                <a:gd name="connsiteY1233" fmla="*/ 470087 h 700110"/>
                <a:gd name="connsiteX1234" fmla="*/ 300941 w 701227"/>
                <a:gd name="connsiteY1234" fmla="*/ 670596 h 700110"/>
                <a:gd name="connsiteX1235" fmla="*/ 293389 w 701227"/>
                <a:gd name="connsiteY1235" fmla="*/ 674665 h 700110"/>
                <a:gd name="connsiteX1236" fmla="*/ 300941 w 701227"/>
                <a:gd name="connsiteY1236" fmla="*/ 670596 h 700110"/>
                <a:gd name="connsiteX1237" fmla="*/ 300941 w 701227"/>
                <a:gd name="connsiteY1237" fmla="*/ 670596 h 700110"/>
                <a:gd name="connsiteX1238" fmla="*/ 322437 w 701227"/>
                <a:gd name="connsiteY1238" fmla="*/ 529368 h 700110"/>
                <a:gd name="connsiteX1239" fmla="*/ 304427 w 701227"/>
                <a:gd name="connsiteY1239" fmla="*/ 524718 h 700110"/>
                <a:gd name="connsiteX1240" fmla="*/ 310237 w 701227"/>
                <a:gd name="connsiteY1240" fmla="*/ 541573 h 700110"/>
                <a:gd name="connsiteX1241" fmla="*/ 322437 w 701227"/>
                <a:gd name="connsiteY1241" fmla="*/ 529368 h 700110"/>
                <a:gd name="connsiteX1242" fmla="*/ 322437 w 701227"/>
                <a:gd name="connsiteY1242" fmla="*/ 529368 h 700110"/>
                <a:gd name="connsiteX1243" fmla="*/ 388087 w 701227"/>
                <a:gd name="connsiteY1243" fmla="*/ 62094 h 700110"/>
                <a:gd name="connsiteX1244" fmla="*/ 377048 w 701227"/>
                <a:gd name="connsiteY1244" fmla="*/ 68487 h 700110"/>
                <a:gd name="connsiteX1245" fmla="*/ 379372 w 701227"/>
                <a:gd name="connsiteY1245" fmla="*/ 57445 h 700110"/>
                <a:gd name="connsiteX1246" fmla="*/ 388087 w 701227"/>
                <a:gd name="connsiteY1246" fmla="*/ 62094 h 700110"/>
                <a:gd name="connsiteX1247" fmla="*/ 388087 w 701227"/>
                <a:gd name="connsiteY1247" fmla="*/ 62094 h 700110"/>
                <a:gd name="connsiteX1248" fmla="*/ 366010 w 701227"/>
                <a:gd name="connsiteY1248" fmla="*/ 223083 h 700110"/>
                <a:gd name="connsiteX1249" fmla="*/ 351485 w 701227"/>
                <a:gd name="connsiteY1249" fmla="*/ 239356 h 700110"/>
                <a:gd name="connsiteX1250" fmla="*/ 345095 w 701227"/>
                <a:gd name="connsiteY1250" fmla="*/ 219595 h 700110"/>
                <a:gd name="connsiteX1251" fmla="*/ 366010 w 701227"/>
                <a:gd name="connsiteY1251" fmla="*/ 223083 h 700110"/>
                <a:gd name="connsiteX1252" fmla="*/ 366010 w 701227"/>
                <a:gd name="connsiteY1252" fmla="*/ 223083 h 700110"/>
                <a:gd name="connsiteX1253" fmla="*/ 366591 w 701227"/>
                <a:gd name="connsiteY1253" fmla="*/ 135323 h 700110"/>
                <a:gd name="connsiteX1254" fmla="*/ 378210 w 701227"/>
                <a:gd name="connsiteY1254" fmla="*/ 146947 h 700110"/>
                <a:gd name="connsiteX1255" fmla="*/ 363686 w 701227"/>
                <a:gd name="connsiteY1255" fmla="*/ 155084 h 700110"/>
                <a:gd name="connsiteX1256" fmla="*/ 359038 w 701227"/>
                <a:gd name="connsiteY1256" fmla="*/ 144622 h 700110"/>
                <a:gd name="connsiteX1257" fmla="*/ 366591 w 701227"/>
                <a:gd name="connsiteY1257" fmla="*/ 135323 h 700110"/>
                <a:gd name="connsiteX1258" fmla="*/ 366591 w 701227"/>
                <a:gd name="connsiteY1258" fmla="*/ 135323 h 700110"/>
                <a:gd name="connsiteX1259" fmla="*/ 318370 w 701227"/>
                <a:gd name="connsiteY1259" fmla="*/ 586905 h 700110"/>
                <a:gd name="connsiteX1260" fmla="*/ 306170 w 701227"/>
                <a:gd name="connsiteY1260" fmla="*/ 597367 h 700110"/>
                <a:gd name="connsiteX1261" fmla="*/ 307332 w 701227"/>
                <a:gd name="connsiteY1261" fmla="*/ 582837 h 700110"/>
                <a:gd name="connsiteX1262" fmla="*/ 318370 w 701227"/>
                <a:gd name="connsiteY1262" fmla="*/ 586905 h 700110"/>
                <a:gd name="connsiteX1263" fmla="*/ 318370 w 701227"/>
                <a:gd name="connsiteY1263" fmla="*/ 586905 h 700110"/>
                <a:gd name="connsiteX1264" fmla="*/ 314304 w 701227"/>
                <a:gd name="connsiteY1264" fmla="*/ 646186 h 700110"/>
                <a:gd name="connsiteX1265" fmla="*/ 303846 w 701227"/>
                <a:gd name="connsiteY1265" fmla="*/ 651417 h 700110"/>
                <a:gd name="connsiteX1266" fmla="*/ 314304 w 701227"/>
                <a:gd name="connsiteY1266" fmla="*/ 646186 h 700110"/>
                <a:gd name="connsiteX1267" fmla="*/ 314304 w 701227"/>
                <a:gd name="connsiteY1267" fmla="*/ 646186 h 700110"/>
                <a:gd name="connsiteX1268" fmla="*/ 395639 w 701227"/>
                <a:gd name="connsiteY1268" fmla="*/ 34197 h 700110"/>
                <a:gd name="connsiteX1269" fmla="*/ 400287 w 701227"/>
                <a:gd name="connsiteY1269" fmla="*/ 41171 h 700110"/>
                <a:gd name="connsiteX1270" fmla="*/ 393896 w 701227"/>
                <a:gd name="connsiteY1270" fmla="*/ 46983 h 700110"/>
                <a:gd name="connsiteX1271" fmla="*/ 388087 w 701227"/>
                <a:gd name="connsiteY1271" fmla="*/ 39428 h 700110"/>
                <a:gd name="connsiteX1272" fmla="*/ 395639 w 701227"/>
                <a:gd name="connsiteY1272" fmla="*/ 34197 h 700110"/>
                <a:gd name="connsiteX1273" fmla="*/ 395639 w 701227"/>
                <a:gd name="connsiteY1273" fmla="*/ 34197 h 700110"/>
                <a:gd name="connsiteX1274" fmla="*/ 335218 w 701227"/>
                <a:gd name="connsiteY1274" fmla="*/ 506702 h 700110"/>
                <a:gd name="connsiteX1275" fmla="*/ 324180 w 701227"/>
                <a:gd name="connsiteY1275" fmla="*/ 520069 h 700110"/>
                <a:gd name="connsiteX1276" fmla="*/ 315466 w 701227"/>
                <a:gd name="connsiteY1276" fmla="*/ 501471 h 700110"/>
                <a:gd name="connsiteX1277" fmla="*/ 335218 w 701227"/>
                <a:gd name="connsiteY1277" fmla="*/ 506702 h 700110"/>
                <a:gd name="connsiteX1278" fmla="*/ 335218 w 701227"/>
                <a:gd name="connsiteY1278" fmla="*/ 506702 h 700110"/>
                <a:gd name="connsiteX1279" fmla="*/ 377629 w 701227"/>
                <a:gd name="connsiteY1279" fmla="*/ 199835 h 700110"/>
                <a:gd name="connsiteX1280" fmla="*/ 357295 w 701227"/>
                <a:gd name="connsiteY1280" fmla="*/ 196929 h 700110"/>
                <a:gd name="connsiteX1281" fmla="*/ 364848 w 701227"/>
                <a:gd name="connsiteY1281" fmla="*/ 214946 h 700110"/>
                <a:gd name="connsiteX1282" fmla="*/ 377629 w 701227"/>
                <a:gd name="connsiteY1282" fmla="*/ 199835 h 700110"/>
                <a:gd name="connsiteX1283" fmla="*/ 377629 w 701227"/>
                <a:gd name="connsiteY1283" fmla="*/ 199835 h 700110"/>
                <a:gd name="connsiteX1284" fmla="*/ 388667 w 701227"/>
                <a:gd name="connsiteY1284" fmla="*/ 119050 h 700110"/>
                <a:gd name="connsiteX1285" fmla="*/ 375305 w 701227"/>
                <a:gd name="connsiteY1285" fmla="*/ 129511 h 700110"/>
                <a:gd name="connsiteX1286" fmla="*/ 377048 w 701227"/>
                <a:gd name="connsiteY1286" fmla="*/ 114401 h 700110"/>
                <a:gd name="connsiteX1287" fmla="*/ 388667 w 701227"/>
                <a:gd name="connsiteY1287" fmla="*/ 119050 h 700110"/>
                <a:gd name="connsiteX1288" fmla="*/ 388667 w 701227"/>
                <a:gd name="connsiteY1288" fmla="*/ 119050 h 700110"/>
                <a:gd name="connsiteX1289" fmla="*/ 316046 w 701227"/>
                <a:gd name="connsiteY1289" fmla="*/ 560752 h 700110"/>
                <a:gd name="connsiteX1290" fmla="*/ 332314 w 701227"/>
                <a:gd name="connsiteY1290" fmla="*/ 567726 h 700110"/>
                <a:gd name="connsiteX1291" fmla="*/ 318370 w 701227"/>
                <a:gd name="connsiteY1291" fmla="*/ 575863 h 700110"/>
                <a:gd name="connsiteX1292" fmla="*/ 316046 w 701227"/>
                <a:gd name="connsiteY1292" fmla="*/ 560752 h 700110"/>
                <a:gd name="connsiteX1293" fmla="*/ 316046 w 701227"/>
                <a:gd name="connsiteY1293" fmla="*/ 560752 h 700110"/>
                <a:gd name="connsiteX1294" fmla="*/ 406677 w 701227"/>
                <a:gd name="connsiteY1294" fmla="*/ 12693 h 700110"/>
                <a:gd name="connsiteX1295" fmla="*/ 409582 w 701227"/>
                <a:gd name="connsiteY1295" fmla="*/ 18505 h 700110"/>
                <a:gd name="connsiteX1296" fmla="*/ 405516 w 701227"/>
                <a:gd name="connsiteY1296" fmla="*/ 22573 h 700110"/>
                <a:gd name="connsiteX1297" fmla="*/ 401449 w 701227"/>
                <a:gd name="connsiteY1297" fmla="*/ 17343 h 700110"/>
                <a:gd name="connsiteX1298" fmla="*/ 406677 w 701227"/>
                <a:gd name="connsiteY1298" fmla="*/ 12693 h 700110"/>
                <a:gd name="connsiteX1299" fmla="*/ 406677 w 701227"/>
                <a:gd name="connsiteY1299" fmla="*/ 12693 h 700110"/>
                <a:gd name="connsiteX1300" fmla="*/ 328247 w 701227"/>
                <a:gd name="connsiteY1300" fmla="*/ 623520 h 700110"/>
                <a:gd name="connsiteX1301" fmla="*/ 317208 w 701227"/>
                <a:gd name="connsiteY1301" fmla="*/ 630494 h 700110"/>
                <a:gd name="connsiteX1302" fmla="*/ 321856 w 701227"/>
                <a:gd name="connsiteY1302" fmla="*/ 618871 h 700110"/>
                <a:gd name="connsiteX1303" fmla="*/ 328247 w 701227"/>
                <a:gd name="connsiteY1303" fmla="*/ 623520 h 700110"/>
                <a:gd name="connsiteX1304" fmla="*/ 328247 w 701227"/>
                <a:gd name="connsiteY1304" fmla="*/ 623520 h 700110"/>
                <a:gd name="connsiteX1305" fmla="*/ 347419 w 701227"/>
                <a:gd name="connsiteY1305" fmla="*/ 480548 h 700110"/>
                <a:gd name="connsiteX1306" fmla="*/ 327666 w 701227"/>
                <a:gd name="connsiteY1306" fmla="*/ 477061 h 700110"/>
                <a:gd name="connsiteX1307" fmla="*/ 331151 w 701227"/>
                <a:gd name="connsiteY1307" fmla="*/ 496240 h 700110"/>
                <a:gd name="connsiteX1308" fmla="*/ 347419 w 701227"/>
                <a:gd name="connsiteY1308" fmla="*/ 480548 h 700110"/>
                <a:gd name="connsiteX1309" fmla="*/ 347419 w 701227"/>
                <a:gd name="connsiteY1309" fmla="*/ 480548 h 700110"/>
                <a:gd name="connsiteX1310" fmla="*/ 389829 w 701227"/>
                <a:gd name="connsiteY1310" fmla="*/ 178912 h 700110"/>
                <a:gd name="connsiteX1311" fmla="*/ 372400 w 701227"/>
                <a:gd name="connsiteY1311" fmla="*/ 189374 h 700110"/>
                <a:gd name="connsiteX1312" fmla="*/ 374724 w 701227"/>
                <a:gd name="connsiteY1312" fmla="*/ 170776 h 700110"/>
                <a:gd name="connsiteX1313" fmla="*/ 389829 w 701227"/>
                <a:gd name="connsiteY1313" fmla="*/ 178912 h 700110"/>
                <a:gd name="connsiteX1314" fmla="*/ 389829 w 701227"/>
                <a:gd name="connsiteY1314" fmla="*/ 178912 h 700110"/>
                <a:gd name="connsiteX1315" fmla="*/ 400868 w 701227"/>
                <a:gd name="connsiteY1315" fmla="*/ 98709 h 700110"/>
                <a:gd name="connsiteX1316" fmla="*/ 390991 w 701227"/>
                <a:gd name="connsiteY1316" fmla="*/ 106845 h 700110"/>
                <a:gd name="connsiteX1317" fmla="*/ 389248 w 701227"/>
                <a:gd name="connsiteY1317" fmla="*/ 92316 h 700110"/>
                <a:gd name="connsiteX1318" fmla="*/ 400868 w 701227"/>
                <a:gd name="connsiteY1318" fmla="*/ 98709 h 700110"/>
                <a:gd name="connsiteX1319" fmla="*/ 400868 w 701227"/>
                <a:gd name="connsiteY1319" fmla="*/ 98709 h 700110"/>
                <a:gd name="connsiteX1320" fmla="*/ 320694 w 701227"/>
                <a:gd name="connsiteY1320" fmla="*/ 679314 h 700110"/>
                <a:gd name="connsiteX1321" fmla="*/ 324761 w 701227"/>
                <a:gd name="connsiteY1321" fmla="*/ 684545 h 700110"/>
                <a:gd name="connsiteX1322" fmla="*/ 318951 w 701227"/>
                <a:gd name="connsiteY1322" fmla="*/ 688613 h 700110"/>
                <a:gd name="connsiteX1323" fmla="*/ 314304 w 701227"/>
                <a:gd name="connsiteY1323" fmla="*/ 683382 h 700110"/>
                <a:gd name="connsiteX1324" fmla="*/ 320694 w 701227"/>
                <a:gd name="connsiteY1324" fmla="*/ 679314 h 700110"/>
                <a:gd name="connsiteX1325" fmla="*/ 320694 w 701227"/>
                <a:gd name="connsiteY1325" fmla="*/ 679314 h 700110"/>
                <a:gd name="connsiteX1326" fmla="*/ 344514 w 701227"/>
                <a:gd name="connsiteY1326" fmla="*/ 540410 h 700110"/>
                <a:gd name="connsiteX1327" fmla="*/ 335800 w 701227"/>
                <a:gd name="connsiteY1327" fmla="*/ 554359 h 700110"/>
                <a:gd name="connsiteX1328" fmla="*/ 325923 w 701227"/>
                <a:gd name="connsiteY1328" fmla="*/ 539248 h 700110"/>
                <a:gd name="connsiteX1329" fmla="*/ 344514 w 701227"/>
                <a:gd name="connsiteY1329" fmla="*/ 540410 h 700110"/>
                <a:gd name="connsiteX1330" fmla="*/ 344514 w 701227"/>
                <a:gd name="connsiteY1330" fmla="*/ 540410 h 700110"/>
                <a:gd name="connsiteX1331" fmla="*/ 400287 w 701227"/>
                <a:gd name="connsiteY1331" fmla="*/ 153340 h 700110"/>
                <a:gd name="connsiteX1332" fmla="*/ 385182 w 701227"/>
                <a:gd name="connsiteY1332" fmla="*/ 149853 h 700110"/>
                <a:gd name="connsiteX1333" fmla="*/ 386925 w 701227"/>
                <a:gd name="connsiteY1333" fmla="*/ 166708 h 700110"/>
                <a:gd name="connsiteX1334" fmla="*/ 400287 w 701227"/>
                <a:gd name="connsiteY1334" fmla="*/ 153340 h 700110"/>
                <a:gd name="connsiteX1335" fmla="*/ 400287 w 701227"/>
                <a:gd name="connsiteY1335" fmla="*/ 153340 h 700110"/>
                <a:gd name="connsiteX1336" fmla="*/ 411325 w 701227"/>
                <a:gd name="connsiteY1336" fmla="*/ 73718 h 700110"/>
                <a:gd name="connsiteX1337" fmla="*/ 402030 w 701227"/>
                <a:gd name="connsiteY1337" fmla="*/ 81854 h 700110"/>
                <a:gd name="connsiteX1338" fmla="*/ 402030 w 701227"/>
                <a:gd name="connsiteY1338" fmla="*/ 69649 h 700110"/>
                <a:gd name="connsiteX1339" fmla="*/ 411325 w 701227"/>
                <a:gd name="connsiteY1339" fmla="*/ 73718 h 700110"/>
                <a:gd name="connsiteX1340" fmla="*/ 411325 w 701227"/>
                <a:gd name="connsiteY1340" fmla="*/ 73718 h 700110"/>
                <a:gd name="connsiteX1341" fmla="*/ 334638 w 701227"/>
                <a:gd name="connsiteY1341" fmla="*/ 593299 h 700110"/>
                <a:gd name="connsiteX1342" fmla="*/ 341028 w 701227"/>
                <a:gd name="connsiteY1342" fmla="*/ 604341 h 700110"/>
                <a:gd name="connsiteX1343" fmla="*/ 332314 w 701227"/>
                <a:gd name="connsiteY1343" fmla="*/ 610734 h 700110"/>
                <a:gd name="connsiteX1344" fmla="*/ 325923 w 701227"/>
                <a:gd name="connsiteY1344" fmla="*/ 602016 h 700110"/>
                <a:gd name="connsiteX1345" fmla="*/ 334638 w 701227"/>
                <a:gd name="connsiteY1345" fmla="*/ 593299 h 700110"/>
                <a:gd name="connsiteX1346" fmla="*/ 334638 w 701227"/>
                <a:gd name="connsiteY1346" fmla="*/ 593299 h 700110"/>
                <a:gd name="connsiteX1347" fmla="*/ 360200 w 701227"/>
                <a:gd name="connsiteY1347" fmla="*/ 457882 h 700110"/>
                <a:gd name="connsiteX1348" fmla="*/ 350324 w 701227"/>
                <a:gd name="connsiteY1348" fmla="*/ 474736 h 700110"/>
                <a:gd name="connsiteX1349" fmla="*/ 336961 w 701227"/>
                <a:gd name="connsiteY1349" fmla="*/ 457301 h 700110"/>
                <a:gd name="connsiteX1350" fmla="*/ 360200 w 701227"/>
                <a:gd name="connsiteY1350" fmla="*/ 457882 h 700110"/>
                <a:gd name="connsiteX1351" fmla="*/ 360200 w 701227"/>
                <a:gd name="connsiteY1351" fmla="*/ 457882 h 700110"/>
                <a:gd name="connsiteX1352" fmla="*/ 336380 w 701227"/>
                <a:gd name="connsiteY1352" fmla="*/ 658391 h 700110"/>
                <a:gd name="connsiteX1353" fmla="*/ 331151 w 701227"/>
                <a:gd name="connsiteY1353" fmla="*/ 667109 h 700110"/>
                <a:gd name="connsiteX1354" fmla="*/ 326504 w 701227"/>
                <a:gd name="connsiteY1354" fmla="*/ 660716 h 700110"/>
                <a:gd name="connsiteX1355" fmla="*/ 336380 w 701227"/>
                <a:gd name="connsiteY1355" fmla="*/ 658391 h 700110"/>
                <a:gd name="connsiteX1356" fmla="*/ 336380 w 701227"/>
                <a:gd name="connsiteY1356" fmla="*/ 658391 h 700110"/>
                <a:gd name="connsiteX1357" fmla="*/ 357876 w 701227"/>
                <a:gd name="connsiteY1357" fmla="*/ 517163 h 700110"/>
                <a:gd name="connsiteX1358" fmla="*/ 342190 w 701227"/>
                <a:gd name="connsiteY1358" fmla="*/ 510770 h 700110"/>
                <a:gd name="connsiteX1359" fmla="*/ 341609 w 701227"/>
                <a:gd name="connsiteY1359" fmla="*/ 529368 h 700110"/>
                <a:gd name="connsiteX1360" fmla="*/ 357876 w 701227"/>
                <a:gd name="connsiteY1360" fmla="*/ 517163 h 700110"/>
                <a:gd name="connsiteX1361" fmla="*/ 357876 w 701227"/>
                <a:gd name="connsiteY1361" fmla="*/ 517163 h 700110"/>
                <a:gd name="connsiteX1362" fmla="*/ 400868 w 701227"/>
                <a:gd name="connsiteY1362" fmla="*/ 212621 h 700110"/>
                <a:gd name="connsiteX1363" fmla="*/ 385182 w 701227"/>
                <a:gd name="connsiteY1363" fmla="*/ 227732 h 700110"/>
                <a:gd name="connsiteX1364" fmla="*/ 381696 w 701227"/>
                <a:gd name="connsiteY1364" fmla="*/ 207391 h 700110"/>
                <a:gd name="connsiteX1365" fmla="*/ 400868 w 701227"/>
                <a:gd name="connsiteY1365" fmla="*/ 212621 h 700110"/>
                <a:gd name="connsiteX1366" fmla="*/ 400868 w 701227"/>
                <a:gd name="connsiteY1366" fmla="*/ 212621 h 700110"/>
                <a:gd name="connsiteX1367" fmla="*/ 396801 w 701227"/>
                <a:gd name="connsiteY1367" fmla="*/ 128349 h 700110"/>
                <a:gd name="connsiteX1368" fmla="*/ 399125 w 701227"/>
                <a:gd name="connsiteY1368" fmla="*/ 142879 h 700110"/>
                <a:gd name="connsiteX1369" fmla="*/ 412487 w 701227"/>
                <a:gd name="connsiteY1369" fmla="*/ 134742 h 700110"/>
                <a:gd name="connsiteX1370" fmla="*/ 396801 w 701227"/>
                <a:gd name="connsiteY1370" fmla="*/ 128349 h 700110"/>
                <a:gd name="connsiteX1371" fmla="*/ 396801 w 701227"/>
                <a:gd name="connsiteY1371" fmla="*/ 128349 h 700110"/>
                <a:gd name="connsiteX1372" fmla="*/ 422945 w 701227"/>
                <a:gd name="connsiteY1372" fmla="*/ 51051 h 700110"/>
                <a:gd name="connsiteX1373" fmla="*/ 411906 w 701227"/>
                <a:gd name="connsiteY1373" fmla="*/ 53957 h 700110"/>
                <a:gd name="connsiteX1374" fmla="*/ 422945 w 701227"/>
                <a:gd name="connsiteY1374" fmla="*/ 51051 h 700110"/>
                <a:gd name="connsiteX1375" fmla="*/ 422945 w 701227"/>
                <a:gd name="connsiteY1375" fmla="*/ 51051 h 700110"/>
                <a:gd name="connsiteX1376" fmla="*/ 354390 w 701227"/>
                <a:gd name="connsiteY1376" fmla="*/ 577025 h 700110"/>
                <a:gd name="connsiteX1377" fmla="*/ 341028 w 701227"/>
                <a:gd name="connsiteY1377" fmla="*/ 586324 h 700110"/>
                <a:gd name="connsiteX1378" fmla="*/ 342771 w 701227"/>
                <a:gd name="connsiteY1378" fmla="*/ 570632 h 700110"/>
                <a:gd name="connsiteX1379" fmla="*/ 354390 w 701227"/>
                <a:gd name="connsiteY1379" fmla="*/ 577025 h 700110"/>
                <a:gd name="connsiteX1380" fmla="*/ 354390 w 701227"/>
                <a:gd name="connsiteY1380" fmla="*/ 577025 h 700110"/>
                <a:gd name="connsiteX1381" fmla="*/ 430497 w 701227"/>
                <a:gd name="connsiteY1381" fmla="*/ 24317 h 700110"/>
                <a:gd name="connsiteX1382" fmla="*/ 433402 w 701227"/>
                <a:gd name="connsiteY1382" fmla="*/ 31291 h 700110"/>
                <a:gd name="connsiteX1383" fmla="*/ 424687 w 701227"/>
                <a:gd name="connsiteY1383" fmla="*/ 31872 h 700110"/>
                <a:gd name="connsiteX1384" fmla="*/ 430497 w 701227"/>
                <a:gd name="connsiteY1384" fmla="*/ 24317 h 700110"/>
                <a:gd name="connsiteX1385" fmla="*/ 430497 w 701227"/>
                <a:gd name="connsiteY1385" fmla="*/ 24317 h 700110"/>
                <a:gd name="connsiteX1386" fmla="*/ 350324 w 701227"/>
                <a:gd name="connsiteY1386" fmla="*/ 636306 h 700110"/>
                <a:gd name="connsiteX1387" fmla="*/ 341028 w 701227"/>
                <a:gd name="connsiteY1387" fmla="*/ 643280 h 700110"/>
                <a:gd name="connsiteX1388" fmla="*/ 341609 w 701227"/>
                <a:gd name="connsiteY1388" fmla="*/ 632238 h 700110"/>
                <a:gd name="connsiteX1389" fmla="*/ 350324 w 701227"/>
                <a:gd name="connsiteY1389" fmla="*/ 636306 h 700110"/>
                <a:gd name="connsiteX1390" fmla="*/ 350324 w 701227"/>
                <a:gd name="connsiteY1390" fmla="*/ 636306 h 700110"/>
                <a:gd name="connsiteX1391" fmla="*/ 412487 w 701227"/>
                <a:gd name="connsiteY1391" fmla="*/ 189955 h 700110"/>
                <a:gd name="connsiteX1392" fmla="*/ 391572 w 701227"/>
                <a:gd name="connsiteY1392" fmla="*/ 190536 h 700110"/>
                <a:gd name="connsiteX1393" fmla="*/ 404934 w 701227"/>
                <a:gd name="connsiteY1393" fmla="*/ 204485 h 700110"/>
                <a:gd name="connsiteX1394" fmla="*/ 412487 w 701227"/>
                <a:gd name="connsiteY1394" fmla="*/ 189955 h 700110"/>
                <a:gd name="connsiteX1395" fmla="*/ 412487 w 701227"/>
                <a:gd name="connsiteY1395" fmla="*/ 189955 h 700110"/>
                <a:gd name="connsiteX1396" fmla="*/ 424106 w 701227"/>
                <a:gd name="connsiteY1396" fmla="*/ 109170 h 700110"/>
                <a:gd name="connsiteX1397" fmla="*/ 411906 w 701227"/>
                <a:gd name="connsiteY1397" fmla="*/ 118469 h 700110"/>
                <a:gd name="connsiteX1398" fmla="*/ 412487 w 701227"/>
                <a:gd name="connsiteY1398" fmla="*/ 103939 h 700110"/>
                <a:gd name="connsiteX1399" fmla="*/ 424106 w 701227"/>
                <a:gd name="connsiteY1399" fmla="*/ 109170 h 700110"/>
                <a:gd name="connsiteX1400" fmla="*/ 424106 w 701227"/>
                <a:gd name="connsiteY1400" fmla="*/ 109170 h 700110"/>
                <a:gd name="connsiteX1401" fmla="*/ 371238 w 701227"/>
                <a:gd name="connsiteY1401" fmla="*/ 493915 h 700110"/>
                <a:gd name="connsiteX1402" fmla="*/ 354390 w 701227"/>
                <a:gd name="connsiteY1402" fmla="*/ 507283 h 700110"/>
                <a:gd name="connsiteX1403" fmla="*/ 354390 w 701227"/>
                <a:gd name="connsiteY1403" fmla="*/ 487522 h 700110"/>
                <a:gd name="connsiteX1404" fmla="*/ 371238 w 701227"/>
                <a:gd name="connsiteY1404" fmla="*/ 493915 h 700110"/>
                <a:gd name="connsiteX1405" fmla="*/ 371238 w 701227"/>
                <a:gd name="connsiteY1405" fmla="*/ 493915 h 700110"/>
                <a:gd name="connsiteX1406" fmla="*/ 342190 w 701227"/>
                <a:gd name="connsiteY1406" fmla="*/ 693844 h 700110"/>
                <a:gd name="connsiteX1407" fmla="*/ 348000 w 701227"/>
                <a:gd name="connsiteY1407" fmla="*/ 697331 h 700110"/>
                <a:gd name="connsiteX1408" fmla="*/ 341609 w 701227"/>
                <a:gd name="connsiteY1408" fmla="*/ 699074 h 700110"/>
                <a:gd name="connsiteX1409" fmla="*/ 342190 w 701227"/>
                <a:gd name="connsiteY1409" fmla="*/ 693844 h 700110"/>
                <a:gd name="connsiteX1410" fmla="*/ 342190 w 701227"/>
                <a:gd name="connsiteY1410" fmla="*/ 693844 h 700110"/>
                <a:gd name="connsiteX1411" fmla="*/ 359619 w 701227"/>
                <a:gd name="connsiteY1411" fmla="*/ 545641 h 700110"/>
                <a:gd name="connsiteX1412" fmla="*/ 367753 w 701227"/>
                <a:gd name="connsiteY1412" fmla="*/ 557846 h 700110"/>
                <a:gd name="connsiteX1413" fmla="*/ 356714 w 701227"/>
                <a:gd name="connsiteY1413" fmla="*/ 566564 h 700110"/>
                <a:gd name="connsiteX1414" fmla="*/ 348581 w 701227"/>
                <a:gd name="connsiteY1414" fmla="*/ 555521 h 700110"/>
                <a:gd name="connsiteX1415" fmla="*/ 359619 w 701227"/>
                <a:gd name="connsiteY1415" fmla="*/ 545641 h 700110"/>
                <a:gd name="connsiteX1416" fmla="*/ 359619 w 701227"/>
                <a:gd name="connsiteY1416" fmla="*/ 545641 h 700110"/>
                <a:gd name="connsiteX1417" fmla="*/ 434564 w 701227"/>
                <a:gd name="connsiteY1417" fmla="*/ 86504 h 700110"/>
                <a:gd name="connsiteX1418" fmla="*/ 424106 w 701227"/>
                <a:gd name="connsiteY1418" fmla="*/ 94640 h 700110"/>
                <a:gd name="connsiteX1419" fmla="*/ 423525 w 701227"/>
                <a:gd name="connsiteY1419" fmla="*/ 83598 h 700110"/>
                <a:gd name="connsiteX1420" fmla="*/ 434564 w 701227"/>
                <a:gd name="connsiteY1420" fmla="*/ 86504 h 700110"/>
                <a:gd name="connsiteX1421" fmla="*/ 434564 w 701227"/>
                <a:gd name="connsiteY1421" fmla="*/ 86504 h 700110"/>
                <a:gd name="connsiteX1422" fmla="*/ 442117 w 701227"/>
                <a:gd name="connsiteY1422" fmla="*/ 10950 h 700110"/>
                <a:gd name="connsiteX1423" fmla="*/ 442117 w 701227"/>
                <a:gd name="connsiteY1423" fmla="*/ 10950 h 700110"/>
                <a:gd name="connsiteX1424" fmla="*/ 441535 w 701227"/>
                <a:gd name="connsiteY1424" fmla="*/ 10950 h 700110"/>
                <a:gd name="connsiteX1425" fmla="*/ 442117 w 701227"/>
                <a:gd name="connsiteY1425" fmla="*/ 10950 h 700110"/>
                <a:gd name="connsiteX1426" fmla="*/ 442117 w 701227"/>
                <a:gd name="connsiteY1426" fmla="*/ 10950 h 700110"/>
                <a:gd name="connsiteX1427" fmla="*/ 363105 w 701227"/>
                <a:gd name="connsiteY1427" fmla="*/ 611896 h 700110"/>
                <a:gd name="connsiteX1428" fmla="*/ 354390 w 701227"/>
                <a:gd name="connsiteY1428" fmla="*/ 621776 h 700110"/>
                <a:gd name="connsiteX1429" fmla="*/ 350324 w 701227"/>
                <a:gd name="connsiteY1429" fmla="*/ 610153 h 700110"/>
                <a:gd name="connsiteX1430" fmla="*/ 363105 w 701227"/>
                <a:gd name="connsiteY1430" fmla="*/ 611896 h 700110"/>
                <a:gd name="connsiteX1431" fmla="*/ 363105 w 701227"/>
                <a:gd name="connsiteY1431" fmla="*/ 611896 h 700110"/>
                <a:gd name="connsiteX1432" fmla="*/ 383439 w 701227"/>
                <a:gd name="connsiteY1432" fmla="*/ 470087 h 700110"/>
                <a:gd name="connsiteX1433" fmla="*/ 363686 w 701227"/>
                <a:gd name="connsiteY1433" fmla="*/ 465437 h 700110"/>
                <a:gd name="connsiteX1434" fmla="*/ 370076 w 701227"/>
                <a:gd name="connsiteY1434" fmla="*/ 486360 h 700110"/>
                <a:gd name="connsiteX1435" fmla="*/ 383439 w 701227"/>
                <a:gd name="connsiteY1435" fmla="*/ 470087 h 700110"/>
                <a:gd name="connsiteX1436" fmla="*/ 383439 w 701227"/>
                <a:gd name="connsiteY1436" fmla="*/ 470087 h 700110"/>
                <a:gd name="connsiteX1437" fmla="*/ 424106 w 701227"/>
                <a:gd name="connsiteY1437" fmla="*/ 167870 h 700110"/>
                <a:gd name="connsiteX1438" fmla="*/ 409001 w 701227"/>
                <a:gd name="connsiteY1438" fmla="*/ 179494 h 700110"/>
                <a:gd name="connsiteX1439" fmla="*/ 405516 w 701227"/>
                <a:gd name="connsiteY1439" fmla="*/ 164383 h 700110"/>
                <a:gd name="connsiteX1440" fmla="*/ 415392 w 701227"/>
                <a:gd name="connsiteY1440" fmla="*/ 159152 h 700110"/>
                <a:gd name="connsiteX1441" fmla="*/ 424106 w 701227"/>
                <a:gd name="connsiteY1441" fmla="*/ 167870 h 700110"/>
                <a:gd name="connsiteX1442" fmla="*/ 424106 w 701227"/>
                <a:gd name="connsiteY1442" fmla="*/ 167870 h 700110"/>
                <a:gd name="connsiteX1443" fmla="*/ 356133 w 701227"/>
                <a:gd name="connsiteY1443" fmla="*/ 667690 h 700110"/>
                <a:gd name="connsiteX1444" fmla="*/ 360200 w 701227"/>
                <a:gd name="connsiteY1444" fmla="*/ 674083 h 700110"/>
                <a:gd name="connsiteX1445" fmla="*/ 354390 w 701227"/>
                <a:gd name="connsiteY1445" fmla="*/ 678733 h 700110"/>
                <a:gd name="connsiteX1446" fmla="*/ 350905 w 701227"/>
                <a:gd name="connsiteY1446" fmla="*/ 671177 h 700110"/>
                <a:gd name="connsiteX1447" fmla="*/ 356133 w 701227"/>
                <a:gd name="connsiteY1447" fmla="*/ 667690 h 700110"/>
                <a:gd name="connsiteX1448" fmla="*/ 356133 w 701227"/>
                <a:gd name="connsiteY1448" fmla="*/ 667690 h 700110"/>
                <a:gd name="connsiteX1449" fmla="*/ 380534 w 701227"/>
                <a:gd name="connsiteY1449" fmla="*/ 529949 h 700110"/>
                <a:gd name="connsiteX1450" fmla="*/ 369496 w 701227"/>
                <a:gd name="connsiteY1450" fmla="*/ 543316 h 700110"/>
                <a:gd name="connsiteX1451" fmla="*/ 362524 w 701227"/>
                <a:gd name="connsiteY1451" fmla="*/ 525881 h 700110"/>
                <a:gd name="connsiteX1452" fmla="*/ 380534 w 701227"/>
                <a:gd name="connsiteY1452" fmla="*/ 529949 h 700110"/>
                <a:gd name="connsiteX1453" fmla="*/ 380534 w 701227"/>
                <a:gd name="connsiteY1453" fmla="*/ 529949 h 700110"/>
                <a:gd name="connsiteX1454" fmla="*/ 442117 w 701227"/>
                <a:gd name="connsiteY1454" fmla="*/ 58607 h 700110"/>
                <a:gd name="connsiteX1455" fmla="*/ 445602 w 701227"/>
                <a:gd name="connsiteY1455" fmla="*/ 68487 h 700110"/>
                <a:gd name="connsiteX1456" fmla="*/ 434564 w 701227"/>
                <a:gd name="connsiteY1456" fmla="*/ 66743 h 700110"/>
                <a:gd name="connsiteX1457" fmla="*/ 442117 w 701227"/>
                <a:gd name="connsiteY1457" fmla="*/ 58607 h 700110"/>
                <a:gd name="connsiteX1458" fmla="*/ 442117 w 701227"/>
                <a:gd name="connsiteY1458" fmla="*/ 58607 h 700110"/>
                <a:gd name="connsiteX1459" fmla="*/ 424106 w 701227"/>
                <a:gd name="connsiteY1459" fmla="*/ 225407 h 700110"/>
                <a:gd name="connsiteX1460" fmla="*/ 404934 w 701227"/>
                <a:gd name="connsiteY1460" fmla="*/ 220177 h 700110"/>
                <a:gd name="connsiteX1461" fmla="*/ 407839 w 701227"/>
                <a:gd name="connsiteY1461" fmla="*/ 239937 h 700110"/>
                <a:gd name="connsiteX1462" fmla="*/ 424106 w 701227"/>
                <a:gd name="connsiteY1462" fmla="*/ 225407 h 700110"/>
                <a:gd name="connsiteX1463" fmla="*/ 424106 w 701227"/>
                <a:gd name="connsiteY1463" fmla="*/ 225407 h 700110"/>
                <a:gd name="connsiteX1464" fmla="*/ 435726 w 701227"/>
                <a:gd name="connsiteY1464" fmla="*/ 144622 h 700110"/>
                <a:gd name="connsiteX1465" fmla="*/ 425268 w 701227"/>
                <a:gd name="connsiteY1465" fmla="*/ 156246 h 700110"/>
                <a:gd name="connsiteX1466" fmla="*/ 420040 w 701227"/>
                <a:gd name="connsiteY1466" fmla="*/ 140554 h 700110"/>
                <a:gd name="connsiteX1467" fmla="*/ 435726 w 701227"/>
                <a:gd name="connsiteY1467" fmla="*/ 144622 h 700110"/>
                <a:gd name="connsiteX1468" fmla="*/ 435726 w 701227"/>
                <a:gd name="connsiteY1468" fmla="*/ 144622 h 700110"/>
                <a:gd name="connsiteX1469" fmla="*/ 372981 w 701227"/>
                <a:gd name="connsiteY1469" fmla="*/ 584581 h 700110"/>
                <a:gd name="connsiteX1470" fmla="*/ 370658 w 701227"/>
                <a:gd name="connsiteY1470" fmla="*/ 599691 h 700110"/>
                <a:gd name="connsiteX1471" fmla="*/ 360200 w 701227"/>
                <a:gd name="connsiteY1471" fmla="*/ 590393 h 700110"/>
                <a:gd name="connsiteX1472" fmla="*/ 372981 w 701227"/>
                <a:gd name="connsiteY1472" fmla="*/ 584581 h 700110"/>
                <a:gd name="connsiteX1473" fmla="*/ 372981 w 701227"/>
                <a:gd name="connsiteY1473" fmla="*/ 584581 h 700110"/>
                <a:gd name="connsiteX1474" fmla="*/ 373562 w 701227"/>
                <a:gd name="connsiteY1474" fmla="*/ 648511 h 700110"/>
                <a:gd name="connsiteX1475" fmla="*/ 366591 w 701227"/>
                <a:gd name="connsiteY1475" fmla="*/ 655485 h 700110"/>
                <a:gd name="connsiteX1476" fmla="*/ 366591 w 701227"/>
                <a:gd name="connsiteY1476" fmla="*/ 644443 h 700110"/>
                <a:gd name="connsiteX1477" fmla="*/ 373562 w 701227"/>
                <a:gd name="connsiteY1477" fmla="*/ 648511 h 700110"/>
                <a:gd name="connsiteX1478" fmla="*/ 373562 w 701227"/>
                <a:gd name="connsiteY1478" fmla="*/ 648511 h 700110"/>
                <a:gd name="connsiteX1479" fmla="*/ 439212 w 701227"/>
                <a:gd name="connsiteY1479" fmla="*/ 115563 h 700110"/>
                <a:gd name="connsiteX1480" fmla="*/ 443279 w 701227"/>
                <a:gd name="connsiteY1480" fmla="*/ 131255 h 700110"/>
                <a:gd name="connsiteX1481" fmla="*/ 429916 w 701227"/>
                <a:gd name="connsiteY1481" fmla="*/ 123119 h 700110"/>
                <a:gd name="connsiteX1482" fmla="*/ 439212 w 701227"/>
                <a:gd name="connsiteY1482" fmla="*/ 115563 h 700110"/>
                <a:gd name="connsiteX1483" fmla="*/ 439212 w 701227"/>
                <a:gd name="connsiteY1483" fmla="*/ 115563 h 700110"/>
                <a:gd name="connsiteX1484" fmla="*/ 453155 w 701227"/>
                <a:gd name="connsiteY1484" fmla="*/ 37103 h 700110"/>
                <a:gd name="connsiteX1485" fmla="*/ 457803 w 701227"/>
                <a:gd name="connsiteY1485" fmla="*/ 44077 h 700110"/>
                <a:gd name="connsiteX1486" fmla="*/ 449088 w 701227"/>
                <a:gd name="connsiteY1486" fmla="*/ 45821 h 700110"/>
                <a:gd name="connsiteX1487" fmla="*/ 453155 w 701227"/>
                <a:gd name="connsiteY1487" fmla="*/ 37103 h 700110"/>
                <a:gd name="connsiteX1488" fmla="*/ 453155 w 701227"/>
                <a:gd name="connsiteY1488" fmla="*/ 37103 h 700110"/>
                <a:gd name="connsiteX1489" fmla="*/ 393896 w 701227"/>
                <a:gd name="connsiteY1489" fmla="*/ 507864 h 700110"/>
                <a:gd name="connsiteX1490" fmla="*/ 374724 w 701227"/>
                <a:gd name="connsiteY1490" fmla="*/ 502633 h 700110"/>
                <a:gd name="connsiteX1491" fmla="*/ 381696 w 701227"/>
                <a:gd name="connsiteY1491" fmla="*/ 520650 h 700110"/>
                <a:gd name="connsiteX1492" fmla="*/ 393896 w 701227"/>
                <a:gd name="connsiteY1492" fmla="*/ 507864 h 700110"/>
                <a:gd name="connsiteX1493" fmla="*/ 393896 w 701227"/>
                <a:gd name="connsiteY1493" fmla="*/ 507864 h 700110"/>
                <a:gd name="connsiteX1494" fmla="*/ 436307 w 701227"/>
                <a:gd name="connsiteY1494" fmla="*/ 203322 h 700110"/>
                <a:gd name="connsiteX1495" fmla="*/ 422363 w 701227"/>
                <a:gd name="connsiteY1495" fmla="*/ 216689 h 700110"/>
                <a:gd name="connsiteX1496" fmla="*/ 416554 w 701227"/>
                <a:gd name="connsiteY1496" fmla="*/ 198673 h 700110"/>
                <a:gd name="connsiteX1497" fmla="*/ 436307 w 701227"/>
                <a:gd name="connsiteY1497" fmla="*/ 203322 h 700110"/>
                <a:gd name="connsiteX1498" fmla="*/ 436307 w 701227"/>
                <a:gd name="connsiteY1498" fmla="*/ 203322 h 700110"/>
                <a:gd name="connsiteX1499" fmla="*/ 389829 w 701227"/>
                <a:gd name="connsiteY1499" fmla="*/ 566564 h 700110"/>
                <a:gd name="connsiteX1500" fmla="*/ 375886 w 701227"/>
                <a:gd name="connsiteY1500" fmla="*/ 575863 h 700110"/>
                <a:gd name="connsiteX1501" fmla="*/ 375886 w 701227"/>
                <a:gd name="connsiteY1501" fmla="*/ 560752 h 700110"/>
                <a:gd name="connsiteX1502" fmla="*/ 389829 w 701227"/>
                <a:gd name="connsiteY1502" fmla="*/ 566564 h 700110"/>
                <a:gd name="connsiteX1503" fmla="*/ 389829 w 701227"/>
                <a:gd name="connsiteY1503" fmla="*/ 566564 h 700110"/>
                <a:gd name="connsiteX1504" fmla="*/ 468260 w 701227"/>
                <a:gd name="connsiteY1504" fmla="*/ 19086 h 700110"/>
                <a:gd name="connsiteX1505" fmla="*/ 462450 w 701227"/>
                <a:gd name="connsiteY1505" fmla="*/ 20830 h 700110"/>
                <a:gd name="connsiteX1506" fmla="*/ 462450 w 701227"/>
                <a:gd name="connsiteY1506" fmla="*/ 17343 h 700110"/>
                <a:gd name="connsiteX1507" fmla="*/ 468260 w 701227"/>
                <a:gd name="connsiteY1507" fmla="*/ 19086 h 700110"/>
                <a:gd name="connsiteX1508" fmla="*/ 468260 w 701227"/>
                <a:gd name="connsiteY1508" fmla="*/ 19086 h 700110"/>
                <a:gd name="connsiteX1509" fmla="*/ 386343 w 701227"/>
                <a:gd name="connsiteY1509" fmla="*/ 624101 h 700110"/>
                <a:gd name="connsiteX1510" fmla="*/ 379372 w 701227"/>
                <a:gd name="connsiteY1510" fmla="*/ 633400 h 700110"/>
                <a:gd name="connsiteX1511" fmla="*/ 375305 w 701227"/>
                <a:gd name="connsiteY1511" fmla="*/ 622358 h 700110"/>
                <a:gd name="connsiteX1512" fmla="*/ 386343 w 701227"/>
                <a:gd name="connsiteY1512" fmla="*/ 624101 h 700110"/>
                <a:gd name="connsiteX1513" fmla="*/ 386343 w 701227"/>
                <a:gd name="connsiteY1513" fmla="*/ 624101 h 700110"/>
                <a:gd name="connsiteX1514" fmla="*/ 418297 w 701227"/>
                <a:gd name="connsiteY1514" fmla="*/ 253304 h 700110"/>
                <a:gd name="connsiteX1515" fmla="*/ 435726 w 701227"/>
                <a:gd name="connsiteY1515" fmla="*/ 269578 h 700110"/>
                <a:gd name="connsiteX1516" fmla="*/ 416554 w 701227"/>
                <a:gd name="connsiteY1516" fmla="*/ 274808 h 700110"/>
                <a:gd name="connsiteX1517" fmla="*/ 418297 w 701227"/>
                <a:gd name="connsiteY1517" fmla="*/ 253304 h 700110"/>
                <a:gd name="connsiteX1518" fmla="*/ 418297 w 701227"/>
                <a:gd name="connsiteY1518" fmla="*/ 253304 h 700110"/>
                <a:gd name="connsiteX1519" fmla="*/ 433402 w 701227"/>
                <a:gd name="connsiteY1519" fmla="*/ 173100 h 700110"/>
                <a:gd name="connsiteX1520" fmla="*/ 432821 w 701227"/>
                <a:gd name="connsiteY1520" fmla="*/ 191698 h 700110"/>
                <a:gd name="connsiteX1521" fmla="*/ 448507 w 701227"/>
                <a:gd name="connsiteY1521" fmla="*/ 183562 h 700110"/>
                <a:gd name="connsiteX1522" fmla="*/ 433402 w 701227"/>
                <a:gd name="connsiteY1522" fmla="*/ 173100 h 700110"/>
                <a:gd name="connsiteX1523" fmla="*/ 433402 w 701227"/>
                <a:gd name="connsiteY1523" fmla="*/ 173100 h 700110"/>
                <a:gd name="connsiteX1524" fmla="*/ 458384 w 701227"/>
                <a:gd name="connsiteY1524" fmla="*/ 99290 h 700110"/>
                <a:gd name="connsiteX1525" fmla="*/ 449088 w 701227"/>
                <a:gd name="connsiteY1525" fmla="*/ 107426 h 700110"/>
                <a:gd name="connsiteX1526" fmla="*/ 446183 w 701227"/>
                <a:gd name="connsiteY1526" fmla="*/ 95803 h 700110"/>
                <a:gd name="connsiteX1527" fmla="*/ 458384 w 701227"/>
                <a:gd name="connsiteY1527" fmla="*/ 99290 h 700110"/>
                <a:gd name="connsiteX1528" fmla="*/ 458384 w 701227"/>
                <a:gd name="connsiteY1528" fmla="*/ 99290 h 700110"/>
                <a:gd name="connsiteX1529" fmla="*/ 406677 w 701227"/>
                <a:gd name="connsiteY1529" fmla="*/ 485198 h 700110"/>
                <a:gd name="connsiteX1530" fmla="*/ 392734 w 701227"/>
                <a:gd name="connsiteY1530" fmla="*/ 497984 h 700110"/>
                <a:gd name="connsiteX1531" fmla="*/ 386925 w 701227"/>
                <a:gd name="connsiteY1531" fmla="*/ 478805 h 700110"/>
                <a:gd name="connsiteX1532" fmla="*/ 406677 w 701227"/>
                <a:gd name="connsiteY1532" fmla="*/ 485198 h 700110"/>
                <a:gd name="connsiteX1533" fmla="*/ 406677 w 701227"/>
                <a:gd name="connsiteY1533" fmla="*/ 485198 h 700110"/>
                <a:gd name="connsiteX1534" fmla="*/ 378210 w 701227"/>
                <a:gd name="connsiteY1534" fmla="*/ 680476 h 700110"/>
                <a:gd name="connsiteX1535" fmla="*/ 377629 w 701227"/>
                <a:gd name="connsiteY1535" fmla="*/ 689194 h 700110"/>
                <a:gd name="connsiteX1536" fmla="*/ 378210 w 701227"/>
                <a:gd name="connsiteY1536" fmla="*/ 680476 h 700110"/>
                <a:gd name="connsiteX1537" fmla="*/ 378210 w 701227"/>
                <a:gd name="connsiteY1537" fmla="*/ 680476 h 700110"/>
                <a:gd name="connsiteX1538" fmla="*/ 402030 w 701227"/>
                <a:gd name="connsiteY1538" fmla="*/ 539829 h 700110"/>
                <a:gd name="connsiteX1539" fmla="*/ 386343 w 701227"/>
                <a:gd name="connsiteY1539" fmla="*/ 538667 h 700110"/>
                <a:gd name="connsiteX1540" fmla="*/ 392153 w 701227"/>
                <a:gd name="connsiteY1540" fmla="*/ 554359 h 700110"/>
                <a:gd name="connsiteX1541" fmla="*/ 403192 w 701227"/>
                <a:gd name="connsiteY1541" fmla="*/ 549710 h 700110"/>
                <a:gd name="connsiteX1542" fmla="*/ 402030 w 701227"/>
                <a:gd name="connsiteY1542" fmla="*/ 539829 h 700110"/>
                <a:gd name="connsiteX1543" fmla="*/ 402030 w 701227"/>
                <a:gd name="connsiteY1543" fmla="*/ 539829 h 700110"/>
                <a:gd name="connsiteX1544" fmla="*/ 447345 w 701227"/>
                <a:gd name="connsiteY1544" fmla="*/ 235869 h 700110"/>
                <a:gd name="connsiteX1545" fmla="*/ 438050 w 701227"/>
                <a:gd name="connsiteY1545" fmla="*/ 252142 h 700110"/>
                <a:gd name="connsiteX1546" fmla="*/ 426430 w 701227"/>
                <a:gd name="connsiteY1546" fmla="*/ 234125 h 700110"/>
                <a:gd name="connsiteX1547" fmla="*/ 447345 w 701227"/>
                <a:gd name="connsiteY1547" fmla="*/ 235869 h 700110"/>
                <a:gd name="connsiteX1548" fmla="*/ 447345 w 701227"/>
                <a:gd name="connsiteY1548" fmla="*/ 235869 h 700110"/>
                <a:gd name="connsiteX1549" fmla="*/ 457803 w 701227"/>
                <a:gd name="connsiteY1549" fmla="*/ 153921 h 700110"/>
                <a:gd name="connsiteX1550" fmla="*/ 446183 w 701227"/>
                <a:gd name="connsiteY1550" fmla="*/ 167870 h 700110"/>
                <a:gd name="connsiteX1551" fmla="*/ 446183 w 701227"/>
                <a:gd name="connsiteY1551" fmla="*/ 151015 h 700110"/>
                <a:gd name="connsiteX1552" fmla="*/ 457803 w 701227"/>
                <a:gd name="connsiteY1552" fmla="*/ 153921 h 700110"/>
                <a:gd name="connsiteX1553" fmla="*/ 457803 w 701227"/>
                <a:gd name="connsiteY1553" fmla="*/ 153921 h 700110"/>
                <a:gd name="connsiteX1554" fmla="*/ 469422 w 701227"/>
                <a:gd name="connsiteY1554" fmla="*/ 76624 h 700110"/>
                <a:gd name="connsiteX1555" fmla="*/ 461869 w 701227"/>
                <a:gd name="connsiteY1555" fmla="*/ 83017 h 700110"/>
                <a:gd name="connsiteX1556" fmla="*/ 460708 w 701227"/>
                <a:gd name="connsiteY1556" fmla="*/ 71974 h 700110"/>
                <a:gd name="connsiteX1557" fmla="*/ 469422 w 701227"/>
                <a:gd name="connsiteY1557" fmla="*/ 76624 h 700110"/>
                <a:gd name="connsiteX1558" fmla="*/ 469422 w 701227"/>
                <a:gd name="connsiteY1558" fmla="*/ 76624 h 700110"/>
                <a:gd name="connsiteX1559" fmla="*/ 400287 w 701227"/>
                <a:gd name="connsiteY1559" fmla="*/ 603760 h 700110"/>
                <a:gd name="connsiteX1560" fmla="*/ 388087 w 701227"/>
                <a:gd name="connsiteY1560" fmla="*/ 610153 h 700110"/>
                <a:gd name="connsiteX1561" fmla="*/ 390410 w 701227"/>
                <a:gd name="connsiteY1561" fmla="*/ 596785 h 700110"/>
                <a:gd name="connsiteX1562" fmla="*/ 400287 w 701227"/>
                <a:gd name="connsiteY1562" fmla="*/ 603760 h 700110"/>
                <a:gd name="connsiteX1563" fmla="*/ 400287 w 701227"/>
                <a:gd name="connsiteY1563" fmla="*/ 603760 h 700110"/>
                <a:gd name="connsiteX1564" fmla="*/ 414811 w 701227"/>
                <a:gd name="connsiteY1564" fmla="*/ 453814 h 700110"/>
                <a:gd name="connsiteX1565" fmla="*/ 396801 w 701227"/>
                <a:gd name="connsiteY1565" fmla="*/ 457882 h 700110"/>
                <a:gd name="connsiteX1566" fmla="*/ 411325 w 701227"/>
                <a:gd name="connsiteY1566" fmla="*/ 474736 h 700110"/>
                <a:gd name="connsiteX1567" fmla="*/ 420040 w 701227"/>
                <a:gd name="connsiteY1567" fmla="*/ 465437 h 700110"/>
                <a:gd name="connsiteX1568" fmla="*/ 414811 w 701227"/>
                <a:gd name="connsiteY1568" fmla="*/ 453814 h 700110"/>
                <a:gd name="connsiteX1569" fmla="*/ 414811 w 701227"/>
                <a:gd name="connsiteY1569" fmla="*/ 453814 h 700110"/>
                <a:gd name="connsiteX1570" fmla="*/ 415392 w 701227"/>
                <a:gd name="connsiteY1570" fmla="*/ 518325 h 700110"/>
                <a:gd name="connsiteX1571" fmla="*/ 404354 w 701227"/>
                <a:gd name="connsiteY1571" fmla="*/ 532274 h 700110"/>
                <a:gd name="connsiteX1572" fmla="*/ 397382 w 701227"/>
                <a:gd name="connsiteY1572" fmla="*/ 514838 h 700110"/>
                <a:gd name="connsiteX1573" fmla="*/ 415392 w 701227"/>
                <a:gd name="connsiteY1573" fmla="*/ 518325 h 700110"/>
                <a:gd name="connsiteX1574" fmla="*/ 415392 w 701227"/>
                <a:gd name="connsiteY1574" fmla="*/ 518325 h 700110"/>
                <a:gd name="connsiteX1575" fmla="*/ 475813 w 701227"/>
                <a:gd name="connsiteY1575" fmla="*/ 49308 h 700110"/>
                <a:gd name="connsiteX1576" fmla="*/ 481622 w 701227"/>
                <a:gd name="connsiteY1576" fmla="*/ 54539 h 700110"/>
                <a:gd name="connsiteX1577" fmla="*/ 472327 w 701227"/>
                <a:gd name="connsiteY1577" fmla="*/ 57445 h 700110"/>
                <a:gd name="connsiteX1578" fmla="*/ 475813 w 701227"/>
                <a:gd name="connsiteY1578" fmla="*/ 49308 h 700110"/>
                <a:gd name="connsiteX1579" fmla="*/ 475813 w 701227"/>
                <a:gd name="connsiteY1579" fmla="*/ 49308 h 700110"/>
                <a:gd name="connsiteX1580" fmla="*/ 396801 w 701227"/>
                <a:gd name="connsiteY1580" fmla="*/ 662459 h 700110"/>
                <a:gd name="connsiteX1581" fmla="*/ 391572 w 701227"/>
                <a:gd name="connsiteY1581" fmla="*/ 667690 h 700110"/>
                <a:gd name="connsiteX1582" fmla="*/ 388667 w 701227"/>
                <a:gd name="connsiteY1582" fmla="*/ 658973 h 700110"/>
                <a:gd name="connsiteX1583" fmla="*/ 396801 w 701227"/>
                <a:gd name="connsiteY1583" fmla="*/ 662459 h 700110"/>
                <a:gd name="connsiteX1584" fmla="*/ 396801 w 701227"/>
                <a:gd name="connsiteY1584" fmla="*/ 662459 h 700110"/>
                <a:gd name="connsiteX1585" fmla="*/ 459546 w 701227"/>
                <a:gd name="connsiteY1585" fmla="*/ 216689 h 700110"/>
                <a:gd name="connsiteX1586" fmla="*/ 442117 w 701227"/>
                <a:gd name="connsiteY1586" fmla="*/ 209134 h 700110"/>
                <a:gd name="connsiteX1587" fmla="*/ 443279 w 701227"/>
                <a:gd name="connsiteY1587" fmla="*/ 228313 h 700110"/>
                <a:gd name="connsiteX1588" fmla="*/ 459546 w 701227"/>
                <a:gd name="connsiteY1588" fmla="*/ 216689 h 700110"/>
                <a:gd name="connsiteX1589" fmla="*/ 459546 w 701227"/>
                <a:gd name="connsiteY1589" fmla="*/ 216689 h 700110"/>
                <a:gd name="connsiteX1590" fmla="*/ 466517 w 701227"/>
                <a:gd name="connsiteY1590" fmla="*/ 129511 h 700110"/>
                <a:gd name="connsiteX1591" fmla="*/ 471165 w 701227"/>
                <a:gd name="connsiteY1591" fmla="*/ 137648 h 700110"/>
                <a:gd name="connsiteX1592" fmla="*/ 460708 w 701227"/>
                <a:gd name="connsiteY1592" fmla="*/ 145785 h 700110"/>
                <a:gd name="connsiteX1593" fmla="*/ 453736 w 701227"/>
                <a:gd name="connsiteY1593" fmla="*/ 138811 h 700110"/>
                <a:gd name="connsiteX1594" fmla="*/ 466517 w 701227"/>
                <a:gd name="connsiteY1594" fmla="*/ 129511 h 700110"/>
                <a:gd name="connsiteX1595" fmla="*/ 466517 w 701227"/>
                <a:gd name="connsiteY1595" fmla="*/ 129511 h 700110"/>
                <a:gd name="connsiteX1596" fmla="*/ 408420 w 701227"/>
                <a:gd name="connsiteY1596" fmla="*/ 572376 h 700110"/>
                <a:gd name="connsiteX1597" fmla="*/ 411906 w 701227"/>
                <a:gd name="connsiteY1597" fmla="*/ 583999 h 700110"/>
                <a:gd name="connsiteX1598" fmla="*/ 396801 w 701227"/>
                <a:gd name="connsiteY1598" fmla="*/ 583418 h 700110"/>
                <a:gd name="connsiteX1599" fmla="*/ 402611 w 701227"/>
                <a:gd name="connsiteY1599" fmla="*/ 571213 h 700110"/>
                <a:gd name="connsiteX1600" fmla="*/ 408420 w 701227"/>
                <a:gd name="connsiteY1600" fmla="*/ 572376 h 700110"/>
                <a:gd name="connsiteX1601" fmla="*/ 408420 w 701227"/>
                <a:gd name="connsiteY1601" fmla="*/ 572376 h 700110"/>
                <a:gd name="connsiteX1602" fmla="*/ 489756 w 701227"/>
                <a:gd name="connsiteY1602" fmla="*/ 27804 h 700110"/>
                <a:gd name="connsiteX1603" fmla="*/ 492080 w 701227"/>
                <a:gd name="connsiteY1603" fmla="*/ 32454 h 700110"/>
                <a:gd name="connsiteX1604" fmla="*/ 485108 w 701227"/>
                <a:gd name="connsiteY1604" fmla="*/ 33616 h 700110"/>
                <a:gd name="connsiteX1605" fmla="*/ 489756 w 701227"/>
                <a:gd name="connsiteY1605" fmla="*/ 27804 h 700110"/>
                <a:gd name="connsiteX1606" fmla="*/ 489756 w 701227"/>
                <a:gd name="connsiteY1606" fmla="*/ 27804 h 700110"/>
                <a:gd name="connsiteX1607" fmla="*/ 408420 w 701227"/>
                <a:gd name="connsiteY1607" fmla="*/ 636887 h 700110"/>
                <a:gd name="connsiteX1608" fmla="*/ 397382 w 701227"/>
                <a:gd name="connsiteY1608" fmla="*/ 642118 h 700110"/>
                <a:gd name="connsiteX1609" fmla="*/ 408420 w 701227"/>
                <a:gd name="connsiteY1609" fmla="*/ 636887 h 700110"/>
                <a:gd name="connsiteX1610" fmla="*/ 408420 w 701227"/>
                <a:gd name="connsiteY1610" fmla="*/ 636887 h 700110"/>
                <a:gd name="connsiteX1611" fmla="*/ 465936 w 701227"/>
                <a:gd name="connsiteY1611" fmla="*/ 185887 h 700110"/>
                <a:gd name="connsiteX1612" fmla="*/ 469422 w 701227"/>
                <a:gd name="connsiteY1612" fmla="*/ 200416 h 700110"/>
                <a:gd name="connsiteX1613" fmla="*/ 459546 w 701227"/>
                <a:gd name="connsiteY1613" fmla="*/ 205647 h 700110"/>
                <a:gd name="connsiteX1614" fmla="*/ 450831 w 701227"/>
                <a:gd name="connsiteY1614" fmla="*/ 197510 h 700110"/>
                <a:gd name="connsiteX1615" fmla="*/ 465936 w 701227"/>
                <a:gd name="connsiteY1615" fmla="*/ 185887 h 700110"/>
                <a:gd name="connsiteX1616" fmla="*/ 465936 w 701227"/>
                <a:gd name="connsiteY1616" fmla="*/ 185887 h 700110"/>
                <a:gd name="connsiteX1617" fmla="*/ 481622 w 701227"/>
                <a:gd name="connsiteY1617" fmla="*/ 111495 h 700110"/>
                <a:gd name="connsiteX1618" fmla="*/ 473489 w 701227"/>
                <a:gd name="connsiteY1618" fmla="*/ 120794 h 700110"/>
                <a:gd name="connsiteX1619" fmla="*/ 469422 w 701227"/>
                <a:gd name="connsiteY1619" fmla="*/ 108008 h 700110"/>
                <a:gd name="connsiteX1620" fmla="*/ 481622 w 701227"/>
                <a:gd name="connsiteY1620" fmla="*/ 111495 h 700110"/>
                <a:gd name="connsiteX1621" fmla="*/ 481622 w 701227"/>
                <a:gd name="connsiteY1621" fmla="*/ 111495 h 700110"/>
                <a:gd name="connsiteX1622" fmla="*/ 428754 w 701227"/>
                <a:gd name="connsiteY1622" fmla="*/ 496240 h 700110"/>
                <a:gd name="connsiteX1623" fmla="*/ 410163 w 701227"/>
                <a:gd name="connsiteY1623" fmla="*/ 491009 h 700110"/>
                <a:gd name="connsiteX1624" fmla="*/ 417135 w 701227"/>
                <a:gd name="connsiteY1624" fmla="*/ 509608 h 700110"/>
                <a:gd name="connsiteX1625" fmla="*/ 428754 w 701227"/>
                <a:gd name="connsiteY1625" fmla="*/ 496240 h 700110"/>
                <a:gd name="connsiteX1626" fmla="*/ 428754 w 701227"/>
                <a:gd name="connsiteY1626" fmla="*/ 496240 h 700110"/>
                <a:gd name="connsiteX1627" fmla="*/ 397963 w 701227"/>
                <a:gd name="connsiteY1627" fmla="*/ 696750 h 700110"/>
                <a:gd name="connsiteX1628" fmla="*/ 397963 w 701227"/>
                <a:gd name="connsiteY1628" fmla="*/ 696750 h 700110"/>
                <a:gd name="connsiteX1629" fmla="*/ 404354 w 701227"/>
                <a:gd name="connsiteY1629" fmla="*/ 695587 h 700110"/>
                <a:gd name="connsiteX1630" fmla="*/ 397963 w 701227"/>
                <a:gd name="connsiteY1630" fmla="*/ 696750 h 700110"/>
                <a:gd name="connsiteX1631" fmla="*/ 397963 w 701227"/>
                <a:gd name="connsiteY1631" fmla="*/ 696750 h 700110"/>
                <a:gd name="connsiteX1632" fmla="*/ 423525 w 701227"/>
                <a:gd name="connsiteY1632" fmla="*/ 551453 h 700110"/>
                <a:gd name="connsiteX1633" fmla="*/ 425849 w 701227"/>
                <a:gd name="connsiteY1633" fmla="*/ 562495 h 700110"/>
                <a:gd name="connsiteX1634" fmla="*/ 418878 w 701227"/>
                <a:gd name="connsiteY1634" fmla="*/ 567726 h 700110"/>
                <a:gd name="connsiteX1635" fmla="*/ 407839 w 701227"/>
                <a:gd name="connsiteY1635" fmla="*/ 557846 h 700110"/>
                <a:gd name="connsiteX1636" fmla="*/ 423525 w 701227"/>
                <a:gd name="connsiteY1636" fmla="*/ 551453 h 700110"/>
                <a:gd name="connsiteX1637" fmla="*/ 423525 w 701227"/>
                <a:gd name="connsiteY1637" fmla="*/ 551453 h 700110"/>
                <a:gd name="connsiteX1638" fmla="*/ 492661 w 701227"/>
                <a:gd name="connsiteY1638" fmla="*/ 88247 h 700110"/>
                <a:gd name="connsiteX1639" fmla="*/ 482784 w 701227"/>
                <a:gd name="connsiteY1639" fmla="*/ 94640 h 700110"/>
                <a:gd name="connsiteX1640" fmla="*/ 486270 w 701227"/>
                <a:gd name="connsiteY1640" fmla="*/ 83598 h 700110"/>
                <a:gd name="connsiteX1641" fmla="*/ 492661 w 701227"/>
                <a:gd name="connsiteY1641" fmla="*/ 88247 h 700110"/>
                <a:gd name="connsiteX1642" fmla="*/ 492661 w 701227"/>
                <a:gd name="connsiteY1642" fmla="*/ 88247 h 700110"/>
                <a:gd name="connsiteX1643" fmla="*/ 458384 w 701227"/>
                <a:gd name="connsiteY1643" fmla="*/ 241681 h 700110"/>
                <a:gd name="connsiteX1644" fmla="*/ 453736 w 701227"/>
                <a:gd name="connsiteY1644" fmla="*/ 263184 h 700110"/>
                <a:gd name="connsiteX1645" fmla="*/ 435726 w 701227"/>
                <a:gd name="connsiteY1645" fmla="*/ 271321 h 700110"/>
                <a:gd name="connsiteX1646" fmla="*/ 440374 w 701227"/>
                <a:gd name="connsiteY1646" fmla="*/ 288176 h 700110"/>
                <a:gd name="connsiteX1647" fmla="*/ 454898 w 701227"/>
                <a:gd name="connsiteY1647" fmla="*/ 285851 h 700110"/>
                <a:gd name="connsiteX1648" fmla="*/ 451412 w 701227"/>
                <a:gd name="connsiteY1648" fmla="*/ 264928 h 700110"/>
                <a:gd name="connsiteX1649" fmla="*/ 468841 w 701227"/>
                <a:gd name="connsiteY1649" fmla="*/ 260278 h 700110"/>
                <a:gd name="connsiteX1650" fmla="*/ 458384 w 701227"/>
                <a:gd name="connsiteY1650" fmla="*/ 241681 h 700110"/>
                <a:gd name="connsiteX1651" fmla="*/ 458384 w 701227"/>
                <a:gd name="connsiteY1651" fmla="*/ 241681 h 700110"/>
                <a:gd name="connsiteX1652" fmla="*/ 482203 w 701227"/>
                <a:gd name="connsiteY1652" fmla="*/ 170194 h 700110"/>
                <a:gd name="connsiteX1653" fmla="*/ 468841 w 701227"/>
                <a:gd name="connsiteY1653" fmla="*/ 163802 h 700110"/>
                <a:gd name="connsiteX1654" fmla="*/ 467679 w 701227"/>
                <a:gd name="connsiteY1654" fmla="*/ 179494 h 700110"/>
                <a:gd name="connsiteX1655" fmla="*/ 482203 w 701227"/>
                <a:gd name="connsiteY1655" fmla="*/ 170194 h 700110"/>
                <a:gd name="connsiteX1656" fmla="*/ 482203 w 701227"/>
                <a:gd name="connsiteY1656" fmla="*/ 170194 h 700110"/>
                <a:gd name="connsiteX1657" fmla="*/ 422363 w 701227"/>
                <a:gd name="connsiteY1657" fmla="*/ 614802 h 700110"/>
                <a:gd name="connsiteX1658" fmla="*/ 412487 w 701227"/>
                <a:gd name="connsiteY1658" fmla="*/ 622939 h 700110"/>
                <a:gd name="connsiteX1659" fmla="*/ 413068 w 701227"/>
                <a:gd name="connsiteY1659" fmla="*/ 610153 h 700110"/>
                <a:gd name="connsiteX1660" fmla="*/ 422363 w 701227"/>
                <a:gd name="connsiteY1660" fmla="*/ 614802 h 700110"/>
                <a:gd name="connsiteX1661" fmla="*/ 422363 w 701227"/>
                <a:gd name="connsiteY1661" fmla="*/ 614802 h 700110"/>
                <a:gd name="connsiteX1662" fmla="*/ 441535 w 701227"/>
                <a:gd name="connsiteY1662" fmla="*/ 473574 h 700110"/>
                <a:gd name="connsiteX1663" fmla="*/ 429335 w 701227"/>
                <a:gd name="connsiteY1663" fmla="*/ 487522 h 700110"/>
                <a:gd name="connsiteX1664" fmla="*/ 421783 w 701227"/>
                <a:gd name="connsiteY1664" fmla="*/ 467762 h 700110"/>
                <a:gd name="connsiteX1665" fmla="*/ 441535 w 701227"/>
                <a:gd name="connsiteY1665" fmla="*/ 473574 h 700110"/>
                <a:gd name="connsiteX1666" fmla="*/ 441535 w 701227"/>
                <a:gd name="connsiteY1666" fmla="*/ 473574 h 700110"/>
                <a:gd name="connsiteX1667" fmla="*/ 411325 w 701227"/>
                <a:gd name="connsiteY1667" fmla="*/ 671759 h 700110"/>
                <a:gd name="connsiteX1668" fmla="*/ 418297 w 701227"/>
                <a:gd name="connsiteY1668" fmla="*/ 676408 h 700110"/>
                <a:gd name="connsiteX1669" fmla="*/ 413649 w 701227"/>
                <a:gd name="connsiteY1669" fmla="*/ 679895 h 700110"/>
                <a:gd name="connsiteX1670" fmla="*/ 411325 w 701227"/>
                <a:gd name="connsiteY1670" fmla="*/ 671759 h 700110"/>
                <a:gd name="connsiteX1671" fmla="*/ 411325 w 701227"/>
                <a:gd name="connsiteY1671" fmla="*/ 671759 h 700110"/>
                <a:gd name="connsiteX1672" fmla="*/ 438050 w 701227"/>
                <a:gd name="connsiteY1672" fmla="*/ 530530 h 700110"/>
                <a:gd name="connsiteX1673" fmla="*/ 421201 w 701227"/>
                <a:gd name="connsiteY1673" fmla="*/ 528206 h 700110"/>
                <a:gd name="connsiteX1674" fmla="*/ 427592 w 701227"/>
                <a:gd name="connsiteY1674" fmla="*/ 543898 h 700110"/>
                <a:gd name="connsiteX1675" fmla="*/ 438050 w 701227"/>
                <a:gd name="connsiteY1675" fmla="*/ 530530 h 700110"/>
                <a:gd name="connsiteX1676" fmla="*/ 438050 w 701227"/>
                <a:gd name="connsiteY1676" fmla="*/ 530530 h 700110"/>
                <a:gd name="connsiteX1677" fmla="*/ 469422 w 701227"/>
                <a:gd name="connsiteY1677" fmla="*/ 306773 h 700110"/>
                <a:gd name="connsiteX1678" fmla="*/ 456060 w 701227"/>
                <a:gd name="connsiteY1678" fmla="*/ 324209 h 700110"/>
                <a:gd name="connsiteX1679" fmla="*/ 448507 w 701227"/>
                <a:gd name="connsiteY1679" fmla="*/ 303867 h 700110"/>
                <a:gd name="connsiteX1680" fmla="*/ 469422 w 701227"/>
                <a:gd name="connsiteY1680" fmla="*/ 306773 h 700110"/>
                <a:gd name="connsiteX1681" fmla="*/ 469422 w 701227"/>
                <a:gd name="connsiteY1681" fmla="*/ 306773 h 700110"/>
                <a:gd name="connsiteX1682" fmla="*/ 476393 w 701227"/>
                <a:gd name="connsiteY1682" fmla="*/ 220758 h 700110"/>
                <a:gd name="connsiteX1683" fmla="*/ 482784 w 701227"/>
                <a:gd name="connsiteY1683" fmla="*/ 231219 h 700110"/>
                <a:gd name="connsiteX1684" fmla="*/ 474651 w 701227"/>
                <a:gd name="connsiteY1684" fmla="*/ 240518 h 700110"/>
                <a:gd name="connsiteX1685" fmla="*/ 460708 w 701227"/>
                <a:gd name="connsiteY1685" fmla="*/ 231800 h 700110"/>
                <a:gd name="connsiteX1686" fmla="*/ 476393 w 701227"/>
                <a:gd name="connsiteY1686" fmla="*/ 220758 h 700110"/>
                <a:gd name="connsiteX1687" fmla="*/ 476393 w 701227"/>
                <a:gd name="connsiteY1687" fmla="*/ 220758 h 700110"/>
                <a:gd name="connsiteX1688" fmla="*/ 493242 w 701227"/>
                <a:gd name="connsiteY1688" fmla="*/ 146947 h 700110"/>
                <a:gd name="connsiteX1689" fmla="*/ 479298 w 701227"/>
                <a:gd name="connsiteY1689" fmla="*/ 154503 h 700110"/>
                <a:gd name="connsiteX1690" fmla="*/ 482784 w 701227"/>
                <a:gd name="connsiteY1690" fmla="*/ 141135 h 700110"/>
                <a:gd name="connsiteX1691" fmla="*/ 493242 w 701227"/>
                <a:gd name="connsiteY1691" fmla="*/ 146947 h 700110"/>
                <a:gd name="connsiteX1692" fmla="*/ 493242 w 701227"/>
                <a:gd name="connsiteY1692" fmla="*/ 146947 h 700110"/>
                <a:gd name="connsiteX1693" fmla="*/ 501375 w 701227"/>
                <a:gd name="connsiteY1693" fmla="*/ 62094 h 700110"/>
                <a:gd name="connsiteX1694" fmla="*/ 504280 w 701227"/>
                <a:gd name="connsiteY1694" fmla="*/ 69649 h 700110"/>
                <a:gd name="connsiteX1695" fmla="*/ 495566 w 701227"/>
                <a:gd name="connsiteY1695" fmla="*/ 69068 h 700110"/>
                <a:gd name="connsiteX1696" fmla="*/ 501375 w 701227"/>
                <a:gd name="connsiteY1696" fmla="*/ 62094 h 700110"/>
                <a:gd name="connsiteX1697" fmla="*/ 501375 w 701227"/>
                <a:gd name="connsiteY1697" fmla="*/ 62094 h 700110"/>
                <a:gd name="connsiteX1698" fmla="*/ 423525 w 701227"/>
                <a:gd name="connsiteY1698" fmla="*/ 586324 h 700110"/>
                <a:gd name="connsiteX1699" fmla="*/ 436307 w 701227"/>
                <a:gd name="connsiteY1699" fmla="*/ 593880 h 700110"/>
                <a:gd name="connsiteX1700" fmla="*/ 428754 w 701227"/>
                <a:gd name="connsiteY1700" fmla="*/ 600854 h 700110"/>
                <a:gd name="connsiteX1701" fmla="*/ 423525 w 701227"/>
                <a:gd name="connsiteY1701" fmla="*/ 586324 h 700110"/>
                <a:gd name="connsiteX1702" fmla="*/ 423525 w 701227"/>
                <a:gd name="connsiteY1702" fmla="*/ 586324 h 700110"/>
                <a:gd name="connsiteX1703" fmla="*/ 442117 w 701227"/>
                <a:gd name="connsiteY1703" fmla="*/ 441028 h 700110"/>
                <a:gd name="connsiteX1704" fmla="*/ 454317 w 701227"/>
                <a:gd name="connsiteY1704" fmla="*/ 456138 h 700110"/>
                <a:gd name="connsiteX1705" fmla="*/ 434564 w 701227"/>
                <a:gd name="connsiteY1705" fmla="*/ 461369 h 700110"/>
                <a:gd name="connsiteX1706" fmla="*/ 430497 w 701227"/>
                <a:gd name="connsiteY1706" fmla="*/ 445096 h 700110"/>
                <a:gd name="connsiteX1707" fmla="*/ 412487 w 701227"/>
                <a:gd name="connsiteY1707" fmla="*/ 450908 h 700110"/>
                <a:gd name="connsiteX1708" fmla="*/ 414811 w 701227"/>
                <a:gd name="connsiteY1708" fmla="*/ 429404 h 700110"/>
                <a:gd name="connsiteX1709" fmla="*/ 431659 w 701227"/>
                <a:gd name="connsiteY1709" fmla="*/ 445096 h 700110"/>
                <a:gd name="connsiteX1710" fmla="*/ 442117 w 701227"/>
                <a:gd name="connsiteY1710" fmla="*/ 441028 h 700110"/>
                <a:gd name="connsiteX1711" fmla="*/ 442117 w 701227"/>
                <a:gd name="connsiteY1711" fmla="*/ 441028 h 700110"/>
                <a:gd name="connsiteX1712" fmla="*/ 509509 w 701227"/>
                <a:gd name="connsiteY1712" fmla="*/ 40590 h 700110"/>
                <a:gd name="connsiteX1713" fmla="*/ 514737 w 701227"/>
                <a:gd name="connsiteY1713" fmla="*/ 44658 h 700110"/>
                <a:gd name="connsiteX1714" fmla="*/ 510090 w 701227"/>
                <a:gd name="connsiteY1714" fmla="*/ 47564 h 700110"/>
                <a:gd name="connsiteX1715" fmla="*/ 509509 w 701227"/>
                <a:gd name="connsiteY1715" fmla="*/ 40590 h 700110"/>
                <a:gd name="connsiteX1716" fmla="*/ 509509 w 701227"/>
                <a:gd name="connsiteY1716" fmla="*/ 40590 h 700110"/>
                <a:gd name="connsiteX1717" fmla="*/ 481622 w 701227"/>
                <a:gd name="connsiteY1717" fmla="*/ 285851 h 700110"/>
                <a:gd name="connsiteX1718" fmla="*/ 464193 w 701227"/>
                <a:gd name="connsiteY1718" fmla="*/ 299218 h 700110"/>
                <a:gd name="connsiteX1719" fmla="*/ 462450 w 701227"/>
                <a:gd name="connsiteY1719" fmla="*/ 279458 h 700110"/>
                <a:gd name="connsiteX1720" fmla="*/ 481622 w 701227"/>
                <a:gd name="connsiteY1720" fmla="*/ 285851 h 700110"/>
                <a:gd name="connsiteX1721" fmla="*/ 481622 w 701227"/>
                <a:gd name="connsiteY1721" fmla="*/ 285851 h 700110"/>
                <a:gd name="connsiteX1722" fmla="*/ 493242 w 701227"/>
                <a:gd name="connsiteY1722" fmla="*/ 203322 h 700110"/>
                <a:gd name="connsiteX1723" fmla="*/ 475813 w 701227"/>
                <a:gd name="connsiteY1723" fmla="*/ 200998 h 700110"/>
                <a:gd name="connsiteX1724" fmla="*/ 483946 w 701227"/>
                <a:gd name="connsiteY1724" fmla="*/ 217271 h 700110"/>
                <a:gd name="connsiteX1725" fmla="*/ 493242 w 701227"/>
                <a:gd name="connsiteY1725" fmla="*/ 203322 h 700110"/>
                <a:gd name="connsiteX1726" fmla="*/ 493242 w 701227"/>
                <a:gd name="connsiteY1726" fmla="*/ 203322 h 700110"/>
                <a:gd name="connsiteX1727" fmla="*/ 504280 w 701227"/>
                <a:gd name="connsiteY1727" fmla="*/ 122537 h 700110"/>
                <a:gd name="connsiteX1728" fmla="*/ 491499 w 701227"/>
                <a:gd name="connsiteY1728" fmla="*/ 129511 h 700110"/>
                <a:gd name="connsiteX1729" fmla="*/ 504280 w 701227"/>
                <a:gd name="connsiteY1729" fmla="*/ 122537 h 700110"/>
                <a:gd name="connsiteX1730" fmla="*/ 504280 w 701227"/>
                <a:gd name="connsiteY1730" fmla="*/ 122537 h 700110"/>
                <a:gd name="connsiteX1731" fmla="*/ 431659 w 701227"/>
                <a:gd name="connsiteY1731" fmla="*/ 651417 h 700110"/>
                <a:gd name="connsiteX1732" fmla="*/ 425268 w 701227"/>
                <a:gd name="connsiteY1732" fmla="*/ 656648 h 700110"/>
                <a:gd name="connsiteX1733" fmla="*/ 423525 w 701227"/>
                <a:gd name="connsiteY1733" fmla="*/ 646767 h 700110"/>
                <a:gd name="connsiteX1734" fmla="*/ 431659 w 701227"/>
                <a:gd name="connsiteY1734" fmla="*/ 651417 h 700110"/>
                <a:gd name="connsiteX1735" fmla="*/ 431659 w 701227"/>
                <a:gd name="connsiteY1735" fmla="*/ 651417 h 700110"/>
                <a:gd name="connsiteX1736" fmla="*/ 451412 w 701227"/>
                <a:gd name="connsiteY1736" fmla="*/ 508445 h 700110"/>
                <a:gd name="connsiteX1737" fmla="*/ 439792 w 701227"/>
                <a:gd name="connsiteY1737" fmla="*/ 521231 h 700110"/>
                <a:gd name="connsiteX1738" fmla="*/ 433983 w 701227"/>
                <a:gd name="connsiteY1738" fmla="*/ 503796 h 700110"/>
                <a:gd name="connsiteX1739" fmla="*/ 451412 w 701227"/>
                <a:gd name="connsiteY1739" fmla="*/ 508445 h 700110"/>
                <a:gd name="connsiteX1740" fmla="*/ 451412 w 701227"/>
                <a:gd name="connsiteY1740" fmla="*/ 508445 h 700110"/>
                <a:gd name="connsiteX1741" fmla="*/ 441535 w 701227"/>
                <a:gd name="connsiteY1741" fmla="*/ 560752 h 700110"/>
                <a:gd name="connsiteX1742" fmla="*/ 447926 w 701227"/>
                <a:gd name="connsiteY1742" fmla="*/ 567726 h 700110"/>
                <a:gd name="connsiteX1743" fmla="*/ 435726 w 701227"/>
                <a:gd name="connsiteY1743" fmla="*/ 577606 h 700110"/>
                <a:gd name="connsiteX1744" fmla="*/ 432240 w 701227"/>
                <a:gd name="connsiteY1744" fmla="*/ 565983 h 700110"/>
                <a:gd name="connsiteX1745" fmla="*/ 441535 w 701227"/>
                <a:gd name="connsiteY1745" fmla="*/ 560752 h 700110"/>
                <a:gd name="connsiteX1746" fmla="*/ 441535 w 701227"/>
                <a:gd name="connsiteY1746" fmla="*/ 560752 h 700110"/>
                <a:gd name="connsiteX1747" fmla="*/ 460126 w 701227"/>
                <a:gd name="connsiteY1747" fmla="*/ 418361 h 700110"/>
                <a:gd name="connsiteX1748" fmla="*/ 443859 w 701227"/>
                <a:gd name="connsiteY1748" fmla="*/ 432891 h 700110"/>
                <a:gd name="connsiteX1749" fmla="*/ 453736 w 701227"/>
                <a:gd name="connsiteY1749" fmla="*/ 441609 h 700110"/>
                <a:gd name="connsiteX1750" fmla="*/ 465355 w 701227"/>
                <a:gd name="connsiteY1750" fmla="*/ 435797 h 700110"/>
                <a:gd name="connsiteX1751" fmla="*/ 460126 w 701227"/>
                <a:gd name="connsiteY1751" fmla="*/ 418361 h 700110"/>
                <a:gd name="connsiteX1752" fmla="*/ 460126 w 701227"/>
                <a:gd name="connsiteY1752" fmla="*/ 418361 h 700110"/>
                <a:gd name="connsiteX1753" fmla="*/ 469422 w 701227"/>
                <a:gd name="connsiteY1753" fmla="*/ 335252 h 700110"/>
                <a:gd name="connsiteX1754" fmla="*/ 458384 w 701227"/>
                <a:gd name="connsiteY1754" fmla="*/ 339320 h 700110"/>
                <a:gd name="connsiteX1755" fmla="*/ 461869 w 701227"/>
                <a:gd name="connsiteY1755" fmla="*/ 358499 h 700110"/>
                <a:gd name="connsiteX1756" fmla="*/ 446183 w 701227"/>
                <a:gd name="connsiteY1756" fmla="*/ 362567 h 700110"/>
                <a:gd name="connsiteX1757" fmla="*/ 441535 w 701227"/>
                <a:gd name="connsiteY1757" fmla="*/ 347456 h 700110"/>
                <a:gd name="connsiteX1758" fmla="*/ 457222 w 701227"/>
                <a:gd name="connsiteY1758" fmla="*/ 331183 h 700110"/>
                <a:gd name="connsiteX1759" fmla="*/ 435145 w 701227"/>
                <a:gd name="connsiteY1759" fmla="*/ 325953 h 700110"/>
                <a:gd name="connsiteX1760" fmla="*/ 430497 w 701227"/>
                <a:gd name="connsiteY1760" fmla="*/ 312585 h 700110"/>
                <a:gd name="connsiteX1761" fmla="*/ 446183 w 701227"/>
                <a:gd name="connsiteY1761" fmla="*/ 295731 h 700110"/>
                <a:gd name="connsiteX1762" fmla="*/ 423525 w 701227"/>
                <a:gd name="connsiteY1762" fmla="*/ 291663 h 700110"/>
                <a:gd name="connsiteX1763" fmla="*/ 420040 w 701227"/>
                <a:gd name="connsiteY1763" fmla="*/ 277133 h 700110"/>
                <a:gd name="connsiteX1764" fmla="*/ 411906 w 701227"/>
                <a:gd name="connsiteY1764" fmla="*/ 273065 h 700110"/>
                <a:gd name="connsiteX1765" fmla="*/ 401449 w 701227"/>
                <a:gd name="connsiteY1765" fmla="*/ 277714 h 700110"/>
                <a:gd name="connsiteX1766" fmla="*/ 396220 w 701227"/>
                <a:gd name="connsiteY1766" fmla="*/ 264347 h 700110"/>
                <a:gd name="connsiteX1767" fmla="*/ 413649 w 701227"/>
                <a:gd name="connsiteY1767" fmla="*/ 253304 h 700110"/>
                <a:gd name="connsiteX1768" fmla="*/ 407839 w 701227"/>
                <a:gd name="connsiteY1768" fmla="*/ 242262 h 700110"/>
                <a:gd name="connsiteX1769" fmla="*/ 387505 w 701227"/>
                <a:gd name="connsiteY1769" fmla="*/ 249817 h 700110"/>
                <a:gd name="connsiteX1770" fmla="*/ 392153 w 701227"/>
                <a:gd name="connsiteY1770" fmla="*/ 262022 h 700110"/>
                <a:gd name="connsiteX1771" fmla="*/ 377048 w 701227"/>
                <a:gd name="connsiteY1771" fmla="*/ 265509 h 700110"/>
                <a:gd name="connsiteX1772" fmla="*/ 371819 w 701227"/>
                <a:gd name="connsiteY1772" fmla="*/ 250980 h 700110"/>
                <a:gd name="connsiteX1773" fmla="*/ 388087 w 701227"/>
                <a:gd name="connsiteY1773" fmla="*/ 243424 h 700110"/>
                <a:gd name="connsiteX1774" fmla="*/ 372981 w 701227"/>
                <a:gd name="connsiteY1774" fmla="*/ 226570 h 700110"/>
                <a:gd name="connsiteX1775" fmla="*/ 363105 w 701227"/>
                <a:gd name="connsiteY1775" fmla="*/ 236450 h 700110"/>
                <a:gd name="connsiteX1776" fmla="*/ 369496 w 701227"/>
                <a:gd name="connsiteY1776" fmla="*/ 249817 h 700110"/>
                <a:gd name="connsiteX1777" fmla="*/ 353229 w 701227"/>
                <a:gd name="connsiteY1777" fmla="*/ 253885 h 700110"/>
                <a:gd name="connsiteX1778" fmla="*/ 350324 w 701227"/>
                <a:gd name="connsiteY1778" fmla="*/ 242262 h 700110"/>
                <a:gd name="connsiteX1779" fmla="*/ 329990 w 701227"/>
                <a:gd name="connsiteY1779" fmla="*/ 242843 h 700110"/>
                <a:gd name="connsiteX1780" fmla="*/ 323599 w 701227"/>
                <a:gd name="connsiteY1780" fmla="*/ 227151 h 700110"/>
                <a:gd name="connsiteX1781" fmla="*/ 305008 w 701227"/>
                <a:gd name="connsiteY1781" fmla="*/ 236450 h 700110"/>
                <a:gd name="connsiteX1782" fmla="*/ 314884 w 701227"/>
                <a:gd name="connsiteY1782" fmla="*/ 250398 h 700110"/>
                <a:gd name="connsiteX1783" fmla="*/ 327666 w 701227"/>
                <a:gd name="connsiteY1783" fmla="*/ 245749 h 700110"/>
                <a:gd name="connsiteX1784" fmla="*/ 330571 w 701227"/>
                <a:gd name="connsiteY1784" fmla="*/ 260278 h 700110"/>
                <a:gd name="connsiteX1785" fmla="*/ 317208 w 701227"/>
                <a:gd name="connsiteY1785" fmla="*/ 264347 h 700110"/>
                <a:gd name="connsiteX1786" fmla="*/ 303265 w 701227"/>
                <a:gd name="connsiteY1786" fmla="*/ 248074 h 700110"/>
                <a:gd name="connsiteX1787" fmla="*/ 295713 w 701227"/>
                <a:gd name="connsiteY1787" fmla="*/ 270740 h 700110"/>
                <a:gd name="connsiteX1788" fmla="*/ 281769 w 701227"/>
                <a:gd name="connsiteY1788" fmla="*/ 275970 h 700110"/>
                <a:gd name="connsiteX1789" fmla="*/ 276541 w 701227"/>
                <a:gd name="connsiteY1789" fmla="*/ 260860 h 700110"/>
                <a:gd name="connsiteX1790" fmla="*/ 292808 w 701227"/>
                <a:gd name="connsiteY1790" fmla="*/ 255048 h 700110"/>
                <a:gd name="connsiteX1791" fmla="*/ 288160 w 701227"/>
                <a:gd name="connsiteY1791" fmla="*/ 238775 h 700110"/>
                <a:gd name="connsiteX1792" fmla="*/ 268988 w 701227"/>
                <a:gd name="connsiteY1792" fmla="*/ 247493 h 700110"/>
                <a:gd name="connsiteX1793" fmla="*/ 273636 w 701227"/>
                <a:gd name="connsiteY1793" fmla="*/ 259116 h 700110"/>
                <a:gd name="connsiteX1794" fmla="*/ 257950 w 701227"/>
                <a:gd name="connsiteY1794" fmla="*/ 277714 h 700110"/>
                <a:gd name="connsiteX1795" fmla="*/ 279446 w 701227"/>
                <a:gd name="connsiteY1795" fmla="*/ 279458 h 700110"/>
                <a:gd name="connsiteX1796" fmla="*/ 282931 w 701227"/>
                <a:gd name="connsiteY1796" fmla="*/ 293987 h 700110"/>
                <a:gd name="connsiteX1797" fmla="*/ 269569 w 701227"/>
                <a:gd name="connsiteY1797" fmla="*/ 298637 h 700110"/>
                <a:gd name="connsiteX1798" fmla="*/ 250978 w 701227"/>
                <a:gd name="connsiteY1798" fmla="*/ 283526 h 700110"/>
                <a:gd name="connsiteX1799" fmla="*/ 252721 w 701227"/>
                <a:gd name="connsiteY1799" fmla="*/ 306773 h 700110"/>
                <a:gd name="connsiteX1800" fmla="*/ 267245 w 701227"/>
                <a:gd name="connsiteY1800" fmla="*/ 303286 h 700110"/>
                <a:gd name="connsiteX1801" fmla="*/ 270150 w 701227"/>
                <a:gd name="connsiteY1801" fmla="*/ 316654 h 700110"/>
                <a:gd name="connsiteX1802" fmla="*/ 262597 w 701227"/>
                <a:gd name="connsiteY1802" fmla="*/ 317816 h 700110"/>
                <a:gd name="connsiteX1803" fmla="*/ 256788 w 701227"/>
                <a:gd name="connsiteY1803" fmla="*/ 321884 h 700110"/>
                <a:gd name="connsiteX1804" fmla="*/ 252140 w 701227"/>
                <a:gd name="connsiteY1804" fmla="*/ 306773 h 700110"/>
                <a:gd name="connsiteX1805" fmla="*/ 232387 w 701227"/>
                <a:gd name="connsiteY1805" fmla="*/ 317235 h 700110"/>
                <a:gd name="connsiteX1806" fmla="*/ 245750 w 701227"/>
                <a:gd name="connsiteY1806" fmla="*/ 330602 h 700110"/>
                <a:gd name="connsiteX1807" fmla="*/ 255045 w 701227"/>
                <a:gd name="connsiteY1807" fmla="*/ 325953 h 700110"/>
                <a:gd name="connsiteX1808" fmla="*/ 258531 w 701227"/>
                <a:gd name="connsiteY1808" fmla="*/ 339901 h 700110"/>
                <a:gd name="connsiteX1809" fmla="*/ 243426 w 701227"/>
                <a:gd name="connsiteY1809" fmla="*/ 346294 h 700110"/>
                <a:gd name="connsiteX1810" fmla="*/ 246330 w 701227"/>
                <a:gd name="connsiteY1810" fmla="*/ 363148 h 700110"/>
                <a:gd name="connsiteX1811" fmla="*/ 233549 w 701227"/>
                <a:gd name="connsiteY1811" fmla="*/ 367798 h 700110"/>
                <a:gd name="connsiteX1812" fmla="*/ 235873 w 701227"/>
                <a:gd name="connsiteY1812" fmla="*/ 386977 h 700110"/>
                <a:gd name="connsiteX1813" fmla="*/ 255626 w 701227"/>
                <a:gd name="connsiteY1813" fmla="*/ 375354 h 700110"/>
                <a:gd name="connsiteX1814" fmla="*/ 251559 w 701227"/>
                <a:gd name="connsiteY1814" fmla="*/ 366636 h 700110"/>
                <a:gd name="connsiteX1815" fmla="*/ 264921 w 701227"/>
                <a:gd name="connsiteY1815" fmla="*/ 363730 h 700110"/>
                <a:gd name="connsiteX1816" fmla="*/ 268407 w 701227"/>
                <a:gd name="connsiteY1816" fmla="*/ 375935 h 700110"/>
                <a:gd name="connsiteX1817" fmla="*/ 252721 w 701227"/>
                <a:gd name="connsiteY1817" fmla="*/ 388139 h 700110"/>
                <a:gd name="connsiteX1818" fmla="*/ 257950 w 701227"/>
                <a:gd name="connsiteY1818" fmla="*/ 400345 h 700110"/>
                <a:gd name="connsiteX1819" fmla="*/ 240521 w 701227"/>
                <a:gd name="connsiteY1819" fmla="*/ 410806 h 700110"/>
                <a:gd name="connsiteX1820" fmla="*/ 246911 w 701227"/>
                <a:gd name="connsiteY1820" fmla="*/ 423011 h 700110"/>
                <a:gd name="connsiteX1821" fmla="*/ 265502 w 701227"/>
                <a:gd name="connsiteY1821" fmla="*/ 416037 h 700110"/>
                <a:gd name="connsiteX1822" fmla="*/ 260274 w 701227"/>
                <a:gd name="connsiteY1822" fmla="*/ 401507 h 700110"/>
                <a:gd name="connsiteX1823" fmla="*/ 274798 w 701227"/>
                <a:gd name="connsiteY1823" fmla="*/ 398020 h 700110"/>
                <a:gd name="connsiteX1824" fmla="*/ 279446 w 701227"/>
                <a:gd name="connsiteY1824" fmla="*/ 411387 h 700110"/>
                <a:gd name="connsiteX1825" fmla="*/ 266083 w 701227"/>
                <a:gd name="connsiteY1825" fmla="*/ 416618 h 700110"/>
                <a:gd name="connsiteX1826" fmla="*/ 272474 w 701227"/>
                <a:gd name="connsiteY1826" fmla="*/ 436378 h 700110"/>
                <a:gd name="connsiteX1827" fmla="*/ 288741 w 701227"/>
                <a:gd name="connsiteY1827" fmla="*/ 421848 h 700110"/>
                <a:gd name="connsiteX1828" fmla="*/ 284674 w 701227"/>
                <a:gd name="connsiteY1828" fmla="*/ 414293 h 700110"/>
                <a:gd name="connsiteX1829" fmla="*/ 297455 w 701227"/>
                <a:gd name="connsiteY1829" fmla="*/ 410806 h 700110"/>
                <a:gd name="connsiteX1830" fmla="*/ 302103 w 701227"/>
                <a:gd name="connsiteY1830" fmla="*/ 424173 h 700110"/>
                <a:gd name="connsiteX1831" fmla="*/ 286998 w 701227"/>
                <a:gd name="connsiteY1831" fmla="*/ 441028 h 700110"/>
                <a:gd name="connsiteX1832" fmla="*/ 309075 w 701227"/>
                <a:gd name="connsiteY1832" fmla="*/ 445096 h 700110"/>
                <a:gd name="connsiteX1833" fmla="*/ 317208 w 701227"/>
                <a:gd name="connsiteY1833" fmla="*/ 460788 h 700110"/>
                <a:gd name="connsiteX1834" fmla="*/ 334056 w 701227"/>
                <a:gd name="connsiteY1834" fmla="*/ 449745 h 700110"/>
                <a:gd name="connsiteX1835" fmla="*/ 329409 w 701227"/>
                <a:gd name="connsiteY1835" fmla="*/ 438122 h 700110"/>
                <a:gd name="connsiteX1836" fmla="*/ 343352 w 701227"/>
                <a:gd name="connsiteY1836" fmla="*/ 434634 h 700110"/>
                <a:gd name="connsiteX1837" fmla="*/ 347419 w 701227"/>
                <a:gd name="connsiteY1837" fmla="*/ 446839 h 700110"/>
                <a:gd name="connsiteX1838" fmla="*/ 367753 w 701227"/>
                <a:gd name="connsiteY1838" fmla="*/ 445096 h 700110"/>
                <a:gd name="connsiteX1839" fmla="*/ 378210 w 701227"/>
                <a:gd name="connsiteY1839" fmla="*/ 462532 h 700110"/>
                <a:gd name="connsiteX1840" fmla="*/ 393315 w 701227"/>
                <a:gd name="connsiteY1840" fmla="*/ 451489 h 700110"/>
                <a:gd name="connsiteX1841" fmla="*/ 388667 w 701227"/>
                <a:gd name="connsiteY1841" fmla="*/ 439284 h 700110"/>
                <a:gd name="connsiteX1842" fmla="*/ 403192 w 701227"/>
                <a:gd name="connsiteY1842" fmla="*/ 432310 h 700110"/>
                <a:gd name="connsiteX1843" fmla="*/ 400868 w 701227"/>
                <a:gd name="connsiteY1843" fmla="*/ 416618 h 700110"/>
                <a:gd name="connsiteX1844" fmla="*/ 415392 w 701227"/>
                <a:gd name="connsiteY1844" fmla="*/ 411387 h 700110"/>
                <a:gd name="connsiteX1845" fmla="*/ 429335 w 701227"/>
                <a:gd name="connsiteY1845" fmla="*/ 427660 h 700110"/>
                <a:gd name="connsiteX1846" fmla="*/ 440955 w 701227"/>
                <a:gd name="connsiteY1846" fmla="*/ 416618 h 700110"/>
                <a:gd name="connsiteX1847" fmla="*/ 435726 w 701227"/>
                <a:gd name="connsiteY1847" fmla="*/ 404994 h 700110"/>
                <a:gd name="connsiteX1848" fmla="*/ 418297 w 701227"/>
                <a:gd name="connsiteY1848" fmla="*/ 406737 h 700110"/>
                <a:gd name="connsiteX1849" fmla="*/ 414230 w 701227"/>
                <a:gd name="connsiteY1849" fmla="*/ 393370 h 700110"/>
                <a:gd name="connsiteX1850" fmla="*/ 427011 w 701227"/>
                <a:gd name="connsiteY1850" fmla="*/ 388721 h 700110"/>
                <a:gd name="connsiteX1851" fmla="*/ 432240 w 701227"/>
                <a:gd name="connsiteY1851" fmla="*/ 402088 h 700110"/>
                <a:gd name="connsiteX1852" fmla="*/ 451993 w 701227"/>
                <a:gd name="connsiteY1852" fmla="*/ 395695 h 700110"/>
                <a:gd name="connsiteX1853" fmla="*/ 447926 w 701227"/>
                <a:gd name="connsiteY1853" fmla="*/ 381165 h 700110"/>
                <a:gd name="connsiteX1854" fmla="*/ 429916 w 701227"/>
                <a:gd name="connsiteY1854" fmla="*/ 383490 h 700110"/>
                <a:gd name="connsiteX1855" fmla="*/ 426430 w 701227"/>
                <a:gd name="connsiteY1855" fmla="*/ 370123 h 700110"/>
                <a:gd name="connsiteX1856" fmla="*/ 439792 w 701227"/>
                <a:gd name="connsiteY1856" fmla="*/ 364892 h 700110"/>
                <a:gd name="connsiteX1857" fmla="*/ 443279 w 701227"/>
                <a:gd name="connsiteY1857" fmla="*/ 377097 h 700110"/>
                <a:gd name="connsiteX1858" fmla="*/ 463612 w 701227"/>
                <a:gd name="connsiteY1858" fmla="*/ 374772 h 700110"/>
                <a:gd name="connsiteX1859" fmla="*/ 460126 w 701227"/>
                <a:gd name="connsiteY1859" fmla="*/ 358499 h 700110"/>
                <a:gd name="connsiteX1860" fmla="*/ 475813 w 701227"/>
                <a:gd name="connsiteY1860" fmla="*/ 352106 h 700110"/>
                <a:gd name="connsiteX1861" fmla="*/ 469422 w 701227"/>
                <a:gd name="connsiteY1861" fmla="*/ 335252 h 700110"/>
                <a:gd name="connsiteX1862" fmla="*/ 469422 w 701227"/>
                <a:gd name="connsiteY1862" fmla="*/ 335252 h 700110"/>
                <a:gd name="connsiteX1863" fmla="*/ 432821 w 701227"/>
                <a:gd name="connsiteY1863" fmla="*/ 332346 h 700110"/>
                <a:gd name="connsiteX1864" fmla="*/ 436888 w 701227"/>
                <a:gd name="connsiteY1864" fmla="*/ 345132 h 700110"/>
                <a:gd name="connsiteX1865" fmla="*/ 424687 w 701227"/>
                <a:gd name="connsiteY1865" fmla="*/ 348619 h 700110"/>
                <a:gd name="connsiteX1866" fmla="*/ 421783 w 701227"/>
                <a:gd name="connsiteY1866" fmla="*/ 337576 h 700110"/>
                <a:gd name="connsiteX1867" fmla="*/ 432821 w 701227"/>
                <a:gd name="connsiteY1867" fmla="*/ 332346 h 700110"/>
                <a:gd name="connsiteX1868" fmla="*/ 432821 w 701227"/>
                <a:gd name="connsiteY1868" fmla="*/ 332346 h 700110"/>
                <a:gd name="connsiteX1869" fmla="*/ 432821 w 701227"/>
                <a:gd name="connsiteY1869" fmla="*/ 332346 h 700110"/>
                <a:gd name="connsiteX1870" fmla="*/ 420040 w 701227"/>
                <a:gd name="connsiteY1870" fmla="*/ 356756 h 700110"/>
                <a:gd name="connsiteX1871" fmla="*/ 424106 w 701227"/>
                <a:gd name="connsiteY1871" fmla="*/ 368379 h 700110"/>
                <a:gd name="connsiteX1872" fmla="*/ 412487 w 701227"/>
                <a:gd name="connsiteY1872" fmla="*/ 370704 h 700110"/>
                <a:gd name="connsiteX1873" fmla="*/ 409582 w 701227"/>
                <a:gd name="connsiteY1873" fmla="*/ 360824 h 700110"/>
                <a:gd name="connsiteX1874" fmla="*/ 420040 w 701227"/>
                <a:gd name="connsiteY1874" fmla="*/ 356756 h 700110"/>
                <a:gd name="connsiteX1875" fmla="*/ 420040 w 701227"/>
                <a:gd name="connsiteY1875" fmla="*/ 356756 h 700110"/>
                <a:gd name="connsiteX1876" fmla="*/ 420040 w 701227"/>
                <a:gd name="connsiteY1876" fmla="*/ 356756 h 700110"/>
                <a:gd name="connsiteX1877" fmla="*/ 422363 w 701227"/>
                <a:gd name="connsiteY1877" fmla="*/ 295731 h 700110"/>
                <a:gd name="connsiteX1878" fmla="*/ 426430 w 701227"/>
                <a:gd name="connsiteY1878" fmla="*/ 310261 h 700110"/>
                <a:gd name="connsiteX1879" fmla="*/ 414230 w 701227"/>
                <a:gd name="connsiteY1879" fmla="*/ 312585 h 700110"/>
                <a:gd name="connsiteX1880" fmla="*/ 410163 w 701227"/>
                <a:gd name="connsiteY1880" fmla="*/ 300961 h 700110"/>
                <a:gd name="connsiteX1881" fmla="*/ 422363 w 701227"/>
                <a:gd name="connsiteY1881" fmla="*/ 295731 h 700110"/>
                <a:gd name="connsiteX1882" fmla="*/ 422363 w 701227"/>
                <a:gd name="connsiteY1882" fmla="*/ 295731 h 700110"/>
                <a:gd name="connsiteX1883" fmla="*/ 422363 w 701227"/>
                <a:gd name="connsiteY1883" fmla="*/ 295731 h 700110"/>
                <a:gd name="connsiteX1884" fmla="*/ 407258 w 701227"/>
                <a:gd name="connsiteY1884" fmla="*/ 380584 h 700110"/>
                <a:gd name="connsiteX1885" fmla="*/ 410744 w 701227"/>
                <a:gd name="connsiteY1885" fmla="*/ 391627 h 700110"/>
                <a:gd name="connsiteX1886" fmla="*/ 400287 w 701227"/>
                <a:gd name="connsiteY1886" fmla="*/ 394533 h 700110"/>
                <a:gd name="connsiteX1887" fmla="*/ 397382 w 701227"/>
                <a:gd name="connsiteY1887" fmla="*/ 384071 h 700110"/>
                <a:gd name="connsiteX1888" fmla="*/ 407258 w 701227"/>
                <a:gd name="connsiteY1888" fmla="*/ 380584 h 700110"/>
                <a:gd name="connsiteX1889" fmla="*/ 407258 w 701227"/>
                <a:gd name="connsiteY1889" fmla="*/ 380584 h 700110"/>
                <a:gd name="connsiteX1890" fmla="*/ 407258 w 701227"/>
                <a:gd name="connsiteY1890" fmla="*/ 380584 h 700110"/>
                <a:gd name="connsiteX1891" fmla="*/ 408420 w 701227"/>
                <a:gd name="connsiteY1891" fmla="*/ 321884 h 700110"/>
                <a:gd name="connsiteX1892" fmla="*/ 411325 w 701227"/>
                <a:gd name="connsiteY1892" fmla="*/ 331183 h 700110"/>
                <a:gd name="connsiteX1893" fmla="*/ 402611 w 701227"/>
                <a:gd name="connsiteY1893" fmla="*/ 333508 h 700110"/>
                <a:gd name="connsiteX1894" fmla="*/ 399706 w 701227"/>
                <a:gd name="connsiteY1894" fmla="*/ 324790 h 700110"/>
                <a:gd name="connsiteX1895" fmla="*/ 408420 w 701227"/>
                <a:gd name="connsiteY1895" fmla="*/ 321884 h 700110"/>
                <a:gd name="connsiteX1896" fmla="*/ 408420 w 701227"/>
                <a:gd name="connsiteY1896" fmla="*/ 321884 h 700110"/>
                <a:gd name="connsiteX1897" fmla="*/ 408420 w 701227"/>
                <a:gd name="connsiteY1897" fmla="*/ 321884 h 700110"/>
                <a:gd name="connsiteX1898" fmla="*/ 395058 w 701227"/>
                <a:gd name="connsiteY1898" fmla="*/ 403250 h 700110"/>
                <a:gd name="connsiteX1899" fmla="*/ 399706 w 701227"/>
                <a:gd name="connsiteY1899" fmla="*/ 415455 h 700110"/>
                <a:gd name="connsiteX1900" fmla="*/ 386925 w 701227"/>
                <a:gd name="connsiteY1900" fmla="*/ 418361 h 700110"/>
                <a:gd name="connsiteX1901" fmla="*/ 384601 w 701227"/>
                <a:gd name="connsiteY1901" fmla="*/ 406737 h 700110"/>
                <a:gd name="connsiteX1902" fmla="*/ 395058 w 701227"/>
                <a:gd name="connsiteY1902" fmla="*/ 403250 h 700110"/>
                <a:gd name="connsiteX1903" fmla="*/ 395058 w 701227"/>
                <a:gd name="connsiteY1903" fmla="*/ 403250 h 700110"/>
                <a:gd name="connsiteX1904" fmla="*/ 395058 w 701227"/>
                <a:gd name="connsiteY1904" fmla="*/ 403250 h 700110"/>
                <a:gd name="connsiteX1905" fmla="*/ 395639 w 701227"/>
                <a:gd name="connsiteY1905" fmla="*/ 346294 h 700110"/>
                <a:gd name="connsiteX1906" fmla="*/ 398544 w 701227"/>
                <a:gd name="connsiteY1906" fmla="*/ 354431 h 700110"/>
                <a:gd name="connsiteX1907" fmla="*/ 389829 w 701227"/>
                <a:gd name="connsiteY1907" fmla="*/ 356174 h 700110"/>
                <a:gd name="connsiteX1908" fmla="*/ 388087 w 701227"/>
                <a:gd name="connsiteY1908" fmla="*/ 349200 h 700110"/>
                <a:gd name="connsiteX1909" fmla="*/ 395639 w 701227"/>
                <a:gd name="connsiteY1909" fmla="*/ 346294 h 700110"/>
                <a:gd name="connsiteX1910" fmla="*/ 395639 w 701227"/>
                <a:gd name="connsiteY1910" fmla="*/ 346294 h 700110"/>
                <a:gd name="connsiteX1911" fmla="*/ 395639 w 701227"/>
                <a:gd name="connsiteY1911" fmla="*/ 346294 h 700110"/>
                <a:gd name="connsiteX1912" fmla="*/ 383439 w 701227"/>
                <a:gd name="connsiteY1912" fmla="*/ 425335 h 700110"/>
                <a:gd name="connsiteX1913" fmla="*/ 387505 w 701227"/>
                <a:gd name="connsiteY1913" fmla="*/ 438122 h 700110"/>
                <a:gd name="connsiteX1914" fmla="*/ 373562 w 701227"/>
                <a:gd name="connsiteY1914" fmla="*/ 443934 h 700110"/>
                <a:gd name="connsiteX1915" fmla="*/ 370658 w 701227"/>
                <a:gd name="connsiteY1915" fmla="*/ 429985 h 700110"/>
                <a:gd name="connsiteX1916" fmla="*/ 383439 w 701227"/>
                <a:gd name="connsiteY1916" fmla="*/ 425335 h 700110"/>
                <a:gd name="connsiteX1917" fmla="*/ 383439 w 701227"/>
                <a:gd name="connsiteY1917" fmla="*/ 425335 h 700110"/>
                <a:gd name="connsiteX1918" fmla="*/ 383439 w 701227"/>
                <a:gd name="connsiteY1918" fmla="*/ 425335 h 700110"/>
                <a:gd name="connsiteX1919" fmla="*/ 397963 w 701227"/>
                <a:gd name="connsiteY1919" fmla="*/ 285270 h 700110"/>
                <a:gd name="connsiteX1920" fmla="*/ 401449 w 701227"/>
                <a:gd name="connsiteY1920" fmla="*/ 296312 h 700110"/>
                <a:gd name="connsiteX1921" fmla="*/ 390991 w 701227"/>
                <a:gd name="connsiteY1921" fmla="*/ 299218 h 700110"/>
                <a:gd name="connsiteX1922" fmla="*/ 387505 w 701227"/>
                <a:gd name="connsiteY1922" fmla="*/ 289338 h 700110"/>
                <a:gd name="connsiteX1923" fmla="*/ 397963 w 701227"/>
                <a:gd name="connsiteY1923" fmla="*/ 285270 h 700110"/>
                <a:gd name="connsiteX1924" fmla="*/ 397963 w 701227"/>
                <a:gd name="connsiteY1924" fmla="*/ 285270 h 700110"/>
                <a:gd name="connsiteX1925" fmla="*/ 397963 w 701227"/>
                <a:gd name="connsiteY1925" fmla="*/ 285270 h 700110"/>
                <a:gd name="connsiteX1926" fmla="*/ 382858 w 701227"/>
                <a:gd name="connsiteY1926" fmla="*/ 370123 h 700110"/>
                <a:gd name="connsiteX1927" fmla="*/ 385763 w 701227"/>
                <a:gd name="connsiteY1927" fmla="*/ 377678 h 700110"/>
                <a:gd name="connsiteX1928" fmla="*/ 377629 w 701227"/>
                <a:gd name="connsiteY1928" fmla="*/ 380003 h 700110"/>
                <a:gd name="connsiteX1929" fmla="*/ 375886 w 701227"/>
                <a:gd name="connsiteY1929" fmla="*/ 372448 h 700110"/>
                <a:gd name="connsiteX1930" fmla="*/ 382858 w 701227"/>
                <a:gd name="connsiteY1930" fmla="*/ 370123 h 700110"/>
                <a:gd name="connsiteX1931" fmla="*/ 382858 w 701227"/>
                <a:gd name="connsiteY1931" fmla="*/ 370123 h 700110"/>
                <a:gd name="connsiteX1932" fmla="*/ 382858 w 701227"/>
                <a:gd name="connsiteY1932" fmla="*/ 370123 h 700110"/>
                <a:gd name="connsiteX1933" fmla="*/ 385182 w 701227"/>
                <a:gd name="connsiteY1933" fmla="*/ 310261 h 700110"/>
                <a:gd name="connsiteX1934" fmla="*/ 387505 w 701227"/>
                <a:gd name="connsiteY1934" fmla="*/ 318397 h 700110"/>
                <a:gd name="connsiteX1935" fmla="*/ 379372 w 701227"/>
                <a:gd name="connsiteY1935" fmla="*/ 320722 h 700110"/>
                <a:gd name="connsiteX1936" fmla="*/ 377048 w 701227"/>
                <a:gd name="connsiteY1936" fmla="*/ 313167 h 700110"/>
                <a:gd name="connsiteX1937" fmla="*/ 385182 w 701227"/>
                <a:gd name="connsiteY1937" fmla="*/ 310261 h 700110"/>
                <a:gd name="connsiteX1938" fmla="*/ 385182 w 701227"/>
                <a:gd name="connsiteY1938" fmla="*/ 310261 h 700110"/>
                <a:gd name="connsiteX1939" fmla="*/ 385182 w 701227"/>
                <a:gd name="connsiteY1939" fmla="*/ 310261 h 700110"/>
                <a:gd name="connsiteX1940" fmla="*/ 371238 w 701227"/>
                <a:gd name="connsiteY1940" fmla="*/ 393370 h 700110"/>
                <a:gd name="connsiteX1941" fmla="*/ 374143 w 701227"/>
                <a:gd name="connsiteY1941" fmla="*/ 401507 h 700110"/>
                <a:gd name="connsiteX1942" fmla="*/ 364267 w 701227"/>
                <a:gd name="connsiteY1942" fmla="*/ 404413 h 700110"/>
                <a:gd name="connsiteX1943" fmla="*/ 361943 w 701227"/>
                <a:gd name="connsiteY1943" fmla="*/ 396276 h 700110"/>
                <a:gd name="connsiteX1944" fmla="*/ 371238 w 701227"/>
                <a:gd name="connsiteY1944" fmla="*/ 393370 h 700110"/>
                <a:gd name="connsiteX1945" fmla="*/ 371238 w 701227"/>
                <a:gd name="connsiteY1945" fmla="*/ 393370 h 700110"/>
                <a:gd name="connsiteX1946" fmla="*/ 371238 w 701227"/>
                <a:gd name="connsiteY1946" fmla="*/ 393370 h 700110"/>
                <a:gd name="connsiteX1947" fmla="*/ 359038 w 701227"/>
                <a:gd name="connsiteY1947" fmla="*/ 414874 h 700110"/>
                <a:gd name="connsiteX1948" fmla="*/ 363105 w 701227"/>
                <a:gd name="connsiteY1948" fmla="*/ 425335 h 700110"/>
                <a:gd name="connsiteX1949" fmla="*/ 351485 w 701227"/>
                <a:gd name="connsiteY1949" fmla="*/ 429985 h 700110"/>
                <a:gd name="connsiteX1950" fmla="*/ 349743 w 701227"/>
                <a:gd name="connsiteY1950" fmla="*/ 418361 h 700110"/>
                <a:gd name="connsiteX1951" fmla="*/ 359038 w 701227"/>
                <a:gd name="connsiteY1951" fmla="*/ 414874 h 700110"/>
                <a:gd name="connsiteX1952" fmla="*/ 359038 w 701227"/>
                <a:gd name="connsiteY1952" fmla="*/ 414874 h 700110"/>
                <a:gd name="connsiteX1953" fmla="*/ 359038 w 701227"/>
                <a:gd name="connsiteY1953" fmla="*/ 414874 h 700110"/>
                <a:gd name="connsiteX1954" fmla="*/ 371819 w 701227"/>
                <a:gd name="connsiteY1954" fmla="*/ 334671 h 700110"/>
                <a:gd name="connsiteX1955" fmla="*/ 373562 w 701227"/>
                <a:gd name="connsiteY1955" fmla="*/ 341644 h 700110"/>
                <a:gd name="connsiteX1956" fmla="*/ 368334 w 701227"/>
                <a:gd name="connsiteY1956" fmla="*/ 342807 h 700110"/>
                <a:gd name="connsiteX1957" fmla="*/ 366591 w 701227"/>
                <a:gd name="connsiteY1957" fmla="*/ 336995 h 700110"/>
                <a:gd name="connsiteX1958" fmla="*/ 371819 w 701227"/>
                <a:gd name="connsiteY1958" fmla="*/ 334671 h 700110"/>
                <a:gd name="connsiteX1959" fmla="*/ 371819 w 701227"/>
                <a:gd name="connsiteY1959" fmla="*/ 334671 h 700110"/>
                <a:gd name="connsiteX1960" fmla="*/ 371819 w 701227"/>
                <a:gd name="connsiteY1960" fmla="*/ 334671 h 700110"/>
                <a:gd name="connsiteX1961" fmla="*/ 374724 w 701227"/>
                <a:gd name="connsiteY1961" fmla="*/ 271902 h 700110"/>
                <a:gd name="connsiteX1962" fmla="*/ 377629 w 701227"/>
                <a:gd name="connsiteY1962" fmla="*/ 284107 h 700110"/>
                <a:gd name="connsiteX1963" fmla="*/ 367753 w 701227"/>
                <a:gd name="connsiteY1963" fmla="*/ 287013 h 700110"/>
                <a:gd name="connsiteX1964" fmla="*/ 363686 w 701227"/>
                <a:gd name="connsiteY1964" fmla="*/ 276552 h 700110"/>
                <a:gd name="connsiteX1965" fmla="*/ 374724 w 701227"/>
                <a:gd name="connsiteY1965" fmla="*/ 271902 h 700110"/>
                <a:gd name="connsiteX1966" fmla="*/ 374724 w 701227"/>
                <a:gd name="connsiteY1966" fmla="*/ 271902 h 700110"/>
                <a:gd name="connsiteX1967" fmla="*/ 374724 w 701227"/>
                <a:gd name="connsiteY1967" fmla="*/ 271902 h 700110"/>
                <a:gd name="connsiteX1968" fmla="*/ 359038 w 701227"/>
                <a:gd name="connsiteY1968" fmla="*/ 359661 h 700110"/>
                <a:gd name="connsiteX1969" fmla="*/ 360781 w 701227"/>
                <a:gd name="connsiteY1969" fmla="*/ 364892 h 700110"/>
                <a:gd name="connsiteX1970" fmla="*/ 355552 w 701227"/>
                <a:gd name="connsiteY1970" fmla="*/ 366636 h 700110"/>
                <a:gd name="connsiteX1971" fmla="*/ 353809 w 701227"/>
                <a:gd name="connsiteY1971" fmla="*/ 360824 h 700110"/>
                <a:gd name="connsiteX1972" fmla="*/ 359038 w 701227"/>
                <a:gd name="connsiteY1972" fmla="*/ 359661 h 700110"/>
                <a:gd name="connsiteX1973" fmla="*/ 359038 w 701227"/>
                <a:gd name="connsiteY1973" fmla="*/ 359661 h 700110"/>
                <a:gd name="connsiteX1974" fmla="*/ 359038 w 701227"/>
                <a:gd name="connsiteY1974" fmla="*/ 359661 h 700110"/>
                <a:gd name="connsiteX1975" fmla="*/ 361943 w 701227"/>
                <a:gd name="connsiteY1975" fmla="*/ 297474 h 700110"/>
                <a:gd name="connsiteX1976" fmla="*/ 363686 w 701227"/>
                <a:gd name="connsiteY1976" fmla="*/ 305611 h 700110"/>
                <a:gd name="connsiteX1977" fmla="*/ 356133 w 701227"/>
                <a:gd name="connsiteY1977" fmla="*/ 307936 h 700110"/>
                <a:gd name="connsiteX1978" fmla="*/ 353229 w 701227"/>
                <a:gd name="connsiteY1978" fmla="*/ 300961 h 700110"/>
                <a:gd name="connsiteX1979" fmla="*/ 361943 w 701227"/>
                <a:gd name="connsiteY1979" fmla="*/ 297474 h 700110"/>
                <a:gd name="connsiteX1980" fmla="*/ 361943 w 701227"/>
                <a:gd name="connsiteY1980" fmla="*/ 297474 h 700110"/>
                <a:gd name="connsiteX1981" fmla="*/ 361943 w 701227"/>
                <a:gd name="connsiteY1981" fmla="*/ 297474 h 700110"/>
                <a:gd name="connsiteX1982" fmla="*/ 346838 w 701227"/>
                <a:gd name="connsiteY1982" fmla="*/ 381746 h 700110"/>
                <a:gd name="connsiteX1983" fmla="*/ 349162 w 701227"/>
                <a:gd name="connsiteY1983" fmla="*/ 388721 h 700110"/>
                <a:gd name="connsiteX1984" fmla="*/ 341609 w 701227"/>
                <a:gd name="connsiteY1984" fmla="*/ 390464 h 700110"/>
                <a:gd name="connsiteX1985" fmla="*/ 339866 w 701227"/>
                <a:gd name="connsiteY1985" fmla="*/ 383490 h 700110"/>
                <a:gd name="connsiteX1986" fmla="*/ 346838 w 701227"/>
                <a:gd name="connsiteY1986" fmla="*/ 381746 h 700110"/>
                <a:gd name="connsiteX1987" fmla="*/ 346838 w 701227"/>
                <a:gd name="connsiteY1987" fmla="*/ 381746 h 700110"/>
                <a:gd name="connsiteX1988" fmla="*/ 346838 w 701227"/>
                <a:gd name="connsiteY1988" fmla="*/ 381746 h 700110"/>
                <a:gd name="connsiteX1989" fmla="*/ 348000 w 701227"/>
                <a:gd name="connsiteY1989" fmla="*/ 322465 h 700110"/>
                <a:gd name="connsiteX1990" fmla="*/ 349743 w 701227"/>
                <a:gd name="connsiteY1990" fmla="*/ 328277 h 700110"/>
                <a:gd name="connsiteX1991" fmla="*/ 344514 w 701227"/>
                <a:gd name="connsiteY1991" fmla="*/ 330021 h 700110"/>
                <a:gd name="connsiteX1992" fmla="*/ 342190 w 701227"/>
                <a:gd name="connsiteY1992" fmla="*/ 324790 h 700110"/>
                <a:gd name="connsiteX1993" fmla="*/ 348000 w 701227"/>
                <a:gd name="connsiteY1993" fmla="*/ 322465 h 700110"/>
                <a:gd name="connsiteX1994" fmla="*/ 348000 w 701227"/>
                <a:gd name="connsiteY1994" fmla="*/ 322465 h 700110"/>
                <a:gd name="connsiteX1995" fmla="*/ 348000 w 701227"/>
                <a:gd name="connsiteY1995" fmla="*/ 322465 h 700110"/>
                <a:gd name="connsiteX1996" fmla="*/ 335218 w 701227"/>
                <a:gd name="connsiteY1996" fmla="*/ 403832 h 700110"/>
                <a:gd name="connsiteX1997" fmla="*/ 338123 w 701227"/>
                <a:gd name="connsiteY1997" fmla="*/ 412549 h 700110"/>
                <a:gd name="connsiteX1998" fmla="*/ 328828 w 701227"/>
                <a:gd name="connsiteY1998" fmla="*/ 416618 h 700110"/>
                <a:gd name="connsiteX1999" fmla="*/ 326504 w 701227"/>
                <a:gd name="connsiteY1999" fmla="*/ 406737 h 700110"/>
                <a:gd name="connsiteX2000" fmla="*/ 335218 w 701227"/>
                <a:gd name="connsiteY2000" fmla="*/ 403832 h 700110"/>
                <a:gd name="connsiteX2001" fmla="*/ 335218 w 701227"/>
                <a:gd name="connsiteY2001" fmla="*/ 403832 h 700110"/>
                <a:gd name="connsiteX2002" fmla="*/ 335218 w 701227"/>
                <a:gd name="connsiteY2002" fmla="*/ 403832 h 700110"/>
                <a:gd name="connsiteX2003" fmla="*/ 352067 w 701227"/>
                <a:gd name="connsiteY2003" fmla="*/ 259116 h 700110"/>
                <a:gd name="connsiteX2004" fmla="*/ 355552 w 701227"/>
                <a:gd name="connsiteY2004" fmla="*/ 271902 h 700110"/>
                <a:gd name="connsiteX2005" fmla="*/ 344514 w 701227"/>
                <a:gd name="connsiteY2005" fmla="*/ 275389 h 700110"/>
                <a:gd name="connsiteX2006" fmla="*/ 339866 w 701227"/>
                <a:gd name="connsiteY2006" fmla="*/ 263766 h 700110"/>
                <a:gd name="connsiteX2007" fmla="*/ 352067 w 701227"/>
                <a:gd name="connsiteY2007" fmla="*/ 259116 h 700110"/>
                <a:gd name="connsiteX2008" fmla="*/ 352067 w 701227"/>
                <a:gd name="connsiteY2008" fmla="*/ 259116 h 700110"/>
                <a:gd name="connsiteX2009" fmla="*/ 352067 w 701227"/>
                <a:gd name="connsiteY2009" fmla="*/ 259116 h 700110"/>
                <a:gd name="connsiteX2010" fmla="*/ 324180 w 701227"/>
                <a:gd name="connsiteY2010" fmla="*/ 424173 h 700110"/>
                <a:gd name="connsiteX2011" fmla="*/ 329409 w 701227"/>
                <a:gd name="connsiteY2011" fmla="*/ 436959 h 700110"/>
                <a:gd name="connsiteX2012" fmla="*/ 315466 w 701227"/>
                <a:gd name="connsiteY2012" fmla="*/ 441028 h 700110"/>
                <a:gd name="connsiteX2013" fmla="*/ 311980 w 701227"/>
                <a:gd name="connsiteY2013" fmla="*/ 427660 h 700110"/>
                <a:gd name="connsiteX2014" fmla="*/ 324180 w 701227"/>
                <a:gd name="connsiteY2014" fmla="*/ 424173 h 700110"/>
                <a:gd name="connsiteX2015" fmla="*/ 324180 w 701227"/>
                <a:gd name="connsiteY2015" fmla="*/ 424173 h 700110"/>
                <a:gd name="connsiteX2016" fmla="*/ 324180 w 701227"/>
                <a:gd name="connsiteY2016" fmla="*/ 424173 h 700110"/>
                <a:gd name="connsiteX2017" fmla="*/ 335800 w 701227"/>
                <a:gd name="connsiteY2017" fmla="*/ 346875 h 700110"/>
                <a:gd name="connsiteX2018" fmla="*/ 336380 w 701227"/>
                <a:gd name="connsiteY2018" fmla="*/ 352106 h 700110"/>
                <a:gd name="connsiteX2019" fmla="*/ 331151 w 701227"/>
                <a:gd name="connsiteY2019" fmla="*/ 353850 h 700110"/>
                <a:gd name="connsiteX2020" fmla="*/ 329409 w 701227"/>
                <a:gd name="connsiteY2020" fmla="*/ 348619 h 700110"/>
                <a:gd name="connsiteX2021" fmla="*/ 335800 w 701227"/>
                <a:gd name="connsiteY2021" fmla="*/ 346875 h 700110"/>
                <a:gd name="connsiteX2022" fmla="*/ 335800 w 701227"/>
                <a:gd name="connsiteY2022" fmla="*/ 346875 h 700110"/>
                <a:gd name="connsiteX2023" fmla="*/ 335800 w 701227"/>
                <a:gd name="connsiteY2023" fmla="*/ 346875 h 700110"/>
                <a:gd name="connsiteX2024" fmla="*/ 338704 w 701227"/>
                <a:gd name="connsiteY2024" fmla="*/ 284688 h 700110"/>
                <a:gd name="connsiteX2025" fmla="*/ 341028 w 701227"/>
                <a:gd name="connsiteY2025" fmla="*/ 293987 h 700110"/>
                <a:gd name="connsiteX2026" fmla="*/ 332314 w 701227"/>
                <a:gd name="connsiteY2026" fmla="*/ 296893 h 700110"/>
                <a:gd name="connsiteX2027" fmla="*/ 328828 w 701227"/>
                <a:gd name="connsiteY2027" fmla="*/ 288176 h 700110"/>
                <a:gd name="connsiteX2028" fmla="*/ 338704 w 701227"/>
                <a:gd name="connsiteY2028" fmla="*/ 284688 h 700110"/>
                <a:gd name="connsiteX2029" fmla="*/ 338704 w 701227"/>
                <a:gd name="connsiteY2029" fmla="*/ 284688 h 700110"/>
                <a:gd name="connsiteX2030" fmla="*/ 338704 w 701227"/>
                <a:gd name="connsiteY2030" fmla="*/ 284688 h 700110"/>
                <a:gd name="connsiteX2031" fmla="*/ 323018 w 701227"/>
                <a:gd name="connsiteY2031" fmla="*/ 369542 h 700110"/>
                <a:gd name="connsiteX2032" fmla="*/ 325342 w 701227"/>
                <a:gd name="connsiteY2032" fmla="*/ 376516 h 700110"/>
                <a:gd name="connsiteX2033" fmla="*/ 318370 w 701227"/>
                <a:gd name="connsiteY2033" fmla="*/ 379422 h 700110"/>
                <a:gd name="connsiteX2034" fmla="*/ 316046 w 701227"/>
                <a:gd name="connsiteY2034" fmla="*/ 371866 h 700110"/>
                <a:gd name="connsiteX2035" fmla="*/ 323018 w 701227"/>
                <a:gd name="connsiteY2035" fmla="*/ 369542 h 700110"/>
                <a:gd name="connsiteX2036" fmla="*/ 323018 w 701227"/>
                <a:gd name="connsiteY2036" fmla="*/ 369542 h 700110"/>
                <a:gd name="connsiteX2037" fmla="*/ 323018 w 701227"/>
                <a:gd name="connsiteY2037" fmla="*/ 369542 h 700110"/>
                <a:gd name="connsiteX2038" fmla="*/ 325342 w 701227"/>
                <a:gd name="connsiteY2038" fmla="*/ 308517 h 700110"/>
                <a:gd name="connsiteX2039" fmla="*/ 327085 w 701227"/>
                <a:gd name="connsiteY2039" fmla="*/ 316654 h 700110"/>
                <a:gd name="connsiteX2040" fmla="*/ 320113 w 701227"/>
                <a:gd name="connsiteY2040" fmla="*/ 318978 h 700110"/>
                <a:gd name="connsiteX2041" fmla="*/ 317208 w 701227"/>
                <a:gd name="connsiteY2041" fmla="*/ 310842 h 700110"/>
                <a:gd name="connsiteX2042" fmla="*/ 325342 w 701227"/>
                <a:gd name="connsiteY2042" fmla="*/ 308517 h 700110"/>
                <a:gd name="connsiteX2043" fmla="*/ 325342 w 701227"/>
                <a:gd name="connsiteY2043" fmla="*/ 308517 h 700110"/>
                <a:gd name="connsiteX2044" fmla="*/ 325342 w 701227"/>
                <a:gd name="connsiteY2044" fmla="*/ 308517 h 700110"/>
                <a:gd name="connsiteX2045" fmla="*/ 311980 w 701227"/>
                <a:gd name="connsiteY2045" fmla="*/ 391045 h 700110"/>
                <a:gd name="connsiteX2046" fmla="*/ 315466 w 701227"/>
                <a:gd name="connsiteY2046" fmla="*/ 399763 h 700110"/>
                <a:gd name="connsiteX2047" fmla="*/ 305008 w 701227"/>
                <a:gd name="connsiteY2047" fmla="*/ 403832 h 700110"/>
                <a:gd name="connsiteX2048" fmla="*/ 302684 w 701227"/>
                <a:gd name="connsiteY2048" fmla="*/ 393370 h 700110"/>
                <a:gd name="connsiteX2049" fmla="*/ 311980 w 701227"/>
                <a:gd name="connsiteY2049" fmla="*/ 391045 h 700110"/>
                <a:gd name="connsiteX2050" fmla="*/ 311980 w 701227"/>
                <a:gd name="connsiteY2050" fmla="*/ 391045 h 700110"/>
                <a:gd name="connsiteX2051" fmla="*/ 311980 w 701227"/>
                <a:gd name="connsiteY2051" fmla="*/ 391045 h 700110"/>
                <a:gd name="connsiteX2052" fmla="*/ 312561 w 701227"/>
                <a:gd name="connsiteY2052" fmla="*/ 332927 h 700110"/>
                <a:gd name="connsiteX2053" fmla="*/ 314304 w 701227"/>
                <a:gd name="connsiteY2053" fmla="*/ 340482 h 700110"/>
                <a:gd name="connsiteX2054" fmla="*/ 307332 w 701227"/>
                <a:gd name="connsiteY2054" fmla="*/ 342807 h 700110"/>
                <a:gd name="connsiteX2055" fmla="*/ 304427 w 701227"/>
                <a:gd name="connsiteY2055" fmla="*/ 334671 h 700110"/>
                <a:gd name="connsiteX2056" fmla="*/ 312561 w 701227"/>
                <a:gd name="connsiteY2056" fmla="*/ 332927 h 700110"/>
                <a:gd name="connsiteX2057" fmla="*/ 312561 w 701227"/>
                <a:gd name="connsiteY2057" fmla="*/ 332927 h 700110"/>
                <a:gd name="connsiteX2058" fmla="*/ 312561 w 701227"/>
                <a:gd name="connsiteY2058" fmla="*/ 332927 h 700110"/>
                <a:gd name="connsiteX2059" fmla="*/ 316627 w 701227"/>
                <a:gd name="connsiteY2059" fmla="*/ 270159 h 700110"/>
                <a:gd name="connsiteX2060" fmla="*/ 318951 w 701227"/>
                <a:gd name="connsiteY2060" fmla="*/ 281782 h 700110"/>
                <a:gd name="connsiteX2061" fmla="*/ 308494 w 701227"/>
                <a:gd name="connsiteY2061" fmla="*/ 284688 h 700110"/>
                <a:gd name="connsiteX2062" fmla="*/ 303846 w 701227"/>
                <a:gd name="connsiteY2062" fmla="*/ 274227 h 700110"/>
                <a:gd name="connsiteX2063" fmla="*/ 316627 w 701227"/>
                <a:gd name="connsiteY2063" fmla="*/ 270159 h 700110"/>
                <a:gd name="connsiteX2064" fmla="*/ 316627 w 701227"/>
                <a:gd name="connsiteY2064" fmla="*/ 270159 h 700110"/>
                <a:gd name="connsiteX2065" fmla="*/ 316627 w 701227"/>
                <a:gd name="connsiteY2065" fmla="*/ 270159 h 700110"/>
                <a:gd name="connsiteX2066" fmla="*/ 300360 w 701227"/>
                <a:gd name="connsiteY2066" fmla="*/ 355593 h 700110"/>
                <a:gd name="connsiteX2067" fmla="*/ 302684 w 701227"/>
                <a:gd name="connsiteY2067" fmla="*/ 364311 h 700110"/>
                <a:gd name="connsiteX2068" fmla="*/ 294551 w 701227"/>
                <a:gd name="connsiteY2068" fmla="*/ 367217 h 700110"/>
                <a:gd name="connsiteX2069" fmla="*/ 291646 w 701227"/>
                <a:gd name="connsiteY2069" fmla="*/ 357337 h 700110"/>
                <a:gd name="connsiteX2070" fmla="*/ 300360 w 701227"/>
                <a:gd name="connsiteY2070" fmla="*/ 355593 h 700110"/>
                <a:gd name="connsiteX2071" fmla="*/ 300360 w 701227"/>
                <a:gd name="connsiteY2071" fmla="*/ 355593 h 700110"/>
                <a:gd name="connsiteX2072" fmla="*/ 300360 w 701227"/>
                <a:gd name="connsiteY2072" fmla="*/ 355593 h 700110"/>
                <a:gd name="connsiteX2073" fmla="*/ 302684 w 701227"/>
                <a:gd name="connsiteY2073" fmla="*/ 295731 h 700110"/>
                <a:gd name="connsiteX2074" fmla="*/ 305008 w 701227"/>
                <a:gd name="connsiteY2074" fmla="*/ 305030 h 700110"/>
                <a:gd name="connsiteX2075" fmla="*/ 295713 w 701227"/>
                <a:gd name="connsiteY2075" fmla="*/ 308517 h 700110"/>
                <a:gd name="connsiteX2076" fmla="*/ 291065 w 701227"/>
                <a:gd name="connsiteY2076" fmla="*/ 298056 h 700110"/>
                <a:gd name="connsiteX2077" fmla="*/ 302684 w 701227"/>
                <a:gd name="connsiteY2077" fmla="*/ 295731 h 700110"/>
                <a:gd name="connsiteX2078" fmla="*/ 302684 w 701227"/>
                <a:gd name="connsiteY2078" fmla="*/ 295731 h 700110"/>
                <a:gd name="connsiteX2079" fmla="*/ 302684 w 701227"/>
                <a:gd name="connsiteY2079" fmla="*/ 295731 h 700110"/>
                <a:gd name="connsiteX2080" fmla="*/ 289322 w 701227"/>
                <a:gd name="connsiteY2080" fmla="*/ 377678 h 700110"/>
                <a:gd name="connsiteX2081" fmla="*/ 291646 w 701227"/>
                <a:gd name="connsiteY2081" fmla="*/ 387558 h 700110"/>
                <a:gd name="connsiteX2082" fmla="*/ 281188 w 701227"/>
                <a:gd name="connsiteY2082" fmla="*/ 392208 h 700110"/>
                <a:gd name="connsiteX2083" fmla="*/ 277703 w 701227"/>
                <a:gd name="connsiteY2083" fmla="*/ 380003 h 700110"/>
                <a:gd name="connsiteX2084" fmla="*/ 289322 w 701227"/>
                <a:gd name="connsiteY2084" fmla="*/ 377678 h 700110"/>
                <a:gd name="connsiteX2085" fmla="*/ 289322 w 701227"/>
                <a:gd name="connsiteY2085" fmla="*/ 377678 h 700110"/>
                <a:gd name="connsiteX2086" fmla="*/ 289322 w 701227"/>
                <a:gd name="connsiteY2086" fmla="*/ 377678 h 700110"/>
                <a:gd name="connsiteX2087" fmla="*/ 290484 w 701227"/>
                <a:gd name="connsiteY2087" fmla="*/ 318978 h 700110"/>
                <a:gd name="connsiteX2088" fmla="*/ 293389 w 701227"/>
                <a:gd name="connsiteY2088" fmla="*/ 328859 h 700110"/>
                <a:gd name="connsiteX2089" fmla="*/ 284093 w 701227"/>
                <a:gd name="connsiteY2089" fmla="*/ 331765 h 700110"/>
                <a:gd name="connsiteX2090" fmla="*/ 280026 w 701227"/>
                <a:gd name="connsiteY2090" fmla="*/ 321884 h 700110"/>
                <a:gd name="connsiteX2091" fmla="*/ 290484 w 701227"/>
                <a:gd name="connsiteY2091" fmla="*/ 318978 h 700110"/>
                <a:gd name="connsiteX2092" fmla="*/ 290484 w 701227"/>
                <a:gd name="connsiteY2092" fmla="*/ 318978 h 700110"/>
                <a:gd name="connsiteX2093" fmla="*/ 290484 w 701227"/>
                <a:gd name="connsiteY2093" fmla="*/ 318978 h 700110"/>
                <a:gd name="connsiteX2094" fmla="*/ 278284 w 701227"/>
                <a:gd name="connsiteY2094" fmla="*/ 342226 h 700110"/>
                <a:gd name="connsiteX2095" fmla="*/ 281188 w 701227"/>
                <a:gd name="connsiteY2095" fmla="*/ 352106 h 700110"/>
                <a:gd name="connsiteX2096" fmla="*/ 271312 w 701227"/>
                <a:gd name="connsiteY2096" fmla="*/ 356174 h 700110"/>
                <a:gd name="connsiteX2097" fmla="*/ 266664 w 701227"/>
                <a:gd name="connsiteY2097" fmla="*/ 344550 h 700110"/>
                <a:gd name="connsiteX2098" fmla="*/ 278284 w 701227"/>
                <a:gd name="connsiteY2098" fmla="*/ 342226 h 700110"/>
                <a:gd name="connsiteX2099" fmla="*/ 278284 w 701227"/>
                <a:gd name="connsiteY2099" fmla="*/ 342226 h 700110"/>
                <a:gd name="connsiteX2100" fmla="*/ 278284 w 701227"/>
                <a:gd name="connsiteY2100" fmla="*/ 342226 h 700110"/>
                <a:gd name="connsiteX2101" fmla="*/ 493822 w 701227"/>
                <a:gd name="connsiteY2101" fmla="*/ 174263 h 700110"/>
                <a:gd name="connsiteX2102" fmla="*/ 504861 w 701227"/>
                <a:gd name="connsiteY2102" fmla="*/ 185887 h 700110"/>
                <a:gd name="connsiteX2103" fmla="*/ 487432 w 701227"/>
                <a:gd name="connsiteY2103" fmla="*/ 187049 h 700110"/>
                <a:gd name="connsiteX2104" fmla="*/ 493822 w 701227"/>
                <a:gd name="connsiteY2104" fmla="*/ 174263 h 700110"/>
                <a:gd name="connsiteX2105" fmla="*/ 493822 w 701227"/>
                <a:gd name="connsiteY2105" fmla="*/ 174263 h 700110"/>
                <a:gd name="connsiteX2106" fmla="*/ 515318 w 701227"/>
                <a:gd name="connsiteY2106" fmla="*/ 99290 h 700110"/>
                <a:gd name="connsiteX2107" fmla="*/ 504280 w 701227"/>
                <a:gd name="connsiteY2107" fmla="*/ 104520 h 700110"/>
                <a:gd name="connsiteX2108" fmla="*/ 515318 w 701227"/>
                <a:gd name="connsiteY2108" fmla="*/ 99290 h 700110"/>
                <a:gd name="connsiteX2109" fmla="*/ 515318 w 701227"/>
                <a:gd name="connsiteY2109" fmla="*/ 99290 h 700110"/>
                <a:gd name="connsiteX2110" fmla="*/ 442117 w 701227"/>
                <a:gd name="connsiteY2110" fmla="*/ 622939 h 700110"/>
                <a:gd name="connsiteX2111" fmla="*/ 443859 w 701227"/>
                <a:gd name="connsiteY2111" fmla="*/ 632238 h 700110"/>
                <a:gd name="connsiteX2112" fmla="*/ 433402 w 701227"/>
                <a:gd name="connsiteY2112" fmla="*/ 631076 h 700110"/>
                <a:gd name="connsiteX2113" fmla="*/ 442117 w 701227"/>
                <a:gd name="connsiteY2113" fmla="*/ 622939 h 700110"/>
                <a:gd name="connsiteX2114" fmla="*/ 442117 w 701227"/>
                <a:gd name="connsiteY2114" fmla="*/ 622939 h 700110"/>
                <a:gd name="connsiteX2115" fmla="*/ 462450 w 701227"/>
                <a:gd name="connsiteY2115" fmla="*/ 482292 h 700110"/>
                <a:gd name="connsiteX2116" fmla="*/ 448507 w 701227"/>
                <a:gd name="connsiteY2116" fmla="*/ 478223 h 700110"/>
                <a:gd name="connsiteX2117" fmla="*/ 447926 w 701227"/>
                <a:gd name="connsiteY2117" fmla="*/ 496821 h 700110"/>
                <a:gd name="connsiteX2118" fmla="*/ 462450 w 701227"/>
                <a:gd name="connsiteY2118" fmla="*/ 482292 h 700110"/>
                <a:gd name="connsiteX2119" fmla="*/ 462450 w 701227"/>
                <a:gd name="connsiteY2119" fmla="*/ 482292 h 700110"/>
                <a:gd name="connsiteX2120" fmla="*/ 493242 w 701227"/>
                <a:gd name="connsiteY2120" fmla="*/ 263184 h 700110"/>
                <a:gd name="connsiteX2121" fmla="*/ 477555 w 701227"/>
                <a:gd name="connsiteY2121" fmla="*/ 275970 h 700110"/>
                <a:gd name="connsiteX2122" fmla="*/ 475232 w 701227"/>
                <a:gd name="connsiteY2122" fmla="*/ 256791 h 700110"/>
                <a:gd name="connsiteX2123" fmla="*/ 493242 w 701227"/>
                <a:gd name="connsiteY2123" fmla="*/ 263184 h 700110"/>
                <a:gd name="connsiteX2124" fmla="*/ 493242 w 701227"/>
                <a:gd name="connsiteY2124" fmla="*/ 263184 h 700110"/>
                <a:gd name="connsiteX2125" fmla="*/ 477555 w 701227"/>
                <a:gd name="connsiteY2125" fmla="*/ 400345 h 700110"/>
                <a:gd name="connsiteX2126" fmla="*/ 470584 w 701227"/>
                <a:gd name="connsiteY2126" fmla="*/ 418361 h 700110"/>
                <a:gd name="connsiteX2127" fmla="*/ 457222 w 701227"/>
                <a:gd name="connsiteY2127" fmla="*/ 400926 h 700110"/>
                <a:gd name="connsiteX2128" fmla="*/ 477555 w 701227"/>
                <a:gd name="connsiteY2128" fmla="*/ 400345 h 700110"/>
                <a:gd name="connsiteX2129" fmla="*/ 477555 w 701227"/>
                <a:gd name="connsiteY2129" fmla="*/ 400345 h 700110"/>
                <a:gd name="connsiteX2130" fmla="*/ 437469 w 701227"/>
                <a:gd name="connsiteY2130" fmla="*/ 683963 h 700110"/>
                <a:gd name="connsiteX2131" fmla="*/ 440955 w 701227"/>
                <a:gd name="connsiteY2131" fmla="*/ 687450 h 700110"/>
                <a:gd name="connsiteX2132" fmla="*/ 439212 w 701227"/>
                <a:gd name="connsiteY2132" fmla="*/ 688613 h 700110"/>
                <a:gd name="connsiteX2133" fmla="*/ 435726 w 701227"/>
                <a:gd name="connsiteY2133" fmla="*/ 689775 h 700110"/>
                <a:gd name="connsiteX2134" fmla="*/ 432821 w 701227"/>
                <a:gd name="connsiteY2134" fmla="*/ 686869 h 700110"/>
                <a:gd name="connsiteX2135" fmla="*/ 437469 w 701227"/>
                <a:gd name="connsiteY2135" fmla="*/ 683963 h 700110"/>
                <a:gd name="connsiteX2136" fmla="*/ 437469 w 701227"/>
                <a:gd name="connsiteY2136" fmla="*/ 683963 h 700110"/>
                <a:gd name="connsiteX2137" fmla="*/ 460708 w 701227"/>
                <a:gd name="connsiteY2137" fmla="*/ 543316 h 700110"/>
                <a:gd name="connsiteX2138" fmla="*/ 453736 w 701227"/>
                <a:gd name="connsiteY2138" fmla="*/ 555521 h 700110"/>
                <a:gd name="connsiteX2139" fmla="*/ 445021 w 701227"/>
                <a:gd name="connsiteY2139" fmla="*/ 540992 h 700110"/>
                <a:gd name="connsiteX2140" fmla="*/ 460708 w 701227"/>
                <a:gd name="connsiteY2140" fmla="*/ 543316 h 700110"/>
                <a:gd name="connsiteX2141" fmla="*/ 460708 w 701227"/>
                <a:gd name="connsiteY2141" fmla="*/ 543316 h 700110"/>
                <a:gd name="connsiteX2142" fmla="*/ 478137 w 701227"/>
                <a:gd name="connsiteY2142" fmla="*/ 313167 h 700110"/>
                <a:gd name="connsiteX2143" fmla="*/ 468260 w 701227"/>
                <a:gd name="connsiteY2143" fmla="*/ 323047 h 700110"/>
                <a:gd name="connsiteX2144" fmla="*/ 475232 w 701227"/>
                <a:gd name="connsiteY2144" fmla="*/ 335252 h 700110"/>
                <a:gd name="connsiteX2145" fmla="*/ 492661 w 701227"/>
                <a:gd name="connsiteY2145" fmla="*/ 327696 h 700110"/>
                <a:gd name="connsiteX2146" fmla="*/ 478137 w 701227"/>
                <a:gd name="connsiteY2146" fmla="*/ 313167 h 700110"/>
                <a:gd name="connsiteX2147" fmla="*/ 478137 w 701227"/>
                <a:gd name="connsiteY2147" fmla="*/ 313167 h 700110"/>
                <a:gd name="connsiteX2148" fmla="*/ 504861 w 701227"/>
                <a:gd name="connsiteY2148" fmla="*/ 239937 h 700110"/>
                <a:gd name="connsiteX2149" fmla="*/ 488013 w 701227"/>
                <a:gd name="connsiteY2149" fmla="*/ 234125 h 700110"/>
                <a:gd name="connsiteX2150" fmla="*/ 489756 w 701227"/>
                <a:gd name="connsiteY2150" fmla="*/ 251561 h 700110"/>
                <a:gd name="connsiteX2151" fmla="*/ 504861 w 701227"/>
                <a:gd name="connsiteY2151" fmla="*/ 239937 h 700110"/>
                <a:gd name="connsiteX2152" fmla="*/ 504861 w 701227"/>
                <a:gd name="connsiteY2152" fmla="*/ 239937 h 700110"/>
                <a:gd name="connsiteX2153" fmla="*/ 515318 w 701227"/>
                <a:gd name="connsiteY2153" fmla="*/ 156246 h 700110"/>
                <a:gd name="connsiteX2154" fmla="*/ 504280 w 701227"/>
                <a:gd name="connsiteY2154" fmla="*/ 167870 h 700110"/>
                <a:gd name="connsiteX2155" fmla="*/ 503118 w 701227"/>
                <a:gd name="connsiteY2155" fmla="*/ 153921 h 700110"/>
                <a:gd name="connsiteX2156" fmla="*/ 515318 w 701227"/>
                <a:gd name="connsiteY2156" fmla="*/ 156246 h 700110"/>
                <a:gd name="connsiteX2157" fmla="*/ 515318 w 701227"/>
                <a:gd name="connsiteY2157" fmla="*/ 156246 h 700110"/>
                <a:gd name="connsiteX2158" fmla="*/ 522871 w 701227"/>
                <a:gd name="connsiteY2158" fmla="*/ 73137 h 700110"/>
                <a:gd name="connsiteX2159" fmla="*/ 526357 w 701227"/>
                <a:gd name="connsiteY2159" fmla="*/ 81273 h 700110"/>
                <a:gd name="connsiteX2160" fmla="*/ 517061 w 701227"/>
                <a:gd name="connsiteY2160" fmla="*/ 78367 h 700110"/>
                <a:gd name="connsiteX2161" fmla="*/ 522871 w 701227"/>
                <a:gd name="connsiteY2161" fmla="*/ 73137 h 700110"/>
                <a:gd name="connsiteX2162" fmla="*/ 522871 w 701227"/>
                <a:gd name="connsiteY2162" fmla="*/ 73137 h 700110"/>
                <a:gd name="connsiteX2163" fmla="*/ 457222 w 701227"/>
                <a:gd name="connsiteY2163" fmla="*/ 602597 h 700110"/>
                <a:gd name="connsiteX2164" fmla="*/ 446764 w 701227"/>
                <a:gd name="connsiteY2164" fmla="*/ 610153 h 700110"/>
                <a:gd name="connsiteX2165" fmla="*/ 447345 w 701227"/>
                <a:gd name="connsiteY2165" fmla="*/ 598529 h 700110"/>
                <a:gd name="connsiteX2166" fmla="*/ 457222 w 701227"/>
                <a:gd name="connsiteY2166" fmla="*/ 602597 h 700110"/>
                <a:gd name="connsiteX2167" fmla="*/ 457222 w 701227"/>
                <a:gd name="connsiteY2167" fmla="*/ 602597 h 700110"/>
                <a:gd name="connsiteX2168" fmla="*/ 476975 w 701227"/>
                <a:gd name="connsiteY2168" fmla="*/ 463113 h 700110"/>
                <a:gd name="connsiteX2169" fmla="*/ 459546 w 701227"/>
                <a:gd name="connsiteY2169" fmla="*/ 455557 h 700110"/>
                <a:gd name="connsiteX2170" fmla="*/ 460126 w 701227"/>
                <a:gd name="connsiteY2170" fmla="*/ 473574 h 700110"/>
                <a:gd name="connsiteX2171" fmla="*/ 476975 w 701227"/>
                <a:gd name="connsiteY2171" fmla="*/ 463113 h 700110"/>
                <a:gd name="connsiteX2172" fmla="*/ 476975 w 701227"/>
                <a:gd name="connsiteY2172" fmla="*/ 463113 h 700110"/>
                <a:gd name="connsiteX2173" fmla="*/ 490918 w 701227"/>
                <a:gd name="connsiteY2173" fmla="*/ 378841 h 700110"/>
                <a:gd name="connsiteX2174" fmla="*/ 474651 w 701227"/>
                <a:gd name="connsiteY2174" fmla="*/ 393370 h 700110"/>
                <a:gd name="connsiteX2175" fmla="*/ 472327 w 701227"/>
                <a:gd name="connsiteY2175" fmla="*/ 373610 h 700110"/>
                <a:gd name="connsiteX2176" fmla="*/ 490918 w 701227"/>
                <a:gd name="connsiteY2176" fmla="*/ 378841 h 700110"/>
                <a:gd name="connsiteX2177" fmla="*/ 490918 w 701227"/>
                <a:gd name="connsiteY2177" fmla="*/ 378841 h 700110"/>
                <a:gd name="connsiteX2178" fmla="*/ 453155 w 701227"/>
                <a:gd name="connsiteY2178" fmla="*/ 661878 h 700110"/>
                <a:gd name="connsiteX2179" fmla="*/ 447345 w 701227"/>
                <a:gd name="connsiteY2179" fmla="*/ 667690 h 700110"/>
                <a:gd name="connsiteX2180" fmla="*/ 445602 w 701227"/>
                <a:gd name="connsiteY2180" fmla="*/ 661297 h 700110"/>
                <a:gd name="connsiteX2181" fmla="*/ 453155 w 701227"/>
                <a:gd name="connsiteY2181" fmla="*/ 661878 h 700110"/>
                <a:gd name="connsiteX2182" fmla="*/ 453155 w 701227"/>
                <a:gd name="connsiteY2182" fmla="*/ 661878 h 700110"/>
                <a:gd name="connsiteX2183" fmla="*/ 473489 w 701227"/>
                <a:gd name="connsiteY2183" fmla="*/ 518906 h 700110"/>
                <a:gd name="connsiteX2184" fmla="*/ 456641 w 701227"/>
                <a:gd name="connsiteY2184" fmla="*/ 518325 h 700110"/>
                <a:gd name="connsiteX2185" fmla="*/ 466517 w 701227"/>
                <a:gd name="connsiteY2185" fmla="*/ 532274 h 700110"/>
                <a:gd name="connsiteX2186" fmla="*/ 473489 w 701227"/>
                <a:gd name="connsiteY2186" fmla="*/ 518906 h 700110"/>
                <a:gd name="connsiteX2187" fmla="*/ 473489 w 701227"/>
                <a:gd name="connsiteY2187" fmla="*/ 518906 h 700110"/>
                <a:gd name="connsiteX2188" fmla="*/ 498470 w 701227"/>
                <a:gd name="connsiteY2188" fmla="*/ 291082 h 700110"/>
                <a:gd name="connsiteX2189" fmla="*/ 482203 w 701227"/>
                <a:gd name="connsiteY2189" fmla="*/ 303867 h 700110"/>
                <a:gd name="connsiteX2190" fmla="*/ 491499 w 701227"/>
                <a:gd name="connsiteY2190" fmla="*/ 313167 h 700110"/>
                <a:gd name="connsiteX2191" fmla="*/ 503699 w 701227"/>
                <a:gd name="connsiteY2191" fmla="*/ 306773 h 700110"/>
                <a:gd name="connsiteX2192" fmla="*/ 498470 w 701227"/>
                <a:gd name="connsiteY2192" fmla="*/ 291082 h 700110"/>
                <a:gd name="connsiteX2193" fmla="*/ 498470 w 701227"/>
                <a:gd name="connsiteY2193" fmla="*/ 291082 h 700110"/>
                <a:gd name="connsiteX2194" fmla="*/ 526938 w 701227"/>
                <a:gd name="connsiteY2194" fmla="*/ 134742 h 700110"/>
                <a:gd name="connsiteX2195" fmla="*/ 520547 w 701227"/>
                <a:gd name="connsiteY2195" fmla="*/ 145204 h 700110"/>
                <a:gd name="connsiteX2196" fmla="*/ 516480 w 701227"/>
                <a:gd name="connsiteY2196" fmla="*/ 132417 h 700110"/>
                <a:gd name="connsiteX2197" fmla="*/ 526938 w 701227"/>
                <a:gd name="connsiteY2197" fmla="*/ 134742 h 700110"/>
                <a:gd name="connsiteX2198" fmla="*/ 526938 w 701227"/>
                <a:gd name="connsiteY2198" fmla="*/ 134742 h 700110"/>
                <a:gd name="connsiteX2199" fmla="*/ 536814 w 701227"/>
                <a:gd name="connsiteY2199" fmla="*/ 53376 h 700110"/>
                <a:gd name="connsiteX2200" fmla="*/ 533328 w 701227"/>
                <a:gd name="connsiteY2200" fmla="*/ 59769 h 700110"/>
                <a:gd name="connsiteX2201" fmla="*/ 529842 w 701227"/>
                <a:gd name="connsiteY2201" fmla="*/ 55120 h 700110"/>
                <a:gd name="connsiteX2202" fmla="*/ 536814 w 701227"/>
                <a:gd name="connsiteY2202" fmla="*/ 53376 h 700110"/>
                <a:gd name="connsiteX2203" fmla="*/ 536814 w 701227"/>
                <a:gd name="connsiteY2203" fmla="*/ 53376 h 700110"/>
                <a:gd name="connsiteX2204" fmla="*/ 517061 w 701227"/>
                <a:gd name="connsiteY2204" fmla="*/ 217852 h 700110"/>
                <a:gd name="connsiteX2205" fmla="*/ 505442 w 701227"/>
                <a:gd name="connsiteY2205" fmla="*/ 228895 h 700110"/>
                <a:gd name="connsiteX2206" fmla="*/ 501375 w 701227"/>
                <a:gd name="connsiteY2206" fmla="*/ 212040 h 700110"/>
                <a:gd name="connsiteX2207" fmla="*/ 517061 w 701227"/>
                <a:gd name="connsiteY2207" fmla="*/ 217852 h 700110"/>
                <a:gd name="connsiteX2208" fmla="*/ 517061 w 701227"/>
                <a:gd name="connsiteY2208" fmla="*/ 217852 h 700110"/>
                <a:gd name="connsiteX2209" fmla="*/ 469422 w 701227"/>
                <a:gd name="connsiteY2209" fmla="*/ 578187 h 700110"/>
                <a:gd name="connsiteX2210" fmla="*/ 457803 w 701227"/>
                <a:gd name="connsiteY2210" fmla="*/ 577025 h 700110"/>
                <a:gd name="connsiteX2211" fmla="*/ 465355 w 701227"/>
                <a:gd name="connsiteY2211" fmla="*/ 589811 h 700110"/>
                <a:gd name="connsiteX2212" fmla="*/ 469422 w 701227"/>
                <a:gd name="connsiteY2212" fmla="*/ 578187 h 700110"/>
                <a:gd name="connsiteX2213" fmla="*/ 469422 w 701227"/>
                <a:gd name="connsiteY2213" fmla="*/ 578187 h 700110"/>
                <a:gd name="connsiteX2214" fmla="*/ 488013 w 701227"/>
                <a:gd name="connsiteY2214" fmla="*/ 436378 h 700110"/>
                <a:gd name="connsiteX2215" fmla="*/ 478717 w 701227"/>
                <a:gd name="connsiteY2215" fmla="*/ 452651 h 700110"/>
                <a:gd name="connsiteX2216" fmla="*/ 468841 w 701227"/>
                <a:gd name="connsiteY2216" fmla="*/ 435216 h 700110"/>
                <a:gd name="connsiteX2217" fmla="*/ 488013 w 701227"/>
                <a:gd name="connsiteY2217" fmla="*/ 436378 h 700110"/>
                <a:gd name="connsiteX2218" fmla="*/ 488013 w 701227"/>
                <a:gd name="connsiteY2218" fmla="*/ 436378 h 700110"/>
                <a:gd name="connsiteX2219" fmla="*/ 503118 w 701227"/>
                <a:gd name="connsiteY2219" fmla="*/ 356174 h 700110"/>
                <a:gd name="connsiteX2220" fmla="*/ 488594 w 701227"/>
                <a:gd name="connsiteY2220" fmla="*/ 370704 h 700110"/>
                <a:gd name="connsiteX2221" fmla="*/ 483946 w 701227"/>
                <a:gd name="connsiteY2221" fmla="*/ 350944 h 700110"/>
                <a:gd name="connsiteX2222" fmla="*/ 503118 w 701227"/>
                <a:gd name="connsiteY2222" fmla="*/ 356174 h 700110"/>
                <a:gd name="connsiteX2223" fmla="*/ 503118 w 701227"/>
                <a:gd name="connsiteY2223" fmla="*/ 356174 h 700110"/>
                <a:gd name="connsiteX2224" fmla="*/ 538557 w 701227"/>
                <a:gd name="connsiteY2224" fmla="*/ 111495 h 700110"/>
                <a:gd name="connsiteX2225" fmla="*/ 528100 w 701227"/>
                <a:gd name="connsiteY2225" fmla="*/ 117307 h 700110"/>
                <a:gd name="connsiteX2226" fmla="*/ 538557 w 701227"/>
                <a:gd name="connsiteY2226" fmla="*/ 111495 h 700110"/>
                <a:gd name="connsiteX2227" fmla="*/ 538557 w 701227"/>
                <a:gd name="connsiteY2227" fmla="*/ 111495 h 700110"/>
                <a:gd name="connsiteX2228" fmla="*/ 486270 w 701227"/>
                <a:gd name="connsiteY2228" fmla="*/ 496240 h 700110"/>
                <a:gd name="connsiteX2229" fmla="*/ 475232 w 701227"/>
                <a:gd name="connsiteY2229" fmla="*/ 509608 h 700110"/>
                <a:gd name="connsiteX2230" fmla="*/ 468841 w 701227"/>
                <a:gd name="connsiteY2230" fmla="*/ 493915 h 700110"/>
                <a:gd name="connsiteX2231" fmla="*/ 486270 w 701227"/>
                <a:gd name="connsiteY2231" fmla="*/ 496240 h 700110"/>
                <a:gd name="connsiteX2232" fmla="*/ 486270 w 701227"/>
                <a:gd name="connsiteY2232" fmla="*/ 496240 h 700110"/>
                <a:gd name="connsiteX2233" fmla="*/ 507185 w 701227"/>
                <a:gd name="connsiteY2233" fmla="*/ 266672 h 700110"/>
                <a:gd name="connsiteX2234" fmla="*/ 496146 w 701227"/>
                <a:gd name="connsiteY2234" fmla="*/ 273065 h 700110"/>
                <a:gd name="connsiteX2235" fmla="*/ 508928 w 701227"/>
                <a:gd name="connsiteY2235" fmla="*/ 288757 h 700110"/>
                <a:gd name="connsiteX2236" fmla="*/ 517061 w 701227"/>
                <a:gd name="connsiteY2236" fmla="*/ 279458 h 700110"/>
                <a:gd name="connsiteX2237" fmla="*/ 507185 w 701227"/>
                <a:gd name="connsiteY2237" fmla="*/ 266672 h 700110"/>
                <a:gd name="connsiteX2238" fmla="*/ 507185 w 701227"/>
                <a:gd name="connsiteY2238" fmla="*/ 266672 h 700110"/>
                <a:gd name="connsiteX2239" fmla="*/ 528100 w 701227"/>
                <a:gd name="connsiteY2239" fmla="*/ 194604 h 700110"/>
                <a:gd name="connsiteX2240" fmla="*/ 515899 w 701227"/>
                <a:gd name="connsiteY2240" fmla="*/ 188211 h 700110"/>
                <a:gd name="connsiteX2241" fmla="*/ 513575 w 701227"/>
                <a:gd name="connsiteY2241" fmla="*/ 202741 h 700110"/>
                <a:gd name="connsiteX2242" fmla="*/ 528100 w 701227"/>
                <a:gd name="connsiteY2242" fmla="*/ 194604 h 700110"/>
                <a:gd name="connsiteX2243" fmla="*/ 528100 w 701227"/>
                <a:gd name="connsiteY2243" fmla="*/ 194604 h 700110"/>
                <a:gd name="connsiteX2244" fmla="*/ 466517 w 701227"/>
                <a:gd name="connsiteY2244" fmla="*/ 640374 h 700110"/>
                <a:gd name="connsiteX2245" fmla="*/ 458384 w 701227"/>
                <a:gd name="connsiteY2245" fmla="*/ 645024 h 700110"/>
                <a:gd name="connsiteX2246" fmla="*/ 459546 w 701227"/>
                <a:gd name="connsiteY2246" fmla="*/ 635725 h 700110"/>
                <a:gd name="connsiteX2247" fmla="*/ 466517 w 701227"/>
                <a:gd name="connsiteY2247" fmla="*/ 640374 h 700110"/>
                <a:gd name="connsiteX2248" fmla="*/ 466517 w 701227"/>
                <a:gd name="connsiteY2248" fmla="*/ 640374 h 700110"/>
                <a:gd name="connsiteX2249" fmla="*/ 501375 w 701227"/>
                <a:gd name="connsiteY2249" fmla="*/ 415455 h 700110"/>
                <a:gd name="connsiteX2250" fmla="*/ 484527 w 701227"/>
                <a:gd name="connsiteY2250" fmla="*/ 427660 h 700110"/>
                <a:gd name="connsiteX2251" fmla="*/ 484527 w 701227"/>
                <a:gd name="connsiteY2251" fmla="*/ 408481 h 700110"/>
                <a:gd name="connsiteX2252" fmla="*/ 501375 w 701227"/>
                <a:gd name="connsiteY2252" fmla="*/ 415455 h 700110"/>
                <a:gd name="connsiteX2253" fmla="*/ 501375 w 701227"/>
                <a:gd name="connsiteY2253" fmla="*/ 415455 h 700110"/>
                <a:gd name="connsiteX2254" fmla="*/ 482203 w 701227"/>
                <a:gd name="connsiteY2254" fmla="*/ 554359 h 700110"/>
                <a:gd name="connsiteX2255" fmla="*/ 477555 w 701227"/>
                <a:gd name="connsiteY2255" fmla="*/ 566564 h 700110"/>
                <a:gd name="connsiteX2256" fmla="*/ 467679 w 701227"/>
                <a:gd name="connsiteY2256" fmla="*/ 556102 h 700110"/>
                <a:gd name="connsiteX2257" fmla="*/ 482203 w 701227"/>
                <a:gd name="connsiteY2257" fmla="*/ 554359 h 700110"/>
                <a:gd name="connsiteX2258" fmla="*/ 482203 w 701227"/>
                <a:gd name="connsiteY2258" fmla="*/ 554359 h 700110"/>
                <a:gd name="connsiteX2259" fmla="*/ 514156 w 701227"/>
                <a:gd name="connsiteY2259" fmla="*/ 331765 h 700110"/>
                <a:gd name="connsiteX2260" fmla="*/ 504861 w 701227"/>
                <a:gd name="connsiteY2260" fmla="*/ 348038 h 700110"/>
                <a:gd name="connsiteX2261" fmla="*/ 494404 w 701227"/>
                <a:gd name="connsiteY2261" fmla="*/ 330021 h 700110"/>
                <a:gd name="connsiteX2262" fmla="*/ 514156 w 701227"/>
                <a:gd name="connsiteY2262" fmla="*/ 331765 h 700110"/>
                <a:gd name="connsiteX2263" fmla="*/ 514156 w 701227"/>
                <a:gd name="connsiteY2263" fmla="*/ 331765 h 700110"/>
                <a:gd name="connsiteX2264" fmla="*/ 522871 w 701227"/>
                <a:gd name="connsiteY2264" fmla="*/ 245749 h 700110"/>
                <a:gd name="connsiteX2265" fmla="*/ 525776 w 701227"/>
                <a:gd name="connsiteY2265" fmla="*/ 260278 h 700110"/>
                <a:gd name="connsiteX2266" fmla="*/ 516480 w 701227"/>
                <a:gd name="connsiteY2266" fmla="*/ 264928 h 700110"/>
                <a:gd name="connsiteX2267" fmla="*/ 507766 w 701227"/>
                <a:gd name="connsiteY2267" fmla="*/ 255629 h 700110"/>
                <a:gd name="connsiteX2268" fmla="*/ 522871 w 701227"/>
                <a:gd name="connsiteY2268" fmla="*/ 245749 h 700110"/>
                <a:gd name="connsiteX2269" fmla="*/ 522871 w 701227"/>
                <a:gd name="connsiteY2269" fmla="*/ 245749 h 700110"/>
                <a:gd name="connsiteX2270" fmla="*/ 532747 w 701227"/>
                <a:gd name="connsiteY2270" fmla="*/ 164964 h 700110"/>
                <a:gd name="connsiteX2271" fmla="*/ 540300 w 701227"/>
                <a:gd name="connsiteY2271" fmla="*/ 171357 h 700110"/>
                <a:gd name="connsiteX2272" fmla="*/ 539138 w 701227"/>
                <a:gd name="connsiteY2272" fmla="*/ 177169 h 700110"/>
                <a:gd name="connsiteX2273" fmla="*/ 525195 w 701227"/>
                <a:gd name="connsiteY2273" fmla="*/ 177169 h 700110"/>
                <a:gd name="connsiteX2274" fmla="*/ 532747 w 701227"/>
                <a:gd name="connsiteY2274" fmla="*/ 164964 h 700110"/>
                <a:gd name="connsiteX2275" fmla="*/ 532747 w 701227"/>
                <a:gd name="connsiteY2275" fmla="*/ 164964 h 700110"/>
                <a:gd name="connsiteX2276" fmla="*/ 546109 w 701227"/>
                <a:gd name="connsiteY2276" fmla="*/ 85341 h 700110"/>
                <a:gd name="connsiteX2277" fmla="*/ 549596 w 701227"/>
                <a:gd name="connsiteY2277" fmla="*/ 93478 h 700110"/>
                <a:gd name="connsiteX2278" fmla="*/ 541462 w 701227"/>
                <a:gd name="connsiteY2278" fmla="*/ 92897 h 700110"/>
                <a:gd name="connsiteX2279" fmla="*/ 546109 w 701227"/>
                <a:gd name="connsiteY2279" fmla="*/ 85341 h 700110"/>
                <a:gd name="connsiteX2280" fmla="*/ 546109 w 701227"/>
                <a:gd name="connsiteY2280" fmla="*/ 85341 h 700110"/>
                <a:gd name="connsiteX2281" fmla="*/ 479298 w 701227"/>
                <a:gd name="connsiteY2281" fmla="*/ 614802 h 700110"/>
                <a:gd name="connsiteX2282" fmla="*/ 468841 w 701227"/>
                <a:gd name="connsiteY2282" fmla="*/ 620614 h 700110"/>
                <a:gd name="connsiteX2283" fmla="*/ 479298 w 701227"/>
                <a:gd name="connsiteY2283" fmla="*/ 614802 h 700110"/>
                <a:gd name="connsiteX2284" fmla="*/ 479298 w 701227"/>
                <a:gd name="connsiteY2284" fmla="*/ 614802 h 700110"/>
                <a:gd name="connsiteX2285" fmla="*/ 499051 w 701227"/>
                <a:gd name="connsiteY2285" fmla="*/ 473574 h 700110"/>
                <a:gd name="connsiteX2286" fmla="*/ 489756 w 701227"/>
                <a:gd name="connsiteY2286" fmla="*/ 487522 h 700110"/>
                <a:gd name="connsiteX2287" fmla="*/ 482203 w 701227"/>
                <a:gd name="connsiteY2287" fmla="*/ 470087 h 700110"/>
                <a:gd name="connsiteX2288" fmla="*/ 499051 w 701227"/>
                <a:gd name="connsiteY2288" fmla="*/ 473574 h 700110"/>
                <a:gd name="connsiteX2289" fmla="*/ 499051 w 701227"/>
                <a:gd name="connsiteY2289" fmla="*/ 473574 h 700110"/>
                <a:gd name="connsiteX2290" fmla="*/ 513575 w 701227"/>
                <a:gd name="connsiteY2290" fmla="*/ 392789 h 700110"/>
                <a:gd name="connsiteX2291" fmla="*/ 497308 w 701227"/>
                <a:gd name="connsiteY2291" fmla="*/ 385815 h 700110"/>
                <a:gd name="connsiteX2292" fmla="*/ 497889 w 701227"/>
                <a:gd name="connsiteY2292" fmla="*/ 405575 h 700110"/>
                <a:gd name="connsiteX2293" fmla="*/ 513575 w 701227"/>
                <a:gd name="connsiteY2293" fmla="*/ 392789 h 700110"/>
                <a:gd name="connsiteX2294" fmla="*/ 513575 w 701227"/>
                <a:gd name="connsiteY2294" fmla="*/ 392789 h 700110"/>
                <a:gd name="connsiteX2295" fmla="*/ 475232 w 701227"/>
                <a:gd name="connsiteY2295" fmla="*/ 674665 h 700110"/>
                <a:gd name="connsiteX2296" fmla="*/ 475232 w 701227"/>
                <a:gd name="connsiteY2296" fmla="*/ 676989 h 700110"/>
                <a:gd name="connsiteX2297" fmla="*/ 470584 w 701227"/>
                <a:gd name="connsiteY2297" fmla="*/ 678733 h 700110"/>
                <a:gd name="connsiteX2298" fmla="*/ 469422 w 701227"/>
                <a:gd name="connsiteY2298" fmla="*/ 676989 h 700110"/>
                <a:gd name="connsiteX2299" fmla="*/ 475232 w 701227"/>
                <a:gd name="connsiteY2299" fmla="*/ 674665 h 700110"/>
                <a:gd name="connsiteX2300" fmla="*/ 475232 w 701227"/>
                <a:gd name="connsiteY2300" fmla="*/ 674665 h 700110"/>
                <a:gd name="connsiteX2301" fmla="*/ 495566 w 701227"/>
                <a:gd name="connsiteY2301" fmla="*/ 531111 h 700110"/>
                <a:gd name="connsiteX2302" fmla="*/ 487432 w 701227"/>
                <a:gd name="connsiteY2302" fmla="*/ 543898 h 700110"/>
                <a:gd name="connsiteX2303" fmla="*/ 479879 w 701227"/>
                <a:gd name="connsiteY2303" fmla="*/ 531693 h 700110"/>
                <a:gd name="connsiteX2304" fmla="*/ 495566 w 701227"/>
                <a:gd name="connsiteY2304" fmla="*/ 531111 h 700110"/>
                <a:gd name="connsiteX2305" fmla="*/ 495566 w 701227"/>
                <a:gd name="connsiteY2305" fmla="*/ 531111 h 700110"/>
                <a:gd name="connsiteX2306" fmla="*/ 526938 w 701227"/>
                <a:gd name="connsiteY2306" fmla="*/ 310842 h 700110"/>
                <a:gd name="connsiteX2307" fmla="*/ 510090 w 701227"/>
                <a:gd name="connsiteY2307" fmla="*/ 321884 h 700110"/>
                <a:gd name="connsiteX2308" fmla="*/ 512413 w 701227"/>
                <a:gd name="connsiteY2308" fmla="*/ 303286 h 700110"/>
                <a:gd name="connsiteX2309" fmla="*/ 526938 w 701227"/>
                <a:gd name="connsiteY2309" fmla="*/ 310842 h 700110"/>
                <a:gd name="connsiteX2310" fmla="*/ 526938 w 701227"/>
                <a:gd name="connsiteY2310" fmla="*/ 310842 h 700110"/>
                <a:gd name="connsiteX2311" fmla="*/ 550176 w 701227"/>
                <a:gd name="connsiteY2311" fmla="*/ 147528 h 700110"/>
                <a:gd name="connsiteX2312" fmla="*/ 546691 w 701227"/>
                <a:gd name="connsiteY2312" fmla="*/ 156246 h 700110"/>
                <a:gd name="connsiteX2313" fmla="*/ 537395 w 701227"/>
                <a:gd name="connsiteY2313" fmla="*/ 147528 h 700110"/>
                <a:gd name="connsiteX2314" fmla="*/ 550176 w 701227"/>
                <a:gd name="connsiteY2314" fmla="*/ 147528 h 700110"/>
                <a:gd name="connsiteX2315" fmla="*/ 550176 w 701227"/>
                <a:gd name="connsiteY2315" fmla="*/ 147528 h 700110"/>
                <a:gd name="connsiteX2316" fmla="*/ 560634 w 701227"/>
                <a:gd name="connsiteY2316" fmla="*/ 68487 h 700110"/>
                <a:gd name="connsiteX2317" fmla="*/ 554824 w 701227"/>
                <a:gd name="connsiteY2317" fmla="*/ 69068 h 700110"/>
                <a:gd name="connsiteX2318" fmla="*/ 556567 w 701227"/>
                <a:gd name="connsiteY2318" fmla="*/ 65000 h 700110"/>
                <a:gd name="connsiteX2319" fmla="*/ 560634 w 701227"/>
                <a:gd name="connsiteY2319" fmla="*/ 68487 h 700110"/>
                <a:gd name="connsiteX2320" fmla="*/ 560634 w 701227"/>
                <a:gd name="connsiteY2320" fmla="*/ 68487 h 700110"/>
                <a:gd name="connsiteX2321" fmla="*/ 539719 w 701227"/>
                <a:gd name="connsiteY2321" fmla="*/ 230057 h 700110"/>
                <a:gd name="connsiteX2322" fmla="*/ 524614 w 701227"/>
                <a:gd name="connsiteY2322" fmla="*/ 223664 h 700110"/>
                <a:gd name="connsiteX2323" fmla="*/ 526357 w 701227"/>
                <a:gd name="connsiteY2323" fmla="*/ 239356 h 700110"/>
                <a:gd name="connsiteX2324" fmla="*/ 539719 w 701227"/>
                <a:gd name="connsiteY2324" fmla="*/ 230057 h 700110"/>
                <a:gd name="connsiteX2325" fmla="*/ 539719 w 701227"/>
                <a:gd name="connsiteY2325" fmla="*/ 230057 h 700110"/>
                <a:gd name="connsiteX2326" fmla="*/ 511251 w 701227"/>
                <a:gd name="connsiteY2326" fmla="*/ 450908 h 700110"/>
                <a:gd name="connsiteX2327" fmla="*/ 494984 w 701227"/>
                <a:gd name="connsiteY2327" fmla="*/ 445677 h 700110"/>
                <a:gd name="connsiteX2328" fmla="*/ 498470 w 701227"/>
                <a:gd name="connsiteY2328" fmla="*/ 463694 h 700110"/>
                <a:gd name="connsiteX2329" fmla="*/ 511251 w 701227"/>
                <a:gd name="connsiteY2329" fmla="*/ 450908 h 700110"/>
                <a:gd name="connsiteX2330" fmla="*/ 511251 w 701227"/>
                <a:gd name="connsiteY2330" fmla="*/ 450908 h 700110"/>
                <a:gd name="connsiteX2331" fmla="*/ 492661 w 701227"/>
                <a:gd name="connsiteY2331" fmla="*/ 592717 h 700110"/>
                <a:gd name="connsiteX2332" fmla="*/ 479298 w 701227"/>
                <a:gd name="connsiteY2332" fmla="*/ 595623 h 700110"/>
                <a:gd name="connsiteX2333" fmla="*/ 492661 w 701227"/>
                <a:gd name="connsiteY2333" fmla="*/ 592717 h 700110"/>
                <a:gd name="connsiteX2334" fmla="*/ 492661 w 701227"/>
                <a:gd name="connsiteY2334" fmla="*/ 592717 h 700110"/>
                <a:gd name="connsiteX2335" fmla="*/ 525776 w 701227"/>
                <a:gd name="connsiteY2335" fmla="*/ 370123 h 700110"/>
                <a:gd name="connsiteX2336" fmla="*/ 509509 w 701227"/>
                <a:gd name="connsiteY2336" fmla="*/ 362567 h 700110"/>
                <a:gd name="connsiteX2337" fmla="*/ 508928 w 701227"/>
                <a:gd name="connsiteY2337" fmla="*/ 381165 h 700110"/>
                <a:gd name="connsiteX2338" fmla="*/ 525776 w 701227"/>
                <a:gd name="connsiteY2338" fmla="*/ 370123 h 700110"/>
                <a:gd name="connsiteX2339" fmla="*/ 525776 w 701227"/>
                <a:gd name="connsiteY2339" fmla="*/ 370123 h 700110"/>
                <a:gd name="connsiteX2340" fmla="*/ 482784 w 701227"/>
                <a:gd name="connsiteY2340" fmla="*/ 649092 h 700110"/>
                <a:gd name="connsiteX2341" fmla="*/ 490337 w 701227"/>
                <a:gd name="connsiteY2341" fmla="*/ 653161 h 700110"/>
                <a:gd name="connsiteX2342" fmla="*/ 484527 w 701227"/>
                <a:gd name="connsiteY2342" fmla="*/ 657810 h 700110"/>
                <a:gd name="connsiteX2343" fmla="*/ 482784 w 701227"/>
                <a:gd name="connsiteY2343" fmla="*/ 649092 h 700110"/>
                <a:gd name="connsiteX2344" fmla="*/ 482784 w 701227"/>
                <a:gd name="connsiteY2344" fmla="*/ 649092 h 700110"/>
                <a:gd name="connsiteX2345" fmla="*/ 508928 w 701227"/>
                <a:gd name="connsiteY2345" fmla="*/ 510189 h 700110"/>
                <a:gd name="connsiteX2346" fmla="*/ 495566 w 701227"/>
                <a:gd name="connsiteY2346" fmla="*/ 520069 h 700110"/>
                <a:gd name="connsiteX2347" fmla="*/ 493242 w 701227"/>
                <a:gd name="connsiteY2347" fmla="*/ 506702 h 700110"/>
                <a:gd name="connsiteX2348" fmla="*/ 508928 w 701227"/>
                <a:gd name="connsiteY2348" fmla="*/ 510189 h 700110"/>
                <a:gd name="connsiteX2349" fmla="*/ 508928 w 701227"/>
                <a:gd name="connsiteY2349" fmla="*/ 510189 h 700110"/>
                <a:gd name="connsiteX2350" fmla="*/ 524614 w 701227"/>
                <a:gd name="connsiteY2350" fmla="*/ 281201 h 700110"/>
                <a:gd name="connsiteX2351" fmla="*/ 539719 w 701227"/>
                <a:gd name="connsiteY2351" fmla="*/ 291663 h 700110"/>
                <a:gd name="connsiteX2352" fmla="*/ 524033 w 701227"/>
                <a:gd name="connsiteY2352" fmla="*/ 299799 h 700110"/>
                <a:gd name="connsiteX2353" fmla="*/ 524614 w 701227"/>
                <a:gd name="connsiteY2353" fmla="*/ 281201 h 700110"/>
                <a:gd name="connsiteX2354" fmla="*/ 524614 w 701227"/>
                <a:gd name="connsiteY2354" fmla="*/ 281201 h 700110"/>
                <a:gd name="connsiteX2355" fmla="*/ 538557 w 701227"/>
                <a:gd name="connsiteY2355" fmla="*/ 200998 h 700110"/>
                <a:gd name="connsiteX2356" fmla="*/ 551919 w 701227"/>
                <a:gd name="connsiteY2356" fmla="*/ 209134 h 700110"/>
                <a:gd name="connsiteX2357" fmla="*/ 539138 w 701227"/>
                <a:gd name="connsiteY2357" fmla="*/ 216108 h 700110"/>
                <a:gd name="connsiteX2358" fmla="*/ 538557 w 701227"/>
                <a:gd name="connsiteY2358" fmla="*/ 200998 h 700110"/>
                <a:gd name="connsiteX2359" fmla="*/ 538557 w 701227"/>
                <a:gd name="connsiteY2359" fmla="*/ 200998 h 700110"/>
                <a:gd name="connsiteX2360" fmla="*/ 561796 w 701227"/>
                <a:gd name="connsiteY2360" fmla="*/ 124862 h 700110"/>
                <a:gd name="connsiteX2361" fmla="*/ 553081 w 701227"/>
                <a:gd name="connsiteY2361" fmla="*/ 131255 h 700110"/>
                <a:gd name="connsiteX2362" fmla="*/ 552500 w 701227"/>
                <a:gd name="connsiteY2362" fmla="*/ 121956 h 700110"/>
                <a:gd name="connsiteX2363" fmla="*/ 561796 w 701227"/>
                <a:gd name="connsiteY2363" fmla="*/ 124862 h 700110"/>
                <a:gd name="connsiteX2364" fmla="*/ 561796 w 701227"/>
                <a:gd name="connsiteY2364" fmla="*/ 124862 h 700110"/>
                <a:gd name="connsiteX2365" fmla="*/ 510671 w 701227"/>
                <a:gd name="connsiteY2365" fmla="*/ 420686 h 700110"/>
                <a:gd name="connsiteX2366" fmla="*/ 508347 w 701227"/>
                <a:gd name="connsiteY2366" fmla="*/ 439284 h 700110"/>
                <a:gd name="connsiteX2367" fmla="*/ 524033 w 701227"/>
                <a:gd name="connsiteY2367" fmla="*/ 435216 h 700110"/>
                <a:gd name="connsiteX2368" fmla="*/ 510671 w 701227"/>
                <a:gd name="connsiteY2368" fmla="*/ 420686 h 700110"/>
                <a:gd name="connsiteX2369" fmla="*/ 510671 w 701227"/>
                <a:gd name="connsiteY2369" fmla="*/ 420686 h 700110"/>
                <a:gd name="connsiteX2370" fmla="*/ 499632 w 701227"/>
                <a:gd name="connsiteY2370" fmla="*/ 563077 h 700110"/>
                <a:gd name="connsiteX2371" fmla="*/ 506604 w 701227"/>
                <a:gd name="connsiteY2371" fmla="*/ 571795 h 700110"/>
                <a:gd name="connsiteX2372" fmla="*/ 497308 w 701227"/>
                <a:gd name="connsiteY2372" fmla="*/ 578769 h 700110"/>
                <a:gd name="connsiteX2373" fmla="*/ 491499 w 701227"/>
                <a:gd name="connsiteY2373" fmla="*/ 568307 h 700110"/>
                <a:gd name="connsiteX2374" fmla="*/ 499632 w 701227"/>
                <a:gd name="connsiteY2374" fmla="*/ 563077 h 700110"/>
                <a:gd name="connsiteX2375" fmla="*/ 499632 w 701227"/>
                <a:gd name="connsiteY2375" fmla="*/ 563077 h 700110"/>
                <a:gd name="connsiteX2376" fmla="*/ 537395 w 701227"/>
                <a:gd name="connsiteY2376" fmla="*/ 345713 h 700110"/>
                <a:gd name="connsiteX2377" fmla="*/ 521709 w 701227"/>
                <a:gd name="connsiteY2377" fmla="*/ 339901 h 700110"/>
                <a:gd name="connsiteX2378" fmla="*/ 522290 w 701227"/>
                <a:gd name="connsiteY2378" fmla="*/ 358499 h 700110"/>
                <a:gd name="connsiteX2379" fmla="*/ 537395 w 701227"/>
                <a:gd name="connsiteY2379" fmla="*/ 345713 h 700110"/>
                <a:gd name="connsiteX2380" fmla="*/ 537395 w 701227"/>
                <a:gd name="connsiteY2380" fmla="*/ 345713 h 700110"/>
                <a:gd name="connsiteX2381" fmla="*/ 550176 w 701227"/>
                <a:gd name="connsiteY2381" fmla="*/ 264928 h 700110"/>
                <a:gd name="connsiteX2382" fmla="*/ 536233 w 701227"/>
                <a:gd name="connsiteY2382" fmla="*/ 259116 h 700110"/>
                <a:gd name="connsiteX2383" fmla="*/ 535071 w 701227"/>
                <a:gd name="connsiteY2383" fmla="*/ 274808 h 700110"/>
                <a:gd name="connsiteX2384" fmla="*/ 550176 w 701227"/>
                <a:gd name="connsiteY2384" fmla="*/ 264928 h 700110"/>
                <a:gd name="connsiteX2385" fmla="*/ 550176 w 701227"/>
                <a:gd name="connsiteY2385" fmla="*/ 264928 h 700110"/>
                <a:gd name="connsiteX2386" fmla="*/ 561796 w 701227"/>
                <a:gd name="connsiteY2386" fmla="*/ 182981 h 700110"/>
                <a:gd name="connsiteX2387" fmla="*/ 553081 w 701227"/>
                <a:gd name="connsiteY2387" fmla="*/ 192861 h 700110"/>
                <a:gd name="connsiteX2388" fmla="*/ 550176 w 701227"/>
                <a:gd name="connsiteY2388" fmla="*/ 179494 h 700110"/>
                <a:gd name="connsiteX2389" fmla="*/ 561796 w 701227"/>
                <a:gd name="connsiteY2389" fmla="*/ 182981 h 700110"/>
                <a:gd name="connsiteX2390" fmla="*/ 561796 w 701227"/>
                <a:gd name="connsiteY2390" fmla="*/ 182981 h 700110"/>
                <a:gd name="connsiteX2391" fmla="*/ 572834 w 701227"/>
                <a:gd name="connsiteY2391" fmla="*/ 102196 h 700110"/>
                <a:gd name="connsiteX2392" fmla="*/ 568767 w 701227"/>
                <a:gd name="connsiteY2392" fmla="*/ 107426 h 700110"/>
                <a:gd name="connsiteX2393" fmla="*/ 565863 w 701227"/>
                <a:gd name="connsiteY2393" fmla="*/ 99871 h 700110"/>
                <a:gd name="connsiteX2394" fmla="*/ 572834 w 701227"/>
                <a:gd name="connsiteY2394" fmla="*/ 102196 h 700110"/>
                <a:gd name="connsiteX2395" fmla="*/ 572834 w 701227"/>
                <a:gd name="connsiteY2395" fmla="*/ 102196 h 700110"/>
                <a:gd name="connsiteX2396" fmla="*/ 521128 w 701227"/>
                <a:gd name="connsiteY2396" fmla="*/ 485779 h 700110"/>
                <a:gd name="connsiteX2397" fmla="*/ 507185 w 701227"/>
                <a:gd name="connsiteY2397" fmla="*/ 481711 h 700110"/>
                <a:gd name="connsiteX2398" fmla="*/ 508347 w 701227"/>
                <a:gd name="connsiteY2398" fmla="*/ 497403 h 700110"/>
                <a:gd name="connsiteX2399" fmla="*/ 521128 w 701227"/>
                <a:gd name="connsiteY2399" fmla="*/ 485779 h 700110"/>
                <a:gd name="connsiteX2400" fmla="*/ 521128 w 701227"/>
                <a:gd name="connsiteY2400" fmla="*/ 485779 h 700110"/>
                <a:gd name="connsiteX2401" fmla="*/ 502537 w 701227"/>
                <a:gd name="connsiteY2401" fmla="*/ 628170 h 700110"/>
                <a:gd name="connsiteX2402" fmla="*/ 499051 w 701227"/>
                <a:gd name="connsiteY2402" fmla="*/ 633982 h 700110"/>
                <a:gd name="connsiteX2403" fmla="*/ 493242 w 701227"/>
                <a:gd name="connsiteY2403" fmla="*/ 627588 h 700110"/>
                <a:gd name="connsiteX2404" fmla="*/ 498470 w 701227"/>
                <a:gd name="connsiteY2404" fmla="*/ 624101 h 700110"/>
                <a:gd name="connsiteX2405" fmla="*/ 502537 w 701227"/>
                <a:gd name="connsiteY2405" fmla="*/ 628170 h 700110"/>
                <a:gd name="connsiteX2406" fmla="*/ 502537 w 701227"/>
                <a:gd name="connsiteY2406" fmla="*/ 628170 h 700110"/>
                <a:gd name="connsiteX2407" fmla="*/ 535652 w 701227"/>
                <a:gd name="connsiteY2407" fmla="*/ 403832 h 700110"/>
                <a:gd name="connsiteX2408" fmla="*/ 523452 w 701227"/>
                <a:gd name="connsiteY2408" fmla="*/ 417780 h 700110"/>
                <a:gd name="connsiteX2409" fmla="*/ 517061 w 701227"/>
                <a:gd name="connsiteY2409" fmla="*/ 401507 h 700110"/>
                <a:gd name="connsiteX2410" fmla="*/ 535652 w 701227"/>
                <a:gd name="connsiteY2410" fmla="*/ 403832 h 700110"/>
                <a:gd name="connsiteX2411" fmla="*/ 535652 w 701227"/>
                <a:gd name="connsiteY2411" fmla="*/ 403832 h 700110"/>
                <a:gd name="connsiteX2412" fmla="*/ 517642 w 701227"/>
                <a:gd name="connsiteY2412" fmla="*/ 543316 h 700110"/>
                <a:gd name="connsiteX2413" fmla="*/ 518804 w 701227"/>
                <a:gd name="connsiteY2413" fmla="*/ 549128 h 700110"/>
                <a:gd name="connsiteX2414" fmla="*/ 515899 w 701227"/>
                <a:gd name="connsiteY2414" fmla="*/ 554359 h 700110"/>
                <a:gd name="connsiteX2415" fmla="*/ 502537 w 701227"/>
                <a:gd name="connsiteY2415" fmla="*/ 546804 h 700110"/>
                <a:gd name="connsiteX2416" fmla="*/ 517642 w 701227"/>
                <a:gd name="connsiteY2416" fmla="*/ 543316 h 700110"/>
                <a:gd name="connsiteX2417" fmla="*/ 517642 w 701227"/>
                <a:gd name="connsiteY2417" fmla="*/ 543316 h 700110"/>
                <a:gd name="connsiteX2418" fmla="*/ 549596 w 701227"/>
                <a:gd name="connsiteY2418" fmla="*/ 323047 h 700110"/>
                <a:gd name="connsiteX2419" fmla="*/ 535652 w 701227"/>
                <a:gd name="connsiteY2419" fmla="*/ 316654 h 700110"/>
                <a:gd name="connsiteX2420" fmla="*/ 533909 w 701227"/>
                <a:gd name="connsiteY2420" fmla="*/ 334089 h 700110"/>
                <a:gd name="connsiteX2421" fmla="*/ 549596 w 701227"/>
                <a:gd name="connsiteY2421" fmla="*/ 323047 h 700110"/>
                <a:gd name="connsiteX2422" fmla="*/ 549596 w 701227"/>
                <a:gd name="connsiteY2422" fmla="*/ 323047 h 700110"/>
                <a:gd name="connsiteX2423" fmla="*/ 560634 w 701227"/>
                <a:gd name="connsiteY2423" fmla="*/ 239356 h 700110"/>
                <a:gd name="connsiteX2424" fmla="*/ 555986 w 701227"/>
                <a:gd name="connsiteY2424" fmla="*/ 252723 h 700110"/>
                <a:gd name="connsiteX2425" fmla="*/ 546109 w 701227"/>
                <a:gd name="connsiteY2425" fmla="*/ 239937 h 700110"/>
                <a:gd name="connsiteX2426" fmla="*/ 560634 w 701227"/>
                <a:gd name="connsiteY2426" fmla="*/ 239356 h 700110"/>
                <a:gd name="connsiteX2427" fmla="*/ 560634 w 701227"/>
                <a:gd name="connsiteY2427" fmla="*/ 239356 h 700110"/>
                <a:gd name="connsiteX2428" fmla="*/ 572253 w 701227"/>
                <a:gd name="connsiteY2428" fmla="*/ 158571 h 700110"/>
                <a:gd name="connsiteX2429" fmla="*/ 569348 w 701227"/>
                <a:gd name="connsiteY2429" fmla="*/ 168451 h 700110"/>
                <a:gd name="connsiteX2430" fmla="*/ 560634 w 701227"/>
                <a:gd name="connsiteY2430" fmla="*/ 161477 h 700110"/>
                <a:gd name="connsiteX2431" fmla="*/ 572253 w 701227"/>
                <a:gd name="connsiteY2431" fmla="*/ 158571 h 700110"/>
                <a:gd name="connsiteX2432" fmla="*/ 572253 w 701227"/>
                <a:gd name="connsiteY2432" fmla="*/ 158571 h 700110"/>
                <a:gd name="connsiteX2433" fmla="*/ 579806 w 701227"/>
                <a:gd name="connsiteY2433" fmla="*/ 84179 h 700110"/>
                <a:gd name="connsiteX2434" fmla="*/ 579806 w 701227"/>
                <a:gd name="connsiteY2434" fmla="*/ 84179 h 700110"/>
                <a:gd name="connsiteX2435" fmla="*/ 579225 w 701227"/>
                <a:gd name="connsiteY2435" fmla="*/ 83598 h 700110"/>
                <a:gd name="connsiteX2436" fmla="*/ 579806 w 701227"/>
                <a:gd name="connsiteY2436" fmla="*/ 84179 h 700110"/>
                <a:gd name="connsiteX2437" fmla="*/ 579806 w 701227"/>
                <a:gd name="connsiteY2437" fmla="*/ 84179 h 700110"/>
                <a:gd name="connsiteX2438" fmla="*/ 513575 w 701227"/>
                <a:gd name="connsiteY2438" fmla="*/ 603178 h 700110"/>
                <a:gd name="connsiteX2439" fmla="*/ 511251 w 701227"/>
                <a:gd name="connsiteY2439" fmla="*/ 611896 h 700110"/>
                <a:gd name="connsiteX2440" fmla="*/ 503699 w 701227"/>
                <a:gd name="connsiteY2440" fmla="*/ 606666 h 700110"/>
                <a:gd name="connsiteX2441" fmla="*/ 513575 w 701227"/>
                <a:gd name="connsiteY2441" fmla="*/ 603178 h 700110"/>
                <a:gd name="connsiteX2442" fmla="*/ 513575 w 701227"/>
                <a:gd name="connsiteY2442" fmla="*/ 603178 h 700110"/>
                <a:gd name="connsiteX2443" fmla="*/ 522290 w 701227"/>
                <a:gd name="connsiteY2443" fmla="*/ 456720 h 700110"/>
                <a:gd name="connsiteX2444" fmla="*/ 533328 w 701227"/>
                <a:gd name="connsiteY2444" fmla="*/ 470087 h 700110"/>
                <a:gd name="connsiteX2445" fmla="*/ 523452 w 701227"/>
                <a:gd name="connsiteY2445" fmla="*/ 475899 h 700110"/>
                <a:gd name="connsiteX2446" fmla="*/ 514737 w 701227"/>
                <a:gd name="connsiteY2446" fmla="*/ 463694 h 700110"/>
                <a:gd name="connsiteX2447" fmla="*/ 522290 w 701227"/>
                <a:gd name="connsiteY2447" fmla="*/ 456720 h 700110"/>
                <a:gd name="connsiteX2448" fmla="*/ 522290 w 701227"/>
                <a:gd name="connsiteY2448" fmla="*/ 456720 h 700110"/>
                <a:gd name="connsiteX2449" fmla="*/ 547853 w 701227"/>
                <a:gd name="connsiteY2449" fmla="*/ 381165 h 700110"/>
                <a:gd name="connsiteX2450" fmla="*/ 535652 w 701227"/>
                <a:gd name="connsiteY2450" fmla="*/ 393951 h 700110"/>
                <a:gd name="connsiteX2451" fmla="*/ 527519 w 701227"/>
                <a:gd name="connsiteY2451" fmla="*/ 382909 h 700110"/>
                <a:gd name="connsiteX2452" fmla="*/ 535652 w 701227"/>
                <a:gd name="connsiteY2452" fmla="*/ 374191 h 700110"/>
                <a:gd name="connsiteX2453" fmla="*/ 547853 w 701227"/>
                <a:gd name="connsiteY2453" fmla="*/ 381165 h 700110"/>
                <a:gd name="connsiteX2454" fmla="*/ 547853 w 701227"/>
                <a:gd name="connsiteY2454" fmla="*/ 381165 h 700110"/>
                <a:gd name="connsiteX2455" fmla="*/ 504861 w 701227"/>
                <a:gd name="connsiteY2455" fmla="*/ 664203 h 700110"/>
                <a:gd name="connsiteX2456" fmla="*/ 508928 w 701227"/>
                <a:gd name="connsiteY2456" fmla="*/ 662459 h 700110"/>
                <a:gd name="connsiteX2457" fmla="*/ 504861 w 701227"/>
                <a:gd name="connsiteY2457" fmla="*/ 664203 h 700110"/>
                <a:gd name="connsiteX2458" fmla="*/ 504861 w 701227"/>
                <a:gd name="connsiteY2458" fmla="*/ 664203 h 700110"/>
                <a:gd name="connsiteX2459" fmla="*/ 531004 w 701227"/>
                <a:gd name="connsiteY2459" fmla="*/ 522975 h 700110"/>
                <a:gd name="connsiteX2460" fmla="*/ 522290 w 701227"/>
                <a:gd name="connsiteY2460" fmla="*/ 533436 h 700110"/>
                <a:gd name="connsiteX2461" fmla="*/ 515318 w 701227"/>
                <a:gd name="connsiteY2461" fmla="*/ 522394 h 700110"/>
                <a:gd name="connsiteX2462" fmla="*/ 531004 w 701227"/>
                <a:gd name="connsiteY2462" fmla="*/ 522975 h 700110"/>
                <a:gd name="connsiteX2463" fmla="*/ 531004 w 701227"/>
                <a:gd name="connsiteY2463" fmla="*/ 522975 h 700110"/>
                <a:gd name="connsiteX2464" fmla="*/ 561215 w 701227"/>
                <a:gd name="connsiteY2464" fmla="*/ 300961 h 700110"/>
                <a:gd name="connsiteX2465" fmla="*/ 546691 w 701227"/>
                <a:gd name="connsiteY2465" fmla="*/ 310842 h 700110"/>
                <a:gd name="connsiteX2466" fmla="*/ 546691 w 701227"/>
                <a:gd name="connsiteY2466" fmla="*/ 294569 h 700110"/>
                <a:gd name="connsiteX2467" fmla="*/ 561215 w 701227"/>
                <a:gd name="connsiteY2467" fmla="*/ 300961 h 700110"/>
                <a:gd name="connsiteX2468" fmla="*/ 561215 w 701227"/>
                <a:gd name="connsiteY2468" fmla="*/ 300961 h 700110"/>
                <a:gd name="connsiteX2469" fmla="*/ 565282 w 701227"/>
                <a:gd name="connsiteY2469" fmla="*/ 212621 h 700110"/>
                <a:gd name="connsiteX2470" fmla="*/ 569929 w 701227"/>
                <a:gd name="connsiteY2470" fmla="*/ 227151 h 700110"/>
                <a:gd name="connsiteX2471" fmla="*/ 557148 w 701227"/>
                <a:gd name="connsiteY2471" fmla="*/ 223083 h 700110"/>
                <a:gd name="connsiteX2472" fmla="*/ 565282 w 701227"/>
                <a:gd name="connsiteY2472" fmla="*/ 212621 h 700110"/>
                <a:gd name="connsiteX2473" fmla="*/ 565282 w 701227"/>
                <a:gd name="connsiteY2473" fmla="*/ 212621 h 700110"/>
                <a:gd name="connsiteX2474" fmla="*/ 580387 w 701227"/>
                <a:gd name="connsiteY2474" fmla="*/ 132999 h 700110"/>
                <a:gd name="connsiteX2475" fmla="*/ 585616 w 701227"/>
                <a:gd name="connsiteY2475" fmla="*/ 140554 h 700110"/>
                <a:gd name="connsiteX2476" fmla="*/ 578644 w 701227"/>
                <a:gd name="connsiteY2476" fmla="*/ 145204 h 700110"/>
                <a:gd name="connsiteX2477" fmla="*/ 573996 w 701227"/>
                <a:gd name="connsiteY2477" fmla="*/ 138811 h 700110"/>
                <a:gd name="connsiteX2478" fmla="*/ 580387 w 701227"/>
                <a:gd name="connsiteY2478" fmla="*/ 132999 h 700110"/>
                <a:gd name="connsiteX2479" fmla="*/ 580387 w 701227"/>
                <a:gd name="connsiteY2479" fmla="*/ 132999 h 700110"/>
                <a:gd name="connsiteX2480" fmla="*/ 526938 w 701227"/>
                <a:gd name="connsiteY2480" fmla="*/ 580512 h 700110"/>
                <a:gd name="connsiteX2481" fmla="*/ 517061 w 701227"/>
                <a:gd name="connsiteY2481" fmla="*/ 587487 h 700110"/>
                <a:gd name="connsiteX2482" fmla="*/ 526938 w 701227"/>
                <a:gd name="connsiteY2482" fmla="*/ 580512 h 700110"/>
                <a:gd name="connsiteX2483" fmla="*/ 526938 w 701227"/>
                <a:gd name="connsiteY2483" fmla="*/ 580512 h 700110"/>
                <a:gd name="connsiteX2484" fmla="*/ 535071 w 701227"/>
                <a:gd name="connsiteY2484" fmla="*/ 433472 h 700110"/>
                <a:gd name="connsiteX2485" fmla="*/ 526938 w 701227"/>
                <a:gd name="connsiteY2485" fmla="*/ 441028 h 700110"/>
                <a:gd name="connsiteX2486" fmla="*/ 531585 w 701227"/>
                <a:gd name="connsiteY2486" fmla="*/ 449745 h 700110"/>
                <a:gd name="connsiteX2487" fmla="*/ 545529 w 701227"/>
                <a:gd name="connsiteY2487" fmla="*/ 446839 h 700110"/>
                <a:gd name="connsiteX2488" fmla="*/ 535071 w 701227"/>
                <a:gd name="connsiteY2488" fmla="*/ 433472 h 700110"/>
                <a:gd name="connsiteX2489" fmla="*/ 535071 w 701227"/>
                <a:gd name="connsiteY2489" fmla="*/ 433472 h 700110"/>
                <a:gd name="connsiteX2490" fmla="*/ 558310 w 701227"/>
                <a:gd name="connsiteY2490" fmla="*/ 355593 h 700110"/>
                <a:gd name="connsiteX2491" fmla="*/ 559472 w 701227"/>
                <a:gd name="connsiteY2491" fmla="*/ 366054 h 700110"/>
                <a:gd name="connsiteX2492" fmla="*/ 548434 w 701227"/>
                <a:gd name="connsiteY2492" fmla="*/ 370704 h 700110"/>
                <a:gd name="connsiteX2493" fmla="*/ 542624 w 701227"/>
                <a:gd name="connsiteY2493" fmla="*/ 354431 h 700110"/>
                <a:gd name="connsiteX2494" fmla="*/ 558310 w 701227"/>
                <a:gd name="connsiteY2494" fmla="*/ 355593 h 700110"/>
                <a:gd name="connsiteX2495" fmla="*/ 558310 w 701227"/>
                <a:gd name="connsiteY2495" fmla="*/ 355593 h 700110"/>
                <a:gd name="connsiteX2496" fmla="*/ 572834 w 701227"/>
                <a:gd name="connsiteY2496" fmla="*/ 275970 h 700110"/>
                <a:gd name="connsiteX2497" fmla="*/ 560634 w 701227"/>
                <a:gd name="connsiteY2497" fmla="*/ 271321 h 700110"/>
                <a:gd name="connsiteX2498" fmla="*/ 559472 w 701227"/>
                <a:gd name="connsiteY2498" fmla="*/ 286432 h 700110"/>
                <a:gd name="connsiteX2499" fmla="*/ 572834 w 701227"/>
                <a:gd name="connsiteY2499" fmla="*/ 275970 h 700110"/>
                <a:gd name="connsiteX2500" fmla="*/ 572834 w 701227"/>
                <a:gd name="connsiteY2500" fmla="*/ 275970 h 700110"/>
                <a:gd name="connsiteX2501" fmla="*/ 576320 w 701227"/>
                <a:gd name="connsiteY2501" fmla="*/ 191117 h 700110"/>
                <a:gd name="connsiteX2502" fmla="*/ 585034 w 701227"/>
                <a:gd name="connsiteY2502" fmla="*/ 198673 h 700110"/>
                <a:gd name="connsiteX2503" fmla="*/ 577482 w 701227"/>
                <a:gd name="connsiteY2503" fmla="*/ 205066 h 700110"/>
                <a:gd name="connsiteX2504" fmla="*/ 569929 w 701227"/>
                <a:gd name="connsiteY2504" fmla="*/ 196929 h 700110"/>
                <a:gd name="connsiteX2505" fmla="*/ 576320 w 701227"/>
                <a:gd name="connsiteY2505" fmla="*/ 191117 h 700110"/>
                <a:gd name="connsiteX2506" fmla="*/ 576320 w 701227"/>
                <a:gd name="connsiteY2506" fmla="*/ 191117 h 700110"/>
                <a:gd name="connsiteX2507" fmla="*/ 594911 w 701227"/>
                <a:gd name="connsiteY2507" fmla="*/ 114401 h 700110"/>
                <a:gd name="connsiteX2508" fmla="*/ 587939 w 701227"/>
                <a:gd name="connsiteY2508" fmla="*/ 117888 h 700110"/>
                <a:gd name="connsiteX2509" fmla="*/ 594911 w 701227"/>
                <a:gd name="connsiteY2509" fmla="*/ 114401 h 700110"/>
                <a:gd name="connsiteX2510" fmla="*/ 594911 w 701227"/>
                <a:gd name="connsiteY2510" fmla="*/ 114401 h 700110"/>
                <a:gd name="connsiteX2511" fmla="*/ 523452 w 701227"/>
                <a:gd name="connsiteY2511" fmla="*/ 639793 h 700110"/>
                <a:gd name="connsiteX2512" fmla="*/ 517061 w 701227"/>
                <a:gd name="connsiteY2512" fmla="*/ 643280 h 700110"/>
                <a:gd name="connsiteX2513" fmla="*/ 523452 w 701227"/>
                <a:gd name="connsiteY2513" fmla="*/ 639793 h 700110"/>
                <a:gd name="connsiteX2514" fmla="*/ 523452 w 701227"/>
                <a:gd name="connsiteY2514" fmla="*/ 639793 h 700110"/>
                <a:gd name="connsiteX2515" fmla="*/ 542624 w 701227"/>
                <a:gd name="connsiteY2515" fmla="*/ 498565 h 700110"/>
                <a:gd name="connsiteX2516" fmla="*/ 532747 w 701227"/>
                <a:gd name="connsiteY2516" fmla="*/ 510189 h 700110"/>
                <a:gd name="connsiteX2517" fmla="*/ 528100 w 701227"/>
                <a:gd name="connsiteY2517" fmla="*/ 496821 h 700110"/>
                <a:gd name="connsiteX2518" fmla="*/ 542624 w 701227"/>
                <a:gd name="connsiteY2518" fmla="*/ 498565 h 700110"/>
                <a:gd name="connsiteX2519" fmla="*/ 542624 w 701227"/>
                <a:gd name="connsiteY2519" fmla="*/ 498565 h 700110"/>
                <a:gd name="connsiteX2520" fmla="*/ 539138 w 701227"/>
                <a:gd name="connsiteY2520" fmla="*/ 556102 h 700110"/>
                <a:gd name="connsiteX2521" fmla="*/ 537976 w 701227"/>
                <a:gd name="connsiteY2521" fmla="*/ 565401 h 700110"/>
                <a:gd name="connsiteX2522" fmla="*/ 527519 w 701227"/>
                <a:gd name="connsiteY2522" fmla="*/ 559008 h 700110"/>
                <a:gd name="connsiteX2523" fmla="*/ 539138 w 701227"/>
                <a:gd name="connsiteY2523" fmla="*/ 556102 h 700110"/>
                <a:gd name="connsiteX2524" fmla="*/ 539138 w 701227"/>
                <a:gd name="connsiteY2524" fmla="*/ 556102 h 700110"/>
                <a:gd name="connsiteX2525" fmla="*/ 558310 w 701227"/>
                <a:gd name="connsiteY2525" fmla="*/ 418361 h 700110"/>
                <a:gd name="connsiteX2526" fmla="*/ 546109 w 701227"/>
                <a:gd name="connsiteY2526" fmla="*/ 411387 h 700110"/>
                <a:gd name="connsiteX2527" fmla="*/ 543786 w 701227"/>
                <a:gd name="connsiteY2527" fmla="*/ 428241 h 700110"/>
                <a:gd name="connsiteX2528" fmla="*/ 558310 w 701227"/>
                <a:gd name="connsiteY2528" fmla="*/ 418361 h 700110"/>
                <a:gd name="connsiteX2529" fmla="*/ 558310 w 701227"/>
                <a:gd name="connsiteY2529" fmla="*/ 418361 h 700110"/>
                <a:gd name="connsiteX2530" fmla="*/ 572253 w 701227"/>
                <a:gd name="connsiteY2530" fmla="*/ 335833 h 700110"/>
                <a:gd name="connsiteX2531" fmla="*/ 557729 w 701227"/>
                <a:gd name="connsiteY2531" fmla="*/ 345132 h 700110"/>
                <a:gd name="connsiteX2532" fmla="*/ 560053 w 701227"/>
                <a:gd name="connsiteY2532" fmla="*/ 329440 h 700110"/>
                <a:gd name="connsiteX2533" fmla="*/ 572253 w 701227"/>
                <a:gd name="connsiteY2533" fmla="*/ 335833 h 700110"/>
                <a:gd name="connsiteX2534" fmla="*/ 572253 w 701227"/>
                <a:gd name="connsiteY2534" fmla="*/ 335833 h 700110"/>
                <a:gd name="connsiteX2535" fmla="*/ 573415 w 701227"/>
                <a:gd name="connsiteY2535" fmla="*/ 248074 h 700110"/>
                <a:gd name="connsiteX2536" fmla="*/ 584454 w 701227"/>
                <a:gd name="connsiteY2536" fmla="*/ 252723 h 700110"/>
                <a:gd name="connsiteX2537" fmla="*/ 573415 w 701227"/>
                <a:gd name="connsiteY2537" fmla="*/ 263766 h 700110"/>
                <a:gd name="connsiteX2538" fmla="*/ 573415 w 701227"/>
                <a:gd name="connsiteY2538" fmla="*/ 248074 h 700110"/>
                <a:gd name="connsiteX2539" fmla="*/ 573415 w 701227"/>
                <a:gd name="connsiteY2539" fmla="*/ 248074 h 700110"/>
                <a:gd name="connsiteX2540" fmla="*/ 596073 w 701227"/>
                <a:gd name="connsiteY2540" fmla="*/ 173100 h 700110"/>
                <a:gd name="connsiteX2541" fmla="*/ 586196 w 701227"/>
                <a:gd name="connsiteY2541" fmla="*/ 178912 h 700110"/>
                <a:gd name="connsiteX2542" fmla="*/ 588520 w 701227"/>
                <a:gd name="connsiteY2542" fmla="*/ 169032 h 700110"/>
                <a:gd name="connsiteX2543" fmla="*/ 596073 w 701227"/>
                <a:gd name="connsiteY2543" fmla="*/ 173100 h 700110"/>
                <a:gd name="connsiteX2544" fmla="*/ 596073 w 701227"/>
                <a:gd name="connsiteY2544" fmla="*/ 173100 h 700110"/>
                <a:gd name="connsiteX2545" fmla="*/ 533328 w 701227"/>
                <a:gd name="connsiteY2545" fmla="*/ 614221 h 700110"/>
                <a:gd name="connsiteX2546" fmla="*/ 532166 w 701227"/>
                <a:gd name="connsiteY2546" fmla="*/ 624101 h 700110"/>
                <a:gd name="connsiteX2547" fmla="*/ 533328 w 701227"/>
                <a:gd name="connsiteY2547" fmla="*/ 614221 h 700110"/>
                <a:gd name="connsiteX2548" fmla="*/ 533328 w 701227"/>
                <a:gd name="connsiteY2548" fmla="*/ 614221 h 700110"/>
                <a:gd name="connsiteX2549" fmla="*/ 551919 w 701227"/>
                <a:gd name="connsiteY2549" fmla="*/ 470668 h 700110"/>
                <a:gd name="connsiteX2550" fmla="*/ 552500 w 701227"/>
                <a:gd name="connsiteY2550" fmla="*/ 485198 h 700110"/>
                <a:gd name="connsiteX2551" fmla="*/ 539138 w 701227"/>
                <a:gd name="connsiteY2551" fmla="*/ 476480 h 700110"/>
                <a:gd name="connsiteX2552" fmla="*/ 546109 w 701227"/>
                <a:gd name="connsiteY2552" fmla="*/ 469506 h 700110"/>
                <a:gd name="connsiteX2553" fmla="*/ 551919 w 701227"/>
                <a:gd name="connsiteY2553" fmla="*/ 470668 h 700110"/>
                <a:gd name="connsiteX2554" fmla="*/ 551919 w 701227"/>
                <a:gd name="connsiteY2554" fmla="*/ 470668 h 700110"/>
                <a:gd name="connsiteX2555" fmla="*/ 563539 w 701227"/>
                <a:gd name="connsiteY2555" fmla="*/ 388139 h 700110"/>
                <a:gd name="connsiteX2556" fmla="*/ 553081 w 701227"/>
                <a:gd name="connsiteY2556" fmla="*/ 392789 h 700110"/>
                <a:gd name="connsiteX2557" fmla="*/ 564701 w 701227"/>
                <a:gd name="connsiteY2557" fmla="*/ 406156 h 700110"/>
                <a:gd name="connsiteX2558" fmla="*/ 563539 w 701227"/>
                <a:gd name="connsiteY2558" fmla="*/ 388139 h 700110"/>
                <a:gd name="connsiteX2559" fmla="*/ 563539 w 701227"/>
                <a:gd name="connsiteY2559" fmla="*/ 388139 h 700110"/>
                <a:gd name="connsiteX2560" fmla="*/ 582711 w 701227"/>
                <a:gd name="connsiteY2560" fmla="*/ 311423 h 700110"/>
                <a:gd name="connsiteX2561" fmla="*/ 567605 w 701227"/>
                <a:gd name="connsiteY2561" fmla="*/ 309679 h 700110"/>
                <a:gd name="connsiteX2562" fmla="*/ 576901 w 701227"/>
                <a:gd name="connsiteY2562" fmla="*/ 323628 h 700110"/>
                <a:gd name="connsiteX2563" fmla="*/ 582711 w 701227"/>
                <a:gd name="connsiteY2563" fmla="*/ 311423 h 700110"/>
                <a:gd name="connsiteX2564" fmla="*/ 582711 w 701227"/>
                <a:gd name="connsiteY2564" fmla="*/ 311423 h 700110"/>
                <a:gd name="connsiteX2565" fmla="*/ 553081 w 701227"/>
                <a:gd name="connsiteY2565" fmla="*/ 535761 h 700110"/>
                <a:gd name="connsiteX2566" fmla="*/ 542043 w 701227"/>
                <a:gd name="connsiteY2566" fmla="*/ 542735 h 700110"/>
                <a:gd name="connsiteX2567" fmla="*/ 542624 w 701227"/>
                <a:gd name="connsiteY2567" fmla="*/ 531111 h 700110"/>
                <a:gd name="connsiteX2568" fmla="*/ 553081 w 701227"/>
                <a:gd name="connsiteY2568" fmla="*/ 535761 h 700110"/>
                <a:gd name="connsiteX2569" fmla="*/ 553081 w 701227"/>
                <a:gd name="connsiteY2569" fmla="*/ 535761 h 700110"/>
                <a:gd name="connsiteX2570" fmla="*/ 586777 w 701227"/>
                <a:gd name="connsiteY2570" fmla="*/ 225989 h 700110"/>
                <a:gd name="connsiteX2571" fmla="*/ 596654 w 701227"/>
                <a:gd name="connsiteY2571" fmla="*/ 234125 h 700110"/>
                <a:gd name="connsiteX2572" fmla="*/ 586196 w 701227"/>
                <a:gd name="connsiteY2572" fmla="*/ 239937 h 700110"/>
                <a:gd name="connsiteX2573" fmla="*/ 586777 w 701227"/>
                <a:gd name="connsiteY2573" fmla="*/ 225989 h 700110"/>
                <a:gd name="connsiteX2574" fmla="*/ 586777 w 701227"/>
                <a:gd name="connsiteY2574" fmla="*/ 225989 h 700110"/>
                <a:gd name="connsiteX2575" fmla="*/ 598978 w 701227"/>
                <a:gd name="connsiteY2575" fmla="*/ 148691 h 700110"/>
                <a:gd name="connsiteX2576" fmla="*/ 607692 w 701227"/>
                <a:gd name="connsiteY2576" fmla="*/ 151597 h 700110"/>
                <a:gd name="connsiteX2577" fmla="*/ 601883 w 701227"/>
                <a:gd name="connsiteY2577" fmla="*/ 157409 h 700110"/>
                <a:gd name="connsiteX2578" fmla="*/ 598978 w 701227"/>
                <a:gd name="connsiteY2578" fmla="*/ 148691 h 700110"/>
                <a:gd name="connsiteX2579" fmla="*/ 598978 w 701227"/>
                <a:gd name="connsiteY2579" fmla="*/ 148691 h 700110"/>
                <a:gd name="connsiteX2580" fmla="*/ 567025 w 701227"/>
                <a:gd name="connsiteY2580" fmla="*/ 451489 h 700110"/>
                <a:gd name="connsiteX2581" fmla="*/ 558310 w 701227"/>
                <a:gd name="connsiteY2581" fmla="*/ 463694 h 700110"/>
                <a:gd name="connsiteX2582" fmla="*/ 552500 w 701227"/>
                <a:gd name="connsiteY2582" fmla="*/ 450326 h 700110"/>
                <a:gd name="connsiteX2583" fmla="*/ 567025 w 701227"/>
                <a:gd name="connsiteY2583" fmla="*/ 451489 h 700110"/>
                <a:gd name="connsiteX2584" fmla="*/ 567025 w 701227"/>
                <a:gd name="connsiteY2584" fmla="*/ 451489 h 700110"/>
                <a:gd name="connsiteX2585" fmla="*/ 550176 w 701227"/>
                <a:gd name="connsiteY2585" fmla="*/ 595042 h 700110"/>
                <a:gd name="connsiteX2586" fmla="*/ 540300 w 701227"/>
                <a:gd name="connsiteY2586" fmla="*/ 596204 h 700110"/>
                <a:gd name="connsiteX2587" fmla="*/ 550176 w 701227"/>
                <a:gd name="connsiteY2587" fmla="*/ 595042 h 700110"/>
                <a:gd name="connsiteX2588" fmla="*/ 550176 w 701227"/>
                <a:gd name="connsiteY2588" fmla="*/ 595042 h 700110"/>
                <a:gd name="connsiteX2589" fmla="*/ 582130 w 701227"/>
                <a:gd name="connsiteY2589" fmla="*/ 370704 h 700110"/>
                <a:gd name="connsiteX2590" fmla="*/ 568767 w 701227"/>
                <a:gd name="connsiteY2590" fmla="*/ 380584 h 700110"/>
                <a:gd name="connsiteX2591" fmla="*/ 568187 w 701227"/>
                <a:gd name="connsiteY2591" fmla="*/ 366054 h 700110"/>
                <a:gd name="connsiteX2592" fmla="*/ 582130 w 701227"/>
                <a:gd name="connsiteY2592" fmla="*/ 370704 h 700110"/>
                <a:gd name="connsiteX2593" fmla="*/ 582130 w 701227"/>
                <a:gd name="connsiteY2593" fmla="*/ 370704 h 700110"/>
                <a:gd name="connsiteX2594" fmla="*/ 552500 w 701227"/>
                <a:gd name="connsiteY2594" fmla="*/ 509608 h 700110"/>
                <a:gd name="connsiteX2595" fmla="*/ 565282 w 701227"/>
                <a:gd name="connsiteY2595" fmla="*/ 512513 h 700110"/>
                <a:gd name="connsiteX2596" fmla="*/ 559472 w 701227"/>
                <a:gd name="connsiteY2596" fmla="*/ 521812 h 700110"/>
                <a:gd name="connsiteX2597" fmla="*/ 553662 w 701227"/>
                <a:gd name="connsiteY2597" fmla="*/ 520650 h 700110"/>
                <a:gd name="connsiteX2598" fmla="*/ 552500 w 701227"/>
                <a:gd name="connsiteY2598" fmla="*/ 509608 h 700110"/>
                <a:gd name="connsiteX2599" fmla="*/ 552500 w 701227"/>
                <a:gd name="connsiteY2599" fmla="*/ 509608 h 700110"/>
                <a:gd name="connsiteX2600" fmla="*/ 595492 w 701227"/>
                <a:gd name="connsiteY2600" fmla="*/ 289919 h 700110"/>
                <a:gd name="connsiteX2601" fmla="*/ 582130 w 701227"/>
                <a:gd name="connsiteY2601" fmla="*/ 298056 h 700110"/>
                <a:gd name="connsiteX2602" fmla="*/ 584454 w 701227"/>
                <a:gd name="connsiteY2602" fmla="*/ 284107 h 700110"/>
                <a:gd name="connsiteX2603" fmla="*/ 595492 w 701227"/>
                <a:gd name="connsiteY2603" fmla="*/ 289919 h 700110"/>
                <a:gd name="connsiteX2604" fmla="*/ 595492 w 701227"/>
                <a:gd name="connsiteY2604" fmla="*/ 289919 h 700110"/>
                <a:gd name="connsiteX2605" fmla="*/ 606530 w 701227"/>
                <a:gd name="connsiteY2605" fmla="*/ 207972 h 700110"/>
                <a:gd name="connsiteX2606" fmla="*/ 594911 w 701227"/>
                <a:gd name="connsiteY2606" fmla="*/ 213202 h 700110"/>
                <a:gd name="connsiteX2607" fmla="*/ 606530 w 701227"/>
                <a:gd name="connsiteY2607" fmla="*/ 207972 h 700110"/>
                <a:gd name="connsiteX2608" fmla="*/ 606530 w 701227"/>
                <a:gd name="connsiteY2608" fmla="*/ 207972 h 700110"/>
                <a:gd name="connsiteX2609" fmla="*/ 615245 w 701227"/>
                <a:gd name="connsiteY2609" fmla="*/ 123119 h 700110"/>
                <a:gd name="connsiteX2610" fmla="*/ 616988 w 701227"/>
                <a:gd name="connsiteY2610" fmla="*/ 129511 h 700110"/>
                <a:gd name="connsiteX2611" fmla="*/ 610597 w 701227"/>
                <a:gd name="connsiteY2611" fmla="*/ 127187 h 700110"/>
                <a:gd name="connsiteX2612" fmla="*/ 615245 w 701227"/>
                <a:gd name="connsiteY2612" fmla="*/ 123119 h 700110"/>
                <a:gd name="connsiteX2613" fmla="*/ 615245 w 701227"/>
                <a:gd name="connsiteY2613" fmla="*/ 123119 h 700110"/>
                <a:gd name="connsiteX2614" fmla="*/ 580387 w 701227"/>
                <a:gd name="connsiteY2614" fmla="*/ 428822 h 700110"/>
                <a:gd name="connsiteX2615" fmla="*/ 571091 w 701227"/>
                <a:gd name="connsiteY2615" fmla="*/ 441028 h 700110"/>
                <a:gd name="connsiteX2616" fmla="*/ 565863 w 701227"/>
                <a:gd name="connsiteY2616" fmla="*/ 427079 h 700110"/>
                <a:gd name="connsiteX2617" fmla="*/ 580387 w 701227"/>
                <a:gd name="connsiteY2617" fmla="*/ 428822 h 700110"/>
                <a:gd name="connsiteX2618" fmla="*/ 580387 w 701227"/>
                <a:gd name="connsiteY2618" fmla="*/ 428822 h 700110"/>
                <a:gd name="connsiteX2619" fmla="*/ 552500 w 701227"/>
                <a:gd name="connsiteY2619" fmla="*/ 568889 h 700110"/>
                <a:gd name="connsiteX2620" fmla="*/ 561796 w 701227"/>
                <a:gd name="connsiteY2620" fmla="*/ 570051 h 700110"/>
                <a:gd name="connsiteX2621" fmla="*/ 561796 w 701227"/>
                <a:gd name="connsiteY2621" fmla="*/ 575863 h 700110"/>
                <a:gd name="connsiteX2622" fmla="*/ 553662 w 701227"/>
                <a:gd name="connsiteY2622" fmla="*/ 576444 h 700110"/>
                <a:gd name="connsiteX2623" fmla="*/ 552500 w 701227"/>
                <a:gd name="connsiteY2623" fmla="*/ 568889 h 700110"/>
                <a:gd name="connsiteX2624" fmla="*/ 552500 w 701227"/>
                <a:gd name="connsiteY2624" fmla="*/ 568889 h 700110"/>
                <a:gd name="connsiteX2625" fmla="*/ 594911 w 701227"/>
                <a:gd name="connsiteY2625" fmla="*/ 349781 h 700110"/>
                <a:gd name="connsiteX2626" fmla="*/ 584454 w 701227"/>
                <a:gd name="connsiteY2626" fmla="*/ 358499 h 700110"/>
                <a:gd name="connsiteX2627" fmla="*/ 580968 w 701227"/>
                <a:gd name="connsiteY2627" fmla="*/ 343969 h 700110"/>
                <a:gd name="connsiteX2628" fmla="*/ 594911 w 701227"/>
                <a:gd name="connsiteY2628" fmla="*/ 349781 h 700110"/>
                <a:gd name="connsiteX2629" fmla="*/ 594911 w 701227"/>
                <a:gd name="connsiteY2629" fmla="*/ 349781 h 700110"/>
                <a:gd name="connsiteX2630" fmla="*/ 606530 w 701227"/>
                <a:gd name="connsiteY2630" fmla="*/ 265509 h 700110"/>
                <a:gd name="connsiteX2631" fmla="*/ 597816 w 701227"/>
                <a:gd name="connsiteY2631" fmla="*/ 275389 h 700110"/>
                <a:gd name="connsiteX2632" fmla="*/ 594911 w 701227"/>
                <a:gd name="connsiteY2632" fmla="*/ 262603 h 700110"/>
                <a:gd name="connsiteX2633" fmla="*/ 606530 w 701227"/>
                <a:gd name="connsiteY2633" fmla="*/ 265509 h 700110"/>
                <a:gd name="connsiteX2634" fmla="*/ 606530 w 701227"/>
                <a:gd name="connsiteY2634" fmla="*/ 265509 h 700110"/>
                <a:gd name="connsiteX2635" fmla="*/ 618150 w 701227"/>
                <a:gd name="connsiteY2635" fmla="*/ 184724 h 700110"/>
                <a:gd name="connsiteX2636" fmla="*/ 608854 w 701227"/>
                <a:gd name="connsiteY2636" fmla="*/ 189374 h 700110"/>
                <a:gd name="connsiteX2637" fmla="*/ 618150 w 701227"/>
                <a:gd name="connsiteY2637" fmla="*/ 184724 h 700110"/>
                <a:gd name="connsiteX2638" fmla="*/ 618150 w 701227"/>
                <a:gd name="connsiteY2638" fmla="*/ 184724 h 700110"/>
                <a:gd name="connsiteX2639" fmla="*/ 578063 w 701227"/>
                <a:gd name="connsiteY2639" fmla="*/ 487522 h 700110"/>
                <a:gd name="connsiteX2640" fmla="*/ 567605 w 701227"/>
                <a:gd name="connsiteY2640" fmla="*/ 496821 h 700110"/>
                <a:gd name="connsiteX2641" fmla="*/ 568187 w 701227"/>
                <a:gd name="connsiteY2641" fmla="*/ 483454 h 700110"/>
                <a:gd name="connsiteX2642" fmla="*/ 578063 w 701227"/>
                <a:gd name="connsiteY2642" fmla="*/ 487522 h 700110"/>
                <a:gd name="connsiteX2643" fmla="*/ 578063 w 701227"/>
                <a:gd name="connsiteY2643" fmla="*/ 487522 h 700110"/>
                <a:gd name="connsiteX2644" fmla="*/ 558310 w 701227"/>
                <a:gd name="connsiteY2644" fmla="*/ 629913 h 700110"/>
                <a:gd name="connsiteX2645" fmla="*/ 558891 w 701227"/>
                <a:gd name="connsiteY2645" fmla="*/ 631657 h 700110"/>
                <a:gd name="connsiteX2646" fmla="*/ 554824 w 701227"/>
                <a:gd name="connsiteY2646" fmla="*/ 634563 h 700110"/>
                <a:gd name="connsiteX2647" fmla="*/ 553081 w 701227"/>
                <a:gd name="connsiteY2647" fmla="*/ 632238 h 700110"/>
                <a:gd name="connsiteX2648" fmla="*/ 558310 w 701227"/>
                <a:gd name="connsiteY2648" fmla="*/ 629913 h 700110"/>
                <a:gd name="connsiteX2649" fmla="*/ 558310 w 701227"/>
                <a:gd name="connsiteY2649" fmla="*/ 629913 h 700110"/>
                <a:gd name="connsiteX2650" fmla="*/ 582130 w 701227"/>
                <a:gd name="connsiteY2650" fmla="*/ 400926 h 700110"/>
                <a:gd name="connsiteX2651" fmla="*/ 591425 w 701227"/>
                <a:gd name="connsiteY2651" fmla="*/ 413131 h 700110"/>
                <a:gd name="connsiteX2652" fmla="*/ 579806 w 701227"/>
                <a:gd name="connsiteY2652" fmla="*/ 416037 h 700110"/>
                <a:gd name="connsiteX2653" fmla="*/ 575739 w 701227"/>
                <a:gd name="connsiteY2653" fmla="*/ 407900 h 700110"/>
                <a:gd name="connsiteX2654" fmla="*/ 582130 w 701227"/>
                <a:gd name="connsiteY2654" fmla="*/ 400926 h 700110"/>
                <a:gd name="connsiteX2655" fmla="*/ 582130 w 701227"/>
                <a:gd name="connsiteY2655" fmla="*/ 400926 h 700110"/>
                <a:gd name="connsiteX2656" fmla="*/ 573996 w 701227"/>
                <a:gd name="connsiteY2656" fmla="*/ 546222 h 700110"/>
                <a:gd name="connsiteX2657" fmla="*/ 570510 w 701227"/>
                <a:gd name="connsiteY2657" fmla="*/ 555521 h 700110"/>
                <a:gd name="connsiteX2658" fmla="*/ 562958 w 701227"/>
                <a:gd name="connsiteY2658" fmla="*/ 549128 h 700110"/>
                <a:gd name="connsiteX2659" fmla="*/ 573996 w 701227"/>
                <a:gd name="connsiteY2659" fmla="*/ 546222 h 700110"/>
                <a:gd name="connsiteX2660" fmla="*/ 573996 w 701227"/>
                <a:gd name="connsiteY2660" fmla="*/ 546222 h 700110"/>
                <a:gd name="connsiteX2661" fmla="*/ 590844 w 701227"/>
                <a:gd name="connsiteY2661" fmla="*/ 323047 h 700110"/>
                <a:gd name="connsiteX2662" fmla="*/ 606530 w 701227"/>
                <a:gd name="connsiteY2662" fmla="*/ 325371 h 700110"/>
                <a:gd name="connsiteX2663" fmla="*/ 605949 w 701227"/>
                <a:gd name="connsiteY2663" fmla="*/ 331183 h 700110"/>
                <a:gd name="connsiteX2664" fmla="*/ 597235 w 701227"/>
                <a:gd name="connsiteY2664" fmla="*/ 335252 h 700110"/>
                <a:gd name="connsiteX2665" fmla="*/ 590263 w 701227"/>
                <a:gd name="connsiteY2665" fmla="*/ 328859 h 700110"/>
                <a:gd name="connsiteX2666" fmla="*/ 590844 w 701227"/>
                <a:gd name="connsiteY2666" fmla="*/ 323047 h 700110"/>
                <a:gd name="connsiteX2667" fmla="*/ 590844 w 701227"/>
                <a:gd name="connsiteY2667" fmla="*/ 323047 h 700110"/>
                <a:gd name="connsiteX2668" fmla="*/ 612340 w 701227"/>
                <a:gd name="connsiteY2668" fmla="*/ 238193 h 700110"/>
                <a:gd name="connsiteX2669" fmla="*/ 619312 w 701227"/>
                <a:gd name="connsiteY2669" fmla="*/ 246330 h 700110"/>
                <a:gd name="connsiteX2670" fmla="*/ 607111 w 701227"/>
                <a:gd name="connsiteY2670" fmla="*/ 249817 h 700110"/>
                <a:gd name="connsiteX2671" fmla="*/ 612340 w 701227"/>
                <a:gd name="connsiteY2671" fmla="*/ 238193 h 700110"/>
                <a:gd name="connsiteX2672" fmla="*/ 612340 w 701227"/>
                <a:gd name="connsiteY2672" fmla="*/ 238193 h 700110"/>
                <a:gd name="connsiteX2673" fmla="*/ 625702 w 701227"/>
                <a:gd name="connsiteY2673" fmla="*/ 157990 h 700110"/>
                <a:gd name="connsiteX2674" fmla="*/ 629188 w 701227"/>
                <a:gd name="connsiteY2674" fmla="*/ 164964 h 700110"/>
                <a:gd name="connsiteX2675" fmla="*/ 624540 w 701227"/>
                <a:gd name="connsiteY2675" fmla="*/ 168451 h 700110"/>
                <a:gd name="connsiteX2676" fmla="*/ 621054 w 701227"/>
                <a:gd name="connsiteY2676" fmla="*/ 163802 h 700110"/>
                <a:gd name="connsiteX2677" fmla="*/ 625702 w 701227"/>
                <a:gd name="connsiteY2677" fmla="*/ 157990 h 700110"/>
                <a:gd name="connsiteX2678" fmla="*/ 625702 w 701227"/>
                <a:gd name="connsiteY2678" fmla="*/ 157990 h 700110"/>
                <a:gd name="connsiteX2679" fmla="*/ 589682 w 701227"/>
                <a:gd name="connsiteY2679" fmla="*/ 463694 h 700110"/>
                <a:gd name="connsiteX2680" fmla="*/ 581549 w 701227"/>
                <a:gd name="connsiteY2680" fmla="*/ 474155 h 700110"/>
                <a:gd name="connsiteX2681" fmla="*/ 578063 w 701227"/>
                <a:gd name="connsiteY2681" fmla="*/ 461950 h 700110"/>
                <a:gd name="connsiteX2682" fmla="*/ 589682 w 701227"/>
                <a:gd name="connsiteY2682" fmla="*/ 463694 h 700110"/>
                <a:gd name="connsiteX2683" fmla="*/ 589682 w 701227"/>
                <a:gd name="connsiteY2683" fmla="*/ 463694 h 700110"/>
                <a:gd name="connsiteX2684" fmla="*/ 571091 w 701227"/>
                <a:gd name="connsiteY2684" fmla="*/ 607828 h 700110"/>
                <a:gd name="connsiteX2685" fmla="*/ 564120 w 701227"/>
                <a:gd name="connsiteY2685" fmla="*/ 609572 h 700110"/>
                <a:gd name="connsiteX2686" fmla="*/ 571091 w 701227"/>
                <a:gd name="connsiteY2686" fmla="*/ 607828 h 700110"/>
                <a:gd name="connsiteX2687" fmla="*/ 571091 w 701227"/>
                <a:gd name="connsiteY2687" fmla="*/ 607828 h 700110"/>
                <a:gd name="connsiteX2688" fmla="*/ 594911 w 701227"/>
                <a:gd name="connsiteY2688" fmla="*/ 377097 h 700110"/>
                <a:gd name="connsiteX2689" fmla="*/ 605368 w 701227"/>
                <a:gd name="connsiteY2689" fmla="*/ 386396 h 700110"/>
                <a:gd name="connsiteX2690" fmla="*/ 593168 w 701227"/>
                <a:gd name="connsiteY2690" fmla="*/ 392789 h 700110"/>
                <a:gd name="connsiteX2691" fmla="*/ 589682 w 701227"/>
                <a:gd name="connsiteY2691" fmla="*/ 384071 h 700110"/>
                <a:gd name="connsiteX2692" fmla="*/ 594911 w 701227"/>
                <a:gd name="connsiteY2692" fmla="*/ 377097 h 700110"/>
                <a:gd name="connsiteX2693" fmla="*/ 594911 w 701227"/>
                <a:gd name="connsiteY2693" fmla="*/ 377097 h 700110"/>
                <a:gd name="connsiteX2694" fmla="*/ 587939 w 701227"/>
                <a:gd name="connsiteY2694" fmla="*/ 524137 h 700110"/>
                <a:gd name="connsiteX2695" fmla="*/ 580387 w 701227"/>
                <a:gd name="connsiteY2695" fmla="*/ 532274 h 700110"/>
                <a:gd name="connsiteX2696" fmla="*/ 578063 w 701227"/>
                <a:gd name="connsiteY2696" fmla="*/ 521231 h 700110"/>
                <a:gd name="connsiteX2697" fmla="*/ 587939 w 701227"/>
                <a:gd name="connsiteY2697" fmla="*/ 524137 h 700110"/>
                <a:gd name="connsiteX2698" fmla="*/ 587939 w 701227"/>
                <a:gd name="connsiteY2698" fmla="*/ 524137 h 700110"/>
                <a:gd name="connsiteX2699" fmla="*/ 618150 w 701227"/>
                <a:gd name="connsiteY2699" fmla="*/ 302705 h 700110"/>
                <a:gd name="connsiteX2700" fmla="*/ 606530 w 701227"/>
                <a:gd name="connsiteY2700" fmla="*/ 309679 h 700110"/>
                <a:gd name="connsiteX2701" fmla="*/ 606530 w 701227"/>
                <a:gd name="connsiteY2701" fmla="*/ 297474 h 700110"/>
                <a:gd name="connsiteX2702" fmla="*/ 618150 w 701227"/>
                <a:gd name="connsiteY2702" fmla="*/ 302705 h 700110"/>
                <a:gd name="connsiteX2703" fmla="*/ 618150 w 701227"/>
                <a:gd name="connsiteY2703" fmla="*/ 302705 h 700110"/>
                <a:gd name="connsiteX2704" fmla="*/ 629188 w 701227"/>
                <a:gd name="connsiteY2704" fmla="*/ 220177 h 700110"/>
                <a:gd name="connsiteX2705" fmla="*/ 620474 w 701227"/>
                <a:gd name="connsiteY2705" fmla="*/ 226570 h 700110"/>
                <a:gd name="connsiteX2706" fmla="*/ 619892 w 701227"/>
                <a:gd name="connsiteY2706" fmla="*/ 217852 h 700110"/>
                <a:gd name="connsiteX2707" fmla="*/ 629188 w 701227"/>
                <a:gd name="connsiteY2707" fmla="*/ 220177 h 700110"/>
                <a:gd name="connsiteX2708" fmla="*/ 629188 w 701227"/>
                <a:gd name="connsiteY2708" fmla="*/ 220177 h 700110"/>
                <a:gd name="connsiteX2709" fmla="*/ 599559 w 701227"/>
                <a:gd name="connsiteY2709" fmla="*/ 438122 h 700110"/>
                <a:gd name="connsiteX2710" fmla="*/ 603045 w 701227"/>
                <a:gd name="connsiteY2710" fmla="*/ 442771 h 700110"/>
                <a:gd name="connsiteX2711" fmla="*/ 602463 w 701227"/>
                <a:gd name="connsiteY2711" fmla="*/ 448583 h 700110"/>
                <a:gd name="connsiteX2712" fmla="*/ 589682 w 701227"/>
                <a:gd name="connsiteY2712" fmla="*/ 449164 h 700110"/>
                <a:gd name="connsiteX2713" fmla="*/ 593749 w 701227"/>
                <a:gd name="connsiteY2713" fmla="*/ 436959 h 700110"/>
                <a:gd name="connsiteX2714" fmla="*/ 599559 w 701227"/>
                <a:gd name="connsiteY2714" fmla="*/ 438122 h 700110"/>
                <a:gd name="connsiteX2715" fmla="*/ 599559 w 701227"/>
                <a:gd name="connsiteY2715" fmla="*/ 438122 h 700110"/>
                <a:gd name="connsiteX2716" fmla="*/ 583292 w 701227"/>
                <a:gd name="connsiteY2716" fmla="*/ 581675 h 700110"/>
                <a:gd name="connsiteX2717" fmla="*/ 576901 w 701227"/>
                <a:gd name="connsiteY2717" fmla="*/ 587487 h 700110"/>
                <a:gd name="connsiteX2718" fmla="*/ 583292 w 701227"/>
                <a:gd name="connsiteY2718" fmla="*/ 581675 h 700110"/>
                <a:gd name="connsiteX2719" fmla="*/ 583292 w 701227"/>
                <a:gd name="connsiteY2719" fmla="*/ 581675 h 700110"/>
                <a:gd name="connsiteX2720" fmla="*/ 615826 w 701227"/>
                <a:gd name="connsiteY2720" fmla="*/ 360243 h 700110"/>
                <a:gd name="connsiteX2721" fmla="*/ 603625 w 701227"/>
                <a:gd name="connsiteY2721" fmla="*/ 367798 h 700110"/>
                <a:gd name="connsiteX2722" fmla="*/ 607111 w 701227"/>
                <a:gd name="connsiteY2722" fmla="*/ 355012 h 700110"/>
                <a:gd name="connsiteX2723" fmla="*/ 615826 w 701227"/>
                <a:gd name="connsiteY2723" fmla="*/ 360243 h 700110"/>
                <a:gd name="connsiteX2724" fmla="*/ 615826 w 701227"/>
                <a:gd name="connsiteY2724" fmla="*/ 360243 h 700110"/>
                <a:gd name="connsiteX2725" fmla="*/ 623959 w 701227"/>
                <a:gd name="connsiteY2725" fmla="*/ 273065 h 700110"/>
                <a:gd name="connsiteX2726" fmla="*/ 629188 w 701227"/>
                <a:gd name="connsiteY2726" fmla="*/ 281782 h 700110"/>
                <a:gd name="connsiteX2727" fmla="*/ 621635 w 701227"/>
                <a:gd name="connsiteY2727" fmla="*/ 288176 h 700110"/>
                <a:gd name="connsiteX2728" fmla="*/ 615826 w 701227"/>
                <a:gd name="connsiteY2728" fmla="*/ 279458 h 700110"/>
                <a:gd name="connsiteX2729" fmla="*/ 623959 w 701227"/>
                <a:gd name="connsiteY2729" fmla="*/ 273065 h 700110"/>
                <a:gd name="connsiteX2730" fmla="*/ 623959 w 701227"/>
                <a:gd name="connsiteY2730" fmla="*/ 273065 h 700110"/>
                <a:gd name="connsiteX2731" fmla="*/ 600140 w 701227"/>
                <a:gd name="connsiteY2731" fmla="*/ 500890 h 700110"/>
                <a:gd name="connsiteX2732" fmla="*/ 588520 w 701227"/>
                <a:gd name="connsiteY2732" fmla="*/ 505539 h 700110"/>
                <a:gd name="connsiteX2733" fmla="*/ 600140 w 701227"/>
                <a:gd name="connsiteY2733" fmla="*/ 500890 h 700110"/>
                <a:gd name="connsiteX2734" fmla="*/ 600140 w 701227"/>
                <a:gd name="connsiteY2734" fmla="*/ 500890 h 700110"/>
                <a:gd name="connsiteX2735" fmla="*/ 634417 w 701227"/>
                <a:gd name="connsiteY2735" fmla="*/ 195186 h 700110"/>
                <a:gd name="connsiteX2736" fmla="*/ 641969 w 701227"/>
                <a:gd name="connsiteY2736" fmla="*/ 200416 h 700110"/>
                <a:gd name="connsiteX2737" fmla="*/ 635579 w 701227"/>
                <a:gd name="connsiteY2737" fmla="*/ 204485 h 700110"/>
                <a:gd name="connsiteX2738" fmla="*/ 634417 w 701227"/>
                <a:gd name="connsiteY2738" fmla="*/ 195186 h 700110"/>
                <a:gd name="connsiteX2739" fmla="*/ 634417 w 701227"/>
                <a:gd name="connsiteY2739" fmla="*/ 195186 h 700110"/>
                <a:gd name="connsiteX2740" fmla="*/ 608273 w 701227"/>
                <a:gd name="connsiteY2740" fmla="*/ 413131 h 700110"/>
                <a:gd name="connsiteX2741" fmla="*/ 615245 w 701227"/>
                <a:gd name="connsiteY2741" fmla="*/ 421848 h 700110"/>
                <a:gd name="connsiteX2742" fmla="*/ 607692 w 701227"/>
                <a:gd name="connsiteY2742" fmla="*/ 428822 h 700110"/>
                <a:gd name="connsiteX2743" fmla="*/ 601301 w 701227"/>
                <a:gd name="connsiteY2743" fmla="*/ 417199 h 700110"/>
                <a:gd name="connsiteX2744" fmla="*/ 608273 w 701227"/>
                <a:gd name="connsiteY2744" fmla="*/ 413131 h 700110"/>
                <a:gd name="connsiteX2745" fmla="*/ 608273 w 701227"/>
                <a:gd name="connsiteY2745" fmla="*/ 413131 h 700110"/>
                <a:gd name="connsiteX2746" fmla="*/ 596654 w 701227"/>
                <a:gd name="connsiteY2746" fmla="*/ 560171 h 700110"/>
                <a:gd name="connsiteX2747" fmla="*/ 589101 w 701227"/>
                <a:gd name="connsiteY2747" fmla="*/ 564239 h 700110"/>
                <a:gd name="connsiteX2748" fmla="*/ 596654 w 701227"/>
                <a:gd name="connsiteY2748" fmla="*/ 560171 h 700110"/>
                <a:gd name="connsiteX2749" fmla="*/ 596654 w 701227"/>
                <a:gd name="connsiteY2749" fmla="*/ 560171 h 700110"/>
                <a:gd name="connsiteX2750" fmla="*/ 628026 w 701227"/>
                <a:gd name="connsiteY2750" fmla="*/ 337576 h 700110"/>
                <a:gd name="connsiteX2751" fmla="*/ 618150 w 701227"/>
                <a:gd name="connsiteY2751" fmla="*/ 345713 h 700110"/>
                <a:gd name="connsiteX2752" fmla="*/ 618730 w 701227"/>
                <a:gd name="connsiteY2752" fmla="*/ 332927 h 700110"/>
                <a:gd name="connsiteX2753" fmla="*/ 628026 w 701227"/>
                <a:gd name="connsiteY2753" fmla="*/ 337576 h 700110"/>
                <a:gd name="connsiteX2754" fmla="*/ 628026 w 701227"/>
                <a:gd name="connsiteY2754" fmla="*/ 337576 h 700110"/>
                <a:gd name="connsiteX2755" fmla="*/ 640807 w 701227"/>
                <a:gd name="connsiteY2755" fmla="*/ 255629 h 700110"/>
                <a:gd name="connsiteX2756" fmla="*/ 636741 w 701227"/>
                <a:gd name="connsiteY2756" fmla="*/ 262603 h 700110"/>
                <a:gd name="connsiteX2757" fmla="*/ 631512 w 701227"/>
                <a:gd name="connsiteY2757" fmla="*/ 252723 h 700110"/>
                <a:gd name="connsiteX2758" fmla="*/ 640807 w 701227"/>
                <a:gd name="connsiteY2758" fmla="*/ 255629 h 700110"/>
                <a:gd name="connsiteX2759" fmla="*/ 640807 w 701227"/>
                <a:gd name="connsiteY2759" fmla="*/ 255629 h 700110"/>
                <a:gd name="connsiteX2760" fmla="*/ 643712 w 701227"/>
                <a:gd name="connsiteY2760" fmla="*/ 174844 h 700110"/>
                <a:gd name="connsiteX2761" fmla="*/ 651265 w 701227"/>
                <a:gd name="connsiteY2761" fmla="*/ 177169 h 700110"/>
                <a:gd name="connsiteX2762" fmla="*/ 643712 w 701227"/>
                <a:gd name="connsiteY2762" fmla="*/ 174844 h 700110"/>
                <a:gd name="connsiteX2763" fmla="*/ 643712 w 701227"/>
                <a:gd name="connsiteY2763" fmla="*/ 174844 h 700110"/>
                <a:gd name="connsiteX2764" fmla="*/ 612340 w 701227"/>
                <a:gd name="connsiteY2764" fmla="*/ 478223 h 700110"/>
                <a:gd name="connsiteX2765" fmla="*/ 601883 w 701227"/>
                <a:gd name="connsiteY2765" fmla="*/ 484617 h 700110"/>
                <a:gd name="connsiteX2766" fmla="*/ 604787 w 701227"/>
                <a:gd name="connsiteY2766" fmla="*/ 474155 h 700110"/>
                <a:gd name="connsiteX2767" fmla="*/ 612340 w 701227"/>
                <a:gd name="connsiteY2767" fmla="*/ 478223 h 700110"/>
                <a:gd name="connsiteX2768" fmla="*/ 612340 w 701227"/>
                <a:gd name="connsiteY2768" fmla="*/ 478223 h 700110"/>
                <a:gd name="connsiteX2769" fmla="*/ 626864 w 701227"/>
                <a:gd name="connsiteY2769" fmla="*/ 396276 h 700110"/>
                <a:gd name="connsiteX2770" fmla="*/ 616407 w 701227"/>
                <a:gd name="connsiteY2770" fmla="*/ 403832 h 700110"/>
                <a:gd name="connsiteX2771" fmla="*/ 616988 w 701227"/>
                <a:gd name="connsiteY2771" fmla="*/ 392208 h 700110"/>
                <a:gd name="connsiteX2772" fmla="*/ 626864 w 701227"/>
                <a:gd name="connsiteY2772" fmla="*/ 396276 h 700110"/>
                <a:gd name="connsiteX2773" fmla="*/ 626864 w 701227"/>
                <a:gd name="connsiteY2773" fmla="*/ 396276 h 700110"/>
                <a:gd name="connsiteX2774" fmla="*/ 628026 w 701227"/>
                <a:gd name="connsiteY2774" fmla="*/ 313167 h 700110"/>
                <a:gd name="connsiteX2775" fmla="*/ 639645 w 701227"/>
                <a:gd name="connsiteY2775" fmla="*/ 314910 h 700110"/>
                <a:gd name="connsiteX2776" fmla="*/ 632093 w 701227"/>
                <a:gd name="connsiteY2776" fmla="*/ 323628 h 700110"/>
                <a:gd name="connsiteX2777" fmla="*/ 628026 w 701227"/>
                <a:gd name="connsiteY2777" fmla="*/ 313167 h 700110"/>
                <a:gd name="connsiteX2778" fmla="*/ 628026 w 701227"/>
                <a:gd name="connsiteY2778" fmla="*/ 313167 h 700110"/>
                <a:gd name="connsiteX2779" fmla="*/ 604787 w 701227"/>
                <a:gd name="connsiteY2779" fmla="*/ 533436 h 700110"/>
                <a:gd name="connsiteX2780" fmla="*/ 610597 w 701227"/>
                <a:gd name="connsiteY2780" fmla="*/ 539248 h 700110"/>
                <a:gd name="connsiteX2781" fmla="*/ 603045 w 701227"/>
                <a:gd name="connsiteY2781" fmla="*/ 542735 h 700110"/>
                <a:gd name="connsiteX2782" fmla="*/ 604787 w 701227"/>
                <a:gd name="connsiteY2782" fmla="*/ 533436 h 700110"/>
                <a:gd name="connsiteX2783" fmla="*/ 604787 w 701227"/>
                <a:gd name="connsiteY2783" fmla="*/ 533436 h 700110"/>
                <a:gd name="connsiteX2784" fmla="*/ 651846 w 701227"/>
                <a:gd name="connsiteY2784" fmla="*/ 232963 h 700110"/>
                <a:gd name="connsiteX2785" fmla="*/ 642550 w 701227"/>
                <a:gd name="connsiteY2785" fmla="*/ 236450 h 700110"/>
                <a:gd name="connsiteX2786" fmla="*/ 651846 w 701227"/>
                <a:gd name="connsiteY2786" fmla="*/ 232963 h 700110"/>
                <a:gd name="connsiteX2787" fmla="*/ 651846 w 701227"/>
                <a:gd name="connsiteY2787" fmla="*/ 232963 h 700110"/>
                <a:gd name="connsiteX2788" fmla="*/ 623959 w 701227"/>
                <a:gd name="connsiteY2788" fmla="*/ 453814 h 700110"/>
                <a:gd name="connsiteX2789" fmla="*/ 613502 w 701227"/>
                <a:gd name="connsiteY2789" fmla="*/ 460207 h 700110"/>
                <a:gd name="connsiteX2790" fmla="*/ 623959 w 701227"/>
                <a:gd name="connsiteY2790" fmla="*/ 453814 h 700110"/>
                <a:gd name="connsiteX2791" fmla="*/ 623959 w 701227"/>
                <a:gd name="connsiteY2791" fmla="*/ 453814 h 700110"/>
                <a:gd name="connsiteX2792" fmla="*/ 638483 w 701227"/>
                <a:gd name="connsiteY2792" fmla="*/ 373029 h 700110"/>
                <a:gd name="connsiteX2793" fmla="*/ 631512 w 701227"/>
                <a:gd name="connsiteY2793" fmla="*/ 381746 h 700110"/>
                <a:gd name="connsiteX2794" fmla="*/ 626864 w 701227"/>
                <a:gd name="connsiteY2794" fmla="*/ 371285 h 700110"/>
                <a:gd name="connsiteX2795" fmla="*/ 638483 w 701227"/>
                <a:gd name="connsiteY2795" fmla="*/ 373029 h 700110"/>
                <a:gd name="connsiteX2796" fmla="*/ 638483 w 701227"/>
                <a:gd name="connsiteY2796" fmla="*/ 373029 h 700110"/>
                <a:gd name="connsiteX2797" fmla="*/ 651265 w 701227"/>
                <a:gd name="connsiteY2797" fmla="*/ 292244 h 700110"/>
                <a:gd name="connsiteX2798" fmla="*/ 641969 w 701227"/>
                <a:gd name="connsiteY2798" fmla="*/ 297474 h 700110"/>
                <a:gd name="connsiteX2799" fmla="*/ 644293 w 701227"/>
                <a:gd name="connsiteY2799" fmla="*/ 287594 h 700110"/>
                <a:gd name="connsiteX2800" fmla="*/ 651265 w 701227"/>
                <a:gd name="connsiteY2800" fmla="*/ 292244 h 700110"/>
                <a:gd name="connsiteX2801" fmla="*/ 651265 w 701227"/>
                <a:gd name="connsiteY2801" fmla="*/ 292244 h 700110"/>
                <a:gd name="connsiteX2802" fmla="*/ 618730 w 701227"/>
                <a:gd name="connsiteY2802" fmla="*/ 510189 h 700110"/>
                <a:gd name="connsiteX2803" fmla="*/ 623378 w 701227"/>
                <a:gd name="connsiteY2803" fmla="*/ 516582 h 700110"/>
                <a:gd name="connsiteX2804" fmla="*/ 619312 w 701227"/>
                <a:gd name="connsiteY2804" fmla="*/ 520650 h 700110"/>
                <a:gd name="connsiteX2805" fmla="*/ 612921 w 701227"/>
                <a:gd name="connsiteY2805" fmla="*/ 517163 h 700110"/>
                <a:gd name="connsiteX2806" fmla="*/ 618730 w 701227"/>
                <a:gd name="connsiteY2806" fmla="*/ 510189 h 700110"/>
                <a:gd name="connsiteX2807" fmla="*/ 618730 w 701227"/>
                <a:gd name="connsiteY2807" fmla="*/ 510189 h 700110"/>
                <a:gd name="connsiteX2808" fmla="*/ 656493 w 701227"/>
                <a:gd name="connsiteY2808" fmla="*/ 207972 h 700110"/>
                <a:gd name="connsiteX2809" fmla="*/ 662884 w 701227"/>
                <a:gd name="connsiteY2809" fmla="*/ 211459 h 700110"/>
                <a:gd name="connsiteX2810" fmla="*/ 655912 w 701227"/>
                <a:gd name="connsiteY2810" fmla="*/ 213202 h 700110"/>
                <a:gd name="connsiteX2811" fmla="*/ 656493 w 701227"/>
                <a:gd name="connsiteY2811" fmla="*/ 207972 h 700110"/>
                <a:gd name="connsiteX2812" fmla="*/ 656493 w 701227"/>
                <a:gd name="connsiteY2812" fmla="*/ 207972 h 700110"/>
                <a:gd name="connsiteX2813" fmla="*/ 636159 w 701227"/>
                <a:gd name="connsiteY2813" fmla="*/ 430566 h 700110"/>
                <a:gd name="connsiteX2814" fmla="*/ 630931 w 701227"/>
                <a:gd name="connsiteY2814" fmla="*/ 439284 h 700110"/>
                <a:gd name="connsiteX2815" fmla="*/ 626283 w 701227"/>
                <a:gd name="connsiteY2815" fmla="*/ 429404 h 700110"/>
                <a:gd name="connsiteX2816" fmla="*/ 636159 w 701227"/>
                <a:gd name="connsiteY2816" fmla="*/ 430566 h 700110"/>
                <a:gd name="connsiteX2817" fmla="*/ 636159 w 701227"/>
                <a:gd name="connsiteY2817" fmla="*/ 430566 h 700110"/>
                <a:gd name="connsiteX2818" fmla="*/ 618150 w 701227"/>
                <a:gd name="connsiteY2818" fmla="*/ 572376 h 700110"/>
                <a:gd name="connsiteX2819" fmla="*/ 618150 w 701227"/>
                <a:gd name="connsiteY2819" fmla="*/ 576444 h 700110"/>
                <a:gd name="connsiteX2820" fmla="*/ 617569 w 701227"/>
                <a:gd name="connsiteY2820" fmla="*/ 577025 h 700110"/>
                <a:gd name="connsiteX2821" fmla="*/ 616407 w 701227"/>
                <a:gd name="connsiteY2821" fmla="*/ 577606 h 700110"/>
                <a:gd name="connsiteX2822" fmla="*/ 611178 w 701227"/>
                <a:gd name="connsiteY2822" fmla="*/ 573538 h 700110"/>
                <a:gd name="connsiteX2823" fmla="*/ 618150 w 701227"/>
                <a:gd name="connsiteY2823" fmla="*/ 572376 h 700110"/>
                <a:gd name="connsiteX2824" fmla="*/ 618150 w 701227"/>
                <a:gd name="connsiteY2824" fmla="*/ 572376 h 700110"/>
                <a:gd name="connsiteX2825" fmla="*/ 650684 w 701227"/>
                <a:gd name="connsiteY2825" fmla="*/ 350362 h 700110"/>
                <a:gd name="connsiteX2826" fmla="*/ 638483 w 701227"/>
                <a:gd name="connsiteY2826" fmla="*/ 352106 h 700110"/>
                <a:gd name="connsiteX2827" fmla="*/ 650684 w 701227"/>
                <a:gd name="connsiteY2827" fmla="*/ 350362 h 700110"/>
                <a:gd name="connsiteX2828" fmla="*/ 650684 w 701227"/>
                <a:gd name="connsiteY2828" fmla="*/ 350362 h 700110"/>
                <a:gd name="connsiteX2829" fmla="*/ 659398 w 701227"/>
                <a:gd name="connsiteY2829" fmla="*/ 264347 h 700110"/>
                <a:gd name="connsiteX2830" fmla="*/ 663465 w 701227"/>
                <a:gd name="connsiteY2830" fmla="*/ 271321 h 700110"/>
                <a:gd name="connsiteX2831" fmla="*/ 654750 w 701227"/>
                <a:gd name="connsiteY2831" fmla="*/ 272484 h 700110"/>
                <a:gd name="connsiteX2832" fmla="*/ 659398 w 701227"/>
                <a:gd name="connsiteY2832" fmla="*/ 264347 h 700110"/>
                <a:gd name="connsiteX2833" fmla="*/ 659398 w 701227"/>
                <a:gd name="connsiteY2833" fmla="*/ 264347 h 700110"/>
                <a:gd name="connsiteX2834" fmla="*/ 634417 w 701227"/>
                <a:gd name="connsiteY2834" fmla="*/ 491009 h 700110"/>
                <a:gd name="connsiteX2835" fmla="*/ 625121 w 701227"/>
                <a:gd name="connsiteY2835" fmla="*/ 494497 h 700110"/>
                <a:gd name="connsiteX2836" fmla="*/ 634417 w 701227"/>
                <a:gd name="connsiteY2836" fmla="*/ 491009 h 700110"/>
                <a:gd name="connsiteX2837" fmla="*/ 634417 w 701227"/>
                <a:gd name="connsiteY2837" fmla="*/ 491009 h 700110"/>
                <a:gd name="connsiteX2838" fmla="*/ 647779 w 701227"/>
                <a:gd name="connsiteY2838" fmla="*/ 406737 h 700110"/>
                <a:gd name="connsiteX2839" fmla="*/ 638483 w 701227"/>
                <a:gd name="connsiteY2839" fmla="*/ 413131 h 700110"/>
                <a:gd name="connsiteX2840" fmla="*/ 647779 w 701227"/>
                <a:gd name="connsiteY2840" fmla="*/ 406737 h 700110"/>
                <a:gd name="connsiteX2841" fmla="*/ 647779 w 701227"/>
                <a:gd name="connsiteY2841" fmla="*/ 406737 h 700110"/>
                <a:gd name="connsiteX2842" fmla="*/ 623378 w 701227"/>
                <a:gd name="connsiteY2842" fmla="*/ 550291 h 700110"/>
                <a:gd name="connsiteX2843" fmla="*/ 631512 w 701227"/>
                <a:gd name="connsiteY2843" fmla="*/ 551453 h 700110"/>
                <a:gd name="connsiteX2844" fmla="*/ 623378 w 701227"/>
                <a:gd name="connsiteY2844" fmla="*/ 550291 h 700110"/>
                <a:gd name="connsiteX2845" fmla="*/ 623378 w 701227"/>
                <a:gd name="connsiteY2845" fmla="*/ 550291 h 700110"/>
                <a:gd name="connsiteX2846" fmla="*/ 657075 w 701227"/>
                <a:gd name="connsiteY2846" fmla="*/ 321884 h 700110"/>
                <a:gd name="connsiteX2847" fmla="*/ 662303 w 701227"/>
                <a:gd name="connsiteY2847" fmla="*/ 328859 h 700110"/>
                <a:gd name="connsiteX2848" fmla="*/ 655332 w 701227"/>
                <a:gd name="connsiteY2848" fmla="*/ 334671 h 700110"/>
                <a:gd name="connsiteX2849" fmla="*/ 651265 w 701227"/>
                <a:gd name="connsiteY2849" fmla="*/ 327696 h 700110"/>
                <a:gd name="connsiteX2850" fmla="*/ 657075 w 701227"/>
                <a:gd name="connsiteY2850" fmla="*/ 321884 h 700110"/>
                <a:gd name="connsiteX2851" fmla="*/ 657075 w 701227"/>
                <a:gd name="connsiteY2851" fmla="*/ 321884 h 700110"/>
                <a:gd name="connsiteX2852" fmla="*/ 672761 w 701227"/>
                <a:gd name="connsiteY2852" fmla="*/ 243424 h 700110"/>
                <a:gd name="connsiteX2853" fmla="*/ 673922 w 701227"/>
                <a:gd name="connsiteY2853" fmla="*/ 249817 h 700110"/>
                <a:gd name="connsiteX2854" fmla="*/ 667532 w 701227"/>
                <a:gd name="connsiteY2854" fmla="*/ 249236 h 700110"/>
                <a:gd name="connsiteX2855" fmla="*/ 672761 w 701227"/>
                <a:gd name="connsiteY2855" fmla="*/ 243424 h 700110"/>
                <a:gd name="connsiteX2856" fmla="*/ 672761 w 701227"/>
                <a:gd name="connsiteY2856" fmla="*/ 243424 h 700110"/>
                <a:gd name="connsiteX2857" fmla="*/ 647198 w 701227"/>
                <a:gd name="connsiteY2857" fmla="*/ 468343 h 700110"/>
                <a:gd name="connsiteX2858" fmla="*/ 638483 w 701227"/>
                <a:gd name="connsiteY2858" fmla="*/ 472411 h 700110"/>
                <a:gd name="connsiteX2859" fmla="*/ 639645 w 701227"/>
                <a:gd name="connsiteY2859" fmla="*/ 464856 h 700110"/>
                <a:gd name="connsiteX2860" fmla="*/ 647198 w 701227"/>
                <a:gd name="connsiteY2860" fmla="*/ 468343 h 700110"/>
                <a:gd name="connsiteX2861" fmla="*/ 647198 w 701227"/>
                <a:gd name="connsiteY2861" fmla="*/ 468343 h 700110"/>
                <a:gd name="connsiteX2862" fmla="*/ 655912 w 701227"/>
                <a:gd name="connsiteY2862" fmla="*/ 380584 h 700110"/>
                <a:gd name="connsiteX2863" fmla="*/ 661722 w 701227"/>
                <a:gd name="connsiteY2863" fmla="*/ 387558 h 700110"/>
                <a:gd name="connsiteX2864" fmla="*/ 654170 w 701227"/>
                <a:gd name="connsiteY2864" fmla="*/ 392789 h 700110"/>
                <a:gd name="connsiteX2865" fmla="*/ 649522 w 701227"/>
                <a:gd name="connsiteY2865" fmla="*/ 385815 h 700110"/>
                <a:gd name="connsiteX2866" fmla="*/ 655912 w 701227"/>
                <a:gd name="connsiteY2866" fmla="*/ 380584 h 700110"/>
                <a:gd name="connsiteX2867" fmla="*/ 655912 w 701227"/>
                <a:gd name="connsiteY2867" fmla="*/ 380584 h 700110"/>
                <a:gd name="connsiteX2868" fmla="*/ 669856 w 701227"/>
                <a:gd name="connsiteY2868" fmla="*/ 299218 h 700110"/>
                <a:gd name="connsiteX2869" fmla="*/ 675084 w 701227"/>
                <a:gd name="connsiteY2869" fmla="*/ 306192 h 700110"/>
                <a:gd name="connsiteX2870" fmla="*/ 669856 w 701227"/>
                <a:gd name="connsiteY2870" fmla="*/ 310261 h 700110"/>
                <a:gd name="connsiteX2871" fmla="*/ 664627 w 701227"/>
                <a:gd name="connsiteY2871" fmla="*/ 303867 h 700110"/>
                <a:gd name="connsiteX2872" fmla="*/ 669856 w 701227"/>
                <a:gd name="connsiteY2872" fmla="*/ 299218 h 700110"/>
                <a:gd name="connsiteX2873" fmla="*/ 669856 w 701227"/>
                <a:gd name="connsiteY2873" fmla="*/ 299218 h 700110"/>
                <a:gd name="connsiteX2874" fmla="*/ 643712 w 701227"/>
                <a:gd name="connsiteY2874" fmla="*/ 527624 h 700110"/>
                <a:gd name="connsiteX2875" fmla="*/ 637321 w 701227"/>
                <a:gd name="connsiteY2875" fmla="*/ 529368 h 700110"/>
                <a:gd name="connsiteX2876" fmla="*/ 640226 w 701227"/>
                <a:gd name="connsiteY2876" fmla="*/ 522975 h 700110"/>
                <a:gd name="connsiteX2877" fmla="*/ 643712 w 701227"/>
                <a:gd name="connsiteY2877" fmla="*/ 527624 h 700110"/>
                <a:gd name="connsiteX2878" fmla="*/ 643712 w 701227"/>
                <a:gd name="connsiteY2878" fmla="*/ 527624 h 700110"/>
                <a:gd name="connsiteX2879" fmla="*/ 658817 w 701227"/>
                <a:gd name="connsiteY2879" fmla="*/ 445677 h 700110"/>
                <a:gd name="connsiteX2880" fmla="*/ 649522 w 701227"/>
                <a:gd name="connsiteY2880" fmla="*/ 446839 h 700110"/>
                <a:gd name="connsiteX2881" fmla="*/ 658817 w 701227"/>
                <a:gd name="connsiteY2881" fmla="*/ 445677 h 700110"/>
                <a:gd name="connsiteX2882" fmla="*/ 658817 w 701227"/>
                <a:gd name="connsiteY2882" fmla="*/ 445677 h 700110"/>
                <a:gd name="connsiteX2883" fmla="*/ 672761 w 701227"/>
                <a:gd name="connsiteY2883" fmla="*/ 363148 h 700110"/>
                <a:gd name="connsiteX2884" fmla="*/ 664627 w 701227"/>
                <a:gd name="connsiteY2884" fmla="*/ 367798 h 700110"/>
                <a:gd name="connsiteX2885" fmla="*/ 665208 w 701227"/>
                <a:gd name="connsiteY2885" fmla="*/ 360243 h 700110"/>
                <a:gd name="connsiteX2886" fmla="*/ 672761 w 701227"/>
                <a:gd name="connsiteY2886" fmla="*/ 363148 h 700110"/>
                <a:gd name="connsiteX2887" fmla="*/ 672761 w 701227"/>
                <a:gd name="connsiteY2887" fmla="*/ 363148 h 700110"/>
                <a:gd name="connsiteX2888" fmla="*/ 683799 w 701227"/>
                <a:gd name="connsiteY2888" fmla="*/ 278876 h 700110"/>
                <a:gd name="connsiteX2889" fmla="*/ 680894 w 701227"/>
                <a:gd name="connsiteY2889" fmla="*/ 285270 h 700110"/>
                <a:gd name="connsiteX2890" fmla="*/ 676246 w 701227"/>
                <a:gd name="connsiteY2890" fmla="*/ 281782 h 700110"/>
                <a:gd name="connsiteX2891" fmla="*/ 683799 w 701227"/>
                <a:gd name="connsiteY2891" fmla="*/ 278876 h 700110"/>
                <a:gd name="connsiteX2892" fmla="*/ 683799 w 701227"/>
                <a:gd name="connsiteY2892" fmla="*/ 278876 h 700110"/>
                <a:gd name="connsiteX2893" fmla="*/ 654750 w 701227"/>
                <a:gd name="connsiteY2893" fmla="*/ 501471 h 700110"/>
                <a:gd name="connsiteX2894" fmla="*/ 650103 w 701227"/>
                <a:gd name="connsiteY2894" fmla="*/ 506702 h 700110"/>
                <a:gd name="connsiteX2895" fmla="*/ 654750 w 701227"/>
                <a:gd name="connsiteY2895" fmla="*/ 501471 h 700110"/>
                <a:gd name="connsiteX2896" fmla="*/ 654750 w 701227"/>
                <a:gd name="connsiteY2896" fmla="*/ 501471 h 700110"/>
                <a:gd name="connsiteX2897" fmla="*/ 665789 w 701227"/>
                <a:gd name="connsiteY2897" fmla="*/ 418361 h 700110"/>
                <a:gd name="connsiteX2898" fmla="*/ 671599 w 701227"/>
                <a:gd name="connsiteY2898" fmla="*/ 424173 h 700110"/>
                <a:gd name="connsiteX2899" fmla="*/ 663465 w 701227"/>
                <a:gd name="connsiteY2899" fmla="*/ 425917 h 700110"/>
                <a:gd name="connsiteX2900" fmla="*/ 665789 w 701227"/>
                <a:gd name="connsiteY2900" fmla="*/ 418361 h 700110"/>
                <a:gd name="connsiteX2901" fmla="*/ 665789 w 701227"/>
                <a:gd name="connsiteY2901" fmla="*/ 418361 h 700110"/>
                <a:gd name="connsiteX2902" fmla="*/ 678570 w 701227"/>
                <a:gd name="connsiteY2902" fmla="*/ 336995 h 700110"/>
                <a:gd name="connsiteX2903" fmla="*/ 684961 w 701227"/>
                <a:gd name="connsiteY2903" fmla="*/ 341644 h 700110"/>
                <a:gd name="connsiteX2904" fmla="*/ 677989 w 701227"/>
                <a:gd name="connsiteY2904" fmla="*/ 344550 h 700110"/>
                <a:gd name="connsiteX2905" fmla="*/ 678570 w 701227"/>
                <a:gd name="connsiteY2905" fmla="*/ 336995 h 700110"/>
                <a:gd name="connsiteX2906" fmla="*/ 678570 w 701227"/>
                <a:gd name="connsiteY2906" fmla="*/ 336995 h 700110"/>
                <a:gd name="connsiteX2907" fmla="*/ 665208 w 701227"/>
                <a:gd name="connsiteY2907" fmla="*/ 476480 h 700110"/>
                <a:gd name="connsiteX2908" fmla="*/ 669275 w 701227"/>
                <a:gd name="connsiteY2908" fmla="*/ 481711 h 700110"/>
                <a:gd name="connsiteX2909" fmla="*/ 664046 w 701227"/>
                <a:gd name="connsiteY2909" fmla="*/ 485779 h 700110"/>
                <a:gd name="connsiteX2910" fmla="*/ 665208 w 701227"/>
                <a:gd name="connsiteY2910" fmla="*/ 476480 h 700110"/>
                <a:gd name="connsiteX2911" fmla="*/ 665208 w 701227"/>
                <a:gd name="connsiteY2911" fmla="*/ 476480 h 700110"/>
                <a:gd name="connsiteX2912" fmla="*/ 682637 w 701227"/>
                <a:gd name="connsiteY2912" fmla="*/ 398601 h 700110"/>
                <a:gd name="connsiteX2913" fmla="*/ 677408 w 701227"/>
                <a:gd name="connsiteY2913" fmla="*/ 403832 h 700110"/>
                <a:gd name="connsiteX2914" fmla="*/ 676246 w 701227"/>
                <a:gd name="connsiteY2914" fmla="*/ 396276 h 700110"/>
                <a:gd name="connsiteX2915" fmla="*/ 682637 w 701227"/>
                <a:gd name="connsiteY2915" fmla="*/ 398601 h 700110"/>
                <a:gd name="connsiteX2916" fmla="*/ 682637 w 701227"/>
                <a:gd name="connsiteY2916" fmla="*/ 398601 h 700110"/>
                <a:gd name="connsiteX2917" fmla="*/ 687866 w 701227"/>
                <a:gd name="connsiteY2917" fmla="*/ 317816 h 700110"/>
                <a:gd name="connsiteX2918" fmla="*/ 695999 w 701227"/>
                <a:gd name="connsiteY2918" fmla="*/ 317235 h 700110"/>
                <a:gd name="connsiteX2919" fmla="*/ 687866 w 701227"/>
                <a:gd name="connsiteY2919" fmla="*/ 317816 h 700110"/>
                <a:gd name="connsiteX2920" fmla="*/ 687866 w 701227"/>
                <a:gd name="connsiteY2920" fmla="*/ 317816 h 700110"/>
                <a:gd name="connsiteX2921" fmla="*/ 680313 w 701227"/>
                <a:gd name="connsiteY2921" fmla="*/ 456138 h 700110"/>
                <a:gd name="connsiteX2922" fmla="*/ 674504 w 701227"/>
                <a:gd name="connsiteY2922" fmla="*/ 459626 h 700110"/>
                <a:gd name="connsiteX2923" fmla="*/ 680313 w 701227"/>
                <a:gd name="connsiteY2923" fmla="*/ 456138 h 700110"/>
                <a:gd name="connsiteX2924" fmla="*/ 680313 w 701227"/>
                <a:gd name="connsiteY2924" fmla="*/ 456138 h 700110"/>
                <a:gd name="connsiteX2925" fmla="*/ 691351 w 701227"/>
                <a:gd name="connsiteY2925" fmla="*/ 371285 h 700110"/>
                <a:gd name="connsiteX2926" fmla="*/ 695999 w 701227"/>
                <a:gd name="connsiteY2926" fmla="*/ 376516 h 700110"/>
                <a:gd name="connsiteX2927" fmla="*/ 690190 w 701227"/>
                <a:gd name="connsiteY2927" fmla="*/ 380584 h 700110"/>
                <a:gd name="connsiteX2928" fmla="*/ 687285 w 701227"/>
                <a:gd name="connsiteY2928" fmla="*/ 375354 h 700110"/>
                <a:gd name="connsiteX2929" fmla="*/ 691351 w 701227"/>
                <a:gd name="connsiteY2929" fmla="*/ 371285 h 700110"/>
                <a:gd name="connsiteX2930" fmla="*/ 691351 w 701227"/>
                <a:gd name="connsiteY2930" fmla="*/ 371285 h 700110"/>
                <a:gd name="connsiteX2931" fmla="*/ 690190 w 701227"/>
                <a:gd name="connsiteY2931" fmla="*/ 437540 h 700110"/>
                <a:gd name="connsiteX2932" fmla="*/ 686704 w 701227"/>
                <a:gd name="connsiteY2932" fmla="*/ 436378 h 700110"/>
                <a:gd name="connsiteX2933" fmla="*/ 691351 w 701227"/>
                <a:gd name="connsiteY2933" fmla="*/ 432891 h 700110"/>
                <a:gd name="connsiteX2934" fmla="*/ 690190 w 701227"/>
                <a:gd name="connsiteY2934" fmla="*/ 437540 h 70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701227" h="700110">
                  <a:moveTo>
                    <a:pt x="701228" y="350944"/>
                  </a:moveTo>
                  <a:cubicBezTo>
                    <a:pt x="701228" y="350944"/>
                    <a:pt x="701228" y="350944"/>
                    <a:pt x="701228" y="350944"/>
                  </a:cubicBezTo>
                  <a:cubicBezTo>
                    <a:pt x="701228" y="352106"/>
                    <a:pt x="701228" y="353268"/>
                    <a:pt x="701228" y="355012"/>
                  </a:cubicBezTo>
                  <a:cubicBezTo>
                    <a:pt x="700066" y="353268"/>
                    <a:pt x="699485" y="352106"/>
                    <a:pt x="701228" y="350944"/>
                  </a:cubicBezTo>
                  <a:lnTo>
                    <a:pt x="701228" y="350944"/>
                  </a:lnTo>
                  <a:close/>
                  <a:moveTo>
                    <a:pt x="581" y="331765"/>
                  </a:moveTo>
                  <a:cubicBezTo>
                    <a:pt x="1743" y="333508"/>
                    <a:pt x="2905" y="334671"/>
                    <a:pt x="4067" y="336414"/>
                  </a:cubicBezTo>
                  <a:cubicBezTo>
                    <a:pt x="2905" y="337576"/>
                    <a:pt x="1162" y="339320"/>
                    <a:pt x="0" y="339901"/>
                  </a:cubicBezTo>
                  <a:lnTo>
                    <a:pt x="0" y="339901"/>
                  </a:lnTo>
                  <a:cubicBezTo>
                    <a:pt x="0" y="337576"/>
                    <a:pt x="0" y="334671"/>
                    <a:pt x="581" y="331765"/>
                  </a:cubicBezTo>
                  <a:lnTo>
                    <a:pt x="581" y="331765"/>
                  </a:lnTo>
                  <a:lnTo>
                    <a:pt x="581" y="331765"/>
                  </a:lnTo>
                  <a:close/>
                  <a:moveTo>
                    <a:pt x="13943" y="250980"/>
                  </a:moveTo>
                  <a:cubicBezTo>
                    <a:pt x="16267" y="250980"/>
                    <a:pt x="18591" y="252723"/>
                    <a:pt x="16848" y="255629"/>
                  </a:cubicBezTo>
                  <a:cubicBezTo>
                    <a:pt x="15105" y="257954"/>
                    <a:pt x="13943" y="257954"/>
                    <a:pt x="12201" y="256210"/>
                  </a:cubicBezTo>
                  <a:cubicBezTo>
                    <a:pt x="12781" y="255048"/>
                    <a:pt x="13363" y="253304"/>
                    <a:pt x="13943" y="250980"/>
                  </a:cubicBezTo>
                  <a:lnTo>
                    <a:pt x="13943" y="250980"/>
                  </a:lnTo>
                  <a:close/>
                  <a:moveTo>
                    <a:pt x="16267" y="313167"/>
                  </a:moveTo>
                  <a:cubicBezTo>
                    <a:pt x="16267" y="317235"/>
                    <a:pt x="9877" y="317816"/>
                    <a:pt x="8715" y="314329"/>
                  </a:cubicBezTo>
                  <a:cubicBezTo>
                    <a:pt x="8715" y="313167"/>
                    <a:pt x="8715" y="310842"/>
                    <a:pt x="8715" y="309679"/>
                  </a:cubicBezTo>
                  <a:cubicBezTo>
                    <a:pt x="12201" y="309098"/>
                    <a:pt x="17429" y="309098"/>
                    <a:pt x="16267" y="313167"/>
                  </a:cubicBezTo>
                  <a:lnTo>
                    <a:pt x="16267" y="313167"/>
                  </a:lnTo>
                  <a:close/>
                  <a:moveTo>
                    <a:pt x="26144" y="226570"/>
                  </a:moveTo>
                  <a:cubicBezTo>
                    <a:pt x="27306" y="228313"/>
                    <a:pt x="29048" y="230057"/>
                    <a:pt x="30210" y="231800"/>
                  </a:cubicBezTo>
                  <a:cubicBezTo>
                    <a:pt x="28468" y="232963"/>
                    <a:pt x="26725" y="234706"/>
                    <a:pt x="24982" y="235869"/>
                  </a:cubicBezTo>
                  <a:cubicBezTo>
                    <a:pt x="21496" y="232381"/>
                    <a:pt x="22077" y="228313"/>
                    <a:pt x="26144" y="226570"/>
                  </a:cubicBezTo>
                  <a:lnTo>
                    <a:pt x="26144" y="226570"/>
                  </a:lnTo>
                  <a:close/>
                  <a:moveTo>
                    <a:pt x="15105" y="370704"/>
                  </a:moveTo>
                  <a:cubicBezTo>
                    <a:pt x="16848" y="375935"/>
                    <a:pt x="8715" y="378260"/>
                    <a:pt x="7553" y="373029"/>
                  </a:cubicBezTo>
                  <a:cubicBezTo>
                    <a:pt x="6391" y="367798"/>
                    <a:pt x="13363" y="366636"/>
                    <a:pt x="15105" y="370704"/>
                  </a:cubicBezTo>
                  <a:lnTo>
                    <a:pt x="15105" y="370704"/>
                  </a:lnTo>
                  <a:close/>
                  <a:moveTo>
                    <a:pt x="23820" y="285851"/>
                  </a:moveTo>
                  <a:cubicBezTo>
                    <a:pt x="27887" y="284688"/>
                    <a:pt x="29630" y="289338"/>
                    <a:pt x="29048" y="292244"/>
                  </a:cubicBezTo>
                  <a:cubicBezTo>
                    <a:pt x="27887" y="292825"/>
                    <a:pt x="24982" y="293987"/>
                    <a:pt x="23820" y="294569"/>
                  </a:cubicBezTo>
                  <a:cubicBezTo>
                    <a:pt x="20334" y="293406"/>
                    <a:pt x="18591" y="287013"/>
                    <a:pt x="23820" y="285851"/>
                  </a:cubicBezTo>
                  <a:lnTo>
                    <a:pt x="23820" y="285851"/>
                  </a:lnTo>
                  <a:close/>
                  <a:moveTo>
                    <a:pt x="11619" y="428822"/>
                  </a:moveTo>
                  <a:cubicBezTo>
                    <a:pt x="13363" y="431147"/>
                    <a:pt x="11619" y="432891"/>
                    <a:pt x="9877" y="433472"/>
                  </a:cubicBezTo>
                  <a:cubicBezTo>
                    <a:pt x="9296" y="431728"/>
                    <a:pt x="8715" y="429404"/>
                    <a:pt x="8715" y="427660"/>
                  </a:cubicBezTo>
                  <a:cubicBezTo>
                    <a:pt x="9877" y="426498"/>
                    <a:pt x="11039" y="427079"/>
                    <a:pt x="11619" y="428822"/>
                  </a:cubicBezTo>
                  <a:lnTo>
                    <a:pt x="11619" y="428822"/>
                  </a:lnTo>
                  <a:close/>
                  <a:moveTo>
                    <a:pt x="42411" y="207972"/>
                  </a:moveTo>
                  <a:cubicBezTo>
                    <a:pt x="42992" y="212040"/>
                    <a:pt x="36020" y="213783"/>
                    <a:pt x="34858" y="209134"/>
                  </a:cubicBezTo>
                  <a:cubicBezTo>
                    <a:pt x="33115" y="204485"/>
                    <a:pt x="41830" y="202741"/>
                    <a:pt x="42411" y="207972"/>
                  </a:cubicBezTo>
                  <a:lnTo>
                    <a:pt x="42411" y="207972"/>
                  </a:lnTo>
                  <a:close/>
                  <a:moveTo>
                    <a:pt x="24401" y="343969"/>
                  </a:moveTo>
                  <a:cubicBezTo>
                    <a:pt x="26725" y="345132"/>
                    <a:pt x="27887" y="347456"/>
                    <a:pt x="29048" y="349200"/>
                  </a:cubicBezTo>
                  <a:cubicBezTo>
                    <a:pt x="27306" y="350362"/>
                    <a:pt x="25563" y="352687"/>
                    <a:pt x="23239" y="353268"/>
                  </a:cubicBezTo>
                  <a:cubicBezTo>
                    <a:pt x="20334" y="352687"/>
                    <a:pt x="19172" y="349781"/>
                    <a:pt x="18010" y="347456"/>
                  </a:cubicBezTo>
                  <a:cubicBezTo>
                    <a:pt x="19753" y="346294"/>
                    <a:pt x="21496" y="343969"/>
                    <a:pt x="24401" y="343969"/>
                  </a:cubicBezTo>
                  <a:lnTo>
                    <a:pt x="24401" y="343969"/>
                  </a:lnTo>
                  <a:close/>
                  <a:moveTo>
                    <a:pt x="41830" y="266090"/>
                  </a:moveTo>
                  <a:cubicBezTo>
                    <a:pt x="43573" y="269578"/>
                    <a:pt x="38344" y="271321"/>
                    <a:pt x="36020" y="273065"/>
                  </a:cubicBezTo>
                  <a:cubicBezTo>
                    <a:pt x="34277" y="270740"/>
                    <a:pt x="30210" y="268415"/>
                    <a:pt x="32534" y="264928"/>
                  </a:cubicBezTo>
                  <a:cubicBezTo>
                    <a:pt x="34858" y="260860"/>
                    <a:pt x="41249" y="261441"/>
                    <a:pt x="41830" y="266090"/>
                  </a:cubicBezTo>
                  <a:lnTo>
                    <a:pt x="41830" y="266090"/>
                  </a:lnTo>
                  <a:close/>
                  <a:moveTo>
                    <a:pt x="54030" y="183562"/>
                  </a:moveTo>
                  <a:cubicBezTo>
                    <a:pt x="54611" y="185306"/>
                    <a:pt x="54030" y="188793"/>
                    <a:pt x="51125" y="188793"/>
                  </a:cubicBezTo>
                  <a:cubicBezTo>
                    <a:pt x="48221" y="189955"/>
                    <a:pt x="45316" y="186468"/>
                    <a:pt x="47059" y="183562"/>
                  </a:cubicBezTo>
                  <a:cubicBezTo>
                    <a:pt x="48221" y="180656"/>
                    <a:pt x="52287" y="181237"/>
                    <a:pt x="54030" y="183562"/>
                  </a:cubicBezTo>
                  <a:lnTo>
                    <a:pt x="54030" y="183562"/>
                  </a:lnTo>
                  <a:close/>
                  <a:moveTo>
                    <a:pt x="22658" y="401507"/>
                  </a:moveTo>
                  <a:cubicBezTo>
                    <a:pt x="23820" y="403250"/>
                    <a:pt x="26725" y="404994"/>
                    <a:pt x="26725" y="407900"/>
                  </a:cubicBezTo>
                  <a:cubicBezTo>
                    <a:pt x="25563" y="409643"/>
                    <a:pt x="23820" y="410806"/>
                    <a:pt x="22077" y="411968"/>
                  </a:cubicBezTo>
                  <a:cubicBezTo>
                    <a:pt x="20334" y="410225"/>
                    <a:pt x="17429" y="408481"/>
                    <a:pt x="18010" y="405575"/>
                  </a:cubicBezTo>
                  <a:cubicBezTo>
                    <a:pt x="19172" y="404413"/>
                    <a:pt x="20915" y="403250"/>
                    <a:pt x="22658" y="401507"/>
                  </a:cubicBezTo>
                  <a:lnTo>
                    <a:pt x="22658" y="401507"/>
                  </a:lnTo>
                  <a:close/>
                  <a:moveTo>
                    <a:pt x="39506" y="321884"/>
                  </a:moveTo>
                  <a:cubicBezTo>
                    <a:pt x="44154" y="325953"/>
                    <a:pt x="36601" y="333508"/>
                    <a:pt x="32534" y="328859"/>
                  </a:cubicBezTo>
                  <a:cubicBezTo>
                    <a:pt x="26144" y="325371"/>
                    <a:pt x="35439" y="316072"/>
                    <a:pt x="39506" y="321884"/>
                  </a:cubicBezTo>
                  <a:lnTo>
                    <a:pt x="39506" y="321884"/>
                  </a:lnTo>
                  <a:close/>
                  <a:moveTo>
                    <a:pt x="53449" y="241099"/>
                  </a:moveTo>
                  <a:cubicBezTo>
                    <a:pt x="57516" y="246330"/>
                    <a:pt x="47639" y="252142"/>
                    <a:pt x="44735" y="245749"/>
                  </a:cubicBezTo>
                  <a:cubicBezTo>
                    <a:pt x="41249" y="241099"/>
                    <a:pt x="50544" y="235869"/>
                    <a:pt x="53449" y="241099"/>
                  </a:cubicBezTo>
                  <a:lnTo>
                    <a:pt x="53449" y="241099"/>
                  </a:lnTo>
                  <a:close/>
                  <a:moveTo>
                    <a:pt x="21496" y="461950"/>
                  </a:moveTo>
                  <a:cubicBezTo>
                    <a:pt x="24401" y="462532"/>
                    <a:pt x="23820" y="466019"/>
                    <a:pt x="23239" y="468343"/>
                  </a:cubicBezTo>
                  <a:cubicBezTo>
                    <a:pt x="22658" y="468343"/>
                    <a:pt x="21496" y="468343"/>
                    <a:pt x="20915" y="468343"/>
                  </a:cubicBezTo>
                  <a:cubicBezTo>
                    <a:pt x="20334" y="466600"/>
                    <a:pt x="19753" y="464275"/>
                    <a:pt x="18591" y="462532"/>
                  </a:cubicBezTo>
                  <a:cubicBezTo>
                    <a:pt x="19172" y="462532"/>
                    <a:pt x="20334" y="461950"/>
                    <a:pt x="21496" y="461950"/>
                  </a:cubicBezTo>
                  <a:lnTo>
                    <a:pt x="21496" y="461950"/>
                  </a:lnTo>
                  <a:close/>
                  <a:moveTo>
                    <a:pt x="66811" y="160315"/>
                  </a:moveTo>
                  <a:cubicBezTo>
                    <a:pt x="68554" y="164964"/>
                    <a:pt x="61002" y="167289"/>
                    <a:pt x="59840" y="162639"/>
                  </a:cubicBezTo>
                  <a:cubicBezTo>
                    <a:pt x="58097" y="158571"/>
                    <a:pt x="65068" y="156827"/>
                    <a:pt x="66811" y="160315"/>
                  </a:cubicBezTo>
                  <a:lnTo>
                    <a:pt x="66811" y="160315"/>
                  </a:lnTo>
                  <a:close/>
                  <a:moveTo>
                    <a:pt x="38925" y="383490"/>
                  </a:moveTo>
                  <a:cubicBezTo>
                    <a:pt x="40087" y="389883"/>
                    <a:pt x="29630" y="391045"/>
                    <a:pt x="29048" y="384652"/>
                  </a:cubicBezTo>
                  <a:cubicBezTo>
                    <a:pt x="27887" y="378260"/>
                    <a:pt x="38344" y="377097"/>
                    <a:pt x="38925" y="383490"/>
                  </a:cubicBezTo>
                  <a:lnTo>
                    <a:pt x="38925" y="383490"/>
                  </a:lnTo>
                  <a:close/>
                  <a:moveTo>
                    <a:pt x="52868" y="299218"/>
                  </a:moveTo>
                  <a:cubicBezTo>
                    <a:pt x="55192" y="302705"/>
                    <a:pt x="51706" y="309098"/>
                    <a:pt x="47059" y="307355"/>
                  </a:cubicBezTo>
                  <a:cubicBezTo>
                    <a:pt x="41830" y="306773"/>
                    <a:pt x="41830" y="300380"/>
                    <a:pt x="44735" y="297474"/>
                  </a:cubicBezTo>
                  <a:cubicBezTo>
                    <a:pt x="47059" y="296312"/>
                    <a:pt x="50544" y="296312"/>
                    <a:pt x="52868" y="299218"/>
                  </a:cubicBezTo>
                  <a:lnTo>
                    <a:pt x="52868" y="299218"/>
                  </a:lnTo>
                  <a:close/>
                  <a:moveTo>
                    <a:pt x="66230" y="218433"/>
                  </a:moveTo>
                  <a:cubicBezTo>
                    <a:pt x="69135" y="223664"/>
                    <a:pt x="60421" y="228895"/>
                    <a:pt x="57516" y="223664"/>
                  </a:cubicBezTo>
                  <a:cubicBezTo>
                    <a:pt x="52868" y="217271"/>
                    <a:pt x="63906" y="211459"/>
                    <a:pt x="66230" y="218433"/>
                  </a:cubicBezTo>
                  <a:lnTo>
                    <a:pt x="66230" y="218433"/>
                  </a:lnTo>
                  <a:close/>
                  <a:moveTo>
                    <a:pt x="29630" y="438703"/>
                  </a:moveTo>
                  <a:cubicBezTo>
                    <a:pt x="34277" y="437540"/>
                    <a:pt x="40087" y="441609"/>
                    <a:pt x="35439" y="446258"/>
                  </a:cubicBezTo>
                  <a:cubicBezTo>
                    <a:pt x="29630" y="449745"/>
                    <a:pt x="26725" y="443352"/>
                    <a:pt x="29630" y="438703"/>
                  </a:cubicBezTo>
                  <a:lnTo>
                    <a:pt x="29630" y="438703"/>
                  </a:lnTo>
                  <a:close/>
                  <a:moveTo>
                    <a:pt x="76107" y="134161"/>
                  </a:moveTo>
                  <a:cubicBezTo>
                    <a:pt x="79012" y="137648"/>
                    <a:pt x="79012" y="141135"/>
                    <a:pt x="74945" y="143460"/>
                  </a:cubicBezTo>
                  <a:cubicBezTo>
                    <a:pt x="73783" y="141717"/>
                    <a:pt x="72040" y="139973"/>
                    <a:pt x="70878" y="138229"/>
                  </a:cubicBezTo>
                  <a:lnTo>
                    <a:pt x="71459" y="137648"/>
                  </a:lnTo>
                  <a:cubicBezTo>
                    <a:pt x="72621" y="136486"/>
                    <a:pt x="74364" y="135323"/>
                    <a:pt x="76107" y="134161"/>
                  </a:cubicBezTo>
                  <a:lnTo>
                    <a:pt x="76107" y="134161"/>
                  </a:lnTo>
                  <a:close/>
                  <a:moveTo>
                    <a:pt x="51706" y="359080"/>
                  </a:moveTo>
                  <a:cubicBezTo>
                    <a:pt x="52287" y="361986"/>
                    <a:pt x="51125" y="365473"/>
                    <a:pt x="47639" y="366054"/>
                  </a:cubicBezTo>
                  <a:cubicBezTo>
                    <a:pt x="42992" y="367798"/>
                    <a:pt x="38344" y="360824"/>
                    <a:pt x="41830" y="357337"/>
                  </a:cubicBezTo>
                  <a:cubicBezTo>
                    <a:pt x="44154" y="353268"/>
                    <a:pt x="50544" y="354431"/>
                    <a:pt x="51706" y="359080"/>
                  </a:cubicBezTo>
                  <a:lnTo>
                    <a:pt x="51706" y="359080"/>
                  </a:lnTo>
                  <a:close/>
                  <a:moveTo>
                    <a:pt x="33696" y="499727"/>
                  </a:moveTo>
                  <a:cubicBezTo>
                    <a:pt x="34277" y="500309"/>
                    <a:pt x="34277" y="500890"/>
                    <a:pt x="34277" y="501471"/>
                  </a:cubicBezTo>
                  <a:cubicBezTo>
                    <a:pt x="34277" y="500890"/>
                    <a:pt x="33696" y="500309"/>
                    <a:pt x="33696" y="499727"/>
                  </a:cubicBezTo>
                  <a:lnTo>
                    <a:pt x="33696" y="499727"/>
                  </a:lnTo>
                  <a:close/>
                  <a:moveTo>
                    <a:pt x="63906" y="274227"/>
                  </a:moveTo>
                  <a:cubicBezTo>
                    <a:pt x="67973" y="277133"/>
                    <a:pt x="66811" y="282945"/>
                    <a:pt x="62164" y="284688"/>
                  </a:cubicBezTo>
                  <a:cubicBezTo>
                    <a:pt x="57516" y="287013"/>
                    <a:pt x="54611" y="281782"/>
                    <a:pt x="52868" y="278295"/>
                  </a:cubicBezTo>
                  <a:cubicBezTo>
                    <a:pt x="55773" y="274808"/>
                    <a:pt x="60421" y="270159"/>
                    <a:pt x="63906" y="274227"/>
                  </a:cubicBezTo>
                  <a:lnTo>
                    <a:pt x="63906" y="274227"/>
                  </a:lnTo>
                  <a:close/>
                  <a:moveTo>
                    <a:pt x="49382" y="416618"/>
                  </a:moveTo>
                  <a:cubicBezTo>
                    <a:pt x="53449" y="421267"/>
                    <a:pt x="44735" y="428241"/>
                    <a:pt x="41249" y="423011"/>
                  </a:cubicBezTo>
                  <a:cubicBezTo>
                    <a:pt x="36020" y="418361"/>
                    <a:pt x="45897" y="410225"/>
                    <a:pt x="49382" y="416618"/>
                  </a:cubicBezTo>
                  <a:lnTo>
                    <a:pt x="49382" y="416618"/>
                  </a:lnTo>
                  <a:close/>
                  <a:moveTo>
                    <a:pt x="79593" y="197510"/>
                  </a:moveTo>
                  <a:cubicBezTo>
                    <a:pt x="77850" y="199835"/>
                    <a:pt x="74364" y="203904"/>
                    <a:pt x="70878" y="201579"/>
                  </a:cubicBezTo>
                  <a:cubicBezTo>
                    <a:pt x="66811" y="199254"/>
                    <a:pt x="67973" y="192280"/>
                    <a:pt x="73202" y="192280"/>
                  </a:cubicBezTo>
                  <a:cubicBezTo>
                    <a:pt x="76688" y="191117"/>
                    <a:pt x="78431" y="195186"/>
                    <a:pt x="79593" y="197510"/>
                  </a:cubicBezTo>
                  <a:lnTo>
                    <a:pt x="79593" y="197510"/>
                  </a:lnTo>
                  <a:close/>
                  <a:moveTo>
                    <a:pt x="90631" y="115563"/>
                  </a:moveTo>
                  <a:cubicBezTo>
                    <a:pt x="91212" y="117888"/>
                    <a:pt x="88888" y="119050"/>
                    <a:pt x="86564" y="118469"/>
                  </a:cubicBezTo>
                  <a:cubicBezTo>
                    <a:pt x="87726" y="117307"/>
                    <a:pt x="88888" y="115563"/>
                    <a:pt x="90050" y="114401"/>
                  </a:cubicBezTo>
                  <a:cubicBezTo>
                    <a:pt x="90631" y="114401"/>
                    <a:pt x="90631" y="114982"/>
                    <a:pt x="90631" y="115563"/>
                  </a:cubicBezTo>
                  <a:lnTo>
                    <a:pt x="90631" y="115563"/>
                  </a:lnTo>
                  <a:close/>
                  <a:moveTo>
                    <a:pt x="64488" y="336414"/>
                  </a:moveTo>
                  <a:cubicBezTo>
                    <a:pt x="66811" y="343388"/>
                    <a:pt x="55192" y="347456"/>
                    <a:pt x="52868" y="340482"/>
                  </a:cubicBezTo>
                  <a:cubicBezTo>
                    <a:pt x="48801" y="332346"/>
                    <a:pt x="62745" y="327696"/>
                    <a:pt x="64488" y="336414"/>
                  </a:cubicBezTo>
                  <a:lnTo>
                    <a:pt x="64488" y="336414"/>
                  </a:lnTo>
                  <a:close/>
                  <a:moveTo>
                    <a:pt x="78431" y="253885"/>
                  </a:moveTo>
                  <a:cubicBezTo>
                    <a:pt x="80755" y="260860"/>
                    <a:pt x="70297" y="265509"/>
                    <a:pt x="66811" y="259116"/>
                  </a:cubicBezTo>
                  <a:cubicBezTo>
                    <a:pt x="62164" y="250980"/>
                    <a:pt x="75526" y="245168"/>
                    <a:pt x="78431" y="253885"/>
                  </a:cubicBezTo>
                  <a:lnTo>
                    <a:pt x="78431" y="253885"/>
                  </a:lnTo>
                  <a:close/>
                  <a:moveTo>
                    <a:pt x="48221" y="476480"/>
                  </a:moveTo>
                  <a:cubicBezTo>
                    <a:pt x="48221" y="478223"/>
                    <a:pt x="48221" y="481129"/>
                    <a:pt x="46477" y="481711"/>
                  </a:cubicBezTo>
                  <a:cubicBezTo>
                    <a:pt x="43573" y="484035"/>
                    <a:pt x="38344" y="479967"/>
                    <a:pt x="40668" y="476480"/>
                  </a:cubicBezTo>
                  <a:cubicBezTo>
                    <a:pt x="40668" y="472993"/>
                    <a:pt x="46477" y="473574"/>
                    <a:pt x="48221" y="476480"/>
                  </a:cubicBezTo>
                  <a:lnTo>
                    <a:pt x="48221" y="476480"/>
                  </a:lnTo>
                  <a:close/>
                  <a:moveTo>
                    <a:pt x="59259" y="391045"/>
                  </a:moveTo>
                  <a:cubicBezTo>
                    <a:pt x="65068" y="392789"/>
                    <a:pt x="63906" y="402088"/>
                    <a:pt x="57516" y="402669"/>
                  </a:cubicBezTo>
                  <a:cubicBezTo>
                    <a:pt x="52868" y="403250"/>
                    <a:pt x="51125" y="399182"/>
                    <a:pt x="49963" y="395695"/>
                  </a:cubicBezTo>
                  <a:cubicBezTo>
                    <a:pt x="52287" y="392789"/>
                    <a:pt x="55192" y="388721"/>
                    <a:pt x="59259" y="391045"/>
                  </a:cubicBezTo>
                  <a:lnTo>
                    <a:pt x="59259" y="391045"/>
                  </a:lnTo>
                  <a:close/>
                  <a:moveTo>
                    <a:pt x="91212" y="174263"/>
                  </a:moveTo>
                  <a:cubicBezTo>
                    <a:pt x="91212" y="181237"/>
                    <a:pt x="79593" y="180075"/>
                    <a:pt x="81335" y="173100"/>
                  </a:cubicBezTo>
                  <a:cubicBezTo>
                    <a:pt x="81917" y="166708"/>
                    <a:pt x="91793" y="167870"/>
                    <a:pt x="91212" y="174263"/>
                  </a:cubicBezTo>
                  <a:lnTo>
                    <a:pt x="91212" y="174263"/>
                  </a:lnTo>
                  <a:close/>
                  <a:moveTo>
                    <a:pt x="74945" y="308517"/>
                  </a:moveTo>
                  <a:cubicBezTo>
                    <a:pt x="76688" y="310842"/>
                    <a:pt x="79012" y="313748"/>
                    <a:pt x="77269" y="316654"/>
                  </a:cubicBezTo>
                  <a:cubicBezTo>
                    <a:pt x="75526" y="321884"/>
                    <a:pt x="67392" y="322465"/>
                    <a:pt x="65068" y="317816"/>
                  </a:cubicBezTo>
                  <a:cubicBezTo>
                    <a:pt x="62164" y="313748"/>
                    <a:pt x="65650" y="310261"/>
                    <a:pt x="68554" y="307936"/>
                  </a:cubicBezTo>
                  <a:cubicBezTo>
                    <a:pt x="70297" y="307936"/>
                    <a:pt x="73202" y="308517"/>
                    <a:pt x="74945" y="308517"/>
                  </a:cubicBezTo>
                  <a:lnTo>
                    <a:pt x="74945" y="308517"/>
                  </a:lnTo>
                  <a:close/>
                  <a:moveTo>
                    <a:pt x="90631" y="230638"/>
                  </a:moveTo>
                  <a:cubicBezTo>
                    <a:pt x="94117" y="238775"/>
                    <a:pt x="79593" y="242843"/>
                    <a:pt x="78431" y="234125"/>
                  </a:cubicBezTo>
                  <a:cubicBezTo>
                    <a:pt x="76688" y="227151"/>
                    <a:pt x="88307" y="223664"/>
                    <a:pt x="90631" y="230638"/>
                  </a:cubicBezTo>
                  <a:lnTo>
                    <a:pt x="90631" y="230638"/>
                  </a:lnTo>
                  <a:close/>
                  <a:moveTo>
                    <a:pt x="61002" y="454395"/>
                  </a:moveTo>
                  <a:cubicBezTo>
                    <a:pt x="62164" y="460207"/>
                    <a:pt x="52868" y="463113"/>
                    <a:pt x="51125" y="456720"/>
                  </a:cubicBezTo>
                  <a:cubicBezTo>
                    <a:pt x="48221" y="449745"/>
                    <a:pt x="60421" y="446258"/>
                    <a:pt x="61002" y="454395"/>
                  </a:cubicBezTo>
                  <a:lnTo>
                    <a:pt x="61002" y="454395"/>
                  </a:lnTo>
                  <a:close/>
                  <a:moveTo>
                    <a:pt x="103413" y="149272"/>
                  </a:moveTo>
                  <a:cubicBezTo>
                    <a:pt x="103413" y="153921"/>
                    <a:pt x="98764" y="157409"/>
                    <a:pt x="94698" y="154503"/>
                  </a:cubicBezTo>
                  <a:cubicBezTo>
                    <a:pt x="91212" y="151015"/>
                    <a:pt x="94698" y="146366"/>
                    <a:pt x="98764" y="145204"/>
                  </a:cubicBezTo>
                  <a:cubicBezTo>
                    <a:pt x="100508" y="146366"/>
                    <a:pt x="102250" y="147528"/>
                    <a:pt x="103413" y="149272"/>
                  </a:cubicBezTo>
                  <a:lnTo>
                    <a:pt x="103413" y="149272"/>
                  </a:lnTo>
                  <a:close/>
                  <a:moveTo>
                    <a:pt x="74364" y="368379"/>
                  </a:moveTo>
                  <a:cubicBezTo>
                    <a:pt x="79593" y="372448"/>
                    <a:pt x="74945" y="381746"/>
                    <a:pt x="68554" y="380003"/>
                  </a:cubicBezTo>
                  <a:cubicBezTo>
                    <a:pt x="65650" y="380003"/>
                    <a:pt x="64488" y="377097"/>
                    <a:pt x="62745" y="375354"/>
                  </a:cubicBezTo>
                  <a:cubicBezTo>
                    <a:pt x="62745" y="373610"/>
                    <a:pt x="63326" y="370704"/>
                    <a:pt x="63906" y="369542"/>
                  </a:cubicBezTo>
                  <a:cubicBezTo>
                    <a:pt x="66811" y="367217"/>
                    <a:pt x="71459" y="364892"/>
                    <a:pt x="74364" y="368379"/>
                  </a:cubicBezTo>
                  <a:lnTo>
                    <a:pt x="74364" y="368379"/>
                  </a:lnTo>
                  <a:close/>
                  <a:moveTo>
                    <a:pt x="55773" y="509608"/>
                  </a:moveTo>
                  <a:cubicBezTo>
                    <a:pt x="60421" y="511351"/>
                    <a:pt x="58097" y="516582"/>
                    <a:pt x="54611" y="518325"/>
                  </a:cubicBezTo>
                  <a:cubicBezTo>
                    <a:pt x="49963" y="516582"/>
                    <a:pt x="49382" y="508445"/>
                    <a:pt x="55773" y="509608"/>
                  </a:cubicBezTo>
                  <a:lnTo>
                    <a:pt x="55773" y="509608"/>
                  </a:lnTo>
                  <a:close/>
                  <a:moveTo>
                    <a:pt x="89469" y="289338"/>
                  </a:moveTo>
                  <a:cubicBezTo>
                    <a:pt x="92374" y="295150"/>
                    <a:pt x="83079" y="301543"/>
                    <a:pt x="78431" y="297474"/>
                  </a:cubicBezTo>
                  <a:cubicBezTo>
                    <a:pt x="74945" y="295150"/>
                    <a:pt x="73783" y="288757"/>
                    <a:pt x="78431" y="286432"/>
                  </a:cubicBezTo>
                  <a:cubicBezTo>
                    <a:pt x="82497" y="282364"/>
                    <a:pt x="88307" y="284688"/>
                    <a:pt x="89469" y="289338"/>
                  </a:cubicBezTo>
                  <a:lnTo>
                    <a:pt x="89469" y="289338"/>
                  </a:lnTo>
                  <a:close/>
                  <a:moveTo>
                    <a:pt x="97022" y="202741"/>
                  </a:moveTo>
                  <a:cubicBezTo>
                    <a:pt x="103413" y="203322"/>
                    <a:pt x="105155" y="210878"/>
                    <a:pt x="101088" y="214946"/>
                  </a:cubicBezTo>
                  <a:cubicBezTo>
                    <a:pt x="97603" y="216108"/>
                    <a:pt x="94117" y="215527"/>
                    <a:pt x="91212" y="213783"/>
                  </a:cubicBezTo>
                  <a:cubicBezTo>
                    <a:pt x="89469" y="209134"/>
                    <a:pt x="91212" y="203322"/>
                    <a:pt x="97022" y="202741"/>
                  </a:cubicBezTo>
                  <a:lnTo>
                    <a:pt x="97022" y="202741"/>
                  </a:lnTo>
                  <a:close/>
                  <a:moveTo>
                    <a:pt x="73783" y="429404"/>
                  </a:moveTo>
                  <a:cubicBezTo>
                    <a:pt x="76107" y="433472"/>
                    <a:pt x="72040" y="438703"/>
                    <a:pt x="67392" y="437540"/>
                  </a:cubicBezTo>
                  <a:cubicBezTo>
                    <a:pt x="62745" y="437540"/>
                    <a:pt x="59840" y="430566"/>
                    <a:pt x="63326" y="427660"/>
                  </a:cubicBezTo>
                  <a:cubicBezTo>
                    <a:pt x="66230" y="424173"/>
                    <a:pt x="72621" y="425335"/>
                    <a:pt x="73783" y="429404"/>
                  </a:cubicBezTo>
                  <a:lnTo>
                    <a:pt x="73783" y="429404"/>
                  </a:lnTo>
                  <a:close/>
                  <a:moveTo>
                    <a:pt x="111546" y="122537"/>
                  </a:moveTo>
                  <a:cubicBezTo>
                    <a:pt x="114451" y="124862"/>
                    <a:pt x="117356" y="129511"/>
                    <a:pt x="113289" y="131836"/>
                  </a:cubicBezTo>
                  <a:cubicBezTo>
                    <a:pt x="109222" y="135323"/>
                    <a:pt x="106317" y="130093"/>
                    <a:pt x="105736" y="126605"/>
                  </a:cubicBezTo>
                  <a:cubicBezTo>
                    <a:pt x="107479" y="124862"/>
                    <a:pt x="109803" y="123700"/>
                    <a:pt x="111546" y="122537"/>
                  </a:cubicBezTo>
                  <a:lnTo>
                    <a:pt x="111546" y="122537"/>
                  </a:lnTo>
                  <a:close/>
                  <a:moveTo>
                    <a:pt x="88888" y="349200"/>
                  </a:moveTo>
                  <a:cubicBezTo>
                    <a:pt x="90050" y="356174"/>
                    <a:pt x="80755" y="360243"/>
                    <a:pt x="76107" y="355012"/>
                  </a:cubicBezTo>
                  <a:cubicBezTo>
                    <a:pt x="71459" y="350944"/>
                    <a:pt x="74364" y="342807"/>
                    <a:pt x="80755" y="342807"/>
                  </a:cubicBezTo>
                  <a:cubicBezTo>
                    <a:pt x="84821" y="342226"/>
                    <a:pt x="88888" y="345132"/>
                    <a:pt x="88888" y="349200"/>
                  </a:cubicBezTo>
                  <a:lnTo>
                    <a:pt x="88888" y="349200"/>
                  </a:lnTo>
                  <a:close/>
                  <a:moveTo>
                    <a:pt x="71459" y="488685"/>
                  </a:moveTo>
                  <a:cubicBezTo>
                    <a:pt x="73202" y="495078"/>
                    <a:pt x="63326" y="497984"/>
                    <a:pt x="61583" y="491591"/>
                  </a:cubicBezTo>
                  <a:cubicBezTo>
                    <a:pt x="59259" y="485198"/>
                    <a:pt x="70297" y="482292"/>
                    <a:pt x="71459" y="488685"/>
                  </a:cubicBezTo>
                  <a:lnTo>
                    <a:pt x="71459" y="488685"/>
                  </a:lnTo>
                  <a:close/>
                  <a:moveTo>
                    <a:pt x="102831" y="266090"/>
                  </a:moveTo>
                  <a:cubicBezTo>
                    <a:pt x="105155" y="272484"/>
                    <a:pt x="95860" y="278295"/>
                    <a:pt x="91212" y="273646"/>
                  </a:cubicBezTo>
                  <a:cubicBezTo>
                    <a:pt x="87145" y="270740"/>
                    <a:pt x="87726" y="264347"/>
                    <a:pt x="91793" y="262022"/>
                  </a:cubicBezTo>
                  <a:cubicBezTo>
                    <a:pt x="95860" y="259116"/>
                    <a:pt x="101669" y="261441"/>
                    <a:pt x="102831" y="266090"/>
                  </a:cubicBezTo>
                  <a:lnTo>
                    <a:pt x="102831" y="266090"/>
                  </a:lnTo>
                  <a:close/>
                  <a:moveTo>
                    <a:pt x="115613" y="185887"/>
                  </a:moveTo>
                  <a:cubicBezTo>
                    <a:pt x="116775" y="193442"/>
                    <a:pt x="103993" y="195767"/>
                    <a:pt x="103413" y="187630"/>
                  </a:cubicBezTo>
                  <a:cubicBezTo>
                    <a:pt x="101088" y="179494"/>
                    <a:pt x="115613" y="177169"/>
                    <a:pt x="115613" y="185887"/>
                  </a:cubicBezTo>
                  <a:lnTo>
                    <a:pt x="115613" y="185887"/>
                  </a:lnTo>
                  <a:close/>
                  <a:moveTo>
                    <a:pt x="120260" y="101615"/>
                  </a:moveTo>
                  <a:cubicBezTo>
                    <a:pt x="123746" y="98128"/>
                    <a:pt x="126070" y="102777"/>
                    <a:pt x="128394" y="105102"/>
                  </a:cubicBezTo>
                  <a:cubicBezTo>
                    <a:pt x="126070" y="106845"/>
                    <a:pt x="124327" y="108589"/>
                    <a:pt x="122003" y="109751"/>
                  </a:cubicBezTo>
                  <a:cubicBezTo>
                    <a:pt x="120260" y="107426"/>
                    <a:pt x="116194" y="103939"/>
                    <a:pt x="120260" y="101615"/>
                  </a:cubicBezTo>
                  <a:lnTo>
                    <a:pt x="120260" y="101615"/>
                  </a:lnTo>
                  <a:close/>
                  <a:moveTo>
                    <a:pt x="86564" y="404994"/>
                  </a:moveTo>
                  <a:cubicBezTo>
                    <a:pt x="90631" y="410806"/>
                    <a:pt x="82497" y="418361"/>
                    <a:pt x="76688" y="414293"/>
                  </a:cubicBezTo>
                  <a:cubicBezTo>
                    <a:pt x="72040" y="411968"/>
                    <a:pt x="72040" y="403832"/>
                    <a:pt x="77269" y="402088"/>
                  </a:cubicBezTo>
                  <a:cubicBezTo>
                    <a:pt x="80755" y="399763"/>
                    <a:pt x="84821" y="402088"/>
                    <a:pt x="86564" y="404994"/>
                  </a:cubicBezTo>
                  <a:lnTo>
                    <a:pt x="86564" y="404994"/>
                  </a:lnTo>
                  <a:close/>
                  <a:moveTo>
                    <a:pt x="68554" y="548547"/>
                  </a:moveTo>
                  <a:cubicBezTo>
                    <a:pt x="69135" y="550872"/>
                    <a:pt x="66811" y="552615"/>
                    <a:pt x="64488" y="552615"/>
                  </a:cubicBezTo>
                  <a:cubicBezTo>
                    <a:pt x="63326" y="551453"/>
                    <a:pt x="62745" y="550291"/>
                    <a:pt x="61583" y="548547"/>
                  </a:cubicBezTo>
                  <a:cubicBezTo>
                    <a:pt x="62164" y="545641"/>
                    <a:pt x="67392" y="545060"/>
                    <a:pt x="68554" y="548547"/>
                  </a:cubicBezTo>
                  <a:lnTo>
                    <a:pt x="68554" y="548547"/>
                  </a:lnTo>
                  <a:close/>
                  <a:moveTo>
                    <a:pt x="91793" y="318978"/>
                  </a:moveTo>
                  <a:cubicBezTo>
                    <a:pt x="97603" y="316654"/>
                    <a:pt x="101669" y="323047"/>
                    <a:pt x="102831" y="327696"/>
                  </a:cubicBezTo>
                  <a:cubicBezTo>
                    <a:pt x="100508" y="332346"/>
                    <a:pt x="94698" y="336995"/>
                    <a:pt x="90050" y="332927"/>
                  </a:cubicBezTo>
                  <a:cubicBezTo>
                    <a:pt x="84240" y="330021"/>
                    <a:pt x="85402" y="320722"/>
                    <a:pt x="91793" y="318978"/>
                  </a:cubicBezTo>
                  <a:lnTo>
                    <a:pt x="91793" y="318978"/>
                  </a:lnTo>
                  <a:close/>
                  <a:moveTo>
                    <a:pt x="84240" y="464275"/>
                  </a:moveTo>
                  <a:cubicBezTo>
                    <a:pt x="88307" y="470668"/>
                    <a:pt x="77850" y="477061"/>
                    <a:pt x="73783" y="470668"/>
                  </a:cubicBezTo>
                  <a:cubicBezTo>
                    <a:pt x="69135" y="464275"/>
                    <a:pt x="80174" y="457301"/>
                    <a:pt x="84240" y="464275"/>
                  </a:cubicBezTo>
                  <a:lnTo>
                    <a:pt x="84240" y="464275"/>
                  </a:lnTo>
                  <a:close/>
                  <a:moveTo>
                    <a:pt x="114451" y="242262"/>
                  </a:moveTo>
                  <a:cubicBezTo>
                    <a:pt x="116775" y="246911"/>
                    <a:pt x="112127" y="253304"/>
                    <a:pt x="106898" y="252142"/>
                  </a:cubicBezTo>
                  <a:cubicBezTo>
                    <a:pt x="100508" y="252142"/>
                    <a:pt x="97603" y="242843"/>
                    <a:pt x="102831" y="239356"/>
                  </a:cubicBezTo>
                  <a:cubicBezTo>
                    <a:pt x="106317" y="235869"/>
                    <a:pt x="112708" y="237612"/>
                    <a:pt x="114451" y="242262"/>
                  </a:cubicBezTo>
                  <a:lnTo>
                    <a:pt x="114451" y="242262"/>
                  </a:lnTo>
                  <a:close/>
                  <a:moveTo>
                    <a:pt x="126070" y="159733"/>
                  </a:moveTo>
                  <a:cubicBezTo>
                    <a:pt x="131299" y="165545"/>
                    <a:pt x="120842" y="173682"/>
                    <a:pt x="116775" y="167289"/>
                  </a:cubicBezTo>
                  <a:cubicBezTo>
                    <a:pt x="110965" y="161477"/>
                    <a:pt x="122003" y="152759"/>
                    <a:pt x="126070" y="159733"/>
                  </a:cubicBezTo>
                  <a:lnTo>
                    <a:pt x="126070" y="159733"/>
                  </a:lnTo>
                  <a:close/>
                  <a:moveTo>
                    <a:pt x="138851" y="81273"/>
                  </a:moveTo>
                  <a:cubicBezTo>
                    <a:pt x="138851" y="83598"/>
                    <a:pt x="136527" y="84760"/>
                    <a:pt x="135366" y="86504"/>
                  </a:cubicBezTo>
                  <a:cubicBezTo>
                    <a:pt x="134204" y="84760"/>
                    <a:pt x="131880" y="83598"/>
                    <a:pt x="131299" y="81273"/>
                  </a:cubicBezTo>
                  <a:cubicBezTo>
                    <a:pt x="132461" y="79530"/>
                    <a:pt x="133623" y="78367"/>
                    <a:pt x="134785" y="77205"/>
                  </a:cubicBezTo>
                  <a:cubicBezTo>
                    <a:pt x="136527" y="77786"/>
                    <a:pt x="137689" y="79530"/>
                    <a:pt x="138851" y="81273"/>
                  </a:cubicBezTo>
                  <a:lnTo>
                    <a:pt x="138851" y="81273"/>
                  </a:lnTo>
                  <a:close/>
                  <a:moveTo>
                    <a:pt x="99926" y="382328"/>
                  </a:moveTo>
                  <a:cubicBezTo>
                    <a:pt x="103413" y="388721"/>
                    <a:pt x="95279" y="396276"/>
                    <a:pt x="89469" y="392208"/>
                  </a:cubicBezTo>
                  <a:cubicBezTo>
                    <a:pt x="84240" y="389883"/>
                    <a:pt x="84240" y="381165"/>
                    <a:pt x="89469" y="378841"/>
                  </a:cubicBezTo>
                  <a:cubicBezTo>
                    <a:pt x="92955" y="375935"/>
                    <a:pt x="98184" y="378260"/>
                    <a:pt x="99926" y="382328"/>
                  </a:cubicBezTo>
                  <a:lnTo>
                    <a:pt x="99926" y="382328"/>
                  </a:lnTo>
                  <a:close/>
                  <a:moveTo>
                    <a:pt x="82497" y="524137"/>
                  </a:moveTo>
                  <a:cubicBezTo>
                    <a:pt x="83079" y="527624"/>
                    <a:pt x="80755" y="531693"/>
                    <a:pt x="76688" y="531111"/>
                  </a:cubicBezTo>
                  <a:cubicBezTo>
                    <a:pt x="74364" y="529949"/>
                    <a:pt x="73783" y="527043"/>
                    <a:pt x="72621" y="524718"/>
                  </a:cubicBezTo>
                  <a:cubicBezTo>
                    <a:pt x="74364" y="523556"/>
                    <a:pt x="76688" y="522394"/>
                    <a:pt x="78431" y="520650"/>
                  </a:cubicBezTo>
                  <a:cubicBezTo>
                    <a:pt x="79012" y="521231"/>
                    <a:pt x="81335" y="522975"/>
                    <a:pt x="82497" y="524137"/>
                  </a:cubicBezTo>
                  <a:lnTo>
                    <a:pt x="82497" y="524137"/>
                  </a:lnTo>
                  <a:close/>
                  <a:moveTo>
                    <a:pt x="113870" y="300380"/>
                  </a:moveTo>
                  <a:cubicBezTo>
                    <a:pt x="116775" y="306773"/>
                    <a:pt x="108641" y="314329"/>
                    <a:pt x="102831" y="310842"/>
                  </a:cubicBezTo>
                  <a:cubicBezTo>
                    <a:pt x="97603" y="308517"/>
                    <a:pt x="97022" y="300380"/>
                    <a:pt x="101669" y="296893"/>
                  </a:cubicBezTo>
                  <a:cubicBezTo>
                    <a:pt x="105155" y="293987"/>
                    <a:pt x="112127" y="295731"/>
                    <a:pt x="113870" y="300380"/>
                  </a:cubicBezTo>
                  <a:lnTo>
                    <a:pt x="113870" y="300380"/>
                  </a:lnTo>
                  <a:close/>
                  <a:moveTo>
                    <a:pt x="96441" y="439865"/>
                  </a:moveTo>
                  <a:cubicBezTo>
                    <a:pt x="99346" y="443352"/>
                    <a:pt x="97603" y="449164"/>
                    <a:pt x="92955" y="450326"/>
                  </a:cubicBezTo>
                  <a:cubicBezTo>
                    <a:pt x="87726" y="452651"/>
                    <a:pt x="81917" y="446258"/>
                    <a:pt x="84240" y="441028"/>
                  </a:cubicBezTo>
                  <a:cubicBezTo>
                    <a:pt x="86564" y="436959"/>
                    <a:pt x="93536" y="435797"/>
                    <a:pt x="96441" y="439865"/>
                  </a:cubicBezTo>
                  <a:lnTo>
                    <a:pt x="96441" y="439865"/>
                  </a:lnTo>
                  <a:close/>
                  <a:moveTo>
                    <a:pt x="127232" y="219595"/>
                  </a:moveTo>
                  <a:cubicBezTo>
                    <a:pt x="129556" y="225989"/>
                    <a:pt x="119680" y="232381"/>
                    <a:pt x="115032" y="227151"/>
                  </a:cubicBezTo>
                  <a:cubicBezTo>
                    <a:pt x="110965" y="223664"/>
                    <a:pt x="111546" y="216689"/>
                    <a:pt x="116775" y="214946"/>
                  </a:cubicBezTo>
                  <a:cubicBezTo>
                    <a:pt x="120842" y="212040"/>
                    <a:pt x="126070" y="215527"/>
                    <a:pt x="127232" y="219595"/>
                  </a:cubicBezTo>
                  <a:lnTo>
                    <a:pt x="127232" y="219595"/>
                  </a:lnTo>
                  <a:close/>
                  <a:moveTo>
                    <a:pt x="134785" y="132999"/>
                  </a:moveTo>
                  <a:cubicBezTo>
                    <a:pt x="137109" y="135323"/>
                    <a:pt x="141175" y="137648"/>
                    <a:pt x="140013" y="142298"/>
                  </a:cubicBezTo>
                  <a:cubicBezTo>
                    <a:pt x="138271" y="144622"/>
                    <a:pt x="135366" y="147528"/>
                    <a:pt x="131880" y="145785"/>
                  </a:cubicBezTo>
                  <a:cubicBezTo>
                    <a:pt x="128975" y="144622"/>
                    <a:pt x="128394" y="141135"/>
                    <a:pt x="127232" y="138811"/>
                  </a:cubicBezTo>
                  <a:cubicBezTo>
                    <a:pt x="129556" y="136486"/>
                    <a:pt x="131880" y="134742"/>
                    <a:pt x="134785" y="132999"/>
                  </a:cubicBezTo>
                  <a:lnTo>
                    <a:pt x="134785" y="132999"/>
                  </a:lnTo>
                  <a:close/>
                  <a:moveTo>
                    <a:pt x="111546" y="357918"/>
                  </a:moveTo>
                  <a:cubicBezTo>
                    <a:pt x="114451" y="361986"/>
                    <a:pt x="112127" y="368379"/>
                    <a:pt x="107479" y="370123"/>
                  </a:cubicBezTo>
                  <a:cubicBezTo>
                    <a:pt x="101088" y="373029"/>
                    <a:pt x="93536" y="364892"/>
                    <a:pt x="97022" y="359080"/>
                  </a:cubicBezTo>
                  <a:cubicBezTo>
                    <a:pt x="99926" y="353268"/>
                    <a:pt x="108641" y="352106"/>
                    <a:pt x="111546" y="357918"/>
                  </a:cubicBezTo>
                  <a:lnTo>
                    <a:pt x="111546" y="357918"/>
                  </a:lnTo>
                  <a:close/>
                  <a:moveTo>
                    <a:pt x="94117" y="499146"/>
                  </a:moveTo>
                  <a:cubicBezTo>
                    <a:pt x="99346" y="504377"/>
                    <a:pt x="88888" y="512513"/>
                    <a:pt x="84821" y="506121"/>
                  </a:cubicBezTo>
                  <a:cubicBezTo>
                    <a:pt x="80174" y="500890"/>
                    <a:pt x="90050" y="492753"/>
                    <a:pt x="94117" y="499146"/>
                  </a:cubicBezTo>
                  <a:lnTo>
                    <a:pt x="94117" y="499146"/>
                  </a:lnTo>
                  <a:close/>
                  <a:moveTo>
                    <a:pt x="126651" y="277714"/>
                  </a:moveTo>
                  <a:cubicBezTo>
                    <a:pt x="130137" y="284688"/>
                    <a:pt x="119680" y="292244"/>
                    <a:pt x="113870" y="287013"/>
                  </a:cubicBezTo>
                  <a:cubicBezTo>
                    <a:pt x="108641" y="283526"/>
                    <a:pt x="108641" y="275389"/>
                    <a:pt x="114451" y="273065"/>
                  </a:cubicBezTo>
                  <a:cubicBezTo>
                    <a:pt x="119098" y="269578"/>
                    <a:pt x="125489" y="272484"/>
                    <a:pt x="126651" y="277714"/>
                  </a:cubicBezTo>
                  <a:lnTo>
                    <a:pt x="126651" y="277714"/>
                  </a:lnTo>
                  <a:close/>
                  <a:moveTo>
                    <a:pt x="138851" y="195186"/>
                  </a:moveTo>
                  <a:cubicBezTo>
                    <a:pt x="140594" y="199254"/>
                    <a:pt x="138851" y="204485"/>
                    <a:pt x="134204" y="205647"/>
                  </a:cubicBezTo>
                  <a:cubicBezTo>
                    <a:pt x="128975" y="207391"/>
                    <a:pt x="122584" y="201579"/>
                    <a:pt x="124908" y="196348"/>
                  </a:cubicBezTo>
                  <a:cubicBezTo>
                    <a:pt x="126070" y="189955"/>
                    <a:pt x="136527" y="189374"/>
                    <a:pt x="138851" y="195186"/>
                  </a:cubicBezTo>
                  <a:lnTo>
                    <a:pt x="138851" y="195186"/>
                  </a:lnTo>
                  <a:close/>
                  <a:moveTo>
                    <a:pt x="146985" y="110332"/>
                  </a:moveTo>
                  <a:cubicBezTo>
                    <a:pt x="148728" y="112657"/>
                    <a:pt x="151633" y="114401"/>
                    <a:pt x="151633" y="117888"/>
                  </a:cubicBezTo>
                  <a:cubicBezTo>
                    <a:pt x="150471" y="120794"/>
                    <a:pt x="147566" y="121956"/>
                    <a:pt x="145242" y="123700"/>
                  </a:cubicBezTo>
                  <a:cubicBezTo>
                    <a:pt x="142918" y="121956"/>
                    <a:pt x="140594" y="119050"/>
                    <a:pt x="139432" y="116144"/>
                  </a:cubicBezTo>
                  <a:cubicBezTo>
                    <a:pt x="141756" y="113238"/>
                    <a:pt x="144080" y="111495"/>
                    <a:pt x="146985" y="110332"/>
                  </a:cubicBezTo>
                  <a:lnTo>
                    <a:pt x="146985" y="110332"/>
                  </a:lnTo>
                  <a:close/>
                  <a:moveTo>
                    <a:pt x="105155" y="412549"/>
                  </a:moveTo>
                  <a:cubicBezTo>
                    <a:pt x="109222" y="414874"/>
                    <a:pt x="111546" y="418361"/>
                    <a:pt x="112127" y="423011"/>
                  </a:cubicBezTo>
                  <a:cubicBezTo>
                    <a:pt x="109803" y="426498"/>
                    <a:pt x="106317" y="428822"/>
                    <a:pt x="102831" y="429985"/>
                  </a:cubicBezTo>
                  <a:cubicBezTo>
                    <a:pt x="99346" y="427660"/>
                    <a:pt x="94698" y="424173"/>
                    <a:pt x="96441" y="418943"/>
                  </a:cubicBezTo>
                  <a:cubicBezTo>
                    <a:pt x="97022" y="414293"/>
                    <a:pt x="101669" y="413712"/>
                    <a:pt x="105155" y="412549"/>
                  </a:cubicBezTo>
                  <a:lnTo>
                    <a:pt x="105155" y="412549"/>
                  </a:lnTo>
                  <a:close/>
                  <a:moveTo>
                    <a:pt x="91793" y="559008"/>
                  </a:moveTo>
                  <a:cubicBezTo>
                    <a:pt x="94698" y="562495"/>
                    <a:pt x="90050" y="564239"/>
                    <a:pt x="87726" y="565983"/>
                  </a:cubicBezTo>
                  <a:cubicBezTo>
                    <a:pt x="86564" y="564239"/>
                    <a:pt x="84821" y="561914"/>
                    <a:pt x="84240" y="559589"/>
                  </a:cubicBezTo>
                  <a:cubicBezTo>
                    <a:pt x="85983" y="557846"/>
                    <a:pt x="89469" y="555521"/>
                    <a:pt x="91793" y="559008"/>
                  </a:cubicBezTo>
                  <a:lnTo>
                    <a:pt x="91793" y="559008"/>
                  </a:lnTo>
                  <a:close/>
                  <a:moveTo>
                    <a:pt x="125489" y="335252"/>
                  </a:moveTo>
                  <a:cubicBezTo>
                    <a:pt x="129556" y="342226"/>
                    <a:pt x="121422" y="350944"/>
                    <a:pt x="114451" y="347456"/>
                  </a:cubicBezTo>
                  <a:cubicBezTo>
                    <a:pt x="108060" y="345713"/>
                    <a:pt x="106898" y="335833"/>
                    <a:pt x="112127" y="332346"/>
                  </a:cubicBezTo>
                  <a:cubicBezTo>
                    <a:pt x="116194" y="328859"/>
                    <a:pt x="123165" y="330602"/>
                    <a:pt x="125489" y="335252"/>
                  </a:cubicBezTo>
                  <a:lnTo>
                    <a:pt x="125489" y="335252"/>
                  </a:lnTo>
                  <a:close/>
                  <a:moveTo>
                    <a:pt x="108641" y="477061"/>
                  </a:moveTo>
                  <a:cubicBezTo>
                    <a:pt x="110965" y="481711"/>
                    <a:pt x="105736" y="487522"/>
                    <a:pt x="100508" y="485779"/>
                  </a:cubicBezTo>
                  <a:cubicBezTo>
                    <a:pt x="95860" y="485198"/>
                    <a:pt x="94117" y="478805"/>
                    <a:pt x="97022" y="475317"/>
                  </a:cubicBezTo>
                  <a:cubicBezTo>
                    <a:pt x="99346" y="471249"/>
                    <a:pt x="107479" y="472411"/>
                    <a:pt x="108641" y="477061"/>
                  </a:cubicBezTo>
                  <a:lnTo>
                    <a:pt x="108641" y="477061"/>
                  </a:lnTo>
                  <a:close/>
                  <a:moveTo>
                    <a:pt x="138851" y="255048"/>
                  </a:moveTo>
                  <a:cubicBezTo>
                    <a:pt x="141756" y="262603"/>
                    <a:pt x="131880" y="269578"/>
                    <a:pt x="125489" y="264347"/>
                  </a:cubicBezTo>
                  <a:cubicBezTo>
                    <a:pt x="120260" y="261441"/>
                    <a:pt x="120842" y="252142"/>
                    <a:pt x="126651" y="249817"/>
                  </a:cubicBezTo>
                  <a:cubicBezTo>
                    <a:pt x="131299" y="247493"/>
                    <a:pt x="137689" y="249817"/>
                    <a:pt x="138851" y="255048"/>
                  </a:cubicBezTo>
                  <a:lnTo>
                    <a:pt x="138851" y="255048"/>
                  </a:lnTo>
                  <a:close/>
                  <a:moveTo>
                    <a:pt x="151633" y="172519"/>
                  </a:moveTo>
                  <a:cubicBezTo>
                    <a:pt x="154538" y="177750"/>
                    <a:pt x="148728" y="184143"/>
                    <a:pt x="142918" y="182400"/>
                  </a:cubicBezTo>
                  <a:cubicBezTo>
                    <a:pt x="138271" y="181237"/>
                    <a:pt x="135947" y="174263"/>
                    <a:pt x="139432" y="170776"/>
                  </a:cubicBezTo>
                  <a:cubicBezTo>
                    <a:pt x="142337" y="166126"/>
                    <a:pt x="149309" y="167289"/>
                    <a:pt x="151633" y="172519"/>
                  </a:cubicBezTo>
                  <a:lnTo>
                    <a:pt x="151633" y="172519"/>
                  </a:lnTo>
                  <a:close/>
                  <a:moveTo>
                    <a:pt x="163833" y="92316"/>
                  </a:moveTo>
                  <a:cubicBezTo>
                    <a:pt x="163833" y="96965"/>
                    <a:pt x="158604" y="101034"/>
                    <a:pt x="155118" y="96965"/>
                  </a:cubicBezTo>
                  <a:cubicBezTo>
                    <a:pt x="151633" y="93478"/>
                    <a:pt x="155700" y="88828"/>
                    <a:pt x="159766" y="87666"/>
                  </a:cubicBezTo>
                  <a:cubicBezTo>
                    <a:pt x="160928" y="89410"/>
                    <a:pt x="162671" y="90572"/>
                    <a:pt x="163833" y="92316"/>
                  </a:cubicBezTo>
                  <a:lnTo>
                    <a:pt x="163833" y="92316"/>
                  </a:lnTo>
                  <a:close/>
                  <a:moveTo>
                    <a:pt x="119680" y="389883"/>
                  </a:moveTo>
                  <a:cubicBezTo>
                    <a:pt x="121422" y="392208"/>
                    <a:pt x="123746" y="393951"/>
                    <a:pt x="124327" y="396857"/>
                  </a:cubicBezTo>
                  <a:cubicBezTo>
                    <a:pt x="124908" y="402669"/>
                    <a:pt x="119098" y="407900"/>
                    <a:pt x="113289" y="406156"/>
                  </a:cubicBezTo>
                  <a:cubicBezTo>
                    <a:pt x="108641" y="404413"/>
                    <a:pt x="105736" y="399182"/>
                    <a:pt x="107479" y="394533"/>
                  </a:cubicBezTo>
                  <a:cubicBezTo>
                    <a:pt x="108641" y="392208"/>
                    <a:pt x="111546" y="390464"/>
                    <a:pt x="113870" y="388721"/>
                  </a:cubicBezTo>
                  <a:cubicBezTo>
                    <a:pt x="115032" y="389302"/>
                    <a:pt x="117937" y="389302"/>
                    <a:pt x="119680" y="389883"/>
                  </a:cubicBezTo>
                  <a:lnTo>
                    <a:pt x="119680" y="389883"/>
                  </a:lnTo>
                  <a:close/>
                  <a:moveTo>
                    <a:pt x="105155" y="535180"/>
                  </a:moveTo>
                  <a:cubicBezTo>
                    <a:pt x="107479" y="538667"/>
                    <a:pt x="103993" y="543898"/>
                    <a:pt x="99346" y="543316"/>
                  </a:cubicBezTo>
                  <a:cubicBezTo>
                    <a:pt x="96441" y="542154"/>
                    <a:pt x="93536" y="538086"/>
                    <a:pt x="96441" y="535180"/>
                  </a:cubicBezTo>
                  <a:cubicBezTo>
                    <a:pt x="98764" y="531693"/>
                    <a:pt x="103413" y="531693"/>
                    <a:pt x="105155" y="535180"/>
                  </a:cubicBezTo>
                  <a:lnTo>
                    <a:pt x="105155" y="535180"/>
                  </a:lnTo>
                  <a:close/>
                  <a:moveTo>
                    <a:pt x="127232" y="306192"/>
                  </a:moveTo>
                  <a:cubicBezTo>
                    <a:pt x="133623" y="306192"/>
                    <a:pt x="140013" y="310842"/>
                    <a:pt x="138271" y="317816"/>
                  </a:cubicBezTo>
                  <a:cubicBezTo>
                    <a:pt x="137109" y="326534"/>
                    <a:pt x="123746" y="327696"/>
                    <a:pt x="120842" y="318978"/>
                  </a:cubicBezTo>
                  <a:cubicBezTo>
                    <a:pt x="118518" y="313748"/>
                    <a:pt x="122584" y="309098"/>
                    <a:pt x="127232" y="306192"/>
                  </a:cubicBezTo>
                  <a:lnTo>
                    <a:pt x="127232" y="306192"/>
                  </a:lnTo>
                  <a:close/>
                  <a:moveTo>
                    <a:pt x="101669" y="595623"/>
                  </a:moveTo>
                  <a:cubicBezTo>
                    <a:pt x="102250" y="596204"/>
                    <a:pt x="102250" y="596785"/>
                    <a:pt x="102250" y="597367"/>
                  </a:cubicBezTo>
                  <a:cubicBezTo>
                    <a:pt x="101088" y="596204"/>
                    <a:pt x="99926" y="595042"/>
                    <a:pt x="99346" y="593880"/>
                  </a:cubicBezTo>
                  <a:cubicBezTo>
                    <a:pt x="99926" y="593880"/>
                    <a:pt x="101088" y="594461"/>
                    <a:pt x="101669" y="595623"/>
                  </a:cubicBezTo>
                  <a:lnTo>
                    <a:pt x="101669" y="595623"/>
                  </a:lnTo>
                  <a:close/>
                  <a:moveTo>
                    <a:pt x="118518" y="449745"/>
                  </a:moveTo>
                  <a:cubicBezTo>
                    <a:pt x="124327" y="453232"/>
                    <a:pt x="122584" y="462532"/>
                    <a:pt x="116194" y="463694"/>
                  </a:cubicBezTo>
                  <a:cubicBezTo>
                    <a:pt x="110965" y="465437"/>
                    <a:pt x="107479" y="459626"/>
                    <a:pt x="106317" y="455557"/>
                  </a:cubicBezTo>
                  <a:cubicBezTo>
                    <a:pt x="108060" y="450908"/>
                    <a:pt x="113289" y="445677"/>
                    <a:pt x="118518" y="449745"/>
                  </a:cubicBezTo>
                  <a:lnTo>
                    <a:pt x="118518" y="449745"/>
                  </a:lnTo>
                  <a:close/>
                  <a:moveTo>
                    <a:pt x="151633" y="232381"/>
                  </a:moveTo>
                  <a:cubicBezTo>
                    <a:pt x="152795" y="238193"/>
                    <a:pt x="147566" y="244005"/>
                    <a:pt x="141756" y="242843"/>
                  </a:cubicBezTo>
                  <a:cubicBezTo>
                    <a:pt x="134785" y="242262"/>
                    <a:pt x="132461" y="233544"/>
                    <a:pt x="137109" y="228313"/>
                  </a:cubicBezTo>
                  <a:cubicBezTo>
                    <a:pt x="141175" y="223664"/>
                    <a:pt x="151052" y="225989"/>
                    <a:pt x="151633" y="232381"/>
                  </a:cubicBezTo>
                  <a:lnTo>
                    <a:pt x="151633" y="232381"/>
                  </a:lnTo>
                  <a:close/>
                  <a:moveTo>
                    <a:pt x="163252" y="151597"/>
                  </a:moveTo>
                  <a:cubicBezTo>
                    <a:pt x="164414" y="157409"/>
                    <a:pt x="156861" y="162639"/>
                    <a:pt x="152214" y="158571"/>
                  </a:cubicBezTo>
                  <a:cubicBezTo>
                    <a:pt x="148728" y="156246"/>
                    <a:pt x="148147" y="149853"/>
                    <a:pt x="152214" y="147528"/>
                  </a:cubicBezTo>
                  <a:cubicBezTo>
                    <a:pt x="156280" y="143460"/>
                    <a:pt x="162671" y="146366"/>
                    <a:pt x="163252" y="151597"/>
                  </a:cubicBezTo>
                  <a:lnTo>
                    <a:pt x="163252" y="151597"/>
                  </a:lnTo>
                  <a:close/>
                  <a:moveTo>
                    <a:pt x="174871" y="69068"/>
                  </a:moveTo>
                  <a:cubicBezTo>
                    <a:pt x="177195" y="74880"/>
                    <a:pt x="166738" y="76624"/>
                    <a:pt x="166738" y="70812"/>
                  </a:cubicBezTo>
                  <a:cubicBezTo>
                    <a:pt x="165576" y="65581"/>
                    <a:pt x="173709" y="64419"/>
                    <a:pt x="174871" y="69068"/>
                  </a:cubicBezTo>
                  <a:lnTo>
                    <a:pt x="174871" y="69068"/>
                  </a:lnTo>
                  <a:close/>
                  <a:moveTo>
                    <a:pt x="136527" y="370704"/>
                  </a:moveTo>
                  <a:cubicBezTo>
                    <a:pt x="139432" y="375935"/>
                    <a:pt x="135366" y="382328"/>
                    <a:pt x="129556" y="383490"/>
                  </a:cubicBezTo>
                  <a:cubicBezTo>
                    <a:pt x="122584" y="385233"/>
                    <a:pt x="116194" y="375935"/>
                    <a:pt x="120260" y="370123"/>
                  </a:cubicBezTo>
                  <a:cubicBezTo>
                    <a:pt x="123746" y="363730"/>
                    <a:pt x="133623" y="364311"/>
                    <a:pt x="136527" y="370704"/>
                  </a:cubicBezTo>
                  <a:lnTo>
                    <a:pt x="136527" y="370704"/>
                  </a:lnTo>
                  <a:close/>
                  <a:moveTo>
                    <a:pt x="119098" y="512513"/>
                  </a:moveTo>
                  <a:cubicBezTo>
                    <a:pt x="122003" y="517163"/>
                    <a:pt x="115613" y="523556"/>
                    <a:pt x="110965" y="520650"/>
                  </a:cubicBezTo>
                  <a:cubicBezTo>
                    <a:pt x="106898" y="519488"/>
                    <a:pt x="105736" y="513676"/>
                    <a:pt x="108641" y="510770"/>
                  </a:cubicBezTo>
                  <a:cubicBezTo>
                    <a:pt x="110965" y="506702"/>
                    <a:pt x="117356" y="507864"/>
                    <a:pt x="119098" y="512513"/>
                  </a:cubicBezTo>
                  <a:lnTo>
                    <a:pt x="119098" y="512513"/>
                  </a:lnTo>
                  <a:close/>
                  <a:moveTo>
                    <a:pt x="151052" y="290500"/>
                  </a:moveTo>
                  <a:cubicBezTo>
                    <a:pt x="153376" y="298056"/>
                    <a:pt x="144080" y="305611"/>
                    <a:pt x="137689" y="300961"/>
                  </a:cubicBezTo>
                  <a:cubicBezTo>
                    <a:pt x="131880" y="298056"/>
                    <a:pt x="130718" y="289338"/>
                    <a:pt x="135947" y="285851"/>
                  </a:cubicBezTo>
                  <a:cubicBezTo>
                    <a:pt x="140594" y="281201"/>
                    <a:pt x="149890" y="284107"/>
                    <a:pt x="151052" y="290500"/>
                  </a:cubicBezTo>
                  <a:lnTo>
                    <a:pt x="151052" y="290500"/>
                  </a:lnTo>
                  <a:close/>
                  <a:moveTo>
                    <a:pt x="163252" y="207972"/>
                  </a:moveTo>
                  <a:cubicBezTo>
                    <a:pt x="165576" y="213783"/>
                    <a:pt x="160347" y="220758"/>
                    <a:pt x="154538" y="219595"/>
                  </a:cubicBezTo>
                  <a:cubicBezTo>
                    <a:pt x="148147" y="219595"/>
                    <a:pt x="144661" y="210296"/>
                    <a:pt x="149309" y="205647"/>
                  </a:cubicBezTo>
                  <a:cubicBezTo>
                    <a:pt x="152795" y="200416"/>
                    <a:pt x="160928" y="202160"/>
                    <a:pt x="163252" y="207972"/>
                  </a:cubicBezTo>
                  <a:lnTo>
                    <a:pt x="163252" y="207972"/>
                  </a:lnTo>
                  <a:close/>
                  <a:moveTo>
                    <a:pt x="164995" y="124281"/>
                  </a:moveTo>
                  <a:cubicBezTo>
                    <a:pt x="169643" y="119632"/>
                    <a:pt x="176033" y="124862"/>
                    <a:pt x="176033" y="130674"/>
                  </a:cubicBezTo>
                  <a:cubicBezTo>
                    <a:pt x="174871" y="134161"/>
                    <a:pt x="171385" y="135905"/>
                    <a:pt x="167900" y="137067"/>
                  </a:cubicBezTo>
                  <a:cubicBezTo>
                    <a:pt x="163833" y="134161"/>
                    <a:pt x="159185" y="127768"/>
                    <a:pt x="164995" y="124281"/>
                  </a:cubicBezTo>
                  <a:lnTo>
                    <a:pt x="164995" y="124281"/>
                  </a:lnTo>
                  <a:close/>
                  <a:moveTo>
                    <a:pt x="184167" y="43496"/>
                  </a:moveTo>
                  <a:cubicBezTo>
                    <a:pt x="187653" y="45821"/>
                    <a:pt x="187072" y="52795"/>
                    <a:pt x="181843" y="51051"/>
                  </a:cubicBezTo>
                  <a:cubicBezTo>
                    <a:pt x="177195" y="48727"/>
                    <a:pt x="180681" y="44077"/>
                    <a:pt x="184167" y="43496"/>
                  </a:cubicBezTo>
                  <a:lnTo>
                    <a:pt x="184167" y="43496"/>
                  </a:lnTo>
                  <a:close/>
                  <a:moveTo>
                    <a:pt x="127813" y="424754"/>
                  </a:moveTo>
                  <a:cubicBezTo>
                    <a:pt x="135947" y="424754"/>
                    <a:pt x="138271" y="436959"/>
                    <a:pt x="131299" y="440446"/>
                  </a:cubicBezTo>
                  <a:cubicBezTo>
                    <a:pt x="126070" y="443934"/>
                    <a:pt x="120260" y="439865"/>
                    <a:pt x="117937" y="435216"/>
                  </a:cubicBezTo>
                  <a:cubicBezTo>
                    <a:pt x="117937" y="429985"/>
                    <a:pt x="121422" y="423592"/>
                    <a:pt x="127813" y="424754"/>
                  </a:cubicBezTo>
                  <a:lnTo>
                    <a:pt x="127813" y="424754"/>
                  </a:lnTo>
                  <a:close/>
                  <a:moveTo>
                    <a:pt x="110384" y="570051"/>
                  </a:moveTo>
                  <a:cubicBezTo>
                    <a:pt x="113870" y="568307"/>
                    <a:pt x="115613" y="572957"/>
                    <a:pt x="117356" y="575282"/>
                  </a:cubicBezTo>
                  <a:cubicBezTo>
                    <a:pt x="115032" y="577025"/>
                    <a:pt x="112127" y="581093"/>
                    <a:pt x="109222" y="577606"/>
                  </a:cubicBezTo>
                  <a:cubicBezTo>
                    <a:pt x="106317" y="575282"/>
                    <a:pt x="106898" y="570632"/>
                    <a:pt x="110384" y="570051"/>
                  </a:cubicBezTo>
                  <a:lnTo>
                    <a:pt x="110384" y="570051"/>
                  </a:lnTo>
                  <a:close/>
                  <a:moveTo>
                    <a:pt x="148728" y="346294"/>
                  </a:moveTo>
                  <a:cubicBezTo>
                    <a:pt x="145242" y="339320"/>
                    <a:pt x="134785" y="340482"/>
                    <a:pt x="131880" y="346875"/>
                  </a:cubicBezTo>
                  <a:cubicBezTo>
                    <a:pt x="127813" y="353850"/>
                    <a:pt x="135947" y="363148"/>
                    <a:pt x="142918" y="360243"/>
                  </a:cubicBezTo>
                  <a:cubicBezTo>
                    <a:pt x="149309" y="359080"/>
                    <a:pt x="152795" y="351525"/>
                    <a:pt x="148728" y="346294"/>
                  </a:cubicBezTo>
                  <a:lnTo>
                    <a:pt x="148728" y="346294"/>
                  </a:lnTo>
                  <a:close/>
                  <a:moveTo>
                    <a:pt x="132461" y="490428"/>
                  </a:moveTo>
                  <a:cubicBezTo>
                    <a:pt x="134204" y="495078"/>
                    <a:pt x="129556" y="500309"/>
                    <a:pt x="124327" y="499727"/>
                  </a:cubicBezTo>
                  <a:cubicBezTo>
                    <a:pt x="118518" y="499146"/>
                    <a:pt x="115613" y="491009"/>
                    <a:pt x="120260" y="486941"/>
                  </a:cubicBezTo>
                  <a:cubicBezTo>
                    <a:pt x="124327" y="482873"/>
                    <a:pt x="131299" y="485198"/>
                    <a:pt x="132461" y="490428"/>
                  </a:cubicBezTo>
                  <a:lnTo>
                    <a:pt x="132461" y="490428"/>
                  </a:lnTo>
                  <a:close/>
                  <a:moveTo>
                    <a:pt x="163252" y="267834"/>
                  </a:moveTo>
                  <a:cubicBezTo>
                    <a:pt x="162090" y="262022"/>
                    <a:pt x="155700" y="257954"/>
                    <a:pt x="149890" y="260860"/>
                  </a:cubicBezTo>
                  <a:cubicBezTo>
                    <a:pt x="142918" y="263184"/>
                    <a:pt x="141756" y="273646"/>
                    <a:pt x="148147" y="277714"/>
                  </a:cubicBezTo>
                  <a:cubicBezTo>
                    <a:pt x="154538" y="282945"/>
                    <a:pt x="165576" y="275389"/>
                    <a:pt x="163252" y="267834"/>
                  </a:cubicBezTo>
                  <a:lnTo>
                    <a:pt x="163252" y="267834"/>
                  </a:lnTo>
                  <a:close/>
                  <a:moveTo>
                    <a:pt x="175452" y="184724"/>
                  </a:moveTo>
                  <a:cubicBezTo>
                    <a:pt x="178938" y="191698"/>
                    <a:pt x="168481" y="199254"/>
                    <a:pt x="162671" y="194023"/>
                  </a:cubicBezTo>
                  <a:cubicBezTo>
                    <a:pt x="157442" y="190536"/>
                    <a:pt x="158023" y="181818"/>
                    <a:pt x="164414" y="179494"/>
                  </a:cubicBezTo>
                  <a:cubicBezTo>
                    <a:pt x="169062" y="177169"/>
                    <a:pt x="173709" y="180656"/>
                    <a:pt x="175452" y="184724"/>
                  </a:cubicBezTo>
                  <a:lnTo>
                    <a:pt x="175452" y="184724"/>
                  </a:lnTo>
                  <a:close/>
                  <a:moveTo>
                    <a:pt x="186491" y="102777"/>
                  </a:moveTo>
                  <a:cubicBezTo>
                    <a:pt x="191138" y="108589"/>
                    <a:pt x="181262" y="116726"/>
                    <a:pt x="177195" y="110332"/>
                  </a:cubicBezTo>
                  <a:cubicBezTo>
                    <a:pt x="171385" y="103939"/>
                    <a:pt x="182424" y="95803"/>
                    <a:pt x="186491" y="102777"/>
                  </a:cubicBezTo>
                  <a:lnTo>
                    <a:pt x="186491" y="102777"/>
                  </a:lnTo>
                  <a:close/>
                  <a:moveTo>
                    <a:pt x="128975" y="547385"/>
                  </a:moveTo>
                  <a:cubicBezTo>
                    <a:pt x="131299" y="550291"/>
                    <a:pt x="129556" y="554940"/>
                    <a:pt x="126070" y="555521"/>
                  </a:cubicBezTo>
                  <a:cubicBezTo>
                    <a:pt x="120842" y="558427"/>
                    <a:pt x="115032" y="549128"/>
                    <a:pt x="120260" y="546222"/>
                  </a:cubicBezTo>
                  <a:cubicBezTo>
                    <a:pt x="123165" y="543898"/>
                    <a:pt x="127232" y="544479"/>
                    <a:pt x="128975" y="547385"/>
                  </a:cubicBezTo>
                  <a:lnTo>
                    <a:pt x="128975" y="547385"/>
                  </a:lnTo>
                  <a:close/>
                  <a:moveTo>
                    <a:pt x="148147" y="407900"/>
                  </a:moveTo>
                  <a:cubicBezTo>
                    <a:pt x="149890" y="415455"/>
                    <a:pt x="140013" y="421848"/>
                    <a:pt x="133623" y="417199"/>
                  </a:cubicBezTo>
                  <a:cubicBezTo>
                    <a:pt x="128394" y="413712"/>
                    <a:pt x="128394" y="405575"/>
                    <a:pt x="133623" y="402088"/>
                  </a:cubicBezTo>
                  <a:cubicBezTo>
                    <a:pt x="138271" y="398020"/>
                    <a:pt x="146985" y="401507"/>
                    <a:pt x="148147" y="407900"/>
                  </a:cubicBezTo>
                  <a:lnTo>
                    <a:pt x="148147" y="407900"/>
                  </a:lnTo>
                  <a:close/>
                  <a:moveTo>
                    <a:pt x="162090" y="323628"/>
                  </a:moveTo>
                  <a:cubicBezTo>
                    <a:pt x="159185" y="316654"/>
                    <a:pt x="148147" y="316072"/>
                    <a:pt x="144661" y="322465"/>
                  </a:cubicBezTo>
                  <a:cubicBezTo>
                    <a:pt x="139432" y="329440"/>
                    <a:pt x="146985" y="339901"/>
                    <a:pt x="155118" y="337576"/>
                  </a:cubicBezTo>
                  <a:cubicBezTo>
                    <a:pt x="160928" y="336995"/>
                    <a:pt x="164414" y="329440"/>
                    <a:pt x="162090" y="323628"/>
                  </a:cubicBezTo>
                  <a:lnTo>
                    <a:pt x="162090" y="323628"/>
                  </a:lnTo>
                  <a:close/>
                  <a:moveTo>
                    <a:pt x="174871" y="241099"/>
                  </a:moveTo>
                  <a:cubicBezTo>
                    <a:pt x="178938" y="246330"/>
                    <a:pt x="175452" y="253885"/>
                    <a:pt x="169062" y="255048"/>
                  </a:cubicBezTo>
                  <a:cubicBezTo>
                    <a:pt x="161509" y="257954"/>
                    <a:pt x="153956" y="248074"/>
                    <a:pt x="158023" y="241681"/>
                  </a:cubicBezTo>
                  <a:cubicBezTo>
                    <a:pt x="160928" y="235287"/>
                    <a:pt x="171385" y="234706"/>
                    <a:pt x="174871" y="241099"/>
                  </a:cubicBezTo>
                  <a:lnTo>
                    <a:pt x="174871" y="241099"/>
                  </a:lnTo>
                  <a:close/>
                  <a:moveTo>
                    <a:pt x="126070" y="608990"/>
                  </a:moveTo>
                  <a:cubicBezTo>
                    <a:pt x="125489" y="613059"/>
                    <a:pt x="118518" y="613640"/>
                    <a:pt x="119098" y="608990"/>
                  </a:cubicBezTo>
                  <a:cubicBezTo>
                    <a:pt x="118518" y="604341"/>
                    <a:pt x="125489" y="604341"/>
                    <a:pt x="126070" y="608990"/>
                  </a:cubicBezTo>
                  <a:lnTo>
                    <a:pt x="126070" y="608990"/>
                  </a:lnTo>
                  <a:close/>
                  <a:moveTo>
                    <a:pt x="138271" y="460207"/>
                  </a:moveTo>
                  <a:cubicBezTo>
                    <a:pt x="143499" y="460788"/>
                    <a:pt x="145823" y="466019"/>
                    <a:pt x="146985" y="470087"/>
                  </a:cubicBezTo>
                  <a:cubicBezTo>
                    <a:pt x="144661" y="473574"/>
                    <a:pt x="141175" y="478223"/>
                    <a:pt x="135947" y="477061"/>
                  </a:cubicBezTo>
                  <a:cubicBezTo>
                    <a:pt x="131880" y="475899"/>
                    <a:pt x="130137" y="471830"/>
                    <a:pt x="128975" y="467762"/>
                  </a:cubicBezTo>
                  <a:cubicBezTo>
                    <a:pt x="130137" y="464275"/>
                    <a:pt x="133042" y="460207"/>
                    <a:pt x="138271" y="460207"/>
                  </a:cubicBezTo>
                  <a:lnTo>
                    <a:pt x="138271" y="460207"/>
                  </a:lnTo>
                  <a:close/>
                  <a:moveTo>
                    <a:pt x="187653" y="162639"/>
                  </a:moveTo>
                  <a:cubicBezTo>
                    <a:pt x="189396" y="168451"/>
                    <a:pt x="183586" y="174263"/>
                    <a:pt x="177776" y="172519"/>
                  </a:cubicBezTo>
                  <a:cubicBezTo>
                    <a:pt x="171967" y="171357"/>
                    <a:pt x="169643" y="162639"/>
                    <a:pt x="174290" y="159152"/>
                  </a:cubicBezTo>
                  <a:cubicBezTo>
                    <a:pt x="178357" y="154503"/>
                    <a:pt x="186491" y="156827"/>
                    <a:pt x="187653" y="162639"/>
                  </a:cubicBezTo>
                  <a:lnTo>
                    <a:pt x="187653" y="162639"/>
                  </a:lnTo>
                  <a:close/>
                  <a:moveTo>
                    <a:pt x="196948" y="78367"/>
                  </a:moveTo>
                  <a:cubicBezTo>
                    <a:pt x="201596" y="80692"/>
                    <a:pt x="198691" y="88828"/>
                    <a:pt x="193462" y="88247"/>
                  </a:cubicBezTo>
                  <a:cubicBezTo>
                    <a:pt x="189396" y="88247"/>
                    <a:pt x="188814" y="84179"/>
                    <a:pt x="187653" y="81273"/>
                  </a:cubicBezTo>
                  <a:cubicBezTo>
                    <a:pt x="189976" y="78948"/>
                    <a:pt x="193462" y="75461"/>
                    <a:pt x="196948" y="78367"/>
                  </a:cubicBezTo>
                  <a:lnTo>
                    <a:pt x="196948" y="78367"/>
                  </a:lnTo>
                  <a:close/>
                  <a:moveTo>
                    <a:pt x="160928" y="385233"/>
                  </a:moveTo>
                  <a:cubicBezTo>
                    <a:pt x="159766" y="378260"/>
                    <a:pt x="150471" y="375354"/>
                    <a:pt x="145242" y="379422"/>
                  </a:cubicBezTo>
                  <a:cubicBezTo>
                    <a:pt x="138851" y="383490"/>
                    <a:pt x="140594" y="395114"/>
                    <a:pt x="148147" y="396857"/>
                  </a:cubicBezTo>
                  <a:cubicBezTo>
                    <a:pt x="155118" y="399182"/>
                    <a:pt x="162671" y="392208"/>
                    <a:pt x="160928" y="385233"/>
                  </a:cubicBezTo>
                  <a:lnTo>
                    <a:pt x="160928" y="385233"/>
                  </a:lnTo>
                  <a:close/>
                  <a:moveTo>
                    <a:pt x="142337" y="525300"/>
                  </a:moveTo>
                  <a:cubicBezTo>
                    <a:pt x="144661" y="530530"/>
                    <a:pt x="137689" y="536342"/>
                    <a:pt x="133042" y="533436"/>
                  </a:cubicBezTo>
                  <a:cubicBezTo>
                    <a:pt x="127813" y="531693"/>
                    <a:pt x="128394" y="523556"/>
                    <a:pt x="133042" y="521231"/>
                  </a:cubicBezTo>
                  <a:cubicBezTo>
                    <a:pt x="136527" y="519488"/>
                    <a:pt x="141756" y="521231"/>
                    <a:pt x="142337" y="525300"/>
                  </a:cubicBezTo>
                  <a:lnTo>
                    <a:pt x="142337" y="525300"/>
                  </a:lnTo>
                  <a:close/>
                  <a:moveTo>
                    <a:pt x="162671" y="295150"/>
                  </a:moveTo>
                  <a:cubicBezTo>
                    <a:pt x="156861" y="296312"/>
                    <a:pt x="153376" y="303286"/>
                    <a:pt x="155700" y="308517"/>
                  </a:cubicBezTo>
                  <a:cubicBezTo>
                    <a:pt x="156861" y="312585"/>
                    <a:pt x="160928" y="313748"/>
                    <a:pt x="163833" y="316072"/>
                  </a:cubicBezTo>
                  <a:cubicBezTo>
                    <a:pt x="167900" y="314910"/>
                    <a:pt x="172547" y="314329"/>
                    <a:pt x="174871" y="310261"/>
                  </a:cubicBezTo>
                  <a:cubicBezTo>
                    <a:pt x="179519" y="302705"/>
                    <a:pt x="170805" y="291663"/>
                    <a:pt x="162671" y="295150"/>
                  </a:cubicBezTo>
                  <a:lnTo>
                    <a:pt x="162671" y="295150"/>
                  </a:lnTo>
                  <a:close/>
                  <a:moveTo>
                    <a:pt x="180100" y="212621"/>
                  </a:moveTo>
                  <a:cubicBezTo>
                    <a:pt x="185329" y="214946"/>
                    <a:pt x="191138" y="220758"/>
                    <a:pt x="187072" y="227151"/>
                  </a:cubicBezTo>
                  <a:cubicBezTo>
                    <a:pt x="185329" y="231219"/>
                    <a:pt x="180681" y="231800"/>
                    <a:pt x="177195" y="232963"/>
                  </a:cubicBezTo>
                  <a:cubicBezTo>
                    <a:pt x="171967" y="230638"/>
                    <a:pt x="169062" y="226570"/>
                    <a:pt x="168481" y="221339"/>
                  </a:cubicBezTo>
                  <a:cubicBezTo>
                    <a:pt x="170805" y="216689"/>
                    <a:pt x="174871" y="213783"/>
                    <a:pt x="180100" y="212621"/>
                  </a:cubicBezTo>
                  <a:lnTo>
                    <a:pt x="180100" y="212621"/>
                  </a:lnTo>
                  <a:close/>
                  <a:moveTo>
                    <a:pt x="158023" y="441028"/>
                  </a:moveTo>
                  <a:cubicBezTo>
                    <a:pt x="161509" y="446839"/>
                    <a:pt x="156280" y="454976"/>
                    <a:pt x="149890" y="454395"/>
                  </a:cubicBezTo>
                  <a:cubicBezTo>
                    <a:pt x="144661" y="454395"/>
                    <a:pt x="140013" y="448583"/>
                    <a:pt x="141175" y="443352"/>
                  </a:cubicBezTo>
                  <a:cubicBezTo>
                    <a:pt x="142337" y="435797"/>
                    <a:pt x="154538" y="434053"/>
                    <a:pt x="158023" y="441028"/>
                  </a:cubicBezTo>
                  <a:lnTo>
                    <a:pt x="158023" y="441028"/>
                  </a:lnTo>
                  <a:close/>
                  <a:moveTo>
                    <a:pt x="199853" y="139973"/>
                  </a:moveTo>
                  <a:cubicBezTo>
                    <a:pt x="201596" y="145785"/>
                    <a:pt x="193462" y="151597"/>
                    <a:pt x="188234" y="147528"/>
                  </a:cubicBezTo>
                  <a:cubicBezTo>
                    <a:pt x="183005" y="144622"/>
                    <a:pt x="183586" y="136486"/>
                    <a:pt x="188814" y="134161"/>
                  </a:cubicBezTo>
                  <a:cubicBezTo>
                    <a:pt x="193462" y="131836"/>
                    <a:pt x="199272" y="135323"/>
                    <a:pt x="199853" y="139973"/>
                  </a:cubicBezTo>
                  <a:lnTo>
                    <a:pt x="199853" y="139973"/>
                  </a:lnTo>
                  <a:close/>
                  <a:moveTo>
                    <a:pt x="210891" y="59188"/>
                  </a:moveTo>
                  <a:cubicBezTo>
                    <a:pt x="211472" y="65000"/>
                    <a:pt x="202177" y="66162"/>
                    <a:pt x="201596" y="60350"/>
                  </a:cubicBezTo>
                  <a:cubicBezTo>
                    <a:pt x="199853" y="53957"/>
                    <a:pt x="210891" y="52795"/>
                    <a:pt x="210891" y="59188"/>
                  </a:cubicBezTo>
                  <a:lnTo>
                    <a:pt x="210891" y="59188"/>
                  </a:lnTo>
                  <a:close/>
                  <a:moveTo>
                    <a:pt x="139432" y="584581"/>
                  </a:moveTo>
                  <a:cubicBezTo>
                    <a:pt x="140594" y="590974"/>
                    <a:pt x="130137" y="592717"/>
                    <a:pt x="130137" y="585743"/>
                  </a:cubicBezTo>
                  <a:cubicBezTo>
                    <a:pt x="128975" y="580512"/>
                    <a:pt x="138851" y="579350"/>
                    <a:pt x="139432" y="584581"/>
                  </a:cubicBezTo>
                  <a:lnTo>
                    <a:pt x="139432" y="584581"/>
                  </a:lnTo>
                  <a:close/>
                  <a:moveTo>
                    <a:pt x="173129" y="360824"/>
                  </a:moveTo>
                  <a:cubicBezTo>
                    <a:pt x="176033" y="367798"/>
                    <a:pt x="167900" y="375935"/>
                    <a:pt x="160928" y="373610"/>
                  </a:cubicBezTo>
                  <a:cubicBezTo>
                    <a:pt x="153376" y="372448"/>
                    <a:pt x="149890" y="361405"/>
                    <a:pt x="156280" y="356174"/>
                  </a:cubicBezTo>
                  <a:cubicBezTo>
                    <a:pt x="161509" y="350944"/>
                    <a:pt x="171385" y="353268"/>
                    <a:pt x="173129" y="360824"/>
                  </a:cubicBezTo>
                  <a:lnTo>
                    <a:pt x="173129" y="360824"/>
                  </a:lnTo>
                  <a:close/>
                  <a:moveTo>
                    <a:pt x="156861" y="502052"/>
                  </a:moveTo>
                  <a:cubicBezTo>
                    <a:pt x="156861" y="506121"/>
                    <a:pt x="154538" y="510770"/>
                    <a:pt x="149890" y="511932"/>
                  </a:cubicBezTo>
                  <a:cubicBezTo>
                    <a:pt x="142337" y="513676"/>
                    <a:pt x="136527" y="503215"/>
                    <a:pt x="142918" y="498565"/>
                  </a:cubicBezTo>
                  <a:cubicBezTo>
                    <a:pt x="148147" y="493915"/>
                    <a:pt x="154538" y="497403"/>
                    <a:pt x="156861" y="502052"/>
                  </a:cubicBezTo>
                  <a:lnTo>
                    <a:pt x="156861" y="502052"/>
                  </a:lnTo>
                  <a:close/>
                  <a:moveTo>
                    <a:pt x="187072" y="278295"/>
                  </a:moveTo>
                  <a:cubicBezTo>
                    <a:pt x="189976" y="285270"/>
                    <a:pt x="183586" y="293987"/>
                    <a:pt x="176033" y="292244"/>
                  </a:cubicBezTo>
                  <a:cubicBezTo>
                    <a:pt x="167900" y="292244"/>
                    <a:pt x="163833" y="281201"/>
                    <a:pt x="169062" y="275389"/>
                  </a:cubicBezTo>
                  <a:cubicBezTo>
                    <a:pt x="173709" y="269578"/>
                    <a:pt x="184748" y="271321"/>
                    <a:pt x="187072" y="278295"/>
                  </a:cubicBezTo>
                  <a:lnTo>
                    <a:pt x="187072" y="278295"/>
                  </a:lnTo>
                  <a:close/>
                  <a:moveTo>
                    <a:pt x="200434" y="197510"/>
                  </a:moveTo>
                  <a:cubicBezTo>
                    <a:pt x="199272" y="192280"/>
                    <a:pt x="192881" y="188793"/>
                    <a:pt x="188234" y="191117"/>
                  </a:cubicBezTo>
                  <a:cubicBezTo>
                    <a:pt x="181262" y="193442"/>
                    <a:pt x="180100" y="203322"/>
                    <a:pt x="186491" y="207391"/>
                  </a:cubicBezTo>
                  <a:cubicBezTo>
                    <a:pt x="191719" y="212621"/>
                    <a:pt x="202758" y="205066"/>
                    <a:pt x="200434" y="197510"/>
                  </a:cubicBezTo>
                  <a:lnTo>
                    <a:pt x="200434" y="197510"/>
                  </a:lnTo>
                  <a:close/>
                  <a:moveTo>
                    <a:pt x="211472" y="116726"/>
                  </a:moveTo>
                  <a:cubicBezTo>
                    <a:pt x="213215" y="123119"/>
                    <a:pt x="203339" y="128349"/>
                    <a:pt x="199272" y="122537"/>
                  </a:cubicBezTo>
                  <a:cubicBezTo>
                    <a:pt x="195786" y="119050"/>
                    <a:pt x="197529" y="112657"/>
                    <a:pt x="201596" y="110914"/>
                  </a:cubicBezTo>
                  <a:cubicBezTo>
                    <a:pt x="205663" y="109170"/>
                    <a:pt x="210891" y="112657"/>
                    <a:pt x="211472" y="116726"/>
                  </a:cubicBezTo>
                  <a:lnTo>
                    <a:pt x="211472" y="116726"/>
                  </a:lnTo>
                  <a:close/>
                  <a:moveTo>
                    <a:pt x="221930" y="34197"/>
                  </a:moveTo>
                  <a:cubicBezTo>
                    <a:pt x="223673" y="38265"/>
                    <a:pt x="217282" y="42333"/>
                    <a:pt x="214958" y="38265"/>
                  </a:cubicBezTo>
                  <a:cubicBezTo>
                    <a:pt x="212053" y="34197"/>
                    <a:pt x="219606" y="30129"/>
                    <a:pt x="221930" y="34197"/>
                  </a:cubicBezTo>
                  <a:lnTo>
                    <a:pt x="221930" y="34197"/>
                  </a:lnTo>
                  <a:close/>
                  <a:moveTo>
                    <a:pt x="171385" y="418361"/>
                  </a:moveTo>
                  <a:cubicBezTo>
                    <a:pt x="169062" y="411387"/>
                    <a:pt x="158023" y="410225"/>
                    <a:pt x="153956" y="416037"/>
                  </a:cubicBezTo>
                  <a:cubicBezTo>
                    <a:pt x="149309" y="421267"/>
                    <a:pt x="153376" y="430566"/>
                    <a:pt x="160347" y="431147"/>
                  </a:cubicBezTo>
                  <a:cubicBezTo>
                    <a:pt x="167900" y="434053"/>
                    <a:pt x="174290" y="425335"/>
                    <a:pt x="171385" y="418361"/>
                  </a:cubicBezTo>
                  <a:lnTo>
                    <a:pt x="171385" y="418361"/>
                  </a:lnTo>
                  <a:close/>
                  <a:moveTo>
                    <a:pt x="152795" y="560171"/>
                  </a:moveTo>
                  <a:cubicBezTo>
                    <a:pt x="155700" y="567726"/>
                    <a:pt x="143499" y="571795"/>
                    <a:pt x="141175" y="564239"/>
                  </a:cubicBezTo>
                  <a:cubicBezTo>
                    <a:pt x="138271" y="557265"/>
                    <a:pt x="150471" y="553197"/>
                    <a:pt x="152795" y="560171"/>
                  </a:cubicBezTo>
                  <a:lnTo>
                    <a:pt x="152795" y="560171"/>
                  </a:lnTo>
                  <a:close/>
                  <a:moveTo>
                    <a:pt x="185910" y="336414"/>
                  </a:moveTo>
                  <a:cubicBezTo>
                    <a:pt x="190558" y="345132"/>
                    <a:pt x="178357" y="355593"/>
                    <a:pt x="170224" y="349781"/>
                  </a:cubicBezTo>
                  <a:cubicBezTo>
                    <a:pt x="164414" y="346875"/>
                    <a:pt x="162671" y="338739"/>
                    <a:pt x="167319" y="333508"/>
                  </a:cubicBezTo>
                  <a:cubicBezTo>
                    <a:pt x="171967" y="327115"/>
                    <a:pt x="183586" y="328859"/>
                    <a:pt x="185910" y="336414"/>
                  </a:cubicBezTo>
                  <a:lnTo>
                    <a:pt x="185910" y="336414"/>
                  </a:lnTo>
                  <a:close/>
                  <a:moveTo>
                    <a:pt x="148147" y="619452"/>
                  </a:moveTo>
                  <a:cubicBezTo>
                    <a:pt x="152214" y="623520"/>
                    <a:pt x="143499" y="628170"/>
                    <a:pt x="141756" y="622939"/>
                  </a:cubicBezTo>
                  <a:cubicBezTo>
                    <a:pt x="140013" y="618871"/>
                    <a:pt x="146404" y="615965"/>
                    <a:pt x="148147" y="619452"/>
                  </a:cubicBezTo>
                  <a:lnTo>
                    <a:pt x="148147" y="619452"/>
                  </a:lnTo>
                  <a:close/>
                  <a:moveTo>
                    <a:pt x="168481" y="476480"/>
                  </a:moveTo>
                  <a:cubicBezTo>
                    <a:pt x="172547" y="482292"/>
                    <a:pt x="166738" y="490428"/>
                    <a:pt x="160347" y="489847"/>
                  </a:cubicBezTo>
                  <a:cubicBezTo>
                    <a:pt x="154538" y="489266"/>
                    <a:pt x="149890" y="481711"/>
                    <a:pt x="153956" y="476480"/>
                  </a:cubicBezTo>
                  <a:cubicBezTo>
                    <a:pt x="156280" y="470668"/>
                    <a:pt x="164995" y="470668"/>
                    <a:pt x="168481" y="476480"/>
                  </a:cubicBezTo>
                  <a:lnTo>
                    <a:pt x="168481" y="476480"/>
                  </a:lnTo>
                  <a:close/>
                  <a:moveTo>
                    <a:pt x="199272" y="253885"/>
                  </a:moveTo>
                  <a:cubicBezTo>
                    <a:pt x="195786" y="246911"/>
                    <a:pt x="185910" y="246330"/>
                    <a:pt x="181262" y="252142"/>
                  </a:cubicBezTo>
                  <a:cubicBezTo>
                    <a:pt x="176614" y="257954"/>
                    <a:pt x="180681" y="268415"/>
                    <a:pt x="188814" y="268996"/>
                  </a:cubicBezTo>
                  <a:cubicBezTo>
                    <a:pt x="196367" y="270740"/>
                    <a:pt x="203339" y="260860"/>
                    <a:pt x="199272" y="253885"/>
                  </a:cubicBezTo>
                  <a:lnTo>
                    <a:pt x="199272" y="253885"/>
                  </a:lnTo>
                  <a:close/>
                  <a:moveTo>
                    <a:pt x="221930" y="90572"/>
                  </a:moveTo>
                  <a:cubicBezTo>
                    <a:pt x="227739" y="96965"/>
                    <a:pt x="215539" y="105683"/>
                    <a:pt x="211472" y="98128"/>
                  </a:cubicBezTo>
                  <a:cubicBezTo>
                    <a:pt x="206243" y="92316"/>
                    <a:pt x="217863" y="83598"/>
                    <a:pt x="221930" y="90572"/>
                  </a:cubicBezTo>
                  <a:lnTo>
                    <a:pt x="221930" y="90572"/>
                  </a:lnTo>
                  <a:close/>
                  <a:moveTo>
                    <a:pt x="200434" y="168451"/>
                  </a:moveTo>
                  <a:cubicBezTo>
                    <a:pt x="205663" y="166126"/>
                    <a:pt x="212053" y="171357"/>
                    <a:pt x="212053" y="176588"/>
                  </a:cubicBezTo>
                  <a:cubicBezTo>
                    <a:pt x="212634" y="183562"/>
                    <a:pt x="203920" y="188793"/>
                    <a:pt x="198110" y="184724"/>
                  </a:cubicBezTo>
                  <a:cubicBezTo>
                    <a:pt x="194624" y="182981"/>
                    <a:pt x="194043" y="178912"/>
                    <a:pt x="192881" y="176006"/>
                  </a:cubicBezTo>
                  <a:cubicBezTo>
                    <a:pt x="195205" y="173100"/>
                    <a:pt x="196948" y="169032"/>
                    <a:pt x="200434" y="168451"/>
                  </a:cubicBezTo>
                  <a:lnTo>
                    <a:pt x="200434" y="168451"/>
                  </a:lnTo>
                  <a:close/>
                  <a:moveTo>
                    <a:pt x="184167" y="394533"/>
                  </a:moveTo>
                  <a:cubicBezTo>
                    <a:pt x="188234" y="401507"/>
                    <a:pt x="181262" y="411387"/>
                    <a:pt x="173129" y="409643"/>
                  </a:cubicBezTo>
                  <a:cubicBezTo>
                    <a:pt x="164414" y="409062"/>
                    <a:pt x="161509" y="396276"/>
                    <a:pt x="168481" y="391627"/>
                  </a:cubicBezTo>
                  <a:cubicBezTo>
                    <a:pt x="172547" y="386396"/>
                    <a:pt x="181262" y="388139"/>
                    <a:pt x="184167" y="394533"/>
                  </a:cubicBezTo>
                  <a:lnTo>
                    <a:pt x="184167" y="394533"/>
                  </a:lnTo>
                  <a:close/>
                  <a:moveTo>
                    <a:pt x="165576" y="535761"/>
                  </a:moveTo>
                  <a:cubicBezTo>
                    <a:pt x="169643" y="541573"/>
                    <a:pt x="161509" y="549710"/>
                    <a:pt x="155700" y="545641"/>
                  </a:cubicBezTo>
                  <a:cubicBezTo>
                    <a:pt x="150471" y="542735"/>
                    <a:pt x="150471" y="535180"/>
                    <a:pt x="156280" y="532855"/>
                  </a:cubicBezTo>
                  <a:cubicBezTo>
                    <a:pt x="159766" y="530530"/>
                    <a:pt x="163833" y="532855"/>
                    <a:pt x="165576" y="535761"/>
                  </a:cubicBezTo>
                  <a:lnTo>
                    <a:pt x="165576" y="535761"/>
                  </a:lnTo>
                  <a:close/>
                  <a:moveTo>
                    <a:pt x="198691" y="315491"/>
                  </a:moveTo>
                  <a:cubicBezTo>
                    <a:pt x="201015" y="324209"/>
                    <a:pt x="189976" y="331765"/>
                    <a:pt x="182424" y="327115"/>
                  </a:cubicBezTo>
                  <a:cubicBezTo>
                    <a:pt x="174871" y="323628"/>
                    <a:pt x="174871" y="311423"/>
                    <a:pt x="181843" y="307936"/>
                  </a:cubicBezTo>
                  <a:cubicBezTo>
                    <a:pt x="188234" y="303867"/>
                    <a:pt x="197529" y="307936"/>
                    <a:pt x="198691" y="315491"/>
                  </a:cubicBezTo>
                  <a:lnTo>
                    <a:pt x="198691" y="315491"/>
                  </a:lnTo>
                  <a:close/>
                  <a:moveTo>
                    <a:pt x="212053" y="232963"/>
                  </a:moveTo>
                  <a:cubicBezTo>
                    <a:pt x="210310" y="225407"/>
                    <a:pt x="199853" y="222501"/>
                    <a:pt x="194624" y="228313"/>
                  </a:cubicBezTo>
                  <a:cubicBezTo>
                    <a:pt x="188814" y="233544"/>
                    <a:pt x="191719" y="244587"/>
                    <a:pt x="199853" y="245749"/>
                  </a:cubicBezTo>
                  <a:cubicBezTo>
                    <a:pt x="206825" y="248074"/>
                    <a:pt x="214377" y="240518"/>
                    <a:pt x="212053" y="232963"/>
                  </a:cubicBezTo>
                  <a:lnTo>
                    <a:pt x="212053" y="232963"/>
                  </a:lnTo>
                  <a:close/>
                  <a:moveTo>
                    <a:pt x="223673" y="150434"/>
                  </a:moveTo>
                  <a:cubicBezTo>
                    <a:pt x="225997" y="156246"/>
                    <a:pt x="220768" y="163221"/>
                    <a:pt x="214958" y="162058"/>
                  </a:cubicBezTo>
                  <a:cubicBezTo>
                    <a:pt x="208567" y="162058"/>
                    <a:pt x="205082" y="153921"/>
                    <a:pt x="208567" y="148691"/>
                  </a:cubicBezTo>
                  <a:cubicBezTo>
                    <a:pt x="212053" y="143460"/>
                    <a:pt x="221349" y="144622"/>
                    <a:pt x="223673" y="150434"/>
                  </a:cubicBezTo>
                  <a:lnTo>
                    <a:pt x="223673" y="150434"/>
                  </a:lnTo>
                  <a:close/>
                  <a:moveTo>
                    <a:pt x="234711" y="71393"/>
                  </a:moveTo>
                  <a:cubicBezTo>
                    <a:pt x="235873" y="76624"/>
                    <a:pt x="227159" y="81273"/>
                    <a:pt x="224835" y="75461"/>
                  </a:cubicBezTo>
                  <a:cubicBezTo>
                    <a:pt x="221930" y="72555"/>
                    <a:pt x="223673" y="67906"/>
                    <a:pt x="227159" y="66743"/>
                  </a:cubicBezTo>
                  <a:cubicBezTo>
                    <a:pt x="230063" y="64419"/>
                    <a:pt x="234130" y="67906"/>
                    <a:pt x="234711" y="71393"/>
                  </a:cubicBezTo>
                  <a:lnTo>
                    <a:pt x="234711" y="71393"/>
                  </a:lnTo>
                  <a:close/>
                  <a:moveTo>
                    <a:pt x="163252" y="597367"/>
                  </a:moveTo>
                  <a:cubicBezTo>
                    <a:pt x="164995" y="603178"/>
                    <a:pt x="155700" y="606666"/>
                    <a:pt x="153956" y="600854"/>
                  </a:cubicBezTo>
                  <a:cubicBezTo>
                    <a:pt x="149309" y="593880"/>
                    <a:pt x="162090" y="589811"/>
                    <a:pt x="163252" y="597367"/>
                  </a:cubicBezTo>
                  <a:lnTo>
                    <a:pt x="163252" y="597367"/>
                  </a:lnTo>
                  <a:close/>
                  <a:moveTo>
                    <a:pt x="178357" y="449164"/>
                  </a:moveTo>
                  <a:cubicBezTo>
                    <a:pt x="174290" y="445677"/>
                    <a:pt x="167319" y="448583"/>
                    <a:pt x="164995" y="452651"/>
                  </a:cubicBezTo>
                  <a:cubicBezTo>
                    <a:pt x="160347" y="459044"/>
                    <a:pt x="168481" y="469506"/>
                    <a:pt x="176033" y="466600"/>
                  </a:cubicBezTo>
                  <a:cubicBezTo>
                    <a:pt x="180100" y="465437"/>
                    <a:pt x="181843" y="461950"/>
                    <a:pt x="184167" y="458463"/>
                  </a:cubicBezTo>
                  <a:cubicBezTo>
                    <a:pt x="182424" y="455557"/>
                    <a:pt x="181843" y="451489"/>
                    <a:pt x="178357" y="449164"/>
                  </a:cubicBezTo>
                  <a:lnTo>
                    <a:pt x="178357" y="449164"/>
                  </a:lnTo>
                  <a:close/>
                  <a:moveTo>
                    <a:pt x="197529" y="373610"/>
                  </a:moveTo>
                  <a:cubicBezTo>
                    <a:pt x="196367" y="365473"/>
                    <a:pt x="185329" y="361405"/>
                    <a:pt x="179519" y="367217"/>
                  </a:cubicBezTo>
                  <a:cubicBezTo>
                    <a:pt x="173709" y="371866"/>
                    <a:pt x="174290" y="381165"/>
                    <a:pt x="180681" y="384652"/>
                  </a:cubicBezTo>
                  <a:cubicBezTo>
                    <a:pt x="188234" y="390464"/>
                    <a:pt x="199853" y="382909"/>
                    <a:pt x="197529" y="373610"/>
                  </a:cubicBezTo>
                  <a:lnTo>
                    <a:pt x="197529" y="373610"/>
                  </a:lnTo>
                  <a:close/>
                  <a:moveTo>
                    <a:pt x="179519" y="515419"/>
                  </a:moveTo>
                  <a:cubicBezTo>
                    <a:pt x="180681" y="522394"/>
                    <a:pt x="170805" y="528206"/>
                    <a:pt x="166157" y="522975"/>
                  </a:cubicBezTo>
                  <a:cubicBezTo>
                    <a:pt x="160928" y="519488"/>
                    <a:pt x="162671" y="510770"/>
                    <a:pt x="168481" y="509026"/>
                  </a:cubicBezTo>
                  <a:cubicBezTo>
                    <a:pt x="173129" y="506702"/>
                    <a:pt x="178938" y="510770"/>
                    <a:pt x="179519" y="515419"/>
                  </a:cubicBezTo>
                  <a:lnTo>
                    <a:pt x="179519" y="515419"/>
                  </a:lnTo>
                  <a:close/>
                  <a:moveTo>
                    <a:pt x="211472" y="291082"/>
                  </a:moveTo>
                  <a:cubicBezTo>
                    <a:pt x="209729" y="284107"/>
                    <a:pt x="200434" y="280039"/>
                    <a:pt x="194624" y="284688"/>
                  </a:cubicBezTo>
                  <a:cubicBezTo>
                    <a:pt x="187072" y="288757"/>
                    <a:pt x="188234" y="300961"/>
                    <a:pt x="196367" y="304449"/>
                  </a:cubicBezTo>
                  <a:cubicBezTo>
                    <a:pt x="203920" y="309098"/>
                    <a:pt x="214377" y="299799"/>
                    <a:pt x="211472" y="291082"/>
                  </a:cubicBezTo>
                  <a:lnTo>
                    <a:pt x="211472" y="291082"/>
                  </a:lnTo>
                  <a:close/>
                  <a:moveTo>
                    <a:pt x="216701" y="202160"/>
                  </a:moveTo>
                  <a:cubicBezTo>
                    <a:pt x="221930" y="203322"/>
                    <a:pt x="224835" y="209134"/>
                    <a:pt x="225416" y="213783"/>
                  </a:cubicBezTo>
                  <a:cubicBezTo>
                    <a:pt x="223092" y="219014"/>
                    <a:pt x="218444" y="223664"/>
                    <a:pt x="212053" y="222501"/>
                  </a:cubicBezTo>
                  <a:cubicBezTo>
                    <a:pt x="206825" y="221339"/>
                    <a:pt x="203920" y="215527"/>
                    <a:pt x="203339" y="210878"/>
                  </a:cubicBezTo>
                  <a:cubicBezTo>
                    <a:pt x="205663" y="205647"/>
                    <a:pt x="210310" y="200998"/>
                    <a:pt x="216701" y="202160"/>
                  </a:cubicBezTo>
                  <a:lnTo>
                    <a:pt x="216701" y="202160"/>
                  </a:lnTo>
                  <a:close/>
                  <a:moveTo>
                    <a:pt x="235292" y="128349"/>
                  </a:moveTo>
                  <a:cubicBezTo>
                    <a:pt x="237616" y="134742"/>
                    <a:pt x="230063" y="141717"/>
                    <a:pt x="223673" y="138229"/>
                  </a:cubicBezTo>
                  <a:cubicBezTo>
                    <a:pt x="217282" y="135323"/>
                    <a:pt x="217863" y="125443"/>
                    <a:pt x="224254" y="123700"/>
                  </a:cubicBezTo>
                  <a:cubicBezTo>
                    <a:pt x="228901" y="120794"/>
                    <a:pt x="234130" y="124281"/>
                    <a:pt x="235292" y="128349"/>
                  </a:cubicBezTo>
                  <a:lnTo>
                    <a:pt x="235292" y="128349"/>
                  </a:lnTo>
                  <a:close/>
                  <a:moveTo>
                    <a:pt x="246911" y="47564"/>
                  </a:moveTo>
                  <a:cubicBezTo>
                    <a:pt x="246911" y="52214"/>
                    <a:pt x="242264" y="55701"/>
                    <a:pt x="238197" y="52795"/>
                  </a:cubicBezTo>
                  <a:cubicBezTo>
                    <a:pt x="234711" y="48727"/>
                    <a:pt x="238197" y="44077"/>
                    <a:pt x="242845" y="43496"/>
                  </a:cubicBezTo>
                  <a:cubicBezTo>
                    <a:pt x="244006" y="44658"/>
                    <a:pt x="245168" y="45821"/>
                    <a:pt x="246911" y="47564"/>
                  </a:cubicBezTo>
                  <a:lnTo>
                    <a:pt x="246911" y="47564"/>
                  </a:lnTo>
                  <a:close/>
                  <a:moveTo>
                    <a:pt x="176033" y="572957"/>
                  </a:moveTo>
                  <a:cubicBezTo>
                    <a:pt x="178357" y="577606"/>
                    <a:pt x="172547" y="583418"/>
                    <a:pt x="167900" y="581093"/>
                  </a:cubicBezTo>
                  <a:cubicBezTo>
                    <a:pt x="163833" y="579931"/>
                    <a:pt x="162090" y="574119"/>
                    <a:pt x="165576" y="571213"/>
                  </a:cubicBezTo>
                  <a:cubicBezTo>
                    <a:pt x="167900" y="567145"/>
                    <a:pt x="174290" y="568307"/>
                    <a:pt x="176033" y="572957"/>
                  </a:cubicBezTo>
                  <a:lnTo>
                    <a:pt x="176033" y="572957"/>
                  </a:lnTo>
                  <a:close/>
                  <a:moveTo>
                    <a:pt x="195205" y="431147"/>
                  </a:moveTo>
                  <a:cubicBezTo>
                    <a:pt x="198110" y="438122"/>
                    <a:pt x="189976" y="446258"/>
                    <a:pt x="183005" y="443934"/>
                  </a:cubicBezTo>
                  <a:cubicBezTo>
                    <a:pt x="175452" y="442771"/>
                    <a:pt x="171967" y="431728"/>
                    <a:pt x="178357" y="426498"/>
                  </a:cubicBezTo>
                  <a:cubicBezTo>
                    <a:pt x="183005" y="421267"/>
                    <a:pt x="193462" y="424173"/>
                    <a:pt x="195205" y="431147"/>
                  </a:cubicBezTo>
                  <a:lnTo>
                    <a:pt x="195205" y="431147"/>
                  </a:lnTo>
                  <a:close/>
                  <a:moveTo>
                    <a:pt x="210310" y="350944"/>
                  </a:moveTo>
                  <a:cubicBezTo>
                    <a:pt x="209148" y="343388"/>
                    <a:pt x="199853" y="338158"/>
                    <a:pt x="193462" y="342807"/>
                  </a:cubicBezTo>
                  <a:cubicBezTo>
                    <a:pt x="185910" y="346294"/>
                    <a:pt x="185329" y="357337"/>
                    <a:pt x="191719" y="361986"/>
                  </a:cubicBezTo>
                  <a:cubicBezTo>
                    <a:pt x="199272" y="368960"/>
                    <a:pt x="213215" y="360243"/>
                    <a:pt x="210310" y="350944"/>
                  </a:cubicBezTo>
                  <a:lnTo>
                    <a:pt x="210310" y="350944"/>
                  </a:lnTo>
                  <a:close/>
                  <a:moveTo>
                    <a:pt x="170224" y="628751"/>
                  </a:moveTo>
                  <a:cubicBezTo>
                    <a:pt x="173129" y="631657"/>
                    <a:pt x="173709" y="638050"/>
                    <a:pt x="167900" y="637469"/>
                  </a:cubicBezTo>
                  <a:cubicBezTo>
                    <a:pt x="162671" y="635144"/>
                    <a:pt x="165576" y="629332"/>
                    <a:pt x="170224" y="628751"/>
                  </a:cubicBezTo>
                  <a:lnTo>
                    <a:pt x="170224" y="628751"/>
                  </a:lnTo>
                  <a:close/>
                  <a:moveTo>
                    <a:pt x="184748" y="484617"/>
                  </a:moveTo>
                  <a:cubicBezTo>
                    <a:pt x="177195" y="483454"/>
                    <a:pt x="171385" y="492753"/>
                    <a:pt x="176033" y="498565"/>
                  </a:cubicBezTo>
                  <a:cubicBezTo>
                    <a:pt x="177776" y="502052"/>
                    <a:pt x="182424" y="502633"/>
                    <a:pt x="185910" y="503215"/>
                  </a:cubicBezTo>
                  <a:cubicBezTo>
                    <a:pt x="188234" y="501471"/>
                    <a:pt x="190558" y="500309"/>
                    <a:pt x="192300" y="497984"/>
                  </a:cubicBezTo>
                  <a:cubicBezTo>
                    <a:pt x="195205" y="492172"/>
                    <a:pt x="191138" y="484617"/>
                    <a:pt x="184748" y="484617"/>
                  </a:cubicBezTo>
                  <a:lnTo>
                    <a:pt x="184748" y="484617"/>
                  </a:lnTo>
                  <a:close/>
                  <a:moveTo>
                    <a:pt x="223092" y="266672"/>
                  </a:moveTo>
                  <a:cubicBezTo>
                    <a:pt x="225997" y="273646"/>
                    <a:pt x="220187" y="281782"/>
                    <a:pt x="213215" y="281782"/>
                  </a:cubicBezTo>
                  <a:cubicBezTo>
                    <a:pt x="204501" y="282945"/>
                    <a:pt x="197529" y="270740"/>
                    <a:pt x="203339" y="263766"/>
                  </a:cubicBezTo>
                  <a:cubicBezTo>
                    <a:pt x="208567" y="256791"/>
                    <a:pt x="220187" y="258535"/>
                    <a:pt x="223092" y="266672"/>
                  </a:cubicBezTo>
                  <a:lnTo>
                    <a:pt x="223092" y="266672"/>
                  </a:lnTo>
                  <a:close/>
                  <a:moveTo>
                    <a:pt x="235873" y="185887"/>
                  </a:moveTo>
                  <a:cubicBezTo>
                    <a:pt x="237616" y="191698"/>
                    <a:pt x="234130" y="198092"/>
                    <a:pt x="228321" y="198673"/>
                  </a:cubicBezTo>
                  <a:cubicBezTo>
                    <a:pt x="220187" y="200416"/>
                    <a:pt x="213215" y="189955"/>
                    <a:pt x="218444" y="183562"/>
                  </a:cubicBezTo>
                  <a:cubicBezTo>
                    <a:pt x="221930" y="176588"/>
                    <a:pt x="233549" y="178331"/>
                    <a:pt x="235873" y="185887"/>
                  </a:cubicBezTo>
                  <a:lnTo>
                    <a:pt x="235873" y="185887"/>
                  </a:lnTo>
                  <a:close/>
                  <a:moveTo>
                    <a:pt x="246330" y="103358"/>
                  </a:moveTo>
                  <a:cubicBezTo>
                    <a:pt x="250397" y="108589"/>
                    <a:pt x="244588" y="116726"/>
                    <a:pt x="238197" y="114401"/>
                  </a:cubicBezTo>
                  <a:cubicBezTo>
                    <a:pt x="232387" y="113238"/>
                    <a:pt x="230644" y="103939"/>
                    <a:pt x="235873" y="101034"/>
                  </a:cubicBezTo>
                  <a:cubicBezTo>
                    <a:pt x="239359" y="98709"/>
                    <a:pt x="244006" y="99871"/>
                    <a:pt x="246330" y="103358"/>
                  </a:cubicBezTo>
                  <a:lnTo>
                    <a:pt x="246330" y="103358"/>
                  </a:lnTo>
                  <a:close/>
                  <a:moveTo>
                    <a:pt x="250978" y="22573"/>
                  </a:moveTo>
                  <a:cubicBezTo>
                    <a:pt x="253302" y="19086"/>
                    <a:pt x="256788" y="22573"/>
                    <a:pt x="257950" y="25479"/>
                  </a:cubicBezTo>
                  <a:cubicBezTo>
                    <a:pt x="257369" y="27804"/>
                    <a:pt x="255045" y="28966"/>
                    <a:pt x="253302" y="30129"/>
                  </a:cubicBezTo>
                  <a:cubicBezTo>
                    <a:pt x="250978" y="28385"/>
                    <a:pt x="247492" y="24898"/>
                    <a:pt x="250978" y="22573"/>
                  </a:cubicBezTo>
                  <a:lnTo>
                    <a:pt x="250978" y="22573"/>
                  </a:lnTo>
                  <a:close/>
                  <a:moveTo>
                    <a:pt x="208567" y="408481"/>
                  </a:moveTo>
                  <a:cubicBezTo>
                    <a:pt x="206243" y="400345"/>
                    <a:pt x="194624" y="398020"/>
                    <a:pt x="189396" y="404413"/>
                  </a:cubicBezTo>
                  <a:cubicBezTo>
                    <a:pt x="183586" y="410225"/>
                    <a:pt x="187072" y="421267"/>
                    <a:pt x="195786" y="422430"/>
                  </a:cubicBezTo>
                  <a:cubicBezTo>
                    <a:pt x="203339" y="424754"/>
                    <a:pt x="210891" y="416037"/>
                    <a:pt x="208567" y="408481"/>
                  </a:cubicBezTo>
                  <a:lnTo>
                    <a:pt x="208567" y="408481"/>
                  </a:lnTo>
                  <a:close/>
                  <a:moveTo>
                    <a:pt x="189976" y="550291"/>
                  </a:moveTo>
                  <a:cubicBezTo>
                    <a:pt x="191138" y="555521"/>
                    <a:pt x="185329" y="560752"/>
                    <a:pt x="180100" y="559008"/>
                  </a:cubicBezTo>
                  <a:cubicBezTo>
                    <a:pt x="174871" y="557265"/>
                    <a:pt x="173129" y="549128"/>
                    <a:pt x="177776" y="546222"/>
                  </a:cubicBezTo>
                  <a:cubicBezTo>
                    <a:pt x="181843" y="542154"/>
                    <a:pt x="188814" y="545060"/>
                    <a:pt x="189976" y="550291"/>
                  </a:cubicBezTo>
                  <a:lnTo>
                    <a:pt x="189976" y="550291"/>
                  </a:lnTo>
                  <a:close/>
                  <a:moveTo>
                    <a:pt x="222511" y="326534"/>
                  </a:moveTo>
                  <a:cubicBezTo>
                    <a:pt x="220768" y="318978"/>
                    <a:pt x="210310" y="314910"/>
                    <a:pt x="203920" y="319559"/>
                  </a:cubicBezTo>
                  <a:cubicBezTo>
                    <a:pt x="197529" y="323628"/>
                    <a:pt x="197529" y="334671"/>
                    <a:pt x="203920" y="338739"/>
                  </a:cubicBezTo>
                  <a:cubicBezTo>
                    <a:pt x="212634" y="345713"/>
                    <a:pt x="225416" y="336414"/>
                    <a:pt x="222511" y="326534"/>
                  </a:cubicBezTo>
                  <a:lnTo>
                    <a:pt x="222511" y="326534"/>
                  </a:lnTo>
                  <a:close/>
                  <a:moveTo>
                    <a:pt x="185910" y="607828"/>
                  </a:moveTo>
                  <a:cubicBezTo>
                    <a:pt x="189976" y="613059"/>
                    <a:pt x="179519" y="619452"/>
                    <a:pt x="176614" y="613059"/>
                  </a:cubicBezTo>
                  <a:cubicBezTo>
                    <a:pt x="172547" y="607247"/>
                    <a:pt x="183005" y="601435"/>
                    <a:pt x="185910" y="607828"/>
                  </a:cubicBezTo>
                  <a:lnTo>
                    <a:pt x="185910" y="607828"/>
                  </a:lnTo>
                  <a:close/>
                  <a:moveTo>
                    <a:pt x="205082" y="466600"/>
                  </a:moveTo>
                  <a:cubicBezTo>
                    <a:pt x="207987" y="472411"/>
                    <a:pt x="202758" y="479967"/>
                    <a:pt x="196367" y="480548"/>
                  </a:cubicBezTo>
                  <a:cubicBezTo>
                    <a:pt x="188814" y="481711"/>
                    <a:pt x="182424" y="471830"/>
                    <a:pt x="187072" y="465437"/>
                  </a:cubicBezTo>
                  <a:cubicBezTo>
                    <a:pt x="191138" y="457882"/>
                    <a:pt x="202758" y="458463"/>
                    <a:pt x="205082" y="466600"/>
                  </a:cubicBezTo>
                  <a:lnTo>
                    <a:pt x="205082" y="466600"/>
                  </a:lnTo>
                  <a:close/>
                  <a:moveTo>
                    <a:pt x="235873" y="244587"/>
                  </a:moveTo>
                  <a:cubicBezTo>
                    <a:pt x="239359" y="253885"/>
                    <a:pt x="227159" y="263184"/>
                    <a:pt x="219025" y="257372"/>
                  </a:cubicBezTo>
                  <a:cubicBezTo>
                    <a:pt x="211472" y="253304"/>
                    <a:pt x="212634" y="239937"/>
                    <a:pt x="220768" y="237612"/>
                  </a:cubicBezTo>
                  <a:cubicBezTo>
                    <a:pt x="226577" y="234125"/>
                    <a:pt x="234130" y="238193"/>
                    <a:pt x="235873" y="244587"/>
                  </a:cubicBezTo>
                  <a:lnTo>
                    <a:pt x="235873" y="244587"/>
                  </a:lnTo>
                  <a:close/>
                  <a:moveTo>
                    <a:pt x="248073" y="163221"/>
                  </a:moveTo>
                  <a:cubicBezTo>
                    <a:pt x="246330" y="156246"/>
                    <a:pt x="235873" y="153921"/>
                    <a:pt x="231225" y="160315"/>
                  </a:cubicBezTo>
                  <a:cubicBezTo>
                    <a:pt x="227159" y="164964"/>
                    <a:pt x="229482" y="173100"/>
                    <a:pt x="235292" y="174844"/>
                  </a:cubicBezTo>
                  <a:cubicBezTo>
                    <a:pt x="242264" y="177750"/>
                    <a:pt x="250978" y="170194"/>
                    <a:pt x="248073" y="163221"/>
                  </a:cubicBezTo>
                  <a:lnTo>
                    <a:pt x="248073" y="163221"/>
                  </a:lnTo>
                  <a:close/>
                  <a:moveTo>
                    <a:pt x="258531" y="82435"/>
                  </a:moveTo>
                  <a:cubicBezTo>
                    <a:pt x="260855" y="89991"/>
                    <a:pt x="248654" y="94059"/>
                    <a:pt x="245750" y="86504"/>
                  </a:cubicBezTo>
                  <a:cubicBezTo>
                    <a:pt x="241683" y="78367"/>
                    <a:pt x="256788" y="73137"/>
                    <a:pt x="258531" y="82435"/>
                  </a:cubicBezTo>
                  <a:lnTo>
                    <a:pt x="258531" y="82435"/>
                  </a:lnTo>
                  <a:close/>
                  <a:moveTo>
                    <a:pt x="220187" y="382909"/>
                  </a:moveTo>
                  <a:cubicBezTo>
                    <a:pt x="224254" y="390464"/>
                    <a:pt x="218444" y="400926"/>
                    <a:pt x="209729" y="399763"/>
                  </a:cubicBezTo>
                  <a:cubicBezTo>
                    <a:pt x="201015" y="400345"/>
                    <a:pt x="195205" y="389883"/>
                    <a:pt x="199272" y="382909"/>
                  </a:cubicBezTo>
                  <a:cubicBezTo>
                    <a:pt x="203339" y="374772"/>
                    <a:pt x="216120" y="374772"/>
                    <a:pt x="220187" y="382909"/>
                  </a:cubicBezTo>
                  <a:lnTo>
                    <a:pt x="220187" y="382909"/>
                  </a:lnTo>
                  <a:close/>
                  <a:moveTo>
                    <a:pt x="198691" y="520650"/>
                  </a:moveTo>
                  <a:cubicBezTo>
                    <a:pt x="201596" y="523556"/>
                    <a:pt x="205082" y="528206"/>
                    <a:pt x="202177" y="532274"/>
                  </a:cubicBezTo>
                  <a:cubicBezTo>
                    <a:pt x="199272" y="539248"/>
                    <a:pt x="187653" y="538086"/>
                    <a:pt x="186491" y="529949"/>
                  </a:cubicBezTo>
                  <a:cubicBezTo>
                    <a:pt x="184748" y="525300"/>
                    <a:pt x="189396" y="521231"/>
                    <a:pt x="192881" y="519488"/>
                  </a:cubicBezTo>
                  <a:cubicBezTo>
                    <a:pt x="194043" y="520069"/>
                    <a:pt x="196948" y="520650"/>
                    <a:pt x="198691" y="520650"/>
                  </a:cubicBezTo>
                  <a:lnTo>
                    <a:pt x="198691" y="520650"/>
                  </a:lnTo>
                  <a:close/>
                  <a:moveTo>
                    <a:pt x="221349" y="294569"/>
                  </a:moveTo>
                  <a:cubicBezTo>
                    <a:pt x="230063" y="292244"/>
                    <a:pt x="236454" y="300961"/>
                    <a:pt x="235873" y="309098"/>
                  </a:cubicBezTo>
                  <a:cubicBezTo>
                    <a:pt x="232968" y="315491"/>
                    <a:pt x="224835" y="321884"/>
                    <a:pt x="217863" y="317235"/>
                  </a:cubicBezTo>
                  <a:cubicBezTo>
                    <a:pt x="213215" y="314910"/>
                    <a:pt x="212053" y="310261"/>
                    <a:pt x="210891" y="305611"/>
                  </a:cubicBezTo>
                  <a:cubicBezTo>
                    <a:pt x="212634" y="300961"/>
                    <a:pt x="215539" y="295731"/>
                    <a:pt x="221349" y="294569"/>
                  </a:cubicBezTo>
                  <a:lnTo>
                    <a:pt x="221349" y="294569"/>
                  </a:lnTo>
                  <a:close/>
                  <a:moveTo>
                    <a:pt x="247492" y="221339"/>
                  </a:moveTo>
                  <a:cubicBezTo>
                    <a:pt x="245168" y="214365"/>
                    <a:pt x="235292" y="211459"/>
                    <a:pt x="230063" y="216689"/>
                  </a:cubicBezTo>
                  <a:cubicBezTo>
                    <a:pt x="223092" y="221920"/>
                    <a:pt x="225997" y="234125"/>
                    <a:pt x="234711" y="235869"/>
                  </a:cubicBezTo>
                  <a:cubicBezTo>
                    <a:pt x="242264" y="237612"/>
                    <a:pt x="250397" y="228895"/>
                    <a:pt x="247492" y="221339"/>
                  </a:cubicBezTo>
                  <a:lnTo>
                    <a:pt x="247492" y="221339"/>
                  </a:lnTo>
                  <a:close/>
                  <a:moveTo>
                    <a:pt x="248654" y="134161"/>
                  </a:moveTo>
                  <a:cubicBezTo>
                    <a:pt x="255626" y="131836"/>
                    <a:pt x="262597" y="141135"/>
                    <a:pt x="258531" y="147528"/>
                  </a:cubicBezTo>
                  <a:cubicBezTo>
                    <a:pt x="256207" y="151597"/>
                    <a:pt x="250397" y="153340"/>
                    <a:pt x="246330" y="151015"/>
                  </a:cubicBezTo>
                  <a:cubicBezTo>
                    <a:pt x="242845" y="149272"/>
                    <a:pt x="242264" y="145204"/>
                    <a:pt x="241102" y="141717"/>
                  </a:cubicBezTo>
                  <a:cubicBezTo>
                    <a:pt x="243426" y="138229"/>
                    <a:pt x="245168" y="134742"/>
                    <a:pt x="248654" y="134161"/>
                  </a:cubicBezTo>
                  <a:lnTo>
                    <a:pt x="248654" y="134161"/>
                  </a:lnTo>
                  <a:close/>
                  <a:moveTo>
                    <a:pt x="265502" y="53957"/>
                  </a:moveTo>
                  <a:cubicBezTo>
                    <a:pt x="267245" y="56282"/>
                    <a:pt x="270731" y="57445"/>
                    <a:pt x="270731" y="60931"/>
                  </a:cubicBezTo>
                  <a:cubicBezTo>
                    <a:pt x="271312" y="65000"/>
                    <a:pt x="266083" y="66162"/>
                    <a:pt x="263759" y="67325"/>
                  </a:cubicBezTo>
                  <a:cubicBezTo>
                    <a:pt x="260855" y="65000"/>
                    <a:pt x="259112" y="62094"/>
                    <a:pt x="257950" y="59188"/>
                  </a:cubicBezTo>
                  <a:cubicBezTo>
                    <a:pt x="260274" y="57445"/>
                    <a:pt x="262597" y="55701"/>
                    <a:pt x="265502" y="53957"/>
                  </a:cubicBezTo>
                  <a:lnTo>
                    <a:pt x="265502" y="53957"/>
                  </a:lnTo>
                  <a:close/>
                  <a:moveTo>
                    <a:pt x="199272" y="584581"/>
                  </a:moveTo>
                  <a:cubicBezTo>
                    <a:pt x="201015" y="588649"/>
                    <a:pt x="197529" y="592717"/>
                    <a:pt x="193462" y="593299"/>
                  </a:cubicBezTo>
                  <a:cubicBezTo>
                    <a:pt x="187653" y="593880"/>
                    <a:pt x="183586" y="585162"/>
                    <a:pt x="188814" y="581675"/>
                  </a:cubicBezTo>
                  <a:cubicBezTo>
                    <a:pt x="192300" y="578769"/>
                    <a:pt x="197529" y="580512"/>
                    <a:pt x="199272" y="584581"/>
                  </a:cubicBezTo>
                  <a:lnTo>
                    <a:pt x="199272" y="584581"/>
                  </a:lnTo>
                  <a:close/>
                  <a:moveTo>
                    <a:pt x="219025" y="443934"/>
                  </a:moveTo>
                  <a:cubicBezTo>
                    <a:pt x="217282" y="436959"/>
                    <a:pt x="209148" y="432891"/>
                    <a:pt x="202758" y="437540"/>
                  </a:cubicBezTo>
                  <a:cubicBezTo>
                    <a:pt x="195205" y="441609"/>
                    <a:pt x="195786" y="452651"/>
                    <a:pt x="203339" y="456138"/>
                  </a:cubicBezTo>
                  <a:cubicBezTo>
                    <a:pt x="210891" y="461369"/>
                    <a:pt x="221930" y="452651"/>
                    <a:pt x="219025" y="443934"/>
                  </a:cubicBezTo>
                  <a:lnTo>
                    <a:pt x="219025" y="443934"/>
                  </a:lnTo>
                  <a:close/>
                  <a:moveTo>
                    <a:pt x="227739" y="353850"/>
                  </a:moveTo>
                  <a:cubicBezTo>
                    <a:pt x="231225" y="357337"/>
                    <a:pt x="235292" y="361405"/>
                    <a:pt x="234130" y="366636"/>
                  </a:cubicBezTo>
                  <a:cubicBezTo>
                    <a:pt x="233549" y="375935"/>
                    <a:pt x="220187" y="380584"/>
                    <a:pt x="213796" y="374191"/>
                  </a:cubicBezTo>
                  <a:cubicBezTo>
                    <a:pt x="207987" y="369542"/>
                    <a:pt x="208567" y="359661"/>
                    <a:pt x="214377" y="355593"/>
                  </a:cubicBezTo>
                  <a:cubicBezTo>
                    <a:pt x="218444" y="352106"/>
                    <a:pt x="223673" y="353268"/>
                    <a:pt x="227739" y="353850"/>
                  </a:cubicBezTo>
                  <a:lnTo>
                    <a:pt x="227739" y="353850"/>
                  </a:lnTo>
                  <a:close/>
                  <a:moveTo>
                    <a:pt x="192300" y="640956"/>
                  </a:moveTo>
                  <a:cubicBezTo>
                    <a:pt x="194043" y="642699"/>
                    <a:pt x="195205" y="644443"/>
                    <a:pt x="196948" y="646186"/>
                  </a:cubicBezTo>
                  <a:cubicBezTo>
                    <a:pt x="194624" y="648511"/>
                    <a:pt x="190558" y="651998"/>
                    <a:pt x="188814" y="647930"/>
                  </a:cubicBezTo>
                  <a:cubicBezTo>
                    <a:pt x="185910" y="645024"/>
                    <a:pt x="190558" y="642699"/>
                    <a:pt x="192300" y="640956"/>
                  </a:cubicBezTo>
                  <a:lnTo>
                    <a:pt x="192300" y="640956"/>
                  </a:lnTo>
                  <a:close/>
                  <a:moveTo>
                    <a:pt x="216120" y="501471"/>
                  </a:moveTo>
                  <a:cubicBezTo>
                    <a:pt x="220768" y="509608"/>
                    <a:pt x="209729" y="519488"/>
                    <a:pt x="202177" y="513676"/>
                  </a:cubicBezTo>
                  <a:cubicBezTo>
                    <a:pt x="195205" y="510189"/>
                    <a:pt x="196948" y="498565"/>
                    <a:pt x="204501" y="496821"/>
                  </a:cubicBezTo>
                  <a:cubicBezTo>
                    <a:pt x="208567" y="494497"/>
                    <a:pt x="213796" y="497403"/>
                    <a:pt x="216120" y="501471"/>
                  </a:cubicBezTo>
                  <a:lnTo>
                    <a:pt x="216120" y="501471"/>
                  </a:lnTo>
                  <a:close/>
                  <a:moveTo>
                    <a:pt x="241683" y="273065"/>
                  </a:moveTo>
                  <a:cubicBezTo>
                    <a:pt x="233549" y="267253"/>
                    <a:pt x="220768" y="277133"/>
                    <a:pt x="224254" y="286432"/>
                  </a:cubicBezTo>
                  <a:cubicBezTo>
                    <a:pt x="224835" y="291663"/>
                    <a:pt x="230063" y="293987"/>
                    <a:pt x="234130" y="296312"/>
                  </a:cubicBezTo>
                  <a:cubicBezTo>
                    <a:pt x="238197" y="295150"/>
                    <a:pt x="242845" y="294569"/>
                    <a:pt x="245750" y="291082"/>
                  </a:cubicBezTo>
                  <a:cubicBezTo>
                    <a:pt x="250397" y="285270"/>
                    <a:pt x="248073" y="275970"/>
                    <a:pt x="241683" y="273065"/>
                  </a:cubicBezTo>
                  <a:lnTo>
                    <a:pt x="241683" y="273065"/>
                  </a:lnTo>
                  <a:close/>
                  <a:moveTo>
                    <a:pt x="259693" y="198673"/>
                  </a:moveTo>
                  <a:cubicBezTo>
                    <a:pt x="257950" y="191117"/>
                    <a:pt x="247492" y="188211"/>
                    <a:pt x="242264" y="194023"/>
                  </a:cubicBezTo>
                  <a:cubicBezTo>
                    <a:pt x="236454" y="198673"/>
                    <a:pt x="238197" y="209134"/>
                    <a:pt x="245168" y="212040"/>
                  </a:cubicBezTo>
                  <a:cubicBezTo>
                    <a:pt x="253302" y="215527"/>
                    <a:pt x="263179" y="206810"/>
                    <a:pt x="259693" y="198673"/>
                  </a:cubicBezTo>
                  <a:lnTo>
                    <a:pt x="259693" y="198673"/>
                  </a:lnTo>
                  <a:close/>
                  <a:moveTo>
                    <a:pt x="261435" y="112076"/>
                  </a:moveTo>
                  <a:cubicBezTo>
                    <a:pt x="267245" y="109751"/>
                    <a:pt x="274217" y="117307"/>
                    <a:pt x="271312" y="123119"/>
                  </a:cubicBezTo>
                  <a:cubicBezTo>
                    <a:pt x="269569" y="127187"/>
                    <a:pt x="263179" y="130093"/>
                    <a:pt x="259112" y="127187"/>
                  </a:cubicBezTo>
                  <a:cubicBezTo>
                    <a:pt x="255626" y="126024"/>
                    <a:pt x="255626" y="121956"/>
                    <a:pt x="254464" y="119050"/>
                  </a:cubicBezTo>
                  <a:cubicBezTo>
                    <a:pt x="256207" y="116144"/>
                    <a:pt x="257950" y="112657"/>
                    <a:pt x="261435" y="112076"/>
                  </a:cubicBezTo>
                  <a:lnTo>
                    <a:pt x="261435" y="112076"/>
                  </a:lnTo>
                  <a:close/>
                  <a:moveTo>
                    <a:pt x="281769" y="35360"/>
                  </a:moveTo>
                  <a:cubicBezTo>
                    <a:pt x="281769" y="37103"/>
                    <a:pt x="281188" y="38846"/>
                    <a:pt x="281188" y="40590"/>
                  </a:cubicBezTo>
                  <a:cubicBezTo>
                    <a:pt x="278864" y="41171"/>
                    <a:pt x="275960" y="42915"/>
                    <a:pt x="274217" y="41171"/>
                  </a:cubicBezTo>
                  <a:cubicBezTo>
                    <a:pt x="270731" y="38846"/>
                    <a:pt x="272474" y="32454"/>
                    <a:pt x="276541" y="32454"/>
                  </a:cubicBezTo>
                  <a:cubicBezTo>
                    <a:pt x="278284" y="32454"/>
                    <a:pt x="280026" y="34778"/>
                    <a:pt x="281769" y="35360"/>
                  </a:cubicBezTo>
                  <a:lnTo>
                    <a:pt x="281769" y="35360"/>
                  </a:lnTo>
                  <a:close/>
                  <a:moveTo>
                    <a:pt x="212053" y="559589"/>
                  </a:moveTo>
                  <a:cubicBezTo>
                    <a:pt x="214958" y="563658"/>
                    <a:pt x="212634" y="569470"/>
                    <a:pt x="207987" y="571213"/>
                  </a:cubicBezTo>
                  <a:cubicBezTo>
                    <a:pt x="202177" y="574119"/>
                    <a:pt x="195786" y="565983"/>
                    <a:pt x="198691" y="560752"/>
                  </a:cubicBezTo>
                  <a:cubicBezTo>
                    <a:pt x="201015" y="555521"/>
                    <a:pt x="209148" y="554359"/>
                    <a:pt x="212053" y="559589"/>
                  </a:cubicBezTo>
                  <a:lnTo>
                    <a:pt x="212053" y="559589"/>
                  </a:lnTo>
                  <a:close/>
                  <a:moveTo>
                    <a:pt x="231806" y="421267"/>
                  </a:moveTo>
                  <a:cubicBezTo>
                    <a:pt x="234130" y="430566"/>
                    <a:pt x="222511" y="438703"/>
                    <a:pt x="214377" y="433472"/>
                  </a:cubicBezTo>
                  <a:cubicBezTo>
                    <a:pt x="206825" y="429404"/>
                    <a:pt x="206825" y="417199"/>
                    <a:pt x="214377" y="413712"/>
                  </a:cubicBezTo>
                  <a:cubicBezTo>
                    <a:pt x="221349" y="409062"/>
                    <a:pt x="230644" y="414293"/>
                    <a:pt x="231806" y="421267"/>
                  </a:cubicBezTo>
                  <a:lnTo>
                    <a:pt x="231806" y="421267"/>
                  </a:lnTo>
                  <a:close/>
                  <a:moveTo>
                    <a:pt x="245750" y="337576"/>
                  </a:moveTo>
                  <a:cubicBezTo>
                    <a:pt x="249816" y="346875"/>
                    <a:pt x="238778" y="358499"/>
                    <a:pt x="228901" y="353268"/>
                  </a:cubicBezTo>
                  <a:cubicBezTo>
                    <a:pt x="219606" y="350362"/>
                    <a:pt x="219025" y="336414"/>
                    <a:pt x="227159" y="331183"/>
                  </a:cubicBezTo>
                  <a:cubicBezTo>
                    <a:pt x="234130" y="327115"/>
                    <a:pt x="243426" y="330021"/>
                    <a:pt x="245750" y="337576"/>
                  </a:cubicBezTo>
                  <a:lnTo>
                    <a:pt x="245750" y="337576"/>
                  </a:lnTo>
                  <a:close/>
                  <a:moveTo>
                    <a:pt x="208567" y="620033"/>
                  </a:moveTo>
                  <a:cubicBezTo>
                    <a:pt x="212634" y="624682"/>
                    <a:pt x="203920" y="631076"/>
                    <a:pt x="200434" y="626426"/>
                  </a:cubicBezTo>
                  <a:cubicBezTo>
                    <a:pt x="194043" y="621776"/>
                    <a:pt x="205082" y="613059"/>
                    <a:pt x="208567" y="620033"/>
                  </a:cubicBezTo>
                  <a:lnTo>
                    <a:pt x="208567" y="620033"/>
                  </a:lnTo>
                  <a:close/>
                  <a:moveTo>
                    <a:pt x="255626" y="250980"/>
                  </a:moveTo>
                  <a:cubicBezTo>
                    <a:pt x="249816" y="245749"/>
                    <a:pt x="240521" y="248074"/>
                    <a:pt x="237035" y="255048"/>
                  </a:cubicBezTo>
                  <a:cubicBezTo>
                    <a:pt x="232387" y="263184"/>
                    <a:pt x="240521" y="273646"/>
                    <a:pt x="249816" y="271902"/>
                  </a:cubicBezTo>
                  <a:cubicBezTo>
                    <a:pt x="253302" y="271321"/>
                    <a:pt x="256207" y="268415"/>
                    <a:pt x="259112" y="266672"/>
                  </a:cubicBezTo>
                  <a:cubicBezTo>
                    <a:pt x="260855" y="261441"/>
                    <a:pt x="260855" y="254467"/>
                    <a:pt x="255626" y="250980"/>
                  </a:cubicBezTo>
                  <a:lnTo>
                    <a:pt x="255626" y="250980"/>
                  </a:lnTo>
                  <a:close/>
                  <a:moveTo>
                    <a:pt x="282350" y="93478"/>
                  </a:moveTo>
                  <a:cubicBezTo>
                    <a:pt x="285836" y="99290"/>
                    <a:pt x="278284" y="106845"/>
                    <a:pt x="272474" y="103939"/>
                  </a:cubicBezTo>
                  <a:cubicBezTo>
                    <a:pt x="267826" y="102196"/>
                    <a:pt x="266083" y="95222"/>
                    <a:pt x="270150" y="91734"/>
                  </a:cubicBezTo>
                  <a:cubicBezTo>
                    <a:pt x="273055" y="87666"/>
                    <a:pt x="280026" y="88828"/>
                    <a:pt x="282350" y="93478"/>
                  </a:cubicBezTo>
                  <a:lnTo>
                    <a:pt x="282350" y="93478"/>
                  </a:lnTo>
                  <a:close/>
                  <a:moveTo>
                    <a:pt x="292808" y="12693"/>
                  </a:moveTo>
                  <a:cubicBezTo>
                    <a:pt x="295132" y="16761"/>
                    <a:pt x="289322" y="21411"/>
                    <a:pt x="286417" y="17343"/>
                  </a:cubicBezTo>
                  <a:cubicBezTo>
                    <a:pt x="282931" y="13856"/>
                    <a:pt x="289903" y="8044"/>
                    <a:pt x="292808" y="12693"/>
                  </a:cubicBezTo>
                  <a:lnTo>
                    <a:pt x="292808" y="12693"/>
                  </a:lnTo>
                  <a:close/>
                  <a:moveTo>
                    <a:pt x="229482" y="479386"/>
                  </a:moveTo>
                  <a:cubicBezTo>
                    <a:pt x="227739" y="472411"/>
                    <a:pt x="217863" y="469506"/>
                    <a:pt x="212634" y="474155"/>
                  </a:cubicBezTo>
                  <a:cubicBezTo>
                    <a:pt x="205663" y="479386"/>
                    <a:pt x="209148" y="491591"/>
                    <a:pt x="217863" y="492172"/>
                  </a:cubicBezTo>
                  <a:cubicBezTo>
                    <a:pt x="224835" y="493915"/>
                    <a:pt x="231225" y="486360"/>
                    <a:pt x="229482" y="479386"/>
                  </a:cubicBezTo>
                  <a:lnTo>
                    <a:pt x="229482" y="479386"/>
                  </a:lnTo>
                  <a:close/>
                  <a:moveTo>
                    <a:pt x="271312" y="176006"/>
                  </a:moveTo>
                  <a:cubicBezTo>
                    <a:pt x="273636" y="184143"/>
                    <a:pt x="262597" y="192280"/>
                    <a:pt x="255626" y="186468"/>
                  </a:cubicBezTo>
                  <a:cubicBezTo>
                    <a:pt x="249235" y="182400"/>
                    <a:pt x="249816" y="172519"/>
                    <a:pt x="256788" y="169032"/>
                  </a:cubicBezTo>
                  <a:cubicBezTo>
                    <a:pt x="262597" y="165545"/>
                    <a:pt x="270150" y="170194"/>
                    <a:pt x="271312" y="176006"/>
                  </a:cubicBezTo>
                  <a:lnTo>
                    <a:pt x="271312" y="176006"/>
                  </a:lnTo>
                  <a:close/>
                  <a:moveTo>
                    <a:pt x="225416" y="536923"/>
                  </a:moveTo>
                  <a:cubicBezTo>
                    <a:pt x="228321" y="542154"/>
                    <a:pt x="224835" y="549710"/>
                    <a:pt x="219025" y="549710"/>
                  </a:cubicBezTo>
                  <a:cubicBezTo>
                    <a:pt x="212634" y="550291"/>
                    <a:pt x="207405" y="543316"/>
                    <a:pt x="210310" y="537504"/>
                  </a:cubicBezTo>
                  <a:cubicBezTo>
                    <a:pt x="212053" y="531111"/>
                    <a:pt x="222511" y="531111"/>
                    <a:pt x="225416" y="536923"/>
                  </a:cubicBezTo>
                  <a:lnTo>
                    <a:pt x="225416" y="536923"/>
                  </a:lnTo>
                  <a:close/>
                  <a:moveTo>
                    <a:pt x="244588" y="397439"/>
                  </a:moveTo>
                  <a:cubicBezTo>
                    <a:pt x="242264" y="389302"/>
                    <a:pt x="231225" y="385233"/>
                    <a:pt x="224835" y="391627"/>
                  </a:cubicBezTo>
                  <a:cubicBezTo>
                    <a:pt x="218444" y="396857"/>
                    <a:pt x="219606" y="407900"/>
                    <a:pt x="226577" y="411387"/>
                  </a:cubicBezTo>
                  <a:cubicBezTo>
                    <a:pt x="235873" y="416618"/>
                    <a:pt x="248073" y="406737"/>
                    <a:pt x="244588" y="397439"/>
                  </a:cubicBezTo>
                  <a:lnTo>
                    <a:pt x="244588" y="397439"/>
                  </a:lnTo>
                  <a:close/>
                  <a:moveTo>
                    <a:pt x="271893" y="234125"/>
                  </a:moveTo>
                  <a:cubicBezTo>
                    <a:pt x="274798" y="243424"/>
                    <a:pt x="262597" y="253304"/>
                    <a:pt x="254464" y="246911"/>
                  </a:cubicBezTo>
                  <a:cubicBezTo>
                    <a:pt x="246911" y="242843"/>
                    <a:pt x="246911" y="231219"/>
                    <a:pt x="254464" y="227151"/>
                  </a:cubicBezTo>
                  <a:cubicBezTo>
                    <a:pt x="260274" y="222501"/>
                    <a:pt x="270150" y="226570"/>
                    <a:pt x="271893" y="234125"/>
                  </a:cubicBezTo>
                  <a:lnTo>
                    <a:pt x="271893" y="234125"/>
                  </a:lnTo>
                  <a:close/>
                  <a:moveTo>
                    <a:pt x="271893" y="145785"/>
                  </a:moveTo>
                  <a:cubicBezTo>
                    <a:pt x="267826" y="146947"/>
                    <a:pt x="266083" y="150434"/>
                    <a:pt x="263759" y="153921"/>
                  </a:cubicBezTo>
                  <a:cubicBezTo>
                    <a:pt x="264921" y="157409"/>
                    <a:pt x="266083" y="161477"/>
                    <a:pt x="269569" y="163802"/>
                  </a:cubicBezTo>
                  <a:cubicBezTo>
                    <a:pt x="273636" y="167289"/>
                    <a:pt x="280026" y="164383"/>
                    <a:pt x="282931" y="160315"/>
                  </a:cubicBezTo>
                  <a:cubicBezTo>
                    <a:pt x="286998" y="153340"/>
                    <a:pt x="279446" y="142879"/>
                    <a:pt x="271893" y="145785"/>
                  </a:cubicBezTo>
                  <a:lnTo>
                    <a:pt x="271893" y="145785"/>
                  </a:lnTo>
                  <a:close/>
                  <a:moveTo>
                    <a:pt x="291646" y="67325"/>
                  </a:moveTo>
                  <a:cubicBezTo>
                    <a:pt x="293970" y="70231"/>
                    <a:pt x="296293" y="74880"/>
                    <a:pt x="292808" y="77786"/>
                  </a:cubicBezTo>
                  <a:cubicBezTo>
                    <a:pt x="289322" y="82435"/>
                    <a:pt x="281769" y="78948"/>
                    <a:pt x="281188" y="73718"/>
                  </a:cubicBezTo>
                  <a:cubicBezTo>
                    <a:pt x="280026" y="70231"/>
                    <a:pt x="284093" y="68487"/>
                    <a:pt x="285836" y="66743"/>
                  </a:cubicBezTo>
                  <a:cubicBezTo>
                    <a:pt x="287579" y="66743"/>
                    <a:pt x="290484" y="67325"/>
                    <a:pt x="291646" y="67325"/>
                  </a:cubicBezTo>
                  <a:lnTo>
                    <a:pt x="291646" y="67325"/>
                  </a:lnTo>
                  <a:close/>
                  <a:moveTo>
                    <a:pt x="223092" y="597948"/>
                  </a:moveTo>
                  <a:cubicBezTo>
                    <a:pt x="224835" y="602016"/>
                    <a:pt x="220768" y="606084"/>
                    <a:pt x="216701" y="606666"/>
                  </a:cubicBezTo>
                  <a:cubicBezTo>
                    <a:pt x="211472" y="606666"/>
                    <a:pt x="207405" y="599110"/>
                    <a:pt x="212053" y="595042"/>
                  </a:cubicBezTo>
                  <a:cubicBezTo>
                    <a:pt x="214958" y="590974"/>
                    <a:pt x="221930" y="593299"/>
                    <a:pt x="223092" y="597948"/>
                  </a:cubicBezTo>
                  <a:lnTo>
                    <a:pt x="223092" y="597948"/>
                  </a:lnTo>
                  <a:close/>
                  <a:moveTo>
                    <a:pt x="242264" y="454976"/>
                  </a:moveTo>
                  <a:cubicBezTo>
                    <a:pt x="246330" y="463113"/>
                    <a:pt x="236454" y="472993"/>
                    <a:pt x="228321" y="469506"/>
                  </a:cubicBezTo>
                  <a:cubicBezTo>
                    <a:pt x="219606" y="467181"/>
                    <a:pt x="217863" y="454395"/>
                    <a:pt x="225416" y="449745"/>
                  </a:cubicBezTo>
                  <a:cubicBezTo>
                    <a:pt x="230644" y="445677"/>
                    <a:pt x="239940" y="448002"/>
                    <a:pt x="242264" y="454976"/>
                  </a:cubicBezTo>
                  <a:lnTo>
                    <a:pt x="242264" y="454976"/>
                  </a:lnTo>
                  <a:close/>
                  <a:moveTo>
                    <a:pt x="218444" y="655485"/>
                  </a:moveTo>
                  <a:cubicBezTo>
                    <a:pt x="221930" y="659554"/>
                    <a:pt x="214958" y="664784"/>
                    <a:pt x="212053" y="660135"/>
                  </a:cubicBezTo>
                  <a:cubicBezTo>
                    <a:pt x="209148" y="656067"/>
                    <a:pt x="215539" y="651417"/>
                    <a:pt x="218444" y="655485"/>
                  </a:cubicBezTo>
                  <a:lnTo>
                    <a:pt x="218444" y="655485"/>
                  </a:lnTo>
                  <a:close/>
                  <a:moveTo>
                    <a:pt x="235292" y="509608"/>
                  </a:moveTo>
                  <a:cubicBezTo>
                    <a:pt x="231225" y="506121"/>
                    <a:pt x="224254" y="509026"/>
                    <a:pt x="221930" y="513094"/>
                  </a:cubicBezTo>
                  <a:cubicBezTo>
                    <a:pt x="217282" y="519488"/>
                    <a:pt x="225416" y="530530"/>
                    <a:pt x="232968" y="527043"/>
                  </a:cubicBezTo>
                  <a:cubicBezTo>
                    <a:pt x="237035" y="525881"/>
                    <a:pt x="238778" y="522394"/>
                    <a:pt x="241102" y="518906"/>
                  </a:cubicBezTo>
                  <a:cubicBezTo>
                    <a:pt x="239940" y="516000"/>
                    <a:pt x="238778" y="511932"/>
                    <a:pt x="235292" y="509608"/>
                  </a:cubicBezTo>
                  <a:lnTo>
                    <a:pt x="235292" y="509608"/>
                  </a:lnTo>
                  <a:close/>
                  <a:moveTo>
                    <a:pt x="287579" y="122537"/>
                  </a:moveTo>
                  <a:cubicBezTo>
                    <a:pt x="292808" y="123700"/>
                    <a:pt x="296875" y="130093"/>
                    <a:pt x="294551" y="135323"/>
                  </a:cubicBezTo>
                  <a:cubicBezTo>
                    <a:pt x="293389" y="139392"/>
                    <a:pt x="288741" y="140554"/>
                    <a:pt x="285255" y="141717"/>
                  </a:cubicBezTo>
                  <a:cubicBezTo>
                    <a:pt x="282350" y="139973"/>
                    <a:pt x="278284" y="138229"/>
                    <a:pt x="277703" y="134161"/>
                  </a:cubicBezTo>
                  <a:cubicBezTo>
                    <a:pt x="274798" y="128349"/>
                    <a:pt x="281769" y="121956"/>
                    <a:pt x="287579" y="122537"/>
                  </a:cubicBezTo>
                  <a:lnTo>
                    <a:pt x="287579" y="122537"/>
                  </a:lnTo>
                  <a:close/>
                  <a:moveTo>
                    <a:pt x="305008" y="47564"/>
                  </a:moveTo>
                  <a:cubicBezTo>
                    <a:pt x="308494" y="52795"/>
                    <a:pt x="299779" y="59188"/>
                    <a:pt x="296293" y="54539"/>
                  </a:cubicBezTo>
                  <a:cubicBezTo>
                    <a:pt x="292808" y="51633"/>
                    <a:pt x="294551" y="45821"/>
                    <a:pt x="298617" y="44658"/>
                  </a:cubicBezTo>
                  <a:cubicBezTo>
                    <a:pt x="300941" y="42915"/>
                    <a:pt x="303846" y="45821"/>
                    <a:pt x="305008" y="47564"/>
                  </a:cubicBezTo>
                  <a:lnTo>
                    <a:pt x="305008" y="47564"/>
                  </a:lnTo>
                  <a:close/>
                  <a:moveTo>
                    <a:pt x="284093" y="213202"/>
                  </a:moveTo>
                  <a:cubicBezTo>
                    <a:pt x="284674" y="221920"/>
                    <a:pt x="273636" y="228895"/>
                    <a:pt x="266664" y="223083"/>
                  </a:cubicBezTo>
                  <a:cubicBezTo>
                    <a:pt x="260274" y="219014"/>
                    <a:pt x="259693" y="207972"/>
                    <a:pt x="266664" y="203904"/>
                  </a:cubicBezTo>
                  <a:cubicBezTo>
                    <a:pt x="273636" y="198673"/>
                    <a:pt x="284093" y="204485"/>
                    <a:pt x="284093" y="213202"/>
                  </a:cubicBezTo>
                  <a:lnTo>
                    <a:pt x="284093" y="213202"/>
                  </a:lnTo>
                  <a:close/>
                  <a:moveTo>
                    <a:pt x="235292" y="571795"/>
                  </a:moveTo>
                  <a:cubicBezTo>
                    <a:pt x="239940" y="578187"/>
                    <a:pt x="231806" y="587487"/>
                    <a:pt x="225416" y="582837"/>
                  </a:cubicBezTo>
                  <a:cubicBezTo>
                    <a:pt x="219025" y="580512"/>
                    <a:pt x="220187" y="570051"/>
                    <a:pt x="226577" y="568889"/>
                  </a:cubicBezTo>
                  <a:cubicBezTo>
                    <a:pt x="230063" y="567726"/>
                    <a:pt x="233549" y="569470"/>
                    <a:pt x="235292" y="571795"/>
                  </a:cubicBezTo>
                  <a:lnTo>
                    <a:pt x="235292" y="571795"/>
                  </a:lnTo>
                  <a:close/>
                  <a:moveTo>
                    <a:pt x="255045" y="432310"/>
                  </a:moveTo>
                  <a:cubicBezTo>
                    <a:pt x="252140" y="424173"/>
                    <a:pt x="241102" y="421267"/>
                    <a:pt x="235292" y="428241"/>
                  </a:cubicBezTo>
                  <a:cubicBezTo>
                    <a:pt x="227739" y="435216"/>
                    <a:pt x="234130" y="449164"/>
                    <a:pt x="244006" y="448583"/>
                  </a:cubicBezTo>
                  <a:cubicBezTo>
                    <a:pt x="251559" y="448002"/>
                    <a:pt x="257950" y="439284"/>
                    <a:pt x="255045" y="432310"/>
                  </a:cubicBezTo>
                  <a:lnTo>
                    <a:pt x="255045" y="432310"/>
                  </a:lnTo>
                  <a:close/>
                  <a:moveTo>
                    <a:pt x="230063" y="630494"/>
                  </a:moveTo>
                  <a:cubicBezTo>
                    <a:pt x="233549" y="632819"/>
                    <a:pt x="232968" y="638631"/>
                    <a:pt x="228901" y="639793"/>
                  </a:cubicBezTo>
                  <a:cubicBezTo>
                    <a:pt x="224835" y="642118"/>
                    <a:pt x="223092" y="636887"/>
                    <a:pt x="220768" y="634563"/>
                  </a:cubicBezTo>
                  <a:cubicBezTo>
                    <a:pt x="223092" y="632238"/>
                    <a:pt x="226577" y="627007"/>
                    <a:pt x="230063" y="630494"/>
                  </a:cubicBezTo>
                  <a:lnTo>
                    <a:pt x="230063" y="630494"/>
                  </a:lnTo>
                  <a:close/>
                  <a:moveTo>
                    <a:pt x="252721" y="491591"/>
                  </a:moveTo>
                  <a:cubicBezTo>
                    <a:pt x="255045" y="498565"/>
                    <a:pt x="247492" y="506702"/>
                    <a:pt x="240521" y="504958"/>
                  </a:cubicBezTo>
                  <a:cubicBezTo>
                    <a:pt x="232387" y="503796"/>
                    <a:pt x="228901" y="492172"/>
                    <a:pt x="235292" y="486941"/>
                  </a:cubicBezTo>
                  <a:cubicBezTo>
                    <a:pt x="240521" y="481711"/>
                    <a:pt x="250397" y="484617"/>
                    <a:pt x="252721" y="491591"/>
                  </a:cubicBezTo>
                  <a:lnTo>
                    <a:pt x="252721" y="491591"/>
                  </a:lnTo>
                  <a:close/>
                  <a:moveTo>
                    <a:pt x="295132" y="187049"/>
                  </a:moveTo>
                  <a:cubicBezTo>
                    <a:pt x="292808" y="180075"/>
                    <a:pt x="282931" y="177169"/>
                    <a:pt x="277703" y="182400"/>
                  </a:cubicBezTo>
                  <a:cubicBezTo>
                    <a:pt x="271312" y="187049"/>
                    <a:pt x="273055" y="196929"/>
                    <a:pt x="280026" y="200416"/>
                  </a:cubicBezTo>
                  <a:cubicBezTo>
                    <a:pt x="287579" y="205066"/>
                    <a:pt x="299198" y="195186"/>
                    <a:pt x="295132" y="187049"/>
                  </a:cubicBezTo>
                  <a:lnTo>
                    <a:pt x="295132" y="187049"/>
                  </a:lnTo>
                  <a:close/>
                  <a:moveTo>
                    <a:pt x="306170" y="105683"/>
                  </a:moveTo>
                  <a:cubicBezTo>
                    <a:pt x="309656" y="112657"/>
                    <a:pt x="300360" y="119632"/>
                    <a:pt x="294551" y="115563"/>
                  </a:cubicBezTo>
                  <a:cubicBezTo>
                    <a:pt x="288741" y="112657"/>
                    <a:pt x="289322" y="103358"/>
                    <a:pt x="295132" y="101034"/>
                  </a:cubicBezTo>
                  <a:cubicBezTo>
                    <a:pt x="299198" y="98709"/>
                    <a:pt x="305008" y="101615"/>
                    <a:pt x="306170" y="105683"/>
                  </a:cubicBezTo>
                  <a:lnTo>
                    <a:pt x="306170" y="105683"/>
                  </a:lnTo>
                  <a:close/>
                  <a:moveTo>
                    <a:pt x="311399" y="22573"/>
                  </a:moveTo>
                  <a:cubicBezTo>
                    <a:pt x="314304" y="20830"/>
                    <a:pt x="316046" y="24898"/>
                    <a:pt x="318370" y="26642"/>
                  </a:cubicBezTo>
                  <a:cubicBezTo>
                    <a:pt x="317208" y="29548"/>
                    <a:pt x="313142" y="34197"/>
                    <a:pt x="310237" y="30710"/>
                  </a:cubicBezTo>
                  <a:cubicBezTo>
                    <a:pt x="306751" y="28966"/>
                    <a:pt x="307332" y="23154"/>
                    <a:pt x="311399" y="22573"/>
                  </a:cubicBezTo>
                  <a:lnTo>
                    <a:pt x="311399" y="22573"/>
                  </a:lnTo>
                  <a:close/>
                  <a:moveTo>
                    <a:pt x="249235" y="549710"/>
                  </a:moveTo>
                  <a:cubicBezTo>
                    <a:pt x="252721" y="557265"/>
                    <a:pt x="243426" y="564820"/>
                    <a:pt x="237035" y="560752"/>
                  </a:cubicBezTo>
                  <a:cubicBezTo>
                    <a:pt x="230644" y="557846"/>
                    <a:pt x="231225" y="546804"/>
                    <a:pt x="238197" y="545060"/>
                  </a:cubicBezTo>
                  <a:cubicBezTo>
                    <a:pt x="242264" y="543316"/>
                    <a:pt x="247492" y="545641"/>
                    <a:pt x="249235" y="549710"/>
                  </a:cubicBezTo>
                  <a:lnTo>
                    <a:pt x="249235" y="549710"/>
                  </a:lnTo>
                  <a:close/>
                  <a:moveTo>
                    <a:pt x="325923" y="488"/>
                  </a:moveTo>
                  <a:cubicBezTo>
                    <a:pt x="328247" y="1650"/>
                    <a:pt x="328247" y="5719"/>
                    <a:pt x="325923" y="6300"/>
                  </a:cubicBezTo>
                  <a:cubicBezTo>
                    <a:pt x="323018" y="9206"/>
                    <a:pt x="321275" y="3394"/>
                    <a:pt x="320113" y="2232"/>
                  </a:cubicBezTo>
                  <a:cubicBezTo>
                    <a:pt x="321856" y="2232"/>
                    <a:pt x="324180" y="-1256"/>
                    <a:pt x="325923" y="488"/>
                  </a:cubicBezTo>
                  <a:lnTo>
                    <a:pt x="325923" y="488"/>
                  </a:lnTo>
                  <a:close/>
                  <a:moveTo>
                    <a:pt x="245750" y="608409"/>
                  </a:moveTo>
                  <a:cubicBezTo>
                    <a:pt x="249816" y="614221"/>
                    <a:pt x="239940" y="621195"/>
                    <a:pt x="235873" y="615965"/>
                  </a:cubicBezTo>
                  <a:cubicBezTo>
                    <a:pt x="231806" y="613059"/>
                    <a:pt x="233549" y="606666"/>
                    <a:pt x="238197" y="604922"/>
                  </a:cubicBezTo>
                  <a:cubicBezTo>
                    <a:pt x="240521" y="603760"/>
                    <a:pt x="244006" y="606084"/>
                    <a:pt x="245750" y="608409"/>
                  </a:cubicBezTo>
                  <a:lnTo>
                    <a:pt x="245750" y="608409"/>
                  </a:lnTo>
                  <a:close/>
                  <a:moveTo>
                    <a:pt x="265502" y="467181"/>
                  </a:moveTo>
                  <a:cubicBezTo>
                    <a:pt x="262597" y="460207"/>
                    <a:pt x="253302" y="457301"/>
                    <a:pt x="248073" y="462532"/>
                  </a:cubicBezTo>
                  <a:cubicBezTo>
                    <a:pt x="241102" y="467181"/>
                    <a:pt x="242845" y="479386"/>
                    <a:pt x="250978" y="482292"/>
                  </a:cubicBezTo>
                  <a:cubicBezTo>
                    <a:pt x="259112" y="486360"/>
                    <a:pt x="269569" y="475899"/>
                    <a:pt x="265502" y="467181"/>
                  </a:cubicBezTo>
                  <a:lnTo>
                    <a:pt x="265502" y="467181"/>
                  </a:lnTo>
                  <a:close/>
                  <a:moveTo>
                    <a:pt x="307332" y="164383"/>
                  </a:moveTo>
                  <a:cubicBezTo>
                    <a:pt x="310818" y="172519"/>
                    <a:pt x="299198" y="181818"/>
                    <a:pt x="292227" y="176006"/>
                  </a:cubicBezTo>
                  <a:cubicBezTo>
                    <a:pt x="286998" y="173100"/>
                    <a:pt x="285255" y="164964"/>
                    <a:pt x="289903" y="160896"/>
                  </a:cubicBezTo>
                  <a:cubicBezTo>
                    <a:pt x="293970" y="153921"/>
                    <a:pt x="305589" y="156246"/>
                    <a:pt x="307332" y="164383"/>
                  </a:cubicBezTo>
                  <a:lnTo>
                    <a:pt x="307332" y="164383"/>
                  </a:lnTo>
                  <a:close/>
                  <a:moveTo>
                    <a:pt x="318370" y="83598"/>
                  </a:moveTo>
                  <a:cubicBezTo>
                    <a:pt x="320113" y="88828"/>
                    <a:pt x="314304" y="94640"/>
                    <a:pt x="309075" y="92897"/>
                  </a:cubicBezTo>
                  <a:cubicBezTo>
                    <a:pt x="303846" y="91734"/>
                    <a:pt x="301522" y="84179"/>
                    <a:pt x="306170" y="80692"/>
                  </a:cubicBezTo>
                  <a:cubicBezTo>
                    <a:pt x="309656" y="76043"/>
                    <a:pt x="317208" y="78367"/>
                    <a:pt x="318370" y="83598"/>
                  </a:cubicBezTo>
                  <a:lnTo>
                    <a:pt x="318370" y="83598"/>
                  </a:lnTo>
                  <a:close/>
                  <a:moveTo>
                    <a:pt x="242264" y="669434"/>
                  </a:moveTo>
                  <a:cubicBezTo>
                    <a:pt x="244006" y="674083"/>
                    <a:pt x="237035" y="676989"/>
                    <a:pt x="235292" y="672340"/>
                  </a:cubicBezTo>
                  <a:cubicBezTo>
                    <a:pt x="233549" y="667690"/>
                    <a:pt x="239940" y="664784"/>
                    <a:pt x="242264" y="669434"/>
                  </a:cubicBezTo>
                  <a:lnTo>
                    <a:pt x="242264" y="669434"/>
                  </a:lnTo>
                  <a:close/>
                  <a:moveTo>
                    <a:pt x="262597" y="527043"/>
                  </a:moveTo>
                  <a:cubicBezTo>
                    <a:pt x="265502" y="533436"/>
                    <a:pt x="258531" y="540992"/>
                    <a:pt x="251559" y="539829"/>
                  </a:cubicBezTo>
                  <a:cubicBezTo>
                    <a:pt x="244588" y="538667"/>
                    <a:pt x="240521" y="528787"/>
                    <a:pt x="245750" y="523556"/>
                  </a:cubicBezTo>
                  <a:cubicBezTo>
                    <a:pt x="250978" y="517744"/>
                    <a:pt x="260855" y="520069"/>
                    <a:pt x="262597" y="527043"/>
                  </a:cubicBezTo>
                  <a:lnTo>
                    <a:pt x="262597" y="527043"/>
                  </a:lnTo>
                  <a:close/>
                  <a:moveTo>
                    <a:pt x="310237" y="134161"/>
                  </a:moveTo>
                  <a:cubicBezTo>
                    <a:pt x="303265" y="134742"/>
                    <a:pt x="295713" y="142298"/>
                    <a:pt x="300941" y="149272"/>
                  </a:cubicBezTo>
                  <a:cubicBezTo>
                    <a:pt x="305008" y="156827"/>
                    <a:pt x="317208" y="154503"/>
                    <a:pt x="318951" y="146366"/>
                  </a:cubicBezTo>
                  <a:cubicBezTo>
                    <a:pt x="320113" y="140554"/>
                    <a:pt x="315466" y="136486"/>
                    <a:pt x="310237" y="134161"/>
                  </a:cubicBezTo>
                  <a:lnTo>
                    <a:pt x="310237" y="134161"/>
                  </a:lnTo>
                  <a:close/>
                  <a:moveTo>
                    <a:pt x="328828" y="58026"/>
                  </a:moveTo>
                  <a:cubicBezTo>
                    <a:pt x="329990" y="62094"/>
                    <a:pt x="329409" y="67325"/>
                    <a:pt x="324761" y="68487"/>
                  </a:cubicBezTo>
                  <a:cubicBezTo>
                    <a:pt x="320113" y="70812"/>
                    <a:pt x="317208" y="65000"/>
                    <a:pt x="315466" y="61513"/>
                  </a:cubicBezTo>
                  <a:cubicBezTo>
                    <a:pt x="318370" y="56282"/>
                    <a:pt x="324180" y="53957"/>
                    <a:pt x="328828" y="58026"/>
                  </a:cubicBezTo>
                  <a:lnTo>
                    <a:pt x="328828" y="58026"/>
                  </a:lnTo>
                  <a:close/>
                  <a:moveTo>
                    <a:pt x="258531" y="584581"/>
                  </a:moveTo>
                  <a:cubicBezTo>
                    <a:pt x="261435" y="588068"/>
                    <a:pt x="259112" y="593880"/>
                    <a:pt x="255045" y="595623"/>
                  </a:cubicBezTo>
                  <a:cubicBezTo>
                    <a:pt x="249235" y="599110"/>
                    <a:pt x="241683" y="591555"/>
                    <a:pt x="245168" y="585743"/>
                  </a:cubicBezTo>
                  <a:cubicBezTo>
                    <a:pt x="246911" y="579931"/>
                    <a:pt x="255045" y="578769"/>
                    <a:pt x="258531" y="584581"/>
                  </a:cubicBezTo>
                  <a:lnTo>
                    <a:pt x="258531" y="584581"/>
                  </a:lnTo>
                  <a:close/>
                  <a:moveTo>
                    <a:pt x="256788" y="441609"/>
                  </a:moveTo>
                  <a:cubicBezTo>
                    <a:pt x="262017" y="432891"/>
                    <a:pt x="275960" y="435216"/>
                    <a:pt x="278284" y="444515"/>
                  </a:cubicBezTo>
                  <a:cubicBezTo>
                    <a:pt x="281769" y="453232"/>
                    <a:pt x="273055" y="460788"/>
                    <a:pt x="264340" y="460788"/>
                  </a:cubicBezTo>
                  <a:cubicBezTo>
                    <a:pt x="257369" y="458463"/>
                    <a:pt x="250978" y="448583"/>
                    <a:pt x="256788" y="441609"/>
                  </a:cubicBezTo>
                  <a:lnTo>
                    <a:pt x="256788" y="441609"/>
                  </a:lnTo>
                  <a:close/>
                  <a:moveTo>
                    <a:pt x="307913" y="224245"/>
                  </a:moveTo>
                  <a:cubicBezTo>
                    <a:pt x="306751" y="213783"/>
                    <a:pt x="291646" y="210296"/>
                    <a:pt x="286417" y="219014"/>
                  </a:cubicBezTo>
                  <a:cubicBezTo>
                    <a:pt x="280608" y="226570"/>
                    <a:pt x="286417" y="235869"/>
                    <a:pt x="294551" y="238775"/>
                  </a:cubicBezTo>
                  <a:cubicBezTo>
                    <a:pt x="301522" y="238775"/>
                    <a:pt x="309656" y="232381"/>
                    <a:pt x="307913" y="224245"/>
                  </a:cubicBezTo>
                  <a:lnTo>
                    <a:pt x="307913" y="224245"/>
                  </a:lnTo>
                  <a:close/>
                  <a:moveTo>
                    <a:pt x="250978" y="641537"/>
                  </a:moveTo>
                  <a:cubicBezTo>
                    <a:pt x="253302" y="643861"/>
                    <a:pt x="257369" y="646767"/>
                    <a:pt x="254464" y="650255"/>
                  </a:cubicBezTo>
                  <a:cubicBezTo>
                    <a:pt x="252721" y="654323"/>
                    <a:pt x="244588" y="651998"/>
                    <a:pt x="245168" y="647349"/>
                  </a:cubicBezTo>
                  <a:cubicBezTo>
                    <a:pt x="244588" y="643861"/>
                    <a:pt x="249235" y="643280"/>
                    <a:pt x="250978" y="641537"/>
                  </a:cubicBezTo>
                  <a:lnTo>
                    <a:pt x="250978" y="641537"/>
                  </a:lnTo>
                  <a:close/>
                  <a:moveTo>
                    <a:pt x="275379" y="502633"/>
                  </a:moveTo>
                  <a:cubicBezTo>
                    <a:pt x="271893" y="493915"/>
                    <a:pt x="258531" y="494497"/>
                    <a:pt x="255626" y="503215"/>
                  </a:cubicBezTo>
                  <a:cubicBezTo>
                    <a:pt x="252721" y="510770"/>
                    <a:pt x="260274" y="519488"/>
                    <a:pt x="267826" y="517163"/>
                  </a:cubicBezTo>
                  <a:cubicBezTo>
                    <a:pt x="274217" y="515419"/>
                    <a:pt x="278284" y="508445"/>
                    <a:pt x="275379" y="502633"/>
                  </a:cubicBezTo>
                  <a:lnTo>
                    <a:pt x="275379" y="502633"/>
                  </a:lnTo>
                  <a:close/>
                  <a:moveTo>
                    <a:pt x="339866" y="36522"/>
                  </a:moveTo>
                  <a:cubicBezTo>
                    <a:pt x="343933" y="40009"/>
                    <a:pt x="338704" y="46402"/>
                    <a:pt x="334056" y="45239"/>
                  </a:cubicBezTo>
                  <a:cubicBezTo>
                    <a:pt x="331733" y="43496"/>
                    <a:pt x="329409" y="41171"/>
                    <a:pt x="330571" y="37684"/>
                  </a:cubicBezTo>
                  <a:cubicBezTo>
                    <a:pt x="332314" y="34197"/>
                    <a:pt x="337542" y="31872"/>
                    <a:pt x="339866" y="36522"/>
                  </a:cubicBezTo>
                  <a:lnTo>
                    <a:pt x="339866" y="36522"/>
                  </a:lnTo>
                  <a:close/>
                  <a:moveTo>
                    <a:pt x="314304" y="193442"/>
                  </a:moveTo>
                  <a:cubicBezTo>
                    <a:pt x="318370" y="195767"/>
                    <a:pt x="318951" y="200416"/>
                    <a:pt x="320113" y="204485"/>
                  </a:cubicBezTo>
                  <a:cubicBezTo>
                    <a:pt x="317789" y="207972"/>
                    <a:pt x="316046" y="212621"/>
                    <a:pt x="311399" y="213783"/>
                  </a:cubicBezTo>
                  <a:cubicBezTo>
                    <a:pt x="302684" y="217852"/>
                    <a:pt x="292227" y="205647"/>
                    <a:pt x="297455" y="197510"/>
                  </a:cubicBezTo>
                  <a:cubicBezTo>
                    <a:pt x="300360" y="192280"/>
                    <a:pt x="309075" y="188793"/>
                    <a:pt x="314304" y="193442"/>
                  </a:cubicBezTo>
                  <a:lnTo>
                    <a:pt x="314304" y="193442"/>
                  </a:lnTo>
                  <a:close/>
                  <a:moveTo>
                    <a:pt x="330571" y="119050"/>
                  </a:moveTo>
                  <a:cubicBezTo>
                    <a:pt x="333476" y="126605"/>
                    <a:pt x="321856" y="134742"/>
                    <a:pt x="316627" y="128349"/>
                  </a:cubicBezTo>
                  <a:cubicBezTo>
                    <a:pt x="311980" y="124862"/>
                    <a:pt x="312561" y="117307"/>
                    <a:pt x="317208" y="114401"/>
                  </a:cubicBezTo>
                  <a:cubicBezTo>
                    <a:pt x="321275" y="110332"/>
                    <a:pt x="328828" y="113238"/>
                    <a:pt x="330571" y="119050"/>
                  </a:cubicBezTo>
                  <a:lnTo>
                    <a:pt x="330571" y="119050"/>
                  </a:lnTo>
                  <a:close/>
                  <a:moveTo>
                    <a:pt x="272474" y="563658"/>
                  </a:moveTo>
                  <a:cubicBezTo>
                    <a:pt x="274217" y="570051"/>
                    <a:pt x="267826" y="576444"/>
                    <a:pt x="262017" y="574119"/>
                  </a:cubicBezTo>
                  <a:cubicBezTo>
                    <a:pt x="256207" y="572957"/>
                    <a:pt x="253302" y="564820"/>
                    <a:pt x="257369" y="560171"/>
                  </a:cubicBezTo>
                  <a:cubicBezTo>
                    <a:pt x="262017" y="554940"/>
                    <a:pt x="271312" y="556683"/>
                    <a:pt x="272474" y="563658"/>
                  </a:cubicBezTo>
                  <a:lnTo>
                    <a:pt x="272474" y="563658"/>
                  </a:lnTo>
                  <a:close/>
                  <a:moveTo>
                    <a:pt x="268407" y="621195"/>
                  </a:moveTo>
                  <a:cubicBezTo>
                    <a:pt x="270150" y="624682"/>
                    <a:pt x="268407" y="629332"/>
                    <a:pt x="264340" y="629913"/>
                  </a:cubicBezTo>
                  <a:cubicBezTo>
                    <a:pt x="259693" y="632238"/>
                    <a:pt x="253883" y="625264"/>
                    <a:pt x="257369" y="620614"/>
                  </a:cubicBezTo>
                  <a:cubicBezTo>
                    <a:pt x="259693" y="616546"/>
                    <a:pt x="266083" y="616546"/>
                    <a:pt x="268407" y="621195"/>
                  </a:cubicBezTo>
                  <a:lnTo>
                    <a:pt x="268407" y="621195"/>
                  </a:lnTo>
                  <a:close/>
                  <a:moveTo>
                    <a:pt x="329409" y="91734"/>
                  </a:moveTo>
                  <a:cubicBezTo>
                    <a:pt x="335800" y="85922"/>
                    <a:pt x="345676" y="95803"/>
                    <a:pt x="340447" y="102777"/>
                  </a:cubicBezTo>
                  <a:cubicBezTo>
                    <a:pt x="338123" y="106845"/>
                    <a:pt x="333476" y="106264"/>
                    <a:pt x="329409" y="105683"/>
                  </a:cubicBezTo>
                  <a:cubicBezTo>
                    <a:pt x="325923" y="101615"/>
                    <a:pt x="324180" y="94640"/>
                    <a:pt x="329409" y="91734"/>
                  </a:cubicBezTo>
                  <a:lnTo>
                    <a:pt x="329409" y="91734"/>
                  </a:lnTo>
                  <a:close/>
                  <a:moveTo>
                    <a:pt x="352067" y="13856"/>
                  </a:moveTo>
                  <a:cubicBezTo>
                    <a:pt x="351485" y="16180"/>
                    <a:pt x="351485" y="20830"/>
                    <a:pt x="348000" y="20248"/>
                  </a:cubicBezTo>
                  <a:cubicBezTo>
                    <a:pt x="343933" y="20830"/>
                    <a:pt x="341609" y="14437"/>
                    <a:pt x="345095" y="12693"/>
                  </a:cubicBezTo>
                  <a:cubicBezTo>
                    <a:pt x="347419" y="10950"/>
                    <a:pt x="350324" y="13274"/>
                    <a:pt x="352067" y="13856"/>
                  </a:cubicBezTo>
                  <a:lnTo>
                    <a:pt x="352067" y="13856"/>
                  </a:lnTo>
                  <a:close/>
                  <a:moveTo>
                    <a:pt x="280026" y="471830"/>
                  </a:moveTo>
                  <a:cubicBezTo>
                    <a:pt x="285255" y="474155"/>
                    <a:pt x="289322" y="478805"/>
                    <a:pt x="290484" y="485198"/>
                  </a:cubicBezTo>
                  <a:cubicBezTo>
                    <a:pt x="288160" y="491009"/>
                    <a:pt x="283512" y="495659"/>
                    <a:pt x="277122" y="496240"/>
                  </a:cubicBezTo>
                  <a:cubicBezTo>
                    <a:pt x="270731" y="493915"/>
                    <a:pt x="264921" y="487522"/>
                    <a:pt x="267826" y="479967"/>
                  </a:cubicBezTo>
                  <a:cubicBezTo>
                    <a:pt x="268988" y="474736"/>
                    <a:pt x="274798" y="472993"/>
                    <a:pt x="280026" y="471830"/>
                  </a:cubicBezTo>
                  <a:lnTo>
                    <a:pt x="280026" y="471830"/>
                  </a:lnTo>
                  <a:close/>
                  <a:moveTo>
                    <a:pt x="318951" y="169032"/>
                  </a:moveTo>
                  <a:cubicBezTo>
                    <a:pt x="313142" y="170194"/>
                    <a:pt x="307913" y="176588"/>
                    <a:pt x="310237" y="182981"/>
                  </a:cubicBezTo>
                  <a:cubicBezTo>
                    <a:pt x="311399" y="187630"/>
                    <a:pt x="315466" y="189955"/>
                    <a:pt x="319532" y="191698"/>
                  </a:cubicBezTo>
                  <a:cubicBezTo>
                    <a:pt x="323599" y="190536"/>
                    <a:pt x="328828" y="189374"/>
                    <a:pt x="330571" y="184724"/>
                  </a:cubicBezTo>
                  <a:cubicBezTo>
                    <a:pt x="334638" y="177750"/>
                    <a:pt x="327085" y="166708"/>
                    <a:pt x="318951" y="169032"/>
                  </a:cubicBezTo>
                  <a:lnTo>
                    <a:pt x="318951" y="169032"/>
                  </a:lnTo>
                  <a:close/>
                  <a:moveTo>
                    <a:pt x="263759" y="680476"/>
                  </a:moveTo>
                  <a:cubicBezTo>
                    <a:pt x="266664" y="682801"/>
                    <a:pt x="264340" y="686288"/>
                    <a:pt x="261435" y="686869"/>
                  </a:cubicBezTo>
                  <a:cubicBezTo>
                    <a:pt x="259693" y="685707"/>
                    <a:pt x="258531" y="684545"/>
                    <a:pt x="256788" y="683382"/>
                  </a:cubicBezTo>
                  <a:cubicBezTo>
                    <a:pt x="259112" y="681058"/>
                    <a:pt x="261435" y="676989"/>
                    <a:pt x="263759" y="680476"/>
                  </a:cubicBezTo>
                  <a:lnTo>
                    <a:pt x="263759" y="680476"/>
                  </a:lnTo>
                  <a:close/>
                  <a:moveTo>
                    <a:pt x="277703" y="532274"/>
                  </a:moveTo>
                  <a:cubicBezTo>
                    <a:pt x="274217" y="533436"/>
                    <a:pt x="270150" y="534017"/>
                    <a:pt x="268407" y="537504"/>
                  </a:cubicBezTo>
                  <a:cubicBezTo>
                    <a:pt x="264921" y="542154"/>
                    <a:pt x="267245" y="548547"/>
                    <a:pt x="271893" y="550872"/>
                  </a:cubicBezTo>
                  <a:cubicBezTo>
                    <a:pt x="278284" y="554940"/>
                    <a:pt x="288160" y="547966"/>
                    <a:pt x="285836" y="540410"/>
                  </a:cubicBezTo>
                  <a:cubicBezTo>
                    <a:pt x="285255" y="536342"/>
                    <a:pt x="281188" y="534017"/>
                    <a:pt x="277703" y="532274"/>
                  </a:cubicBezTo>
                  <a:lnTo>
                    <a:pt x="277703" y="532274"/>
                  </a:lnTo>
                  <a:close/>
                  <a:moveTo>
                    <a:pt x="352647" y="71393"/>
                  </a:moveTo>
                  <a:cubicBezTo>
                    <a:pt x="348581" y="62675"/>
                    <a:pt x="335218" y="70812"/>
                    <a:pt x="340447" y="78367"/>
                  </a:cubicBezTo>
                  <a:cubicBezTo>
                    <a:pt x="344514" y="86504"/>
                    <a:pt x="357295" y="78948"/>
                    <a:pt x="352647" y="71393"/>
                  </a:cubicBezTo>
                  <a:lnTo>
                    <a:pt x="352647" y="71393"/>
                  </a:lnTo>
                  <a:close/>
                  <a:moveTo>
                    <a:pt x="338123" y="147528"/>
                  </a:moveTo>
                  <a:cubicBezTo>
                    <a:pt x="341609" y="149853"/>
                    <a:pt x="342771" y="153921"/>
                    <a:pt x="343933" y="157409"/>
                  </a:cubicBezTo>
                  <a:cubicBezTo>
                    <a:pt x="342190" y="160896"/>
                    <a:pt x="339866" y="165545"/>
                    <a:pt x="335218" y="166126"/>
                  </a:cubicBezTo>
                  <a:cubicBezTo>
                    <a:pt x="327085" y="169032"/>
                    <a:pt x="318951" y="157990"/>
                    <a:pt x="323599" y="151015"/>
                  </a:cubicBezTo>
                  <a:cubicBezTo>
                    <a:pt x="326504" y="146947"/>
                    <a:pt x="333476" y="144041"/>
                    <a:pt x="338123" y="147528"/>
                  </a:cubicBezTo>
                  <a:lnTo>
                    <a:pt x="338123" y="147528"/>
                  </a:lnTo>
                  <a:close/>
                  <a:moveTo>
                    <a:pt x="282350" y="599110"/>
                  </a:moveTo>
                  <a:cubicBezTo>
                    <a:pt x="284093" y="605503"/>
                    <a:pt x="276541" y="610734"/>
                    <a:pt x="271312" y="607247"/>
                  </a:cubicBezTo>
                  <a:cubicBezTo>
                    <a:pt x="266083" y="604341"/>
                    <a:pt x="266664" y="596204"/>
                    <a:pt x="271893" y="594461"/>
                  </a:cubicBezTo>
                  <a:cubicBezTo>
                    <a:pt x="275379" y="592136"/>
                    <a:pt x="281188" y="595042"/>
                    <a:pt x="282350" y="599110"/>
                  </a:cubicBezTo>
                  <a:lnTo>
                    <a:pt x="282350" y="599110"/>
                  </a:lnTo>
                  <a:close/>
                  <a:moveTo>
                    <a:pt x="302103" y="457301"/>
                  </a:moveTo>
                  <a:cubicBezTo>
                    <a:pt x="299779" y="449164"/>
                    <a:pt x="288741" y="445096"/>
                    <a:pt x="282350" y="451489"/>
                  </a:cubicBezTo>
                  <a:cubicBezTo>
                    <a:pt x="275379" y="456720"/>
                    <a:pt x="277122" y="467762"/>
                    <a:pt x="284674" y="471249"/>
                  </a:cubicBezTo>
                  <a:cubicBezTo>
                    <a:pt x="292808" y="477061"/>
                    <a:pt x="305589" y="467181"/>
                    <a:pt x="302103" y="457301"/>
                  </a:cubicBezTo>
                  <a:lnTo>
                    <a:pt x="302103" y="457301"/>
                  </a:lnTo>
                  <a:close/>
                  <a:moveTo>
                    <a:pt x="276541" y="654904"/>
                  </a:moveTo>
                  <a:cubicBezTo>
                    <a:pt x="277122" y="656067"/>
                    <a:pt x="278284" y="658391"/>
                    <a:pt x="279446" y="660135"/>
                  </a:cubicBezTo>
                  <a:cubicBezTo>
                    <a:pt x="277703" y="661878"/>
                    <a:pt x="275960" y="665947"/>
                    <a:pt x="272474" y="664203"/>
                  </a:cubicBezTo>
                  <a:cubicBezTo>
                    <a:pt x="269569" y="663622"/>
                    <a:pt x="269569" y="660135"/>
                    <a:pt x="268407" y="657810"/>
                  </a:cubicBezTo>
                  <a:cubicBezTo>
                    <a:pt x="270731" y="655485"/>
                    <a:pt x="273055" y="654323"/>
                    <a:pt x="276541" y="654904"/>
                  </a:cubicBezTo>
                  <a:lnTo>
                    <a:pt x="276541" y="654904"/>
                  </a:lnTo>
                  <a:close/>
                  <a:moveTo>
                    <a:pt x="299198" y="517163"/>
                  </a:moveTo>
                  <a:cubicBezTo>
                    <a:pt x="301522" y="525881"/>
                    <a:pt x="291065" y="533436"/>
                    <a:pt x="283512" y="528206"/>
                  </a:cubicBezTo>
                  <a:cubicBezTo>
                    <a:pt x="277122" y="524718"/>
                    <a:pt x="276541" y="514838"/>
                    <a:pt x="282350" y="510770"/>
                  </a:cubicBezTo>
                  <a:cubicBezTo>
                    <a:pt x="288160" y="506121"/>
                    <a:pt x="298037" y="510189"/>
                    <a:pt x="299198" y="517163"/>
                  </a:cubicBezTo>
                  <a:lnTo>
                    <a:pt x="299198" y="517163"/>
                  </a:lnTo>
                  <a:close/>
                  <a:moveTo>
                    <a:pt x="342190" y="210296"/>
                  </a:moveTo>
                  <a:cubicBezTo>
                    <a:pt x="339285" y="202741"/>
                    <a:pt x="328247" y="200416"/>
                    <a:pt x="322437" y="206810"/>
                  </a:cubicBezTo>
                  <a:cubicBezTo>
                    <a:pt x="316627" y="212040"/>
                    <a:pt x="318370" y="222501"/>
                    <a:pt x="325923" y="225989"/>
                  </a:cubicBezTo>
                  <a:cubicBezTo>
                    <a:pt x="335218" y="231219"/>
                    <a:pt x="347419" y="219595"/>
                    <a:pt x="342190" y="210296"/>
                  </a:cubicBezTo>
                  <a:lnTo>
                    <a:pt x="342190" y="210296"/>
                  </a:lnTo>
                  <a:close/>
                  <a:moveTo>
                    <a:pt x="353809" y="129511"/>
                  </a:moveTo>
                  <a:cubicBezTo>
                    <a:pt x="351485" y="123119"/>
                    <a:pt x="342190" y="121956"/>
                    <a:pt x="338123" y="127187"/>
                  </a:cubicBezTo>
                  <a:cubicBezTo>
                    <a:pt x="332314" y="132999"/>
                    <a:pt x="338704" y="144041"/>
                    <a:pt x="346257" y="142879"/>
                  </a:cubicBezTo>
                  <a:cubicBezTo>
                    <a:pt x="352067" y="141717"/>
                    <a:pt x="356133" y="134742"/>
                    <a:pt x="353809" y="129511"/>
                  </a:cubicBezTo>
                  <a:lnTo>
                    <a:pt x="353809" y="129511"/>
                  </a:lnTo>
                  <a:close/>
                  <a:moveTo>
                    <a:pt x="364267" y="50470"/>
                  </a:moveTo>
                  <a:cubicBezTo>
                    <a:pt x="365429" y="55120"/>
                    <a:pt x="358457" y="59769"/>
                    <a:pt x="354971" y="56282"/>
                  </a:cubicBezTo>
                  <a:cubicBezTo>
                    <a:pt x="350905" y="53957"/>
                    <a:pt x="351485" y="47564"/>
                    <a:pt x="355552" y="45821"/>
                  </a:cubicBezTo>
                  <a:cubicBezTo>
                    <a:pt x="359038" y="44077"/>
                    <a:pt x="363686" y="46983"/>
                    <a:pt x="364267" y="50470"/>
                  </a:cubicBezTo>
                  <a:lnTo>
                    <a:pt x="364267" y="50470"/>
                  </a:lnTo>
                  <a:close/>
                  <a:moveTo>
                    <a:pt x="283512" y="570632"/>
                  </a:moveTo>
                  <a:cubicBezTo>
                    <a:pt x="288741" y="567145"/>
                    <a:pt x="294551" y="571213"/>
                    <a:pt x="296875" y="575863"/>
                  </a:cubicBezTo>
                  <a:cubicBezTo>
                    <a:pt x="296875" y="581093"/>
                    <a:pt x="292808" y="587487"/>
                    <a:pt x="286998" y="586324"/>
                  </a:cubicBezTo>
                  <a:cubicBezTo>
                    <a:pt x="278864" y="585743"/>
                    <a:pt x="275960" y="574119"/>
                    <a:pt x="283512" y="570632"/>
                  </a:cubicBezTo>
                  <a:lnTo>
                    <a:pt x="283512" y="570632"/>
                  </a:lnTo>
                  <a:close/>
                  <a:moveTo>
                    <a:pt x="364848" y="106264"/>
                  </a:moveTo>
                  <a:cubicBezTo>
                    <a:pt x="362524" y="101034"/>
                    <a:pt x="355552" y="99290"/>
                    <a:pt x="351485" y="103358"/>
                  </a:cubicBezTo>
                  <a:cubicBezTo>
                    <a:pt x="345676" y="107426"/>
                    <a:pt x="349162" y="117307"/>
                    <a:pt x="355552" y="117888"/>
                  </a:cubicBezTo>
                  <a:cubicBezTo>
                    <a:pt x="361943" y="119632"/>
                    <a:pt x="368334" y="112076"/>
                    <a:pt x="364848" y="106264"/>
                  </a:cubicBezTo>
                  <a:lnTo>
                    <a:pt x="364848" y="106264"/>
                  </a:lnTo>
                  <a:close/>
                  <a:moveTo>
                    <a:pt x="371238" y="23736"/>
                  </a:moveTo>
                  <a:cubicBezTo>
                    <a:pt x="374724" y="23736"/>
                    <a:pt x="375305" y="27223"/>
                    <a:pt x="377048" y="29548"/>
                  </a:cubicBezTo>
                  <a:cubicBezTo>
                    <a:pt x="375305" y="30710"/>
                    <a:pt x="374143" y="33616"/>
                    <a:pt x="371819" y="33616"/>
                  </a:cubicBezTo>
                  <a:cubicBezTo>
                    <a:pt x="368334" y="34197"/>
                    <a:pt x="367172" y="30129"/>
                    <a:pt x="365429" y="28385"/>
                  </a:cubicBezTo>
                  <a:cubicBezTo>
                    <a:pt x="367172" y="26060"/>
                    <a:pt x="368334" y="23154"/>
                    <a:pt x="371238" y="23736"/>
                  </a:cubicBezTo>
                  <a:lnTo>
                    <a:pt x="371238" y="23736"/>
                  </a:lnTo>
                  <a:close/>
                  <a:moveTo>
                    <a:pt x="292227" y="633982"/>
                  </a:moveTo>
                  <a:cubicBezTo>
                    <a:pt x="295132" y="641537"/>
                    <a:pt x="283512" y="645605"/>
                    <a:pt x="280608" y="638050"/>
                  </a:cubicBezTo>
                  <a:cubicBezTo>
                    <a:pt x="277703" y="631076"/>
                    <a:pt x="289903" y="627007"/>
                    <a:pt x="292227" y="633982"/>
                  </a:cubicBezTo>
                  <a:lnTo>
                    <a:pt x="292227" y="633982"/>
                  </a:lnTo>
                  <a:close/>
                  <a:moveTo>
                    <a:pt x="307332" y="486360"/>
                  </a:moveTo>
                  <a:cubicBezTo>
                    <a:pt x="302103" y="481711"/>
                    <a:pt x="293970" y="485198"/>
                    <a:pt x="291065" y="491009"/>
                  </a:cubicBezTo>
                  <a:cubicBezTo>
                    <a:pt x="286417" y="499146"/>
                    <a:pt x="295713" y="510770"/>
                    <a:pt x="304427" y="506702"/>
                  </a:cubicBezTo>
                  <a:cubicBezTo>
                    <a:pt x="309075" y="505539"/>
                    <a:pt x="311399" y="501471"/>
                    <a:pt x="313142" y="497403"/>
                  </a:cubicBezTo>
                  <a:cubicBezTo>
                    <a:pt x="311980" y="493334"/>
                    <a:pt x="310818" y="488685"/>
                    <a:pt x="307332" y="486360"/>
                  </a:cubicBezTo>
                  <a:lnTo>
                    <a:pt x="307332" y="486360"/>
                  </a:lnTo>
                  <a:close/>
                  <a:moveTo>
                    <a:pt x="341028" y="180656"/>
                  </a:moveTo>
                  <a:cubicBezTo>
                    <a:pt x="349743" y="177750"/>
                    <a:pt x="358457" y="187630"/>
                    <a:pt x="354390" y="195767"/>
                  </a:cubicBezTo>
                  <a:cubicBezTo>
                    <a:pt x="352067" y="201579"/>
                    <a:pt x="343933" y="205066"/>
                    <a:pt x="338704" y="201579"/>
                  </a:cubicBezTo>
                  <a:cubicBezTo>
                    <a:pt x="334056" y="199254"/>
                    <a:pt x="332895" y="194023"/>
                    <a:pt x="331733" y="189374"/>
                  </a:cubicBezTo>
                  <a:cubicBezTo>
                    <a:pt x="334056" y="185887"/>
                    <a:pt x="336380" y="181818"/>
                    <a:pt x="341028" y="180656"/>
                  </a:cubicBezTo>
                  <a:lnTo>
                    <a:pt x="341028" y="180656"/>
                  </a:lnTo>
                  <a:close/>
                  <a:moveTo>
                    <a:pt x="281769" y="693262"/>
                  </a:moveTo>
                  <a:cubicBezTo>
                    <a:pt x="283512" y="691519"/>
                    <a:pt x="286417" y="691519"/>
                    <a:pt x="286998" y="694425"/>
                  </a:cubicBezTo>
                  <a:cubicBezTo>
                    <a:pt x="285255" y="694425"/>
                    <a:pt x="283512" y="693844"/>
                    <a:pt x="281769" y="693262"/>
                  </a:cubicBezTo>
                  <a:lnTo>
                    <a:pt x="281769" y="693262"/>
                  </a:lnTo>
                  <a:close/>
                  <a:moveTo>
                    <a:pt x="307913" y="550291"/>
                  </a:moveTo>
                  <a:cubicBezTo>
                    <a:pt x="310818" y="555521"/>
                    <a:pt x="307332" y="563077"/>
                    <a:pt x="300941" y="564239"/>
                  </a:cubicBezTo>
                  <a:cubicBezTo>
                    <a:pt x="293970" y="565983"/>
                    <a:pt x="287579" y="557846"/>
                    <a:pt x="290484" y="551453"/>
                  </a:cubicBezTo>
                  <a:cubicBezTo>
                    <a:pt x="293389" y="543316"/>
                    <a:pt x="305008" y="543316"/>
                    <a:pt x="307913" y="550291"/>
                  </a:cubicBezTo>
                  <a:lnTo>
                    <a:pt x="307913" y="550291"/>
                  </a:lnTo>
                  <a:close/>
                  <a:moveTo>
                    <a:pt x="384020" y="1069"/>
                  </a:moveTo>
                  <a:cubicBezTo>
                    <a:pt x="385182" y="2813"/>
                    <a:pt x="386343" y="3975"/>
                    <a:pt x="387505" y="5719"/>
                  </a:cubicBezTo>
                  <a:cubicBezTo>
                    <a:pt x="386343" y="6300"/>
                    <a:pt x="384020" y="8625"/>
                    <a:pt x="382858" y="9206"/>
                  </a:cubicBezTo>
                  <a:cubicBezTo>
                    <a:pt x="381115" y="7462"/>
                    <a:pt x="379953" y="6300"/>
                    <a:pt x="378210" y="4556"/>
                  </a:cubicBezTo>
                  <a:cubicBezTo>
                    <a:pt x="379953" y="3394"/>
                    <a:pt x="381696" y="1069"/>
                    <a:pt x="384020" y="1069"/>
                  </a:cubicBezTo>
                  <a:lnTo>
                    <a:pt x="384020" y="1069"/>
                  </a:lnTo>
                  <a:close/>
                  <a:moveTo>
                    <a:pt x="365429" y="164964"/>
                  </a:moveTo>
                  <a:cubicBezTo>
                    <a:pt x="361943" y="156246"/>
                    <a:pt x="348581" y="156827"/>
                    <a:pt x="345676" y="165545"/>
                  </a:cubicBezTo>
                  <a:cubicBezTo>
                    <a:pt x="342190" y="173682"/>
                    <a:pt x="351485" y="182981"/>
                    <a:pt x="359038" y="178912"/>
                  </a:cubicBezTo>
                  <a:cubicBezTo>
                    <a:pt x="364848" y="177169"/>
                    <a:pt x="368334" y="170194"/>
                    <a:pt x="365429" y="164964"/>
                  </a:cubicBezTo>
                  <a:lnTo>
                    <a:pt x="365429" y="164964"/>
                  </a:lnTo>
                  <a:close/>
                  <a:moveTo>
                    <a:pt x="376467" y="84179"/>
                  </a:moveTo>
                  <a:cubicBezTo>
                    <a:pt x="379372" y="89410"/>
                    <a:pt x="373562" y="95222"/>
                    <a:pt x="368334" y="94059"/>
                  </a:cubicBezTo>
                  <a:cubicBezTo>
                    <a:pt x="362524" y="93478"/>
                    <a:pt x="360200" y="85341"/>
                    <a:pt x="364267" y="81273"/>
                  </a:cubicBezTo>
                  <a:cubicBezTo>
                    <a:pt x="367753" y="77786"/>
                    <a:pt x="374724" y="78948"/>
                    <a:pt x="376467" y="84179"/>
                  </a:cubicBezTo>
                  <a:lnTo>
                    <a:pt x="376467" y="84179"/>
                  </a:lnTo>
                  <a:close/>
                  <a:moveTo>
                    <a:pt x="299198" y="605503"/>
                  </a:moveTo>
                  <a:cubicBezTo>
                    <a:pt x="302684" y="607828"/>
                    <a:pt x="305008" y="610734"/>
                    <a:pt x="306170" y="614802"/>
                  </a:cubicBezTo>
                  <a:cubicBezTo>
                    <a:pt x="303846" y="618289"/>
                    <a:pt x="300941" y="620614"/>
                    <a:pt x="296875" y="621776"/>
                  </a:cubicBezTo>
                  <a:cubicBezTo>
                    <a:pt x="293970" y="619452"/>
                    <a:pt x="290484" y="616546"/>
                    <a:pt x="290484" y="612478"/>
                  </a:cubicBezTo>
                  <a:cubicBezTo>
                    <a:pt x="291646" y="608409"/>
                    <a:pt x="295713" y="606666"/>
                    <a:pt x="299198" y="605503"/>
                  </a:cubicBezTo>
                  <a:lnTo>
                    <a:pt x="299198" y="605503"/>
                  </a:lnTo>
                  <a:close/>
                  <a:moveTo>
                    <a:pt x="325342" y="470087"/>
                  </a:moveTo>
                  <a:cubicBezTo>
                    <a:pt x="328828" y="479967"/>
                    <a:pt x="315466" y="489847"/>
                    <a:pt x="307332" y="483454"/>
                  </a:cubicBezTo>
                  <a:cubicBezTo>
                    <a:pt x="300941" y="479967"/>
                    <a:pt x="299198" y="470668"/>
                    <a:pt x="303846" y="465437"/>
                  </a:cubicBezTo>
                  <a:cubicBezTo>
                    <a:pt x="309656" y="457301"/>
                    <a:pt x="323018" y="460207"/>
                    <a:pt x="325342" y="470087"/>
                  </a:cubicBezTo>
                  <a:lnTo>
                    <a:pt x="325342" y="470087"/>
                  </a:lnTo>
                  <a:close/>
                  <a:moveTo>
                    <a:pt x="300941" y="670596"/>
                  </a:moveTo>
                  <a:cubicBezTo>
                    <a:pt x="303265" y="674665"/>
                    <a:pt x="295713" y="678733"/>
                    <a:pt x="293389" y="674665"/>
                  </a:cubicBezTo>
                  <a:cubicBezTo>
                    <a:pt x="289322" y="669434"/>
                    <a:pt x="299198" y="664203"/>
                    <a:pt x="300941" y="670596"/>
                  </a:cubicBezTo>
                  <a:lnTo>
                    <a:pt x="300941" y="670596"/>
                  </a:lnTo>
                  <a:close/>
                  <a:moveTo>
                    <a:pt x="322437" y="529368"/>
                  </a:moveTo>
                  <a:cubicBezTo>
                    <a:pt x="321275" y="521231"/>
                    <a:pt x="309656" y="517744"/>
                    <a:pt x="304427" y="524718"/>
                  </a:cubicBezTo>
                  <a:cubicBezTo>
                    <a:pt x="299198" y="529949"/>
                    <a:pt x="302684" y="540410"/>
                    <a:pt x="310237" y="541573"/>
                  </a:cubicBezTo>
                  <a:cubicBezTo>
                    <a:pt x="316627" y="543316"/>
                    <a:pt x="324180" y="536342"/>
                    <a:pt x="322437" y="529368"/>
                  </a:cubicBezTo>
                  <a:lnTo>
                    <a:pt x="322437" y="529368"/>
                  </a:lnTo>
                  <a:close/>
                  <a:moveTo>
                    <a:pt x="388087" y="62094"/>
                  </a:moveTo>
                  <a:cubicBezTo>
                    <a:pt x="390410" y="67906"/>
                    <a:pt x="381115" y="73137"/>
                    <a:pt x="377048" y="68487"/>
                  </a:cubicBezTo>
                  <a:cubicBezTo>
                    <a:pt x="372981" y="65581"/>
                    <a:pt x="374724" y="58607"/>
                    <a:pt x="379372" y="57445"/>
                  </a:cubicBezTo>
                  <a:cubicBezTo>
                    <a:pt x="382858" y="55701"/>
                    <a:pt x="386925" y="59188"/>
                    <a:pt x="388087" y="62094"/>
                  </a:cubicBezTo>
                  <a:lnTo>
                    <a:pt x="388087" y="62094"/>
                  </a:lnTo>
                  <a:close/>
                  <a:moveTo>
                    <a:pt x="366010" y="223083"/>
                  </a:moveTo>
                  <a:cubicBezTo>
                    <a:pt x="370076" y="231800"/>
                    <a:pt x="360781" y="242262"/>
                    <a:pt x="351485" y="239356"/>
                  </a:cubicBezTo>
                  <a:cubicBezTo>
                    <a:pt x="342771" y="238193"/>
                    <a:pt x="338704" y="225989"/>
                    <a:pt x="345095" y="219595"/>
                  </a:cubicBezTo>
                  <a:cubicBezTo>
                    <a:pt x="350324" y="212040"/>
                    <a:pt x="363105" y="214946"/>
                    <a:pt x="366010" y="223083"/>
                  </a:cubicBezTo>
                  <a:lnTo>
                    <a:pt x="366010" y="223083"/>
                  </a:lnTo>
                  <a:close/>
                  <a:moveTo>
                    <a:pt x="366591" y="135323"/>
                  </a:moveTo>
                  <a:cubicBezTo>
                    <a:pt x="372981" y="135323"/>
                    <a:pt x="379372" y="139973"/>
                    <a:pt x="378210" y="146947"/>
                  </a:cubicBezTo>
                  <a:cubicBezTo>
                    <a:pt x="377629" y="153921"/>
                    <a:pt x="369496" y="156827"/>
                    <a:pt x="363686" y="155084"/>
                  </a:cubicBezTo>
                  <a:cubicBezTo>
                    <a:pt x="361362" y="152178"/>
                    <a:pt x="357295" y="148691"/>
                    <a:pt x="359038" y="144622"/>
                  </a:cubicBezTo>
                  <a:cubicBezTo>
                    <a:pt x="358457" y="139973"/>
                    <a:pt x="363105" y="137648"/>
                    <a:pt x="366591" y="135323"/>
                  </a:cubicBezTo>
                  <a:lnTo>
                    <a:pt x="366591" y="135323"/>
                  </a:lnTo>
                  <a:close/>
                  <a:moveTo>
                    <a:pt x="318370" y="586905"/>
                  </a:moveTo>
                  <a:cubicBezTo>
                    <a:pt x="321856" y="593880"/>
                    <a:pt x="312561" y="602016"/>
                    <a:pt x="306170" y="597367"/>
                  </a:cubicBezTo>
                  <a:cubicBezTo>
                    <a:pt x="300360" y="593880"/>
                    <a:pt x="301522" y="585162"/>
                    <a:pt x="307332" y="582837"/>
                  </a:cubicBezTo>
                  <a:cubicBezTo>
                    <a:pt x="311980" y="580512"/>
                    <a:pt x="316627" y="583418"/>
                    <a:pt x="318370" y="586905"/>
                  </a:cubicBezTo>
                  <a:lnTo>
                    <a:pt x="318370" y="586905"/>
                  </a:lnTo>
                  <a:close/>
                  <a:moveTo>
                    <a:pt x="314304" y="646186"/>
                  </a:moveTo>
                  <a:cubicBezTo>
                    <a:pt x="317208" y="652579"/>
                    <a:pt x="307332" y="657810"/>
                    <a:pt x="303846" y="651417"/>
                  </a:cubicBezTo>
                  <a:cubicBezTo>
                    <a:pt x="300360" y="645024"/>
                    <a:pt x="310818" y="639212"/>
                    <a:pt x="314304" y="646186"/>
                  </a:cubicBezTo>
                  <a:lnTo>
                    <a:pt x="314304" y="646186"/>
                  </a:lnTo>
                  <a:close/>
                  <a:moveTo>
                    <a:pt x="395639" y="34197"/>
                  </a:moveTo>
                  <a:cubicBezTo>
                    <a:pt x="397382" y="36522"/>
                    <a:pt x="399706" y="38265"/>
                    <a:pt x="400287" y="41171"/>
                  </a:cubicBezTo>
                  <a:cubicBezTo>
                    <a:pt x="399125" y="44077"/>
                    <a:pt x="396220" y="45239"/>
                    <a:pt x="393896" y="46983"/>
                  </a:cubicBezTo>
                  <a:cubicBezTo>
                    <a:pt x="391572" y="44658"/>
                    <a:pt x="389829" y="42333"/>
                    <a:pt x="388087" y="39428"/>
                  </a:cubicBezTo>
                  <a:cubicBezTo>
                    <a:pt x="389829" y="37684"/>
                    <a:pt x="392734" y="35941"/>
                    <a:pt x="395639" y="34197"/>
                  </a:cubicBezTo>
                  <a:lnTo>
                    <a:pt x="395639" y="34197"/>
                  </a:lnTo>
                  <a:close/>
                  <a:moveTo>
                    <a:pt x="335218" y="506702"/>
                  </a:moveTo>
                  <a:cubicBezTo>
                    <a:pt x="336380" y="513094"/>
                    <a:pt x="331151" y="520069"/>
                    <a:pt x="324180" y="520069"/>
                  </a:cubicBezTo>
                  <a:cubicBezTo>
                    <a:pt x="314884" y="520650"/>
                    <a:pt x="309075" y="508445"/>
                    <a:pt x="315466" y="501471"/>
                  </a:cubicBezTo>
                  <a:cubicBezTo>
                    <a:pt x="320694" y="493915"/>
                    <a:pt x="334056" y="497403"/>
                    <a:pt x="335218" y="506702"/>
                  </a:cubicBezTo>
                  <a:lnTo>
                    <a:pt x="335218" y="506702"/>
                  </a:lnTo>
                  <a:close/>
                  <a:moveTo>
                    <a:pt x="377629" y="199835"/>
                  </a:moveTo>
                  <a:cubicBezTo>
                    <a:pt x="374724" y="191117"/>
                    <a:pt x="361943" y="189374"/>
                    <a:pt x="357295" y="196929"/>
                  </a:cubicBezTo>
                  <a:cubicBezTo>
                    <a:pt x="352067" y="203322"/>
                    <a:pt x="356714" y="214365"/>
                    <a:pt x="364848" y="214946"/>
                  </a:cubicBezTo>
                  <a:cubicBezTo>
                    <a:pt x="372981" y="217852"/>
                    <a:pt x="380534" y="207972"/>
                    <a:pt x="377629" y="199835"/>
                  </a:cubicBezTo>
                  <a:lnTo>
                    <a:pt x="377629" y="199835"/>
                  </a:lnTo>
                  <a:close/>
                  <a:moveTo>
                    <a:pt x="388667" y="119050"/>
                  </a:moveTo>
                  <a:cubicBezTo>
                    <a:pt x="392734" y="126605"/>
                    <a:pt x="381696" y="135323"/>
                    <a:pt x="375305" y="129511"/>
                  </a:cubicBezTo>
                  <a:cubicBezTo>
                    <a:pt x="370076" y="126024"/>
                    <a:pt x="370658" y="116726"/>
                    <a:pt x="377048" y="114401"/>
                  </a:cubicBezTo>
                  <a:cubicBezTo>
                    <a:pt x="381115" y="111495"/>
                    <a:pt x="386925" y="114982"/>
                    <a:pt x="388667" y="119050"/>
                  </a:cubicBezTo>
                  <a:lnTo>
                    <a:pt x="388667" y="119050"/>
                  </a:lnTo>
                  <a:close/>
                  <a:moveTo>
                    <a:pt x="316046" y="560752"/>
                  </a:moveTo>
                  <a:cubicBezTo>
                    <a:pt x="321275" y="553778"/>
                    <a:pt x="332895" y="559008"/>
                    <a:pt x="332314" y="567726"/>
                  </a:cubicBezTo>
                  <a:cubicBezTo>
                    <a:pt x="332314" y="574700"/>
                    <a:pt x="324180" y="577606"/>
                    <a:pt x="318370" y="575863"/>
                  </a:cubicBezTo>
                  <a:cubicBezTo>
                    <a:pt x="314304" y="571795"/>
                    <a:pt x="311399" y="565401"/>
                    <a:pt x="316046" y="560752"/>
                  </a:cubicBezTo>
                  <a:lnTo>
                    <a:pt x="316046" y="560752"/>
                  </a:lnTo>
                  <a:close/>
                  <a:moveTo>
                    <a:pt x="406677" y="12693"/>
                  </a:moveTo>
                  <a:cubicBezTo>
                    <a:pt x="407839" y="14437"/>
                    <a:pt x="410163" y="16180"/>
                    <a:pt x="409582" y="18505"/>
                  </a:cubicBezTo>
                  <a:cubicBezTo>
                    <a:pt x="408420" y="19667"/>
                    <a:pt x="406677" y="21411"/>
                    <a:pt x="405516" y="22573"/>
                  </a:cubicBezTo>
                  <a:cubicBezTo>
                    <a:pt x="404354" y="20830"/>
                    <a:pt x="402030" y="19667"/>
                    <a:pt x="401449" y="17343"/>
                  </a:cubicBezTo>
                  <a:cubicBezTo>
                    <a:pt x="402611" y="15018"/>
                    <a:pt x="405516" y="13856"/>
                    <a:pt x="406677" y="12693"/>
                  </a:cubicBezTo>
                  <a:lnTo>
                    <a:pt x="406677" y="12693"/>
                  </a:lnTo>
                  <a:close/>
                  <a:moveTo>
                    <a:pt x="328247" y="623520"/>
                  </a:moveTo>
                  <a:cubicBezTo>
                    <a:pt x="330571" y="629913"/>
                    <a:pt x="321856" y="635144"/>
                    <a:pt x="317208" y="630494"/>
                  </a:cubicBezTo>
                  <a:cubicBezTo>
                    <a:pt x="312561" y="626426"/>
                    <a:pt x="316046" y="618289"/>
                    <a:pt x="321856" y="618871"/>
                  </a:cubicBezTo>
                  <a:cubicBezTo>
                    <a:pt x="324761" y="618871"/>
                    <a:pt x="327085" y="621195"/>
                    <a:pt x="328247" y="623520"/>
                  </a:cubicBezTo>
                  <a:lnTo>
                    <a:pt x="328247" y="623520"/>
                  </a:lnTo>
                  <a:close/>
                  <a:moveTo>
                    <a:pt x="347419" y="480548"/>
                  </a:moveTo>
                  <a:cubicBezTo>
                    <a:pt x="344514" y="472993"/>
                    <a:pt x="333476" y="470668"/>
                    <a:pt x="327666" y="477061"/>
                  </a:cubicBezTo>
                  <a:cubicBezTo>
                    <a:pt x="321856" y="482292"/>
                    <a:pt x="324180" y="492753"/>
                    <a:pt x="331151" y="496240"/>
                  </a:cubicBezTo>
                  <a:cubicBezTo>
                    <a:pt x="340447" y="501471"/>
                    <a:pt x="352067" y="489847"/>
                    <a:pt x="347419" y="480548"/>
                  </a:cubicBezTo>
                  <a:lnTo>
                    <a:pt x="347419" y="480548"/>
                  </a:lnTo>
                  <a:close/>
                  <a:moveTo>
                    <a:pt x="389829" y="178912"/>
                  </a:moveTo>
                  <a:cubicBezTo>
                    <a:pt x="392153" y="188211"/>
                    <a:pt x="379372" y="195767"/>
                    <a:pt x="372400" y="189374"/>
                  </a:cubicBezTo>
                  <a:cubicBezTo>
                    <a:pt x="366010" y="184724"/>
                    <a:pt x="367172" y="173682"/>
                    <a:pt x="374724" y="170776"/>
                  </a:cubicBezTo>
                  <a:cubicBezTo>
                    <a:pt x="380534" y="167870"/>
                    <a:pt x="388667" y="172519"/>
                    <a:pt x="389829" y="178912"/>
                  </a:cubicBezTo>
                  <a:lnTo>
                    <a:pt x="389829" y="178912"/>
                  </a:lnTo>
                  <a:close/>
                  <a:moveTo>
                    <a:pt x="400868" y="98709"/>
                  </a:moveTo>
                  <a:cubicBezTo>
                    <a:pt x="401449" y="103939"/>
                    <a:pt x="396220" y="108589"/>
                    <a:pt x="390991" y="106845"/>
                  </a:cubicBezTo>
                  <a:cubicBezTo>
                    <a:pt x="384020" y="105683"/>
                    <a:pt x="382858" y="95222"/>
                    <a:pt x="389248" y="92316"/>
                  </a:cubicBezTo>
                  <a:cubicBezTo>
                    <a:pt x="393896" y="89410"/>
                    <a:pt x="400287" y="93478"/>
                    <a:pt x="400868" y="98709"/>
                  </a:cubicBezTo>
                  <a:lnTo>
                    <a:pt x="400868" y="98709"/>
                  </a:lnTo>
                  <a:close/>
                  <a:moveTo>
                    <a:pt x="320694" y="679314"/>
                  </a:moveTo>
                  <a:cubicBezTo>
                    <a:pt x="322437" y="681058"/>
                    <a:pt x="323599" y="682801"/>
                    <a:pt x="324761" y="684545"/>
                  </a:cubicBezTo>
                  <a:cubicBezTo>
                    <a:pt x="323018" y="685707"/>
                    <a:pt x="321275" y="687450"/>
                    <a:pt x="318951" y="688613"/>
                  </a:cubicBezTo>
                  <a:cubicBezTo>
                    <a:pt x="317208" y="686869"/>
                    <a:pt x="315466" y="685126"/>
                    <a:pt x="314304" y="683382"/>
                  </a:cubicBezTo>
                  <a:cubicBezTo>
                    <a:pt x="316627" y="681639"/>
                    <a:pt x="318951" y="680476"/>
                    <a:pt x="320694" y="679314"/>
                  </a:cubicBezTo>
                  <a:lnTo>
                    <a:pt x="320694" y="679314"/>
                  </a:lnTo>
                  <a:close/>
                  <a:moveTo>
                    <a:pt x="344514" y="540410"/>
                  </a:moveTo>
                  <a:cubicBezTo>
                    <a:pt x="347419" y="546222"/>
                    <a:pt x="342190" y="553778"/>
                    <a:pt x="335800" y="554359"/>
                  </a:cubicBezTo>
                  <a:cubicBezTo>
                    <a:pt x="328247" y="555521"/>
                    <a:pt x="321856" y="546222"/>
                    <a:pt x="325923" y="539248"/>
                  </a:cubicBezTo>
                  <a:cubicBezTo>
                    <a:pt x="329990" y="531693"/>
                    <a:pt x="342190" y="532274"/>
                    <a:pt x="344514" y="540410"/>
                  </a:cubicBezTo>
                  <a:lnTo>
                    <a:pt x="344514" y="540410"/>
                  </a:lnTo>
                  <a:close/>
                  <a:moveTo>
                    <a:pt x="400287" y="153340"/>
                  </a:moveTo>
                  <a:cubicBezTo>
                    <a:pt x="397382" y="147528"/>
                    <a:pt x="389829" y="145785"/>
                    <a:pt x="385182" y="149853"/>
                  </a:cubicBezTo>
                  <a:cubicBezTo>
                    <a:pt x="378791" y="153921"/>
                    <a:pt x="380534" y="163802"/>
                    <a:pt x="386925" y="166708"/>
                  </a:cubicBezTo>
                  <a:cubicBezTo>
                    <a:pt x="393896" y="171938"/>
                    <a:pt x="404934" y="161477"/>
                    <a:pt x="400287" y="153340"/>
                  </a:cubicBezTo>
                  <a:lnTo>
                    <a:pt x="400287" y="153340"/>
                  </a:lnTo>
                  <a:close/>
                  <a:moveTo>
                    <a:pt x="411325" y="73718"/>
                  </a:moveTo>
                  <a:cubicBezTo>
                    <a:pt x="413649" y="78948"/>
                    <a:pt x="406677" y="84760"/>
                    <a:pt x="402030" y="81854"/>
                  </a:cubicBezTo>
                  <a:cubicBezTo>
                    <a:pt x="396801" y="80111"/>
                    <a:pt x="396801" y="71393"/>
                    <a:pt x="402030" y="69649"/>
                  </a:cubicBezTo>
                  <a:cubicBezTo>
                    <a:pt x="405516" y="67906"/>
                    <a:pt x="410744" y="70231"/>
                    <a:pt x="411325" y="73718"/>
                  </a:cubicBezTo>
                  <a:lnTo>
                    <a:pt x="411325" y="73718"/>
                  </a:lnTo>
                  <a:close/>
                  <a:moveTo>
                    <a:pt x="334638" y="593299"/>
                  </a:moveTo>
                  <a:cubicBezTo>
                    <a:pt x="338123" y="595623"/>
                    <a:pt x="343352" y="599110"/>
                    <a:pt x="341028" y="604341"/>
                  </a:cubicBezTo>
                  <a:cubicBezTo>
                    <a:pt x="339866" y="608409"/>
                    <a:pt x="335800" y="609572"/>
                    <a:pt x="332314" y="610734"/>
                  </a:cubicBezTo>
                  <a:cubicBezTo>
                    <a:pt x="329409" y="608409"/>
                    <a:pt x="325923" y="606666"/>
                    <a:pt x="325923" y="602016"/>
                  </a:cubicBezTo>
                  <a:cubicBezTo>
                    <a:pt x="324761" y="597367"/>
                    <a:pt x="330571" y="595042"/>
                    <a:pt x="334638" y="593299"/>
                  </a:cubicBezTo>
                  <a:lnTo>
                    <a:pt x="334638" y="593299"/>
                  </a:lnTo>
                  <a:close/>
                  <a:moveTo>
                    <a:pt x="360200" y="457882"/>
                  </a:moveTo>
                  <a:cubicBezTo>
                    <a:pt x="363105" y="464856"/>
                    <a:pt x="357876" y="473574"/>
                    <a:pt x="350324" y="474736"/>
                  </a:cubicBezTo>
                  <a:cubicBezTo>
                    <a:pt x="341028" y="476480"/>
                    <a:pt x="332314" y="465437"/>
                    <a:pt x="336961" y="457301"/>
                  </a:cubicBezTo>
                  <a:cubicBezTo>
                    <a:pt x="341028" y="446839"/>
                    <a:pt x="357295" y="447420"/>
                    <a:pt x="360200" y="457882"/>
                  </a:cubicBezTo>
                  <a:lnTo>
                    <a:pt x="360200" y="457882"/>
                  </a:lnTo>
                  <a:close/>
                  <a:moveTo>
                    <a:pt x="336380" y="658391"/>
                  </a:moveTo>
                  <a:cubicBezTo>
                    <a:pt x="339285" y="662459"/>
                    <a:pt x="334638" y="665947"/>
                    <a:pt x="331151" y="667109"/>
                  </a:cubicBezTo>
                  <a:cubicBezTo>
                    <a:pt x="329409" y="665365"/>
                    <a:pt x="325923" y="663622"/>
                    <a:pt x="326504" y="660716"/>
                  </a:cubicBezTo>
                  <a:cubicBezTo>
                    <a:pt x="327085" y="655485"/>
                    <a:pt x="334638" y="653161"/>
                    <a:pt x="336380" y="658391"/>
                  </a:cubicBezTo>
                  <a:lnTo>
                    <a:pt x="336380" y="658391"/>
                  </a:lnTo>
                  <a:close/>
                  <a:moveTo>
                    <a:pt x="357876" y="517163"/>
                  </a:moveTo>
                  <a:cubicBezTo>
                    <a:pt x="356133" y="510770"/>
                    <a:pt x="348000" y="506702"/>
                    <a:pt x="342190" y="510770"/>
                  </a:cubicBezTo>
                  <a:cubicBezTo>
                    <a:pt x="334638" y="514257"/>
                    <a:pt x="334638" y="525300"/>
                    <a:pt x="341609" y="529368"/>
                  </a:cubicBezTo>
                  <a:cubicBezTo>
                    <a:pt x="349162" y="535761"/>
                    <a:pt x="361362" y="526462"/>
                    <a:pt x="357876" y="517163"/>
                  </a:cubicBezTo>
                  <a:lnTo>
                    <a:pt x="357876" y="517163"/>
                  </a:lnTo>
                  <a:close/>
                  <a:moveTo>
                    <a:pt x="400868" y="212621"/>
                  </a:moveTo>
                  <a:cubicBezTo>
                    <a:pt x="404354" y="221339"/>
                    <a:pt x="393896" y="231800"/>
                    <a:pt x="385182" y="227732"/>
                  </a:cubicBezTo>
                  <a:cubicBezTo>
                    <a:pt x="377048" y="224826"/>
                    <a:pt x="374724" y="213202"/>
                    <a:pt x="381696" y="207391"/>
                  </a:cubicBezTo>
                  <a:cubicBezTo>
                    <a:pt x="388087" y="201579"/>
                    <a:pt x="398544" y="204485"/>
                    <a:pt x="400868" y="212621"/>
                  </a:cubicBezTo>
                  <a:lnTo>
                    <a:pt x="400868" y="212621"/>
                  </a:lnTo>
                  <a:close/>
                  <a:moveTo>
                    <a:pt x="396801" y="128349"/>
                  </a:moveTo>
                  <a:cubicBezTo>
                    <a:pt x="392153" y="132999"/>
                    <a:pt x="395058" y="139392"/>
                    <a:pt x="399125" y="142879"/>
                  </a:cubicBezTo>
                  <a:cubicBezTo>
                    <a:pt x="404934" y="144622"/>
                    <a:pt x="412487" y="141717"/>
                    <a:pt x="412487" y="134742"/>
                  </a:cubicBezTo>
                  <a:cubicBezTo>
                    <a:pt x="413649" y="126605"/>
                    <a:pt x="402030" y="121956"/>
                    <a:pt x="396801" y="128349"/>
                  </a:cubicBezTo>
                  <a:lnTo>
                    <a:pt x="396801" y="128349"/>
                  </a:lnTo>
                  <a:close/>
                  <a:moveTo>
                    <a:pt x="422945" y="51051"/>
                  </a:moveTo>
                  <a:cubicBezTo>
                    <a:pt x="425849" y="58026"/>
                    <a:pt x="413649" y="61513"/>
                    <a:pt x="411906" y="53957"/>
                  </a:cubicBezTo>
                  <a:cubicBezTo>
                    <a:pt x="410163" y="47564"/>
                    <a:pt x="420621" y="44658"/>
                    <a:pt x="422945" y="51051"/>
                  </a:cubicBezTo>
                  <a:lnTo>
                    <a:pt x="422945" y="51051"/>
                  </a:lnTo>
                  <a:close/>
                  <a:moveTo>
                    <a:pt x="354390" y="577025"/>
                  </a:moveTo>
                  <a:cubicBezTo>
                    <a:pt x="356714" y="583999"/>
                    <a:pt x="347419" y="590974"/>
                    <a:pt x="341028" y="586324"/>
                  </a:cubicBezTo>
                  <a:cubicBezTo>
                    <a:pt x="335218" y="582837"/>
                    <a:pt x="336380" y="572957"/>
                    <a:pt x="342771" y="570632"/>
                  </a:cubicBezTo>
                  <a:cubicBezTo>
                    <a:pt x="347419" y="568889"/>
                    <a:pt x="353809" y="572376"/>
                    <a:pt x="354390" y="577025"/>
                  </a:cubicBezTo>
                  <a:lnTo>
                    <a:pt x="354390" y="577025"/>
                  </a:lnTo>
                  <a:close/>
                  <a:moveTo>
                    <a:pt x="430497" y="24317"/>
                  </a:moveTo>
                  <a:cubicBezTo>
                    <a:pt x="431078" y="26642"/>
                    <a:pt x="435145" y="28385"/>
                    <a:pt x="433402" y="31291"/>
                  </a:cubicBezTo>
                  <a:cubicBezTo>
                    <a:pt x="432240" y="35360"/>
                    <a:pt x="427592" y="33616"/>
                    <a:pt x="424687" y="31872"/>
                  </a:cubicBezTo>
                  <a:cubicBezTo>
                    <a:pt x="425268" y="27804"/>
                    <a:pt x="427011" y="24898"/>
                    <a:pt x="430497" y="24317"/>
                  </a:cubicBezTo>
                  <a:lnTo>
                    <a:pt x="430497" y="24317"/>
                  </a:lnTo>
                  <a:close/>
                  <a:moveTo>
                    <a:pt x="350324" y="636306"/>
                  </a:moveTo>
                  <a:cubicBezTo>
                    <a:pt x="352647" y="641537"/>
                    <a:pt x="345095" y="647349"/>
                    <a:pt x="341028" y="643280"/>
                  </a:cubicBezTo>
                  <a:cubicBezTo>
                    <a:pt x="336961" y="640956"/>
                    <a:pt x="337542" y="633982"/>
                    <a:pt x="341609" y="632238"/>
                  </a:cubicBezTo>
                  <a:cubicBezTo>
                    <a:pt x="345095" y="630494"/>
                    <a:pt x="349162" y="632819"/>
                    <a:pt x="350324" y="636306"/>
                  </a:cubicBezTo>
                  <a:lnTo>
                    <a:pt x="350324" y="636306"/>
                  </a:lnTo>
                  <a:close/>
                  <a:moveTo>
                    <a:pt x="412487" y="189955"/>
                  </a:moveTo>
                  <a:cubicBezTo>
                    <a:pt x="409582" y="180075"/>
                    <a:pt x="393896" y="180656"/>
                    <a:pt x="391572" y="190536"/>
                  </a:cubicBezTo>
                  <a:cubicBezTo>
                    <a:pt x="388667" y="198092"/>
                    <a:pt x="396801" y="206810"/>
                    <a:pt x="404934" y="204485"/>
                  </a:cubicBezTo>
                  <a:cubicBezTo>
                    <a:pt x="411325" y="203322"/>
                    <a:pt x="414811" y="195767"/>
                    <a:pt x="412487" y="189955"/>
                  </a:cubicBezTo>
                  <a:lnTo>
                    <a:pt x="412487" y="189955"/>
                  </a:lnTo>
                  <a:close/>
                  <a:moveTo>
                    <a:pt x="424106" y="109170"/>
                  </a:moveTo>
                  <a:cubicBezTo>
                    <a:pt x="427011" y="116144"/>
                    <a:pt x="417716" y="122537"/>
                    <a:pt x="411906" y="118469"/>
                  </a:cubicBezTo>
                  <a:cubicBezTo>
                    <a:pt x="406096" y="115563"/>
                    <a:pt x="406677" y="106264"/>
                    <a:pt x="412487" y="103939"/>
                  </a:cubicBezTo>
                  <a:cubicBezTo>
                    <a:pt x="417135" y="101615"/>
                    <a:pt x="422945" y="104520"/>
                    <a:pt x="424106" y="109170"/>
                  </a:cubicBezTo>
                  <a:lnTo>
                    <a:pt x="424106" y="109170"/>
                  </a:lnTo>
                  <a:close/>
                  <a:moveTo>
                    <a:pt x="371238" y="493915"/>
                  </a:moveTo>
                  <a:cubicBezTo>
                    <a:pt x="375305" y="503215"/>
                    <a:pt x="362524" y="513094"/>
                    <a:pt x="354390" y="507283"/>
                  </a:cubicBezTo>
                  <a:cubicBezTo>
                    <a:pt x="346838" y="503215"/>
                    <a:pt x="346838" y="491591"/>
                    <a:pt x="354390" y="487522"/>
                  </a:cubicBezTo>
                  <a:cubicBezTo>
                    <a:pt x="360200" y="483454"/>
                    <a:pt x="368914" y="486941"/>
                    <a:pt x="371238" y="493915"/>
                  </a:cubicBezTo>
                  <a:lnTo>
                    <a:pt x="371238" y="493915"/>
                  </a:lnTo>
                  <a:close/>
                  <a:moveTo>
                    <a:pt x="342190" y="693844"/>
                  </a:moveTo>
                  <a:cubicBezTo>
                    <a:pt x="344514" y="691519"/>
                    <a:pt x="346257" y="696168"/>
                    <a:pt x="348000" y="697331"/>
                  </a:cubicBezTo>
                  <a:cubicBezTo>
                    <a:pt x="346257" y="697912"/>
                    <a:pt x="342771" y="701980"/>
                    <a:pt x="341609" y="699074"/>
                  </a:cubicBezTo>
                  <a:cubicBezTo>
                    <a:pt x="339285" y="697331"/>
                    <a:pt x="339866" y="694425"/>
                    <a:pt x="342190" y="693844"/>
                  </a:cubicBezTo>
                  <a:lnTo>
                    <a:pt x="342190" y="693844"/>
                  </a:lnTo>
                  <a:close/>
                  <a:moveTo>
                    <a:pt x="359619" y="545641"/>
                  </a:moveTo>
                  <a:cubicBezTo>
                    <a:pt x="364267" y="547966"/>
                    <a:pt x="369496" y="552034"/>
                    <a:pt x="367753" y="557846"/>
                  </a:cubicBezTo>
                  <a:cubicBezTo>
                    <a:pt x="366591" y="563077"/>
                    <a:pt x="361362" y="564820"/>
                    <a:pt x="356714" y="566564"/>
                  </a:cubicBezTo>
                  <a:cubicBezTo>
                    <a:pt x="352647" y="564239"/>
                    <a:pt x="348581" y="560752"/>
                    <a:pt x="348581" y="555521"/>
                  </a:cubicBezTo>
                  <a:cubicBezTo>
                    <a:pt x="349162" y="549128"/>
                    <a:pt x="354971" y="546222"/>
                    <a:pt x="359619" y="545641"/>
                  </a:cubicBezTo>
                  <a:lnTo>
                    <a:pt x="359619" y="545641"/>
                  </a:lnTo>
                  <a:close/>
                  <a:moveTo>
                    <a:pt x="434564" y="86504"/>
                  </a:moveTo>
                  <a:cubicBezTo>
                    <a:pt x="437469" y="92316"/>
                    <a:pt x="428754" y="98709"/>
                    <a:pt x="424106" y="94640"/>
                  </a:cubicBezTo>
                  <a:cubicBezTo>
                    <a:pt x="420040" y="92316"/>
                    <a:pt x="418878" y="85922"/>
                    <a:pt x="423525" y="83598"/>
                  </a:cubicBezTo>
                  <a:cubicBezTo>
                    <a:pt x="427011" y="79530"/>
                    <a:pt x="433402" y="81854"/>
                    <a:pt x="434564" y="86504"/>
                  </a:cubicBezTo>
                  <a:lnTo>
                    <a:pt x="434564" y="86504"/>
                  </a:lnTo>
                  <a:close/>
                  <a:moveTo>
                    <a:pt x="442117" y="10950"/>
                  </a:moveTo>
                  <a:cubicBezTo>
                    <a:pt x="442117" y="10950"/>
                    <a:pt x="442117" y="10950"/>
                    <a:pt x="442117" y="10950"/>
                  </a:cubicBezTo>
                  <a:lnTo>
                    <a:pt x="441535" y="10950"/>
                  </a:lnTo>
                  <a:lnTo>
                    <a:pt x="442117" y="10950"/>
                  </a:lnTo>
                  <a:lnTo>
                    <a:pt x="442117" y="10950"/>
                  </a:lnTo>
                  <a:close/>
                  <a:moveTo>
                    <a:pt x="363105" y="611896"/>
                  </a:moveTo>
                  <a:cubicBezTo>
                    <a:pt x="365429" y="617127"/>
                    <a:pt x="360200" y="624101"/>
                    <a:pt x="354390" y="621776"/>
                  </a:cubicBezTo>
                  <a:cubicBezTo>
                    <a:pt x="349162" y="621195"/>
                    <a:pt x="347419" y="613640"/>
                    <a:pt x="350324" y="610153"/>
                  </a:cubicBezTo>
                  <a:cubicBezTo>
                    <a:pt x="354390" y="606084"/>
                    <a:pt x="361362" y="607247"/>
                    <a:pt x="363105" y="611896"/>
                  </a:cubicBezTo>
                  <a:lnTo>
                    <a:pt x="363105" y="611896"/>
                  </a:lnTo>
                  <a:close/>
                  <a:moveTo>
                    <a:pt x="383439" y="470087"/>
                  </a:moveTo>
                  <a:cubicBezTo>
                    <a:pt x="381115" y="461950"/>
                    <a:pt x="369496" y="458463"/>
                    <a:pt x="363686" y="465437"/>
                  </a:cubicBezTo>
                  <a:cubicBezTo>
                    <a:pt x="356133" y="471830"/>
                    <a:pt x="360781" y="485198"/>
                    <a:pt x="370076" y="486360"/>
                  </a:cubicBezTo>
                  <a:cubicBezTo>
                    <a:pt x="378210" y="488104"/>
                    <a:pt x="386925" y="478223"/>
                    <a:pt x="383439" y="470087"/>
                  </a:cubicBezTo>
                  <a:lnTo>
                    <a:pt x="383439" y="470087"/>
                  </a:lnTo>
                  <a:close/>
                  <a:moveTo>
                    <a:pt x="424106" y="167870"/>
                  </a:moveTo>
                  <a:cubicBezTo>
                    <a:pt x="427011" y="176006"/>
                    <a:pt x="415973" y="184143"/>
                    <a:pt x="409001" y="179494"/>
                  </a:cubicBezTo>
                  <a:cubicBezTo>
                    <a:pt x="403772" y="176588"/>
                    <a:pt x="401449" y="169613"/>
                    <a:pt x="405516" y="164383"/>
                  </a:cubicBezTo>
                  <a:cubicBezTo>
                    <a:pt x="407839" y="160896"/>
                    <a:pt x="411906" y="160315"/>
                    <a:pt x="415392" y="159152"/>
                  </a:cubicBezTo>
                  <a:cubicBezTo>
                    <a:pt x="418878" y="161477"/>
                    <a:pt x="423525" y="163221"/>
                    <a:pt x="424106" y="167870"/>
                  </a:cubicBezTo>
                  <a:lnTo>
                    <a:pt x="424106" y="167870"/>
                  </a:lnTo>
                  <a:close/>
                  <a:moveTo>
                    <a:pt x="356133" y="667690"/>
                  </a:moveTo>
                  <a:cubicBezTo>
                    <a:pt x="357295" y="669434"/>
                    <a:pt x="360200" y="671177"/>
                    <a:pt x="360200" y="674083"/>
                  </a:cubicBezTo>
                  <a:cubicBezTo>
                    <a:pt x="359619" y="676408"/>
                    <a:pt x="356714" y="676989"/>
                    <a:pt x="354390" y="678733"/>
                  </a:cubicBezTo>
                  <a:cubicBezTo>
                    <a:pt x="352647" y="676408"/>
                    <a:pt x="349743" y="674083"/>
                    <a:pt x="350905" y="671177"/>
                  </a:cubicBezTo>
                  <a:cubicBezTo>
                    <a:pt x="352647" y="670015"/>
                    <a:pt x="354390" y="668853"/>
                    <a:pt x="356133" y="667690"/>
                  </a:cubicBezTo>
                  <a:lnTo>
                    <a:pt x="356133" y="667690"/>
                  </a:lnTo>
                  <a:close/>
                  <a:moveTo>
                    <a:pt x="380534" y="529949"/>
                  </a:moveTo>
                  <a:cubicBezTo>
                    <a:pt x="382858" y="536923"/>
                    <a:pt x="377048" y="545060"/>
                    <a:pt x="369496" y="543316"/>
                  </a:cubicBezTo>
                  <a:cubicBezTo>
                    <a:pt x="361362" y="543316"/>
                    <a:pt x="356714" y="531693"/>
                    <a:pt x="362524" y="525881"/>
                  </a:cubicBezTo>
                  <a:cubicBezTo>
                    <a:pt x="367753" y="520069"/>
                    <a:pt x="378210" y="522394"/>
                    <a:pt x="380534" y="529949"/>
                  </a:cubicBezTo>
                  <a:lnTo>
                    <a:pt x="380534" y="529949"/>
                  </a:lnTo>
                  <a:close/>
                  <a:moveTo>
                    <a:pt x="442117" y="58607"/>
                  </a:moveTo>
                  <a:cubicBezTo>
                    <a:pt x="444440" y="60931"/>
                    <a:pt x="449088" y="64419"/>
                    <a:pt x="445602" y="68487"/>
                  </a:cubicBezTo>
                  <a:cubicBezTo>
                    <a:pt x="443279" y="73137"/>
                    <a:pt x="435145" y="71974"/>
                    <a:pt x="434564" y="66743"/>
                  </a:cubicBezTo>
                  <a:cubicBezTo>
                    <a:pt x="433402" y="62094"/>
                    <a:pt x="438630" y="59769"/>
                    <a:pt x="442117" y="58607"/>
                  </a:cubicBezTo>
                  <a:lnTo>
                    <a:pt x="442117" y="58607"/>
                  </a:lnTo>
                  <a:close/>
                  <a:moveTo>
                    <a:pt x="424106" y="225407"/>
                  </a:moveTo>
                  <a:cubicBezTo>
                    <a:pt x="421783" y="217271"/>
                    <a:pt x="410744" y="213783"/>
                    <a:pt x="404934" y="220177"/>
                  </a:cubicBezTo>
                  <a:cubicBezTo>
                    <a:pt x="397963" y="225407"/>
                    <a:pt x="400287" y="236450"/>
                    <a:pt x="407839" y="239937"/>
                  </a:cubicBezTo>
                  <a:cubicBezTo>
                    <a:pt x="416554" y="244587"/>
                    <a:pt x="428173" y="234706"/>
                    <a:pt x="424106" y="225407"/>
                  </a:cubicBezTo>
                  <a:lnTo>
                    <a:pt x="424106" y="225407"/>
                  </a:lnTo>
                  <a:close/>
                  <a:moveTo>
                    <a:pt x="435726" y="144622"/>
                  </a:moveTo>
                  <a:cubicBezTo>
                    <a:pt x="438050" y="151015"/>
                    <a:pt x="431659" y="157990"/>
                    <a:pt x="425268" y="156246"/>
                  </a:cubicBezTo>
                  <a:cubicBezTo>
                    <a:pt x="418297" y="155665"/>
                    <a:pt x="414811" y="145785"/>
                    <a:pt x="420040" y="140554"/>
                  </a:cubicBezTo>
                  <a:cubicBezTo>
                    <a:pt x="424687" y="135905"/>
                    <a:pt x="433983" y="137648"/>
                    <a:pt x="435726" y="144622"/>
                  </a:cubicBezTo>
                  <a:lnTo>
                    <a:pt x="435726" y="144622"/>
                  </a:lnTo>
                  <a:close/>
                  <a:moveTo>
                    <a:pt x="372981" y="584581"/>
                  </a:moveTo>
                  <a:cubicBezTo>
                    <a:pt x="379953" y="587487"/>
                    <a:pt x="378210" y="599110"/>
                    <a:pt x="370658" y="599691"/>
                  </a:cubicBezTo>
                  <a:cubicBezTo>
                    <a:pt x="364848" y="601435"/>
                    <a:pt x="361362" y="595042"/>
                    <a:pt x="360200" y="590393"/>
                  </a:cubicBezTo>
                  <a:cubicBezTo>
                    <a:pt x="362524" y="585743"/>
                    <a:pt x="367753" y="581093"/>
                    <a:pt x="372981" y="584581"/>
                  </a:cubicBezTo>
                  <a:lnTo>
                    <a:pt x="372981" y="584581"/>
                  </a:lnTo>
                  <a:close/>
                  <a:moveTo>
                    <a:pt x="373562" y="648511"/>
                  </a:moveTo>
                  <a:cubicBezTo>
                    <a:pt x="374724" y="651998"/>
                    <a:pt x="370658" y="656648"/>
                    <a:pt x="366591" y="655485"/>
                  </a:cubicBezTo>
                  <a:cubicBezTo>
                    <a:pt x="360781" y="654904"/>
                    <a:pt x="360781" y="645024"/>
                    <a:pt x="366591" y="644443"/>
                  </a:cubicBezTo>
                  <a:cubicBezTo>
                    <a:pt x="369496" y="643280"/>
                    <a:pt x="372400" y="646186"/>
                    <a:pt x="373562" y="648511"/>
                  </a:cubicBezTo>
                  <a:lnTo>
                    <a:pt x="373562" y="648511"/>
                  </a:lnTo>
                  <a:close/>
                  <a:moveTo>
                    <a:pt x="439212" y="115563"/>
                  </a:moveTo>
                  <a:cubicBezTo>
                    <a:pt x="446764" y="116144"/>
                    <a:pt x="450250" y="127187"/>
                    <a:pt x="443279" y="131255"/>
                  </a:cubicBezTo>
                  <a:cubicBezTo>
                    <a:pt x="436888" y="135905"/>
                    <a:pt x="430497" y="128930"/>
                    <a:pt x="429916" y="123119"/>
                  </a:cubicBezTo>
                  <a:cubicBezTo>
                    <a:pt x="431659" y="119050"/>
                    <a:pt x="434564" y="114982"/>
                    <a:pt x="439212" y="115563"/>
                  </a:cubicBezTo>
                  <a:lnTo>
                    <a:pt x="439212" y="115563"/>
                  </a:lnTo>
                  <a:close/>
                  <a:moveTo>
                    <a:pt x="453155" y="37103"/>
                  </a:moveTo>
                  <a:cubicBezTo>
                    <a:pt x="456060" y="38265"/>
                    <a:pt x="457222" y="41171"/>
                    <a:pt x="457803" y="44077"/>
                  </a:cubicBezTo>
                  <a:cubicBezTo>
                    <a:pt x="455479" y="45821"/>
                    <a:pt x="451993" y="48727"/>
                    <a:pt x="449088" y="45821"/>
                  </a:cubicBezTo>
                  <a:cubicBezTo>
                    <a:pt x="445602" y="42333"/>
                    <a:pt x="449088" y="37684"/>
                    <a:pt x="453155" y="37103"/>
                  </a:cubicBezTo>
                  <a:lnTo>
                    <a:pt x="453155" y="37103"/>
                  </a:lnTo>
                  <a:close/>
                  <a:moveTo>
                    <a:pt x="393896" y="507864"/>
                  </a:moveTo>
                  <a:cubicBezTo>
                    <a:pt x="392734" y="499146"/>
                    <a:pt x="380534" y="495659"/>
                    <a:pt x="374724" y="502633"/>
                  </a:cubicBezTo>
                  <a:cubicBezTo>
                    <a:pt x="368334" y="508445"/>
                    <a:pt x="372981" y="520650"/>
                    <a:pt x="381696" y="520650"/>
                  </a:cubicBezTo>
                  <a:cubicBezTo>
                    <a:pt x="389248" y="521812"/>
                    <a:pt x="395639" y="514838"/>
                    <a:pt x="393896" y="507864"/>
                  </a:cubicBezTo>
                  <a:lnTo>
                    <a:pt x="393896" y="507864"/>
                  </a:lnTo>
                  <a:close/>
                  <a:moveTo>
                    <a:pt x="436307" y="203322"/>
                  </a:moveTo>
                  <a:cubicBezTo>
                    <a:pt x="438630" y="211459"/>
                    <a:pt x="430497" y="219014"/>
                    <a:pt x="422363" y="216689"/>
                  </a:cubicBezTo>
                  <a:cubicBezTo>
                    <a:pt x="414811" y="214946"/>
                    <a:pt x="411325" y="204485"/>
                    <a:pt x="416554" y="198673"/>
                  </a:cubicBezTo>
                  <a:cubicBezTo>
                    <a:pt x="421783" y="191698"/>
                    <a:pt x="434564" y="194023"/>
                    <a:pt x="436307" y="203322"/>
                  </a:cubicBezTo>
                  <a:lnTo>
                    <a:pt x="436307" y="203322"/>
                  </a:lnTo>
                  <a:close/>
                  <a:moveTo>
                    <a:pt x="389829" y="566564"/>
                  </a:moveTo>
                  <a:cubicBezTo>
                    <a:pt x="391572" y="574119"/>
                    <a:pt x="382277" y="580512"/>
                    <a:pt x="375886" y="575863"/>
                  </a:cubicBezTo>
                  <a:cubicBezTo>
                    <a:pt x="370076" y="572957"/>
                    <a:pt x="370076" y="563658"/>
                    <a:pt x="375886" y="560752"/>
                  </a:cubicBezTo>
                  <a:cubicBezTo>
                    <a:pt x="381115" y="556683"/>
                    <a:pt x="389248" y="560752"/>
                    <a:pt x="389829" y="566564"/>
                  </a:cubicBezTo>
                  <a:lnTo>
                    <a:pt x="389829" y="566564"/>
                  </a:lnTo>
                  <a:close/>
                  <a:moveTo>
                    <a:pt x="468260" y="19086"/>
                  </a:moveTo>
                  <a:cubicBezTo>
                    <a:pt x="468260" y="21992"/>
                    <a:pt x="464193" y="23736"/>
                    <a:pt x="462450" y="20830"/>
                  </a:cubicBezTo>
                  <a:cubicBezTo>
                    <a:pt x="461288" y="19667"/>
                    <a:pt x="461288" y="17924"/>
                    <a:pt x="462450" y="17343"/>
                  </a:cubicBezTo>
                  <a:cubicBezTo>
                    <a:pt x="464774" y="17343"/>
                    <a:pt x="466517" y="18505"/>
                    <a:pt x="468260" y="19086"/>
                  </a:cubicBezTo>
                  <a:lnTo>
                    <a:pt x="468260" y="19086"/>
                  </a:lnTo>
                  <a:close/>
                  <a:moveTo>
                    <a:pt x="386343" y="624101"/>
                  </a:moveTo>
                  <a:cubicBezTo>
                    <a:pt x="388087" y="628751"/>
                    <a:pt x="384020" y="633982"/>
                    <a:pt x="379372" y="633400"/>
                  </a:cubicBezTo>
                  <a:cubicBezTo>
                    <a:pt x="374143" y="633400"/>
                    <a:pt x="371238" y="625845"/>
                    <a:pt x="375305" y="622358"/>
                  </a:cubicBezTo>
                  <a:cubicBezTo>
                    <a:pt x="378210" y="618871"/>
                    <a:pt x="384601" y="620033"/>
                    <a:pt x="386343" y="624101"/>
                  </a:cubicBezTo>
                  <a:lnTo>
                    <a:pt x="386343" y="624101"/>
                  </a:lnTo>
                  <a:close/>
                  <a:moveTo>
                    <a:pt x="418297" y="253304"/>
                  </a:moveTo>
                  <a:cubicBezTo>
                    <a:pt x="428173" y="247493"/>
                    <a:pt x="440955" y="259116"/>
                    <a:pt x="435726" y="269578"/>
                  </a:cubicBezTo>
                  <a:cubicBezTo>
                    <a:pt x="432821" y="277133"/>
                    <a:pt x="422945" y="278295"/>
                    <a:pt x="416554" y="274808"/>
                  </a:cubicBezTo>
                  <a:cubicBezTo>
                    <a:pt x="410163" y="268996"/>
                    <a:pt x="409582" y="256791"/>
                    <a:pt x="418297" y="253304"/>
                  </a:cubicBezTo>
                  <a:lnTo>
                    <a:pt x="418297" y="253304"/>
                  </a:lnTo>
                  <a:close/>
                  <a:moveTo>
                    <a:pt x="433402" y="173100"/>
                  </a:moveTo>
                  <a:cubicBezTo>
                    <a:pt x="425268" y="176006"/>
                    <a:pt x="424687" y="188211"/>
                    <a:pt x="432821" y="191698"/>
                  </a:cubicBezTo>
                  <a:cubicBezTo>
                    <a:pt x="439212" y="195767"/>
                    <a:pt x="446764" y="189955"/>
                    <a:pt x="448507" y="183562"/>
                  </a:cubicBezTo>
                  <a:cubicBezTo>
                    <a:pt x="447345" y="176006"/>
                    <a:pt x="440955" y="169032"/>
                    <a:pt x="433402" y="173100"/>
                  </a:cubicBezTo>
                  <a:lnTo>
                    <a:pt x="433402" y="173100"/>
                  </a:lnTo>
                  <a:close/>
                  <a:moveTo>
                    <a:pt x="458384" y="99290"/>
                  </a:moveTo>
                  <a:cubicBezTo>
                    <a:pt x="459546" y="104520"/>
                    <a:pt x="453736" y="109751"/>
                    <a:pt x="449088" y="107426"/>
                  </a:cubicBezTo>
                  <a:cubicBezTo>
                    <a:pt x="444440" y="106264"/>
                    <a:pt x="442117" y="99290"/>
                    <a:pt x="446183" y="95803"/>
                  </a:cubicBezTo>
                  <a:cubicBezTo>
                    <a:pt x="449669" y="91153"/>
                    <a:pt x="457803" y="93478"/>
                    <a:pt x="458384" y="99290"/>
                  </a:cubicBezTo>
                  <a:lnTo>
                    <a:pt x="458384" y="99290"/>
                  </a:lnTo>
                  <a:close/>
                  <a:moveTo>
                    <a:pt x="406677" y="485198"/>
                  </a:moveTo>
                  <a:cubicBezTo>
                    <a:pt x="407839" y="492753"/>
                    <a:pt x="400287" y="500309"/>
                    <a:pt x="392734" y="497984"/>
                  </a:cubicBezTo>
                  <a:cubicBezTo>
                    <a:pt x="384020" y="496821"/>
                    <a:pt x="380534" y="484617"/>
                    <a:pt x="386925" y="478805"/>
                  </a:cubicBezTo>
                  <a:cubicBezTo>
                    <a:pt x="392734" y="471249"/>
                    <a:pt x="406096" y="475899"/>
                    <a:pt x="406677" y="485198"/>
                  </a:cubicBezTo>
                  <a:lnTo>
                    <a:pt x="406677" y="485198"/>
                  </a:lnTo>
                  <a:close/>
                  <a:moveTo>
                    <a:pt x="378210" y="680476"/>
                  </a:moveTo>
                  <a:cubicBezTo>
                    <a:pt x="382858" y="682220"/>
                    <a:pt x="383439" y="689775"/>
                    <a:pt x="377629" y="689194"/>
                  </a:cubicBezTo>
                  <a:cubicBezTo>
                    <a:pt x="372981" y="687450"/>
                    <a:pt x="375305" y="682220"/>
                    <a:pt x="378210" y="680476"/>
                  </a:cubicBezTo>
                  <a:lnTo>
                    <a:pt x="378210" y="680476"/>
                  </a:lnTo>
                  <a:close/>
                  <a:moveTo>
                    <a:pt x="402030" y="539829"/>
                  </a:moveTo>
                  <a:cubicBezTo>
                    <a:pt x="398544" y="534598"/>
                    <a:pt x="390410" y="534017"/>
                    <a:pt x="386343" y="538667"/>
                  </a:cubicBezTo>
                  <a:cubicBezTo>
                    <a:pt x="381115" y="543898"/>
                    <a:pt x="384601" y="553778"/>
                    <a:pt x="392153" y="554359"/>
                  </a:cubicBezTo>
                  <a:cubicBezTo>
                    <a:pt x="396801" y="555521"/>
                    <a:pt x="400287" y="552034"/>
                    <a:pt x="403192" y="549710"/>
                  </a:cubicBezTo>
                  <a:cubicBezTo>
                    <a:pt x="403192" y="546804"/>
                    <a:pt x="404354" y="542735"/>
                    <a:pt x="402030" y="539829"/>
                  </a:cubicBezTo>
                  <a:lnTo>
                    <a:pt x="402030" y="539829"/>
                  </a:lnTo>
                  <a:close/>
                  <a:moveTo>
                    <a:pt x="447345" y="235869"/>
                  </a:moveTo>
                  <a:cubicBezTo>
                    <a:pt x="450250" y="242843"/>
                    <a:pt x="445602" y="251561"/>
                    <a:pt x="438050" y="252142"/>
                  </a:cubicBezTo>
                  <a:cubicBezTo>
                    <a:pt x="428754" y="253885"/>
                    <a:pt x="420621" y="242262"/>
                    <a:pt x="426430" y="234125"/>
                  </a:cubicBezTo>
                  <a:cubicBezTo>
                    <a:pt x="430497" y="226570"/>
                    <a:pt x="443859" y="227732"/>
                    <a:pt x="447345" y="235869"/>
                  </a:cubicBezTo>
                  <a:lnTo>
                    <a:pt x="447345" y="235869"/>
                  </a:lnTo>
                  <a:close/>
                  <a:moveTo>
                    <a:pt x="457803" y="153921"/>
                  </a:moveTo>
                  <a:cubicBezTo>
                    <a:pt x="463031" y="160896"/>
                    <a:pt x="454317" y="171938"/>
                    <a:pt x="446183" y="167870"/>
                  </a:cubicBezTo>
                  <a:cubicBezTo>
                    <a:pt x="439212" y="164964"/>
                    <a:pt x="438630" y="153340"/>
                    <a:pt x="446183" y="151015"/>
                  </a:cubicBezTo>
                  <a:cubicBezTo>
                    <a:pt x="450250" y="148109"/>
                    <a:pt x="455479" y="150434"/>
                    <a:pt x="457803" y="153921"/>
                  </a:cubicBezTo>
                  <a:lnTo>
                    <a:pt x="457803" y="153921"/>
                  </a:lnTo>
                  <a:close/>
                  <a:moveTo>
                    <a:pt x="469422" y="76624"/>
                  </a:moveTo>
                  <a:cubicBezTo>
                    <a:pt x="470003" y="80692"/>
                    <a:pt x="465936" y="84760"/>
                    <a:pt x="461869" y="83017"/>
                  </a:cubicBezTo>
                  <a:cubicBezTo>
                    <a:pt x="456060" y="82435"/>
                    <a:pt x="456060" y="73718"/>
                    <a:pt x="460708" y="71974"/>
                  </a:cubicBezTo>
                  <a:cubicBezTo>
                    <a:pt x="464193" y="69649"/>
                    <a:pt x="469422" y="72555"/>
                    <a:pt x="469422" y="76624"/>
                  </a:cubicBezTo>
                  <a:lnTo>
                    <a:pt x="469422" y="76624"/>
                  </a:lnTo>
                  <a:close/>
                  <a:moveTo>
                    <a:pt x="400287" y="603760"/>
                  </a:moveTo>
                  <a:cubicBezTo>
                    <a:pt x="400287" y="609572"/>
                    <a:pt x="392734" y="614221"/>
                    <a:pt x="388087" y="610153"/>
                  </a:cubicBezTo>
                  <a:cubicBezTo>
                    <a:pt x="382858" y="606666"/>
                    <a:pt x="384601" y="597948"/>
                    <a:pt x="390410" y="596785"/>
                  </a:cubicBezTo>
                  <a:cubicBezTo>
                    <a:pt x="395058" y="594461"/>
                    <a:pt x="400287" y="599110"/>
                    <a:pt x="400287" y="603760"/>
                  </a:cubicBezTo>
                  <a:lnTo>
                    <a:pt x="400287" y="603760"/>
                  </a:lnTo>
                  <a:close/>
                  <a:moveTo>
                    <a:pt x="414811" y="453814"/>
                  </a:moveTo>
                  <a:cubicBezTo>
                    <a:pt x="409582" y="449164"/>
                    <a:pt x="399706" y="450908"/>
                    <a:pt x="396801" y="457882"/>
                  </a:cubicBezTo>
                  <a:cubicBezTo>
                    <a:pt x="390991" y="466600"/>
                    <a:pt x="402030" y="479386"/>
                    <a:pt x="411325" y="474736"/>
                  </a:cubicBezTo>
                  <a:cubicBezTo>
                    <a:pt x="415973" y="473574"/>
                    <a:pt x="417716" y="468924"/>
                    <a:pt x="420040" y="465437"/>
                  </a:cubicBezTo>
                  <a:cubicBezTo>
                    <a:pt x="419459" y="461369"/>
                    <a:pt x="418878" y="456720"/>
                    <a:pt x="414811" y="453814"/>
                  </a:cubicBezTo>
                  <a:lnTo>
                    <a:pt x="414811" y="453814"/>
                  </a:lnTo>
                  <a:close/>
                  <a:moveTo>
                    <a:pt x="415392" y="518325"/>
                  </a:moveTo>
                  <a:cubicBezTo>
                    <a:pt x="418297" y="525300"/>
                    <a:pt x="411906" y="533436"/>
                    <a:pt x="404354" y="532274"/>
                  </a:cubicBezTo>
                  <a:cubicBezTo>
                    <a:pt x="396220" y="532274"/>
                    <a:pt x="391572" y="520650"/>
                    <a:pt x="397382" y="514838"/>
                  </a:cubicBezTo>
                  <a:cubicBezTo>
                    <a:pt x="402611" y="509026"/>
                    <a:pt x="413068" y="510770"/>
                    <a:pt x="415392" y="518325"/>
                  </a:cubicBezTo>
                  <a:lnTo>
                    <a:pt x="415392" y="518325"/>
                  </a:lnTo>
                  <a:close/>
                  <a:moveTo>
                    <a:pt x="475813" y="49308"/>
                  </a:moveTo>
                  <a:cubicBezTo>
                    <a:pt x="479298" y="49308"/>
                    <a:pt x="479879" y="52795"/>
                    <a:pt x="481622" y="54539"/>
                  </a:cubicBezTo>
                  <a:cubicBezTo>
                    <a:pt x="479298" y="56863"/>
                    <a:pt x="475813" y="60350"/>
                    <a:pt x="472327" y="57445"/>
                  </a:cubicBezTo>
                  <a:cubicBezTo>
                    <a:pt x="468841" y="55120"/>
                    <a:pt x="471746" y="49308"/>
                    <a:pt x="475813" y="49308"/>
                  </a:cubicBezTo>
                  <a:lnTo>
                    <a:pt x="475813" y="49308"/>
                  </a:lnTo>
                  <a:close/>
                  <a:moveTo>
                    <a:pt x="396801" y="662459"/>
                  </a:moveTo>
                  <a:cubicBezTo>
                    <a:pt x="395058" y="664784"/>
                    <a:pt x="394477" y="667690"/>
                    <a:pt x="391572" y="667690"/>
                  </a:cubicBezTo>
                  <a:cubicBezTo>
                    <a:pt x="386925" y="668853"/>
                    <a:pt x="384020" y="660716"/>
                    <a:pt x="388667" y="658973"/>
                  </a:cubicBezTo>
                  <a:cubicBezTo>
                    <a:pt x="391572" y="656067"/>
                    <a:pt x="395058" y="659554"/>
                    <a:pt x="396801" y="662459"/>
                  </a:cubicBezTo>
                  <a:lnTo>
                    <a:pt x="396801" y="662459"/>
                  </a:lnTo>
                  <a:close/>
                  <a:moveTo>
                    <a:pt x="459546" y="216689"/>
                  </a:moveTo>
                  <a:cubicBezTo>
                    <a:pt x="458964" y="209134"/>
                    <a:pt x="448507" y="203904"/>
                    <a:pt x="442117" y="209134"/>
                  </a:cubicBezTo>
                  <a:cubicBezTo>
                    <a:pt x="435145" y="213202"/>
                    <a:pt x="435726" y="224826"/>
                    <a:pt x="443279" y="228313"/>
                  </a:cubicBezTo>
                  <a:cubicBezTo>
                    <a:pt x="450831" y="232381"/>
                    <a:pt x="461288" y="225407"/>
                    <a:pt x="459546" y="216689"/>
                  </a:cubicBezTo>
                  <a:lnTo>
                    <a:pt x="459546" y="216689"/>
                  </a:lnTo>
                  <a:close/>
                  <a:moveTo>
                    <a:pt x="466517" y="129511"/>
                  </a:moveTo>
                  <a:cubicBezTo>
                    <a:pt x="469422" y="131255"/>
                    <a:pt x="470003" y="134742"/>
                    <a:pt x="471165" y="137648"/>
                  </a:cubicBezTo>
                  <a:cubicBezTo>
                    <a:pt x="468841" y="141717"/>
                    <a:pt x="465355" y="144622"/>
                    <a:pt x="460708" y="145785"/>
                  </a:cubicBezTo>
                  <a:cubicBezTo>
                    <a:pt x="458384" y="144041"/>
                    <a:pt x="454898" y="142298"/>
                    <a:pt x="453736" y="138811"/>
                  </a:cubicBezTo>
                  <a:cubicBezTo>
                    <a:pt x="450831" y="131836"/>
                    <a:pt x="460708" y="124862"/>
                    <a:pt x="466517" y="129511"/>
                  </a:cubicBezTo>
                  <a:lnTo>
                    <a:pt x="466517" y="129511"/>
                  </a:lnTo>
                  <a:close/>
                  <a:moveTo>
                    <a:pt x="408420" y="572376"/>
                  </a:moveTo>
                  <a:cubicBezTo>
                    <a:pt x="411325" y="575282"/>
                    <a:pt x="414811" y="579931"/>
                    <a:pt x="411906" y="583999"/>
                  </a:cubicBezTo>
                  <a:cubicBezTo>
                    <a:pt x="409001" y="590393"/>
                    <a:pt x="399125" y="589811"/>
                    <a:pt x="396801" y="583418"/>
                  </a:cubicBezTo>
                  <a:cubicBezTo>
                    <a:pt x="393896" y="578187"/>
                    <a:pt x="398544" y="573538"/>
                    <a:pt x="402611" y="571213"/>
                  </a:cubicBezTo>
                  <a:cubicBezTo>
                    <a:pt x="404354" y="571795"/>
                    <a:pt x="407258" y="572376"/>
                    <a:pt x="408420" y="572376"/>
                  </a:cubicBezTo>
                  <a:lnTo>
                    <a:pt x="408420" y="572376"/>
                  </a:lnTo>
                  <a:close/>
                  <a:moveTo>
                    <a:pt x="489756" y="27804"/>
                  </a:moveTo>
                  <a:cubicBezTo>
                    <a:pt x="490337" y="28966"/>
                    <a:pt x="491499" y="31291"/>
                    <a:pt x="492080" y="32454"/>
                  </a:cubicBezTo>
                  <a:cubicBezTo>
                    <a:pt x="489756" y="33616"/>
                    <a:pt x="486851" y="36522"/>
                    <a:pt x="485108" y="33616"/>
                  </a:cubicBezTo>
                  <a:cubicBezTo>
                    <a:pt x="482784" y="30129"/>
                    <a:pt x="486851" y="27804"/>
                    <a:pt x="489756" y="27804"/>
                  </a:cubicBezTo>
                  <a:lnTo>
                    <a:pt x="489756" y="27804"/>
                  </a:lnTo>
                  <a:close/>
                  <a:moveTo>
                    <a:pt x="408420" y="636887"/>
                  </a:moveTo>
                  <a:cubicBezTo>
                    <a:pt x="412487" y="643861"/>
                    <a:pt x="400287" y="649092"/>
                    <a:pt x="397382" y="642118"/>
                  </a:cubicBezTo>
                  <a:cubicBezTo>
                    <a:pt x="393896" y="635144"/>
                    <a:pt x="405516" y="629913"/>
                    <a:pt x="408420" y="636887"/>
                  </a:cubicBezTo>
                  <a:lnTo>
                    <a:pt x="408420" y="636887"/>
                  </a:lnTo>
                  <a:close/>
                  <a:moveTo>
                    <a:pt x="465936" y="185887"/>
                  </a:moveTo>
                  <a:cubicBezTo>
                    <a:pt x="470584" y="188793"/>
                    <a:pt x="472908" y="195767"/>
                    <a:pt x="469422" y="200416"/>
                  </a:cubicBezTo>
                  <a:cubicBezTo>
                    <a:pt x="467098" y="203904"/>
                    <a:pt x="463031" y="204485"/>
                    <a:pt x="459546" y="205647"/>
                  </a:cubicBezTo>
                  <a:cubicBezTo>
                    <a:pt x="456060" y="203322"/>
                    <a:pt x="451993" y="201579"/>
                    <a:pt x="450831" y="197510"/>
                  </a:cubicBezTo>
                  <a:cubicBezTo>
                    <a:pt x="447345" y="189374"/>
                    <a:pt x="458964" y="180656"/>
                    <a:pt x="465936" y="185887"/>
                  </a:cubicBezTo>
                  <a:lnTo>
                    <a:pt x="465936" y="185887"/>
                  </a:lnTo>
                  <a:close/>
                  <a:moveTo>
                    <a:pt x="481622" y="111495"/>
                  </a:moveTo>
                  <a:cubicBezTo>
                    <a:pt x="483365" y="116144"/>
                    <a:pt x="478717" y="121956"/>
                    <a:pt x="473489" y="120794"/>
                  </a:cubicBezTo>
                  <a:cubicBezTo>
                    <a:pt x="467098" y="120794"/>
                    <a:pt x="465355" y="112076"/>
                    <a:pt x="469422" y="108008"/>
                  </a:cubicBezTo>
                  <a:cubicBezTo>
                    <a:pt x="473489" y="103939"/>
                    <a:pt x="480460" y="106264"/>
                    <a:pt x="481622" y="111495"/>
                  </a:cubicBezTo>
                  <a:lnTo>
                    <a:pt x="481622" y="111495"/>
                  </a:lnTo>
                  <a:close/>
                  <a:moveTo>
                    <a:pt x="428754" y="496240"/>
                  </a:moveTo>
                  <a:cubicBezTo>
                    <a:pt x="427011" y="488104"/>
                    <a:pt x="415392" y="485198"/>
                    <a:pt x="410163" y="491009"/>
                  </a:cubicBezTo>
                  <a:cubicBezTo>
                    <a:pt x="403772" y="496821"/>
                    <a:pt x="407839" y="509026"/>
                    <a:pt x="417135" y="509608"/>
                  </a:cubicBezTo>
                  <a:cubicBezTo>
                    <a:pt x="424687" y="510770"/>
                    <a:pt x="431078" y="503215"/>
                    <a:pt x="428754" y="496240"/>
                  </a:cubicBezTo>
                  <a:lnTo>
                    <a:pt x="428754" y="496240"/>
                  </a:lnTo>
                  <a:close/>
                  <a:moveTo>
                    <a:pt x="397963" y="696750"/>
                  </a:moveTo>
                  <a:lnTo>
                    <a:pt x="397963" y="696750"/>
                  </a:lnTo>
                  <a:cubicBezTo>
                    <a:pt x="400287" y="695587"/>
                    <a:pt x="402611" y="693262"/>
                    <a:pt x="404354" y="695587"/>
                  </a:cubicBezTo>
                  <a:cubicBezTo>
                    <a:pt x="402030" y="696168"/>
                    <a:pt x="400287" y="696750"/>
                    <a:pt x="397963" y="696750"/>
                  </a:cubicBezTo>
                  <a:lnTo>
                    <a:pt x="397963" y="696750"/>
                  </a:lnTo>
                  <a:close/>
                  <a:moveTo>
                    <a:pt x="423525" y="551453"/>
                  </a:moveTo>
                  <a:cubicBezTo>
                    <a:pt x="426430" y="554359"/>
                    <a:pt x="425849" y="558427"/>
                    <a:pt x="425849" y="562495"/>
                  </a:cubicBezTo>
                  <a:cubicBezTo>
                    <a:pt x="423525" y="564239"/>
                    <a:pt x="421201" y="565983"/>
                    <a:pt x="418878" y="567726"/>
                  </a:cubicBezTo>
                  <a:cubicBezTo>
                    <a:pt x="413649" y="567145"/>
                    <a:pt x="407839" y="564239"/>
                    <a:pt x="407839" y="557846"/>
                  </a:cubicBezTo>
                  <a:cubicBezTo>
                    <a:pt x="407258" y="549710"/>
                    <a:pt x="418297" y="545060"/>
                    <a:pt x="423525" y="551453"/>
                  </a:cubicBezTo>
                  <a:lnTo>
                    <a:pt x="423525" y="551453"/>
                  </a:lnTo>
                  <a:close/>
                  <a:moveTo>
                    <a:pt x="492661" y="88247"/>
                  </a:moveTo>
                  <a:cubicBezTo>
                    <a:pt x="494404" y="93478"/>
                    <a:pt x="486851" y="98709"/>
                    <a:pt x="482784" y="94640"/>
                  </a:cubicBezTo>
                  <a:cubicBezTo>
                    <a:pt x="478137" y="91734"/>
                    <a:pt x="480460" y="84179"/>
                    <a:pt x="486270" y="83598"/>
                  </a:cubicBezTo>
                  <a:cubicBezTo>
                    <a:pt x="489175" y="83017"/>
                    <a:pt x="491499" y="85922"/>
                    <a:pt x="492661" y="88247"/>
                  </a:cubicBezTo>
                  <a:lnTo>
                    <a:pt x="492661" y="88247"/>
                  </a:lnTo>
                  <a:close/>
                  <a:moveTo>
                    <a:pt x="458384" y="241681"/>
                  </a:moveTo>
                  <a:cubicBezTo>
                    <a:pt x="447345" y="241681"/>
                    <a:pt x="443279" y="258535"/>
                    <a:pt x="453736" y="263184"/>
                  </a:cubicBezTo>
                  <a:cubicBezTo>
                    <a:pt x="447345" y="264347"/>
                    <a:pt x="438630" y="263766"/>
                    <a:pt x="435726" y="271321"/>
                  </a:cubicBezTo>
                  <a:cubicBezTo>
                    <a:pt x="432240" y="277714"/>
                    <a:pt x="436307" y="283526"/>
                    <a:pt x="440374" y="288176"/>
                  </a:cubicBezTo>
                  <a:cubicBezTo>
                    <a:pt x="445021" y="288757"/>
                    <a:pt x="450831" y="289919"/>
                    <a:pt x="454898" y="285851"/>
                  </a:cubicBezTo>
                  <a:cubicBezTo>
                    <a:pt x="461869" y="280620"/>
                    <a:pt x="460126" y="267834"/>
                    <a:pt x="451412" y="264928"/>
                  </a:cubicBezTo>
                  <a:cubicBezTo>
                    <a:pt x="457222" y="263766"/>
                    <a:pt x="464774" y="266090"/>
                    <a:pt x="468841" y="260278"/>
                  </a:cubicBezTo>
                  <a:cubicBezTo>
                    <a:pt x="474651" y="253304"/>
                    <a:pt x="468260" y="240518"/>
                    <a:pt x="458384" y="241681"/>
                  </a:cubicBezTo>
                  <a:lnTo>
                    <a:pt x="458384" y="241681"/>
                  </a:lnTo>
                  <a:close/>
                  <a:moveTo>
                    <a:pt x="482203" y="170194"/>
                  </a:moveTo>
                  <a:cubicBezTo>
                    <a:pt x="481041" y="164383"/>
                    <a:pt x="474070" y="160315"/>
                    <a:pt x="468841" y="163802"/>
                  </a:cubicBezTo>
                  <a:cubicBezTo>
                    <a:pt x="462450" y="166708"/>
                    <a:pt x="461869" y="176006"/>
                    <a:pt x="467679" y="179494"/>
                  </a:cubicBezTo>
                  <a:cubicBezTo>
                    <a:pt x="474070" y="184724"/>
                    <a:pt x="484527" y="177750"/>
                    <a:pt x="482203" y="170194"/>
                  </a:cubicBezTo>
                  <a:lnTo>
                    <a:pt x="482203" y="170194"/>
                  </a:lnTo>
                  <a:close/>
                  <a:moveTo>
                    <a:pt x="422363" y="614802"/>
                  </a:moveTo>
                  <a:cubicBezTo>
                    <a:pt x="424106" y="620033"/>
                    <a:pt x="417716" y="625264"/>
                    <a:pt x="412487" y="622939"/>
                  </a:cubicBezTo>
                  <a:cubicBezTo>
                    <a:pt x="407258" y="620614"/>
                    <a:pt x="407258" y="611896"/>
                    <a:pt x="413068" y="610153"/>
                  </a:cubicBezTo>
                  <a:cubicBezTo>
                    <a:pt x="417135" y="607828"/>
                    <a:pt x="421783" y="610734"/>
                    <a:pt x="422363" y="614802"/>
                  </a:cubicBezTo>
                  <a:lnTo>
                    <a:pt x="422363" y="614802"/>
                  </a:lnTo>
                  <a:close/>
                  <a:moveTo>
                    <a:pt x="441535" y="473574"/>
                  </a:moveTo>
                  <a:cubicBezTo>
                    <a:pt x="443279" y="480548"/>
                    <a:pt x="436307" y="487522"/>
                    <a:pt x="429335" y="487522"/>
                  </a:cubicBezTo>
                  <a:cubicBezTo>
                    <a:pt x="420040" y="486941"/>
                    <a:pt x="414230" y="474155"/>
                    <a:pt x="421783" y="467762"/>
                  </a:cubicBezTo>
                  <a:cubicBezTo>
                    <a:pt x="428173" y="460207"/>
                    <a:pt x="440374" y="464275"/>
                    <a:pt x="441535" y="473574"/>
                  </a:cubicBezTo>
                  <a:lnTo>
                    <a:pt x="441535" y="473574"/>
                  </a:lnTo>
                  <a:close/>
                  <a:moveTo>
                    <a:pt x="411325" y="671759"/>
                  </a:moveTo>
                  <a:cubicBezTo>
                    <a:pt x="414230" y="668271"/>
                    <a:pt x="419459" y="672921"/>
                    <a:pt x="418297" y="676408"/>
                  </a:cubicBezTo>
                  <a:cubicBezTo>
                    <a:pt x="416554" y="677571"/>
                    <a:pt x="415392" y="678733"/>
                    <a:pt x="413649" y="679895"/>
                  </a:cubicBezTo>
                  <a:cubicBezTo>
                    <a:pt x="411325" y="677571"/>
                    <a:pt x="407258" y="674083"/>
                    <a:pt x="411325" y="671759"/>
                  </a:cubicBezTo>
                  <a:lnTo>
                    <a:pt x="411325" y="671759"/>
                  </a:lnTo>
                  <a:close/>
                  <a:moveTo>
                    <a:pt x="438050" y="530530"/>
                  </a:moveTo>
                  <a:cubicBezTo>
                    <a:pt x="435726" y="523556"/>
                    <a:pt x="425268" y="522394"/>
                    <a:pt x="421201" y="528206"/>
                  </a:cubicBezTo>
                  <a:cubicBezTo>
                    <a:pt x="416554" y="533436"/>
                    <a:pt x="420621" y="543316"/>
                    <a:pt x="427592" y="543898"/>
                  </a:cubicBezTo>
                  <a:cubicBezTo>
                    <a:pt x="434564" y="545641"/>
                    <a:pt x="440955" y="536923"/>
                    <a:pt x="438050" y="530530"/>
                  </a:cubicBezTo>
                  <a:lnTo>
                    <a:pt x="438050" y="530530"/>
                  </a:lnTo>
                  <a:close/>
                  <a:moveTo>
                    <a:pt x="469422" y="306773"/>
                  </a:moveTo>
                  <a:cubicBezTo>
                    <a:pt x="474070" y="315491"/>
                    <a:pt x="465355" y="326534"/>
                    <a:pt x="456060" y="324209"/>
                  </a:cubicBezTo>
                  <a:cubicBezTo>
                    <a:pt x="446764" y="323047"/>
                    <a:pt x="442117" y="310842"/>
                    <a:pt x="448507" y="303867"/>
                  </a:cubicBezTo>
                  <a:cubicBezTo>
                    <a:pt x="453736" y="296893"/>
                    <a:pt x="465936" y="298637"/>
                    <a:pt x="469422" y="306773"/>
                  </a:cubicBezTo>
                  <a:lnTo>
                    <a:pt x="469422" y="306773"/>
                  </a:lnTo>
                  <a:close/>
                  <a:moveTo>
                    <a:pt x="476393" y="220758"/>
                  </a:moveTo>
                  <a:cubicBezTo>
                    <a:pt x="480460" y="223083"/>
                    <a:pt x="481622" y="227151"/>
                    <a:pt x="482784" y="231219"/>
                  </a:cubicBezTo>
                  <a:cubicBezTo>
                    <a:pt x="481041" y="235287"/>
                    <a:pt x="478717" y="239356"/>
                    <a:pt x="474651" y="240518"/>
                  </a:cubicBezTo>
                  <a:cubicBezTo>
                    <a:pt x="468260" y="243424"/>
                    <a:pt x="461288" y="237612"/>
                    <a:pt x="460708" y="231800"/>
                  </a:cubicBezTo>
                  <a:cubicBezTo>
                    <a:pt x="458384" y="223664"/>
                    <a:pt x="469422" y="215527"/>
                    <a:pt x="476393" y="220758"/>
                  </a:cubicBezTo>
                  <a:lnTo>
                    <a:pt x="476393" y="220758"/>
                  </a:lnTo>
                  <a:close/>
                  <a:moveTo>
                    <a:pt x="493242" y="146947"/>
                  </a:moveTo>
                  <a:cubicBezTo>
                    <a:pt x="495566" y="154503"/>
                    <a:pt x="483946" y="160896"/>
                    <a:pt x="479298" y="154503"/>
                  </a:cubicBezTo>
                  <a:cubicBezTo>
                    <a:pt x="474651" y="150434"/>
                    <a:pt x="476975" y="142298"/>
                    <a:pt x="482784" y="141135"/>
                  </a:cubicBezTo>
                  <a:cubicBezTo>
                    <a:pt x="487432" y="138229"/>
                    <a:pt x="492661" y="142298"/>
                    <a:pt x="493242" y="146947"/>
                  </a:cubicBezTo>
                  <a:lnTo>
                    <a:pt x="493242" y="146947"/>
                  </a:lnTo>
                  <a:close/>
                  <a:moveTo>
                    <a:pt x="501375" y="62094"/>
                  </a:moveTo>
                  <a:cubicBezTo>
                    <a:pt x="504280" y="63256"/>
                    <a:pt x="503699" y="66743"/>
                    <a:pt x="504280" y="69649"/>
                  </a:cubicBezTo>
                  <a:cubicBezTo>
                    <a:pt x="501375" y="70812"/>
                    <a:pt x="497308" y="72555"/>
                    <a:pt x="495566" y="69068"/>
                  </a:cubicBezTo>
                  <a:cubicBezTo>
                    <a:pt x="492080" y="65000"/>
                    <a:pt x="497308" y="60350"/>
                    <a:pt x="501375" y="62094"/>
                  </a:cubicBezTo>
                  <a:lnTo>
                    <a:pt x="501375" y="62094"/>
                  </a:lnTo>
                  <a:close/>
                  <a:moveTo>
                    <a:pt x="423525" y="586324"/>
                  </a:moveTo>
                  <a:cubicBezTo>
                    <a:pt x="429335" y="582837"/>
                    <a:pt x="435145" y="588068"/>
                    <a:pt x="436307" y="593880"/>
                  </a:cubicBezTo>
                  <a:cubicBezTo>
                    <a:pt x="434564" y="596785"/>
                    <a:pt x="432821" y="600272"/>
                    <a:pt x="428754" y="600854"/>
                  </a:cubicBezTo>
                  <a:cubicBezTo>
                    <a:pt x="421201" y="602597"/>
                    <a:pt x="415973" y="589811"/>
                    <a:pt x="423525" y="586324"/>
                  </a:cubicBezTo>
                  <a:lnTo>
                    <a:pt x="423525" y="586324"/>
                  </a:lnTo>
                  <a:close/>
                  <a:moveTo>
                    <a:pt x="442117" y="441028"/>
                  </a:moveTo>
                  <a:cubicBezTo>
                    <a:pt x="449669" y="440446"/>
                    <a:pt x="456641" y="448583"/>
                    <a:pt x="454317" y="456138"/>
                  </a:cubicBezTo>
                  <a:cubicBezTo>
                    <a:pt x="452574" y="464856"/>
                    <a:pt x="440374" y="467762"/>
                    <a:pt x="434564" y="461369"/>
                  </a:cubicBezTo>
                  <a:cubicBezTo>
                    <a:pt x="429916" y="457301"/>
                    <a:pt x="431659" y="450326"/>
                    <a:pt x="430497" y="445096"/>
                  </a:cubicBezTo>
                  <a:cubicBezTo>
                    <a:pt x="428754" y="452651"/>
                    <a:pt x="418297" y="455557"/>
                    <a:pt x="412487" y="450908"/>
                  </a:cubicBezTo>
                  <a:cubicBezTo>
                    <a:pt x="404354" y="446258"/>
                    <a:pt x="406096" y="432310"/>
                    <a:pt x="414811" y="429404"/>
                  </a:cubicBezTo>
                  <a:cubicBezTo>
                    <a:pt x="424106" y="424754"/>
                    <a:pt x="435726" y="435216"/>
                    <a:pt x="431659" y="445096"/>
                  </a:cubicBezTo>
                  <a:cubicBezTo>
                    <a:pt x="435145" y="445096"/>
                    <a:pt x="438050" y="441028"/>
                    <a:pt x="442117" y="441028"/>
                  </a:cubicBezTo>
                  <a:lnTo>
                    <a:pt x="442117" y="441028"/>
                  </a:lnTo>
                  <a:close/>
                  <a:moveTo>
                    <a:pt x="509509" y="40590"/>
                  </a:moveTo>
                  <a:cubicBezTo>
                    <a:pt x="511833" y="38265"/>
                    <a:pt x="515899" y="42333"/>
                    <a:pt x="514737" y="44658"/>
                  </a:cubicBezTo>
                  <a:cubicBezTo>
                    <a:pt x="512995" y="45821"/>
                    <a:pt x="511833" y="46983"/>
                    <a:pt x="510090" y="47564"/>
                  </a:cubicBezTo>
                  <a:cubicBezTo>
                    <a:pt x="508928" y="45821"/>
                    <a:pt x="506023" y="41752"/>
                    <a:pt x="509509" y="40590"/>
                  </a:cubicBezTo>
                  <a:lnTo>
                    <a:pt x="509509" y="40590"/>
                  </a:lnTo>
                  <a:close/>
                  <a:moveTo>
                    <a:pt x="481622" y="285851"/>
                  </a:moveTo>
                  <a:cubicBezTo>
                    <a:pt x="485108" y="295150"/>
                    <a:pt x="472327" y="305030"/>
                    <a:pt x="464193" y="299218"/>
                  </a:cubicBezTo>
                  <a:cubicBezTo>
                    <a:pt x="456641" y="295731"/>
                    <a:pt x="455479" y="284107"/>
                    <a:pt x="462450" y="279458"/>
                  </a:cubicBezTo>
                  <a:cubicBezTo>
                    <a:pt x="469422" y="273646"/>
                    <a:pt x="479879" y="277714"/>
                    <a:pt x="481622" y="285851"/>
                  </a:cubicBezTo>
                  <a:lnTo>
                    <a:pt x="481622" y="285851"/>
                  </a:lnTo>
                  <a:close/>
                  <a:moveTo>
                    <a:pt x="493242" y="203322"/>
                  </a:moveTo>
                  <a:cubicBezTo>
                    <a:pt x="490918" y="196348"/>
                    <a:pt x="480460" y="194604"/>
                    <a:pt x="475813" y="200998"/>
                  </a:cubicBezTo>
                  <a:cubicBezTo>
                    <a:pt x="470584" y="207391"/>
                    <a:pt x="476393" y="217852"/>
                    <a:pt x="483946" y="217271"/>
                  </a:cubicBezTo>
                  <a:cubicBezTo>
                    <a:pt x="490918" y="216689"/>
                    <a:pt x="496146" y="209134"/>
                    <a:pt x="493242" y="203322"/>
                  </a:cubicBezTo>
                  <a:lnTo>
                    <a:pt x="493242" y="203322"/>
                  </a:lnTo>
                  <a:close/>
                  <a:moveTo>
                    <a:pt x="504280" y="122537"/>
                  </a:moveTo>
                  <a:cubicBezTo>
                    <a:pt x="508347" y="130093"/>
                    <a:pt x="495566" y="137067"/>
                    <a:pt x="491499" y="129511"/>
                  </a:cubicBezTo>
                  <a:cubicBezTo>
                    <a:pt x="485689" y="120794"/>
                    <a:pt x="500794" y="112657"/>
                    <a:pt x="504280" y="122537"/>
                  </a:cubicBezTo>
                  <a:lnTo>
                    <a:pt x="504280" y="122537"/>
                  </a:lnTo>
                  <a:close/>
                  <a:moveTo>
                    <a:pt x="431659" y="651417"/>
                  </a:moveTo>
                  <a:cubicBezTo>
                    <a:pt x="431659" y="654904"/>
                    <a:pt x="428173" y="656648"/>
                    <a:pt x="425268" y="656648"/>
                  </a:cubicBezTo>
                  <a:cubicBezTo>
                    <a:pt x="421201" y="654904"/>
                    <a:pt x="419459" y="649092"/>
                    <a:pt x="423525" y="646767"/>
                  </a:cubicBezTo>
                  <a:cubicBezTo>
                    <a:pt x="427011" y="643861"/>
                    <a:pt x="431659" y="647930"/>
                    <a:pt x="431659" y="651417"/>
                  </a:cubicBezTo>
                  <a:lnTo>
                    <a:pt x="431659" y="651417"/>
                  </a:lnTo>
                  <a:close/>
                  <a:moveTo>
                    <a:pt x="451412" y="508445"/>
                  </a:moveTo>
                  <a:cubicBezTo>
                    <a:pt x="453736" y="515419"/>
                    <a:pt x="446764" y="522975"/>
                    <a:pt x="439792" y="521231"/>
                  </a:cubicBezTo>
                  <a:cubicBezTo>
                    <a:pt x="431659" y="520650"/>
                    <a:pt x="428173" y="509608"/>
                    <a:pt x="433983" y="503796"/>
                  </a:cubicBezTo>
                  <a:cubicBezTo>
                    <a:pt x="439212" y="497984"/>
                    <a:pt x="449669" y="500890"/>
                    <a:pt x="451412" y="508445"/>
                  </a:cubicBezTo>
                  <a:lnTo>
                    <a:pt x="451412" y="508445"/>
                  </a:lnTo>
                  <a:close/>
                  <a:moveTo>
                    <a:pt x="441535" y="560752"/>
                  </a:moveTo>
                  <a:cubicBezTo>
                    <a:pt x="443859" y="562495"/>
                    <a:pt x="447345" y="564239"/>
                    <a:pt x="447926" y="567726"/>
                  </a:cubicBezTo>
                  <a:cubicBezTo>
                    <a:pt x="450831" y="574119"/>
                    <a:pt x="441535" y="581675"/>
                    <a:pt x="435726" y="577606"/>
                  </a:cubicBezTo>
                  <a:cubicBezTo>
                    <a:pt x="431659" y="575282"/>
                    <a:pt x="429916" y="570051"/>
                    <a:pt x="432240" y="565983"/>
                  </a:cubicBezTo>
                  <a:cubicBezTo>
                    <a:pt x="434564" y="562495"/>
                    <a:pt x="438630" y="561914"/>
                    <a:pt x="441535" y="560752"/>
                  </a:cubicBezTo>
                  <a:lnTo>
                    <a:pt x="441535" y="560752"/>
                  </a:lnTo>
                  <a:close/>
                  <a:moveTo>
                    <a:pt x="460126" y="418361"/>
                  </a:moveTo>
                  <a:cubicBezTo>
                    <a:pt x="451412" y="413131"/>
                    <a:pt x="439792" y="423592"/>
                    <a:pt x="443859" y="432891"/>
                  </a:cubicBezTo>
                  <a:cubicBezTo>
                    <a:pt x="445021" y="437540"/>
                    <a:pt x="449669" y="439865"/>
                    <a:pt x="453736" y="441609"/>
                  </a:cubicBezTo>
                  <a:cubicBezTo>
                    <a:pt x="457803" y="440446"/>
                    <a:pt x="463031" y="439865"/>
                    <a:pt x="465355" y="435797"/>
                  </a:cubicBezTo>
                  <a:cubicBezTo>
                    <a:pt x="469422" y="430566"/>
                    <a:pt x="466517" y="421267"/>
                    <a:pt x="460126" y="418361"/>
                  </a:cubicBezTo>
                  <a:lnTo>
                    <a:pt x="460126" y="418361"/>
                  </a:lnTo>
                  <a:close/>
                  <a:moveTo>
                    <a:pt x="469422" y="335252"/>
                  </a:moveTo>
                  <a:cubicBezTo>
                    <a:pt x="465355" y="334089"/>
                    <a:pt x="461869" y="337576"/>
                    <a:pt x="458384" y="339320"/>
                  </a:cubicBezTo>
                  <a:cubicBezTo>
                    <a:pt x="454898" y="345713"/>
                    <a:pt x="455479" y="353850"/>
                    <a:pt x="461869" y="358499"/>
                  </a:cubicBezTo>
                  <a:cubicBezTo>
                    <a:pt x="456060" y="356756"/>
                    <a:pt x="450250" y="358499"/>
                    <a:pt x="446183" y="362567"/>
                  </a:cubicBezTo>
                  <a:cubicBezTo>
                    <a:pt x="447345" y="357337"/>
                    <a:pt x="445021" y="352106"/>
                    <a:pt x="441535" y="347456"/>
                  </a:cubicBezTo>
                  <a:cubicBezTo>
                    <a:pt x="450831" y="349781"/>
                    <a:pt x="460126" y="340482"/>
                    <a:pt x="457222" y="331183"/>
                  </a:cubicBezTo>
                  <a:cubicBezTo>
                    <a:pt x="454898" y="321303"/>
                    <a:pt x="442117" y="318978"/>
                    <a:pt x="435145" y="325953"/>
                  </a:cubicBezTo>
                  <a:cubicBezTo>
                    <a:pt x="435726" y="320722"/>
                    <a:pt x="433983" y="316072"/>
                    <a:pt x="430497" y="312585"/>
                  </a:cubicBezTo>
                  <a:cubicBezTo>
                    <a:pt x="439792" y="314910"/>
                    <a:pt x="449669" y="305611"/>
                    <a:pt x="446183" y="295731"/>
                  </a:cubicBezTo>
                  <a:cubicBezTo>
                    <a:pt x="443279" y="286432"/>
                    <a:pt x="429916" y="284107"/>
                    <a:pt x="423525" y="291663"/>
                  </a:cubicBezTo>
                  <a:cubicBezTo>
                    <a:pt x="424687" y="286432"/>
                    <a:pt x="422945" y="281782"/>
                    <a:pt x="420040" y="277133"/>
                  </a:cubicBezTo>
                  <a:cubicBezTo>
                    <a:pt x="417135" y="275970"/>
                    <a:pt x="414230" y="274808"/>
                    <a:pt x="411906" y="273065"/>
                  </a:cubicBezTo>
                  <a:cubicBezTo>
                    <a:pt x="407839" y="273646"/>
                    <a:pt x="404354" y="274808"/>
                    <a:pt x="401449" y="277714"/>
                  </a:cubicBezTo>
                  <a:cubicBezTo>
                    <a:pt x="401449" y="272484"/>
                    <a:pt x="399706" y="267834"/>
                    <a:pt x="396220" y="264347"/>
                  </a:cubicBezTo>
                  <a:cubicBezTo>
                    <a:pt x="404354" y="266090"/>
                    <a:pt x="411325" y="260860"/>
                    <a:pt x="413649" y="253304"/>
                  </a:cubicBezTo>
                  <a:cubicBezTo>
                    <a:pt x="412487" y="249236"/>
                    <a:pt x="411906" y="244587"/>
                    <a:pt x="407839" y="242262"/>
                  </a:cubicBezTo>
                  <a:cubicBezTo>
                    <a:pt x="400868" y="235869"/>
                    <a:pt x="388667" y="241099"/>
                    <a:pt x="387505" y="249817"/>
                  </a:cubicBezTo>
                  <a:cubicBezTo>
                    <a:pt x="386343" y="254467"/>
                    <a:pt x="389248" y="258535"/>
                    <a:pt x="392153" y="262022"/>
                  </a:cubicBezTo>
                  <a:cubicBezTo>
                    <a:pt x="386925" y="260278"/>
                    <a:pt x="381115" y="262022"/>
                    <a:pt x="377048" y="265509"/>
                  </a:cubicBezTo>
                  <a:cubicBezTo>
                    <a:pt x="378210" y="260278"/>
                    <a:pt x="375886" y="255048"/>
                    <a:pt x="371819" y="250980"/>
                  </a:cubicBezTo>
                  <a:cubicBezTo>
                    <a:pt x="378210" y="252142"/>
                    <a:pt x="385763" y="249817"/>
                    <a:pt x="388087" y="243424"/>
                  </a:cubicBezTo>
                  <a:cubicBezTo>
                    <a:pt x="392734" y="234125"/>
                    <a:pt x="382277" y="223664"/>
                    <a:pt x="372981" y="226570"/>
                  </a:cubicBezTo>
                  <a:cubicBezTo>
                    <a:pt x="367753" y="227732"/>
                    <a:pt x="365429" y="232381"/>
                    <a:pt x="363105" y="236450"/>
                  </a:cubicBezTo>
                  <a:cubicBezTo>
                    <a:pt x="363105" y="241681"/>
                    <a:pt x="365429" y="246330"/>
                    <a:pt x="369496" y="249817"/>
                  </a:cubicBezTo>
                  <a:cubicBezTo>
                    <a:pt x="363686" y="247493"/>
                    <a:pt x="357876" y="249817"/>
                    <a:pt x="353229" y="253885"/>
                  </a:cubicBezTo>
                  <a:cubicBezTo>
                    <a:pt x="353809" y="249817"/>
                    <a:pt x="353809" y="245168"/>
                    <a:pt x="350324" y="242262"/>
                  </a:cubicBezTo>
                  <a:cubicBezTo>
                    <a:pt x="345676" y="235869"/>
                    <a:pt x="335218" y="236450"/>
                    <a:pt x="329990" y="242843"/>
                  </a:cubicBezTo>
                  <a:cubicBezTo>
                    <a:pt x="331151" y="237031"/>
                    <a:pt x="329409" y="230057"/>
                    <a:pt x="323599" y="227151"/>
                  </a:cubicBezTo>
                  <a:cubicBezTo>
                    <a:pt x="316627" y="222501"/>
                    <a:pt x="306170" y="228313"/>
                    <a:pt x="305008" y="236450"/>
                  </a:cubicBezTo>
                  <a:cubicBezTo>
                    <a:pt x="303846" y="242843"/>
                    <a:pt x="308494" y="249236"/>
                    <a:pt x="314884" y="250398"/>
                  </a:cubicBezTo>
                  <a:cubicBezTo>
                    <a:pt x="319532" y="251561"/>
                    <a:pt x="324180" y="248655"/>
                    <a:pt x="327666" y="245749"/>
                  </a:cubicBezTo>
                  <a:cubicBezTo>
                    <a:pt x="325923" y="250980"/>
                    <a:pt x="327666" y="256210"/>
                    <a:pt x="330571" y="260278"/>
                  </a:cubicBezTo>
                  <a:cubicBezTo>
                    <a:pt x="325923" y="259697"/>
                    <a:pt x="321275" y="261441"/>
                    <a:pt x="317208" y="264347"/>
                  </a:cubicBezTo>
                  <a:cubicBezTo>
                    <a:pt x="318951" y="256210"/>
                    <a:pt x="312561" y="247493"/>
                    <a:pt x="303265" y="248074"/>
                  </a:cubicBezTo>
                  <a:cubicBezTo>
                    <a:pt x="292227" y="248074"/>
                    <a:pt x="287579" y="263766"/>
                    <a:pt x="295713" y="270740"/>
                  </a:cubicBezTo>
                  <a:cubicBezTo>
                    <a:pt x="290484" y="270159"/>
                    <a:pt x="285255" y="271902"/>
                    <a:pt x="281769" y="275970"/>
                  </a:cubicBezTo>
                  <a:cubicBezTo>
                    <a:pt x="282931" y="270159"/>
                    <a:pt x="280608" y="264928"/>
                    <a:pt x="276541" y="260860"/>
                  </a:cubicBezTo>
                  <a:cubicBezTo>
                    <a:pt x="282931" y="262603"/>
                    <a:pt x="288741" y="259697"/>
                    <a:pt x="292808" y="255048"/>
                  </a:cubicBezTo>
                  <a:cubicBezTo>
                    <a:pt x="294551" y="249236"/>
                    <a:pt x="293970" y="242262"/>
                    <a:pt x="288160" y="238775"/>
                  </a:cubicBezTo>
                  <a:cubicBezTo>
                    <a:pt x="281188" y="232963"/>
                    <a:pt x="269569" y="238775"/>
                    <a:pt x="268988" y="247493"/>
                  </a:cubicBezTo>
                  <a:cubicBezTo>
                    <a:pt x="267826" y="252142"/>
                    <a:pt x="271312" y="255629"/>
                    <a:pt x="273636" y="259116"/>
                  </a:cubicBezTo>
                  <a:cubicBezTo>
                    <a:pt x="263179" y="255629"/>
                    <a:pt x="252140" y="267834"/>
                    <a:pt x="257950" y="277714"/>
                  </a:cubicBezTo>
                  <a:cubicBezTo>
                    <a:pt x="262017" y="285851"/>
                    <a:pt x="273636" y="285851"/>
                    <a:pt x="279446" y="279458"/>
                  </a:cubicBezTo>
                  <a:cubicBezTo>
                    <a:pt x="278284" y="284688"/>
                    <a:pt x="280026" y="289919"/>
                    <a:pt x="282931" y="293987"/>
                  </a:cubicBezTo>
                  <a:cubicBezTo>
                    <a:pt x="277703" y="293406"/>
                    <a:pt x="273055" y="295150"/>
                    <a:pt x="269569" y="298637"/>
                  </a:cubicBezTo>
                  <a:cubicBezTo>
                    <a:pt x="271893" y="288176"/>
                    <a:pt x="260274" y="277714"/>
                    <a:pt x="250978" y="283526"/>
                  </a:cubicBezTo>
                  <a:cubicBezTo>
                    <a:pt x="241102" y="288176"/>
                    <a:pt x="242845" y="303286"/>
                    <a:pt x="252721" y="306773"/>
                  </a:cubicBezTo>
                  <a:cubicBezTo>
                    <a:pt x="257950" y="309098"/>
                    <a:pt x="263179" y="306192"/>
                    <a:pt x="267245" y="303286"/>
                  </a:cubicBezTo>
                  <a:cubicBezTo>
                    <a:pt x="266083" y="307936"/>
                    <a:pt x="267826" y="312585"/>
                    <a:pt x="270150" y="316654"/>
                  </a:cubicBezTo>
                  <a:cubicBezTo>
                    <a:pt x="267826" y="317235"/>
                    <a:pt x="264921" y="317235"/>
                    <a:pt x="262597" y="317816"/>
                  </a:cubicBezTo>
                  <a:cubicBezTo>
                    <a:pt x="260274" y="318978"/>
                    <a:pt x="259693" y="321884"/>
                    <a:pt x="256788" y="321884"/>
                  </a:cubicBezTo>
                  <a:cubicBezTo>
                    <a:pt x="258531" y="316072"/>
                    <a:pt x="256788" y="310261"/>
                    <a:pt x="252140" y="306773"/>
                  </a:cubicBezTo>
                  <a:cubicBezTo>
                    <a:pt x="244588" y="301543"/>
                    <a:pt x="232387" y="307936"/>
                    <a:pt x="232387" y="317235"/>
                  </a:cubicBezTo>
                  <a:cubicBezTo>
                    <a:pt x="232387" y="324209"/>
                    <a:pt x="238778" y="330602"/>
                    <a:pt x="245750" y="330602"/>
                  </a:cubicBezTo>
                  <a:cubicBezTo>
                    <a:pt x="249235" y="330021"/>
                    <a:pt x="252140" y="327696"/>
                    <a:pt x="255045" y="325953"/>
                  </a:cubicBezTo>
                  <a:cubicBezTo>
                    <a:pt x="254464" y="331183"/>
                    <a:pt x="255626" y="336414"/>
                    <a:pt x="258531" y="339901"/>
                  </a:cubicBezTo>
                  <a:cubicBezTo>
                    <a:pt x="252721" y="339320"/>
                    <a:pt x="247492" y="342226"/>
                    <a:pt x="243426" y="346294"/>
                  </a:cubicBezTo>
                  <a:cubicBezTo>
                    <a:pt x="241683" y="352106"/>
                    <a:pt x="241683" y="358499"/>
                    <a:pt x="246330" y="363148"/>
                  </a:cubicBezTo>
                  <a:cubicBezTo>
                    <a:pt x="241683" y="363148"/>
                    <a:pt x="236454" y="363730"/>
                    <a:pt x="233549" y="367798"/>
                  </a:cubicBezTo>
                  <a:cubicBezTo>
                    <a:pt x="227739" y="373029"/>
                    <a:pt x="229482" y="382909"/>
                    <a:pt x="235873" y="386977"/>
                  </a:cubicBezTo>
                  <a:cubicBezTo>
                    <a:pt x="244006" y="393370"/>
                    <a:pt x="256788" y="385233"/>
                    <a:pt x="255626" y="375354"/>
                  </a:cubicBezTo>
                  <a:cubicBezTo>
                    <a:pt x="255626" y="371866"/>
                    <a:pt x="253302" y="369542"/>
                    <a:pt x="251559" y="366636"/>
                  </a:cubicBezTo>
                  <a:cubicBezTo>
                    <a:pt x="256207" y="367217"/>
                    <a:pt x="260855" y="366054"/>
                    <a:pt x="264921" y="363730"/>
                  </a:cubicBezTo>
                  <a:cubicBezTo>
                    <a:pt x="264921" y="368379"/>
                    <a:pt x="266664" y="372448"/>
                    <a:pt x="268407" y="375935"/>
                  </a:cubicBezTo>
                  <a:cubicBezTo>
                    <a:pt x="261435" y="375354"/>
                    <a:pt x="252721" y="380003"/>
                    <a:pt x="252721" y="388139"/>
                  </a:cubicBezTo>
                  <a:cubicBezTo>
                    <a:pt x="251559" y="392789"/>
                    <a:pt x="255045" y="396857"/>
                    <a:pt x="257950" y="400345"/>
                  </a:cubicBezTo>
                  <a:cubicBezTo>
                    <a:pt x="249816" y="398601"/>
                    <a:pt x="242845" y="403250"/>
                    <a:pt x="240521" y="410806"/>
                  </a:cubicBezTo>
                  <a:cubicBezTo>
                    <a:pt x="241102" y="415455"/>
                    <a:pt x="242264" y="420686"/>
                    <a:pt x="246911" y="423011"/>
                  </a:cubicBezTo>
                  <a:cubicBezTo>
                    <a:pt x="253302" y="427660"/>
                    <a:pt x="263179" y="423592"/>
                    <a:pt x="265502" y="416037"/>
                  </a:cubicBezTo>
                  <a:cubicBezTo>
                    <a:pt x="267245" y="410806"/>
                    <a:pt x="264340" y="404994"/>
                    <a:pt x="260274" y="401507"/>
                  </a:cubicBezTo>
                  <a:cubicBezTo>
                    <a:pt x="265502" y="402669"/>
                    <a:pt x="270731" y="401507"/>
                    <a:pt x="274798" y="398020"/>
                  </a:cubicBezTo>
                  <a:cubicBezTo>
                    <a:pt x="274217" y="403250"/>
                    <a:pt x="275960" y="407900"/>
                    <a:pt x="279446" y="411387"/>
                  </a:cubicBezTo>
                  <a:cubicBezTo>
                    <a:pt x="274798" y="410806"/>
                    <a:pt x="269569" y="411968"/>
                    <a:pt x="266083" y="416618"/>
                  </a:cubicBezTo>
                  <a:cubicBezTo>
                    <a:pt x="260274" y="423011"/>
                    <a:pt x="264340" y="434053"/>
                    <a:pt x="272474" y="436378"/>
                  </a:cubicBezTo>
                  <a:cubicBezTo>
                    <a:pt x="281188" y="439865"/>
                    <a:pt x="291065" y="430566"/>
                    <a:pt x="288741" y="421848"/>
                  </a:cubicBezTo>
                  <a:cubicBezTo>
                    <a:pt x="288160" y="418943"/>
                    <a:pt x="286417" y="416618"/>
                    <a:pt x="284674" y="414293"/>
                  </a:cubicBezTo>
                  <a:cubicBezTo>
                    <a:pt x="289322" y="414874"/>
                    <a:pt x="293970" y="413712"/>
                    <a:pt x="297455" y="410806"/>
                  </a:cubicBezTo>
                  <a:cubicBezTo>
                    <a:pt x="297455" y="415455"/>
                    <a:pt x="299198" y="420105"/>
                    <a:pt x="302103" y="424173"/>
                  </a:cubicBezTo>
                  <a:cubicBezTo>
                    <a:pt x="292808" y="422430"/>
                    <a:pt x="283512" y="431728"/>
                    <a:pt x="286998" y="441028"/>
                  </a:cubicBezTo>
                  <a:cubicBezTo>
                    <a:pt x="289903" y="450326"/>
                    <a:pt x="302684" y="452070"/>
                    <a:pt x="309075" y="445096"/>
                  </a:cubicBezTo>
                  <a:cubicBezTo>
                    <a:pt x="307913" y="451489"/>
                    <a:pt x="310818" y="458463"/>
                    <a:pt x="317208" y="460788"/>
                  </a:cubicBezTo>
                  <a:cubicBezTo>
                    <a:pt x="324761" y="464275"/>
                    <a:pt x="333476" y="457882"/>
                    <a:pt x="334056" y="449745"/>
                  </a:cubicBezTo>
                  <a:cubicBezTo>
                    <a:pt x="334638" y="445096"/>
                    <a:pt x="331733" y="441609"/>
                    <a:pt x="329409" y="438122"/>
                  </a:cubicBezTo>
                  <a:cubicBezTo>
                    <a:pt x="334638" y="439865"/>
                    <a:pt x="339285" y="437540"/>
                    <a:pt x="343352" y="434634"/>
                  </a:cubicBezTo>
                  <a:cubicBezTo>
                    <a:pt x="343352" y="439284"/>
                    <a:pt x="343933" y="443934"/>
                    <a:pt x="347419" y="446839"/>
                  </a:cubicBezTo>
                  <a:cubicBezTo>
                    <a:pt x="352647" y="453232"/>
                    <a:pt x="363105" y="451489"/>
                    <a:pt x="367753" y="445096"/>
                  </a:cubicBezTo>
                  <a:cubicBezTo>
                    <a:pt x="365429" y="453232"/>
                    <a:pt x="370658" y="460207"/>
                    <a:pt x="378210" y="462532"/>
                  </a:cubicBezTo>
                  <a:cubicBezTo>
                    <a:pt x="385182" y="462532"/>
                    <a:pt x="390410" y="457882"/>
                    <a:pt x="393315" y="451489"/>
                  </a:cubicBezTo>
                  <a:cubicBezTo>
                    <a:pt x="392734" y="446839"/>
                    <a:pt x="391572" y="442771"/>
                    <a:pt x="388667" y="439284"/>
                  </a:cubicBezTo>
                  <a:cubicBezTo>
                    <a:pt x="394477" y="439865"/>
                    <a:pt x="400868" y="438122"/>
                    <a:pt x="403192" y="432310"/>
                  </a:cubicBezTo>
                  <a:cubicBezTo>
                    <a:pt x="406096" y="427079"/>
                    <a:pt x="404934" y="420686"/>
                    <a:pt x="400868" y="416618"/>
                  </a:cubicBezTo>
                  <a:cubicBezTo>
                    <a:pt x="406096" y="417199"/>
                    <a:pt x="411325" y="415455"/>
                    <a:pt x="415392" y="411387"/>
                  </a:cubicBezTo>
                  <a:cubicBezTo>
                    <a:pt x="413649" y="419524"/>
                    <a:pt x="420621" y="428822"/>
                    <a:pt x="429335" y="427660"/>
                  </a:cubicBezTo>
                  <a:cubicBezTo>
                    <a:pt x="435145" y="427079"/>
                    <a:pt x="438630" y="421848"/>
                    <a:pt x="440955" y="416618"/>
                  </a:cubicBezTo>
                  <a:cubicBezTo>
                    <a:pt x="440374" y="412549"/>
                    <a:pt x="439212" y="407900"/>
                    <a:pt x="435726" y="404994"/>
                  </a:cubicBezTo>
                  <a:cubicBezTo>
                    <a:pt x="430497" y="400345"/>
                    <a:pt x="422945" y="402088"/>
                    <a:pt x="418297" y="406737"/>
                  </a:cubicBezTo>
                  <a:cubicBezTo>
                    <a:pt x="418297" y="402088"/>
                    <a:pt x="417135" y="397439"/>
                    <a:pt x="414230" y="393370"/>
                  </a:cubicBezTo>
                  <a:cubicBezTo>
                    <a:pt x="418878" y="393951"/>
                    <a:pt x="422945" y="392208"/>
                    <a:pt x="427011" y="388721"/>
                  </a:cubicBezTo>
                  <a:cubicBezTo>
                    <a:pt x="427592" y="393370"/>
                    <a:pt x="428173" y="398601"/>
                    <a:pt x="432240" y="402088"/>
                  </a:cubicBezTo>
                  <a:cubicBezTo>
                    <a:pt x="438630" y="407319"/>
                    <a:pt x="449088" y="403832"/>
                    <a:pt x="451993" y="395695"/>
                  </a:cubicBezTo>
                  <a:cubicBezTo>
                    <a:pt x="454317" y="390464"/>
                    <a:pt x="450831" y="385233"/>
                    <a:pt x="447926" y="381165"/>
                  </a:cubicBezTo>
                  <a:cubicBezTo>
                    <a:pt x="442117" y="377678"/>
                    <a:pt x="434564" y="378260"/>
                    <a:pt x="429916" y="383490"/>
                  </a:cubicBezTo>
                  <a:cubicBezTo>
                    <a:pt x="431078" y="378841"/>
                    <a:pt x="429335" y="374191"/>
                    <a:pt x="426430" y="370123"/>
                  </a:cubicBezTo>
                  <a:cubicBezTo>
                    <a:pt x="431659" y="370123"/>
                    <a:pt x="436307" y="368960"/>
                    <a:pt x="439792" y="364892"/>
                  </a:cubicBezTo>
                  <a:cubicBezTo>
                    <a:pt x="440374" y="368960"/>
                    <a:pt x="440374" y="374191"/>
                    <a:pt x="443279" y="377097"/>
                  </a:cubicBezTo>
                  <a:cubicBezTo>
                    <a:pt x="448507" y="383490"/>
                    <a:pt x="459546" y="381746"/>
                    <a:pt x="463612" y="374772"/>
                  </a:cubicBezTo>
                  <a:cubicBezTo>
                    <a:pt x="467098" y="369542"/>
                    <a:pt x="464774" y="362567"/>
                    <a:pt x="460126" y="358499"/>
                  </a:cubicBezTo>
                  <a:cubicBezTo>
                    <a:pt x="465936" y="359080"/>
                    <a:pt x="472908" y="357337"/>
                    <a:pt x="475813" y="352106"/>
                  </a:cubicBezTo>
                  <a:cubicBezTo>
                    <a:pt x="483946" y="346294"/>
                    <a:pt x="478137" y="335833"/>
                    <a:pt x="469422" y="335252"/>
                  </a:cubicBezTo>
                  <a:lnTo>
                    <a:pt x="469422" y="335252"/>
                  </a:lnTo>
                  <a:close/>
                  <a:moveTo>
                    <a:pt x="432821" y="332346"/>
                  </a:moveTo>
                  <a:cubicBezTo>
                    <a:pt x="432240" y="336995"/>
                    <a:pt x="433983" y="341644"/>
                    <a:pt x="436888" y="345132"/>
                  </a:cubicBezTo>
                  <a:cubicBezTo>
                    <a:pt x="432240" y="344550"/>
                    <a:pt x="428173" y="345713"/>
                    <a:pt x="424687" y="348619"/>
                  </a:cubicBezTo>
                  <a:cubicBezTo>
                    <a:pt x="424687" y="344550"/>
                    <a:pt x="424106" y="341063"/>
                    <a:pt x="421783" y="337576"/>
                  </a:cubicBezTo>
                  <a:cubicBezTo>
                    <a:pt x="425849" y="336414"/>
                    <a:pt x="429335" y="334671"/>
                    <a:pt x="432821" y="332346"/>
                  </a:cubicBezTo>
                  <a:lnTo>
                    <a:pt x="432821" y="332346"/>
                  </a:lnTo>
                  <a:lnTo>
                    <a:pt x="432821" y="332346"/>
                  </a:lnTo>
                  <a:close/>
                  <a:moveTo>
                    <a:pt x="420040" y="356756"/>
                  </a:moveTo>
                  <a:cubicBezTo>
                    <a:pt x="420040" y="360824"/>
                    <a:pt x="421783" y="364892"/>
                    <a:pt x="424106" y="368379"/>
                  </a:cubicBezTo>
                  <a:cubicBezTo>
                    <a:pt x="420040" y="367798"/>
                    <a:pt x="415973" y="368960"/>
                    <a:pt x="412487" y="370704"/>
                  </a:cubicBezTo>
                  <a:cubicBezTo>
                    <a:pt x="411906" y="367217"/>
                    <a:pt x="411325" y="363730"/>
                    <a:pt x="409582" y="360824"/>
                  </a:cubicBezTo>
                  <a:cubicBezTo>
                    <a:pt x="413068" y="359661"/>
                    <a:pt x="416554" y="358499"/>
                    <a:pt x="420040" y="356756"/>
                  </a:cubicBezTo>
                  <a:lnTo>
                    <a:pt x="420040" y="356756"/>
                  </a:lnTo>
                  <a:lnTo>
                    <a:pt x="420040" y="356756"/>
                  </a:lnTo>
                  <a:close/>
                  <a:moveTo>
                    <a:pt x="422363" y="295731"/>
                  </a:moveTo>
                  <a:cubicBezTo>
                    <a:pt x="421201" y="300961"/>
                    <a:pt x="422945" y="306192"/>
                    <a:pt x="426430" y="310261"/>
                  </a:cubicBezTo>
                  <a:cubicBezTo>
                    <a:pt x="422363" y="309679"/>
                    <a:pt x="417716" y="310261"/>
                    <a:pt x="414230" y="312585"/>
                  </a:cubicBezTo>
                  <a:cubicBezTo>
                    <a:pt x="413649" y="308517"/>
                    <a:pt x="412487" y="304449"/>
                    <a:pt x="410163" y="300961"/>
                  </a:cubicBezTo>
                  <a:cubicBezTo>
                    <a:pt x="414811" y="300380"/>
                    <a:pt x="418878" y="298637"/>
                    <a:pt x="422363" y="295731"/>
                  </a:cubicBezTo>
                  <a:lnTo>
                    <a:pt x="422363" y="295731"/>
                  </a:lnTo>
                  <a:lnTo>
                    <a:pt x="422363" y="295731"/>
                  </a:lnTo>
                  <a:close/>
                  <a:moveTo>
                    <a:pt x="407258" y="380584"/>
                  </a:moveTo>
                  <a:cubicBezTo>
                    <a:pt x="407839" y="384652"/>
                    <a:pt x="409001" y="388139"/>
                    <a:pt x="410744" y="391627"/>
                  </a:cubicBezTo>
                  <a:cubicBezTo>
                    <a:pt x="407258" y="392208"/>
                    <a:pt x="403772" y="393370"/>
                    <a:pt x="400287" y="394533"/>
                  </a:cubicBezTo>
                  <a:cubicBezTo>
                    <a:pt x="399706" y="391045"/>
                    <a:pt x="399125" y="387558"/>
                    <a:pt x="397382" y="384071"/>
                  </a:cubicBezTo>
                  <a:cubicBezTo>
                    <a:pt x="400868" y="382909"/>
                    <a:pt x="404354" y="381746"/>
                    <a:pt x="407258" y="380584"/>
                  </a:cubicBezTo>
                  <a:lnTo>
                    <a:pt x="407258" y="380584"/>
                  </a:lnTo>
                  <a:lnTo>
                    <a:pt x="407258" y="380584"/>
                  </a:lnTo>
                  <a:close/>
                  <a:moveTo>
                    <a:pt x="408420" y="321884"/>
                  </a:moveTo>
                  <a:cubicBezTo>
                    <a:pt x="409001" y="325371"/>
                    <a:pt x="410163" y="328277"/>
                    <a:pt x="411325" y="331183"/>
                  </a:cubicBezTo>
                  <a:cubicBezTo>
                    <a:pt x="408420" y="331765"/>
                    <a:pt x="405516" y="332927"/>
                    <a:pt x="402611" y="333508"/>
                  </a:cubicBezTo>
                  <a:cubicBezTo>
                    <a:pt x="402030" y="330602"/>
                    <a:pt x="400868" y="327696"/>
                    <a:pt x="399706" y="324790"/>
                  </a:cubicBezTo>
                  <a:cubicBezTo>
                    <a:pt x="402611" y="324209"/>
                    <a:pt x="405516" y="323047"/>
                    <a:pt x="408420" y="321884"/>
                  </a:cubicBezTo>
                  <a:lnTo>
                    <a:pt x="408420" y="321884"/>
                  </a:lnTo>
                  <a:lnTo>
                    <a:pt x="408420" y="321884"/>
                  </a:lnTo>
                  <a:close/>
                  <a:moveTo>
                    <a:pt x="395058" y="403250"/>
                  </a:moveTo>
                  <a:cubicBezTo>
                    <a:pt x="395639" y="407900"/>
                    <a:pt x="396801" y="411968"/>
                    <a:pt x="399706" y="415455"/>
                  </a:cubicBezTo>
                  <a:cubicBezTo>
                    <a:pt x="395058" y="414874"/>
                    <a:pt x="390410" y="416037"/>
                    <a:pt x="386925" y="418361"/>
                  </a:cubicBezTo>
                  <a:cubicBezTo>
                    <a:pt x="386925" y="414293"/>
                    <a:pt x="386343" y="410225"/>
                    <a:pt x="384601" y="406737"/>
                  </a:cubicBezTo>
                  <a:cubicBezTo>
                    <a:pt x="388087" y="406737"/>
                    <a:pt x="391572" y="405575"/>
                    <a:pt x="395058" y="403250"/>
                  </a:cubicBezTo>
                  <a:lnTo>
                    <a:pt x="395058" y="403250"/>
                  </a:lnTo>
                  <a:lnTo>
                    <a:pt x="395058" y="403250"/>
                  </a:lnTo>
                  <a:close/>
                  <a:moveTo>
                    <a:pt x="395639" y="346294"/>
                  </a:moveTo>
                  <a:cubicBezTo>
                    <a:pt x="396801" y="349200"/>
                    <a:pt x="397382" y="352106"/>
                    <a:pt x="398544" y="354431"/>
                  </a:cubicBezTo>
                  <a:cubicBezTo>
                    <a:pt x="395639" y="355012"/>
                    <a:pt x="392734" y="355593"/>
                    <a:pt x="389829" y="356174"/>
                  </a:cubicBezTo>
                  <a:cubicBezTo>
                    <a:pt x="389248" y="353850"/>
                    <a:pt x="388667" y="351525"/>
                    <a:pt x="388087" y="349200"/>
                  </a:cubicBezTo>
                  <a:cubicBezTo>
                    <a:pt x="390991" y="348038"/>
                    <a:pt x="393315" y="346875"/>
                    <a:pt x="395639" y="346294"/>
                  </a:cubicBezTo>
                  <a:lnTo>
                    <a:pt x="395639" y="346294"/>
                  </a:lnTo>
                  <a:lnTo>
                    <a:pt x="395639" y="346294"/>
                  </a:lnTo>
                  <a:close/>
                  <a:moveTo>
                    <a:pt x="383439" y="425335"/>
                  </a:moveTo>
                  <a:cubicBezTo>
                    <a:pt x="383439" y="429985"/>
                    <a:pt x="384601" y="434634"/>
                    <a:pt x="387505" y="438122"/>
                  </a:cubicBezTo>
                  <a:cubicBezTo>
                    <a:pt x="382277" y="438122"/>
                    <a:pt x="377048" y="439865"/>
                    <a:pt x="373562" y="443934"/>
                  </a:cubicBezTo>
                  <a:cubicBezTo>
                    <a:pt x="374724" y="438703"/>
                    <a:pt x="374143" y="434053"/>
                    <a:pt x="370658" y="429985"/>
                  </a:cubicBezTo>
                  <a:cubicBezTo>
                    <a:pt x="375305" y="429404"/>
                    <a:pt x="379372" y="428241"/>
                    <a:pt x="383439" y="425335"/>
                  </a:cubicBezTo>
                  <a:lnTo>
                    <a:pt x="383439" y="425335"/>
                  </a:lnTo>
                  <a:lnTo>
                    <a:pt x="383439" y="425335"/>
                  </a:lnTo>
                  <a:close/>
                  <a:moveTo>
                    <a:pt x="397963" y="285270"/>
                  </a:moveTo>
                  <a:cubicBezTo>
                    <a:pt x="397963" y="289338"/>
                    <a:pt x="399125" y="292825"/>
                    <a:pt x="401449" y="296312"/>
                  </a:cubicBezTo>
                  <a:cubicBezTo>
                    <a:pt x="397963" y="296893"/>
                    <a:pt x="394477" y="297474"/>
                    <a:pt x="390991" y="299218"/>
                  </a:cubicBezTo>
                  <a:cubicBezTo>
                    <a:pt x="389829" y="295731"/>
                    <a:pt x="389248" y="292244"/>
                    <a:pt x="387505" y="289338"/>
                  </a:cubicBezTo>
                  <a:cubicBezTo>
                    <a:pt x="391572" y="288176"/>
                    <a:pt x="395058" y="287013"/>
                    <a:pt x="397963" y="285270"/>
                  </a:cubicBezTo>
                  <a:lnTo>
                    <a:pt x="397963" y="285270"/>
                  </a:lnTo>
                  <a:lnTo>
                    <a:pt x="397963" y="285270"/>
                  </a:lnTo>
                  <a:close/>
                  <a:moveTo>
                    <a:pt x="382858" y="370123"/>
                  </a:moveTo>
                  <a:cubicBezTo>
                    <a:pt x="384020" y="372448"/>
                    <a:pt x="384601" y="375354"/>
                    <a:pt x="385763" y="377678"/>
                  </a:cubicBezTo>
                  <a:cubicBezTo>
                    <a:pt x="382858" y="378260"/>
                    <a:pt x="380534" y="379422"/>
                    <a:pt x="377629" y="380003"/>
                  </a:cubicBezTo>
                  <a:cubicBezTo>
                    <a:pt x="377048" y="377678"/>
                    <a:pt x="376467" y="375354"/>
                    <a:pt x="375886" y="372448"/>
                  </a:cubicBezTo>
                  <a:cubicBezTo>
                    <a:pt x="378210" y="371866"/>
                    <a:pt x="380534" y="371285"/>
                    <a:pt x="382858" y="370123"/>
                  </a:cubicBezTo>
                  <a:lnTo>
                    <a:pt x="382858" y="370123"/>
                  </a:lnTo>
                  <a:lnTo>
                    <a:pt x="382858" y="370123"/>
                  </a:lnTo>
                  <a:close/>
                  <a:moveTo>
                    <a:pt x="385182" y="310261"/>
                  </a:moveTo>
                  <a:cubicBezTo>
                    <a:pt x="385763" y="313167"/>
                    <a:pt x="386343" y="316072"/>
                    <a:pt x="387505" y="318397"/>
                  </a:cubicBezTo>
                  <a:cubicBezTo>
                    <a:pt x="384601" y="318978"/>
                    <a:pt x="382277" y="319559"/>
                    <a:pt x="379372" y="320722"/>
                  </a:cubicBezTo>
                  <a:cubicBezTo>
                    <a:pt x="378791" y="318397"/>
                    <a:pt x="378210" y="316072"/>
                    <a:pt x="377048" y="313167"/>
                  </a:cubicBezTo>
                  <a:cubicBezTo>
                    <a:pt x="379953" y="312004"/>
                    <a:pt x="382858" y="311423"/>
                    <a:pt x="385182" y="310261"/>
                  </a:cubicBezTo>
                  <a:lnTo>
                    <a:pt x="385182" y="310261"/>
                  </a:lnTo>
                  <a:lnTo>
                    <a:pt x="385182" y="310261"/>
                  </a:lnTo>
                  <a:close/>
                  <a:moveTo>
                    <a:pt x="371238" y="393370"/>
                  </a:moveTo>
                  <a:cubicBezTo>
                    <a:pt x="372400" y="396276"/>
                    <a:pt x="372981" y="398601"/>
                    <a:pt x="374143" y="401507"/>
                  </a:cubicBezTo>
                  <a:cubicBezTo>
                    <a:pt x="370658" y="402088"/>
                    <a:pt x="367753" y="403250"/>
                    <a:pt x="364267" y="404413"/>
                  </a:cubicBezTo>
                  <a:cubicBezTo>
                    <a:pt x="363686" y="401507"/>
                    <a:pt x="363105" y="398601"/>
                    <a:pt x="361943" y="396276"/>
                  </a:cubicBezTo>
                  <a:cubicBezTo>
                    <a:pt x="365429" y="395114"/>
                    <a:pt x="368334" y="394533"/>
                    <a:pt x="371238" y="393370"/>
                  </a:cubicBezTo>
                  <a:lnTo>
                    <a:pt x="371238" y="393370"/>
                  </a:lnTo>
                  <a:lnTo>
                    <a:pt x="371238" y="393370"/>
                  </a:lnTo>
                  <a:close/>
                  <a:moveTo>
                    <a:pt x="359038" y="414874"/>
                  </a:moveTo>
                  <a:cubicBezTo>
                    <a:pt x="359619" y="418361"/>
                    <a:pt x="360781" y="421848"/>
                    <a:pt x="363105" y="425335"/>
                  </a:cubicBezTo>
                  <a:cubicBezTo>
                    <a:pt x="359038" y="425335"/>
                    <a:pt x="354390" y="427079"/>
                    <a:pt x="351485" y="429985"/>
                  </a:cubicBezTo>
                  <a:cubicBezTo>
                    <a:pt x="352067" y="425917"/>
                    <a:pt x="350905" y="421848"/>
                    <a:pt x="349743" y="418361"/>
                  </a:cubicBezTo>
                  <a:cubicBezTo>
                    <a:pt x="352647" y="417780"/>
                    <a:pt x="356133" y="416618"/>
                    <a:pt x="359038" y="414874"/>
                  </a:cubicBezTo>
                  <a:lnTo>
                    <a:pt x="359038" y="414874"/>
                  </a:lnTo>
                  <a:lnTo>
                    <a:pt x="359038" y="414874"/>
                  </a:lnTo>
                  <a:close/>
                  <a:moveTo>
                    <a:pt x="371819" y="334671"/>
                  </a:moveTo>
                  <a:cubicBezTo>
                    <a:pt x="372400" y="336995"/>
                    <a:pt x="372981" y="339320"/>
                    <a:pt x="373562" y="341644"/>
                  </a:cubicBezTo>
                  <a:cubicBezTo>
                    <a:pt x="371819" y="342226"/>
                    <a:pt x="370076" y="342226"/>
                    <a:pt x="368334" y="342807"/>
                  </a:cubicBezTo>
                  <a:cubicBezTo>
                    <a:pt x="367753" y="341063"/>
                    <a:pt x="367172" y="338739"/>
                    <a:pt x="366591" y="336995"/>
                  </a:cubicBezTo>
                  <a:cubicBezTo>
                    <a:pt x="368334" y="335833"/>
                    <a:pt x="370076" y="335252"/>
                    <a:pt x="371819" y="334671"/>
                  </a:cubicBezTo>
                  <a:lnTo>
                    <a:pt x="371819" y="334671"/>
                  </a:lnTo>
                  <a:lnTo>
                    <a:pt x="371819" y="334671"/>
                  </a:lnTo>
                  <a:close/>
                  <a:moveTo>
                    <a:pt x="374724" y="271902"/>
                  </a:moveTo>
                  <a:cubicBezTo>
                    <a:pt x="374724" y="275970"/>
                    <a:pt x="375886" y="280039"/>
                    <a:pt x="377629" y="284107"/>
                  </a:cubicBezTo>
                  <a:cubicBezTo>
                    <a:pt x="374143" y="284688"/>
                    <a:pt x="370658" y="285270"/>
                    <a:pt x="367753" y="287013"/>
                  </a:cubicBezTo>
                  <a:cubicBezTo>
                    <a:pt x="367172" y="283526"/>
                    <a:pt x="366010" y="280039"/>
                    <a:pt x="363686" y="276552"/>
                  </a:cubicBezTo>
                  <a:cubicBezTo>
                    <a:pt x="367753" y="275970"/>
                    <a:pt x="371819" y="274808"/>
                    <a:pt x="374724" y="271902"/>
                  </a:cubicBezTo>
                  <a:lnTo>
                    <a:pt x="374724" y="271902"/>
                  </a:lnTo>
                  <a:lnTo>
                    <a:pt x="374724" y="271902"/>
                  </a:lnTo>
                  <a:close/>
                  <a:moveTo>
                    <a:pt x="359038" y="359661"/>
                  </a:moveTo>
                  <a:cubicBezTo>
                    <a:pt x="359619" y="361405"/>
                    <a:pt x="360200" y="363148"/>
                    <a:pt x="360781" y="364892"/>
                  </a:cubicBezTo>
                  <a:cubicBezTo>
                    <a:pt x="359038" y="365473"/>
                    <a:pt x="357295" y="366054"/>
                    <a:pt x="355552" y="366636"/>
                  </a:cubicBezTo>
                  <a:cubicBezTo>
                    <a:pt x="354971" y="364892"/>
                    <a:pt x="354390" y="362567"/>
                    <a:pt x="353809" y="360824"/>
                  </a:cubicBezTo>
                  <a:cubicBezTo>
                    <a:pt x="355552" y="360824"/>
                    <a:pt x="357295" y="360243"/>
                    <a:pt x="359038" y="359661"/>
                  </a:cubicBezTo>
                  <a:lnTo>
                    <a:pt x="359038" y="359661"/>
                  </a:lnTo>
                  <a:lnTo>
                    <a:pt x="359038" y="359661"/>
                  </a:lnTo>
                  <a:close/>
                  <a:moveTo>
                    <a:pt x="361943" y="297474"/>
                  </a:moveTo>
                  <a:cubicBezTo>
                    <a:pt x="362524" y="300380"/>
                    <a:pt x="363105" y="302705"/>
                    <a:pt x="363686" y="305611"/>
                  </a:cubicBezTo>
                  <a:cubicBezTo>
                    <a:pt x="361362" y="306192"/>
                    <a:pt x="358457" y="307355"/>
                    <a:pt x="356133" y="307936"/>
                  </a:cubicBezTo>
                  <a:cubicBezTo>
                    <a:pt x="354971" y="305611"/>
                    <a:pt x="354390" y="303286"/>
                    <a:pt x="353229" y="300961"/>
                  </a:cubicBezTo>
                  <a:cubicBezTo>
                    <a:pt x="356133" y="299799"/>
                    <a:pt x="359038" y="298637"/>
                    <a:pt x="361943" y="297474"/>
                  </a:cubicBezTo>
                  <a:lnTo>
                    <a:pt x="361943" y="297474"/>
                  </a:lnTo>
                  <a:lnTo>
                    <a:pt x="361943" y="297474"/>
                  </a:lnTo>
                  <a:close/>
                  <a:moveTo>
                    <a:pt x="346838" y="381746"/>
                  </a:moveTo>
                  <a:cubicBezTo>
                    <a:pt x="347419" y="384071"/>
                    <a:pt x="348581" y="386396"/>
                    <a:pt x="349162" y="388721"/>
                  </a:cubicBezTo>
                  <a:cubicBezTo>
                    <a:pt x="346838" y="389302"/>
                    <a:pt x="344514" y="389883"/>
                    <a:pt x="341609" y="390464"/>
                  </a:cubicBezTo>
                  <a:cubicBezTo>
                    <a:pt x="341028" y="388139"/>
                    <a:pt x="340447" y="385815"/>
                    <a:pt x="339866" y="383490"/>
                  </a:cubicBezTo>
                  <a:cubicBezTo>
                    <a:pt x="342771" y="383490"/>
                    <a:pt x="345095" y="382328"/>
                    <a:pt x="346838" y="381746"/>
                  </a:cubicBezTo>
                  <a:lnTo>
                    <a:pt x="346838" y="381746"/>
                  </a:lnTo>
                  <a:lnTo>
                    <a:pt x="346838" y="381746"/>
                  </a:lnTo>
                  <a:close/>
                  <a:moveTo>
                    <a:pt x="348000" y="322465"/>
                  </a:moveTo>
                  <a:cubicBezTo>
                    <a:pt x="348581" y="324209"/>
                    <a:pt x="349162" y="325953"/>
                    <a:pt x="349743" y="328277"/>
                  </a:cubicBezTo>
                  <a:cubicBezTo>
                    <a:pt x="348000" y="328859"/>
                    <a:pt x="346257" y="329440"/>
                    <a:pt x="344514" y="330021"/>
                  </a:cubicBezTo>
                  <a:cubicBezTo>
                    <a:pt x="343933" y="328277"/>
                    <a:pt x="342771" y="326534"/>
                    <a:pt x="342190" y="324790"/>
                  </a:cubicBezTo>
                  <a:cubicBezTo>
                    <a:pt x="343933" y="323628"/>
                    <a:pt x="346257" y="323047"/>
                    <a:pt x="348000" y="322465"/>
                  </a:cubicBezTo>
                  <a:lnTo>
                    <a:pt x="348000" y="322465"/>
                  </a:lnTo>
                  <a:lnTo>
                    <a:pt x="348000" y="322465"/>
                  </a:lnTo>
                  <a:close/>
                  <a:moveTo>
                    <a:pt x="335218" y="403832"/>
                  </a:moveTo>
                  <a:cubicBezTo>
                    <a:pt x="335800" y="406737"/>
                    <a:pt x="336961" y="409643"/>
                    <a:pt x="338123" y="412549"/>
                  </a:cubicBezTo>
                  <a:cubicBezTo>
                    <a:pt x="334638" y="413712"/>
                    <a:pt x="331733" y="414874"/>
                    <a:pt x="328828" y="416618"/>
                  </a:cubicBezTo>
                  <a:cubicBezTo>
                    <a:pt x="328828" y="413131"/>
                    <a:pt x="327666" y="409643"/>
                    <a:pt x="326504" y="406737"/>
                  </a:cubicBezTo>
                  <a:cubicBezTo>
                    <a:pt x="328828" y="405575"/>
                    <a:pt x="332314" y="404413"/>
                    <a:pt x="335218" y="403832"/>
                  </a:cubicBezTo>
                  <a:lnTo>
                    <a:pt x="335218" y="403832"/>
                  </a:lnTo>
                  <a:lnTo>
                    <a:pt x="335218" y="403832"/>
                  </a:lnTo>
                  <a:close/>
                  <a:moveTo>
                    <a:pt x="352067" y="259116"/>
                  </a:moveTo>
                  <a:cubicBezTo>
                    <a:pt x="352067" y="263766"/>
                    <a:pt x="353229" y="267834"/>
                    <a:pt x="355552" y="271902"/>
                  </a:cubicBezTo>
                  <a:cubicBezTo>
                    <a:pt x="351485" y="271902"/>
                    <a:pt x="348000" y="273065"/>
                    <a:pt x="344514" y="275389"/>
                  </a:cubicBezTo>
                  <a:cubicBezTo>
                    <a:pt x="343933" y="271321"/>
                    <a:pt x="342190" y="267253"/>
                    <a:pt x="339866" y="263766"/>
                  </a:cubicBezTo>
                  <a:cubicBezTo>
                    <a:pt x="343933" y="264347"/>
                    <a:pt x="348581" y="262022"/>
                    <a:pt x="352067" y="259116"/>
                  </a:cubicBezTo>
                  <a:lnTo>
                    <a:pt x="352067" y="259116"/>
                  </a:lnTo>
                  <a:lnTo>
                    <a:pt x="352067" y="259116"/>
                  </a:lnTo>
                  <a:close/>
                  <a:moveTo>
                    <a:pt x="324180" y="424173"/>
                  </a:moveTo>
                  <a:cubicBezTo>
                    <a:pt x="324180" y="428822"/>
                    <a:pt x="326504" y="433472"/>
                    <a:pt x="329409" y="436959"/>
                  </a:cubicBezTo>
                  <a:cubicBezTo>
                    <a:pt x="324180" y="435797"/>
                    <a:pt x="319532" y="437540"/>
                    <a:pt x="315466" y="441028"/>
                  </a:cubicBezTo>
                  <a:cubicBezTo>
                    <a:pt x="316627" y="436378"/>
                    <a:pt x="314884" y="431728"/>
                    <a:pt x="311980" y="427660"/>
                  </a:cubicBezTo>
                  <a:cubicBezTo>
                    <a:pt x="316046" y="428241"/>
                    <a:pt x="320694" y="427079"/>
                    <a:pt x="324180" y="424173"/>
                  </a:cubicBezTo>
                  <a:lnTo>
                    <a:pt x="324180" y="424173"/>
                  </a:lnTo>
                  <a:lnTo>
                    <a:pt x="324180" y="424173"/>
                  </a:lnTo>
                  <a:close/>
                  <a:moveTo>
                    <a:pt x="335800" y="346875"/>
                  </a:moveTo>
                  <a:cubicBezTo>
                    <a:pt x="335800" y="348619"/>
                    <a:pt x="336380" y="350362"/>
                    <a:pt x="336380" y="352106"/>
                  </a:cubicBezTo>
                  <a:cubicBezTo>
                    <a:pt x="334638" y="352687"/>
                    <a:pt x="332895" y="353268"/>
                    <a:pt x="331151" y="353850"/>
                  </a:cubicBezTo>
                  <a:cubicBezTo>
                    <a:pt x="330571" y="352106"/>
                    <a:pt x="329990" y="350362"/>
                    <a:pt x="329409" y="348619"/>
                  </a:cubicBezTo>
                  <a:cubicBezTo>
                    <a:pt x="331733" y="348038"/>
                    <a:pt x="333476" y="347456"/>
                    <a:pt x="335800" y="346875"/>
                  </a:cubicBezTo>
                  <a:lnTo>
                    <a:pt x="335800" y="346875"/>
                  </a:lnTo>
                  <a:lnTo>
                    <a:pt x="335800" y="346875"/>
                  </a:lnTo>
                  <a:close/>
                  <a:moveTo>
                    <a:pt x="338704" y="284688"/>
                  </a:moveTo>
                  <a:cubicBezTo>
                    <a:pt x="339285" y="288176"/>
                    <a:pt x="339866" y="291082"/>
                    <a:pt x="341028" y="293987"/>
                  </a:cubicBezTo>
                  <a:cubicBezTo>
                    <a:pt x="338123" y="294569"/>
                    <a:pt x="335218" y="295731"/>
                    <a:pt x="332314" y="296893"/>
                  </a:cubicBezTo>
                  <a:cubicBezTo>
                    <a:pt x="331151" y="293987"/>
                    <a:pt x="330571" y="291082"/>
                    <a:pt x="328828" y="288176"/>
                  </a:cubicBezTo>
                  <a:cubicBezTo>
                    <a:pt x="332314" y="287594"/>
                    <a:pt x="335800" y="286432"/>
                    <a:pt x="338704" y="284688"/>
                  </a:cubicBezTo>
                  <a:lnTo>
                    <a:pt x="338704" y="284688"/>
                  </a:lnTo>
                  <a:lnTo>
                    <a:pt x="338704" y="284688"/>
                  </a:lnTo>
                  <a:close/>
                  <a:moveTo>
                    <a:pt x="323018" y="369542"/>
                  </a:moveTo>
                  <a:cubicBezTo>
                    <a:pt x="323599" y="371866"/>
                    <a:pt x="324761" y="374191"/>
                    <a:pt x="325342" y="376516"/>
                  </a:cubicBezTo>
                  <a:cubicBezTo>
                    <a:pt x="323018" y="377678"/>
                    <a:pt x="320694" y="378260"/>
                    <a:pt x="318370" y="379422"/>
                  </a:cubicBezTo>
                  <a:cubicBezTo>
                    <a:pt x="317789" y="377097"/>
                    <a:pt x="316627" y="374191"/>
                    <a:pt x="316046" y="371866"/>
                  </a:cubicBezTo>
                  <a:cubicBezTo>
                    <a:pt x="318951" y="370704"/>
                    <a:pt x="320694" y="370123"/>
                    <a:pt x="323018" y="369542"/>
                  </a:cubicBezTo>
                  <a:lnTo>
                    <a:pt x="323018" y="369542"/>
                  </a:lnTo>
                  <a:lnTo>
                    <a:pt x="323018" y="369542"/>
                  </a:lnTo>
                  <a:close/>
                  <a:moveTo>
                    <a:pt x="325342" y="308517"/>
                  </a:moveTo>
                  <a:cubicBezTo>
                    <a:pt x="325923" y="311423"/>
                    <a:pt x="326504" y="313748"/>
                    <a:pt x="327085" y="316654"/>
                  </a:cubicBezTo>
                  <a:cubicBezTo>
                    <a:pt x="324761" y="317235"/>
                    <a:pt x="322437" y="318397"/>
                    <a:pt x="320113" y="318978"/>
                  </a:cubicBezTo>
                  <a:cubicBezTo>
                    <a:pt x="319532" y="316072"/>
                    <a:pt x="318370" y="313748"/>
                    <a:pt x="317208" y="310842"/>
                  </a:cubicBezTo>
                  <a:cubicBezTo>
                    <a:pt x="320113" y="310261"/>
                    <a:pt x="323018" y="309679"/>
                    <a:pt x="325342" y="308517"/>
                  </a:cubicBezTo>
                  <a:lnTo>
                    <a:pt x="325342" y="308517"/>
                  </a:lnTo>
                  <a:lnTo>
                    <a:pt x="325342" y="308517"/>
                  </a:lnTo>
                  <a:close/>
                  <a:moveTo>
                    <a:pt x="311980" y="391045"/>
                  </a:moveTo>
                  <a:cubicBezTo>
                    <a:pt x="313142" y="393951"/>
                    <a:pt x="313722" y="396857"/>
                    <a:pt x="315466" y="399763"/>
                  </a:cubicBezTo>
                  <a:cubicBezTo>
                    <a:pt x="311980" y="400345"/>
                    <a:pt x="308494" y="402088"/>
                    <a:pt x="305008" y="403832"/>
                  </a:cubicBezTo>
                  <a:cubicBezTo>
                    <a:pt x="305008" y="400345"/>
                    <a:pt x="303846" y="396857"/>
                    <a:pt x="302684" y="393370"/>
                  </a:cubicBezTo>
                  <a:cubicBezTo>
                    <a:pt x="306170" y="393370"/>
                    <a:pt x="309075" y="392208"/>
                    <a:pt x="311980" y="391045"/>
                  </a:cubicBezTo>
                  <a:lnTo>
                    <a:pt x="311980" y="391045"/>
                  </a:lnTo>
                  <a:lnTo>
                    <a:pt x="311980" y="391045"/>
                  </a:lnTo>
                  <a:close/>
                  <a:moveTo>
                    <a:pt x="312561" y="332927"/>
                  </a:moveTo>
                  <a:cubicBezTo>
                    <a:pt x="313142" y="335252"/>
                    <a:pt x="313722" y="337576"/>
                    <a:pt x="314304" y="340482"/>
                  </a:cubicBezTo>
                  <a:cubicBezTo>
                    <a:pt x="311980" y="341063"/>
                    <a:pt x="309656" y="342226"/>
                    <a:pt x="307332" y="342807"/>
                  </a:cubicBezTo>
                  <a:cubicBezTo>
                    <a:pt x="306751" y="339901"/>
                    <a:pt x="305589" y="337576"/>
                    <a:pt x="304427" y="334671"/>
                  </a:cubicBezTo>
                  <a:cubicBezTo>
                    <a:pt x="307332" y="334089"/>
                    <a:pt x="310237" y="333508"/>
                    <a:pt x="312561" y="332927"/>
                  </a:cubicBezTo>
                  <a:lnTo>
                    <a:pt x="312561" y="332927"/>
                  </a:lnTo>
                  <a:lnTo>
                    <a:pt x="312561" y="332927"/>
                  </a:lnTo>
                  <a:close/>
                  <a:moveTo>
                    <a:pt x="316627" y="270159"/>
                  </a:moveTo>
                  <a:cubicBezTo>
                    <a:pt x="316046" y="274227"/>
                    <a:pt x="316627" y="278295"/>
                    <a:pt x="318951" y="281782"/>
                  </a:cubicBezTo>
                  <a:cubicBezTo>
                    <a:pt x="315466" y="282364"/>
                    <a:pt x="311980" y="283526"/>
                    <a:pt x="308494" y="284688"/>
                  </a:cubicBezTo>
                  <a:cubicBezTo>
                    <a:pt x="307913" y="280620"/>
                    <a:pt x="306170" y="277133"/>
                    <a:pt x="303846" y="274227"/>
                  </a:cubicBezTo>
                  <a:cubicBezTo>
                    <a:pt x="308494" y="274808"/>
                    <a:pt x="313142" y="273065"/>
                    <a:pt x="316627" y="270159"/>
                  </a:cubicBezTo>
                  <a:lnTo>
                    <a:pt x="316627" y="270159"/>
                  </a:lnTo>
                  <a:lnTo>
                    <a:pt x="316627" y="270159"/>
                  </a:lnTo>
                  <a:close/>
                  <a:moveTo>
                    <a:pt x="300360" y="355593"/>
                  </a:moveTo>
                  <a:cubicBezTo>
                    <a:pt x="300941" y="358499"/>
                    <a:pt x="302103" y="361405"/>
                    <a:pt x="302684" y="364311"/>
                  </a:cubicBezTo>
                  <a:cubicBezTo>
                    <a:pt x="299779" y="365473"/>
                    <a:pt x="297455" y="366636"/>
                    <a:pt x="294551" y="367217"/>
                  </a:cubicBezTo>
                  <a:cubicBezTo>
                    <a:pt x="293970" y="363730"/>
                    <a:pt x="292808" y="360824"/>
                    <a:pt x="291646" y="357337"/>
                  </a:cubicBezTo>
                  <a:cubicBezTo>
                    <a:pt x="295132" y="357337"/>
                    <a:pt x="297455" y="356174"/>
                    <a:pt x="300360" y="355593"/>
                  </a:cubicBezTo>
                  <a:lnTo>
                    <a:pt x="300360" y="355593"/>
                  </a:lnTo>
                  <a:lnTo>
                    <a:pt x="300360" y="355593"/>
                  </a:lnTo>
                  <a:close/>
                  <a:moveTo>
                    <a:pt x="302684" y="295731"/>
                  </a:moveTo>
                  <a:cubicBezTo>
                    <a:pt x="303265" y="298637"/>
                    <a:pt x="304427" y="301543"/>
                    <a:pt x="305008" y="305030"/>
                  </a:cubicBezTo>
                  <a:cubicBezTo>
                    <a:pt x="302103" y="306192"/>
                    <a:pt x="298617" y="307355"/>
                    <a:pt x="295713" y="308517"/>
                  </a:cubicBezTo>
                  <a:cubicBezTo>
                    <a:pt x="294551" y="305030"/>
                    <a:pt x="293389" y="301543"/>
                    <a:pt x="291065" y="298056"/>
                  </a:cubicBezTo>
                  <a:cubicBezTo>
                    <a:pt x="295713" y="298637"/>
                    <a:pt x="299198" y="297474"/>
                    <a:pt x="302684" y="295731"/>
                  </a:cubicBezTo>
                  <a:lnTo>
                    <a:pt x="302684" y="295731"/>
                  </a:lnTo>
                  <a:lnTo>
                    <a:pt x="302684" y="295731"/>
                  </a:lnTo>
                  <a:close/>
                  <a:moveTo>
                    <a:pt x="289322" y="377678"/>
                  </a:moveTo>
                  <a:cubicBezTo>
                    <a:pt x="289903" y="381165"/>
                    <a:pt x="291065" y="384071"/>
                    <a:pt x="291646" y="387558"/>
                  </a:cubicBezTo>
                  <a:cubicBezTo>
                    <a:pt x="288160" y="388139"/>
                    <a:pt x="284674" y="389883"/>
                    <a:pt x="281188" y="392208"/>
                  </a:cubicBezTo>
                  <a:cubicBezTo>
                    <a:pt x="281188" y="388139"/>
                    <a:pt x="280026" y="383490"/>
                    <a:pt x="277703" y="380003"/>
                  </a:cubicBezTo>
                  <a:cubicBezTo>
                    <a:pt x="281769" y="380584"/>
                    <a:pt x="285836" y="379422"/>
                    <a:pt x="289322" y="377678"/>
                  </a:cubicBezTo>
                  <a:lnTo>
                    <a:pt x="289322" y="377678"/>
                  </a:lnTo>
                  <a:lnTo>
                    <a:pt x="289322" y="377678"/>
                  </a:lnTo>
                  <a:close/>
                  <a:moveTo>
                    <a:pt x="290484" y="318978"/>
                  </a:moveTo>
                  <a:cubicBezTo>
                    <a:pt x="291065" y="322465"/>
                    <a:pt x="291646" y="325953"/>
                    <a:pt x="293389" y="328859"/>
                  </a:cubicBezTo>
                  <a:cubicBezTo>
                    <a:pt x="290484" y="329440"/>
                    <a:pt x="286998" y="330021"/>
                    <a:pt x="284093" y="331765"/>
                  </a:cubicBezTo>
                  <a:cubicBezTo>
                    <a:pt x="282931" y="328277"/>
                    <a:pt x="281769" y="325371"/>
                    <a:pt x="280026" y="321884"/>
                  </a:cubicBezTo>
                  <a:cubicBezTo>
                    <a:pt x="284093" y="321303"/>
                    <a:pt x="287579" y="320722"/>
                    <a:pt x="290484" y="318978"/>
                  </a:cubicBezTo>
                  <a:lnTo>
                    <a:pt x="290484" y="318978"/>
                  </a:lnTo>
                  <a:lnTo>
                    <a:pt x="290484" y="318978"/>
                  </a:lnTo>
                  <a:close/>
                  <a:moveTo>
                    <a:pt x="278284" y="342226"/>
                  </a:moveTo>
                  <a:cubicBezTo>
                    <a:pt x="278864" y="345713"/>
                    <a:pt x="280026" y="349200"/>
                    <a:pt x="281188" y="352106"/>
                  </a:cubicBezTo>
                  <a:cubicBezTo>
                    <a:pt x="277703" y="352687"/>
                    <a:pt x="274217" y="353850"/>
                    <a:pt x="271312" y="356174"/>
                  </a:cubicBezTo>
                  <a:cubicBezTo>
                    <a:pt x="270731" y="352106"/>
                    <a:pt x="269569" y="347456"/>
                    <a:pt x="266664" y="344550"/>
                  </a:cubicBezTo>
                  <a:cubicBezTo>
                    <a:pt x="270731" y="345132"/>
                    <a:pt x="274798" y="343969"/>
                    <a:pt x="278284" y="342226"/>
                  </a:cubicBezTo>
                  <a:lnTo>
                    <a:pt x="278284" y="342226"/>
                  </a:lnTo>
                  <a:lnTo>
                    <a:pt x="278284" y="342226"/>
                  </a:lnTo>
                  <a:close/>
                  <a:moveTo>
                    <a:pt x="493822" y="174263"/>
                  </a:moveTo>
                  <a:cubicBezTo>
                    <a:pt x="499632" y="174263"/>
                    <a:pt x="506604" y="178912"/>
                    <a:pt x="504861" y="185887"/>
                  </a:cubicBezTo>
                  <a:cubicBezTo>
                    <a:pt x="503699" y="194604"/>
                    <a:pt x="489756" y="195186"/>
                    <a:pt x="487432" y="187049"/>
                  </a:cubicBezTo>
                  <a:cubicBezTo>
                    <a:pt x="485108" y="181237"/>
                    <a:pt x="489175" y="176588"/>
                    <a:pt x="493822" y="174263"/>
                  </a:cubicBezTo>
                  <a:lnTo>
                    <a:pt x="493822" y="174263"/>
                  </a:lnTo>
                  <a:close/>
                  <a:moveTo>
                    <a:pt x="515318" y="99290"/>
                  </a:moveTo>
                  <a:cubicBezTo>
                    <a:pt x="518804" y="106264"/>
                    <a:pt x="507185" y="111495"/>
                    <a:pt x="504280" y="104520"/>
                  </a:cubicBezTo>
                  <a:cubicBezTo>
                    <a:pt x="500213" y="97546"/>
                    <a:pt x="512413" y="92316"/>
                    <a:pt x="515318" y="99290"/>
                  </a:cubicBezTo>
                  <a:lnTo>
                    <a:pt x="515318" y="99290"/>
                  </a:lnTo>
                  <a:close/>
                  <a:moveTo>
                    <a:pt x="442117" y="622939"/>
                  </a:moveTo>
                  <a:cubicBezTo>
                    <a:pt x="445602" y="624682"/>
                    <a:pt x="444440" y="628751"/>
                    <a:pt x="443859" y="632238"/>
                  </a:cubicBezTo>
                  <a:cubicBezTo>
                    <a:pt x="440374" y="633982"/>
                    <a:pt x="435726" y="635144"/>
                    <a:pt x="433402" y="631076"/>
                  </a:cubicBezTo>
                  <a:cubicBezTo>
                    <a:pt x="429335" y="625845"/>
                    <a:pt x="436888" y="618871"/>
                    <a:pt x="442117" y="622939"/>
                  </a:cubicBezTo>
                  <a:lnTo>
                    <a:pt x="442117" y="622939"/>
                  </a:lnTo>
                  <a:close/>
                  <a:moveTo>
                    <a:pt x="462450" y="482292"/>
                  </a:moveTo>
                  <a:cubicBezTo>
                    <a:pt x="459546" y="477642"/>
                    <a:pt x="453155" y="475317"/>
                    <a:pt x="448507" y="478223"/>
                  </a:cubicBezTo>
                  <a:cubicBezTo>
                    <a:pt x="440955" y="481711"/>
                    <a:pt x="440374" y="493334"/>
                    <a:pt x="447926" y="496821"/>
                  </a:cubicBezTo>
                  <a:cubicBezTo>
                    <a:pt x="456641" y="503796"/>
                    <a:pt x="469422" y="491009"/>
                    <a:pt x="462450" y="482292"/>
                  </a:cubicBezTo>
                  <a:lnTo>
                    <a:pt x="462450" y="482292"/>
                  </a:lnTo>
                  <a:close/>
                  <a:moveTo>
                    <a:pt x="493242" y="263184"/>
                  </a:moveTo>
                  <a:cubicBezTo>
                    <a:pt x="496146" y="271902"/>
                    <a:pt x="485689" y="280620"/>
                    <a:pt x="477555" y="275970"/>
                  </a:cubicBezTo>
                  <a:cubicBezTo>
                    <a:pt x="470003" y="273065"/>
                    <a:pt x="468260" y="261441"/>
                    <a:pt x="475232" y="256791"/>
                  </a:cubicBezTo>
                  <a:cubicBezTo>
                    <a:pt x="481622" y="252142"/>
                    <a:pt x="492080" y="255629"/>
                    <a:pt x="493242" y="263184"/>
                  </a:cubicBezTo>
                  <a:lnTo>
                    <a:pt x="493242" y="263184"/>
                  </a:lnTo>
                  <a:close/>
                  <a:moveTo>
                    <a:pt x="477555" y="400345"/>
                  </a:moveTo>
                  <a:cubicBezTo>
                    <a:pt x="481622" y="406737"/>
                    <a:pt x="477555" y="416037"/>
                    <a:pt x="470584" y="418361"/>
                  </a:cubicBezTo>
                  <a:cubicBezTo>
                    <a:pt x="460708" y="421848"/>
                    <a:pt x="450831" y="409062"/>
                    <a:pt x="457222" y="400926"/>
                  </a:cubicBezTo>
                  <a:cubicBezTo>
                    <a:pt x="461288" y="392208"/>
                    <a:pt x="473489" y="392208"/>
                    <a:pt x="477555" y="400345"/>
                  </a:cubicBezTo>
                  <a:lnTo>
                    <a:pt x="477555" y="400345"/>
                  </a:lnTo>
                  <a:close/>
                  <a:moveTo>
                    <a:pt x="437469" y="683963"/>
                  </a:moveTo>
                  <a:cubicBezTo>
                    <a:pt x="438630" y="685126"/>
                    <a:pt x="439792" y="686288"/>
                    <a:pt x="440955" y="687450"/>
                  </a:cubicBezTo>
                  <a:cubicBezTo>
                    <a:pt x="440374" y="688032"/>
                    <a:pt x="439792" y="688032"/>
                    <a:pt x="439212" y="688613"/>
                  </a:cubicBezTo>
                  <a:cubicBezTo>
                    <a:pt x="438050" y="689194"/>
                    <a:pt x="436888" y="689194"/>
                    <a:pt x="435726" y="689775"/>
                  </a:cubicBezTo>
                  <a:cubicBezTo>
                    <a:pt x="434564" y="688613"/>
                    <a:pt x="433402" y="687450"/>
                    <a:pt x="432821" y="686869"/>
                  </a:cubicBezTo>
                  <a:cubicBezTo>
                    <a:pt x="433983" y="685707"/>
                    <a:pt x="435726" y="684545"/>
                    <a:pt x="437469" y="683963"/>
                  </a:cubicBezTo>
                  <a:lnTo>
                    <a:pt x="437469" y="683963"/>
                  </a:lnTo>
                  <a:close/>
                  <a:moveTo>
                    <a:pt x="460708" y="543316"/>
                  </a:moveTo>
                  <a:cubicBezTo>
                    <a:pt x="463612" y="548547"/>
                    <a:pt x="458964" y="554359"/>
                    <a:pt x="453736" y="555521"/>
                  </a:cubicBezTo>
                  <a:cubicBezTo>
                    <a:pt x="446183" y="557846"/>
                    <a:pt x="439212" y="546804"/>
                    <a:pt x="445021" y="540992"/>
                  </a:cubicBezTo>
                  <a:cubicBezTo>
                    <a:pt x="449088" y="535180"/>
                    <a:pt x="458384" y="536342"/>
                    <a:pt x="460708" y="543316"/>
                  </a:cubicBezTo>
                  <a:lnTo>
                    <a:pt x="460708" y="543316"/>
                  </a:lnTo>
                  <a:close/>
                  <a:moveTo>
                    <a:pt x="478137" y="313167"/>
                  </a:moveTo>
                  <a:cubicBezTo>
                    <a:pt x="472908" y="314329"/>
                    <a:pt x="470584" y="318978"/>
                    <a:pt x="468260" y="323047"/>
                  </a:cubicBezTo>
                  <a:cubicBezTo>
                    <a:pt x="468841" y="327696"/>
                    <a:pt x="470584" y="332927"/>
                    <a:pt x="475232" y="335252"/>
                  </a:cubicBezTo>
                  <a:cubicBezTo>
                    <a:pt x="481622" y="339320"/>
                    <a:pt x="490918" y="335252"/>
                    <a:pt x="492661" y="327696"/>
                  </a:cubicBezTo>
                  <a:cubicBezTo>
                    <a:pt x="495566" y="319559"/>
                    <a:pt x="486851" y="310261"/>
                    <a:pt x="478137" y="313167"/>
                  </a:cubicBezTo>
                  <a:lnTo>
                    <a:pt x="478137" y="313167"/>
                  </a:lnTo>
                  <a:close/>
                  <a:moveTo>
                    <a:pt x="504861" y="239937"/>
                  </a:moveTo>
                  <a:cubicBezTo>
                    <a:pt x="503118" y="232963"/>
                    <a:pt x="493822" y="229476"/>
                    <a:pt x="488013" y="234125"/>
                  </a:cubicBezTo>
                  <a:cubicBezTo>
                    <a:pt x="481622" y="238193"/>
                    <a:pt x="482784" y="248655"/>
                    <a:pt x="489756" y="251561"/>
                  </a:cubicBezTo>
                  <a:cubicBezTo>
                    <a:pt x="496727" y="256791"/>
                    <a:pt x="507766" y="248655"/>
                    <a:pt x="504861" y="239937"/>
                  </a:cubicBezTo>
                  <a:lnTo>
                    <a:pt x="504861" y="239937"/>
                  </a:lnTo>
                  <a:close/>
                  <a:moveTo>
                    <a:pt x="515318" y="156246"/>
                  </a:moveTo>
                  <a:cubicBezTo>
                    <a:pt x="520547" y="162639"/>
                    <a:pt x="511251" y="172519"/>
                    <a:pt x="504280" y="167870"/>
                  </a:cubicBezTo>
                  <a:cubicBezTo>
                    <a:pt x="499051" y="165545"/>
                    <a:pt x="498470" y="157409"/>
                    <a:pt x="503118" y="153921"/>
                  </a:cubicBezTo>
                  <a:cubicBezTo>
                    <a:pt x="507185" y="151597"/>
                    <a:pt x="512995" y="152759"/>
                    <a:pt x="515318" y="156246"/>
                  </a:cubicBezTo>
                  <a:lnTo>
                    <a:pt x="515318" y="156246"/>
                  </a:lnTo>
                  <a:close/>
                  <a:moveTo>
                    <a:pt x="522871" y="73137"/>
                  </a:moveTo>
                  <a:cubicBezTo>
                    <a:pt x="525195" y="75461"/>
                    <a:pt x="528680" y="77786"/>
                    <a:pt x="526357" y="81273"/>
                  </a:cubicBezTo>
                  <a:cubicBezTo>
                    <a:pt x="524033" y="85922"/>
                    <a:pt x="516480" y="83598"/>
                    <a:pt x="517061" y="78367"/>
                  </a:cubicBezTo>
                  <a:cubicBezTo>
                    <a:pt x="517642" y="75461"/>
                    <a:pt x="521128" y="74299"/>
                    <a:pt x="522871" y="73137"/>
                  </a:cubicBezTo>
                  <a:lnTo>
                    <a:pt x="522871" y="73137"/>
                  </a:lnTo>
                  <a:close/>
                  <a:moveTo>
                    <a:pt x="457222" y="602597"/>
                  </a:moveTo>
                  <a:cubicBezTo>
                    <a:pt x="459546" y="608409"/>
                    <a:pt x="451993" y="614221"/>
                    <a:pt x="446764" y="610153"/>
                  </a:cubicBezTo>
                  <a:cubicBezTo>
                    <a:pt x="442117" y="607828"/>
                    <a:pt x="442697" y="600272"/>
                    <a:pt x="447345" y="598529"/>
                  </a:cubicBezTo>
                  <a:cubicBezTo>
                    <a:pt x="451412" y="596785"/>
                    <a:pt x="456641" y="599110"/>
                    <a:pt x="457222" y="602597"/>
                  </a:cubicBezTo>
                  <a:lnTo>
                    <a:pt x="457222" y="602597"/>
                  </a:lnTo>
                  <a:close/>
                  <a:moveTo>
                    <a:pt x="476975" y="463113"/>
                  </a:moveTo>
                  <a:cubicBezTo>
                    <a:pt x="475813" y="454976"/>
                    <a:pt x="465936" y="450326"/>
                    <a:pt x="459546" y="455557"/>
                  </a:cubicBezTo>
                  <a:cubicBezTo>
                    <a:pt x="453155" y="459626"/>
                    <a:pt x="453736" y="470087"/>
                    <a:pt x="460126" y="473574"/>
                  </a:cubicBezTo>
                  <a:cubicBezTo>
                    <a:pt x="467679" y="479386"/>
                    <a:pt x="478717" y="471830"/>
                    <a:pt x="476975" y="463113"/>
                  </a:cubicBezTo>
                  <a:lnTo>
                    <a:pt x="476975" y="463113"/>
                  </a:lnTo>
                  <a:close/>
                  <a:moveTo>
                    <a:pt x="490918" y="378841"/>
                  </a:moveTo>
                  <a:cubicBezTo>
                    <a:pt x="494984" y="388139"/>
                    <a:pt x="483365" y="398601"/>
                    <a:pt x="474651" y="393370"/>
                  </a:cubicBezTo>
                  <a:cubicBezTo>
                    <a:pt x="467098" y="389883"/>
                    <a:pt x="465355" y="378260"/>
                    <a:pt x="472327" y="373610"/>
                  </a:cubicBezTo>
                  <a:cubicBezTo>
                    <a:pt x="478137" y="367798"/>
                    <a:pt x="488013" y="371285"/>
                    <a:pt x="490918" y="378841"/>
                  </a:cubicBezTo>
                  <a:lnTo>
                    <a:pt x="490918" y="378841"/>
                  </a:lnTo>
                  <a:close/>
                  <a:moveTo>
                    <a:pt x="453155" y="661878"/>
                  </a:moveTo>
                  <a:cubicBezTo>
                    <a:pt x="455479" y="665365"/>
                    <a:pt x="450831" y="670015"/>
                    <a:pt x="447345" y="667690"/>
                  </a:cubicBezTo>
                  <a:cubicBezTo>
                    <a:pt x="444440" y="666528"/>
                    <a:pt x="445021" y="663622"/>
                    <a:pt x="445602" y="661297"/>
                  </a:cubicBezTo>
                  <a:cubicBezTo>
                    <a:pt x="447926" y="659554"/>
                    <a:pt x="451993" y="659554"/>
                    <a:pt x="453155" y="661878"/>
                  </a:cubicBezTo>
                  <a:lnTo>
                    <a:pt x="453155" y="661878"/>
                  </a:lnTo>
                  <a:close/>
                  <a:moveTo>
                    <a:pt x="473489" y="518906"/>
                  </a:moveTo>
                  <a:cubicBezTo>
                    <a:pt x="470584" y="511932"/>
                    <a:pt x="460126" y="511932"/>
                    <a:pt x="456641" y="518325"/>
                  </a:cubicBezTo>
                  <a:cubicBezTo>
                    <a:pt x="452574" y="524718"/>
                    <a:pt x="458964" y="534598"/>
                    <a:pt x="466517" y="532274"/>
                  </a:cubicBezTo>
                  <a:cubicBezTo>
                    <a:pt x="472327" y="531693"/>
                    <a:pt x="476393" y="524137"/>
                    <a:pt x="473489" y="518906"/>
                  </a:cubicBezTo>
                  <a:lnTo>
                    <a:pt x="473489" y="518906"/>
                  </a:lnTo>
                  <a:close/>
                  <a:moveTo>
                    <a:pt x="498470" y="291082"/>
                  </a:moveTo>
                  <a:cubicBezTo>
                    <a:pt x="490918" y="285851"/>
                    <a:pt x="478717" y="295150"/>
                    <a:pt x="482203" y="303867"/>
                  </a:cubicBezTo>
                  <a:cubicBezTo>
                    <a:pt x="483365" y="308517"/>
                    <a:pt x="488013" y="310842"/>
                    <a:pt x="491499" y="313167"/>
                  </a:cubicBezTo>
                  <a:cubicBezTo>
                    <a:pt x="496146" y="312004"/>
                    <a:pt x="501375" y="310842"/>
                    <a:pt x="503699" y="306773"/>
                  </a:cubicBezTo>
                  <a:cubicBezTo>
                    <a:pt x="507185" y="301543"/>
                    <a:pt x="503699" y="293987"/>
                    <a:pt x="498470" y="291082"/>
                  </a:cubicBezTo>
                  <a:lnTo>
                    <a:pt x="498470" y="291082"/>
                  </a:lnTo>
                  <a:close/>
                  <a:moveTo>
                    <a:pt x="526938" y="134742"/>
                  </a:moveTo>
                  <a:cubicBezTo>
                    <a:pt x="529842" y="139392"/>
                    <a:pt x="525195" y="144622"/>
                    <a:pt x="520547" y="145204"/>
                  </a:cubicBezTo>
                  <a:cubicBezTo>
                    <a:pt x="514156" y="145204"/>
                    <a:pt x="510671" y="135905"/>
                    <a:pt x="516480" y="132417"/>
                  </a:cubicBezTo>
                  <a:cubicBezTo>
                    <a:pt x="519385" y="128930"/>
                    <a:pt x="525195" y="130674"/>
                    <a:pt x="526938" y="134742"/>
                  </a:cubicBezTo>
                  <a:lnTo>
                    <a:pt x="526938" y="134742"/>
                  </a:lnTo>
                  <a:close/>
                  <a:moveTo>
                    <a:pt x="536814" y="53376"/>
                  </a:moveTo>
                  <a:cubicBezTo>
                    <a:pt x="539719" y="56282"/>
                    <a:pt x="536233" y="59188"/>
                    <a:pt x="533328" y="59769"/>
                  </a:cubicBezTo>
                  <a:cubicBezTo>
                    <a:pt x="532166" y="58607"/>
                    <a:pt x="530424" y="56282"/>
                    <a:pt x="529842" y="55120"/>
                  </a:cubicBezTo>
                  <a:cubicBezTo>
                    <a:pt x="531585" y="54539"/>
                    <a:pt x="534490" y="50470"/>
                    <a:pt x="536814" y="53376"/>
                  </a:cubicBezTo>
                  <a:lnTo>
                    <a:pt x="536814" y="53376"/>
                  </a:lnTo>
                  <a:close/>
                  <a:moveTo>
                    <a:pt x="517061" y="217852"/>
                  </a:moveTo>
                  <a:cubicBezTo>
                    <a:pt x="518223" y="224245"/>
                    <a:pt x="511833" y="230638"/>
                    <a:pt x="505442" y="228895"/>
                  </a:cubicBezTo>
                  <a:cubicBezTo>
                    <a:pt x="497889" y="227732"/>
                    <a:pt x="494984" y="216689"/>
                    <a:pt x="501375" y="212040"/>
                  </a:cubicBezTo>
                  <a:cubicBezTo>
                    <a:pt x="506023" y="206810"/>
                    <a:pt x="515899" y="210878"/>
                    <a:pt x="517061" y="217852"/>
                  </a:cubicBezTo>
                  <a:lnTo>
                    <a:pt x="517061" y="217852"/>
                  </a:lnTo>
                  <a:close/>
                  <a:moveTo>
                    <a:pt x="469422" y="578187"/>
                  </a:moveTo>
                  <a:cubicBezTo>
                    <a:pt x="467098" y="574119"/>
                    <a:pt x="461288" y="573538"/>
                    <a:pt x="457803" y="577025"/>
                  </a:cubicBezTo>
                  <a:cubicBezTo>
                    <a:pt x="451412" y="581675"/>
                    <a:pt x="458384" y="592717"/>
                    <a:pt x="465355" y="589811"/>
                  </a:cubicBezTo>
                  <a:cubicBezTo>
                    <a:pt x="470003" y="588068"/>
                    <a:pt x="471746" y="582256"/>
                    <a:pt x="469422" y="578187"/>
                  </a:cubicBezTo>
                  <a:lnTo>
                    <a:pt x="469422" y="578187"/>
                  </a:lnTo>
                  <a:close/>
                  <a:moveTo>
                    <a:pt x="488013" y="436378"/>
                  </a:moveTo>
                  <a:cubicBezTo>
                    <a:pt x="491499" y="443352"/>
                    <a:pt x="486270" y="452070"/>
                    <a:pt x="478717" y="452651"/>
                  </a:cubicBezTo>
                  <a:cubicBezTo>
                    <a:pt x="470003" y="453814"/>
                    <a:pt x="463612" y="442771"/>
                    <a:pt x="468841" y="435216"/>
                  </a:cubicBezTo>
                  <a:cubicBezTo>
                    <a:pt x="472908" y="427660"/>
                    <a:pt x="485108" y="428822"/>
                    <a:pt x="488013" y="436378"/>
                  </a:cubicBezTo>
                  <a:lnTo>
                    <a:pt x="488013" y="436378"/>
                  </a:lnTo>
                  <a:close/>
                  <a:moveTo>
                    <a:pt x="503118" y="356174"/>
                  </a:moveTo>
                  <a:cubicBezTo>
                    <a:pt x="506023" y="364311"/>
                    <a:pt x="497308" y="373610"/>
                    <a:pt x="488594" y="370704"/>
                  </a:cubicBezTo>
                  <a:cubicBezTo>
                    <a:pt x="479879" y="368960"/>
                    <a:pt x="476975" y="356174"/>
                    <a:pt x="483946" y="350944"/>
                  </a:cubicBezTo>
                  <a:cubicBezTo>
                    <a:pt x="490337" y="345132"/>
                    <a:pt x="500794" y="348619"/>
                    <a:pt x="503118" y="356174"/>
                  </a:cubicBezTo>
                  <a:lnTo>
                    <a:pt x="503118" y="356174"/>
                  </a:lnTo>
                  <a:close/>
                  <a:moveTo>
                    <a:pt x="538557" y="111495"/>
                  </a:moveTo>
                  <a:cubicBezTo>
                    <a:pt x="542624" y="117888"/>
                    <a:pt x="531585" y="124281"/>
                    <a:pt x="528100" y="117307"/>
                  </a:cubicBezTo>
                  <a:cubicBezTo>
                    <a:pt x="523452" y="110914"/>
                    <a:pt x="535071" y="103939"/>
                    <a:pt x="538557" y="111495"/>
                  </a:cubicBezTo>
                  <a:lnTo>
                    <a:pt x="538557" y="111495"/>
                  </a:lnTo>
                  <a:close/>
                  <a:moveTo>
                    <a:pt x="486270" y="496240"/>
                  </a:moveTo>
                  <a:cubicBezTo>
                    <a:pt x="489175" y="503215"/>
                    <a:pt x="482784" y="511351"/>
                    <a:pt x="475232" y="509608"/>
                  </a:cubicBezTo>
                  <a:cubicBezTo>
                    <a:pt x="468260" y="509026"/>
                    <a:pt x="464193" y="499727"/>
                    <a:pt x="468841" y="493915"/>
                  </a:cubicBezTo>
                  <a:cubicBezTo>
                    <a:pt x="472908" y="487522"/>
                    <a:pt x="483365" y="489266"/>
                    <a:pt x="486270" y="496240"/>
                  </a:cubicBezTo>
                  <a:lnTo>
                    <a:pt x="486270" y="496240"/>
                  </a:lnTo>
                  <a:close/>
                  <a:moveTo>
                    <a:pt x="507185" y="266672"/>
                  </a:moveTo>
                  <a:cubicBezTo>
                    <a:pt x="503118" y="267834"/>
                    <a:pt x="498470" y="268415"/>
                    <a:pt x="496146" y="273065"/>
                  </a:cubicBezTo>
                  <a:cubicBezTo>
                    <a:pt x="490918" y="280620"/>
                    <a:pt x="500213" y="292825"/>
                    <a:pt x="508928" y="288757"/>
                  </a:cubicBezTo>
                  <a:cubicBezTo>
                    <a:pt x="513575" y="287594"/>
                    <a:pt x="515318" y="282945"/>
                    <a:pt x="517061" y="279458"/>
                  </a:cubicBezTo>
                  <a:cubicBezTo>
                    <a:pt x="516480" y="273065"/>
                    <a:pt x="512995" y="268415"/>
                    <a:pt x="507185" y="266672"/>
                  </a:cubicBezTo>
                  <a:lnTo>
                    <a:pt x="507185" y="266672"/>
                  </a:lnTo>
                  <a:close/>
                  <a:moveTo>
                    <a:pt x="528100" y="194604"/>
                  </a:moveTo>
                  <a:cubicBezTo>
                    <a:pt x="526938" y="189374"/>
                    <a:pt x="520547" y="184724"/>
                    <a:pt x="515899" y="188211"/>
                  </a:cubicBezTo>
                  <a:cubicBezTo>
                    <a:pt x="510090" y="190536"/>
                    <a:pt x="508928" y="198673"/>
                    <a:pt x="513575" y="202741"/>
                  </a:cubicBezTo>
                  <a:cubicBezTo>
                    <a:pt x="518804" y="208553"/>
                    <a:pt x="529842" y="202741"/>
                    <a:pt x="528100" y="194604"/>
                  </a:cubicBezTo>
                  <a:lnTo>
                    <a:pt x="528100" y="194604"/>
                  </a:lnTo>
                  <a:close/>
                  <a:moveTo>
                    <a:pt x="466517" y="640374"/>
                  </a:moveTo>
                  <a:cubicBezTo>
                    <a:pt x="467098" y="644443"/>
                    <a:pt x="461288" y="647930"/>
                    <a:pt x="458384" y="645024"/>
                  </a:cubicBezTo>
                  <a:cubicBezTo>
                    <a:pt x="454898" y="643280"/>
                    <a:pt x="455479" y="636887"/>
                    <a:pt x="459546" y="635725"/>
                  </a:cubicBezTo>
                  <a:cubicBezTo>
                    <a:pt x="462450" y="634563"/>
                    <a:pt x="466517" y="636887"/>
                    <a:pt x="466517" y="640374"/>
                  </a:cubicBezTo>
                  <a:lnTo>
                    <a:pt x="466517" y="640374"/>
                  </a:lnTo>
                  <a:close/>
                  <a:moveTo>
                    <a:pt x="501375" y="415455"/>
                  </a:moveTo>
                  <a:cubicBezTo>
                    <a:pt x="504280" y="424754"/>
                    <a:pt x="492661" y="433472"/>
                    <a:pt x="484527" y="427660"/>
                  </a:cubicBezTo>
                  <a:cubicBezTo>
                    <a:pt x="476975" y="424173"/>
                    <a:pt x="477555" y="411968"/>
                    <a:pt x="484527" y="408481"/>
                  </a:cubicBezTo>
                  <a:cubicBezTo>
                    <a:pt x="490918" y="404413"/>
                    <a:pt x="500213" y="408481"/>
                    <a:pt x="501375" y="415455"/>
                  </a:cubicBezTo>
                  <a:lnTo>
                    <a:pt x="501375" y="415455"/>
                  </a:lnTo>
                  <a:close/>
                  <a:moveTo>
                    <a:pt x="482203" y="554359"/>
                  </a:moveTo>
                  <a:cubicBezTo>
                    <a:pt x="485108" y="559008"/>
                    <a:pt x="482784" y="565983"/>
                    <a:pt x="477555" y="566564"/>
                  </a:cubicBezTo>
                  <a:cubicBezTo>
                    <a:pt x="471746" y="568889"/>
                    <a:pt x="465355" y="561914"/>
                    <a:pt x="467679" y="556102"/>
                  </a:cubicBezTo>
                  <a:cubicBezTo>
                    <a:pt x="468841" y="549710"/>
                    <a:pt x="478717" y="549128"/>
                    <a:pt x="482203" y="554359"/>
                  </a:cubicBezTo>
                  <a:lnTo>
                    <a:pt x="482203" y="554359"/>
                  </a:lnTo>
                  <a:close/>
                  <a:moveTo>
                    <a:pt x="514156" y="331765"/>
                  </a:moveTo>
                  <a:cubicBezTo>
                    <a:pt x="517642" y="338739"/>
                    <a:pt x="512413" y="347456"/>
                    <a:pt x="504861" y="348038"/>
                  </a:cubicBezTo>
                  <a:cubicBezTo>
                    <a:pt x="495566" y="349200"/>
                    <a:pt x="488594" y="337576"/>
                    <a:pt x="494404" y="330021"/>
                  </a:cubicBezTo>
                  <a:cubicBezTo>
                    <a:pt x="499051" y="323047"/>
                    <a:pt x="510671" y="323628"/>
                    <a:pt x="514156" y="331765"/>
                  </a:cubicBezTo>
                  <a:lnTo>
                    <a:pt x="514156" y="331765"/>
                  </a:lnTo>
                  <a:close/>
                  <a:moveTo>
                    <a:pt x="522871" y="245749"/>
                  </a:moveTo>
                  <a:cubicBezTo>
                    <a:pt x="528100" y="248655"/>
                    <a:pt x="529842" y="256210"/>
                    <a:pt x="525776" y="260278"/>
                  </a:cubicBezTo>
                  <a:cubicBezTo>
                    <a:pt x="523452" y="263184"/>
                    <a:pt x="519385" y="263766"/>
                    <a:pt x="516480" y="264928"/>
                  </a:cubicBezTo>
                  <a:cubicBezTo>
                    <a:pt x="512995" y="263184"/>
                    <a:pt x="508347" y="260278"/>
                    <a:pt x="507766" y="255629"/>
                  </a:cubicBezTo>
                  <a:cubicBezTo>
                    <a:pt x="506023" y="248655"/>
                    <a:pt x="516480" y="241099"/>
                    <a:pt x="522871" y="245749"/>
                  </a:cubicBezTo>
                  <a:lnTo>
                    <a:pt x="522871" y="245749"/>
                  </a:lnTo>
                  <a:close/>
                  <a:moveTo>
                    <a:pt x="532747" y="164964"/>
                  </a:moveTo>
                  <a:cubicBezTo>
                    <a:pt x="536233" y="164964"/>
                    <a:pt x="537976" y="168451"/>
                    <a:pt x="540300" y="171357"/>
                  </a:cubicBezTo>
                  <a:cubicBezTo>
                    <a:pt x="540300" y="173100"/>
                    <a:pt x="539719" y="176006"/>
                    <a:pt x="539138" y="177169"/>
                  </a:cubicBezTo>
                  <a:cubicBezTo>
                    <a:pt x="535652" y="181237"/>
                    <a:pt x="528680" y="182400"/>
                    <a:pt x="525195" y="177169"/>
                  </a:cubicBezTo>
                  <a:cubicBezTo>
                    <a:pt x="521128" y="171938"/>
                    <a:pt x="526357" y="164383"/>
                    <a:pt x="532747" y="164964"/>
                  </a:cubicBezTo>
                  <a:lnTo>
                    <a:pt x="532747" y="164964"/>
                  </a:lnTo>
                  <a:close/>
                  <a:moveTo>
                    <a:pt x="546109" y="85341"/>
                  </a:moveTo>
                  <a:cubicBezTo>
                    <a:pt x="547853" y="87085"/>
                    <a:pt x="552500" y="89991"/>
                    <a:pt x="549596" y="93478"/>
                  </a:cubicBezTo>
                  <a:cubicBezTo>
                    <a:pt x="547853" y="96965"/>
                    <a:pt x="542624" y="96384"/>
                    <a:pt x="541462" y="92897"/>
                  </a:cubicBezTo>
                  <a:cubicBezTo>
                    <a:pt x="539138" y="89410"/>
                    <a:pt x="543786" y="87666"/>
                    <a:pt x="546109" y="85341"/>
                  </a:cubicBezTo>
                  <a:lnTo>
                    <a:pt x="546109" y="85341"/>
                  </a:lnTo>
                  <a:close/>
                  <a:moveTo>
                    <a:pt x="479298" y="614802"/>
                  </a:moveTo>
                  <a:cubicBezTo>
                    <a:pt x="483365" y="621195"/>
                    <a:pt x="472327" y="627588"/>
                    <a:pt x="468841" y="620614"/>
                  </a:cubicBezTo>
                  <a:cubicBezTo>
                    <a:pt x="464193" y="614221"/>
                    <a:pt x="476393" y="607247"/>
                    <a:pt x="479298" y="614802"/>
                  </a:cubicBezTo>
                  <a:lnTo>
                    <a:pt x="479298" y="614802"/>
                  </a:lnTo>
                  <a:close/>
                  <a:moveTo>
                    <a:pt x="499051" y="473574"/>
                  </a:moveTo>
                  <a:cubicBezTo>
                    <a:pt x="501956" y="479967"/>
                    <a:pt x="496146" y="487522"/>
                    <a:pt x="489756" y="487522"/>
                  </a:cubicBezTo>
                  <a:cubicBezTo>
                    <a:pt x="481041" y="488104"/>
                    <a:pt x="475232" y="475899"/>
                    <a:pt x="482203" y="470087"/>
                  </a:cubicBezTo>
                  <a:cubicBezTo>
                    <a:pt x="486851" y="464856"/>
                    <a:pt x="496146" y="467181"/>
                    <a:pt x="499051" y="473574"/>
                  </a:cubicBezTo>
                  <a:lnTo>
                    <a:pt x="499051" y="473574"/>
                  </a:lnTo>
                  <a:close/>
                  <a:moveTo>
                    <a:pt x="513575" y="392789"/>
                  </a:moveTo>
                  <a:cubicBezTo>
                    <a:pt x="512413" y="385815"/>
                    <a:pt x="503118" y="381746"/>
                    <a:pt x="497308" y="385815"/>
                  </a:cubicBezTo>
                  <a:cubicBezTo>
                    <a:pt x="489756" y="389302"/>
                    <a:pt x="489756" y="402088"/>
                    <a:pt x="497889" y="405575"/>
                  </a:cubicBezTo>
                  <a:cubicBezTo>
                    <a:pt x="505442" y="410225"/>
                    <a:pt x="516480" y="402088"/>
                    <a:pt x="513575" y="392789"/>
                  </a:cubicBezTo>
                  <a:lnTo>
                    <a:pt x="513575" y="392789"/>
                  </a:lnTo>
                  <a:close/>
                  <a:moveTo>
                    <a:pt x="475232" y="674665"/>
                  </a:moveTo>
                  <a:cubicBezTo>
                    <a:pt x="475813" y="675246"/>
                    <a:pt x="475813" y="676408"/>
                    <a:pt x="475232" y="676989"/>
                  </a:cubicBezTo>
                  <a:cubicBezTo>
                    <a:pt x="473489" y="677571"/>
                    <a:pt x="472327" y="678152"/>
                    <a:pt x="470584" y="678733"/>
                  </a:cubicBezTo>
                  <a:cubicBezTo>
                    <a:pt x="470003" y="678152"/>
                    <a:pt x="470003" y="678152"/>
                    <a:pt x="469422" y="676989"/>
                  </a:cubicBezTo>
                  <a:cubicBezTo>
                    <a:pt x="468260" y="674083"/>
                    <a:pt x="474070" y="670596"/>
                    <a:pt x="475232" y="674665"/>
                  </a:cubicBezTo>
                  <a:lnTo>
                    <a:pt x="475232" y="674665"/>
                  </a:lnTo>
                  <a:close/>
                  <a:moveTo>
                    <a:pt x="495566" y="531111"/>
                  </a:moveTo>
                  <a:cubicBezTo>
                    <a:pt x="499051" y="536923"/>
                    <a:pt x="494404" y="545060"/>
                    <a:pt x="487432" y="543898"/>
                  </a:cubicBezTo>
                  <a:cubicBezTo>
                    <a:pt x="481622" y="543898"/>
                    <a:pt x="477555" y="536923"/>
                    <a:pt x="479879" y="531693"/>
                  </a:cubicBezTo>
                  <a:cubicBezTo>
                    <a:pt x="482203" y="525881"/>
                    <a:pt x="492080" y="525300"/>
                    <a:pt x="495566" y="531111"/>
                  </a:cubicBezTo>
                  <a:lnTo>
                    <a:pt x="495566" y="531111"/>
                  </a:lnTo>
                  <a:close/>
                  <a:moveTo>
                    <a:pt x="526938" y="310842"/>
                  </a:moveTo>
                  <a:cubicBezTo>
                    <a:pt x="530424" y="320141"/>
                    <a:pt x="517061" y="328859"/>
                    <a:pt x="510090" y="321884"/>
                  </a:cubicBezTo>
                  <a:cubicBezTo>
                    <a:pt x="503118" y="317235"/>
                    <a:pt x="504861" y="306192"/>
                    <a:pt x="512413" y="303286"/>
                  </a:cubicBezTo>
                  <a:cubicBezTo>
                    <a:pt x="518223" y="299799"/>
                    <a:pt x="525776" y="304449"/>
                    <a:pt x="526938" y="310842"/>
                  </a:cubicBezTo>
                  <a:lnTo>
                    <a:pt x="526938" y="310842"/>
                  </a:lnTo>
                  <a:close/>
                  <a:moveTo>
                    <a:pt x="550176" y="147528"/>
                  </a:moveTo>
                  <a:cubicBezTo>
                    <a:pt x="550176" y="150434"/>
                    <a:pt x="550176" y="155084"/>
                    <a:pt x="546691" y="156246"/>
                  </a:cubicBezTo>
                  <a:cubicBezTo>
                    <a:pt x="541462" y="159152"/>
                    <a:pt x="534490" y="153340"/>
                    <a:pt x="537395" y="147528"/>
                  </a:cubicBezTo>
                  <a:cubicBezTo>
                    <a:pt x="539138" y="141135"/>
                    <a:pt x="547853" y="142298"/>
                    <a:pt x="550176" y="147528"/>
                  </a:cubicBezTo>
                  <a:lnTo>
                    <a:pt x="550176" y="147528"/>
                  </a:lnTo>
                  <a:close/>
                  <a:moveTo>
                    <a:pt x="560634" y="68487"/>
                  </a:moveTo>
                  <a:cubicBezTo>
                    <a:pt x="560053" y="71393"/>
                    <a:pt x="555986" y="73137"/>
                    <a:pt x="554824" y="69068"/>
                  </a:cubicBezTo>
                  <a:cubicBezTo>
                    <a:pt x="553662" y="67325"/>
                    <a:pt x="554824" y="65581"/>
                    <a:pt x="556567" y="65000"/>
                  </a:cubicBezTo>
                  <a:cubicBezTo>
                    <a:pt x="557729" y="66162"/>
                    <a:pt x="559472" y="67325"/>
                    <a:pt x="560634" y="68487"/>
                  </a:cubicBezTo>
                  <a:lnTo>
                    <a:pt x="560634" y="68487"/>
                  </a:lnTo>
                  <a:close/>
                  <a:moveTo>
                    <a:pt x="539719" y="230057"/>
                  </a:moveTo>
                  <a:cubicBezTo>
                    <a:pt x="539138" y="223083"/>
                    <a:pt x="529842" y="219595"/>
                    <a:pt x="524614" y="223664"/>
                  </a:cubicBezTo>
                  <a:cubicBezTo>
                    <a:pt x="519385" y="227732"/>
                    <a:pt x="520547" y="236450"/>
                    <a:pt x="526357" y="239356"/>
                  </a:cubicBezTo>
                  <a:cubicBezTo>
                    <a:pt x="532166" y="243424"/>
                    <a:pt x="540881" y="237612"/>
                    <a:pt x="539719" y="230057"/>
                  </a:cubicBezTo>
                  <a:lnTo>
                    <a:pt x="539719" y="230057"/>
                  </a:lnTo>
                  <a:close/>
                  <a:moveTo>
                    <a:pt x="511251" y="450908"/>
                  </a:moveTo>
                  <a:cubicBezTo>
                    <a:pt x="508928" y="444515"/>
                    <a:pt x="500213" y="441609"/>
                    <a:pt x="494984" y="445677"/>
                  </a:cubicBezTo>
                  <a:cubicBezTo>
                    <a:pt x="488013" y="450326"/>
                    <a:pt x="490337" y="462532"/>
                    <a:pt x="498470" y="463694"/>
                  </a:cubicBezTo>
                  <a:cubicBezTo>
                    <a:pt x="506023" y="466600"/>
                    <a:pt x="514156" y="458463"/>
                    <a:pt x="511251" y="450908"/>
                  </a:cubicBezTo>
                  <a:lnTo>
                    <a:pt x="511251" y="450908"/>
                  </a:lnTo>
                  <a:close/>
                  <a:moveTo>
                    <a:pt x="492661" y="592717"/>
                  </a:moveTo>
                  <a:cubicBezTo>
                    <a:pt x="494404" y="600854"/>
                    <a:pt x="481041" y="603760"/>
                    <a:pt x="479298" y="595623"/>
                  </a:cubicBezTo>
                  <a:cubicBezTo>
                    <a:pt x="477555" y="587487"/>
                    <a:pt x="490918" y="584581"/>
                    <a:pt x="492661" y="592717"/>
                  </a:cubicBezTo>
                  <a:lnTo>
                    <a:pt x="492661" y="592717"/>
                  </a:lnTo>
                  <a:close/>
                  <a:moveTo>
                    <a:pt x="525776" y="370123"/>
                  </a:moveTo>
                  <a:cubicBezTo>
                    <a:pt x="524614" y="363148"/>
                    <a:pt x="515899" y="358499"/>
                    <a:pt x="509509" y="362567"/>
                  </a:cubicBezTo>
                  <a:cubicBezTo>
                    <a:pt x="502537" y="366054"/>
                    <a:pt x="501956" y="377097"/>
                    <a:pt x="508928" y="381165"/>
                  </a:cubicBezTo>
                  <a:cubicBezTo>
                    <a:pt x="516480" y="386977"/>
                    <a:pt x="528100" y="379422"/>
                    <a:pt x="525776" y="370123"/>
                  </a:cubicBezTo>
                  <a:lnTo>
                    <a:pt x="525776" y="370123"/>
                  </a:lnTo>
                  <a:close/>
                  <a:moveTo>
                    <a:pt x="482784" y="649092"/>
                  </a:moveTo>
                  <a:cubicBezTo>
                    <a:pt x="486270" y="645605"/>
                    <a:pt x="488594" y="650836"/>
                    <a:pt x="490337" y="653161"/>
                  </a:cubicBezTo>
                  <a:cubicBezTo>
                    <a:pt x="488594" y="654904"/>
                    <a:pt x="486270" y="656067"/>
                    <a:pt x="484527" y="657810"/>
                  </a:cubicBezTo>
                  <a:cubicBezTo>
                    <a:pt x="482203" y="655485"/>
                    <a:pt x="478137" y="651417"/>
                    <a:pt x="482784" y="649092"/>
                  </a:cubicBezTo>
                  <a:lnTo>
                    <a:pt x="482784" y="649092"/>
                  </a:lnTo>
                  <a:close/>
                  <a:moveTo>
                    <a:pt x="508928" y="510189"/>
                  </a:moveTo>
                  <a:cubicBezTo>
                    <a:pt x="511833" y="517163"/>
                    <a:pt x="501956" y="524718"/>
                    <a:pt x="495566" y="520069"/>
                  </a:cubicBezTo>
                  <a:cubicBezTo>
                    <a:pt x="490918" y="517744"/>
                    <a:pt x="489175" y="510189"/>
                    <a:pt x="493242" y="506702"/>
                  </a:cubicBezTo>
                  <a:cubicBezTo>
                    <a:pt x="497308" y="500890"/>
                    <a:pt x="507185" y="503215"/>
                    <a:pt x="508928" y="510189"/>
                  </a:cubicBezTo>
                  <a:lnTo>
                    <a:pt x="508928" y="510189"/>
                  </a:lnTo>
                  <a:close/>
                  <a:moveTo>
                    <a:pt x="524614" y="281201"/>
                  </a:moveTo>
                  <a:cubicBezTo>
                    <a:pt x="532166" y="277133"/>
                    <a:pt x="538557" y="284688"/>
                    <a:pt x="539719" y="291663"/>
                  </a:cubicBezTo>
                  <a:cubicBezTo>
                    <a:pt x="537395" y="298056"/>
                    <a:pt x="530424" y="303867"/>
                    <a:pt x="524033" y="299799"/>
                  </a:cubicBezTo>
                  <a:cubicBezTo>
                    <a:pt x="516480" y="296312"/>
                    <a:pt x="517061" y="284107"/>
                    <a:pt x="524614" y="281201"/>
                  </a:cubicBezTo>
                  <a:lnTo>
                    <a:pt x="524614" y="281201"/>
                  </a:lnTo>
                  <a:close/>
                  <a:moveTo>
                    <a:pt x="538557" y="200998"/>
                  </a:moveTo>
                  <a:cubicBezTo>
                    <a:pt x="544948" y="196929"/>
                    <a:pt x="550758" y="203322"/>
                    <a:pt x="551919" y="209134"/>
                  </a:cubicBezTo>
                  <a:cubicBezTo>
                    <a:pt x="550176" y="213783"/>
                    <a:pt x="544948" y="219014"/>
                    <a:pt x="539138" y="216108"/>
                  </a:cubicBezTo>
                  <a:cubicBezTo>
                    <a:pt x="532747" y="213202"/>
                    <a:pt x="531585" y="203904"/>
                    <a:pt x="538557" y="200998"/>
                  </a:cubicBezTo>
                  <a:lnTo>
                    <a:pt x="538557" y="200998"/>
                  </a:lnTo>
                  <a:close/>
                  <a:moveTo>
                    <a:pt x="561796" y="124862"/>
                  </a:moveTo>
                  <a:cubicBezTo>
                    <a:pt x="563539" y="129511"/>
                    <a:pt x="557148" y="134161"/>
                    <a:pt x="553081" y="131255"/>
                  </a:cubicBezTo>
                  <a:cubicBezTo>
                    <a:pt x="549596" y="129511"/>
                    <a:pt x="549596" y="124281"/>
                    <a:pt x="552500" y="121956"/>
                  </a:cubicBezTo>
                  <a:cubicBezTo>
                    <a:pt x="555405" y="119632"/>
                    <a:pt x="560634" y="121375"/>
                    <a:pt x="561796" y="124862"/>
                  </a:cubicBezTo>
                  <a:lnTo>
                    <a:pt x="561796" y="124862"/>
                  </a:lnTo>
                  <a:close/>
                  <a:moveTo>
                    <a:pt x="510671" y="420686"/>
                  </a:moveTo>
                  <a:cubicBezTo>
                    <a:pt x="502537" y="423011"/>
                    <a:pt x="500794" y="435216"/>
                    <a:pt x="508347" y="439284"/>
                  </a:cubicBezTo>
                  <a:cubicBezTo>
                    <a:pt x="513575" y="443352"/>
                    <a:pt x="519966" y="439865"/>
                    <a:pt x="524033" y="435216"/>
                  </a:cubicBezTo>
                  <a:cubicBezTo>
                    <a:pt x="526938" y="427660"/>
                    <a:pt x="519385" y="417780"/>
                    <a:pt x="510671" y="420686"/>
                  </a:cubicBezTo>
                  <a:lnTo>
                    <a:pt x="510671" y="420686"/>
                  </a:lnTo>
                  <a:close/>
                  <a:moveTo>
                    <a:pt x="499632" y="563077"/>
                  </a:moveTo>
                  <a:cubicBezTo>
                    <a:pt x="503118" y="565401"/>
                    <a:pt x="505442" y="568307"/>
                    <a:pt x="506604" y="571795"/>
                  </a:cubicBezTo>
                  <a:cubicBezTo>
                    <a:pt x="504280" y="575282"/>
                    <a:pt x="501956" y="579350"/>
                    <a:pt x="497308" y="578769"/>
                  </a:cubicBezTo>
                  <a:cubicBezTo>
                    <a:pt x="493242" y="577606"/>
                    <a:pt x="489756" y="572376"/>
                    <a:pt x="491499" y="568307"/>
                  </a:cubicBezTo>
                  <a:cubicBezTo>
                    <a:pt x="493242" y="564820"/>
                    <a:pt x="496727" y="564239"/>
                    <a:pt x="499632" y="563077"/>
                  </a:cubicBezTo>
                  <a:lnTo>
                    <a:pt x="499632" y="563077"/>
                  </a:lnTo>
                  <a:close/>
                  <a:moveTo>
                    <a:pt x="537395" y="345713"/>
                  </a:moveTo>
                  <a:cubicBezTo>
                    <a:pt x="535071" y="339320"/>
                    <a:pt x="527519" y="335833"/>
                    <a:pt x="521709" y="339901"/>
                  </a:cubicBezTo>
                  <a:cubicBezTo>
                    <a:pt x="514156" y="343388"/>
                    <a:pt x="514737" y="355593"/>
                    <a:pt x="522290" y="358499"/>
                  </a:cubicBezTo>
                  <a:cubicBezTo>
                    <a:pt x="530424" y="362567"/>
                    <a:pt x="540300" y="354431"/>
                    <a:pt x="537395" y="345713"/>
                  </a:cubicBezTo>
                  <a:lnTo>
                    <a:pt x="537395" y="345713"/>
                  </a:lnTo>
                  <a:close/>
                  <a:moveTo>
                    <a:pt x="550176" y="264928"/>
                  </a:moveTo>
                  <a:cubicBezTo>
                    <a:pt x="548434" y="259116"/>
                    <a:pt x="541462" y="255048"/>
                    <a:pt x="536233" y="259116"/>
                  </a:cubicBezTo>
                  <a:cubicBezTo>
                    <a:pt x="529842" y="262022"/>
                    <a:pt x="529842" y="270740"/>
                    <a:pt x="535071" y="274808"/>
                  </a:cubicBezTo>
                  <a:cubicBezTo>
                    <a:pt x="541462" y="281201"/>
                    <a:pt x="553081" y="273065"/>
                    <a:pt x="550176" y="264928"/>
                  </a:cubicBezTo>
                  <a:lnTo>
                    <a:pt x="550176" y="264928"/>
                  </a:lnTo>
                  <a:close/>
                  <a:moveTo>
                    <a:pt x="561796" y="182981"/>
                  </a:moveTo>
                  <a:cubicBezTo>
                    <a:pt x="564120" y="188211"/>
                    <a:pt x="558891" y="194604"/>
                    <a:pt x="553081" y="192861"/>
                  </a:cubicBezTo>
                  <a:cubicBezTo>
                    <a:pt x="547272" y="191698"/>
                    <a:pt x="544948" y="182981"/>
                    <a:pt x="550176" y="179494"/>
                  </a:cubicBezTo>
                  <a:cubicBezTo>
                    <a:pt x="554243" y="176588"/>
                    <a:pt x="560053" y="178331"/>
                    <a:pt x="561796" y="182981"/>
                  </a:cubicBezTo>
                  <a:lnTo>
                    <a:pt x="561796" y="182981"/>
                  </a:lnTo>
                  <a:close/>
                  <a:moveTo>
                    <a:pt x="572834" y="102196"/>
                  </a:moveTo>
                  <a:cubicBezTo>
                    <a:pt x="572834" y="104520"/>
                    <a:pt x="571672" y="108008"/>
                    <a:pt x="568767" y="107426"/>
                  </a:cubicBezTo>
                  <a:cubicBezTo>
                    <a:pt x="564701" y="108589"/>
                    <a:pt x="562377" y="101615"/>
                    <a:pt x="565863" y="99871"/>
                  </a:cubicBezTo>
                  <a:cubicBezTo>
                    <a:pt x="568187" y="97546"/>
                    <a:pt x="571672" y="99290"/>
                    <a:pt x="572834" y="102196"/>
                  </a:cubicBezTo>
                  <a:lnTo>
                    <a:pt x="572834" y="102196"/>
                  </a:lnTo>
                  <a:close/>
                  <a:moveTo>
                    <a:pt x="521128" y="485779"/>
                  </a:moveTo>
                  <a:cubicBezTo>
                    <a:pt x="519385" y="480548"/>
                    <a:pt x="511833" y="478223"/>
                    <a:pt x="507185" y="481711"/>
                  </a:cubicBezTo>
                  <a:cubicBezTo>
                    <a:pt x="501375" y="485198"/>
                    <a:pt x="501956" y="495078"/>
                    <a:pt x="508347" y="497403"/>
                  </a:cubicBezTo>
                  <a:cubicBezTo>
                    <a:pt x="515899" y="501471"/>
                    <a:pt x="524614" y="493334"/>
                    <a:pt x="521128" y="485779"/>
                  </a:cubicBezTo>
                  <a:lnTo>
                    <a:pt x="521128" y="485779"/>
                  </a:lnTo>
                  <a:close/>
                  <a:moveTo>
                    <a:pt x="502537" y="628170"/>
                  </a:moveTo>
                  <a:cubicBezTo>
                    <a:pt x="501956" y="630494"/>
                    <a:pt x="501956" y="633400"/>
                    <a:pt x="499051" y="633982"/>
                  </a:cubicBezTo>
                  <a:cubicBezTo>
                    <a:pt x="495566" y="635725"/>
                    <a:pt x="490918" y="631076"/>
                    <a:pt x="493242" y="627588"/>
                  </a:cubicBezTo>
                  <a:cubicBezTo>
                    <a:pt x="493822" y="625264"/>
                    <a:pt x="496727" y="625264"/>
                    <a:pt x="498470" y="624101"/>
                  </a:cubicBezTo>
                  <a:cubicBezTo>
                    <a:pt x="499632" y="625264"/>
                    <a:pt x="501375" y="626426"/>
                    <a:pt x="502537" y="628170"/>
                  </a:cubicBezTo>
                  <a:lnTo>
                    <a:pt x="502537" y="628170"/>
                  </a:lnTo>
                  <a:close/>
                  <a:moveTo>
                    <a:pt x="535652" y="403832"/>
                  </a:moveTo>
                  <a:cubicBezTo>
                    <a:pt x="539138" y="410806"/>
                    <a:pt x="531004" y="419524"/>
                    <a:pt x="523452" y="417780"/>
                  </a:cubicBezTo>
                  <a:cubicBezTo>
                    <a:pt x="516480" y="416618"/>
                    <a:pt x="512413" y="407319"/>
                    <a:pt x="517061" y="401507"/>
                  </a:cubicBezTo>
                  <a:cubicBezTo>
                    <a:pt x="521709" y="394533"/>
                    <a:pt x="533328" y="396276"/>
                    <a:pt x="535652" y="403832"/>
                  </a:cubicBezTo>
                  <a:lnTo>
                    <a:pt x="535652" y="403832"/>
                  </a:lnTo>
                  <a:close/>
                  <a:moveTo>
                    <a:pt x="517642" y="543316"/>
                  </a:moveTo>
                  <a:cubicBezTo>
                    <a:pt x="518223" y="545060"/>
                    <a:pt x="518804" y="547385"/>
                    <a:pt x="518804" y="549128"/>
                  </a:cubicBezTo>
                  <a:cubicBezTo>
                    <a:pt x="517642" y="550872"/>
                    <a:pt x="517061" y="552615"/>
                    <a:pt x="515899" y="554359"/>
                  </a:cubicBezTo>
                  <a:cubicBezTo>
                    <a:pt x="510090" y="558427"/>
                    <a:pt x="502537" y="553778"/>
                    <a:pt x="502537" y="546804"/>
                  </a:cubicBezTo>
                  <a:cubicBezTo>
                    <a:pt x="504280" y="539829"/>
                    <a:pt x="512995" y="537504"/>
                    <a:pt x="517642" y="543316"/>
                  </a:cubicBezTo>
                  <a:lnTo>
                    <a:pt x="517642" y="543316"/>
                  </a:lnTo>
                  <a:close/>
                  <a:moveTo>
                    <a:pt x="549596" y="323047"/>
                  </a:moveTo>
                  <a:cubicBezTo>
                    <a:pt x="547853" y="317235"/>
                    <a:pt x="540881" y="313167"/>
                    <a:pt x="535652" y="316654"/>
                  </a:cubicBezTo>
                  <a:cubicBezTo>
                    <a:pt x="528680" y="319559"/>
                    <a:pt x="527519" y="329440"/>
                    <a:pt x="533909" y="334089"/>
                  </a:cubicBezTo>
                  <a:cubicBezTo>
                    <a:pt x="540300" y="340482"/>
                    <a:pt x="553081" y="331765"/>
                    <a:pt x="549596" y="323047"/>
                  </a:cubicBezTo>
                  <a:lnTo>
                    <a:pt x="549596" y="323047"/>
                  </a:lnTo>
                  <a:close/>
                  <a:moveTo>
                    <a:pt x="560634" y="239356"/>
                  </a:moveTo>
                  <a:cubicBezTo>
                    <a:pt x="564701" y="244005"/>
                    <a:pt x="561215" y="251561"/>
                    <a:pt x="555986" y="252723"/>
                  </a:cubicBezTo>
                  <a:cubicBezTo>
                    <a:pt x="549014" y="255048"/>
                    <a:pt x="542043" y="246330"/>
                    <a:pt x="546109" y="239937"/>
                  </a:cubicBezTo>
                  <a:cubicBezTo>
                    <a:pt x="548434" y="234706"/>
                    <a:pt x="557148" y="232963"/>
                    <a:pt x="560634" y="239356"/>
                  </a:cubicBezTo>
                  <a:lnTo>
                    <a:pt x="560634" y="239356"/>
                  </a:lnTo>
                  <a:close/>
                  <a:moveTo>
                    <a:pt x="572253" y="158571"/>
                  </a:moveTo>
                  <a:cubicBezTo>
                    <a:pt x="574577" y="161477"/>
                    <a:pt x="573415" y="167289"/>
                    <a:pt x="569348" y="168451"/>
                  </a:cubicBezTo>
                  <a:cubicBezTo>
                    <a:pt x="565282" y="170776"/>
                    <a:pt x="559472" y="166126"/>
                    <a:pt x="560634" y="161477"/>
                  </a:cubicBezTo>
                  <a:cubicBezTo>
                    <a:pt x="561215" y="155665"/>
                    <a:pt x="568767" y="153921"/>
                    <a:pt x="572253" y="158571"/>
                  </a:cubicBezTo>
                  <a:lnTo>
                    <a:pt x="572253" y="158571"/>
                  </a:lnTo>
                  <a:close/>
                  <a:moveTo>
                    <a:pt x="579806" y="84179"/>
                  </a:moveTo>
                  <a:lnTo>
                    <a:pt x="579806" y="84179"/>
                  </a:lnTo>
                  <a:lnTo>
                    <a:pt x="579225" y="83598"/>
                  </a:lnTo>
                  <a:cubicBezTo>
                    <a:pt x="579806" y="83598"/>
                    <a:pt x="579806" y="84179"/>
                    <a:pt x="579806" y="84179"/>
                  </a:cubicBezTo>
                  <a:lnTo>
                    <a:pt x="579806" y="84179"/>
                  </a:lnTo>
                  <a:close/>
                  <a:moveTo>
                    <a:pt x="513575" y="603178"/>
                  </a:moveTo>
                  <a:cubicBezTo>
                    <a:pt x="515318" y="606084"/>
                    <a:pt x="514737" y="610734"/>
                    <a:pt x="511251" y="611896"/>
                  </a:cubicBezTo>
                  <a:cubicBezTo>
                    <a:pt x="507766" y="613059"/>
                    <a:pt x="502537" y="610734"/>
                    <a:pt x="503699" y="606666"/>
                  </a:cubicBezTo>
                  <a:cubicBezTo>
                    <a:pt x="503699" y="601435"/>
                    <a:pt x="510671" y="599691"/>
                    <a:pt x="513575" y="603178"/>
                  </a:cubicBezTo>
                  <a:lnTo>
                    <a:pt x="513575" y="603178"/>
                  </a:lnTo>
                  <a:close/>
                  <a:moveTo>
                    <a:pt x="522290" y="456720"/>
                  </a:moveTo>
                  <a:cubicBezTo>
                    <a:pt x="529842" y="453814"/>
                    <a:pt x="537395" y="463113"/>
                    <a:pt x="533328" y="470087"/>
                  </a:cubicBezTo>
                  <a:cubicBezTo>
                    <a:pt x="531585" y="474155"/>
                    <a:pt x="526938" y="474736"/>
                    <a:pt x="523452" y="475899"/>
                  </a:cubicBezTo>
                  <a:cubicBezTo>
                    <a:pt x="518223" y="473574"/>
                    <a:pt x="515318" y="469506"/>
                    <a:pt x="514737" y="463694"/>
                  </a:cubicBezTo>
                  <a:cubicBezTo>
                    <a:pt x="516480" y="461369"/>
                    <a:pt x="518223" y="457301"/>
                    <a:pt x="522290" y="456720"/>
                  </a:cubicBezTo>
                  <a:lnTo>
                    <a:pt x="522290" y="456720"/>
                  </a:lnTo>
                  <a:close/>
                  <a:moveTo>
                    <a:pt x="547853" y="381165"/>
                  </a:moveTo>
                  <a:cubicBezTo>
                    <a:pt x="550176" y="388139"/>
                    <a:pt x="542624" y="395695"/>
                    <a:pt x="535652" y="393951"/>
                  </a:cubicBezTo>
                  <a:cubicBezTo>
                    <a:pt x="531004" y="392208"/>
                    <a:pt x="527519" y="388139"/>
                    <a:pt x="527519" y="382909"/>
                  </a:cubicBezTo>
                  <a:cubicBezTo>
                    <a:pt x="528100" y="378841"/>
                    <a:pt x="531585" y="374772"/>
                    <a:pt x="535652" y="374191"/>
                  </a:cubicBezTo>
                  <a:cubicBezTo>
                    <a:pt x="540881" y="373029"/>
                    <a:pt x="546691" y="376516"/>
                    <a:pt x="547853" y="381165"/>
                  </a:cubicBezTo>
                  <a:lnTo>
                    <a:pt x="547853" y="381165"/>
                  </a:lnTo>
                  <a:close/>
                  <a:moveTo>
                    <a:pt x="504861" y="664203"/>
                  </a:moveTo>
                  <a:cubicBezTo>
                    <a:pt x="505442" y="663041"/>
                    <a:pt x="507185" y="661878"/>
                    <a:pt x="508928" y="662459"/>
                  </a:cubicBezTo>
                  <a:cubicBezTo>
                    <a:pt x="507766" y="663041"/>
                    <a:pt x="506604" y="663622"/>
                    <a:pt x="504861" y="664203"/>
                  </a:cubicBezTo>
                  <a:lnTo>
                    <a:pt x="504861" y="664203"/>
                  </a:lnTo>
                  <a:close/>
                  <a:moveTo>
                    <a:pt x="531004" y="522975"/>
                  </a:moveTo>
                  <a:cubicBezTo>
                    <a:pt x="532747" y="528206"/>
                    <a:pt x="527519" y="534017"/>
                    <a:pt x="522290" y="533436"/>
                  </a:cubicBezTo>
                  <a:cubicBezTo>
                    <a:pt x="517061" y="533436"/>
                    <a:pt x="513575" y="527043"/>
                    <a:pt x="515318" y="522394"/>
                  </a:cubicBezTo>
                  <a:cubicBezTo>
                    <a:pt x="517642" y="514838"/>
                    <a:pt x="529262" y="515419"/>
                    <a:pt x="531004" y="522975"/>
                  </a:cubicBezTo>
                  <a:lnTo>
                    <a:pt x="531004" y="522975"/>
                  </a:lnTo>
                  <a:close/>
                  <a:moveTo>
                    <a:pt x="561215" y="300961"/>
                  </a:moveTo>
                  <a:cubicBezTo>
                    <a:pt x="562958" y="308517"/>
                    <a:pt x="552500" y="315491"/>
                    <a:pt x="546691" y="310842"/>
                  </a:cubicBezTo>
                  <a:cubicBezTo>
                    <a:pt x="540881" y="307355"/>
                    <a:pt x="540300" y="298056"/>
                    <a:pt x="546691" y="294569"/>
                  </a:cubicBezTo>
                  <a:cubicBezTo>
                    <a:pt x="551919" y="289919"/>
                    <a:pt x="560053" y="294569"/>
                    <a:pt x="561215" y="300961"/>
                  </a:cubicBezTo>
                  <a:lnTo>
                    <a:pt x="561215" y="300961"/>
                  </a:lnTo>
                  <a:close/>
                  <a:moveTo>
                    <a:pt x="565282" y="212621"/>
                  </a:moveTo>
                  <a:cubicBezTo>
                    <a:pt x="572834" y="212040"/>
                    <a:pt x="576320" y="223083"/>
                    <a:pt x="569929" y="227151"/>
                  </a:cubicBezTo>
                  <a:cubicBezTo>
                    <a:pt x="565282" y="230638"/>
                    <a:pt x="559472" y="227151"/>
                    <a:pt x="557148" y="223083"/>
                  </a:cubicBezTo>
                  <a:cubicBezTo>
                    <a:pt x="557148" y="218433"/>
                    <a:pt x="560053" y="212621"/>
                    <a:pt x="565282" y="212621"/>
                  </a:cubicBezTo>
                  <a:lnTo>
                    <a:pt x="565282" y="212621"/>
                  </a:lnTo>
                  <a:close/>
                  <a:moveTo>
                    <a:pt x="580387" y="132999"/>
                  </a:moveTo>
                  <a:cubicBezTo>
                    <a:pt x="582711" y="135323"/>
                    <a:pt x="584454" y="137648"/>
                    <a:pt x="585616" y="140554"/>
                  </a:cubicBezTo>
                  <a:cubicBezTo>
                    <a:pt x="583292" y="142298"/>
                    <a:pt x="581549" y="144622"/>
                    <a:pt x="578644" y="145204"/>
                  </a:cubicBezTo>
                  <a:cubicBezTo>
                    <a:pt x="575739" y="144041"/>
                    <a:pt x="574577" y="141717"/>
                    <a:pt x="573996" y="138811"/>
                  </a:cubicBezTo>
                  <a:cubicBezTo>
                    <a:pt x="574577" y="135323"/>
                    <a:pt x="577482" y="134161"/>
                    <a:pt x="580387" y="132999"/>
                  </a:cubicBezTo>
                  <a:lnTo>
                    <a:pt x="580387" y="132999"/>
                  </a:lnTo>
                  <a:close/>
                  <a:moveTo>
                    <a:pt x="526938" y="580512"/>
                  </a:moveTo>
                  <a:cubicBezTo>
                    <a:pt x="531004" y="586324"/>
                    <a:pt x="521128" y="593299"/>
                    <a:pt x="517061" y="587487"/>
                  </a:cubicBezTo>
                  <a:cubicBezTo>
                    <a:pt x="511251" y="581093"/>
                    <a:pt x="523452" y="572957"/>
                    <a:pt x="526938" y="580512"/>
                  </a:cubicBezTo>
                  <a:lnTo>
                    <a:pt x="526938" y="580512"/>
                  </a:lnTo>
                  <a:close/>
                  <a:moveTo>
                    <a:pt x="535071" y="433472"/>
                  </a:moveTo>
                  <a:cubicBezTo>
                    <a:pt x="531004" y="434053"/>
                    <a:pt x="529262" y="438122"/>
                    <a:pt x="526938" y="441028"/>
                  </a:cubicBezTo>
                  <a:cubicBezTo>
                    <a:pt x="528100" y="443934"/>
                    <a:pt x="528100" y="448002"/>
                    <a:pt x="531585" y="449745"/>
                  </a:cubicBezTo>
                  <a:cubicBezTo>
                    <a:pt x="535652" y="453814"/>
                    <a:pt x="543205" y="451489"/>
                    <a:pt x="545529" y="446839"/>
                  </a:cubicBezTo>
                  <a:cubicBezTo>
                    <a:pt x="550176" y="441028"/>
                    <a:pt x="542624" y="431147"/>
                    <a:pt x="535071" y="433472"/>
                  </a:cubicBezTo>
                  <a:lnTo>
                    <a:pt x="535071" y="433472"/>
                  </a:lnTo>
                  <a:close/>
                  <a:moveTo>
                    <a:pt x="558310" y="355593"/>
                  </a:moveTo>
                  <a:cubicBezTo>
                    <a:pt x="560634" y="358499"/>
                    <a:pt x="559472" y="362567"/>
                    <a:pt x="559472" y="366054"/>
                  </a:cubicBezTo>
                  <a:cubicBezTo>
                    <a:pt x="556567" y="368960"/>
                    <a:pt x="553081" y="371866"/>
                    <a:pt x="548434" y="370704"/>
                  </a:cubicBezTo>
                  <a:cubicBezTo>
                    <a:pt x="540881" y="370123"/>
                    <a:pt x="537395" y="359661"/>
                    <a:pt x="542624" y="354431"/>
                  </a:cubicBezTo>
                  <a:cubicBezTo>
                    <a:pt x="546691" y="349781"/>
                    <a:pt x="555405" y="350362"/>
                    <a:pt x="558310" y="355593"/>
                  </a:cubicBezTo>
                  <a:lnTo>
                    <a:pt x="558310" y="355593"/>
                  </a:lnTo>
                  <a:close/>
                  <a:moveTo>
                    <a:pt x="572834" y="275970"/>
                  </a:moveTo>
                  <a:cubicBezTo>
                    <a:pt x="571091" y="271321"/>
                    <a:pt x="564701" y="267834"/>
                    <a:pt x="560634" y="271321"/>
                  </a:cubicBezTo>
                  <a:cubicBezTo>
                    <a:pt x="554824" y="274227"/>
                    <a:pt x="554243" y="282945"/>
                    <a:pt x="559472" y="286432"/>
                  </a:cubicBezTo>
                  <a:cubicBezTo>
                    <a:pt x="565282" y="292244"/>
                    <a:pt x="576320" y="283526"/>
                    <a:pt x="572834" y="275970"/>
                  </a:cubicBezTo>
                  <a:lnTo>
                    <a:pt x="572834" y="275970"/>
                  </a:lnTo>
                  <a:close/>
                  <a:moveTo>
                    <a:pt x="576320" y="191117"/>
                  </a:moveTo>
                  <a:cubicBezTo>
                    <a:pt x="580968" y="188793"/>
                    <a:pt x="586196" y="194023"/>
                    <a:pt x="585034" y="198673"/>
                  </a:cubicBezTo>
                  <a:cubicBezTo>
                    <a:pt x="584454" y="202160"/>
                    <a:pt x="580968" y="204485"/>
                    <a:pt x="577482" y="205066"/>
                  </a:cubicBezTo>
                  <a:cubicBezTo>
                    <a:pt x="573415" y="204485"/>
                    <a:pt x="571672" y="200416"/>
                    <a:pt x="569929" y="196929"/>
                  </a:cubicBezTo>
                  <a:cubicBezTo>
                    <a:pt x="572253" y="194604"/>
                    <a:pt x="573415" y="191698"/>
                    <a:pt x="576320" y="191117"/>
                  </a:cubicBezTo>
                  <a:lnTo>
                    <a:pt x="576320" y="191117"/>
                  </a:lnTo>
                  <a:close/>
                  <a:moveTo>
                    <a:pt x="594911" y="114401"/>
                  </a:moveTo>
                  <a:cubicBezTo>
                    <a:pt x="597235" y="117888"/>
                    <a:pt x="590263" y="121956"/>
                    <a:pt x="587939" y="117888"/>
                  </a:cubicBezTo>
                  <a:cubicBezTo>
                    <a:pt x="584454" y="113820"/>
                    <a:pt x="593749" y="108589"/>
                    <a:pt x="594911" y="114401"/>
                  </a:cubicBezTo>
                  <a:lnTo>
                    <a:pt x="594911" y="114401"/>
                  </a:lnTo>
                  <a:close/>
                  <a:moveTo>
                    <a:pt x="523452" y="639793"/>
                  </a:moveTo>
                  <a:cubicBezTo>
                    <a:pt x="527519" y="643280"/>
                    <a:pt x="518804" y="648511"/>
                    <a:pt x="517061" y="643280"/>
                  </a:cubicBezTo>
                  <a:cubicBezTo>
                    <a:pt x="515318" y="639793"/>
                    <a:pt x="521128" y="636306"/>
                    <a:pt x="523452" y="639793"/>
                  </a:cubicBezTo>
                  <a:lnTo>
                    <a:pt x="523452" y="639793"/>
                  </a:lnTo>
                  <a:close/>
                  <a:moveTo>
                    <a:pt x="542624" y="498565"/>
                  </a:moveTo>
                  <a:cubicBezTo>
                    <a:pt x="545529" y="504377"/>
                    <a:pt x="539138" y="511351"/>
                    <a:pt x="532747" y="510189"/>
                  </a:cubicBezTo>
                  <a:cubicBezTo>
                    <a:pt x="527519" y="508445"/>
                    <a:pt x="523452" y="501471"/>
                    <a:pt x="528100" y="496821"/>
                  </a:cubicBezTo>
                  <a:cubicBezTo>
                    <a:pt x="532166" y="491591"/>
                    <a:pt x="540881" y="492753"/>
                    <a:pt x="542624" y="498565"/>
                  </a:cubicBezTo>
                  <a:lnTo>
                    <a:pt x="542624" y="498565"/>
                  </a:lnTo>
                  <a:close/>
                  <a:moveTo>
                    <a:pt x="539138" y="556102"/>
                  </a:moveTo>
                  <a:cubicBezTo>
                    <a:pt x="541462" y="559008"/>
                    <a:pt x="540881" y="563658"/>
                    <a:pt x="537976" y="565401"/>
                  </a:cubicBezTo>
                  <a:cubicBezTo>
                    <a:pt x="533909" y="569470"/>
                    <a:pt x="526357" y="564239"/>
                    <a:pt x="527519" y="559008"/>
                  </a:cubicBezTo>
                  <a:cubicBezTo>
                    <a:pt x="527519" y="553778"/>
                    <a:pt x="536233" y="551453"/>
                    <a:pt x="539138" y="556102"/>
                  </a:cubicBezTo>
                  <a:lnTo>
                    <a:pt x="539138" y="556102"/>
                  </a:lnTo>
                  <a:close/>
                  <a:moveTo>
                    <a:pt x="558310" y="418361"/>
                  </a:moveTo>
                  <a:cubicBezTo>
                    <a:pt x="557148" y="413131"/>
                    <a:pt x="551338" y="409062"/>
                    <a:pt x="546109" y="411387"/>
                  </a:cubicBezTo>
                  <a:cubicBezTo>
                    <a:pt x="538557" y="413131"/>
                    <a:pt x="537395" y="424173"/>
                    <a:pt x="543786" y="428241"/>
                  </a:cubicBezTo>
                  <a:cubicBezTo>
                    <a:pt x="549596" y="433472"/>
                    <a:pt x="560634" y="425917"/>
                    <a:pt x="558310" y="418361"/>
                  </a:cubicBezTo>
                  <a:lnTo>
                    <a:pt x="558310" y="418361"/>
                  </a:lnTo>
                  <a:close/>
                  <a:moveTo>
                    <a:pt x="572253" y="335833"/>
                  </a:moveTo>
                  <a:cubicBezTo>
                    <a:pt x="575158" y="343969"/>
                    <a:pt x="563539" y="351525"/>
                    <a:pt x="557729" y="345132"/>
                  </a:cubicBezTo>
                  <a:cubicBezTo>
                    <a:pt x="551919" y="341063"/>
                    <a:pt x="553662" y="331183"/>
                    <a:pt x="560053" y="329440"/>
                  </a:cubicBezTo>
                  <a:cubicBezTo>
                    <a:pt x="564701" y="326534"/>
                    <a:pt x="571091" y="330602"/>
                    <a:pt x="572253" y="335833"/>
                  </a:cubicBezTo>
                  <a:lnTo>
                    <a:pt x="572253" y="335833"/>
                  </a:lnTo>
                  <a:close/>
                  <a:moveTo>
                    <a:pt x="573415" y="248074"/>
                  </a:moveTo>
                  <a:cubicBezTo>
                    <a:pt x="578063" y="245749"/>
                    <a:pt x="581549" y="249817"/>
                    <a:pt x="584454" y="252723"/>
                  </a:cubicBezTo>
                  <a:cubicBezTo>
                    <a:pt x="585616" y="259116"/>
                    <a:pt x="580387" y="266672"/>
                    <a:pt x="573415" y="263766"/>
                  </a:cubicBezTo>
                  <a:cubicBezTo>
                    <a:pt x="565863" y="261441"/>
                    <a:pt x="566443" y="249817"/>
                    <a:pt x="573415" y="248074"/>
                  </a:cubicBezTo>
                  <a:lnTo>
                    <a:pt x="573415" y="248074"/>
                  </a:lnTo>
                  <a:close/>
                  <a:moveTo>
                    <a:pt x="596073" y="173100"/>
                  </a:moveTo>
                  <a:cubicBezTo>
                    <a:pt x="597816" y="178331"/>
                    <a:pt x="589682" y="182981"/>
                    <a:pt x="586196" y="178912"/>
                  </a:cubicBezTo>
                  <a:cubicBezTo>
                    <a:pt x="582711" y="176006"/>
                    <a:pt x="583872" y="169613"/>
                    <a:pt x="588520" y="169032"/>
                  </a:cubicBezTo>
                  <a:cubicBezTo>
                    <a:pt x="591425" y="166708"/>
                    <a:pt x="595492" y="170194"/>
                    <a:pt x="596073" y="173100"/>
                  </a:cubicBezTo>
                  <a:lnTo>
                    <a:pt x="596073" y="173100"/>
                  </a:lnTo>
                  <a:close/>
                  <a:moveTo>
                    <a:pt x="533328" y="614221"/>
                  </a:moveTo>
                  <a:cubicBezTo>
                    <a:pt x="539138" y="616546"/>
                    <a:pt x="536814" y="622358"/>
                    <a:pt x="532166" y="624101"/>
                  </a:cubicBezTo>
                  <a:cubicBezTo>
                    <a:pt x="526938" y="621776"/>
                    <a:pt x="526938" y="614221"/>
                    <a:pt x="533328" y="614221"/>
                  </a:cubicBezTo>
                  <a:lnTo>
                    <a:pt x="533328" y="614221"/>
                  </a:lnTo>
                  <a:close/>
                  <a:moveTo>
                    <a:pt x="551919" y="470668"/>
                  </a:moveTo>
                  <a:cubicBezTo>
                    <a:pt x="556567" y="474155"/>
                    <a:pt x="558310" y="481711"/>
                    <a:pt x="552500" y="485198"/>
                  </a:cubicBezTo>
                  <a:cubicBezTo>
                    <a:pt x="546691" y="490428"/>
                    <a:pt x="537395" y="483454"/>
                    <a:pt x="539138" y="476480"/>
                  </a:cubicBezTo>
                  <a:cubicBezTo>
                    <a:pt x="539719" y="472993"/>
                    <a:pt x="543205" y="471249"/>
                    <a:pt x="546109" y="469506"/>
                  </a:cubicBezTo>
                  <a:cubicBezTo>
                    <a:pt x="547272" y="470087"/>
                    <a:pt x="550176" y="470668"/>
                    <a:pt x="551919" y="470668"/>
                  </a:cubicBezTo>
                  <a:lnTo>
                    <a:pt x="551919" y="470668"/>
                  </a:lnTo>
                  <a:close/>
                  <a:moveTo>
                    <a:pt x="563539" y="388139"/>
                  </a:moveTo>
                  <a:cubicBezTo>
                    <a:pt x="559472" y="386396"/>
                    <a:pt x="555986" y="390464"/>
                    <a:pt x="553081" y="392789"/>
                  </a:cubicBezTo>
                  <a:cubicBezTo>
                    <a:pt x="550758" y="400345"/>
                    <a:pt x="557148" y="408481"/>
                    <a:pt x="564701" y="406156"/>
                  </a:cubicBezTo>
                  <a:cubicBezTo>
                    <a:pt x="573415" y="403250"/>
                    <a:pt x="572253" y="388721"/>
                    <a:pt x="563539" y="388139"/>
                  </a:cubicBezTo>
                  <a:lnTo>
                    <a:pt x="563539" y="388139"/>
                  </a:lnTo>
                  <a:close/>
                  <a:moveTo>
                    <a:pt x="582711" y="311423"/>
                  </a:moveTo>
                  <a:cubicBezTo>
                    <a:pt x="580387" y="305611"/>
                    <a:pt x="571672" y="304449"/>
                    <a:pt x="567605" y="309679"/>
                  </a:cubicBezTo>
                  <a:cubicBezTo>
                    <a:pt x="561796" y="315491"/>
                    <a:pt x="569348" y="326534"/>
                    <a:pt x="576901" y="323628"/>
                  </a:cubicBezTo>
                  <a:cubicBezTo>
                    <a:pt x="582130" y="322465"/>
                    <a:pt x="585616" y="316072"/>
                    <a:pt x="582711" y="311423"/>
                  </a:cubicBezTo>
                  <a:lnTo>
                    <a:pt x="582711" y="311423"/>
                  </a:lnTo>
                  <a:close/>
                  <a:moveTo>
                    <a:pt x="553081" y="535761"/>
                  </a:moveTo>
                  <a:cubicBezTo>
                    <a:pt x="554824" y="541573"/>
                    <a:pt x="546109" y="547385"/>
                    <a:pt x="542043" y="542735"/>
                  </a:cubicBezTo>
                  <a:cubicBezTo>
                    <a:pt x="538557" y="539829"/>
                    <a:pt x="538557" y="533436"/>
                    <a:pt x="542624" y="531111"/>
                  </a:cubicBezTo>
                  <a:cubicBezTo>
                    <a:pt x="546691" y="527624"/>
                    <a:pt x="552500" y="531111"/>
                    <a:pt x="553081" y="535761"/>
                  </a:cubicBezTo>
                  <a:lnTo>
                    <a:pt x="553081" y="535761"/>
                  </a:lnTo>
                  <a:close/>
                  <a:moveTo>
                    <a:pt x="586777" y="225989"/>
                  </a:moveTo>
                  <a:cubicBezTo>
                    <a:pt x="592006" y="224245"/>
                    <a:pt x="596073" y="229476"/>
                    <a:pt x="596654" y="234125"/>
                  </a:cubicBezTo>
                  <a:cubicBezTo>
                    <a:pt x="594911" y="238193"/>
                    <a:pt x="590844" y="241681"/>
                    <a:pt x="586196" y="239937"/>
                  </a:cubicBezTo>
                  <a:cubicBezTo>
                    <a:pt x="579806" y="237612"/>
                    <a:pt x="580387" y="227151"/>
                    <a:pt x="586777" y="225989"/>
                  </a:cubicBezTo>
                  <a:lnTo>
                    <a:pt x="586777" y="225989"/>
                  </a:lnTo>
                  <a:close/>
                  <a:moveTo>
                    <a:pt x="598978" y="148691"/>
                  </a:moveTo>
                  <a:cubicBezTo>
                    <a:pt x="601301" y="144622"/>
                    <a:pt x="608273" y="146947"/>
                    <a:pt x="607692" y="151597"/>
                  </a:cubicBezTo>
                  <a:cubicBezTo>
                    <a:pt x="608273" y="155084"/>
                    <a:pt x="604206" y="155665"/>
                    <a:pt x="601883" y="157409"/>
                  </a:cubicBezTo>
                  <a:cubicBezTo>
                    <a:pt x="600140" y="154503"/>
                    <a:pt x="595492" y="151597"/>
                    <a:pt x="598978" y="148691"/>
                  </a:cubicBezTo>
                  <a:lnTo>
                    <a:pt x="598978" y="148691"/>
                  </a:lnTo>
                  <a:close/>
                  <a:moveTo>
                    <a:pt x="567025" y="451489"/>
                  </a:moveTo>
                  <a:cubicBezTo>
                    <a:pt x="570510" y="457301"/>
                    <a:pt x="564701" y="465437"/>
                    <a:pt x="558310" y="463694"/>
                  </a:cubicBezTo>
                  <a:cubicBezTo>
                    <a:pt x="551919" y="463113"/>
                    <a:pt x="549014" y="454976"/>
                    <a:pt x="552500" y="450326"/>
                  </a:cubicBezTo>
                  <a:cubicBezTo>
                    <a:pt x="555986" y="445096"/>
                    <a:pt x="564701" y="445677"/>
                    <a:pt x="567025" y="451489"/>
                  </a:cubicBezTo>
                  <a:lnTo>
                    <a:pt x="567025" y="451489"/>
                  </a:lnTo>
                  <a:close/>
                  <a:moveTo>
                    <a:pt x="550176" y="595042"/>
                  </a:moveTo>
                  <a:cubicBezTo>
                    <a:pt x="550758" y="600854"/>
                    <a:pt x="541462" y="602016"/>
                    <a:pt x="540300" y="596204"/>
                  </a:cubicBezTo>
                  <a:cubicBezTo>
                    <a:pt x="538557" y="589811"/>
                    <a:pt x="550176" y="588649"/>
                    <a:pt x="550176" y="595042"/>
                  </a:cubicBezTo>
                  <a:lnTo>
                    <a:pt x="550176" y="595042"/>
                  </a:lnTo>
                  <a:close/>
                  <a:moveTo>
                    <a:pt x="582130" y="370704"/>
                  </a:moveTo>
                  <a:cubicBezTo>
                    <a:pt x="585616" y="378260"/>
                    <a:pt x="574577" y="385815"/>
                    <a:pt x="568767" y="380584"/>
                  </a:cubicBezTo>
                  <a:cubicBezTo>
                    <a:pt x="564120" y="377678"/>
                    <a:pt x="562958" y="369542"/>
                    <a:pt x="568187" y="366054"/>
                  </a:cubicBezTo>
                  <a:cubicBezTo>
                    <a:pt x="572834" y="362567"/>
                    <a:pt x="580387" y="365473"/>
                    <a:pt x="582130" y="370704"/>
                  </a:cubicBezTo>
                  <a:lnTo>
                    <a:pt x="582130" y="370704"/>
                  </a:lnTo>
                  <a:close/>
                  <a:moveTo>
                    <a:pt x="552500" y="509608"/>
                  </a:moveTo>
                  <a:cubicBezTo>
                    <a:pt x="555986" y="504377"/>
                    <a:pt x="564701" y="506702"/>
                    <a:pt x="565282" y="512513"/>
                  </a:cubicBezTo>
                  <a:cubicBezTo>
                    <a:pt x="566443" y="516582"/>
                    <a:pt x="562958" y="519488"/>
                    <a:pt x="559472" y="521812"/>
                  </a:cubicBezTo>
                  <a:cubicBezTo>
                    <a:pt x="557729" y="521812"/>
                    <a:pt x="554824" y="521231"/>
                    <a:pt x="553662" y="520650"/>
                  </a:cubicBezTo>
                  <a:cubicBezTo>
                    <a:pt x="551919" y="517163"/>
                    <a:pt x="549014" y="512513"/>
                    <a:pt x="552500" y="509608"/>
                  </a:cubicBezTo>
                  <a:lnTo>
                    <a:pt x="552500" y="509608"/>
                  </a:lnTo>
                  <a:close/>
                  <a:moveTo>
                    <a:pt x="595492" y="289919"/>
                  </a:moveTo>
                  <a:cubicBezTo>
                    <a:pt x="597816" y="296893"/>
                    <a:pt x="587939" y="303286"/>
                    <a:pt x="582130" y="298056"/>
                  </a:cubicBezTo>
                  <a:cubicBezTo>
                    <a:pt x="576901" y="294569"/>
                    <a:pt x="578644" y="285270"/>
                    <a:pt x="584454" y="284107"/>
                  </a:cubicBezTo>
                  <a:cubicBezTo>
                    <a:pt x="589101" y="282364"/>
                    <a:pt x="594911" y="285270"/>
                    <a:pt x="595492" y="289919"/>
                  </a:cubicBezTo>
                  <a:lnTo>
                    <a:pt x="595492" y="289919"/>
                  </a:lnTo>
                  <a:close/>
                  <a:moveTo>
                    <a:pt x="606530" y="207972"/>
                  </a:moveTo>
                  <a:cubicBezTo>
                    <a:pt x="610597" y="215527"/>
                    <a:pt x="597235" y="220758"/>
                    <a:pt x="594911" y="213202"/>
                  </a:cubicBezTo>
                  <a:cubicBezTo>
                    <a:pt x="590844" y="205066"/>
                    <a:pt x="604206" y="199835"/>
                    <a:pt x="606530" y="207972"/>
                  </a:cubicBezTo>
                  <a:lnTo>
                    <a:pt x="606530" y="207972"/>
                  </a:lnTo>
                  <a:close/>
                  <a:moveTo>
                    <a:pt x="615245" y="123119"/>
                  </a:moveTo>
                  <a:cubicBezTo>
                    <a:pt x="615826" y="125443"/>
                    <a:pt x="619892" y="127768"/>
                    <a:pt x="616988" y="129511"/>
                  </a:cubicBezTo>
                  <a:cubicBezTo>
                    <a:pt x="615245" y="132999"/>
                    <a:pt x="610597" y="130674"/>
                    <a:pt x="610597" y="127187"/>
                  </a:cubicBezTo>
                  <a:cubicBezTo>
                    <a:pt x="611759" y="125443"/>
                    <a:pt x="614083" y="124281"/>
                    <a:pt x="615245" y="123119"/>
                  </a:cubicBezTo>
                  <a:lnTo>
                    <a:pt x="615245" y="123119"/>
                  </a:lnTo>
                  <a:close/>
                  <a:moveTo>
                    <a:pt x="580387" y="428822"/>
                  </a:moveTo>
                  <a:cubicBezTo>
                    <a:pt x="583292" y="434634"/>
                    <a:pt x="577482" y="441028"/>
                    <a:pt x="571091" y="441028"/>
                  </a:cubicBezTo>
                  <a:cubicBezTo>
                    <a:pt x="565282" y="439865"/>
                    <a:pt x="561215" y="431728"/>
                    <a:pt x="565863" y="427079"/>
                  </a:cubicBezTo>
                  <a:cubicBezTo>
                    <a:pt x="569348" y="421848"/>
                    <a:pt x="577482" y="423011"/>
                    <a:pt x="580387" y="428822"/>
                  </a:cubicBezTo>
                  <a:lnTo>
                    <a:pt x="580387" y="428822"/>
                  </a:lnTo>
                  <a:close/>
                  <a:moveTo>
                    <a:pt x="552500" y="568889"/>
                  </a:moveTo>
                  <a:cubicBezTo>
                    <a:pt x="554824" y="565983"/>
                    <a:pt x="560053" y="566564"/>
                    <a:pt x="561796" y="570051"/>
                  </a:cubicBezTo>
                  <a:cubicBezTo>
                    <a:pt x="561796" y="571795"/>
                    <a:pt x="561796" y="574700"/>
                    <a:pt x="561796" y="575863"/>
                  </a:cubicBezTo>
                  <a:cubicBezTo>
                    <a:pt x="559472" y="576444"/>
                    <a:pt x="555986" y="578769"/>
                    <a:pt x="553662" y="576444"/>
                  </a:cubicBezTo>
                  <a:cubicBezTo>
                    <a:pt x="550758" y="575282"/>
                    <a:pt x="551338" y="571213"/>
                    <a:pt x="552500" y="568889"/>
                  </a:cubicBezTo>
                  <a:lnTo>
                    <a:pt x="552500" y="568889"/>
                  </a:lnTo>
                  <a:close/>
                  <a:moveTo>
                    <a:pt x="594911" y="349781"/>
                  </a:moveTo>
                  <a:cubicBezTo>
                    <a:pt x="595492" y="355012"/>
                    <a:pt x="589101" y="360243"/>
                    <a:pt x="584454" y="358499"/>
                  </a:cubicBezTo>
                  <a:cubicBezTo>
                    <a:pt x="578063" y="357337"/>
                    <a:pt x="575158" y="348038"/>
                    <a:pt x="580968" y="343969"/>
                  </a:cubicBezTo>
                  <a:cubicBezTo>
                    <a:pt x="585616" y="339320"/>
                    <a:pt x="594330" y="343388"/>
                    <a:pt x="594911" y="349781"/>
                  </a:cubicBezTo>
                  <a:lnTo>
                    <a:pt x="594911" y="349781"/>
                  </a:lnTo>
                  <a:close/>
                  <a:moveTo>
                    <a:pt x="606530" y="265509"/>
                  </a:moveTo>
                  <a:cubicBezTo>
                    <a:pt x="608854" y="270740"/>
                    <a:pt x="603625" y="277133"/>
                    <a:pt x="597816" y="275389"/>
                  </a:cubicBezTo>
                  <a:cubicBezTo>
                    <a:pt x="592006" y="274808"/>
                    <a:pt x="590263" y="265509"/>
                    <a:pt x="594911" y="262603"/>
                  </a:cubicBezTo>
                  <a:cubicBezTo>
                    <a:pt x="598397" y="259697"/>
                    <a:pt x="604787" y="261441"/>
                    <a:pt x="606530" y="265509"/>
                  </a:cubicBezTo>
                  <a:lnTo>
                    <a:pt x="606530" y="265509"/>
                  </a:lnTo>
                  <a:close/>
                  <a:moveTo>
                    <a:pt x="618150" y="184724"/>
                  </a:moveTo>
                  <a:cubicBezTo>
                    <a:pt x="621635" y="189955"/>
                    <a:pt x="611759" y="195767"/>
                    <a:pt x="608854" y="189374"/>
                  </a:cubicBezTo>
                  <a:cubicBezTo>
                    <a:pt x="604206" y="184143"/>
                    <a:pt x="615826" y="177169"/>
                    <a:pt x="618150" y="184724"/>
                  </a:cubicBezTo>
                  <a:lnTo>
                    <a:pt x="618150" y="184724"/>
                  </a:lnTo>
                  <a:close/>
                  <a:moveTo>
                    <a:pt x="578063" y="487522"/>
                  </a:moveTo>
                  <a:cubicBezTo>
                    <a:pt x="580968" y="493915"/>
                    <a:pt x="572834" y="500890"/>
                    <a:pt x="567605" y="496821"/>
                  </a:cubicBezTo>
                  <a:cubicBezTo>
                    <a:pt x="562377" y="493915"/>
                    <a:pt x="562958" y="485779"/>
                    <a:pt x="568187" y="483454"/>
                  </a:cubicBezTo>
                  <a:cubicBezTo>
                    <a:pt x="571672" y="481711"/>
                    <a:pt x="576320" y="484035"/>
                    <a:pt x="578063" y="487522"/>
                  </a:cubicBezTo>
                  <a:lnTo>
                    <a:pt x="578063" y="487522"/>
                  </a:lnTo>
                  <a:close/>
                  <a:moveTo>
                    <a:pt x="558310" y="629913"/>
                  </a:moveTo>
                  <a:cubicBezTo>
                    <a:pt x="558891" y="630494"/>
                    <a:pt x="558891" y="631076"/>
                    <a:pt x="558891" y="631657"/>
                  </a:cubicBezTo>
                  <a:cubicBezTo>
                    <a:pt x="557729" y="632819"/>
                    <a:pt x="555986" y="633400"/>
                    <a:pt x="554824" y="634563"/>
                  </a:cubicBezTo>
                  <a:cubicBezTo>
                    <a:pt x="553662" y="634563"/>
                    <a:pt x="553081" y="633982"/>
                    <a:pt x="553081" y="632238"/>
                  </a:cubicBezTo>
                  <a:cubicBezTo>
                    <a:pt x="550758" y="628751"/>
                    <a:pt x="557148" y="626426"/>
                    <a:pt x="558310" y="629913"/>
                  </a:cubicBezTo>
                  <a:lnTo>
                    <a:pt x="558310" y="629913"/>
                  </a:lnTo>
                  <a:close/>
                  <a:moveTo>
                    <a:pt x="582130" y="400926"/>
                  </a:moveTo>
                  <a:cubicBezTo>
                    <a:pt x="588520" y="398601"/>
                    <a:pt x="595492" y="407319"/>
                    <a:pt x="591425" y="413131"/>
                  </a:cubicBezTo>
                  <a:cubicBezTo>
                    <a:pt x="589101" y="417199"/>
                    <a:pt x="583292" y="418943"/>
                    <a:pt x="579806" y="416037"/>
                  </a:cubicBezTo>
                  <a:cubicBezTo>
                    <a:pt x="576901" y="414293"/>
                    <a:pt x="576320" y="410806"/>
                    <a:pt x="575739" y="407900"/>
                  </a:cubicBezTo>
                  <a:cubicBezTo>
                    <a:pt x="577482" y="404994"/>
                    <a:pt x="579225" y="401507"/>
                    <a:pt x="582130" y="400926"/>
                  </a:cubicBezTo>
                  <a:lnTo>
                    <a:pt x="582130" y="400926"/>
                  </a:lnTo>
                  <a:close/>
                  <a:moveTo>
                    <a:pt x="573996" y="546222"/>
                  </a:moveTo>
                  <a:cubicBezTo>
                    <a:pt x="576901" y="549710"/>
                    <a:pt x="574577" y="554359"/>
                    <a:pt x="570510" y="555521"/>
                  </a:cubicBezTo>
                  <a:cubicBezTo>
                    <a:pt x="567025" y="557265"/>
                    <a:pt x="563539" y="552615"/>
                    <a:pt x="562958" y="549128"/>
                  </a:cubicBezTo>
                  <a:cubicBezTo>
                    <a:pt x="564120" y="544479"/>
                    <a:pt x="571091" y="541573"/>
                    <a:pt x="573996" y="546222"/>
                  </a:cubicBezTo>
                  <a:lnTo>
                    <a:pt x="573996" y="546222"/>
                  </a:lnTo>
                  <a:close/>
                  <a:moveTo>
                    <a:pt x="590844" y="323047"/>
                  </a:moveTo>
                  <a:cubicBezTo>
                    <a:pt x="595492" y="317816"/>
                    <a:pt x="603625" y="318397"/>
                    <a:pt x="606530" y="325371"/>
                  </a:cubicBezTo>
                  <a:cubicBezTo>
                    <a:pt x="606530" y="327115"/>
                    <a:pt x="605949" y="330021"/>
                    <a:pt x="605949" y="331183"/>
                  </a:cubicBezTo>
                  <a:cubicBezTo>
                    <a:pt x="603625" y="332927"/>
                    <a:pt x="600721" y="335833"/>
                    <a:pt x="597235" y="335252"/>
                  </a:cubicBezTo>
                  <a:cubicBezTo>
                    <a:pt x="593749" y="335252"/>
                    <a:pt x="592006" y="331183"/>
                    <a:pt x="590263" y="328859"/>
                  </a:cubicBezTo>
                  <a:cubicBezTo>
                    <a:pt x="590263" y="327115"/>
                    <a:pt x="590844" y="324209"/>
                    <a:pt x="590844" y="323047"/>
                  </a:cubicBezTo>
                  <a:lnTo>
                    <a:pt x="590844" y="323047"/>
                  </a:lnTo>
                  <a:close/>
                  <a:moveTo>
                    <a:pt x="612340" y="238193"/>
                  </a:moveTo>
                  <a:cubicBezTo>
                    <a:pt x="616407" y="238775"/>
                    <a:pt x="618150" y="242843"/>
                    <a:pt x="619312" y="246330"/>
                  </a:cubicBezTo>
                  <a:cubicBezTo>
                    <a:pt x="616988" y="250398"/>
                    <a:pt x="610597" y="255048"/>
                    <a:pt x="607111" y="249817"/>
                  </a:cubicBezTo>
                  <a:cubicBezTo>
                    <a:pt x="602463" y="245749"/>
                    <a:pt x="607111" y="238775"/>
                    <a:pt x="612340" y="238193"/>
                  </a:cubicBezTo>
                  <a:lnTo>
                    <a:pt x="612340" y="238193"/>
                  </a:lnTo>
                  <a:close/>
                  <a:moveTo>
                    <a:pt x="625702" y="157990"/>
                  </a:moveTo>
                  <a:cubicBezTo>
                    <a:pt x="626864" y="160315"/>
                    <a:pt x="630931" y="162058"/>
                    <a:pt x="629188" y="164964"/>
                  </a:cubicBezTo>
                  <a:cubicBezTo>
                    <a:pt x="627445" y="166126"/>
                    <a:pt x="625702" y="167289"/>
                    <a:pt x="624540" y="168451"/>
                  </a:cubicBezTo>
                  <a:cubicBezTo>
                    <a:pt x="623378" y="166708"/>
                    <a:pt x="622216" y="165545"/>
                    <a:pt x="621054" y="163802"/>
                  </a:cubicBezTo>
                  <a:cubicBezTo>
                    <a:pt x="621054" y="161477"/>
                    <a:pt x="623959" y="160315"/>
                    <a:pt x="625702" y="157990"/>
                  </a:cubicBezTo>
                  <a:lnTo>
                    <a:pt x="625702" y="157990"/>
                  </a:lnTo>
                  <a:close/>
                  <a:moveTo>
                    <a:pt x="589682" y="463694"/>
                  </a:moveTo>
                  <a:cubicBezTo>
                    <a:pt x="593168" y="468924"/>
                    <a:pt x="587358" y="475899"/>
                    <a:pt x="581549" y="474155"/>
                  </a:cubicBezTo>
                  <a:cubicBezTo>
                    <a:pt x="576320" y="472993"/>
                    <a:pt x="573996" y="465437"/>
                    <a:pt x="578063" y="461950"/>
                  </a:cubicBezTo>
                  <a:cubicBezTo>
                    <a:pt x="580968" y="458463"/>
                    <a:pt x="587358" y="459626"/>
                    <a:pt x="589682" y="463694"/>
                  </a:cubicBezTo>
                  <a:lnTo>
                    <a:pt x="589682" y="463694"/>
                  </a:lnTo>
                  <a:close/>
                  <a:moveTo>
                    <a:pt x="571091" y="607828"/>
                  </a:moveTo>
                  <a:cubicBezTo>
                    <a:pt x="571672" y="611896"/>
                    <a:pt x="565282" y="614221"/>
                    <a:pt x="564120" y="609572"/>
                  </a:cubicBezTo>
                  <a:cubicBezTo>
                    <a:pt x="561796" y="604922"/>
                    <a:pt x="571091" y="602016"/>
                    <a:pt x="571091" y="607828"/>
                  </a:cubicBezTo>
                  <a:lnTo>
                    <a:pt x="571091" y="607828"/>
                  </a:lnTo>
                  <a:close/>
                  <a:moveTo>
                    <a:pt x="594911" y="377097"/>
                  </a:moveTo>
                  <a:cubicBezTo>
                    <a:pt x="600140" y="377097"/>
                    <a:pt x="605368" y="380584"/>
                    <a:pt x="605368" y="386396"/>
                  </a:cubicBezTo>
                  <a:cubicBezTo>
                    <a:pt x="604206" y="392208"/>
                    <a:pt x="597816" y="394533"/>
                    <a:pt x="593168" y="392789"/>
                  </a:cubicBezTo>
                  <a:cubicBezTo>
                    <a:pt x="591425" y="390464"/>
                    <a:pt x="588520" y="387558"/>
                    <a:pt x="589682" y="384071"/>
                  </a:cubicBezTo>
                  <a:cubicBezTo>
                    <a:pt x="589101" y="381165"/>
                    <a:pt x="592587" y="379422"/>
                    <a:pt x="594911" y="377097"/>
                  </a:cubicBezTo>
                  <a:lnTo>
                    <a:pt x="594911" y="377097"/>
                  </a:lnTo>
                  <a:close/>
                  <a:moveTo>
                    <a:pt x="587939" y="524137"/>
                  </a:moveTo>
                  <a:cubicBezTo>
                    <a:pt x="587939" y="528206"/>
                    <a:pt x="585616" y="532855"/>
                    <a:pt x="580387" y="532274"/>
                  </a:cubicBezTo>
                  <a:cubicBezTo>
                    <a:pt x="575158" y="532274"/>
                    <a:pt x="573415" y="523556"/>
                    <a:pt x="578063" y="521231"/>
                  </a:cubicBezTo>
                  <a:cubicBezTo>
                    <a:pt x="582130" y="518325"/>
                    <a:pt x="585616" y="521812"/>
                    <a:pt x="587939" y="524137"/>
                  </a:cubicBezTo>
                  <a:lnTo>
                    <a:pt x="587939" y="524137"/>
                  </a:lnTo>
                  <a:close/>
                  <a:moveTo>
                    <a:pt x="618150" y="302705"/>
                  </a:moveTo>
                  <a:cubicBezTo>
                    <a:pt x="619892" y="309098"/>
                    <a:pt x="611178" y="313748"/>
                    <a:pt x="606530" y="309679"/>
                  </a:cubicBezTo>
                  <a:cubicBezTo>
                    <a:pt x="602463" y="306773"/>
                    <a:pt x="603045" y="300380"/>
                    <a:pt x="606530" y="297474"/>
                  </a:cubicBezTo>
                  <a:cubicBezTo>
                    <a:pt x="610597" y="295150"/>
                    <a:pt x="617569" y="297474"/>
                    <a:pt x="618150" y="302705"/>
                  </a:cubicBezTo>
                  <a:lnTo>
                    <a:pt x="618150" y="302705"/>
                  </a:lnTo>
                  <a:close/>
                  <a:moveTo>
                    <a:pt x="629188" y="220177"/>
                  </a:moveTo>
                  <a:cubicBezTo>
                    <a:pt x="631512" y="224826"/>
                    <a:pt x="624540" y="230057"/>
                    <a:pt x="620474" y="226570"/>
                  </a:cubicBezTo>
                  <a:cubicBezTo>
                    <a:pt x="617569" y="224826"/>
                    <a:pt x="616988" y="220177"/>
                    <a:pt x="619892" y="217852"/>
                  </a:cubicBezTo>
                  <a:cubicBezTo>
                    <a:pt x="622797" y="214946"/>
                    <a:pt x="628607" y="216689"/>
                    <a:pt x="629188" y="220177"/>
                  </a:cubicBezTo>
                  <a:lnTo>
                    <a:pt x="629188" y="220177"/>
                  </a:lnTo>
                  <a:close/>
                  <a:moveTo>
                    <a:pt x="599559" y="438122"/>
                  </a:moveTo>
                  <a:cubicBezTo>
                    <a:pt x="600721" y="439865"/>
                    <a:pt x="601883" y="441028"/>
                    <a:pt x="603045" y="442771"/>
                  </a:cubicBezTo>
                  <a:cubicBezTo>
                    <a:pt x="603045" y="444515"/>
                    <a:pt x="602463" y="447420"/>
                    <a:pt x="602463" y="448583"/>
                  </a:cubicBezTo>
                  <a:cubicBezTo>
                    <a:pt x="598978" y="452070"/>
                    <a:pt x="592587" y="453814"/>
                    <a:pt x="589682" y="449164"/>
                  </a:cubicBezTo>
                  <a:cubicBezTo>
                    <a:pt x="586196" y="445096"/>
                    <a:pt x="589682" y="439284"/>
                    <a:pt x="593749" y="436959"/>
                  </a:cubicBezTo>
                  <a:cubicBezTo>
                    <a:pt x="594911" y="437540"/>
                    <a:pt x="597816" y="438122"/>
                    <a:pt x="599559" y="438122"/>
                  </a:cubicBezTo>
                  <a:lnTo>
                    <a:pt x="599559" y="438122"/>
                  </a:lnTo>
                  <a:close/>
                  <a:moveTo>
                    <a:pt x="583292" y="581675"/>
                  </a:moveTo>
                  <a:cubicBezTo>
                    <a:pt x="586777" y="585743"/>
                    <a:pt x="580968" y="591555"/>
                    <a:pt x="576901" y="587487"/>
                  </a:cubicBezTo>
                  <a:cubicBezTo>
                    <a:pt x="573415" y="583999"/>
                    <a:pt x="579225" y="577606"/>
                    <a:pt x="583292" y="581675"/>
                  </a:cubicBezTo>
                  <a:lnTo>
                    <a:pt x="583292" y="581675"/>
                  </a:lnTo>
                  <a:close/>
                  <a:moveTo>
                    <a:pt x="615826" y="360243"/>
                  </a:moveTo>
                  <a:cubicBezTo>
                    <a:pt x="618150" y="367217"/>
                    <a:pt x="608854" y="373029"/>
                    <a:pt x="603625" y="367798"/>
                  </a:cubicBezTo>
                  <a:cubicBezTo>
                    <a:pt x="598978" y="364311"/>
                    <a:pt x="601301" y="355593"/>
                    <a:pt x="607111" y="355012"/>
                  </a:cubicBezTo>
                  <a:cubicBezTo>
                    <a:pt x="611178" y="353850"/>
                    <a:pt x="615245" y="356756"/>
                    <a:pt x="615826" y="360243"/>
                  </a:cubicBezTo>
                  <a:lnTo>
                    <a:pt x="615826" y="360243"/>
                  </a:lnTo>
                  <a:close/>
                  <a:moveTo>
                    <a:pt x="623959" y="273065"/>
                  </a:moveTo>
                  <a:cubicBezTo>
                    <a:pt x="626283" y="275389"/>
                    <a:pt x="630350" y="277714"/>
                    <a:pt x="629188" y="281782"/>
                  </a:cubicBezTo>
                  <a:cubicBezTo>
                    <a:pt x="628607" y="285851"/>
                    <a:pt x="624540" y="286432"/>
                    <a:pt x="621635" y="288176"/>
                  </a:cubicBezTo>
                  <a:cubicBezTo>
                    <a:pt x="618730" y="285851"/>
                    <a:pt x="615826" y="283526"/>
                    <a:pt x="615826" y="279458"/>
                  </a:cubicBezTo>
                  <a:cubicBezTo>
                    <a:pt x="616988" y="275970"/>
                    <a:pt x="620474" y="274227"/>
                    <a:pt x="623959" y="273065"/>
                  </a:cubicBezTo>
                  <a:lnTo>
                    <a:pt x="623959" y="273065"/>
                  </a:lnTo>
                  <a:close/>
                  <a:moveTo>
                    <a:pt x="600140" y="500890"/>
                  </a:moveTo>
                  <a:cubicBezTo>
                    <a:pt x="603045" y="508445"/>
                    <a:pt x="591425" y="513094"/>
                    <a:pt x="588520" y="505539"/>
                  </a:cubicBezTo>
                  <a:cubicBezTo>
                    <a:pt x="585034" y="497984"/>
                    <a:pt x="597235" y="493334"/>
                    <a:pt x="600140" y="500890"/>
                  </a:cubicBezTo>
                  <a:lnTo>
                    <a:pt x="600140" y="500890"/>
                  </a:lnTo>
                  <a:close/>
                  <a:moveTo>
                    <a:pt x="634417" y="195186"/>
                  </a:moveTo>
                  <a:cubicBezTo>
                    <a:pt x="638483" y="191698"/>
                    <a:pt x="641388" y="196929"/>
                    <a:pt x="641969" y="200416"/>
                  </a:cubicBezTo>
                  <a:cubicBezTo>
                    <a:pt x="640226" y="202160"/>
                    <a:pt x="637903" y="203322"/>
                    <a:pt x="635579" y="204485"/>
                  </a:cubicBezTo>
                  <a:cubicBezTo>
                    <a:pt x="633255" y="202160"/>
                    <a:pt x="629769" y="197510"/>
                    <a:pt x="634417" y="195186"/>
                  </a:cubicBezTo>
                  <a:lnTo>
                    <a:pt x="634417" y="195186"/>
                  </a:lnTo>
                  <a:close/>
                  <a:moveTo>
                    <a:pt x="608273" y="413131"/>
                  </a:moveTo>
                  <a:cubicBezTo>
                    <a:pt x="611759" y="415455"/>
                    <a:pt x="614083" y="418361"/>
                    <a:pt x="615245" y="421848"/>
                  </a:cubicBezTo>
                  <a:cubicBezTo>
                    <a:pt x="613502" y="424754"/>
                    <a:pt x="611178" y="427660"/>
                    <a:pt x="607692" y="428822"/>
                  </a:cubicBezTo>
                  <a:cubicBezTo>
                    <a:pt x="601883" y="429404"/>
                    <a:pt x="597235" y="421848"/>
                    <a:pt x="601301" y="417199"/>
                  </a:cubicBezTo>
                  <a:cubicBezTo>
                    <a:pt x="603045" y="414874"/>
                    <a:pt x="606530" y="414293"/>
                    <a:pt x="608273" y="413131"/>
                  </a:cubicBezTo>
                  <a:lnTo>
                    <a:pt x="608273" y="413131"/>
                  </a:lnTo>
                  <a:close/>
                  <a:moveTo>
                    <a:pt x="596654" y="560171"/>
                  </a:moveTo>
                  <a:cubicBezTo>
                    <a:pt x="598397" y="564239"/>
                    <a:pt x="590844" y="568889"/>
                    <a:pt x="589101" y="564239"/>
                  </a:cubicBezTo>
                  <a:cubicBezTo>
                    <a:pt x="583292" y="559589"/>
                    <a:pt x="595492" y="552615"/>
                    <a:pt x="596654" y="560171"/>
                  </a:cubicBezTo>
                  <a:lnTo>
                    <a:pt x="596654" y="560171"/>
                  </a:lnTo>
                  <a:close/>
                  <a:moveTo>
                    <a:pt x="628026" y="337576"/>
                  </a:moveTo>
                  <a:cubicBezTo>
                    <a:pt x="630350" y="342807"/>
                    <a:pt x="622797" y="349200"/>
                    <a:pt x="618150" y="345713"/>
                  </a:cubicBezTo>
                  <a:cubicBezTo>
                    <a:pt x="612921" y="343388"/>
                    <a:pt x="612921" y="335252"/>
                    <a:pt x="618730" y="332927"/>
                  </a:cubicBezTo>
                  <a:cubicBezTo>
                    <a:pt x="622216" y="330602"/>
                    <a:pt x="626864" y="334089"/>
                    <a:pt x="628026" y="337576"/>
                  </a:cubicBezTo>
                  <a:lnTo>
                    <a:pt x="628026" y="337576"/>
                  </a:lnTo>
                  <a:close/>
                  <a:moveTo>
                    <a:pt x="640807" y="255629"/>
                  </a:moveTo>
                  <a:cubicBezTo>
                    <a:pt x="641388" y="258535"/>
                    <a:pt x="640226" y="262022"/>
                    <a:pt x="636741" y="262603"/>
                  </a:cubicBezTo>
                  <a:cubicBezTo>
                    <a:pt x="630931" y="265509"/>
                    <a:pt x="626283" y="255629"/>
                    <a:pt x="631512" y="252723"/>
                  </a:cubicBezTo>
                  <a:cubicBezTo>
                    <a:pt x="634998" y="249817"/>
                    <a:pt x="639645" y="252142"/>
                    <a:pt x="640807" y="255629"/>
                  </a:cubicBezTo>
                  <a:lnTo>
                    <a:pt x="640807" y="255629"/>
                  </a:lnTo>
                  <a:close/>
                  <a:moveTo>
                    <a:pt x="643712" y="174844"/>
                  </a:moveTo>
                  <a:cubicBezTo>
                    <a:pt x="646036" y="170776"/>
                    <a:pt x="653008" y="171357"/>
                    <a:pt x="651265" y="177169"/>
                  </a:cubicBezTo>
                  <a:cubicBezTo>
                    <a:pt x="649522" y="181237"/>
                    <a:pt x="646036" y="177750"/>
                    <a:pt x="643712" y="174844"/>
                  </a:cubicBezTo>
                  <a:lnTo>
                    <a:pt x="643712" y="174844"/>
                  </a:lnTo>
                  <a:close/>
                  <a:moveTo>
                    <a:pt x="612340" y="478223"/>
                  </a:moveTo>
                  <a:cubicBezTo>
                    <a:pt x="614664" y="484035"/>
                    <a:pt x="605368" y="489847"/>
                    <a:pt x="601883" y="484617"/>
                  </a:cubicBezTo>
                  <a:cubicBezTo>
                    <a:pt x="598397" y="481711"/>
                    <a:pt x="600140" y="475317"/>
                    <a:pt x="604787" y="474155"/>
                  </a:cubicBezTo>
                  <a:cubicBezTo>
                    <a:pt x="607692" y="472411"/>
                    <a:pt x="611178" y="474736"/>
                    <a:pt x="612340" y="478223"/>
                  </a:cubicBezTo>
                  <a:lnTo>
                    <a:pt x="612340" y="478223"/>
                  </a:lnTo>
                  <a:close/>
                  <a:moveTo>
                    <a:pt x="626864" y="396276"/>
                  </a:moveTo>
                  <a:cubicBezTo>
                    <a:pt x="629188" y="402088"/>
                    <a:pt x="621635" y="407900"/>
                    <a:pt x="616407" y="403832"/>
                  </a:cubicBezTo>
                  <a:cubicBezTo>
                    <a:pt x="611759" y="401507"/>
                    <a:pt x="612340" y="393951"/>
                    <a:pt x="616988" y="392208"/>
                  </a:cubicBezTo>
                  <a:cubicBezTo>
                    <a:pt x="620474" y="389883"/>
                    <a:pt x="625702" y="392208"/>
                    <a:pt x="626864" y="396276"/>
                  </a:cubicBezTo>
                  <a:lnTo>
                    <a:pt x="626864" y="396276"/>
                  </a:lnTo>
                  <a:close/>
                  <a:moveTo>
                    <a:pt x="628026" y="313167"/>
                  </a:moveTo>
                  <a:cubicBezTo>
                    <a:pt x="630350" y="307936"/>
                    <a:pt x="638483" y="309098"/>
                    <a:pt x="639645" y="314910"/>
                  </a:cubicBezTo>
                  <a:cubicBezTo>
                    <a:pt x="641388" y="319559"/>
                    <a:pt x="636159" y="322465"/>
                    <a:pt x="632093" y="323628"/>
                  </a:cubicBezTo>
                  <a:cubicBezTo>
                    <a:pt x="629188" y="321303"/>
                    <a:pt x="624540" y="317235"/>
                    <a:pt x="628026" y="313167"/>
                  </a:cubicBezTo>
                  <a:lnTo>
                    <a:pt x="628026" y="313167"/>
                  </a:lnTo>
                  <a:close/>
                  <a:moveTo>
                    <a:pt x="604787" y="533436"/>
                  </a:moveTo>
                  <a:cubicBezTo>
                    <a:pt x="608273" y="532855"/>
                    <a:pt x="609435" y="536923"/>
                    <a:pt x="610597" y="539248"/>
                  </a:cubicBezTo>
                  <a:cubicBezTo>
                    <a:pt x="608854" y="540992"/>
                    <a:pt x="606530" y="544479"/>
                    <a:pt x="603045" y="542735"/>
                  </a:cubicBezTo>
                  <a:cubicBezTo>
                    <a:pt x="598397" y="541573"/>
                    <a:pt x="599559" y="533436"/>
                    <a:pt x="604787" y="533436"/>
                  </a:cubicBezTo>
                  <a:lnTo>
                    <a:pt x="604787" y="533436"/>
                  </a:lnTo>
                  <a:close/>
                  <a:moveTo>
                    <a:pt x="651846" y="232963"/>
                  </a:moveTo>
                  <a:cubicBezTo>
                    <a:pt x="654750" y="238775"/>
                    <a:pt x="644293" y="242843"/>
                    <a:pt x="642550" y="236450"/>
                  </a:cubicBezTo>
                  <a:cubicBezTo>
                    <a:pt x="640807" y="230638"/>
                    <a:pt x="649522" y="227151"/>
                    <a:pt x="651846" y="232963"/>
                  </a:cubicBezTo>
                  <a:lnTo>
                    <a:pt x="651846" y="232963"/>
                  </a:lnTo>
                  <a:close/>
                  <a:moveTo>
                    <a:pt x="623959" y="453814"/>
                  </a:moveTo>
                  <a:cubicBezTo>
                    <a:pt x="628026" y="460207"/>
                    <a:pt x="617569" y="466600"/>
                    <a:pt x="613502" y="460207"/>
                  </a:cubicBezTo>
                  <a:cubicBezTo>
                    <a:pt x="608273" y="453814"/>
                    <a:pt x="620474" y="445677"/>
                    <a:pt x="623959" y="453814"/>
                  </a:cubicBezTo>
                  <a:lnTo>
                    <a:pt x="623959" y="453814"/>
                  </a:lnTo>
                  <a:close/>
                  <a:moveTo>
                    <a:pt x="638483" y="373029"/>
                  </a:moveTo>
                  <a:cubicBezTo>
                    <a:pt x="640226" y="377097"/>
                    <a:pt x="635579" y="381746"/>
                    <a:pt x="631512" y="381746"/>
                  </a:cubicBezTo>
                  <a:cubicBezTo>
                    <a:pt x="626864" y="381165"/>
                    <a:pt x="623378" y="375354"/>
                    <a:pt x="626864" y="371285"/>
                  </a:cubicBezTo>
                  <a:cubicBezTo>
                    <a:pt x="629769" y="366636"/>
                    <a:pt x="636741" y="367798"/>
                    <a:pt x="638483" y="373029"/>
                  </a:cubicBezTo>
                  <a:lnTo>
                    <a:pt x="638483" y="373029"/>
                  </a:lnTo>
                  <a:close/>
                  <a:moveTo>
                    <a:pt x="651265" y="292244"/>
                  </a:moveTo>
                  <a:cubicBezTo>
                    <a:pt x="653008" y="296893"/>
                    <a:pt x="645455" y="301543"/>
                    <a:pt x="641969" y="297474"/>
                  </a:cubicBezTo>
                  <a:cubicBezTo>
                    <a:pt x="638483" y="294569"/>
                    <a:pt x="640226" y="288176"/>
                    <a:pt x="644293" y="287594"/>
                  </a:cubicBezTo>
                  <a:cubicBezTo>
                    <a:pt x="647779" y="286432"/>
                    <a:pt x="650684" y="289338"/>
                    <a:pt x="651265" y="292244"/>
                  </a:cubicBezTo>
                  <a:lnTo>
                    <a:pt x="651265" y="292244"/>
                  </a:lnTo>
                  <a:close/>
                  <a:moveTo>
                    <a:pt x="618730" y="510189"/>
                  </a:moveTo>
                  <a:cubicBezTo>
                    <a:pt x="621635" y="510770"/>
                    <a:pt x="622216" y="514257"/>
                    <a:pt x="623378" y="516582"/>
                  </a:cubicBezTo>
                  <a:cubicBezTo>
                    <a:pt x="622216" y="517744"/>
                    <a:pt x="620474" y="519488"/>
                    <a:pt x="619312" y="520650"/>
                  </a:cubicBezTo>
                  <a:cubicBezTo>
                    <a:pt x="616988" y="520069"/>
                    <a:pt x="614083" y="519488"/>
                    <a:pt x="612921" y="517163"/>
                  </a:cubicBezTo>
                  <a:cubicBezTo>
                    <a:pt x="611178" y="513094"/>
                    <a:pt x="615245" y="509608"/>
                    <a:pt x="618730" y="510189"/>
                  </a:cubicBezTo>
                  <a:lnTo>
                    <a:pt x="618730" y="510189"/>
                  </a:lnTo>
                  <a:close/>
                  <a:moveTo>
                    <a:pt x="656493" y="207972"/>
                  </a:moveTo>
                  <a:cubicBezTo>
                    <a:pt x="658817" y="207972"/>
                    <a:pt x="664046" y="207972"/>
                    <a:pt x="662884" y="211459"/>
                  </a:cubicBezTo>
                  <a:cubicBezTo>
                    <a:pt x="663465" y="215527"/>
                    <a:pt x="657655" y="216108"/>
                    <a:pt x="655912" y="213202"/>
                  </a:cubicBezTo>
                  <a:cubicBezTo>
                    <a:pt x="656493" y="211459"/>
                    <a:pt x="656493" y="209715"/>
                    <a:pt x="656493" y="207972"/>
                  </a:cubicBezTo>
                  <a:lnTo>
                    <a:pt x="656493" y="207972"/>
                  </a:lnTo>
                  <a:close/>
                  <a:moveTo>
                    <a:pt x="636159" y="430566"/>
                  </a:moveTo>
                  <a:cubicBezTo>
                    <a:pt x="638483" y="434053"/>
                    <a:pt x="634998" y="439865"/>
                    <a:pt x="630931" y="439284"/>
                  </a:cubicBezTo>
                  <a:cubicBezTo>
                    <a:pt x="625702" y="439865"/>
                    <a:pt x="622797" y="432310"/>
                    <a:pt x="626283" y="429404"/>
                  </a:cubicBezTo>
                  <a:cubicBezTo>
                    <a:pt x="628607" y="425917"/>
                    <a:pt x="634417" y="427079"/>
                    <a:pt x="636159" y="430566"/>
                  </a:cubicBezTo>
                  <a:lnTo>
                    <a:pt x="636159" y="430566"/>
                  </a:lnTo>
                  <a:close/>
                  <a:moveTo>
                    <a:pt x="618150" y="572376"/>
                  </a:moveTo>
                  <a:cubicBezTo>
                    <a:pt x="618150" y="573538"/>
                    <a:pt x="618730" y="575282"/>
                    <a:pt x="618150" y="576444"/>
                  </a:cubicBezTo>
                  <a:lnTo>
                    <a:pt x="617569" y="577025"/>
                  </a:lnTo>
                  <a:cubicBezTo>
                    <a:pt x="617569" y="577025"/>
                    <a:pt x="616988" y="577606"/>
                    <a:pt x="616407" y="577606"/>
                  </a:cubicBezTo>
                  <a:cubicBezTo>
                    <a:pt x="613502" y="579931"/>
                    <a:pt x="612340" y="575282"/>
                    <a:pt x="611178" y="573538"/>
                  </a:cubicBezTo>
                  <a:cubicBezTo>
                    <a:pt x="613502" y="571795"/>
                    <a:pt x="615826" y="570632"/>
                    <a:pt x="618150" y="572376"/>
                  </a:cubicBezTo>
                  <a:lnTo>
                    <a:pt x="618150" y="572376"/>
                  </a:lnTo>
                  <a:close/>
                  <a:moveTo>
                    <a:pt x="650684" y="350362"/>
                  </a:moveTo>
                  <a:cubicBezTo>
                    <a:pt x="653008" y="358499"/>
                    <a:pt x="639064" y="360243"/>
                    <a:pt x="638483" y="352106"/>
                  </a:cubicBezTo>
                  <a:cubicBezTo>
                    <a:pt x="637321" y="344550"/>
                    <a:pt x="649522" y="343388"/>
                    <a:pt x="650684" y="350362"/>
                  </a:cubicBezTo>
                  <a:lnTo>
                    <a:pt x="650684" y="350362"/>
                  </a:lnTo>
                  <a:close/>
                  <a:moveTo>
                    <a:pt x="659398" y="264347"/>
                  </a:moveTo>
                  <a:cubicBezTo>
                    <a:pt x="661141" y="266672"/>
                    <a:pt x="664627" y="267834"/>
                    <a:pt x="663465" y="271321"/>
                  </a:cubicBezTo>
                  <a:cubicBezTo>
                    <a:pt x="662884" y="275389"/>
                    <a:pt x="655912" y="276552"/>
                    <a:pt x="654750" y="272484"/>
                  </a:cubicBezTo>
                  <a:cubicBezTo>
                    <a:pt x="651846" y="268415"/>
                    <a:pt x="656493" y="265509"/>
                    <a:pt x="659398" y="264347"/>
                  </a:cubicBezTo>
                  <a:lnTo>
                    <a:pt x="659398" y="264347"/>
                  </a:lnTo>
                  <a:close/>
                  <a:moveTo>
                    <a:pt x="634417" y="491009"/>
                  </a:moveTo>
                  <a:cubicBezTo>
                    <a:pt x="636159" y="496240"/>
                    <a:pt x="627445" y="500309"/>
                    <a:pt x="625121" y="494497"/>
                  </a:cubicBezTo>
                  <a:cubicBezTo>
                    <a:pt x="621054" y="487522"/>
                    <a:pt x="633255" y="483454"/>
                    <a:pt x="634417" y="491009"/>
                  </a:cubicBezTo>
                  <a:lnTo>
                    <a:pt x="634417" y="491009"/>
                  </a:lnTo>
                  <a:close/>
                  <a:moveTo>
                    <a:pt x="647779" y="406737"/>
                  </a:moveTo>
                  <a:cubicBezTo>
                    <a:pt x="653008" y="412549"/>
                    <a:pt x="642550" y="420105"/>
                    <a:pt x="638483" y="413131"/>
                  </a:cubicBezTo>
                  <a:cubicBezTo>
                    <a:pt x="633836" y="407900"/>
                    <a:pt x="644293" y="400345"/>
                    <a:pt x="647779" y="406737"/>
                  </a:cubicBezTo>
                  <a:lnTo>
                    <a:pt x="647779" y="406737"/>
                  </a:lnTo>
                  <a:close/>
                  <a:moveTo>
                    <a:pt x="623378" y="550291"/>
                  </a:moveTo>
                  <a:cubicBezTo>
                    <a:pt x="626283" y="547385"/>
                    <a:pt x="631512" y="546222"/>
                    <a:pt x="631512" y="551453"/>
                  </a:cubicBezTo>
                  <a:cubicBezTo>
                    <a:pt x="629769" y="556683"/>
                    <a:pt x="625121" y="553778"/>
                    <a:pt x="623378" y="550291"/>
                  </a:cubicBezTo>
                  <a:lnTo>
                    <a:pt x="623378" y="550291"/>
                  </a:lnTo>
                  <a:close/>
                  <a:moveTo>
                    <a:pt x="657075" y="321884"/>
                  </a:moveTo>
                  <a:cubicBezTo>
                    <a:pt x="658817" y="324209"/>
                    <a:pt x="662884" y="325953"/>
                    <a:pt x="662303" y="328859"/>
                  </a:cubicBezTo>
                  <a:cubicBezTo>
                    <a:pt x="662303" y="332346"/>
                    <a:pt x="657655" y="332927"/>
                    <a:pt x="655332" y="334671"/>
                  </a:cubicBezTo>
                  <a:cubicBezTo>
                    <a:pt x="654170" y="332346"/>
                    <a:pt x="651265" y="330602"/>
                    <a:pt x="651265" y="327696"/>
                  </a:cubicBezTo>
                  <a:cubicBezTo>
                    <a:pt x="651846" y="324790"/>
                    <a:pt x="654750" y="323628"/>
                    <a:pt x="657075" y="321884"/>
                  </a:cubicBezTo>
                  <a:lnTo>
                    <a:pt x="657075" y="321884"/>
                  </a:lnTo>
                  <a:close/>
                  <a:moveTo>
                    <a:pt x="672761" y="243424"/>
                  </a:moveTo>
                  <a:cubicBezTo>
                    <a:pt x="675084" y="244005"/>
                    <a:pt x="673922" y="247493"/>
                    <a:pt x="673922" y="249817"/>
                  </a:cubicBezTo>
                  <a:cubicBezTo>
                    <a:pt x="671599" y="249817"/>
                    <a:pt x="668694" y="250980"/>
                    <a:pt x="667532" y="249236"/>
                  </a:cubicBezTo>
                  <a:cubicBezTo>
                    <a:pt x="664627" y="246330"/>
                    <a:pt x="669275" y="240518"/>
                    <a:pt x="672761" y="243424"/>
                  </a:cubicBezTo>
                  <a:lnTo>
                    <a:pt x="672761" y="243424"/>
                  </a:lnTo>
                  <a:close/>
                  <a:moveTo>
                    <a:pt x="647198" y="468343"/>
                  </a:moveTo>
                  <a:cubicBezTo>
                    <a:pt x="648360" y="472993"/>
                    <a:pt x="641388" y="477061"/>
                    <a:pt x="638483" y="472411"/>
                  </a:cubicBezTo>
                  <a:cubicBezTo>
                    <a:pt x="636159" y="470668"/>
                    <a:pt x="636741" y="466600"/>
                    <a:pt x="639645" y="464856"/>
                  </a:cubicBezTo>
                  <a:cubicBezTo>
                    <a:pt x="641969" y="463113"/>
                    <a:pt x="646036" y="464856"/>
                    <a:pt x="647198" y="468343"/>
                  </a:cubicBezTo>
                  <a:lnTo>
                    <a:pt x="647198" y="468343"/>
                  </a:lnTo>
                  <a:close/>
                  <a:moveTo>
                    <a:pt x="655912" y="380584"/>
                  </a:moveTo>
                  <a:cubicBezTo>
                    <a:pt x="658237" y="382909"/>
                    <a:pt x="659979" y="384652"/>
                    <a:pt x="661722" y="387558"/>
                  </a:cubicBezTo>
                  <a:cubicBezTo>
                    <a:pt x="659398" y="389883"/>
                    <a:pt x="657655" y="392789"/>
                    <a:pt x="654170" y="392789"/>
                  </a:cubicBezTo>
                  <a:cubicBezTo>
                    <a:pt x="651265" y="391627"/>
                    <a:pt x="649522" y="388721"/>
                    <a:pt x="649522" y="385815"/>
                  </a:cubicBezTo>
                  <a:cubicBezTo>
                    <a:pt x="650684" y="382909"/>
                    <a:pt x="653588" y="381746"/>
                    <a:pt x="655912" y="380584"/>
                  </a:cubicBezTo>
                  <a:lnTo>
                    <a:pt x="655912" y="380584"/>
                  </a:lnTo>
                  <a:close/>
                  <a:moveTo>
                    <a:pt x="669856" y="299218"/>
                  </a:moveTo>
                  <a:cubicBezTo>
                    <a:pt x="671599" y="301543"/>
                    <a:pt x="673342" y="303286"/>
                    <a:pt x="675084" y="306192"/>
                  </a:cubicBezTo>
                  <a:cubicBezTo>
                    <a:pt x="673342" y="307936"/>
                    <a:pt x="671599" y="309098"/>
                    <a:pt x="669856" y="310261"/>
                  </a:cubicBezTo>
                  <a:cubicBezTo>
                    <a:pt x="666951" y="310261"/>
                    <a:pt x="664046" y="306773"/>
                    <a:pt x="664627" y="303867"/>
                  </a:cubicBezTo>
                  <a:cubicBezTo>
                    <a:pt x="665789" y="302124"/>
                    <a:pt x="668113" y="300961"/>
                    <a:pt x="669856" y="299218"/>
                  </a:cubicBezTo>
                  <a:lnTo>
                    <a:pt x="669856" y="299218"/>
                  </a:lnTo>
                  <a:close/>
                  <a:moveTo>
                    <a:pt x="643712" y="527624"/>
                  </a:moveTo>
                  <a:cubicBezTo>
                    <a:pt x="644293" y="530530"/>
                    <a:pt x="638483" y="532274"/>
                    <a:pt x="637321" y="529368"/>
                  </a:cubicBezTo>
                  <a:cubicBezTo>
                    <a:pt x="634417" y="527043"/>
                    <a:pt x="637903" y="524137"/>
                    <a:pt x="640226" y="522975"/>
                  </a:cubicBezTo>
                  <a:cubicBezTo>
                    <a:pt x="641969" y="524137"/>
                    <a:pt x="643712" y="525881"/>
                    <a:pt x="643712" y="527624"/>
                  </a:cubicBezTo>
                  <a:lnTo>
                    <a:pt x="643712" y="527624"/>
                  </a:lnTo>
                  <a:close/>
                  <a:moveTo>
                    <a:pt x="658817" y="445677"/>
                  </a:moveTo>
                  <a:cubicBezTo>
                    <a:pt x="659398" y="451489"/>
                    <a:pt x="650103" y="452070"/>
                    <a:pt x="649522" y="446839"/>
                  </a:cubicBezTo>
                  <a:cubicBezTo>
                    <a:pt x="647779" y="440446"/>
                    <a:pt x="658817" y="439284"/>
                    <a:pt x="658817" y="445677"/>
                  </a:cubicBezTo>
                  <a:lnTo>
                    <a:pt x="658817" y="445677"/>
                  </a:lnTo>
                  <a:close/>
                  <a:moveTo>
                    <a:pt x="672761" y="363148"/>
                  </a:moveTo>
                  <a:cubicBezTo>
                    <a:pt x="673922" y="367217"/>
                    <a:pt x="667532" y="371285"/>
                    <a:pt x="664627" y="367798"/>
                  </a:cubicBezTo>
                  <a:cubicBezTo>
                    <a:pt x="662303" y="366054"/>
                    <a:pt x="662303" y="361986"/>
                    <a:pt x="665208" y="360243"/>
                  </a:cubicBezTo>
                  <a:cubicBezTo>
                    <a:pt x="668113" y="357918"/>
                    <a:pt x="671599" y="360243"/>
                    <a:pt x="672761" y="363148"/>
                  </a:cubicBezTo>
                  <a:lnTo>
                    <a:pt x="672761" y="363148"/>
                  </a:lnTo>
                  <a:close/>
                  <a:moveTo>
                    <a:pt x="683799" y="278876"/>
                  </a:moveTo>
                  <a:cubicBezTo>
                    <a:pt x="687285" y="281201"/>
                    <a:pt x="684380" y="285851"/>
                    <a:pt x="680894" y="285270"/>
                  </a:cubicBezTo>
                  <a:cubicBezTo>
                    <a:pt x="679151" y="284107"/>
                    <a:pt x="677989" y="282945"/>
                    <a:pt x="676246" y="281782"/>
                  </a:cubicBezTo>
                  <a:cubicBezTo>
                    <a:pt x="677989" y="280039"/>
                    <a:pt x="680894" y="276552"/>
                    <a:pt x="683799" y="278876"/>
                  </a:cubicBezTo>
                  <a:lnTo>
                    <a:pt x="683799" y="278876"/>
                  </a:lnTo>
                  <a:close/>
                  <a:moveTo>
                    <a:pt x="654750" y="501471"/>
                  </a:moveTo>
                  <a:cubicBezTo>
                    <a:pt x="659398" y="504377"/>
                    <a:pt x="653008" y="510189"/>
                    <a:pt x="650103" y="506702"/>
                  </a:cubicBezTo>
                  <a:cubicBezTo>
                    <a:pt x="647198" y="503796"/>
                    <a:pt x="651265" y="499146"/>
                    <a:pt x="654750" y="501471"/>
                  </a:cubicBezTo>
                  <a:lnTo>
                    <a:pt x="654750" y="501471"/>
                  </a:lnTo>
                  <a:close/>
                  <a:moveTo>
                    <a:pt x="665789" y="418361"/>
                  </a:moveTo>
                  <a:cubicBezTo>
                    <a:pt x="669275" y="417199"/>
                    <a:pt x="670437" y="421848"/>
                    <a:pt x="671599" y="424173"/>
                  </a:cubicBezTo>
                  <a:cubicBezTo>
                    <a:pt x="669275" y="425335"/>
                    <a:pt x="665789" y="429404"/>
                    <a:pt x="663465" y="425917"/>
                  </a:cubicBezTo>
                  <a:cubicBezTo>
                    <a:pt x="660560" y="423592"/>
                    <a:pt x="662303" y="418943"/>
                    <a:pt x="665789" y="418361"/>
                  </a:cubicBezTo>
                  <a:lnTo>
                    <a:pt x="665789" y="418361"/>
                  </a:lnTo>
                  <a:close/>
                  <a:moveTo>
                    <a:pt x="678570" y="336995"/>
                  </a:moveTo>
                  <a:cubicBezTo>
                    <a:pt x="682056" y="336414"/>
                    <a:pt x="683218" y="339320"/>
                    <a:pt x="684961" y="341644"/>
                  </a:cubicBezTo>
                  <a:cubicBezTo>
                    <a:pt x="683218" y="343388"/>
                    <a:pt x="680894" y="346294"/>
                    <a:pt x="677989" y="344550"/>
                  </a:cubicBezTo>
                  <a:cubicBezTo>
                    <a:pt x="674504" y="343388"/>
                    <a:pt x="675084" y="336995"/>
                    <a:pt x="678570" y="336995"/>
                  </a:cubicBezTo>
                  <a:lnTo>
                    <a:pt x="678570" y="336995"/>
                  </a:lnTo>
                  <a:close/>
                  <a:moveTo>
                    <a:pt x="665208" y="476480"/>
                  </a:moveTo>
                  <a:cubicBezTo>
                    <a:pt x="666370" y="478223"/>
                    <a:pt x="668113" y="479967"/>
                    <a:pt x="669275" y="481711"/>
                  </a:cubicBezTo>
                  <a:cubicBezTo>
                    <a:pt x="667532" y="482873"/>
                    <a:pt x="665789" y="484617"/>
                    <a:pt x="664046" y="485779"/>
                  </a:cubicBezTo>
                  <a:cubicBezTo>
                    <a:pt x="659979" y="482873"/>
                    <a:pt x="660560" y="478223"/>
                    <a:pt x="665208" y="476480"/>
                  </a:cubicBezTo>
                  <a:lnTo>
                    <a:pt x="665208" y="476480"/>
                  </a:lnTo>
                  <a:close/>
                  <a:moveTo>
                    <a:pt x="682637" y="398601"/>
                  </a:moveTo>
                  <a:cubicBezTo>
                    <a:pt x="683799" y="401507"/>
                    <a:pt x="680313" y="403832"/>
                    <a:pt x="677408" y="403832"/>
                  </a:cubicBezTo>
                  <a:cubicBezTo>
                    <a:pt x="675084" y="402088"/>
                    <a:pt x="672761" y="398020"/>
                    <a:pt x="676246" y="396276"/>
                  </a:cubicBezTo>
                  <a:cubicBezTo>
                    <a:pt x="678570" y="393370"/>
                    <a:pt x="681475" y="396276"/>
                    <a:pt x="682637" y="398601"/>
                  </a:cubicBezTo>
                  <a:lnTo>
                    <a:pt x="682637" y="398601"/>
                  </a:lnTo>
                  <a:close/>
                  <a:moveTo>
                    <a:pt x="687866" y="317816"/>
                  </a:moveTo>
                  <a:cubicBezTo>
                    <a:pt x="689609" y="314329"/>
                    <a:pt x="694837" y="312004"/>
                    <a:pt x="695999" y="317235"/>
                  </a:cubicBezTo>
                  <a:cubicBezTo>
                    <a:pt x="695999" y="322465"/>
                    <a:pt x="689609" y="321303"/>
                    <a:pt x="687866" y="317816"/>
                  </a:cubicBezTo>
                  <a:lnTo>
                    <a:pt x="687866" y="317816"/>
                  </a:lnTo>
                  <a:close/>
                  <a:moveTo>
                    <a:pt x="680313" y="456138"/>
                  </a:moveTo>
                  <a:cubicBezTo>
                    <a:pt x="682637" y="460207"/>
                    <a:pt x="675666" y="463694"/>
                    <a:pt x="674504" y="459626"/>
                  </a:cubicBezTo>
                  <a:cubicBezTo>
                    <a:pt x="671599" y="455557"/>
                    <a:pt x="678570" y="452070"/>
                    <a:pt x="680313" y="456138"/>
                  </a:cubicBezTo>
                  <a:lnTo>
                    <a:pt x="680313" y="456138"/>
                  </a:lnTo>
                  <a:close/>
                  <a:moveTo>
                    <a:pt x="691351" y="371285"/>
                  </a:moveTo>
                  <a:cubicBezTo>
                    <a:pt x="693095" y="373029"/>
                    <a:pt x="694256" y="374772"/>
                    <a:pt x="695999" y="376516"/>
                  </a:cubicBezTo>
                  <a:cubicBezTo>
                    <a:pt x="694256" y="377678"/>
                    <a:pt x="691933" y="379422"/>
                    <a:pt x="690190" y="380584"/>
                  </a:cubicBezTo>
                  <a:cubicBezTo>
                    <a:pt x="689028" y="378841"/>
                    <a:pt x="688447" y="377097"/>
                    <a:pt x="687285" y="375354"/>
                  </a:cubicBezTo>
                  <a:cubicBezTo>
                    <a:pt x="688447" y="374191"/>
                    <a:pt x="689609" y="373029"/>
                    <a:pt x="691351" y="371285"/>
                  </a:cubicBezTo>
                  <a:lnTo>
                    <a:pt x="691351" y="371285"/>
                  </a:lnTo>
                  <a:close/>
                  <a:moveTo>
                    <a:pt x="690190" y="437540"/>
                  </a:moveTo>
                  <a:cubicBezTo>
                    <a:pt x="689028" y="438122"/>
                    <a:pt x="687866" y="438122"/>
                    <a:pt x="686704" y="436378"/>
                  </a:cubicBezTo>
                  <a:cubicBezTo>
                    <a:pt x="684380" y="433472"/>
                    <a:pt x="689028" y="430566"/>
                    <a:pt x="691351" y="432891"/>
                  </a:cubicBezTo>
                  <a:cubicBezTo>
                    <a:pt x="690771" y="434053"/>
                    <a:pt x="690190" y="435797"/>
                    <a:pt x="690190" y="437540"/>
                  </a:cubicBezTo>
                  <a:close/>
                </a:path>
              </a:pathLst>
            </a:custGeom>
            <a:solidFill>
              <a:srgbClr val="FFFFFF"/>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D71F3FFA-2242-0C4D-9864-83B65D4216B5}"/>
                </a:ext>
              </a:extLst>
            </p:cNvPr>
            <p:cNvSpPr/>
            <p:nvPr/>
          </p:nvSpPr>
          <p:spPr>
            <a:xfrm>
              <a:off x="4665076" y="2421222"/>
              <a:ext cx="261435" cy="261533"/>
            </a:xfrm>
            <a:custGeom>
              <a:avLst/>
              <a:gdLst>
                <a:gd name="connsiteX0" fmla="*/ 261435 w 261435"/>
                <a:gd name="connsiteY0" fmla="*/ 130767 h 261533"/>
                <a:gd name="connsiteX1" fmla="*/ 130718 w 261435"/>
                <a:gd name="connsiteY1" fmla="*/ 261534 h 261533"/>
                <a:gd name="connsiteX2" fmla="*/ 0 w 261435"/>
                <a:gd name="connsiteY2" fmla="*/ 130767 h 261533"/>
                <a:gd name="connsiteX3" fmla="*/ 130718 w 261435"/>
                <a:gd name="connsiteY3" fmla="*/ 0 h 261533"/>
                <a:gd name="connsiteX4" fmla="*/ 261435 w 261435"/>
                <a:gd name="connsiteY4" fmla="*/ 130767 h 26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35" h="261533">
                  <a:moveTo>
                    <a:pt x="261435" y="130767"/>
                  </a:moveTo>
                  <a:cubicBezTo>
                    <a:pt x="261435" y="202988"/>
                    <a:pt x="202911" y="261534"/>
                    <a:pt x="130718" y="261534"/>
                  </a:cubicBezTo>
                  <a:cubicBezTo>
                    <a:pt x="58524" y="261534"/>
                    <a:pt x="0" y="202988"/>
                    <a:pt x="0" y="130767"/>
                  </a:cubicBezTo>
                  <a:cubicBezTo>
                    <a:pt x="0" y="58546"/>
                    <a:pt x="58524" y="0"/>
                    <a:pt x="130718" y="0"/>
                  </a:cubicBezTo>
                  <a:cubicBezTo>
                    <a:pt x="202911" y="0"/>
                    <a:pt x="261435" y="58546"/>
                    <a:pt x="261435" y="130767"/>
                  </a:cubicBezTo>
                  <a:close/>
                </a:path>
              </a:pathLst>
            </a:custGeom>
            <a:solidFill>
              <a:srgbClr val="7AB5E1"/>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81E9937-0545-A545-AF07-DB55001215AA}"/>
                </a:ext>
              </a:extLst>
            </p:cNvPr>
            <p:cNvSpPr/>
            <p:nvPr/>
          </p:nvSpPr>
          <p:spPr>
            <a:xfrm>
              <a:off x="4223541" y="3573134"/>
              <a:ext cx="122003" cy="122049"/>
            </a:xfrm>
            <a:custGeom>
              <a:avLst/>
              <a:gdLst>
                <a:gd name="connsiteX0" fmla="*/ 122003 w 122003"/>
                <a:gd name="connsiteY0" fmla="*/ 61025 h 122049"/>
                <a:gd name="connsiteX1" fmla="*/ 61002 w 122003"/>
                <a:gd name="connsiteY1" fmla="*/ 122049 h 122049"/>
                <a:gd name="connsiteX2" fmla="*/ 0 w 122003"/>
                <a:gd name="connsiteY2" fmla="*/ 61025 h 122049"/>
                <a:gd name="connsiteX3" fmla="*/ 61002 w 122003"/>
                <a:gd name="connsiteY3" fmla="*/ 0 h 122049"/>
                <a:gd name="connsiteX4" fmla="*/ 122003 w 122003"/>
                <a:gd name="connsiteY4" fmla="*/ 61025 h 12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03" h="122049">
                  <a:moveTo>
                    <a:pt x="122003" y="61025"/>
                  </a:moveTo>
                  <a:cubicBezTo>
                    <a:pt x="122003" y="94728"/>
                    <a:pt x="94692" y="122049"/>
                    <a:pt x="61002" y="122049"/>
                  </a:cubicBezTo>
                  <a:cubicBezTo>
                    <a:pt x="27311" y="122049"/>
                    <a:pt x="0" y="94728"/>
                    <a:pt x="0" y="61025"/>
                  </a:cubicBezTo>
                  <a:cubicBezTo>
                    <a:pt x="0" y="27321"/>
                    <a:pt x="27311" y="0"/>
                    <a:pt x="61002" y="0"/>
                  </a:cubicBezTo>
                  <a:cubicBezTo>
                    <a:pt x="94692" y="0"/>
                    <a:pt x="122003" y="27321"/>
                    <a:pt x="122003" y="61025"/>
                  </a:cubicBezTo>
                  <a:close/>
                </a:path>
              </a:pathLst>
            </a:custGeom>
            <a:solidFill>
              <a:srgbClr val="FFFFFF"/>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299FB0B-325D-9F4B-806E-2B71AA638F59}"/>
                </a:ext>
              </a:extLst>
            </p:cNvPr>
            <p:cNvSpPr/>
            <p:nvPr/>
          </p:nvSpPr>
          <p:spPr>
            <a:xfrm>
              <a:off x="5655045" y="2127142"/>
              <a:ext cx="167318" cy="167381"/>
            </a:xfrm>
            <a:custGeom>
              <a:avLst/>
              <a:gdLst>
                <a:gd name="connsiteX0" fmla="*/ 167319 w 167318"/>
                <a:gd name="connsiteY0" fmla="*/ 83691 h 167381"/>
                <a:gd name="connsiteX1" fmla="*/ 83659 w 167318"/>
                <a:gd name="connsiteY1" fmla="*/ 167382 h 167381"/>
                <a:gd name="connsiteX2" fmla="*/ 0 w 167318"/>
                <a:gd name="connsiteY2" fmla="*/ 83691 h 167381"/>
                <a:gd name="connsiteX3" fmla="*/ 83659 w 167318"/>
                <a:gd name="connsiteY3" fmla="*/ 0 h 167381"/>
                <a:gd name="connsiteX4" fmla="*/ 167319 w 167318"/>
                <a:gd name="connsiteY4" fmla="*/ 83691 h 16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18" h="167381">
                  <a:moveTo>
                    <a:pt x="167319" y="83691"/>
                  </a:moveTo>
                  <a:cubicBezTo>
                    <a:pt x="167319" y="129912"/>
                    <a:pt x="129863" y="167382"/>
                    <a:pt x="83659" y="167382"/>
                  </a:cubicBezTo>
                  <a:cubicBezTo>
                    <a:pt x="37456" y="167382"/>
                    <a:pt x="0" y="129912"/>
                    <a:pt x="0" y="83691"/>
                  </a:cubicBezTo>
                  <a:cubicBezTo>
                    <a:pt x="0" y="37470"/>
                    <a:pt x="37455" y="0"/>
                    <a:pt x="83659" y="0"/>
                  </a:cubicBezTo>
                  <a:cubicBezTo>
                    <a:pt x="129863" y="0"/>
                    <a:pt x="167319" y="37470"/>
                    <a:pt x="167319" y="83691"/>
                  </a:cubicBezTo>
                  <a:close/>
                </a:path>
              </a:pathLst>
            </a:custGeom>
            <a:solidFill>
              <a:srgbClr val="0576AE"/>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75DF6D4E-4709-144C-97D3-2740E4182D85}"/>
                </a:ext>
              </a:extLst>
            </p:cNvPr>
            <p:cNvSpPr/>
            <p:nvPr/>
          </p:nvSpPr>
          <p:spPr>
            <a:xfrm>
              <a:off x="4157310" y="2682756"/>
              <a:ext cx="828459" cy="828771"/>
            </a:xfrm>
            <a:custGeom>
              <a:avLst/>
              <a:gdLst>
                <a:gd name="connsiteX0" fmla="*/ 828460 w 828459"/>
                <a:gd name="connsiteY0" fmla="*/ 414386 h 828771"/>
                <a:gd name="connsiteX1" fmla="*/ 414230 w 828459"/>
                <a:gd name="connsiteY1" fmla="*/ 828772 h 828771"/>
                <a:gd name="connsiteX2" fmla="*/ 0 w 828459"/>
                <a:gd name="connsiteY2" fmla="*/ 414386 h 828771"/>
                <a:gd name="connsiteX3" fmla="*/ 414230 w 828459"/>
                <a:gd name="connsiteY3" fmla="*/ 0 h 828771"/>
                <a:gd name="connsiteX4" fmla="*/ 828460 w 828459"/>
                <a:gd name="connsiteY4" fmla="*/ 414386 h 82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59" h="828771">
                  <a:moveTo>
                    <a:pt x="828460" y="414386"/>
                  </a:moveTo>
                  <a:cubicBezTo>
                    <a:pt x="828460" y="643245"/>
                    <a:pt x="643003" y="828772"/>
                    <a:pt x="414230" y="828772"/>
                  </a:cubicBezTo>
                  <a:cubicBezTo>
                    <a:pt x="185457" y="828772"/>
                    <a:pt x="0" y="643245"/>
                    <a:pt x="0" y="414386"/>
                  </a:cubicBezTo>
                  <a:cubicBezTo>
                    <a:pt x="0" y="185527"/>
                    <a:pt x="185457" y="0"/>
                    <a:pt x="414230" y="0"/>
                  </a:cubicBezTo>
                  <a:cubicBezTo>
                    <a:pt x="643003" y="0"/>
                    <a:pt x="828460" y="185527"/>
                    <a:pt x="828460" y="414386"/>
                  </a:cubicBezTo>
                  <a:close/>
                </a:path>
              </a:pathLst>
            </a:custGeom>
            <a:solidFill>
              <a:srgbClr val="8D5B98"/>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0BD2E9E7-DE17-7446-BCED-6ACE8FE95C59}"/>
                </a:ext>
              </a:extLst>
            </p:cNvPr>
            <p:cNvSpPr/>
            <p:nvPr/>
          </p:nvSpPr>
          <p:spPr>
            <a:xfrm>
              <a:off x="4088175" y="4324608"/>
              <a:ext cx="206824" cy="206902"/>
            </a:xfrm>
            <a:custGeom>
              <a:avLst/>
              <a:gdLst>
                <a:gd name="connsiteX0" fmla="*/ 103412 w 206824"/>
                <a:gd name="connsiteY0" fmla="*/ 206903 h 206902"/>
                <a:gd name="connsiteX1" fmla="*/ 0 w 206824"/>
                <a:gd name="connsiteY1" fmla="*/ 103451 h 206902"/>
                <a:gd name="connsiteX2" fmla="*/ 103412 w 206824"/>
                <a:gd name="connsiteY2" fmla="*/ 0 h 206902"/>
                <a:gd name="connsiteX3" fmla="*/ 206824 w 206824"/>
                <a:gd name="connsiteY3" fmla="*/ 103451 h 206902"/>
                <a:gd name="connsiteX4" fmla="*/ 103412 w 206824"/>
                <a:gd name="connsiteY4" fmla="*/ 206903 h 206902"/>
                <a:gd name="connsiteX5" fmla="*/ 103412 w 206824"/>
                <a:gd name="connsiteY5" fmla="*/ 51726 h 206902"/>
                <a:gd name="connsiteX6" fmla="*/ 51706 w 206824"/>
                <a:gd name="connsiteY6" fmla="*/ 103451 h 206902"/>
                <a:gd name="connsiteX7" fmla="*/ 103412 w 206824"/>
                <a:gd name="connsiteY7" fmla="*/ 155177 h 206902"/>
                <a:gd name="connsiteX8" fmla="*/ 155118 w 206824"/>
                <a:gd name="connsiteY8" fmla="*/ 103451 h 206902"/>
                <a:gd name="connsiteX9" fmla="*/ 103412 w 206824"/>
                <a:gd name="connsiteY9" fmla="*/ 51726 h 20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824" h="206902">
                  <a:moveTo>
                    <a:pt x="103412" y="206903"/>
                  </a:moveTo>
                  <a:cubicBezTo>
                    <a:pt x="46477" y="206903"/>
                    <a:pt x="0" y="160408"/>
                    <a:pt x="0" y="103451"/>
                  </a:cubicBezTo>
                  <a:cubicBezTo>
                    <a:pt x="0" y="46495"/>
                    <a:pt x="46477" y="0"/>
                    <a:pt x="103412" y="0"/>
                  </a:cubicBezTo>
                  <a:cubicBezTo>
                    <a:pt x="160347" y="0"/>
                    <a:pt x="206824" y="46495"/>
                    <a:pt x="206824" y="103451"/>
                  </a:cubicBezTo>
                  <a:cubicBezTo>
                    <a:pt x="206824" y="160408"/>
                    <a:pt x="160928" y="206903"/>
                    <a:pt x="103412" y="206903"/>
                  </a:cubicBezTo>
                  <a:close/>
                  <a:moveTo>
                    <a:pt x="103412" y="51726"/>
                  </a:moveTo>
                  <a:cubicBezTo>
                    <a:pt x="74945" y="51726"/>
                    <a:pt x="51706" y="74973"/>
                    <a:pt x="51706" y="103451"/>
                  </a:cubicBezTo>
                  <a:cubicBezTo>
                    <a:pt x="51706" y="131929"/>
                    <a:pt x="74945" y="155177"/>
                    <a:pt x="103412" y="155177"/>
                  </a:cubicBezTo>
                  <a:cubicBezTo>
                    <a:pt x="131879" y="155177"/>
                    <a:pt x="155118" y="131929"/>
                    <a:pt x="155118" y="103451"/>
                  </a:cubicBezTo>
                  <a:cubicBezTo>
                    <a:pt x="155118" y="74973"/>
                    <a:pt x="131879" y="51726"/>
                    <a:pt x="103412" y="51726"/>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E9F00225-6D54-404F-8B56-D38E43A3E4F3}"/>
                </a:ext>
              </a:extLst>
            </p:cNvPr>
            <p:cNvSpPr/>
            <p:nvPr/>
          </p:nvSpPr>
          <p:spPr>
            <a:xfrm>
              <a:off x="4498338" y="2820497"/>
              <a:ext cx="1487276" cy="1487837"/>
            </a:xfrm>
            <a:custGeom>
              <a:avLst/>
              <a:gdLst>
                <a:gd name="connsiteX0" fmla="*/ 1487277 w 1487276"/>
                <a:gd name="connsiteY0" fmla="*/ 743919 h 1487837"/>
                <a:gd name="connsiteX1" fmla="*/ 743638 w 1487276"/>
                <a:gd name="connsiteY1" fmla="*/ 1487837 h 1487837"/>
                <a:gd name="connsiteX2" fmla="*/ 0 w 1487276"/>
                <a:gd name="connsiteY2" fmla="*/ 743919 h 1487837"/>
                <a:gd name="connsiteX3" fmla="*/ 743638 w 1487276"/>
                <a:gd name="connsiteY3" fmla="*/ 0 h 1487837"/>
                <a:gd name="connsiteX4" fmla="*/ 1487277 w 1487276"/>
                <a:gd name="connsiteY4" fmla="*/ 743919 h 1487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276" h="1487837">
                  <a:moveTo>
                    <a:pt x="1487277" y="743919"/>
                  </a:moveTo>
                  <a:cubicBezTo>
                    <a:pt x="1487277" y="1154774"/>
                    <a:pt x="1154339" y="1487837"/>
                    <a:pt x="743638" y="1487837"/>
                  </a:cubicBezTo>
                  <a:cubicBezTo>
                    <a:pt x="332938" y="1487837"/>
                    <a:pt x="0" y="1154774"/>
                    <a:pt x="0" y="743919"/>
                  </a:cubicBezTo>
                  <a:cubicBezTo>
                    <a:pt x="0" y="333064"/>
                    <a:pt x="332938" y="0"/>
                    <a:pt x="743638" y="0"/>
                  </a:cubicBezTo>
                  <a:cubicBezTo>
                    <a:pt x="1154339" y="0"/>
                    <a:pt x="1487277" y="333064"/>
                    <a:pt x="1487277" y="743919"/>
                  </a:cubicBezTo>
                  <a:close/>
                </a:path>
              </a:pathLst>
            </a:custGeom>
            <a:solidFill>
              <a:srgbClr val="FFFFFF"/>
            </a:solidFill>
            <a:ln w="5806" cap="flat">
              <a:noFill/>
              <a:prstDash val="solid"/>
              <a:miter/>
            </a:ln>
          </p:spPr>
          <p:txBody>
            <a:bodyPr rtlCol="0" anchor="ctr"/>
            <a:lstStyle/>
            <a:p>
              <a:endParaRPr lang="en-US"/>
            </a:p>
          </p:txBody>
        </p:sp>
        <p:grpSp>
          <p:nvGrpSpPr>
            <p:cNvPr id="72" name="Graphic 4">
              <a:extLst>
                <a:ext uri="{FF2B5EF4-FFF2-40B4-BE49-F238E27FC236}">
                  <a16:creationId xmlns:a16="http://schemas.microsoft.com/office/drawing/2014/main" id="{7843A86C-9ABB-1846-A0EC-D79F9FA9A807}"/>
                </a:ext>
              </a:extLst>
            </p:cNvPr>
            <p:cNvGrpSpPr/>
            <p:nvPr/>
          </p:nvGrpSpPr>
          <p:grpSpPr>
            <a:xfrm>
              <a:off x="4500662" y="2297429"/>
              <a:ext cx="1613346" cy="1067639"/>
              <a:chOff x="4500662" y="2297429"/>
              <a:chExt cx="1613346" cy="1067639"/>
            </a:xfrm>
            <a:solidFill>
              <a:srgbClr val="0576AE"/>
            </a:solidFill>
          </p:grpSpPr>
          <p:sp>
            <p:nvSpPr>
              <p:cNvPr id="149" name="Freeform 148">
                <a:extLst>
                  <a:ext uri="{FF2B5EF4-FFF2-40B4-BE49-F238E27FC236}">
                    <a16:creationId xmlns:a16="http://schemas.microsoft.com/office/drawing/2014/main" id="{7A9F5310-A40D-FA4A-B1B7-323831538D46}"/>
                  </a:ext>
                </a:extLst>
              </p:cNvPr>
              <p:cNvSpPr/>
              <p:nvPr/>
            </p:nvSpPr>
            <p:spPr>
              <a:xfrm>
                <a:off x="6061363" y="3308391"/>
                <a:ext cx="26031" cy="56677"/>
              </a:xfrm>
              <a:custGeom>
                <a:avLst/>
                <a:gdLst>
                  <a:gd name="connsiteX0" fmla="*/ 6168 w 26031"/>
                  <a:gd name="connsiteY0" fmla="*/ 56678 h 56677"/>
                  <a:gd name="connsiteX1" fmla="*/ 4425 w 26031"/>
                  <a:gd name="connsiteY1" fmla="*/ 56097 h 56677"/>
                  <a:gd name="connsiteX2" fmla="*/ 358 w 26031"/>
                  <a:gd name="connsiteY2" fmla="*/ 47960 h 56677"/>
                  <a:gd name="connsiteX3" fmla="*/ 13140 w 26031"/>
                  <a:gd name="connsiteY3" fmla="*/ 4952 h 56677"/>
                  <a:gd name="connsiteX4" fmla="*/ 21273 w 26031"/>
                  <a:gd name="connsiteY4" fmla="*/ 302 h 56677"/>
                  <a:gd name="connsiteX5" fmla="*/ 25921 w 26031"/>
                  <a:gd name="connsiteY5" fmla="*/ 8439 h 56677"/>
                  <a:gd name="connsiteX6" fmla="*/ 13140 w 26031"/>
                  <a:gd name="connsiteY6" fmla="*/ 52028 h 56677"/>
                  <a:gd name="connsiteX7" fmla="*/ 6168 w 26031"/>
                  <a:gd name="connsiteY7" fmla="*/ 56678 h 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31" h="56677">
                    <a:moveTo>
                      <a:pt x="6168" y="56678"/>
                    </a:moveTo>
                    <a:cubicBezTo>
                      <a:pt x="5587" y="56678"/>
                      <a:pt x="5006" y="56678"/>
                      <a:pt x="4425" y="56097"/>
                    </a:cubicBezTo>
                    <a:cubicBezTo>
                      <a:pt x="940" y="54934"/>
                      <a:pt x="-803" y="51447"/>
                      <a:pt x="358" y="47960"/>
                    </a:cubicBezTo>
                    <a:cubicBezTo>
                      <a:pt x="5006" y="34011"/>
                      <a:pt x="9073" y="19481"/>
                      <a:pt x="13140" y="4952"/>
                    </a:cubicBezTo>
                    <a:cubicBezTo>
                      <a:pt x="14302" y="1465"/>
                      <a:pt x="17787" y="-860"/>
                      <a:pt x="21273" y="302"/>
                    </a:cubicBezTo>
                    <a:cubicBezTo>
                      <a:pt x="24759" y="1465"/>
                      <a:pt x="26502" y="4952"/>
                      <a:pt x="25921" y="8439"/>
                    </a:cubicBezTo>
                    <a:cubicBezTo>
                      <a:pt x="21854" y="22969"/>
                      <a:pt x="17787" y="37498"/>
                      <a:pt x="13140" y="52028"/>
                    </a:cubicBezTo>
                    <a:cubicBezTo>
                      <a:pt x="11397" y="54934"/>
                      <a:pt x="9073" y="56678"/>
                      <a:pt x="6168" y="56678"/>
                    </a:cubicBezTo>
                    <a:close/>
                  </a:path>
                </a:pathLst>
              </a:custGeom>
              <a:solidFill>
                <a:srgbClr val="0576AE"/>
              </a:solidFill>
              <a:ln w="5806"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F88B5C67-832A-B74B-B9F0-2DAB3C90536F}"/>
                  </a:ext>
                </a:extLst>
              </p:cNvPr>
              <p:cNvSpPr/>
              <p:nvPr/>
            </p:nvSpPr>
            <p:spPr>
              <a:xfrm>
                <a:off x="6088357" y="3201174"/>
                <a:ext cx="19841" cy="57537"/>
              </a:xfrm>
              <a:custGeom>
                <a:avLst/>
                <a:gdLst>
                  <a:gd name="connsiteX0" fmla="*/ 6480 w 19841"/>
                  <a:gd name="connsiteY0" fmla="*/ 57538 h 57537"/>
                  <a:gd name="connsiteX1" fmla="*/ 5318 w 19841"/>
                  <a:gd name="connsiteY1" fmla="*/ 57538 h 57537"/>
                  <a:gd name="connsiteX2" fmla="*/ 89 w 19841"/>
                  <a:gd name="connsiteY2" fmla="*/ 49982 h 57537"/>
                  <a:gd name="connsiteX3" fmla="*/ 7061 w 19841"/>
                  <a:gd name="connsiteY3" fmla="*/ 5812 h 57537"/>
                  <a:gd name="connsiteX4" fmla="*/ 14032 w 19841"/>
                  <a:gd name="connsiteY4" fmla="*/ 0 h 57537"/>
                  <a:gd name="connsiteX5" fmla="*/ 19842 w 19841"/>
                  <a:gd name="connsiteY5" fmla="*/ 6974 h 57537"/>
                  <a:gd name="connsiteX6" fmla="*/ 12870 w 19841"/>
                  <a:gd name="connsiteY6" fmla="*/ 51726 h 57537"/>
                  <a:gd name="connsiteX7" fmla="*/ 6480 w 19841"/>
                  <a:gd name="connsiteY7" fmla="*/ 57538 h 5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537">
                    <a:moveTo>
                      <a:pt x="6480" y="57538"/>
                    </a:moveTo>
                    <a:cubicBezTo>
                      <a:pt x="5899" y="57538"/>
                      <a:pt x="5899" y="57538"/>
                      <a:pt x="5318" y="57538"/>
                    </a:cubicBezTo>
                    <a:cubicBezTo>
                      <a:pt x="1832" y="56956"/>
                      <a:pt x="-492" y="53469"/>
                      <a:pt x="89" y="49982"/>
                    </a:cubicBezTo>
                    <a:cubicBezTo>
                      <a:pt x="2994" y="35453"/>
                      <a:pt x="5318" y="20342"/>
                      <a:pt x="7061" y="5812"/>
                    </a:cubicBezTo>
                    <a:cubicBezTo>
                      <a:pt x="7642" y="2325"/>
                      <a:pt x="10546" y="0"/>
                      <a:pt x="14032" y="0"/>
                    </a:cubicBezTo>
                    <a:cubicBezTo>
                      <a:pt x="17518" y="581"/>
                      <a:pt x="19842" y="3487"/>
                      <a:pt x="19842" y="6974"/>
                    </a:cubicBezTo>
                    <a:cubicBezTo>
                      <a:pt x="18099" y="22085"/>
                      <a:pt x="15775" y="37196"/>
                      <a:pt x="12870" y="51726"/>
                    </a:cubicBezTo>
                    <a:cubicBezTo>
                      <a:pt x="12289" y="55213"/>
                      <a:pt x="9384" y="57538"/>
                      <a:pt x="6480" y="57538"/>
                    </a:cubicBezTo>
                    <a:close/>
                  </a:path>
                </a:pathLst>
              </a:custGeom>
              <a:solidFill>
                <a:srgbClr val="0576AE"/>
              </a:solidFill>
              <a:ln w="5806"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36BD89D1-3E71-9447-9B02-FBA176D7A793}"/>
                  </a:ext>
                </a:extLst>
              </p:cNvPr>
              <p:cNvSpPr/>
              <p:nvPr/>
            </p:nvSpPr>
            <p:spPr>
              <a:xfrm>
                <a:off x="6100647" y="3090168"/>
                <a:ext cx="13362" cy="59862"/>
              </a:xfrm>
              <a:custGeom>
                <a:avLst/>
                <a:gdLst>
                  <a:gd name="connsiteX0" fmla="*/ 6391 w 13362"/>
                  <a:gd name="connsiteY0" fmla="*/ 59862 h 59862"/>
                  <a:gd name="connsiteX1" fmla="*/ 6391 w 13362"/>
                  <a:gd name="connsiteY1" fmla="*/ 59862 h 59862"/>
                  <a:gd name="connsiteX2" fmla="*/ 0 w 13362"/>
                  <a:gd name="connsiteY2" fmla="*/ 52888 h 59862"/>
                  <a:gd name="connsiteX3" fmla="*/ 0 w 13362"/>
                  <a:gd name="connsiteY3" fmla="*/ 51144 h 59862"/>
                  <a:gd name="connsiteX4" fmla="*/ 581 w 13362"/>
                  <a:gd name="connsiteY4" fmla="*/ 16273 h 59862"/>
                  <a:gd name="connsiteX5" fmla="*/ 581 w 13362"/>
                  <a:gd name="connsiteY5" fmla="*/ 6393 h 59862"/>
                  <a:gd name="connsiteX6" fmla="*/ 6972 w 13362"/>
                  <a:gd name="connsiteY6" fmla="*/ 0 h 59862"/>
                  <a:gd name="connsiteX7" fmla="*/ 13362 w 13362"/>
                  <a:gd name="connsiteY7" fmla="*/ 6393 h 59862"/>
                  <a:gd name="connsiteX8" fmla="*/ 13362 w 13362"/>
                  <a:gd name="connsiteY8" fmla="*/ 16854 h 59862"/>
                  <a:gd name="connsiteX9" fmla="*/ 12781 w 13362"/>
                  <a:gd name="connsiteY9" fmla="*/ 52307 h 59862"/>
                  <a:gd name="connsiteX10" fmla="*/ 12781 w 13362"/>
                  <a:gd name="connsiteY10" fmla="*/ 54050 h 59862"/>
                  <a:gd name="connsiteX11" fmla="*/ 6391 w 13362"/>
                  <a:gd name="connsiteY11" fmla="*/ 59862 h 5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62" h="59862">
                    <a:moveTo>
                      <a:pt x="6391" y="59862"/>
                    </a:moveTo>
                    <a:cubicBezTo>
                      <a:pt x="6391" y="59862"/>
                      <a:pt x="5810" y="59862"/>
                      <a:pt x="6391" y="59862"/>
                    </a:cubicBezTo>
                    <a:cubicBezTo>
                      <a:pt x="2324" y="59862"/>
                      <a:pt x="0" y="56956"/>
                      <a:pt x="0" y="52888"/>
                    </a:cubicBezTo>
                    <a:lnTo>
                      <a:pt x="0" y="51144"/>
                    </a:lnTo>
                    <a:cubicBezTo>
                      <a:pt x="581" y="39521"/>
                      <a:pt x="581" y="27897"/>
                      <a:pt x="581" y="16273"/>
                    </a:cubicBezTo>
                    <a:cubicBezTo>
                      <a:pt x="581" y="12786"/>
                      <a:pt x="581" y="9299"/>
                      <a:pt x="581" y="6393"/>
                    </a:cubicBezTo>
                    <a:cubicBezTo>
                      <a:pt x="581" y="2906"/>
                      <a:pt x="3486" y="0"/>
                      <a:pt x="6972" y="0"/>
                    </a:cubicBezTo>
                    <a:cubicBezTo>
                      <a:pt x="10457" y="0"/>
                      <a:pt x="13362" y="2906"/>
                      <a:pt x="13362" y="6393"/>
                    </a:cubicBezTo>
                    <a:cubicBezTo>
                      <a:pt x="13362" y="9880"/>
                      <a:pt x="13362" y="13367"/>
                      <a:pt x="13362" y="16854"/>
                    </a:cubicBezTo>
                    <a:cubicBezTo>
                      <a:pt x="13362" y="28478"/>
                      <a:pt x="13362" y="40683"/>
                      <a:pt x="12781" y="52307"/>
                    </a:cubicBezTo>
                    <a:lnTo>
                      <a:pt x="12781" y="54050"/>
                    </a:lnTo>
                    <a:cubicBezTo>
                      <a:pt x="12781" y="56956"/>
                      <a:pt x="9877" y="59862"/>
                      <a:pt x="6391" y="59862"/>
                    </a:cubicBezTo>
                    <a:close/>
                  </a:path>
                </a:pathLst>
              </a:custGeom>
              <a:solidFill>
                <a:srgbClr val="0576AE"/>
              </a:solidFill>
              <a:ln w="5806"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E877F18F-2AFC-4540-A1A6-4956C798D137}"/>
                  </a:ext>
                </a:extLst>
              </p:cNvPr>
              <p:cNvSpPr/>
              <p:nvPr/>
            </p:nvSpPr>
            <p:spPr>
              <a:xfrm>
                <a:off x="6092424" y="2980235"/>
                <a:ext cx="18173" cy="58207"/>
              </a:xfrm>
              <a:custGeom>
                <a:avLst/>
                <a:gdLst>
                  <a:gd name="connsiteX0" fmla="*/ 11708 w 18173"/>
                  <a:gd name="connsiteY0" fmla="*/ 58208 h 58207"/>
                  <a:gd name="connsiteX1" fmla="*/ 5318 w 18173"/>
                  <a:gd name="connsiteY1" fmla="*/ 52396 h 58207"/>
                  <a:gd name="connsiteX2" fmla="*/ 89 w 18173"/>
                  <a:gd name="connsiteY2" fmla="*/ 7644 h 58207"/>
                  <a:gd name="connsiteX3" fmla="*/ 5318 w 18173"/>
                  <a:gd name="connsiteY3" fmla="*/ 89 h 58207"/>
                  <a:gd name="connsiteX4" fmla="*/ 12870 w 18173"/>
                  <a:gd name="connsiteY4" fmla="*/ 5320 h 58207"/>
                  <a:gd name="connsiteX5" fmla="*/ 18099 w 18173"/>
                  <a:gd name="connsiteY5" fmla="*/ 50652 h 58207"/>
                  <a:gd name="connsiteX6" fmla="*/ 12289 w 18173"/>
                  <a:gd name="connsiteY6" fmla="*/ 57627 h 58207"/>
                  <a:gd name="connsiteX7" fmla="*/ 11708 w 18173"/>
                  <a:gd name="connsiteY7" fmla="*/ 58208 h 5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3" h="58207">
                    <a:moveTo>
                      <a:pt x="11708" y="58208"/>
                    </a:moveTo>
                    <a:cubicBezTo>
                      <a:pt x="8222" y="58208"/>
                      <a:pt x="5318" y="55883"/>
                      <a:pt x="5318" y="52396"/>
                    </a:cubicBezTo>
                    <a:cubicBezTo>
                      <a:pt x="4156" y="37866"/>
                      <a:pt x="2413" y="22755"/>
                      <a:pt x="89" y="7644"/>
                    </a:cubicBezTo>
                    <a:cubicBezTo>
                      <a:pt x="-492" y="4157"/>
                      <a:pt x="1832" y="670"/>
                      <a:pt x="5318" y="89"/>
                    </a:cubicBezTo>
                    <a:cubicBezTo>
                      <a:pt x="8804" y="-492"/>
                      <a:pt x="12289" y="1832"/>
                      <a:pt x="12870" y="5320"/>
                    </a:cubicBezTo>
                    <a:cubicBezTo>
                      <a:pt x="15194" y="20430"/>
                      <a:pt x="16937" y="35542"/>
                      <a:pt x="18099" y="50652"/>
                    </a:cubicBezTo>
                    <a:cubicBezTo>
                      <a:pt x="18680" y="54139"/>
                      <a:pt x="15775" y="57627"/>
                      <a:pt x="12289" y="57627"/>
                    </a:cubicBezTo>
                    <a:cubicBezTo>
                      <a:pt x="12289" y="58208"/>
                      <a:pt x="12289" y="58208"/>
                      <a:pt x="11708" y="58208"/>
                    </a:cubicBezTo>
                    <a:close/>
                  </a:path>
                </a:pathLst>
              </a:custGeom>
              <a:solidFill>
                <a:srgbClr val="0576AE"/>
              </a:solidFill>
              <a:ln w="5806"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170E6F6A-CAD4-5643-9AC8-48EE8E5C24CC}"/>
                  </a:ext>
                </a:extLst>
              </p:cNvPr>
              <p:cNvSpPr/>
              <p:nvPr/>
            </p:nvSpPr>
            <p:spPr>
              <a:xfrm>
                <a:off x="4500662" y="2956987"/>
                <a:ext cx="19841" cy="57045"/>
              </a:xfrm>
              <a:custGeom>
                <a:avLst/>
                <a:gdLst>
                  <a:gd name="connsiteX0" fmla="*/ 6391 w 19841"/>
                  <a:gd name="connsiteY0" fmla="*/ 57045 h 57045"/>
                  <a:gd name="connsiteX1" fmla="*/ 5810 w 19841"/>
                  <a:gd name="connsiteY1" fmla="*/ 57045 h 57045"/>
                  <a:gd name="connsiteX2" fmla="*/ 0 w 19841"/>
                  <a:gd name="connsiteY2" fmla="*/ 50071 h 57045"/>
                  <a:gd name="connsiteX3" fmla="*/ 6971 w 19841"/>
                  <a:gd name="connsiteY3" fmla="*/ 5320 h 57045"/>
                  <a:gd name="connsiteX4" fmla="*/ 14524 w 19841"/>
                  <a:gd name="connsiteY4" fmla="*/ 89 h 57045"/>
                  <a:gd name="connsiteX5" fmla="*/ 19753 w 19841"/>
                  <a:gd name="connsiteY5" fmla="*/ 7644 h 57045"/>
                  <a:gd name="connsiteX6" fmla="*/ 12781 w 19841"/>
                  <a:gd name="connsiteY6" fmla="*/ 51815 h 57045"/>
                  <a:gd name="connsiteX7" fmla="*/ 6391 w 19841"/>
                  <a:gd name="connsiteY7" fmla="*/ 57045 h 5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045">
                    <a:moveTo>
                      <a:pt x="6391" y="57045"/>
                    </a:moveTo>
                    <a:cubicBezTo>
                      <a:pt x="6391" y="57045"/>
                      <a:pt x="5810" y="57045"/>
                      <a:pt x="5810" y="57045"/>
                    </a:cubicBezTo>
                    <a:cubicBezTo>
                      <a:pt x="2324" y="56464"/>
                      <a:pt x="0" y="53558"/>
                      <a:pt x="0" y="50071"/>
                    </a:cubicBezTo>
                    <a:cubicBezTo>
                      <a:pt x="1743" y="34960"/>
                      <a:pt x="4066" y="19849"/>
                      <a:pt x="6971" y="5320"/>
                    </a:cubicBezTo>
                    <a:cubicBezTo>
                      <a:pt x="7553" y="1833"/>
                      <a:pt x="11038" y="-492"/>
                      <a:pt x="14524" y="89"/>
                    </a:cubicBezTo>
                    <a:cubicBezTo>
                      <a:pt x="18010" y="670"/>
                      <a:pt x="20334" y="4157"/>
                      <a:pt x="19753" y="7644"/>
                    </a:cubicBezTo>
                    <a:cubicBezTo>
                      <a:pt x="16848" y="22174"/>
                      <a:pt x="15105" y="37285"/>
                      <a:pt x="12781" y="51815"/>
                    </a:cubicBezTo>
                    <a:cubicBezTo>
                      <a:pt x="12200" y="54721"/>
                      <a:pt x="9295" y="57045"/>
                      <a:pt x="6391" y="57045"/>
                    </a:cubicBezTo>
                    <a:close/>
                  </a:path>
                </a:pathLst>
              </a:custGeom>
              <a:solidFill>
                <a:srgbClr val="0576AE"/>
              </a:solidFill>
              <a:ln w="5806"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23C9CDFA-D246-1E43-9FC0-10C05937E1C0}"/>
                  </a:ext>
                </a:extLst>
              </p:cNvPr>
              <p:cNvSpPr/>
              <p:nvPr/>
            </p:nvSpPr>
            <p:spPr>
              <a:xfrm>
                <a:off x="6068391" y="2873083"/>
                <a:ext cx="24813" cy="57258"/>
              </a:xfrm>
              <a:custGeom>
                <a:avLst/>
                <a:gdLst>
                  <a:gd name="connsiteX0" fmla="*/ 18312 w 24813"/>
                  <a:gd name="connsiteY0" fmla="*/ 57259 h 57258"/>
                  <a:gd name="connsiteX1" fmla="*/ 11922 w 24813"/>
                  <a:gd name="connsiteY1" fmla="*/ 52028 h 57258"/>
                  <a:gd name="connsiteX2" fmla="*/ 302 w 24813"/>
                  <a:gd name="connsiteY2" fmla="*/ 8439 h 57258"/>
                  <a:gd name="connsiteX3" fmla="*/ 4950 w 24813"/>
                  <a:gd name="connsiteY3" fmla="*/ 302 h 57258"/>
                  <a:gd name="connsiteX4" fmla="*/ 13084 w 24813"/>
                  <a:gd name="connsiteY4" fmla="*/ 4952 h 57258"/>
                  <a:gd name="connsiteX5" fmla="*/ 24703 w 24813"/>
                  <a:gd name="connsiteY5" fmla="*/ 49122 h 57258"/>
                  <a:gd name="connsiteX6" fmla="*/ 20055 w 24813"/>
                  <a:gd name="connsiteY6" fmla="*/ 56677 h 57258"/>
                  <a:gd name="connsiteX7" fmla="*/ 18312 w 24813"/>
                  <a:gd name="connsiteY7" fmla="*/ 57259 h 5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13" h="57258">
                    <a:moveTo>
                      <a:pt x="18312" y="57259"/>
                    </a:moveTo>
                    <a:cubicBezTo>
                      <a:pt x="15408" y="57259"/>
                      <a:pt x="12503" y="55515"/>
                      <a:pt x="11922" y="52028"/>
                    </a:cubicBezTo>
                    <a:cubicBezTo>
                      <a:pt x="8436" y="37498"/>
                      <a:pt x="4950" y="22969"/>
                      <a:pt x="302" y="8439"/>
                    </a:cubicBezTo>
                    <a:cubicBezTo>
                      <a:pt x="-860" y="4952"/>
                      <a:pt x="1464" y="1465"/>
                      <a:pt x="4950" y="302"/>
                    </a:cubicBezTo>
                    <a:cubicBezTo>
                      <a:pt x="8436" y="-860"/>
                      <a:pt x="11922" y="1465"/>
                      <a:pt x="13084" y="4952"/>
                    </a:cubicBezTo>
                    <a:cubicBezTo>
                      <a:pt x="17150" y="19482"/>
                      <a:pt x="21217" y="34011"/>
                      <a:pt x="24703" y="49122"/>
                    </a:cubicBezTo>
                    <a:cubicBezTo>
                      <a:pt x="25284" y="52609"/>
                      <a:pt x="23541" y="56096"/>
                      <a:pt x="20055" y="56677"/>
                    </a:cubicBezTo>
                    <a:cubicBezTo>
                      <a:pt x="19474" y="57259"/>
                      <a:pt x="18893" y="57259"/>
                      <a:pt x="18312" y="57259"/>
                    </a:cubicBezTo>
                    <a:close/>
                  </a:path>
                </a:pathLst>
              </a:custGeom>
              <a:solidFill>
                <a:srgbClr val="0576AE"/>
              </a:solidFill>
              <a:ln w="5806"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475EDA3E-AC6A-4B46-93A6-1D27C17C50AF}"/>
                  </a:ext>
                </a:extLst>
              </p:cNvPr>
              <p:cNvSpPr/>
              <p:nvPr/>
            </p:nvSpPr>
            <p:spPr>
              <a:xfrm>
                <a:off x="4521467" y="2850360"/>
                <a:ext cx="25450" cy="56152"/>
              </a:xfrm>
              <a:custGeom>
                <a:avLst/>
                <a:gdLst>
                  <a:gd name="connsiteX0" fmla="*/ 6501 w 25450"/>
                  <a:gd name="connsiteY0" fmla="*/ 56153 h 56152"/>
                  <a:gd name="connsiteX1" fmla="*/ 4758 w 25450"/>
                  <a:gd name="connsiteY1" fmla="*/ 56153 h 56152"/>
                  <a:gd name="connsiteX2" fmla="*/ 110 w 25450"/>
                  <a:gd name="connsiteY2" fmla="*/ 48016 h 56152"/>
                  <a:gd name="connsiteX3" fmla="*/ 12891 w 25450"/>
                  <a:gd name="connsiteY3" fmla="*/ 4427 h 56152"/>
                  <a:gd name="connsiteX4" fmla="*/ 21025 w 25450"/>
                  <a:gd name="connsiteY4" fmla="*/ 359 h 56152"/>
                  <a:gd name="connsiteX5" fmla="*/ 25092 w 25450"/>
                  <a:gd name="connsiteY5" fmla="*/ 8495 h 56152"/>
                  <a:gd name="connsiteX6" fmla="*/ 12310 w 25450"/>
                  <a:gd name="connsiteY6" fmla="*/ 51503 h 56152"/>
                  <a:gd name="connsiteX7" fmla="*/ 6501 w 25450"/>
                  <a:gd name="connsiteY7" fmla="*/ 56153 h 5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0" h="56152">
                    <a:moveTo>
                      <a:pt x="6501" y="56153"/>
                    </a:moveTo>
                    <a:cubicBezTo>
                      <a:pt x="5920" y="56153"/>
                      <a:pt x="5339" y="56153"/>
                      <a:pt x="4758" y="56153"/>
                    </a:cubicBezTo>
                    <a:cubicBezTo>
                      <a:pt x="1272" y="54990"/>
                      <a:pt x="-471" y="51503"/>
                      <a:pt x="110" y="48016"/>
                    </a:cubicBezTo>
                    <a:cubicBezTo>
                      <a:pt x="4177" y="33486"/>
                      <a:pt x="8244" y="18957"/>
                      <a:pt x="12891" y="4427"/>
                    </a:cubicBezTo>
                    <a:cubicBezTo>
                      <a:pt x="14053" y="940"/>
                      <a:pt x="17539" y="-804"/>
                      <a:pt x="21025" y="359"/>
                    </a:cubicBezTo>
                    <a:cubicBezTo>
                      <a:pt x="24511" y="1521"/>
                      <a:pt x="26254" y="5008"/>
                      <a:pt x="25092" y="8495"/>
                    </a:cubicBezTo>
                    <a:cubicBezTo>
                      <a:pt x="20444" y="22444"/>
                      <a:pt x="16377" y="36973"/>
                      <a:pt x="12310" y="51503"/>
                    </a:cubicBezTo>
                    <a:cubicBezTo>
                      <a:pt x="11729" y="53828"/>
                      <a:pt x="9405" y="56153"/>
                      <a:pt x="6501" y="56153"/>
                    </a:cubicBezTo>
                    <a:close/>
                  </a:path>
                </a:pathLst>
              </a:custGeom>
              <a:solidFill>
                <a:srgbClr val="0576AE"/>
              </a:solidFill>
              <a:ln w="5806"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94F32E49-7DB0-EA4E-854C-37A3E57C57A1}"/>
                  </a:ext>
                </a:extLst>
              </p:cNvPr>
              <p:cNvSpPr/>
              <p:nvPr/>
            </p:nvSpPr>
            <p:spPr>
              <a:xfrm>
                <a:off x="6030247" y="2770412"/>
                <a:ext cx="30677" cy="54734"/>
              </a:xfrm>
              <a:custGeom>
                <a:avLst/>
                <a:gdLst>
                  <a:gd name="connsiteX0" fmla="*/ 23922 w 30677"/>
                  <a:gd name="connsiteY0" fmla="*/ 54734 h 54734"/>
                  <a:gd name="connsiteX1" fmla="*/ 18113 w 30677"/>
                  <a:gd name="connsiteY1" fmla="*/ 50666 h 54734"/>
                  <a:gd name="connsiteX2" fmla="*/ 684 w 30677"/>
                  <a:gd name="connsiteY2" fmla="*/ 9402 h 54734"/>
                  <a:gd name="connsiteX3" fmla="*/ 4170 w 30677"/>
                  <a:gd name="connsiteY3" fmla="*/ 684 h 54734"/>
                  <a:gd name="connsiteX4" fmla="*/ 12884 w 30677"/>
                  <a:gd name="connsiteY4" fmla="*/ 4171 h 54734"/>
                  <a:gd name="connsiteX5" fmla="*/ 30313 w 30677"/>
                  <a:gd name="connsiteY5" fmla="*/ 46017 h 54734"/>
                  <a:gd name="connsiteX6" fmla="*/ 26827 w 30677"/>
                  <a:gd name="connsiteY6" fmla="*/ 54153 h 54734"/>
                  <a:gd name="connsiteX7" fmla="*/ 23922 w 30677"/>
                  <a:gd name="connsiteY7" fmla="*/ 54734 h 5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7" h="54734">
                    <a:moveTo>
                      <a:pt x="23922" y="54734"/>
                    </a:moveTo>
                    <a:cubicBezTo>
                      <a:pt x="21599" y="54734"/>
                      <a:pt x="18694" y="52991"/>
                      <a:pt x="18113" y="50666"/>
                    </a:cubicBezTo>
                    <a:cubicBezTo>
                      <a:pt x="12884" y="36718"/>
                      <a:pt x="7075" y="22769"/>
                      <a:pt x="684" y="9402"/>
                    </a:cubicBezTo>
                    <a:cubicBezTo>
                      <a:pt x="-1059" y="5915"/>
                      <a:pt x="684" y="2428"/>
                      <a:pt x="4170" y="684"/>
                    </a:cubicBezTo>
                    <a:cubicBezTo>
                      <a:pt x="7655" y="-1060"/>
                      <a:pt x="11141" y="684"/>
                      <a:pt x="12884" y="4171"/>
                    </a:cubicBezTo>
                    <a:cubicBezTo>
                      <a:pt x="19275" y="18120"/>
                      <a:pt x="25084" y="32068"/>
                      <a:pt x="30313" y="46017"/>
                    </a:cubicBezTo>
                    <a:cubicBezTo>
                      <a:pt x="31475" y="49504"/>
                      <a:pt x="29732" y="52991"/>
                      <a:pt x="26827" y="54153"/>
                    </a:cubicBezTo>
                    <a:cubicBezTo>
                      <a:pt x="25665" y="54734"/>
                      <a:pt x="25084" y="54734"/>
                      <a:pt x="23922" y="54734"/>
                    </a:cubicBezTo>
                    <a:close/>
                  </a:path>
                </a:pathLst>
              </a:custGeom>
              <a:solidFill>
                <a:srgbClr val="0576AE"/>
              </a:solidFill>
              <a:ln w="5806"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6D8576BE-7B48-1A48-AD18-D49092EDCC6B}"/>
                  </a:ext>
                </a:extLst>
              </p:cNvPr>
              <p:cNvSpPr/>
              <p:nvPr/>
            </p:nvSpPr>
            <p:spPr>
              <a:xfrm>
                <a:off x="4557161" y="2748210"/>
                <a:ext cx="31446" cy="54270"/>
              </a:xfrm>
              <a:custGeom>
                <a:avLst/>
                <a:gdLst>
                  <a:gd name="connsiteX0" fmla="*/ 6245 w 31446"/>
                  <a:gd name="connsiteY0" fmla="*/ 54270 h 54270"/>
                  <a:gd name="connsiteX1" fmla="*/ 3921 w 31446"/>
                  <a:gd name="connsiteY1" fmla="*/ 53689 h 54270"/>
                  <a:gd name="connsiteX2" fmla="*/ 436 w 31446"/>
                  <a:gd name="connsiteY2" fmla="*/ 44971 h 54270"/>
                  <a:gd name="connsiteX3" fmla="*/ 19027 w 31446"/>
                  <a:gd name="connsiteY3" fmla="*/ 3707 h 54270"/>
                  <a:gd name="connsiteX4" fmla="*/ 27741 w 31446"/>
                  <a:gd name="connsiteY4" fmla="*/ 801 h 54270"/>
                  <a:gd name="connsiteX5" fmla="*/ 30646 w 31446"/>
                  <a:gd name="connsiteY5" fmla="*/ 9519 h 54270"/>
                  <a:gd name="connsiteX6" fmla="*/ 12055 w 31446"/>
                  <a:gd name="connsiteY6" fmla="*/ 50202 h 54270"/>
                  <a:gd name="connsiteX7" fmla="*/ 6245 w 31446"/>
                  <a:gd name="connsiteY7" fmla="*/ 54270 h 5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46" h="54270">
                    <a:moveTo>
                      <a:pt x="6245" y="54270"/>
                    </a:moveTo>
                    <a:cubicBezTo>
                      <a:pt x="5664" y="54270"/>
                      <a:pt x="4503" y="54270"/>
                      <a:pt x="3921" y="53689"/>
                    </a:cubicBezTo>
                    <a:cubicBezTo>
                      <a:pt x="436" y="52527"/>
                      <a:pt x="-726" y="48458"/>
                      <a:pt x="436" y="44971"/>
                    </a:cubicBezTo>
                    <a:cubicBezTo>
                      <a:pt x="6245" y="31023"/>
                      <a:pt x="12636" y="17074"/>
                      <a:pt x="19027" y="3707"/>
                    </a:cubicBezTo>
                    <a:cubicBezTo>
                      <a:pt x="20770" y="220"/>
                      <a:pt x="24255" y="-942"/>
                      <a:pt x="27741" y="801"/>
                    </a:cubicBezTo>
                    <a:cubicBezTo>
                      <a:pt x="31227" y="2545"/>
                      <a:pt x="32389" y="6032"/>
                      <a:pt x="30646" y="9519"/>
                    </a:cubicBezTo>
                    <a:cubicBezTo>
                      <a:pt x="24255" y="22886"/>
                      <a:pt x="17865" y="36835"/>
                      <a:pt x="12055" y="50202"/>
                    </a:cubicBezTo>
                    <a:cubicBezTo>
                      <a:pt x="10893" y="52527"/>
                      <a:pt x="8569" y="54270"/>
                      <a:pt x="6245" y="54270"/>
                    </a:cubicBezTo>
                    <a:close/>
                  </a:path>
                </a:pathLst>
              </a:custGeom>
              <a:solidFill>
                <a:srgbClr val="0576AE"/>
              </a:solidFill>
              <a:ln w="5806"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D3352893-31F1-8B40-A37F-5BEE5F5D394E}"/>
                  </a:ext>
                </a:extLst>
              </p:cNvPr>
              <p:cNvSpPr/>
              <p:nvPr/>
            </p:nvSpPr>
            <p:spPr>
              <a:xfrm>
                <a:off x="5978854" y="2673667"/>
                <a:ext cx="36047" cy="52096"/>
              </a:xfrm>
              <a:custGeom>
                <a:avLst/>
                <a:gdLst>
                  <a:gd name="connsiteX0" fmla="*/ 29419 w 36047"/>
                  <a:gd name="connsiteY0" fmla="*/ 52096 h 52096"/>
                  <a:gd name="connsiteX1" fmla="*/ 23610 w 36047"/>
                  <a:gd name="connsiteY1" fmla="*/ 48609 h 52096"/>
                  <a:gd name="connsiteX2" fmla="*/ 952 w 36047"/>
                  <a:gd name="connsiteY2" fmla="*/ 9670 h 52096"/>
                  <a:gd name="connsiteX3" fmla="*/ 3276 w 36047"/>
                  <a:gd name="connsiteY3" fmla="*/ 952 h 52096"/>
                  <a:gd name="connsiteX4" fmla="*/ 11990 w 36047"/>
                  <a:gd name="connsiteY4" fmla="*/ 3277 h 52096"/>
                  <a:gd name="connsiteX5" fmla="*/ 35229 w 36047"/>
                  <a:gd name="connsiteY5" fmla="*/ 42797 h 52096"/>
                  <a:gd name="connsiteX6" fmla="*/ 32905 w 36047"/>
                  <a:gd name="connsiteY6" fmla="*/ 51515 h 52096"/>
                  <a:gd name="connsiteX7" fmla="*/ 29419 w 36047"/>
                  <a:gd name="connsiteY7" fmla="*/ 52096 h 5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47" h="52096">
                    <a:moveTo>
                      <a:pt x="29419" y="52096"/>
                    </a:moveTo>
                    <a:cubicBezTo>
                      <a:pt x="27095" y="52096"/>
                      <a:pt x="24771" y="50934"/>
                      <a:pt x="23610" y="48609"/>
                    </a:cubicBezTo>
                    <a:cubicBezTo>
                      <a:pt x="16638" y="35823"/>
                      <a:pt x="8504" y="22456"/>
                      <a:pt x="952" y="9670"/>
                    </a:cubicBezTo>
                    <a:cubicBezTo>
                      <a:pt x="-791" y="6764"/>
                      <a:pt x="-210" y="2696"/>
                      <a:pt x="3276" y="952"/>
                    </a:cubicBezTo>
                    <a:cubicBezTo>
                      <a:pt x="6181" y="-792"/>
                      <a:pt x="10247" y="-210"/>
                      <a:pt x="11990" y="3277"/>
                    </a:cubicBezTo>
                    <a:cubicBezTo>
                      <a:pt x="20124" y="16063"/>
                      <a:pt x="27676" y="29430"/>
                      <a:pt x="35229" y="42797"/>
                    </a:cubicBezTo>
                    <a:cubicBezTo>
                      <a:pt x="36972" y="45703"/>
                      <a:pt x="35810" y="49772"/>
                      <a:pt x="32905" y="51515"/>
                    </a:cubicBezTo>
                    <a:cubicBezTo>
                      <a:pt x="31162" y="52096"/>
                      <a:pt x="30581" y="52096"/>
                      <a:pt x="29419" y="52096"/>
                    </a:cubicBezTo>
                    <a:close/>
                  </a:path>
                </a:pathLst>
              </a:custGeom>
              <a:solidFill>
                <a:srgbClr val="0576AE"/>
              </a:solidFill>
              <a:ln w="5806"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7F8F88AC-D95E-644E-A67A-1F079190F739}"/>
                  </a:ext>
                </a:extLst>
              </p:cNvPr>
              <p:cNvSpPr/>
              <p:nvPr/>
            </p:nvSpPr>
            <p:spPr>
              <a:xfrm>
                <a:off x="4605579" y="2653878"/>
                <a:ext cx="36657" cy="50962"/>
              </a:xfrm>
              <a:custGeom>
                <a:avLst/>
                <a:gdLst>
                  <a:gd name="connsiteX0" fmla="*/ 6629 w 36657"/>
                  <a:gd name="connsiteY0" fmla="*/ 50963 h 50962"/>
                  <a:gd name="connsiteX1" fmla="*/ 3143 w 36657"/>
                  <a:gd name="connsiteY1" fmla="*/ 49800 h 50962"/>
                  <a:gd name="connsiteX2" fmla="*/ 819 w 36657"/>
                  <a:gd name="connsiteY2" fmla="*/ 41083 h 50962"/>
                  <a:gd name="connsiteX3" fmla="*/ 25220 w 36657"/>
                  <a:gd name="connsiteY3" fmla="*/ 2724 h 50962"/>
                  <a:gd name="connsiteX4" fmla="*/ 33934 w 36657"/>
                  <a:gd name="connsiteY4" fmla="*/ 981 h 50962"/>
                  <a:gd name="connsiteX5" fmla="*/ 35677 w 36657"/>
                  <a:gd name="connsiteY5" fmla="*/ 9698 h 50962"/>
                  <a:gd name="connsiteX6" fmla="*/ 11857 w 36657"/>
                  <a:gd name="connsiteY6" fmla="*/ 47476 h 50962"/>
                  <a:gd name="connsiteX7" fmla="*/ 6629 w 36657"/>
                  <a:gd name="connsiteY7" fmla="*/ 50963 h 5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57" h="50962">
                    <a:moveTo>
                      <a:pt x="6629" y="50963"/>
                    </a:moveTo>
                    <a:cubicBezTo>
                      <a:pt x="5467" y="50963"/>
                      <a:pt x="4305" y="50382"/>
                      <a:pt x="3143" y="49800"/>
                    </a:cubicBezTo>
                    <a:cubicBezTo>
                      <a:pt x="238" y="48057"/>
                      <a:pt x="-924" y="43989"/>
                      <a:pt x="819" y="41083"/>
                    </a:cubicBezTo>
                    <a:cubicBezTo>
                      <a:pt x="8372" y="28297"/>
                      <a:pt x="16505" y="14929"/>
                      <a:pt x="25220" y="2724"/>
                    </a:cubicBezTo>
                    <a:cubicBezTo>
                      <a:pt x="26962" y="-182"/>
                      <a:pt x="31029" y="-763"/>
                      <a:pt x="33934" y="981"/>
                    </a:cubicBezTo>
                    <a:cubicBezTo>
                      <a:pt x="36839" y="2724"/>
                      <a:pt x="37420" y="6793"/>
                      <a:pt x="35677" y="9698"/>
                    </a:cubicBezTo>
                    <a:cubicBezTo>
                      <a:pt x="27544" y="21903"/>
                      <a:pt x="19410" y="34690"/>
                      <a:pt x="11857" y="47476"/>
                    </a:cubicBezTo>
                    <a:cubicBezTo>
                      <a:pt x="11277" y="49800"/>
                      <a:pt x="8953" y="50963"/>
                      <a:pt x="6629" y="50963"/>
                    </a:cubicBezTo>
                    <a:close/>
                  </a:path>
                </a:pathLst>
              </a:custGeom>
              <a:solidFill>
                <a:srgbClr val="0576AE"/>
              </a:solidFill>
              <a:ln w="5806"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E8422403-A5A8-264E-A24C-E07AD98E7089}"/>
                  </a:ext>
                </a:extLst>
              </p:cNvPr>
              <p:cNvSpPr/>
              <p:nvPr/>
            </p:nvSpPr>
            <p:spPr>
              <a:xfrm>
                <a:off x="5913839" y="2584799"/>
                <a:ext cx="41257" cy="48556"/>
              </a:xfrm>
              <a:custGeom>
                <a:avLst/>
                <a:gdLst>
                  <a:gd name="connsiteX0" fmla="*/ 34594 w 41257"/>
                  <a:gd name="connsiteY0" fmla="*/ 48556 h 48556"/>
                  <a:gd name="connsiteX1" fmla="*/ 29366 w 41257"/>
                  <a:gd name="connsiteY1" fmla="*/ 46231 h 48556"/>
                  <a:gd name="connsiteX2" fmla="*/ 1480 w 41257"/>
                  <a:gd name="connsiteY2" fmla="*/ 10779 h 48556"/>
                  <a:gd name="connsiteX3" fmla="*/ 2060 w 41257"/>
                  <a:gd name="connsiteY3" fmla="*/ 1480 h 48556"/>
                  <a:gd name="connsiteX4" fmla="*/ 11356 w 41257"/>
                  <a:gd name="connsiteY4" fmla="*/ 2061 h 48556"/>
                  <a:gd name="connsiteX5" fmla="*/ 39823 w 41257"/>
                  <a:gd name="connsiteY5" fmla="*/ 38095 h 48556"/>
                  <a:gd name="connsiteX6" fmla="*/ 38661 w 41257"/>
                  <a:gd name="connsiteY6" fmla="*/ 47394 h 48556"/>
                  <a:gd name="connsiteX7" fmla="*/ 34594 w 41257"/>
                  <a:gd name="connsiteY7" fmla="*/ 48556 h 4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57" h="48556">
                    <a:moveTo>
                      <a:pt x="34594" y="48556"/>
                    </a:moveTo>
                    <a:cubicBezTo>
                      <a:pt x="32852" y="48556"/>
                      <a:pt x="30528" y="47394"/>
                      <a:pt x="29366" y="46231"/>
                    </a:cubicBezTo>
                    <a:cubicBezTo>
                      <a:pt x="20651" y="34608"/>
                      <a:pt x="11356" y="22403"/>
                      <a:pt x="1480" y="10779"/>
                    </a:cubicBezTo>
                    <a:cubicBezTo>
                      <a:pt x="-844" y="7873"/>
                      <a:pt x="-264" y="3805"/>
                      <a:pt x="2060" y="1480"/>
                    </a:cubicBezTo>
                    <a:cubicBezTo>
                      <a:pt x="4965" y="-845"/>
                      <a:pt x="9032" y="-264"/>
                      <a:pt x="11356" y="2061"/>
                    </a:cubicBezTo>
                    <a:cubicBezTo>
                      <a:pt x="21232" y="13685"/>
                      <a:pt x="30528" y="25890"/>
                      <a:pt x="39823" y="38095"/>
                    </a:cubicBezTo>
                    <a:cubicBezTo>
                      <a:pt x="42147" y="41001"/>
                      <a:pt x="41566" y="45069"/>
                      <a:pt x="38661" y="47394"/>
                    </a:cubicBezTo>
                    <a:cubicBezTo>
                      <a:pt x="37499" y="48556"/>
                      <a:pt x="36338" y="48556"/>
                      <a:pt x="34594" y="48556"/>
                    </a:cubicBezTo>
                    <a:close/>
                  </a:path>
                </a:pathLst>
              </a:custGeom>
              <a:solidFill>
                <a:srgbClr val="0576AE"/>
              </a:solidFill>
              <a:ln w="5806"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22A19DEC-D9CD-A24F-A5B3-F421D0A81740}"/>
                  </a:ext>
                </a:extLst>
              </p:cNvPr>
              <p:cNvSpPr/>
              <p:nvPr/>
            </p:nvSpPr>
            <p:spPr>
              <a:xfrm>
                <a:off x="4667709" y="2566585"/>
                <a:ext cx="42035" cy="47590"/>
              </a:xfrm>
              <a:custGeom>
                <a:avLst/>
                <a:gdLst>
                  <a:gd name="connsiteX0" fmla="*/ 6663 w 42035"/>
                  <a:gd name="connsiteY0" fmla="*/ 47591 h 47590"/>
                  <a:gd name="connsiteX1" fmla="*/ 2596 w 42035"/>
                  <a:gd name="connsiteY1" fmla="*/ 46428 h 47590"/>
                  <a:gd name="connsiteX2" fmla="*/ 1434 w 42035"/>
                  <a:gd name="connsiteY2" fmla="*/ 37129 h 47590"/>
                  <a:gd name="connsiteX3" fmla="*/ 30482 w 42035"/>
                  <a:gd name="connsiteY3" fmla="*/ 2258 h 47590"/>
                  <a:gd name="connsiteX4" fmla="*/ 39778 w 42035"/>
                  <a:gd name="connsiteY4" fmla="*/ 1677 h 47590"/>
                  <a:gd name="connsiteX5" fmla="*/ 40359 w 42035"/>
                  <a:gd name="connsiteY5" fmla="*/ 10976 h 47590"/>
                  <a:gd name="connsiteX6" fmla="*/ 11310 w 42035"/>
                  <a:gd name="connsiteY6" fmla="*/ 45266 h 47590"/>
                  <a:gd name="connsiteX7" fmla="*/ 6663 w 42035"/>
                  <a:gd name="connsiteY7" fmla="*/ 47591 h 4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35" h="47590">
                    <a:moveTo>
                      <a:pt x="6663" y="47591"/>
                    </a:moveTo>
                    <a:cubicBezTo>
                      <a:pt x="5501" y="47591"/>
                      <a:pt x="3758" y="47010"/>
                      <a:pt x="2596" y="46428"/>
                    </a:cubicBezTo>
                    <a:cubicBezTo>
                      <a:pt x="-309" y="44104"/>
                      <a:pt x="-890" y="40035"/>
                      <a:pt x="1434" y="37129"/>
                    </a:cubicBezTo>
                    <a:cubicBezTo>
                      <a:pt x="10729" y="25506"/>
                      <a:pt x="20606" y="13301"/>
                      <a:pt x="30482" y="2258"/>
                    </a:cubicBezTo>
                    <a:cubicBezTo>
                      <a:pt x="32806" y="-648"/>
                      <a:pt x="36873" y="-648"/>
                      <a:pt x="39778" y="1677"/>
                    </a:cubicBezTo>
                    <a:cubicBezTo>
                      <a:pt x="42683" y="4002"/>
                      <a:pt x="42683" y="8070"/>
                      <a:pt x="40359" y="10976"/>
                    </a:cubicBezTo>
                    <a:cubicBezTo>
                      <a:pt x="30482" y="22018"/>
                      <a:pt x="20606" y="33642"/>
                      <a:pt x="11310" y="45266"/>
                    </a:cubicBezTo>
                    <a:cubicBezTo>
                      <a:pt x="10729" y="47010"/>
                      <a:pt x="8987" y="47591"/>
                      <a:pt x="6663" y="47591"/>
                    </a:cubicBezTo>
                    <a:close/>
                  </a:path>
                </a:pathLst>
              </a:custGeom>
              <a:solidFill>
                <a:srgbClr val="0576AE"/>
              </a:solidFill>
              <a:ln w="5806"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3AEC431C-3BEA-1A4F-B897-0CF722B9884A}"/>
                  </a:ext>
                </a:extLst>
              </p:cNvPr>
              <p:cNvSpPr/>
              <p:nvPr/>
            </p:nvSpPr>
            <p:spPr>
              <a:xfrm>
                <a:off x="5838116" y="2506142"/>
                <a:ext cx="45248" cy="44103"/>
              </a:xfrm>
              <a:custGeom>
                <a:avLst/>
                <a:gdLst>
                  <a:gd name="connsiteX0" fmla="*/ 39439 w 45248"/>
                  <a:gd name="connsiteY0" fmla="*/ 44103 h 44103"/>
                  <a:gd name="connsiteX1" fmla="*/ 34791 w 45248"/>
                  <a:gd name="connsiteY1" fmla="*/ 42360 h 44103"/>
                  <a:gd name="connsiteX2" fmla="*/ 2257 w 45248"/>
                  <a:gd name="connsiteY2" fmla="*/ 11557 h 44103"/>
                  <a:gd name="connsiteX3" fmla="*/ 1676 w 45248"/>
                  <a:gd name="connsiteY3" fmla="*/ 2258 h 44103"/>
                  <a:gd name="connsiteX4" fmla="*/ 10972 w 45248"/>
                  <a:gd name="connsiteY4" fmla="*/ 1677 h 44103"/>
                  <a:gd name="connsiteX5" fmla="*/ 43506 w 45248"/>
                  <a:gd name="connsiteY5" fmla="*/ 33061 h 44103"/>
                  <a:gd name="connsiteX6" fmla="*/ 43506 w 45248"/>
                  <a:gd name="connsiteY6" fmla="*/ 42360 h 44103"/>
                  <a:gd name="connsiteX7" fmla="*/ 39439 w 45248"/>
                  <a:gd name="connsiteY7" fmla="*/ 44103 h 4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48" h="44103">
                    <a:moveTo>
                      <a:pt x="39439" y="44103"/>
                    </a:moveTo>
                    <a:cubicBezTo>
                      <a:pt x="37696" y="44103"/>
                      <a:pt x="35953" y="43522"/>
                      <a:pt x="34791" y="42360"/>
                    </a:cubicBezTo>
                    <a:cubicBezTo>
                      <a:pt x="24334" y="31899"/>
                      <a:pt x="13296" y="21437"/>
                      <a:pt x="2257" y="11557"/>
                    </a:cubicBezTo>
                    <a:cubicBezTo>
                      <a:pt x="-648" y="9232"/>
                      <a:pt x="-648" y="5164"/>
                      <a:pt x="1676" y="2258"/>
                    </a:cubicBezTo>
                    <a:cubicBezTo>
                      <a:pt x="4000" y="-648"/>
                      <a:pt x="8067" y="-648"/>
                      <a:pt x="10972" y="1677"/>
                    </a:cubicBezTo>
                    <a:cubicBezTo>
                      <a:pt x="22010" y="12138"/>
                      <a:pt x="33049" y="22600"/>
                      <a:pt x="43506" y="33061"/>
                    </a:cubicBezTo>
                    <a:cubicBezTo>
                      <a:pt x="45830" y="35386"/>
                      <a:pt x="45830" y="39454"/>
                      <a:pt x="43506" y="42360"/>
                    </a:cubicBezTo>
                    <a:cubicBezTo>
                      <a:pt x="42344" y="43522"/>
                      <a:pt x="40601" y="44103"/>
                      <a:pt x="39439" y="44103"/>
                    </a:cubicBezTo>
                    <a:close/>
                  </a:path>
                </a:pathLst>
              </a:custGeom>
              <a:solidFill>
                <a:srgbClr val="0576AE"/>
              </a:solidFill>
              <a:ln w="5806"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D3BF0F14-6FF6-5248-9BB9-BCA4DEAF11A2}"/>
                  </a:ext>
                </a:extLst>
              </p:cNvPr>
              <p:cNvSpPr/>
              <p:nvPr/>
            </p:nvSpPr>
            <p:spPr>
              <a:xfrm>
                <a:off x="4741764" y="2490066"/>
                <a:ext cx="46213" cy="43325"/>
              </a:xfrm>
              <a:custGeom>
                <a:avLst/>
                <a:gdLst>
                  <a:gd name="connsiteX0" fmla="*/ 6391 w 46213"/>
                  <a:gd name="connsiteY0" fmla="*/ 43325 h 43325"/>
                  <a:gd name="connsiteX1" fmla="*/ 1743 w 46213"/>
                  <a:gd name="connsiteY1" fmla="*/ 41582 h 43325"/>
                  <a:gd name="connsiteX2" fmla="*/ 1743 w 46213"/>
                  <a:gd name="connsiteY2" fmla="*/ 32283 h 43325"/>
                  <a:gd name="connsiteX3" fmla="*/ 35439 w 46213"/>
                  <a:gd name="connsiteY3" fmla="*/ 1480 h 43325"/>
                  <a:gd name="connsiteX4" fmla="*/ 44734 w 46213"/>
                  <a:gd name="connsiteY4" fmla="*/ 2061 h 43325"/>
                  <a:gd name="connsiteX5" fmla="*/ 44154 w 46213"/>
                  <a:gd name="connsiteY5" fmla="*/ 11360 h 43325"/>
                  <a:gd name="connsiteX6" fmla="*/ 11038 w 46213"/>
                  <a:gd name="connsiteY6" fmla="*/ 41582 h 43325"/>
                  <a:gd name="connsiteX7" fmla="*/ 6391 w 46213"/>
                  <a:gd name="connsiteY7" fmla="*/ 43325 h 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13" h="43325">
                    <a:moveTo>
                      <a:pt x="6391" y="43325"/>
                    </a:moveTo>
                    <a:cubicBezTo>
                      <a:pt x="4648" y="43325"/>
                      <a:pt x="2905" y="42744"/>
                      <a:pt x="1743" y="41582"/>
                    </a:cubicBezTo>
                    <a:cubicBezTo>
                      <a:pt x="-581" y="39257"/>
                      <a:pt x="-581" y="35189"/>
                      <a:pt x="1743" y="32283"/>
                    </a:cubicBezTo>
                    <a:cubicBezTo>
                      <a:pt x="12781" y="21822"/>
                      <a:pt x="23820" y="11360"/>
                      <a:pt x="35439" y="1480"/>
                    </a:cubicBezTo>
                    <a:cubicBezTo>
                      <a:pt x="38344" y="-845"/>
                      <a:pt x="42411" y="-264"/>
                      <a:pt x="44734" y="2061"/>
                    </a:cubicBezTo>
                    <a:cubicBezTo>
                      <a:pt x="47058" y="4967"/>
                      <a:pt x="46478" y="9035"/>
                      <a:pt x="44154" y="11360"/>
                    </a:cubicBezTo>
                    <a:cubicBezTo>
                      <a:pt x="33115" y="21240"/>
                      <a:pt x="21496" y="31120"/>
                      <a:pt x="11038" y="41582"/>
                    </a:cubicBezTo>
                    <a:cubicBezTo>
                      <a:pt x="9876" y="42744"/>
                      <a:pt x="8134" y="43325"/>
                      <a:pt x="6391" y="43325"/>
                    </a:cubicBezTo>
                    <a:close/>
                  </a:path>
                </a:pathLst>
              </a:custGeom>
              <a:solidFill>
                <a:srgbClr val="0576AE"/>
              </a:solidFill>
              <a:ln w="5806"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EBAB008-6ECB-3D49-BC00-9114FE5B3C6A}"/>
                  </a:ext>
                </a:extLst>
              </p:cNvPr>
              <p:cNvSpPr/>
              <p:nvPr/>
            </p:nvSpPr>
            <p:spPr>
              <a:xfrm>
                <a:off x="5752829" y="2438258"/>
                <a:ext cx="49472" cy="39338"/>
              </a:xfrm>
              <a:custGeom>
                <a:avLst/>
                <a:gdLst>
                  <a:gd name="connsiteX0" fmla="*/ 42810 w 49472"/>
                  <a:gd name="connsiteY0" fmla="*/ 39339 h 39338"/>
                  <a:gd name="connsiteX1" fmla="*/ 38743 w 49472"/>
                  <a:gd name="connsiteY1" fmla="*/ 38177 h 39338"/>
                  <a:gd name="connsiteX2" fmla="*/ 2723 w 49472"/>
                  <a:gd name="connsiteY2" fmla="*/ 12023 h 39338"/>
                  <a:gd name="connsiteX3" fmla="*/ 980 w 49472"/>
                  <a:gd name="connsiteY3" fmla="*/ 2724 h 39338"/>
                  <a:gd name="connsiteX4" fmla="*/ 10276 w 49472"/>
                  <a:gd name="connsiteY4" fmla="*/ 981 h 39338"/>
                  <a:gd name="connsiteX5" fmla="*/ 46877 w 49472"/>
                  <a:gd name="connsiteY5" fmla="*/ 27715 h 39338"/>
                  <a:gd name="connsiteX6" fmla="*/ 48039 w 49472"/>
                  <a:gd name="connsiteY6" fmla="*/ 37014 h 39338"/>
                  <a:gd name="connsiteX7" fmla="*/ 42810 w 49472"/>
                  <a:gd name="connsiteY7" fmla="*/ 39339 h 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472" h="39338">
                    <a:moveTo>
                      <a:pt x="42810" y="39339"/>
                    </a:moveTo>
                    <a:cubicBezTo>
                      <a:pt x="41648" y="39339"/>
                      <a:pt x="39905" y="38758"/>
                      <a:pt x="38743" y="38177"/>
                    </a:cubicBezTo>
                    <a:cubicBezTo>
                      <a:pt x="27124" y="28878"/>
                      <a:pt x="14924" y="20160"/>
                      <a:pt x="2723" y="12023"/>
                    </a:cubicBezTo>
                    <a:cubicBezTo>
                      <a:pt x="-181" y="10280"/>
                      <a:pt x="-763" y="6211"/>
                      <a:pt x="980" y="2724"/>
                    </a:cubicBezTo>
                    <a:cubicBezTo>
                      <a:pt x="3304" y="-182"/>
                      <a:pt x="6790" y="-763"/>
                      <a:pt x="10276" y="981"/>
                    </a:cubicBezTo>
                    <a:cubicBezTo>
                      <a:pt x="22476" y="9699"/>
                      <a:pt x="35257" y="18416"/>
                      <a:pt x="46877" y="27715"/>
                    </a:cubicBezTo>
                    <a:cubicBezTo>
                      <a:pt x="49782" y="30040"/>
                      <a:pt x="50363" y="34108"/>
                      <a:pt x="48039" y="37014"/>
                    </a:cubicBezTo>
                    <a:cubicBezTo>
                      <a:pt x="46296" y="38177"/>
                      <a:pt x="44553" y="39339"/>
                      <a:pt x="42810" y="39339"/>
                    </a:cubicBezTo>
                    <a:close/>
                  </a:path>
                </a:pathLst>
              </a:custGeom>
              <a:solidFill>
                <a:srgbClr val="0576AE"/>
              </a:solidFill>
              <a:ln w="5806"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6E6CC16E-7C58-5447-A500-FF56800CD54E}"/>
                  </a:ext>
                </a:extLst>
              </p:cNvPr>
              <p:cNvSpPr/>
              <p:nvPr/>
            </p:nvSpPr>
            <p:spPr>
              <a:xfrm>
                <a:off x="4825732" y="2424310"/>
                <a:ext cx="50053" cy="38757"/>
              </a:xfrm>
              <a:custGeom>
                <a:avLst/>
                <a:gdLst>
                  <a:gd name="connsiteX0" fmla="*/ 6663 w 50053"/>
                  <a:gd name="connsiteY0" fmla="*/ 38758 h 38757"/>
                  <a:gd name="connsiteX1" fmla="*/ 1434 w 50053"/>
                  <a:gd name="connsiteY1" fmla="*/ 35852 h 38757"/>
                  <a:gd name="connsiteX2" fmla="*/ 2596 w 50053"/>
                  <a:gd name="connsiteY2" fmla="*/ 26553 h 38757"/>
                  <a:gd name="connsiteX3" fmla="*/ 40359 w 50053"/>
                  <a:gd name="connsiteY3" fmla="*/ 981 h 38757"/>
                  <a:gd name="connsiteX4" fmla="*/ 49073 w 50053"/>
                  <a:gd name="connsiteY4" fmla="*/ 2724 h 38757"/>
                  <a:gd name="connsiteX5" fmla="*/ 47330 w 50053"/>
                  <a:gd name="connsiteY5" fmla="*/ 11442 h 38757"/>
                  <a:gd name="connsiteX6" fmla="*/ 10148 w 50053"/>
                  <a:gd name="connsiteY6" fmla="*/ 37014 h 38757"/>
                  <a:gd name="connsiteX7" fmla="*/ 6663 w 50053"/>
                  <a:gd name="connsiteY7" fmla="*/ 38758 h 3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53" h="38757">
                    <a:moveTo>
                      <a:pt x="6663" y="38758"/>
                    </a:moveTo>
                    <a:cubicBezTo>
                      <a:pt x="4920" y="38758"/>
                      <a:pt x="2596" y="37596"/>
                      <a:pt x="1434" y="35852"/>
                    </a:cubicBezTo>
                    <a:cubicBezTo>
                      <a:pt x="-890" y="32946"/>
                      <a:pt x="-309" y="28878"/>
                      <a:pt x="2596" y="26553"/>
                    </a:cubicBezTo>
                    <a:cubicBezTo>
                      <a:pt x="14796" y="17835"/>
                      <a:pt x="27577" y="9117"/>
                      <a:pt x="40359" y="981"/>
                    </a:cubicBezTo>
                    <a:cubicBezTo>
                      <a:pt x="43264" y="-763"/>
                      <a:pt x="47330" y="-182"/>
                      <a:pt x="49073" y="2724"/>
                    </a:cubicBezTo>
                    <a:cubicBezTo>
                      <a:pt x="50816" y="5630"/>
                      <a:pt x="50235" y="9698"/>
                      <a:pt x="47330" y="11442"/>
                    </a:cubicBezTo>
                    <a:cubicBezTo>
                      <a:pt x="35130" y="19579"/>
                      <a:pt x="22349" y="27715"/>
                      <a:pt x="10148" y="37014"/>
                    </a:cubicBezTo>
                    <a:cubicBezTo>
                      <a:pt x="9568" y="38177"/>
                      <a:pt x="8405" y="38758"/>
                      <a:pt x="6663" y="38758"/>
                    </a:cubicBezTo>
                    <a:close/>
                  </a:path>
                </a:pathLst>
              </a:custGeom>
              <a:solidFill>
                <a:srgbClr val="0576AE"/>
              </a:solidFill>
              <a:ln w="5806"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BD4DB87F-8315-124A-94C6-02A3905CFF20}"/>
                  </a:ext>
                </a:extLst>
              </p:cNvPr>
              <p:cNvSpPr/>
              <p:nvPr/>
            </p:nvSpPr>
            <p:spPr>
              <a:xfrm>
                <a:off x="5657835" y="2382168"/>
                <a:ext cx="52639" cy="34404"/>
              </a:xfrm>
              <a:custGeom>
                <a:avLst/>
                <a:gdLst>
                  <a:gd name="connsiteX0" fmla="*/ 46592 w 52639"/>
                  <a:gd name="connsiteY0" fmla="*/ 34404 h 34404"/>
                  <a:gd name="connsiteX1" fmla="*/ 43106 w 52639"/>
                  <a:gd name="connsiteY1" fmla="*/ 33823 h 34404"/>
                  <a:gd name="connsiteX2" fmla="*/ 3600 w 52639"/>
                  <a:gd name="connsiteY2" fmla="*/ 12319 h 34404"/>
                  <a:gd name="connsiteX3" fmla="*/ 695 w 52639"/>
                  <a:gd name="connsiteY3" fmla="*/ 3602 h 34404"/>
                  <a:gd name="connsiteX4" fmla="*/ 9410 w 52639"/>
                  <a:gd name="connsiteY4" fmla="*/ 696 h 34404"/>
                  <a:gd name="connsiteX5" fmla="*/ 49496 w 52639"/>
                  <a:gd name="connsiteY5" fmla="*/ 22200 h 34404"/>
                  <a:gd name="connsiteX6" fmla="*/ 51820 w 52639"/>
                  <a:gd name="connsiteY6" fmla="*/ 30917 h 34404"/>
                  <a:gd name="connsiteX7" fmla="*/ 46592 w 52639"/>
                  <a:gd name="connsiteY7" fmla="*/ 34404 h 3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39" h="34404">
                    <a:moveTo>
                      <a:pt x="46592" y="34404"/>
                    </a:moveTo>
                    <a:cubicBezTo>
                      <a:pt x="45430" y="34404"/>
                      <a:pt x="44268" y="34404"/>
                      <a:pt x="43106" y="33823"/>
                    </a:cubicBezTo>
                    <a:cubicBezTo>
                      <a:pt x="30325" y="26268"/>
                      <a:pt x="16962" y="19294"/>
                      <a:pt x="3600" y="12319"/>
                    </a:cubicBezTo>
                    <a:cubicBezTo>
                      <a:pt x="695" y="10576"/>
                      <a:pt x="-1047" y="7089"/>
                      <a:pt x="695" y="3602"/>
                    </a:cubicBezTo>
                    <a:cubicBezTo>
                      <a:pt x="2438" y="696"/>
                      <a:pt x="5924" y="-1048"/>
                      <a:pt x="9410" y="696"/>
                    </a:cubicBezTo>
                    <a:cubicBezTo>
                      <a:pt x="22772" y="7670"/>
                      <a:pt x="36134" y="14644"/>
                      <a:pt x="49496" y="22200"/>
                    </a:cubicBezTo>
                    <a:cubicBezTo>
                      <a:pt x="52401" y="23943"/>
                      <a:pt x="53563" y="28011"/>
                      <a:pt x="51820" y="30917"/>
                    </a:cubicBezTo>
                    <a:cubicBezTo>
                      <a:pt x="51240" y="33242"/>
                      <a:pt x="48916" y="34404"/>
                      <a:pt x="46592" y="34404"/>
                    </a:cubicBezTo>
                    <a:close/>
                  </a:path>
                </a:pathLst>
              </a:custGeom>
              <a:solidFill>
                <a:srgbClr val="0576AE"/>
              </a:solidFill>
              <a:ln w="5806"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C7D61993-5504-4948-8C1E-202AB25CFFF0}"/>
                  </a:ext>
                </a:extLst>
              </p:cNvPr>
              <p:cNvSpPr/>
              <p:nvPr/>
            </p:nvSpPr>
            <p:spPr>
              <a:xfrm>
                <a:off x="4918739" y="2371126"/>
                <a:ext cx="53783" cy="33242"/>
              </a:xfrm>
              <a:custGeom>
                <a:avLst/>
                <a:gdLst>
                  <a:gd name="connsiteX0" fmla="*/ 6610 w 53783"/>
                  <a:gd name="connsiteY0" fmla="*/ 33242 h 33242"/>
                  <a:gd name="connsiteX1" fmla="*/ 801 w 53783"/>
                  <a:gd name="connsiteY1" fmla="*/ 29755 h 33242"/>
                  <a:gd name="connsiteX2" fmla="*/ 3706 w 53783"/>
                  <a:gd name="connsiteY2" fmla="*/ 21037 h 33242"/>
                  <a:gd name="connsiteX3" fmla="*/ 44373 w 53783"/>
                  <a:gd name="connsiteY3" fmla="*/ 696 h 33242"/>
                  <a:gd name="connsiteX4" fmla="*/ 53088 w 53783"/>
                  <a:gd name="connsiteY4" fmla="*/ 3602 h 33242"/>
                  <a:gd name="connsiteX5" fmla="*/ 50183 w 53783"/>
                  <a:gd name="connsiteY5" fmla="*/ 12319 h 33242"/>
                  <a:gd name="connsiteX6" fmla="*/ 10096 w 53783"/>
                  <a:gd name="connsiteY6" fmla="*/ 32661 h 33242"/>
                  <a:gd name="connsiteX7" fmla="*/ 6610 w 53783"/>
                  <a:gd name="connsiteY7" fmla="*/ 33242 h 3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3" h="33242">
                    <a:moveTo>
                      <a:pt x="6610" y="33242"/>
                    </a:moveTo>
                    <a:cubicBezTo>
                      <a:pt x="4286" y="33242"/>
                      <a:pt x="1963" y="32080"/>
                      <a:pt x="801" y="29755"/>
                    </a:cubicBezTo>
                    <a:cubicBezTo>
                      <a:pt x="-942" y="26849"/>
                      <a:pt x="220" y="22781"/>
                      <a:pt x="3706" y="21037"/>
                    </a:cubicBezTo>
                    <a:cubicBezTo>
                      <a:pt x="17068" y="14063"/>
                      <a:pt x="31011" y="7089"/>
                      <a:pt x="44373" y="696"/>
                    </a:cubicBezTo>
                    <a:cubicBezTo>
                      <a:pt x="47859" y="-1048"/>
                      <a:pt x="51345" y="696"/>
                      <a:pt x="53088" y="3602"/>
                    </a:cubicBezTo>
                    <a:cubicBezTo>
                      <a:pt x="54831" y="7089"/>
                      <a:pt x="53088" y="10576"/>
                      <a:pt x="50183" y="12319"/>
                    </a:cubicBezTo>
                    <a:cubicBezTo>
                      <a:pt x="36821" y="18713"/>
                      <a:pt x="23459" y="25105"/>
                      <a:pt x="10096" y="32661"/>
                    </a:cubicBezTo>
                    <a:cubicBezTo>
                      <a:pt x="8934" y="33242"/>
                      <a:pt x="7772" y="33242"/>
                      <a:pt x="6610" y="33242"/>
                    </a:cubicBezTo>
                    <a:close/>
                  </a:path>
                </a:pathLst>
              </a:custGeom>
              <a:solidFill>
                <a:srgbClr val="0576AE"/>
              </a:solidFill>
              <a:ln w="5806"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64F44512-2EEF-1740-9F71-D5E36B58A0D2}"/>
                  </a:ext>
                </a:extLst>
              </p:cNvPr>
              <p:cNvSpPr/>
              <p:nvPr/>
            </p:nvSpPr>
            <p:spPr>
              <a:xfrm>
                <a:off x="5557084" y="2339498"/>
                <a:ext cx="54824" cy="28836"/>
              </a:xfrm>
              <a:custGeom>
                <a:avLst/>
                <a:gdLst>
                  <a:gd name="connsiteX0" fmla="*/ 48579 w 54824"/>
                  <a:gd name="connsiteY0" fmla="*/ 28837 h 28836"/>
                  <a:gd name="connsiteX1" fmla="*/ 46255 w 54824"/>
                  <a:gd name="connsiteY1" fmla="*/ 28256 h 28836"/>
                  <a:gd name="connsiteX2" fmla="*/ 4425 w 54824"/>
                  <a:gd name="connsiteY2" fmla="*/ 12564 h 28836"/>
                  <a:gd name="connsiteX3" fmla="*/ 358 w 54824"/>
                  <a:gd name="connsiteY3" fmla="*/ 4427 h 28836"/>
                  <a:gd name="connsiteX4" fmla="*/ 8492 w 54824"/>
                  <a:gd name="connsiteY4" fmla="*/ 359 h 28836"/>
                  <a:gd name="connsiteX5" fmla="*/ 50903 w 54824"/>
                  <a:gd name="connsiteY5" fmla="*/ 16051 h 28836"/>
                  <a:gd name="connsiteX6" fmla="*/ 54388 w 54824"/>
                  <a:gd name="connsiteY6" fmla="*/ 24768 h 28836"/>
                  <a:gd name="connsiteX7" fmla="*/ 48579 w 54824"/>
                  <a:gd name="connsiteY7" fmla="*/ 28837 h 2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4" h="28836">
                    <a:moveTo>
                      <a:pt x="48579" y="28837"/>
                    </a:moveTo>
                    <a:cubicBezTo>
                      <a:pt x="47998" y="28837"/>
                      <a:pt x="46836" y="28837"/>
                      <a:pt x="46255" y="28256"/>
                    </a:cubicBezTo>
                    <a:cubicBezTo>
                      <a:pt x="32312" y="22444"/>
                      <a:pt x="18369" y="17213"/>
                      <a:pt x="4425" y="12564"/>
                    </a:cubicBezTo>
                    <a:cubicBezTo>
                      <a:pt x="940" y="11401"/>
                      <a:pt x="-804" y="7914"/>
                      <a:pt x="358" y="4427"/>
                    </a:cubicBezTo>
                    <a:cubicBezTo>
                      <a:pt x="1520" y="940"/>
                      <a:pt x="5006" y="-804"/>
                      <a:pt x="8492" y="359"/>
                    </a:cubicBezTo>
                    <a:cubicBezTo>
                      <a:pt x="23016" y="5008"/>
                      <a:pt x="36959" y="10820"/>
                      <a:pt x="50903" y="16051"/>
                    </a:cubicBezTo>
                    <a:cubicBezTo>
                      <a:pt x="54388" y="17213"/>
                      <a:pt x="55550" y="21281"/>
                      <a:pt x="54388" y="24768"/>
                    </a:cubicBezTo>
                    <a:cubicBezTo>
                      <a:pt x="53808" y="27674"/>
                      <a:pt x="51484" y="28837"/>
                      <a:pt x="48579" y="28837"/>
                    </a:cubicBezTo>
                    <a:close/>
                  </a:path>
                </a:pathLst>
              </a:custGeom>
              <a:solidFill>
                <a:srgbClr val="0576AE"/>
              </a:solidFill>
              <a:ln w="5806"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1DF0C32B-4C37-4747-ADB9-FC6FD9DCAD5A}"/>
                  </a:ext>
                </a:extLst>
              </p:cNvPr>
              <p:cNvSpPr/>
              <p:nvPr/>
            </p:nvSpPr>
            <p:spPr>
              <a:xfrm>
                <a:off x="5019108" y="2332576"/>
                <a:ext cx="55856" cy="27040"/>
              </a:xfrm>
              <a:custGeom>
                <a:avLst/>
                <a:gdLst>
                  <a:gd name="connsiteX0" fmla="*/ 6168 w 55856"/>
                  <a:gd name="connsiteY0" fmla="*/ 27040 h 27040"/>
                  <a:gd name="connsiteX1" fmla="*/ 359 w 55856"/>
                  <a:gd name="connsiteY1" fmla="*/ 22972 h 27040"/>
                  <a:gd name="connsiteX2" fmla="*/ 4425 w 55856"/>
                  <a:gd name="connsiteY2" fmla="*/ 14835 h 27040"/>
                  <a:gd name="connsiteX3" fmla="*/ 47417 w 55856"/>
                  <a:gd name="connsiteY3" fmla="*/ 306 h 27040"/>
                  <a:gd name="connsiteX4" fmla="*/ 55550 w 55856"/>
                  <a:gd name="connsiteY4" fmla="*/ 4374 h 27040"/>
                  <a:gd name="connsiteX5" fmla="*/ 51484 w 55856"/>
                  <a:gd name="connsiteY5" fmla="*/ 12511 h 27040"/>
                  <a:gd name="connsiteX6" fmla="*/ 9073 w 55856"/>
                  <a:gd name="connsiteY6" fmla="*/ 27040 h 27040"/>
                  <a:gd name="connsiteX7" fmla="*/ 6168 w 55856"/>
                  <a:gd name="connsiteY7" fmla="*/ 27040 h 2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6" h="27040">
                    <a:moveTo>
                      <a:pt x="6168" y="27040"/>
                    </a:moveTo>
                    <a:cubicBezTo>
                      <a:pt x="3263" y="27040"/>
                      <a:pt x="939" y="25297"/>
                      <a:pt x="359" y="22972"/>
                    </a:cubicBezTo>
                    <a:cubicBezTo>
                      <a:pt x="-803" y="19485"/>
                      <a:pt x="939" y="15998"/>
                      <a:pt x="4425" y="14835"/>
                    </a:cubicBezTo>
                    <a:cubicBezTo>
                      <a:pt x="18368" y="9605"/>
                      <a:pt x="33474" y="4374"/>
                      <a:pt x="47417" y="306"/>
                    </a:cubicBezTo>
                    <a:cubicBezTo>
                      <a:pt x="50903" y="-857"/>
                      <a:pt x="54388" y="1468"/>
                      <a:pt x="55550" y="4374"/>
                    </a:cubicBezTo>
                    <a:cubicBezTo>
                      <a:pt x="56712" y="7861"/>
                      <a:pt x="54388" y="11348"/>
                      <a:pt x="51484" y="12511"/>
                    </a:cubicBezTo>
                    <a:cubicBezTo>
                      <a:pt x="37540" y="17160"/>
                      <a:pt x="23016" y="21810"/>
                      <a:pt x="9073" y="27040"/>
                    </a:cubicBezTo>
                    <a:cubicBezTo>
                      <a:pt x="7911" y="27040"/>
                      <a:pt x="7330" y="27040"/>
                      <a:pt x="6168" y="27040"/>
                    </a:cubicBezTo>
                    <a:close/>
                  </a:path>
                </a:pathLst>
              </a:custGeom>
              <a:solidFill>
                <a:srgbClr val="0576AE"/>
              </a:solidFill>
              <a:ln w="5806"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7F81AB2B-1B98-BC4F-897F-571621AA7D00}"/>
                  </a:ext>
                </a:extLst>
              </p:cNvPr>
              <p:cNvSpPr/>
              <p:nvPr/>
            </p:nvSpPr>
            <p:spPr>
              <a:xfrm>
                <a:off x="5451036" y="2311870"/>
                <a:ext cx="57325" cy="22755"/>
              </a:xfrm>
              <a:custGeom>
                <a:avLst/>
                <a:gdLst>
                  <a:gd name="connsiteX0" fmla="*/ 50633 w 57325"/>
                  <a:gd name="connsiteY0" fmla="*/ 22755 h 22755"/>
                  <a:gd name="connsiteX1" fmla="*/ 48890 w 57325"/>
                  <a:gd name="connsiteY1" fmla="*/ 22755 h 22755"/>
                  <a:gd name="connsiteX2" fmla="*/ 5318 w 57325"/>
                  <a:gd name="connsiteY2" fmla="*/ 12875 h 22755"/>
                  <a:gd name="connsiteX3" fmla="*/ 89 w 57325"/>
                  <a:gd name="connsiteY3" fmla="*/ 5320 h 22755"/>
                  <a:gd name="connsiteX4" fmla="*/ 7641 w 57325"/>
                  <a:gd name="connsiteY4" fmla="*/ 89 h 22755"/>
                  <a:gd name="connsiteX5" fmla="*/ 52376 w 57325"/>
                  <a:gd name="connsiteY5" fmla="*/ 9969 h 22755"/>
                  <a:gd name="connsiteX6" fmla="*/ 57024 w 57325"/>
                  <a:gd name="connsiteY6" fmla="*/ 18106 h 22755"/>
                  <a:gd name="connsiteX7" fmla="*/ 50633 w 57325"/>
                  <a:gd name="connsiteY7" fmla="*/ 22755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25" h="22755">
                    <a:moveTo>
                      <a:pt x="50633" y="22755"/>
                    </a:moveTo>
                    <a:cubicBezTo>
                      <a:pt x="50052" y="22755"/>
                      <a:pt x="49471" y="22755"/>
                      <a:pt x="48890" y="22755"/>
                    </a:cubicBezTo>
                    <a:cubicBezTo>
                      <a:pt x="34366" y="19268"/>
                      <a:pt x="19842" y="15781"/>
                      <a:pt x="5318" y="12875"/>
                    </a:cubicBezTo>
                    <a:cubicBezTo>
                      <a:pt x="1832" y="12294"/>
                      <a:pt x="-492" y="8807"/>
                      <a:pt x="89" y="5320"/>
                    </a:cubicBezTo>
                    <a:cubicBezTo>
                      <a:pt x="670" y="1833"/>
                      <a:pt x="4156" y="-492"/>
                      <a:pt x="7641" y="89"/>
                    </a:cubicBezTo>
                    <a:cubicBezTo>
                      <a:pt x="22747" y="2995"/>
                      <a:pt x="37271" y="6482"/>
                      <a:pt x="52376" y="9969"/>
                    </a:cubicBezTo>
                    <a:cubicBezTo>
                      <a:pt x="55862" y="11132"/>
                      <a:pt x="58186" y="14619"/>
                      <a:pt x="57024" y="18106"/>
                    </a:cubicBezTo>
                    <a:cubicBezTo>
                      <a:pt x="56443" y="20430"/>
                      <a:pt x="53538" y="22755"/>
                      <a:pt x="50633" y="22755"/>
                    </a:cubicBezTo>
                    <a:close/>
                  </a:path>
                </a:pathLst>
              </a:custGeom>
              <a:solidFill>
                <a:srgbClr val="0576AE"/>
              </a:solidFill>
              <a:ln w="5806"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9D873036-2382-2143-B903-839341D8CE29}"/>
                  </a:ext>
                </a:extLst>
              </p:cNvPr>
              <p:cNvSpPr/>
              <p:nvPr/>
            </p:nvSpPr>
            <p:spPr>
              <a:xfrm>
                <a:off x="5124511" y="2307221"/>
                <a:ext cx="57133" cy="21592"/>
              </a:xfrm>
              <a:custGeom>
                <a:avLst/>
                <a:gdLst>
                  <a:gd name="connsiteX0" fmla="*/ 6501 w 57133"/>
                  <a:gd name="connsiteY0" fmla="*/ 21593 h 21592"/>
                  <a:gd name="connsiteX1" fmla="*/ 110 w 57133"/>
                  <a:gd name="connsiteY1" fmla="*/ 16362 h 21592"/>
                  <a:gd name="connsiteX2" fmla="*/ 4758 w 57133"/>
                  <a:gd name="connsiteY2" fmla="*/ 8807 h 21592"/>
                  <a:gd name="connsiteX3" fmla="*/ 49492 w 57133"/>
                  <a:gd name="connsiteY3" fmla="*/ 89 h 21592"/>
                  <a:gd name="connsiteX4" fmla="*/ 57045 w 57133"/>
                  <a:gd name="connsiteY4" fmla="*/ 5320 h 21592"/>
                  <a:gd name="connsiteX5" fmla="*/ 51816 w 57133"/>
                  <a:gd name="connsiteY5" fmla="*/ 12875 h 21592"/>
                  <a:gd name="connsiteX6" fmla="*/ 7663 w 57133"/>
                  <a:gd name="connsiteY6" fmla="*/ 21012 h 21592"/>
                  <a:gd name="connsiteX7" fmla="*/ 6501 w 57133"/>
                  <a:gd name="connsiteY7" fmla="*/ 21593 h 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3" h="21592">
                    <a:moveTo>
                      <a:pt x="6501" y="21593"/>
                    </a:moveTo>
                    <a:cubicBezTo>
                      <a:pt x="3596" y="21593"/>
                      <a:pt x="691" y="19268"/>
                      <a:pt x="110" y="16362"/>
                    </a:cubicBezTo>
                    <a:cubicBezTo>
                      <a:pt x="-471" y="12875"/>
                      <a:pt x="1272" y="9388"/>
                      <a:pt x="4758" y="8807"/>
                    </a:cubicBezTo>
                    <a:cubicBezTo>
                      <a:pt x="19282" y="5320"/>
                      <a:pt x="34387" y="2414"/>
                      <a:pt x="49492" y="89"/>
                    </a:cubicBezTo>
                    <a:cubicBezTo>
                      <a:pt x="52978" y="-492"/>
                      <a:pt x="56464" y="1833"/>
                      <a:pt x="57045" y="5320"/>
                    </a:cubicBezTo>
                    <a:cubicBezTo>
                      <a:pt x="57626" y="8807"/>
                      <a:pt x="55302" y="12294"/>
                      <a:pt x="51816" y="12875"/>
                    </a:cubicBezTo>
                    <a:cubicBezTo>
                      <a:pt x="37292" y="15200"/>
                      <a:pt x="22187" y="18106"/>
                      <a:pt x="7663" y="21012"/>
                    </a:cubicBezTo>
                    <a:cubicBezTo>
                      <a:pt x="7082" y="21593"/>
                      <a:pt x="6501" y="21593"/>
                      <a:pt x="6501" y="21593"/>
                    </a:cubicBezTo>
                    <a:close/>
                  </a:path>
                </a:pathLst>
              </a:custGeom>
              <a:solidFill>
                <a:srgbClr val="0576AE"/>
              </a:solidFill>
              <a:ln w="5806"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B6CA6855-24C9-1041-8E73-4FB1FD78F302}"/>
                  </a:ext>
                </a:extLst>
              </p:cNvPr>
              <p:cNvSpPr/>
              <p:nvPr/>
            </p:nvSpPr>
            <p:spPr>
              <a:xfrm>
                <a:off x="5341903" y="2298011"/>
                <a:ext cx="58171" cy="16854"/>
              </a:xfrm>
              <a:custGeom>
                <a:avLst/>
                <a:gdLst>
                  <a:gd name="connsiteX0" fmla="*/ 51706 w 58171"/>
                  <a:gd name="connsiteY0" fmla="*/ 16854 h 16854"/>
                  <a:gd name="connsiteX1" fmla="*/ 51125 w 58171"/>
                  <a:gd name="connsiteY1" fmla="*/ 16854 h 16854"/>
                  <a:gd name="connsiteX2" fmla="*/ 6391 w 58171"/>
                  <a:gd name="connsiteY2" fmla="*/ 13367 h 16854"/>
                  <a:gd name="connsiteX3" fmla="*/ 0 w 58171"/>
                  <a:gd name="connsiteY3" fmla="*/ 6393 h 16854"/>
                  <a:gd name="connsiteX4" fmla="*/ 6972 w 58171"/>
                  <a:gd name="connsiteY4" fmla="*/ 0 h 16854"/>
                  <a:gd name="connsiteX5" fmla="*/ 52287 w 58171"/>
                  <a:gd name="connsiteY5" fmla="*/ 3487 h 16854"/>
                  <a:gd name="connsiteX6" fmla="*/ 58097 w 58171"/>
                  <a:gd name="connsiteY6" fmla="*/ 10461 h 16854"/>
                  <a:gd name="connsiteX7" fmla="*/ 51706 w 58171"/>
                  <a:gd name="connsiteY7" fmla="*/ 16854 h 1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71" h="16854">
                    <a:moveTo>
                      <a:pt x="51706" y="16854"/>
                    </a:moveTo>
                    <a:cubicBezTo>
                      <a:pt x="51706" y="16854"/>
                      <a:pt x="51125" y="16854"/>
                      <a:pt x="51125" y="16854"/>
                    </a:cubicBezTo>
                    <a:cubicBezTo>
                      <a:pt x="36601" y="15111"/>
                      <a:pt x="21496" y="13948"/>
                      <a:pt x="6391" y="13367"/>
                    </a:cubicBezTo>
                    <a:cubicBezTo>
                      <a:pt x="2905" y="13367"/>
                      <a:pt x="0" y="9880"/>
                      <a:pt x="0" y="6393"/>
                    </a:cubicBezTo>
                    <a:cubicBezTo>
                      <a:pt x="0" y="2906"/>
                      <a:pt x="3486" y="0"/>
                      <a:pt x="6972" y="0"/>
                    </a:cubicBezTo>
                    <a:cubicBezTo>
                      <a:pt x="22077" y="581"/>
                      <a:pt x="37182" y="2325"/>
                      <a:pt x="52287" y="3487"/>
                    </a:cubicBezTo>
                    <a:cubicBezTo>
                      <a:pt x="55773" y="4068"/>
                      <a:pt x="58678" y="6974"/>
                      <a:pt x="58097" y="10461"/>
                    </a:cubicBezTo>
                    <a:cubicBezTo>
                      <a:pt x="58097" y="14530"/>
                      <a:pt x="55192" y="16854"/>
                      <a:pt x="51706" y="16854"/>
                    </a:cubicBezTo>
                    <a:close/>
                  </a:path>
                </a:pathLst>
              </a:custGeom>
              <a:solidFill>
                <a:srgbClr val="0576AE"/>
              </a:solidFill>
              <a:ln w="5806"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09062BC9-190A-C244-B11B-911DA5A95E12}"/>
                  </a:ext>
                </a:extLst>
              </p:cNvPr>
              <p:cNvSpPr/>
              <p:nvPr/>
            </p:nvSpPr>
            <p:spPr>
              <a:xfrm>
                <a:off x="5232681" y="2297429"/>
                <a:ext cx="57515" cy="15110"/>
              </a:xfrm>
              <a:custGeom>
                <a:avLst/>
                <a:gdLst>
                  <a:gd name="connsiteX0" fmla="*/ 6391 w 57515"/>
                  <a:gd name="connsiteY0" fmla="*/ 15111 h 15110"/>
                  <a:gd name="connsiteX1" fmla="*/ 0 w 57515"/>
                  <a:gd name="connsiteY1" fmla="*/ 9299 h 15110"/>
                  <a:gd name="connsiteX2" fmla="*/ 5810 w 57515"/>
                  <a:gd name="connsiteY2" fmla="*/ 2325 h 15110"/>
                  <a:gd name="connsiteX3" fmla="*/ 51125 w 57515"/>
                  <a:gd name="connsiteY3" fmla="*/ 0 h 15110"/>
                  <a:gd name="connsiteX4" fmla="*/ 57516 w 57515"/>
                  <a:gd name="connsiteY4" fmla="*/ 6393 h 15110"/>
                  <a:gd name="connsiteX5" fmla="*/ 51125 w 57515"/>
                  <a:gd name="connsiteY5" fmla="*/ 12786 h 15110"/>
                  <a:gd name="connsiteX6" fmla="*/ 6391 w 57515"/>
                  <a:gd name="connsiteY6" fmla="*/ 15111 h 15110"/>
                  <a:gd name="connsiteX7" fmla="*/ 6391 w 57515"/>
                  <a:gd name="connsiteY7" fmla="*/ 15111 h 1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15" h="15110">
                    <a:moveTo>
                      <a:pt x="6391" y="15111"/>
                    </a:moveTo>
                    <a:cubicBezTo>
                      <a:pt x="2905" y="15111"/>
                      <a:pt x="0" y="12786"/>
                      <a:pt x="0" y="9299"/>
                    </a:cubicBezTo>
                    <a:cubicBezTo>
                      <a:pt x="0" y="5812"/>
                      <a:pt x="2324" y="2325"/>
                      <a:pt x="5810" y="2325"/>
                    </a:cubicBezTo>
                    <a:cubicBezTo>
                      <a:pt x="20915" y="1162"/>
                      <a:pt x="36020" y="581"/>
                      <a:pt x="51125" y="0"/>
                    </a:cubicBezTo>
                    <a:cubicBezTo>
                      <a:pt x="54611" y="0"/>
                      <a:pt x="57516" y="2906"/>
                      <a:pt x="57516" y="6393"/>
                    </a:cubicBezTo>
                    <a:cubicBezTo>
                      <a:pt x="57516" y="9880"/>
                      <a:pt x="54611" y="12786"/>
                      <a:pt x="51125" y="12786"/>
                    </a:cubicBezTo>
                    <a:cubicBezTo>
                      <a:pt x="37182" y="12786"/>
                      <a:pt x="22077" y="13949"/>
                      <a:pt x="6391" y="15111"/>
                    </a:cubicBezTo>
                    <a:cubicBezTo>
                      <a:pt x="6971" y="15111"/>
                      <a:pt x="6971" y="15111"/>
                      <a:pt x="6391" y="15111"/>
                    </a:cubicBezTo>
                    <a:close/>
                  </a:path>
                </a:pathLst>
              </a:custGeom>
              <a:solidFill>
                <a:srgbClr val="0576AE"/>
              </a:solidFill>
              <a:ln w="5806" cap="flat">
                <a:noFill/>
                <a:prstDash val="solid"/>
                <a:miter/>
              </a:ln>
            </p:spPr>
            <p:txBody>
              <a:bodyPr rtlCol="0" anchor="ctr"/>
              <a:lstStyle/>
              <a:p>
                <a:endParaRPr lang="en-US"/>
              </a:p>
            </p:txBody>
          </p:sp>
        </p:grpSp>
        <p:grpSp>
          <p:nvGrpSpPr>
            <p:cNvPr id="73" name="Graphic 4">
              <a:extLst>
                <a:ext uri="{FF2B5EF4-FFF2-40B4-BE49-F238E27FC236}">
                  <a16:creationId xmlns:a16="http://schemas.microsoft.com/office/drawing/2014/main" id="{B43CBE09-BCF5-D840-B0C7-64D974D7C3E6}"/>
                </a:ext>
              </a:extLst>
            </p:cNvPr>
            <p:cNvGrpSpPr/>
            <p:nvPr/>
          </p:nvGrpSpPr>
          <p:grpSpPr>
            <a:xfrm>
              <a:off x="5122878" y="3336010"/>
              <a:ext cx="3186025" cy="482965"/>
              <a:chOff x="5122878" y="3336010"/>
              <a:chExt cx="3186025" cy="482965"/>
            </a:xfrm>
            <a:solidFill>
              <a:srgbClr val="8D5B98"/>
            </a:solidFill>
          </p:grpSpPr>
          <p:sp>
            <p:nvSpPr>
              <p:cNvPr id="137" name="Freeform 136">
                <a:extLst>
                  <a:ext uri="{FF2B5EF4-FFF2-40B4-BE49-F238E27FC236}">
                    <a16:creationId xmlns:a16="http://schemas.microsoft.com/office/drawing/2014/main" id="{AD48956F-E1E2-634D-AC55-E26A7984334C}"/>
                  </a:ext>
                </a:extLst>
              </p:cNvPr>
              <p:cNvSpPr/>
              <p:nvPr/>
            </p:nvSpPr>
            <p:spPr>
              <a:xfrm>
                <a:off x="5122878" y="3342984"/>
                <a:ext cx="202176" cy="469017"/>
              </a:xfrm>
              <a:custGeom>
                <a:avLst/>
                <a:gdLst>
                  <a:gd name="connsiteX0" fmla="*/ 202177 w 202176"/>
                  <a:gd name="connsiteY0" fmla="*/ 0 h 469017"/>
                  <a:gd name="connsiteX1" fmla="*/ 202177 w 202176"/>
                  <a:gd name="connsiteY1" fmla="*/ 74973 h 469017"/>
                  <a:gd name="connsiteX2" fmla="*/ 140013 w 202176"/>
                  <a:gd name="connsiteY2" fmla="*/ 74973 h 469017"/>
                  <a:gd name="connsiteX3" fmla="*/ 140013 w 202176"/>
                  <a:gd name="connsiteY3" fmla="*/ 469018 h 469017"/>
                  <a:gd name="connsiteX4" fmla="*/ 62164 w 202176"/>
                  <a:gd name="connsiteY4" fmla="*/ 469018 h 469017"/>
                  <a:gd name="connsiteX5" fmla="*/ 62164 w 202176"/>
                  <a:gd name="connsiteY5" fmla="*/ 74973 h 469017"/>
                  <a:gd name="connsiteX6" fmla="*/ 0 w 202176"/>
                  <a:gd name="connsiteY6" fmla="*/ 74973 h 469017"/>
                  <a:gd name="connsiteX7" fmla="*/ 0 w 202176"/>
                  <a:gd name="connsiteY7" fmla="*/ 0 h 469017"/>
                  <a:gd name="connsiteX8" fmla="*/ 202177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7" y="0"/>
                    </a:moveTo>
                    <a:lnTo>
                      <a:pt x="202177" y="74973"/>
                    </a:lnTo>
                    <a:lnTo>
                      <a:pt x="140013" y="74973"/>
                    </a:lnTo>
                    <a:lnTo>
                      <a:pt x="140013" y="469018"/>
                    </a:lnTo>
                    <a:lnTo>
                      <a:pt x="62164" y="469018"/>
                    </a:lnTo>
                    <a:lnTo>
                      <a:pt x="62164" y="74973"/>
                    </a:lnTo>
                    <a:lnTo>
                      <a:pt x="0" y="74973"/>
                    </a:lnTo>
                    <a:lnTo>
                      <a:pt x="0" y="0"/>
                    </a:lnTo>
                    <a:lnTo>
                      <a:pt x="202177" y="0"/>
                    </a:lnTo>
                    <a:close/>
                  </a:path>
                </a:pathLst>
              </a:custGeom>
              <a:solidFill>
                <a:srgbClr val="8D5B98"/>
              </a:solidFill>
              <a:ln w="5806"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531B497A-A467-FE4C-8F5B-8DC3451BBA41}"/>
                  </a:ext>
                </a:extLst>
              </p:cNvPr>
              <p:cNvSpPr/>
              <p:nvPr/>
            </p:nvSpPr>
            <p:spPr>
              <a:xfrm>
                <a:off x="5397676" y="3342984"/>
                <a:ext cx="183585" cy="469017"/>
              </a:xfrm>
              <a:custGeom>
                <a:avLst/>
                <a:gdLst>
                  <a:gd name="connsiteX0" fmla="*/ 0 w 183585"/>
                  <a:gd name="connsiteY0" fmla="*/ 0 h 469017"/>
                  <a:gd name="connsiteX1" fmla="*/ 183586 w 183585"/>
                  <a:gd name="connsiteY1" fmla="*/ 0 h 469017"/>
                  <a:gd name="connsiteX2" fmla="*/ 183586 w 183585"/>
                  <a:gd name="connsiteY2" fmla="*/ 74973 h 469017"/>
                  <a:gd name="connsiteX3" fmla="*/ 77850 w 183585"/>
                  <a:gd name="connsiteY3" fmla="*/ 74973 h 469017"/>
                  <a:gd name="connsiteX4" fmla="*/ 77850 w 183585"/>
                  <a:gd name="connsiteY4" fmla="*/ 197022 h 469017"/>
                  <a:gd name="connsiteX5" fmla="*/ 168481 w 183585"/>
                  <a:gd name="connsiteY5" fmla="*/ 197022 h 469017"/>
                  <a:gd name="connsiteX6" fmla="*/ 168481 w 183585"/>
                  <a:gd name="connsiteY6" fmla="*/ 271995 h 469017"/>
                  <a:gd name="connsiteX7" fmla="*/ 77850 w 183585"/>
                  <a:gd name="connsiteY7" fmla="*/ 271995 h 469017"/>
                  <a:gd name="connsiteX8" fmla="*/ 77850 w 183585"/>
                  <a:gd name="connsiteY8" fmla="*/ 394044 h 469017"/>
                  <a:gd name="connsiteX9" fmla="*/ 183586 w 183585"/>
                  <a:gd name="connsiteY9" fmla="*/ 394044 h 469017"/>
                  <a:gd name="connsiteX10" fmla="*/ 183586 w 183585"/>
                  <a:gd name="connsiteY10" fmla="*/ 469018 h 469017"/>
                  <a:gd name="connsiteX11" fmla="*/ 0 w 183585"/>
                  <a:gd name="connsiteY11" fmla="*/ 469018 h 469017"/>
                  <a:gd name="connsiteX12" fmla="*/ 0 w 18358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585" h="469017">
                    <a:moveTo>
                      <a:pt x="0" y="0"/>
                    </a:moveTo>
                    <a:lnTo>
                      <a:pt x="183586" y="0"/>
                    </a:lnTo>
                    <a:lnTo>
                      <a:pt x="183586" y="74973"/>
                    </a:lnTo>
                    <a:lnTo>
                      <a:pt x="77850" y="74973"/>
                    </a:lnTo>
                    <a:lnTo>
                      <a:pt x="77850" y="197022"/>
                    </a:lnTo>
                    <a:lnTo>
                      <a:pt x="168481" y="197022"/>
                    </a:lnTo>
                    <a:lnTo>
                      <a:pt x="168481" y="271995"/>
                    </a:lnTo>
                    <a:lnTo>
                      <a:pt x="77850" y="271995"/>
                    </a:lnTo>
                    <a:lnTo>
                      <a:pt x="77850" y="394044"/>
                    </a:lnTo>
                    <a:lnTo>
                      <a:pt x="183586" y="394044"/>
                    </a:lnTo>
                    <a:lnTo>
                      <a:pt x="183586"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22B92844-E295-694B-83C5-F08D27F35545}"/>
                  </a:ext>
                </a:extLst>
              </p:cNvPr>
              <p:cNvSpPr/>
              <p:nvPr/>
            </p:nvSpPr>
            <p:spPr>
              <a:xfrm>
                <a:off x="5639359" y="3342984"/>
                <a:ext cx="240520" cy="468436"/>
              </a:xfrm>
              <a:custGeom>
                <a:avLst/>
                <a:gdLst>
                  <a:gd name="connsiteX0" fmla="*/ 218444 w 240520"/>
                  <a:gd name="connsiteY0" fmla="*/ 300473 h 468436"/>
                  <a:gd name="connsiteX1" fmla="*/ 240520 w 240520"/>
                  <a:gd name="connsiteY1" fmla="*/ 468436 h 468436"/>
                  <a:gd name="connsiteX2" fmla="*/ 162090 w 240520"/>
                  <a:gd name="connsiteY2" fmla="*/ 468436 h 468436"/>
                  <a:gd name="connsiteX3" fmla="*/ 149308 w 240520"/>
                  <a:gd name="connsiteY3" fmla="*/ 370797 h 468436"/>
                  <a:gd name="connsiteX4" fmla="*/ 91793 w 240520"/>
                  <a:gd name="connsiteY4" fmla="*/ 370797 h 468436"/>
                  <a:gd name="connsiteX5" fmla="*/ 78431 w 240520"/>
                  <a:gd name="connsiteY5" fmla="*/ 468436 h 468436"/>
                  <a:gd name="connsiteX6" fmla="*/ 0 w 240520"/>
                  <a:gd name="connsiteY6" fmla="*/ 468436 h 468436"/>
                  <a:gd name="connsiteX7" fmla="*/ 22077 w 240520"/>
                  <a:gd name="connsiteY7" fmla="*/ 301055 h 468436"/>
                  <a:gd name="connsiteX8" fmla="*/ 69716 w 240520"/>
                  <a:gd name="connsiteY8" fmla="*/ 0 h 468436"/>
                  <a:gd name="connsiteX9" fmla="*/ 170804 w 240520"/>
                  <a:gd name="connsiteY9" fmla="*/ 0 h 468436"/>
                  <a:gd name="connsiteX10" fmla="*/ 218444 w 240520"/>
                  <a:gd name="connsiteY10" fmla="*/ 300473 h 468436"/>
                  <a:gd name="connsiteX11" fmla="*/ 139432 w 240520"/>
                  <a:gd name="connsiteY11" fmla="*/ 296405 h 468436"/>
                  <a:gd name="connsiteX12" fmla="*/ 120841 w 240520"/>
                  <a:gd name="connsiteY12" fmla="*/ 154595 h 468436"/>
                  <a:gd name="connsiteX13" fmla="*/ 102250 w 240520"/>
                  <a:gd name="connsiteY13" fmla="*/ 296405 h 468436"/>
                  <a:gd name="connsiteX14" fmla="*/ 139432 w 240520"/>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20" h="468436">
                    <a:moveTo>
                      <a:pt x="218444" y="300473"/>
                    </a:moveTo>
                    <a:lnTo>
                      <a:pt x="240520" y="468436"/>
                    </a:lnTo>
                    <a:lnTo>
                      <a:pt x="162090" y="468436"/>
                    </a:lnTo>
                    <a:lnTo>
                      <a:pt x="149308" y="370797"/>
                    </a:lnTo>
                    <a:lnTo>
                      <a:pt x="91793" y="370797"/>
                    </a:lnTo>
                    <a:lnTo>
                      <a:pt x="78431" y="468436"/>
                    </a:lnTo>
                    <a:lnTo>
                      <a:pt x="0" y="468436"/>
                    </a:lnTo>
                    <a:lnTo>
                      <a:pt x="22077" y="301055"/>
                    </a:lnTo>
                    <a:lnTo>
                      <a:pt x="69716" y="0"/>
                    </a:lnTo>
                    <a:lnTo>
                      <a:pt x="170804" y="0"/>
                    </a:lnTo>
                    <a:lnTo>
                      <a:pt x="218444" y="300473"/>
                    </a:lnTo>
                    <a:close/>
                    <a:moveTo>
                      <a:pt x="139432" y="296405"/>
                    </a:moveTo>
                    <a:lnTo>
                      <a:pt x="120841" y="154595"/>
                    </a:lnTo>
                    <a:lnTo>
                      <a:pt x="102250" y="296405"/>
                    </a:lnTo>
                    <a:lnTo>
                      <a:pt x="139432" y="296405"/>
                    </a:lnTo>
                    <a:close/>
                  </a:path>
                </a:pathLst>
              </a:custGeom>
              <a:solidFill>
                <a:srgbClr val="8D5B98"/>
              </a:solidFill>
              <a:ln w="5806"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C6FDD4FA-A23B-D14D-9162-10CCB9D17DEC}"/>
                  </a:ext>
                </a:extLst>
              </p:cNvPr>
              <p:cNvSpPr/>
              <p:nvPr/>
            </p:nvSpPr>
            <p:spPr>
              <a:xfrm>
                <a:off x="5946109" y="3336010"/>
                <a:ext cx="202176" cy="482965"/>
              </a:xfrm>
              <a:custGeom>
                <a:avLst/>
                <a:gdLst>
                  <a:gd name="connsiteX0" fmla="*/ 202177 w 202176"/>
                  <a:gd name="connsiteY0" fmla="*/ 381840 h 482965"/>
                  <a:gd name="connsiteX1" fmla="*/ 101088 w 202176"/>
                  <a:gd name="connsiteY1" fmla="*/ 482966 h 482965"/>
                  <a:gd name="connsiteX2" fmla="*/ 0 w 202176"/>
                  <a:gd name="connsiteY2" fmla="*/ 381840 h 482965"/>
                  <a:gd name="connsiteX3" fmla="*/ 0 w 202176"/>
                  <a:gd name="connsiteY3" fmla="*/ 101127 h 482965"/>
                  <a:gd name="connsiteX4" fmla="*/ 101088 w 202176"/>
                  <a:gd name="connsiteY4" fmla="*/ 0 h 482965"/>
                  <a:gd name="connsiteX5" fmla="*/ 202177 w 202176"/>
                  <a:gd name="connsiteY5" fmla="*/ 101127 h 482965"/>
                  <a:gd name="connsiteX6" fmla="*/ 202177 w 202176"/>
                  <a:gd name="connsiteY6" fmla="*/ 167382 h 482965"/>
                  <a:gd name="connsiteX7" fmla="*/ 124327 w 202176"/>
                  <a:gd name="connsiteY7" fmla="*/ 167382 h 482965"/>
                  <a:gd name="connsiteX8" fmla="*/ 124327 w 202176"/>
                  <a:gd name="connsiteY8" fmla="*/ 101127 h 482965"/>
                  <a:gd name="connsiteX9" fmla="*/ 101669 w 202176"/>
                  <a:gd name="connsiteY9" fmla="*/ 74392 h 482965"/>
                  <a:gd name="connsiteX10" fmla="*/ 101088 w 202176"/>
                  <a:gd name="connsiteY10" fmla="*/ 74392 h 482965"/>
                  <a:gd name="connsiteX11" fmla="*/ 78431 w 202176"/>
                  <a:gd name="connsiteY11" fmla="*/ 101127 h 482965"/>
                  <a:gd name="connsiteX12" fmla="*/ 78431 w 202176"/>
                  <a:gd name="connsiteY12" fmla="*/ 381840 h 482965"/>
                  <a:gd name="connsiteX13" fmla="*/ 101088 w 202176"/>
                  <a:gd name="connsiteY13" fmla="*/ 408574 h 482965"/>
                  <a:gd name="connsiteX14" fmla="*/ 124327 w 202176"/>
                  <a:gd name="connsiteY14" fmla="*/ 381840 h 482965"/>
                  <a:gd name="connsiteX15" fmla="*/ 124327 w 202176"/>
                  <a:gd name="connsiteY15" fmla="*/ 315584 h 482965"/>
                  <a:gd name="connsiteX16" fmla="*/ 202177 w 202176"/>
                  <a:gd name="connsiteY16" fmla="*/ 315584 h 482965"/>
                  <a:gd name="connsiteX17" fmla="*/ 202177 w 202176"/>
                  <a:gd name="connsiteY17" fmla="*/ 381840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176" h="482965">
                    <a:moveTo>
                      <a:pt x="202177" y="381840"/>
                    </a:moveTo>
                    <a:cubicBezTo>
                      <a:pt x="202177" y="449257"/>
                      <a:pt x="168481" y="482966"/>
                      <a:pt x="101088" y="482966"/>
                    </a:cubicBezTo>
                    <a:cubicBezTo>
                      <a:pt x="33696" y="482966"/>
                      <a:pt x="0" y="449257"/>
                      <a:pt x="0" y="381840"/>
                    </a:cubicBezTo>
                    <a:lnTo>
                      <a:pt x="0" y="101127"/>
                    </a:lnTo>
                    <a:cubicBezTo>
                      <a:pt x="0" y="33709"/>
                      <a:pt x="33696" y="0"/>
                      <a:pt x="101088" y="0"/>
                    </a:cubicBezTo>
                    <a:cubicBezTo>
                      <a:pt x="168481" y="0"/>
                      <a:pt x="202177" y="33709"/>
                      <a:pt x="202177" y="101127"/>
                    </a:cubicBezTo>
                    <a:lnTo>
                      <a:pt x="202177" y="167382"/>
                    </a:lnTo>
                    <a:lnTo>
                      <a:pt x="124327" y="167382"/>
                    </a:lnTo>
                    <a:lnTo>
                      <a:pt x="124327" y="101127"/>
                    </a:lnTo>
                    <a:cubicBezTo>
                      <a:pt x="124327"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7" y="399856"/>
                      <a:pt x="124327" y="381840"/>
                    </a:cubicBezTo>
                    <a:lnTo>
                      <a:pt x="124327" y="315584"/>
                    </a:lnTo>
                    <a:lnTo>
                      <a:pt x="202177" y="315584"/>
                    </a:lnTo>
                    <a:lnTo>
                      <a:pt x="202177" y="381840"/>
                    </a:lnTo>
                    <a:close/>
                  </a:path>
                </a:pathLst>
              </a:custGeom>
              <a:solidFill>
                <a:srgbClr val="8D5B98"/>
              </a:solidFill>
              <a:ln w="5806"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8EE7C49D-65B2-4B48-9DD2-6B0625052655}"/>
                  </a:ext>
                </a:extLst>
              </p:cNvPr>
              <p:cNvSpPr/>
              <p:nvPr/>
            </p:nvSpPr>
            <p:spPr>
              <a:xfrm>
                <a:off x="6232526" y="3342984"/>
                <a:ext cx="201595" cy="469017"/>
              </a:xfrm>
              <a:custGeom>
                <a:avLst/>
                <a:gdLst>
                  <a:gd name="connsiteX0" fmla="*/ 0 w 201595"/>
                  <a:gd name="connsiteY0" fmla="*/ 0 h 469017"/>
                  <a:gd name="connsiteX1" fmla="*/ 77850 w 201595"/>
                  <a:gd name="connsiteY1" fmla="*/ 0 h 469017"/>
                  <a:gd name="connsiteX2" fmla="*/ 77850 w 201595"/>
                  <a:gd name="connsiteY2" fmla="*/ 197022 h 469017"/>
                  <a:gd name="connsiteX3" fmla="*/ 123746 w 201595"/>
                  <a:gd name="connsiteY3" fmla="*/ 197022 h 469017"/>
                  <a:gd name="connsiteX4" fmla="*/ 123746 w 201595"/>
                  <a:gd name="connsiteY4" fmla="*/ 0 h 469017"/>
                  <a:gd name="connsiteX5" fmla="*/ 201596 w 201595"/>
                  <a:gd name="connsiteY5" fmla="*/ 0 h 469017"/>
                  <a:gd name="connsiteX6" fmla="*/ 201596 w 201595"/>
                  <a:gd name="connsiteY6" fmla="*/ 469018 h 469017"/>
                  <a:gd name="connsiteX7" fmla="*/ 123746 w 201595"/>
                  <a:gd name="connsiteY7" fmla="*/ 469018 h 469017"/>
                  <a:gd name="connsiteX8" fmla="*/ 123746 w 201595"/>
                  <a:gd name="connsiteY8" fmla="*/ 271995 h 469017"/>
                  <a:gd name="connsiteX9" fmla="*/ 77850 w 201595"/>
                  <a:gd name="connsiteY9" fmla="*/ 271995 h 469017"/>
                  <a:gd name="connsiteX10" fmla="*/ 77850 w 201595"/>
                  <a:gd name="connsiteY10" fmla="*/ 469018 h 469017"/>
                  <a:gd name="connsiteX11" fmla="*/ 0 w 201595"/>
                  <a:gd name="connsiteY11" fmla="*/ 469018 h 469017"/>
                  <a:gd name="connsiteX12" fmla="*/ 0 w 20159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595" h="469017">
                    <a:moveTo>
                      <a:pt x="0" y="0"/>
                    </a:moveTo>
                    <a:lnTo>
                      <a:pt x="77850" y="0"/>
                    </a:lnTo>
                    <a:lnTo>
                      <a:pt x="77850" y="197022"/>
                    </a:lnTo>
                    <a:lnTo>
                      <a:pt x="123746" y="197022"/>
                    </a:lnTo>
                    <a:lnTo>
                      <a:pt x="123746" y="0"/>
                    </a:lnTo>
                    <a:lnTo>
                      <a:pt x="201596" y="0"/>
                    </a:lnTo>
                    <a:lnTo>
                      <a:pt x="201596" y="469018"/>
                    </a:lnTo>
                    <a:lnTo>
                      <a:pt x="123746" y="469018"/>
                    </a:lnTo>
                    <a:lnTo>
                      <a:pt x="123746" y="271995"/>
                    </a:lnTo>
                    <a:lnTo>
                      <a:pt x="77850" y="271995"/>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A52D9C5F-A00D-0D4D-958E-1253E8E10181}"/>
                  </a:ext>
                </a:extLst>
              </p:cNvPr>
              <p:cNvSpPr/>
              <p:nvPr/>
            </p:nvSpPr>
            <p:spPr>
              <a:xfrm>
                <a:off x="6675805" y="3342984"/>
                <a:ext cx="202176" cy="468436"/>
              </a:xfrm>
              <a:custGeom>
                <a:avLst/>
                <a:gdLst>
                  <a:gd name="connsiteX0" fmla="*/ 0 w 202176"/>
                  <a:gd name="connsiteY0" fmla="*/ 0 h 468436"/>
                  <a:gd name="connsiteX1" fmla="*/ 108060 w 202176"/>
                  <a:gd name="connsiteY1" fmla="*/ 0 h 468436"/>
                  <a:gd name="connsiteX2" fmla="*/ 202177 w 202176"/>
                  <a:gd name="connsiteY2" fmla="*/ 101126 h 468436"/>
                  <a:gd name="connsiteX3" fmla="*/ 202177 w 202176"/>
                  <a:gd name="connsiteY3" fmla="*/ 367310 h 468436"/>
                  <a:gd name="connsiteX4" fmla="*/ 103993 w 202176"/>
                  <a:gd name="connsiteY4" fmla="*/ 468436 h 468436"/>
                  <a:gd name="connsiteX5" fmla="*/ 0 w 202176"/>
                  <a:gd name="connsiteY5" fmla="*/ 468436 h 468436"/>
                  <a:gd name="connsiteX6" fmla="*/ 0 w 202176"/>
                  <a:gd name="connsiteY6" fmla="*/ 0 h 468436"/>
                  <a:gd name="connsiteX7" fmla="*/ 77850 w 202176"/>
                  <a:gd name="connsiteY7" fmla="*/ 74973 h 468436"/>
                  <a:gd name="connsiteX8" fmla="*/ 77850 w 202176"/>
                  <a:gd name="connsiteY8" fmla="*/ 394625 h 468436"/>
                  <a:gd name="connsiteX9" fmla="*/ 101088 w 202176"/>
                  <a:gd name="connsiteY9" fmla="*/ 394625 h 468436"/>
                  <a:gd name="connsiteX10" fmla="*/ 123746 w 202176"/>
                  <a:gd name="connsiteY10" fmla="*/ 367891 h 468436"/>
                  <a:gd name="connsiteX11" fmla="*/ 123746 w 202176"/>
                  <a:gd name="connsiteY11" fmla="*/ 101708 h 468436"/>
                  <a:gd name="connsiteX12" fmla="*/ 101088 w 202176"/>
                  <a:gd name="connsiteY12" fmla="*/ 74973 h 468436"/>
                  <a:gd name="connsiteX13" fmla="*/ 77850 w 202176"/>
                  <a:gd name="connsiteY13" fmla="*/ 74973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176" h="468436">
                    <a:moveTo>
                      <a:pt x="0" y="0"/>
                    </a:moveTo>
                    <a:lnTo>
                      <a:pt x="108060" y="0"/>
                    </a:lnTo>
                    <a:cubicBezTo>
                      <a:pt x="170805" y="0"/>
                      <a:pt x="202177" y="33709"/>
                      <a:pt x="202177" y="101126"/>
                    </a:cubicBezTo>
                    <a:lnTo>
                      <a:pt x="202177" y="367310"/>
                    </a:lnTo>
                    <a:cubicBezTo>
                      <a:pt x="202177" y="434727"/>
                      <a:pt x="169643" y="468436"/>
                      <a:pt x="103993" y="468436"/>
                    </a:cubicBezTo>
                    <a:lnTo>
                      <a:pt x="0" y="468436"/>
                    </a:lnTo>
                    <a:lnTo>
                      <a:pt x="0" y="0"/>
                    </a:lnTo>
                    <a:close/>
                    <a:moveTo>
                      <a:pt x="77850" y="74973"/>
                    </a:moveTo>
                    <a:lnTo>
                      <a:pt x="77850" y="394625"/>
                    </a:lnTo>
                    <a:lnTo>
                      <a:pt x="101088" y="394625"/>
                    </a:lnTo>
                    <a:cubicBezTo>
                      <a:pt x="116194" y="394625"/>
                      <a:pt x="123746" y="385908"/>
                      <a:pt x="123746" y="367891"/>
                    </a:cubicBezTo>
                    <a:lnTo>
                      <a:pt x="123746" y="101708"/>
                    </a:lnTo>
                    <a:cubicBezTo>
                      <a:pt x="123746" y="83691"/>
                      <a:pt x="116194" y="74973"/>
                      <a:pt x="101088" y="74973"/>
                    </a:cubicBezTo>
                    <a:lnTo>
                      <a:pt x="77850" y="74973"/>
                    </a:lnTo>
                    <a:close/>
                  </a:path>
                </a:pathLst>
              </a:custGeom>
              <a:solidFill>
                <a:srgbClr val="8D5B98"/>
              </a:solidFill>
              <a:ln w="5806"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335D7B96-EC90-F44E-9D4B-A13CDA2A11DE}"/>
                  </a:ext>
                </a:extLst>
              </p:cNvPr>
              <p:cNvSpPr/>
              <p:nvPr/>
            </p:nvSpPr>
            <p:spPr>
              <a:xfrm>
                <a:off x="696570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CD66B713-1B9C-214B-A0A5-763789F6CD65}"/>
                  </a:ext>
                </a:extLst>
              </p:cNvPr>
              <p:cNvSpPr/>
              <p:nvPr/>
            </p:nvSpPr>
            <p:spPr>
              <a:xfrm>
                <a:off x="7131864" y="3336010"/>
                <a:ext cx="202176" cy="482965"/>
              </a:xfrm>
              <a:custGeom>
                <a:avLst/>
                <a:gdLst>
                  <a:gd name="connsiteX0" fmla="*/ 103993 w 202176"/>
                  <a:gd name="connsiteY0" fmla="*/ 203996 h 482965"/>
                  <a:gd name="connsiteX1" fmla="*/ 202176 w 202176"/>
                  <a:gd name="connsiteY1" fmla="*/ 203996 h 482965"/>
                  <a:gd name="connsiteX2" fmla="*/ 202176 w 202176"/>
                  <a:gd name="connsiteY2" fmla="*/ 381840 h 482965"/>
                  <a:gd name="connsiteX3" fmla="*/ 101088 w 202176"/>
                  <a:gd name="connsiteY3" fmla="*/ 482966 h 482965"/>
                  <a:gd name="connsiteX4" fmla="*/ 0 w 202176"/>
                  <a:gd name="connsiteY4" fmla="*/ 381840 h 482965"/>
                  <a:gd name="connsiteX5" fmla="*/ 0 w 202176"/>
                  <a:gd name="connsiteY5" fmla="*/ 101127 h 482965"/>
                  <a:gd name="connsiteX6" fmla="*/ 101088 w 202176"/>
                  <a:gd name="connsiteY6" fmla="*/ 0 h 482965"/>
                  <a:gd name="connsiteX7" fmla="*/ 202176 w 202176"/>
                  <a:gd name="connsiteY7" fmla="*/ 101127 h 482965"/>
                  <a:gd name="connsiteX8" fmla="*/ 202176 w 202176"/>
                  <a:gd name="connsiteY8" fmla="*/ 167382 h 482965"/>
                  <a:gd name="connsiteX9" fmla="*/ 124326 w 202176"/>
                  <a:gd name="connsiteY9" fmla="*/ 167382 h 482965"/>
                  <a:gd name="connsiteX10" fmla="*/ 124326 w 202176"/>
                  <a:gd name="connsiteY10" fmla="*/ 101127 h 482965"/>
                  <a:gd name="connsiteX11" fmla="*/ 101669 w 202176"/>
                  <a:gd name="connsiteY11" fmla="*/ 74392 h 482965"/>
                  <a:gd name="connsiteX12" fmla="*/ 101088 w 202176"/>
                  <a:gd name="connsiteY12" fmla="*/ 74392 h 482965"/>
                  <a:gd name="connsiteX13" fmla="*/ 78431 w 202176"/>
                  <a:gd name="connsiteY13" fmla="*/ 101127 h 482965"/>
                  <a:gd name="connsiteX14" fmla="*/ 78431 w 202176"/>
                  <a:gd name="connsiteY14" fmla="*/ 381840 h 482965"/>
                  <a:gd name="connsiteX15" fmla="*/ 101088 w 202176"/>
                  <a:gd name="connsiteY15" fmla="*/ 408574 h 482965"/>
                  <a:gd name="connsiteX16" fmla="*/ 124326 w 202176"/>
                  <a:gd name="connsiteY16" fmla="*/ 381840 h 482965"/>
                  <a:gd name="connsiteX17" fmla="*/ 124326 w 202176"/>
                  <a:gd name="connsiteY17" fmla="*/ 278970 h 482965"/>
                  <a:gd name="connsiteX18" fmla="*/ 103993 w 202176"/>
                  <a:gd name="connsiteY18" fmla="*/ 278970 h 482965"/>
                  <a:gd name="connsiteX19" fmla="*/ 103993 w 202176"/>
                  <a:gd name="connsiteY19" fmla="*/ 203996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176" h="482965">
                    <a:moveTo>
                      <a:pt x="103993" y="203996"/>
                    </a:moveTo>
                    <a:lnTo>
                      <a:pt x="202176" y="203996"/>
                    </a:lnTo>
                    <a:lnTo>
                      <a:pt x="202176" y="381840"/>
                    </a:lnTo>
                    <a:cubicBezTo>
                      <a:pt x="202176" y="449257"/>
                      <a:pt x="168481" y="482966"/>
                      <a:pt x="101088" y="482966"/>
                    </a:cubicBezTo>
                    <a:cubicBezTo>
                      <a:pt x="33696" y="482966"/>
                      <a:pt x="0" y="449257"/>
                      <a:pt x="0" y="381840"/>
                    </a:cubicBezTo>
                    <a:lnTo>
                      <a:pt x="0" y="101127"/>
                    </a:lnTo>
                    <a:cubicBezTo>
                      <a:pt x="0" y="33709"/>
                      <a:pt x="33696" y="0"/>
                      <a:pt x="101088" y="0"/>
                    </a:cubicBezTo>
                    <a:cubicBezTo>
                      <a:pt x="168481" y="0"/>
                      <a:pt x="202176" y="33709"/>
                      <a:pt x="202176" y="101127"/>
                    </a:cubicBezTo>
                    <a:lnTo>
                      <a:pt x="202176" y="167382"/>
                    </a:lnTo>
                    <a:lnTo>
                      <a:pt x="124326" y="167382"/>
                    </a:lnTo>
                    <a:lnTo>
                      <a:pt x="124326" y="101127"/>
                    </a:lnTo>
                    <a:cubicBezTo>
                      <a:pt x="124326"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6" y="399856"/>
                      <a:pt x="124326" y="381840"/>
                    </a:cubicBezTo>
                    <a:lnTo>
                      <a:pt x="124326" y="278970"/>
                    </a:lnTo>
                    <a:lnTo>
                      <a:pt x="103993" y="278970"/>
                    </a:lnTo>
                    <a:lnTo>
                      <a:pt x="103993" y="203996"/>
                    </a:lnTo>
                    <a:close/>
                  </a:path>
                </a:pathLst>
              </a:custGeom>
              <a:solidFill>
                <a:srgbClr val="8D5B98"/>
              </a:solidFill>
              <a:ln w="5806"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019F3DC3-E768-6748-B3CA-74DA1A2D77DA}"/>
                  </a:ext>
                </a:extLst>
              </p:cNvPr>
              <p:cNvSpPr/>
              <p:nvPr/>
            </p:nvSpPr>
            <p:spPr>
              <a:xfrm>
                <a:off x="742176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87E40817-3F3E-7442-A203-9ADD291CFB78}"/>
                  </a:ext>
                </a:extLst>
              </p:cNvPr>
              <p:cNvSpPr/>
              <p:nvPr/>
            </p:nvSpPr>
            <p:spPr>
              <a:xfrm>
                <a:off x="7573400" y="3342984"/>
                <a:ext cx="202176" cy="469017"/>
              </a:xfrm>
              <a:custGeom>
                <a:avLst/>
                <a:gdLst>
                  <a:gd name="connsiteX0" fmla="*/ 202176 w 202176"/>
                  <a:gd name="connsiteY0" fmla="*/ 0 h 469017"/>
                  <a:gd name="connsiteX1" fmla="*/ 202176 w 202176"/>
                  <a:gd name="connsiteY1" fmla="*/ 74973 h 469017"/>
                  <a:gd name="connsiteX2" fmla="*/ 140013 w 202176"/>
                  <a:gd name="connsiteY2" fmla="*/ 74973 h 469017"/>
                  <a:gd name="connsiteX3" fmla="*/ 140013 w 202176"/>
                  <a:gd name="connsiteY3" fmla="*/ 469018 h 469017"/>
                  <a:gd name="connsiteX4" fmla="*/ 62163 w 202176"/>
                  <a:gd name="connsiteY4" fmla="*/ 469018 h 469017"/>
                  <a:gd name="connsiteX5" fmla="*/ 62163 w 202176"/>
                  <a:gd name="connsiteY5" fmla="*/ 74973 h 469017"/>
                  <a:gd name="connsiteX6" fmla="*/ 0 w 202176"/>
                  <a:gd name="connsiteY6" fmla="*/ 74973 h 469017"/>
                  <a:gd name="connsiteX7" fmla="*/ 0 w 202176"/>
                  <a:gd name="connsiteY7" fmla="*/ 0 h 469017"/>
                  <a:gd name="connsiteX8" fmla="*/ 202176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6" y="0"/>
                    </a:moveTo>
                    <a:lnTo>
                      <a:pt x="202176" y="74973"/>
                    </a:lnTo>
                    <a:lnTo>
                      <a:pt x="140013" y="74973"/>
                    </a:lnTo>
                    <a:lnTo>
                      <a:pt x="140013" y="469018"/>
                    </a:lnTo>
                    <a:lnTo>
                      <a:pt x="62163" y="469018"/>
                    </a:lnTo>
                    <a:lnTo>
                      <a:pt x="62163" y="74973"/>
                    </a:lnTo>
                    <a:lnTo>
                      <a:pt x="0" y="74973"/>
                    </a:lnTo>
                    <a:lnTo>
                      <a:pt x="0" y="0"/>
                    </a:lnTo>
                    <a:lnTo>
                      <a:pt x="202176" y="0"/>
                    </a:lnTo>
                    <a:close/>
                  </a:path>
                </a:pathLst>
              </a:custGeom>
              <a:solidFill>
                <a:srgbClr val="8D5B98"/>
              </a:solidFill>
              <a:ln w="5806"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E3542301-A8C2-2443-AFA5-60D3DDD54224}"/>
                  </a:ext>
                </a:extLst>
              </p:cNvPr>
              <p:cNvSpPr/>
              <p:nvPr/>
            </p:nvSpPr>
            <p:spPr>
              <a:xfrm>
                <a:off x="7814501" y="3342984"/>
                <a:ext cx="240519" cy="468436"/>
              </a:xfrm>
              <a:custGeom>
                <a:avLst/>
                <a:gdLst>
                  <a:gd name="connsiteX0" fmla="*/ 218444 w 240519"/>
                  <a:gd name="connsiteY0" fmla="*/ 300473 h 468436"/>
                  <a:gd name="connsiteX1" fmla="*/ 240520 w 240519"/>
                  <a:gd name="connsiteY1" fmla="*/ 468436 h 468436"/>
                  <a:gd name="connsiteX2" fmla="*/ 162089 w 240519"/>
                  <a:gd name="connsiteY2" fmla="*/ 468436 h 468436"/>
                  <a:gd name="connsiteX3" fmla="*/ 149308 w 240519"/>
                  <a:gd name="connsiteY3" fmla="*/ 370797 h 468436"/>
                  <a:gd name="connsiteX4" fmla="*/ 91792 w 240519"/>
                  <a:gd name="connsiteY4" fmla="*/ 370797 h 468436"/>
                  <a:gd name="connsiteX5" fmla="*/ 78431 w 240519"/>
                  <a:gd name="connsiteY5" fmla="*/ 468436 h 468436"/>
                  <a:gd name="connsiteX6" fmla="*/ 0 w 240519"/>
                  <a:gd name="connsiteY6" fmla="*/ 468436 h 468436"/>
                  <a:gd name="connsiteX7" fmla="*/ 22076 w 240519"/>
                  <a:gd name="connsiteY7" fmla="*/ 301055 h 468436"/>
                  <a:gd name="connsiteX8" fmla="*/ 69716 w 240519"/>
                  <a:gd name="connsiteY8" fmla="*/ 0 h 468436"/>
                  <a:gd name="connsiteX9" fmla="*/ 170804 w 240519"/>
                  <a:gd name="connsiteY9" fmla="*/ 0 h 468436"/>
                  <a:gd name="connsiteX10" fmla="*/ 218444 w 240519"/>
                  <a:gd name="connsiteY10" fmla="*/ 300473 h 468436"/>
                  <a:gd name="connsiteX11" fmla="*/ 138851 w 240519"/>
                  <a:gd name="connsiteY11" fmla="*/ 296405 h 468436"/>
                  <a:gd name="connsiteX12" fmla="*/ 120260 w 240519"/>
                  <a:gd name="connsiteY12" fmla="*/ 154595 h 468436"/>
                  <a:gd name="connsiteX13" fmla="*/ 101669 w 240519"/>
                  <a:gd name="connsiteY13" fmla="*/ 296405 h 468436"/>
                  <a:gd name="connsiteX14" fmla="*/ 138851 w 240519"/>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19" h="468436">
                    <a:moveTo>
                      <a:pt x="218444" y="300473"/>
                    </a:moveTo>
                    <a:lnTo>
                      <a:pt x="240520" y="468436"/>
                    </a:lnTo>
                    <a:lnTo>
                      <a:pt x="162089" y="468436"/>
                    </a:lnTo>
                    <a:lnTo>
                      <a:pt x="149308" y="370797"/>
                    </a:lnTo>
                    <a:lnTo>
                      <a:pt x="91792" y="370797"/>
                    </a:lnTo>
                    <a:lnTo>
                      <a:pt x="78431" y="468436"/>
                    </a:lnTo>
                    <a:lnTo>
                      <a:pt x="0" y="468436"/>
                    </a:lnTo>
                    <a:lnTo>
                      <a:pt x="22076" y="301055"/>
                    </a:lnTo>
                    <a:lnTo>
                      <a:pt x="69716" y="0"/>
                    </a:lnTo>
                    <a:lnTo>
                      <a:pt x="170804" y="0"/>
                    </a:lnTo>
                    <a:lnTo>
                      <a:pt x="218444" y="300473"/>
                    </a:lnTo>
                    <a:close/>
                    <a:moveTo>
                      <a:pt x="138851" y="296405"/>
                    </a:moveTo>
                    <a:lnTo>
                      <a:pt x="120260" y="154595"/>
                    </a:lnTo>
                    <a:lnTo>
                      <a:pt x="101669" y="296405"/>
                    </a:lnTo>
                    <a:lnTo>
                      <a:pt x="138851" y="296405"/>
                    </a:lnTo>
                    <a:close/>
                  </a:path>
                </a:pathLst>
              </a:custGeom>
              <a:solidFill>
                <a:srgbClr val="8D5B98"/>
              </a:solidFill>
              <a:ln w="5806"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5089B468-E291-8041-BD17-C8355A308BE7}"/>
                  </a:ext>
                </a:extLst>
              </p:cNvPr>
              <p:cNvSpPr/>
              <p:nvPr/>
            </p:nvSpPr>
            <p:spPr>
              <a:xfrm>
                <a:off x="8125319" y="3342984"/>
                <a:ext cx="183585" cy="469017"/>
              </a:xfrm>
              <a:custGeom>
                <a:avLst/>
                <a:gdLst>
                  <a:gd name="connsiteX0" fmla="*/ 0 w 183585"/>
                  <a:gd name="connsiteY0" fmla="*/ 469018 h 469017"/>
                  <a:gd name="connsiteX1" fmla="*/ 0 w 183585"/>
                  <a:gd name="connsiteY1" fmla="*/ 0 h 469017"/>
                  <a:gd name="connsiteX2" fmla="*/ 77849 w 183585"/>
                  <a:gd name="connsiteY2" fmla="*/ 0 h 469017"/>
                  <a:gd name="connsiteX3" fmla="*/ 77849 w 183585"/>
                  <a:gd name="connsiteY3" fmla="*/ 394044 h 469017"/>
                  <a:gd name="connsiteX4" fmla="*/ 183586 w 183585"/>
                  <a:gd name="connsiteY4" fmla="*/ 394044 h 469017"/>
                  <a:gd name="connsiteX5" fmla="*/ 183586 w 183585"/>
                  <a:gd name="connsiteY5" fmla="*/ 469018 h 469017"/>
                  <a:gd name="connsiteX6" fmla="*/ 0 w 183585"/>
                  <a:gd name="connsiteY6" fmla="*/ 469018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585" h="469017">
                    <a:moveTo>
                      <a:pt x="0" y="469018"/>
                    </a:moveTo>
                    <a:lnTo>
                      <a:pt x="0" y="0"/>
                    </a:lnTo>
                    <a:lnTo>
                      <a:pt x="77849" y="0"/>
                    </a:lnTo>
                    <a:lnTo>
                      <a:pt x="77849" y="394044"/>
                    </a:lnTo>
                    <a:lnTo>
                      <a:pt x="183586" y="394044"/>
                    </a:lnTo>
                    <a:lnTo>
                      <a:pt x="183586" y="469018"/>
                    </a:lnTo>
                    <a:lnTo>
                      <a:pt x="0" y="469018"/>
                    </a:lnTo>
                    <a:close/>
                  </a:path>
                </a:pathLst>
              </a:custGeom>
              <a:solidFill>
                <a:srgbClr val="8D5B98"/>
              </a:solidFill>
              <a:ln w="5806" cap="flat">
                <a:noFill/>
                <a:prstDash val="solid"/>
                <a:miter/>
              </a:ln>
            </p:spPr>
            <p:txBody>
              <a:bodyPr rtlCol="0" anchor="ctr"/>
              <a:lstStyle/>
              <a:p>
                <a:endParaRPr lang="en-US"/>
              </a:p>
            </p:txBody>
          </p:sp>
        </p:grpSp>
        <p:grpSp>
          <p:nvGrpSpPr>
            <p:cNvPr id="74" name="Graphic 4">
              <a:extLst>
                <a:ext uri="{FF2B5EF4-FFF2-40B4-BE49-F238E27FC236}">
                  <a16:creationId xmlns:a16="http://schemas.microsoft.com/office/drawing/2014/main" id="{B174C510-307D-FA4F-9E19-A6ED8B10FA69}"/>
                </a:ext>
              </a:extLst>
            </p:cNvPr>
            <p:cNvGrpSpPr/>
            <p:nvPr/>
          </p:nvGrpSpPr>
          <p:grpSpPr>
            <a:xfrm>
              <a:off x="6102971" y="4116543"/>
              <a:ext cx="2490607" cy="589904"/>
              <a:chOff x="6102971" y="4116543"/>
              <a:chExt cx="2490607" cy="589904"/>
            </a:xfrm>
            <a:solidFill>
              <a:srgbClr val="0576AE"/>
            </a:solidFill>
          </p:grpSpPr>
          <p:sp>
            <p:nvSpPr>
              <p:cNvPr id="75" name="Freeform 74">
                <a:extLst>
                  <a:ext uri="{FF2B5EF4-FFF2-40B4-BE49-F238E27FC236}">
                    <a16:creationId xmlns:a16="http://schemas.microsoft.com/office/drawing/2014/main" id="{C20883A3-F93E-B944-9638-777718ED8AF0}"/>
                  </a:ext>
                </a:extLst>
              </p:cNvPr>
              <p:cNvSpPr/>
              <p:nvPr/>
            </p:nvSpPr>
            <p:spPr>
              <a:xfrm>
                <a:off x="6106456" y="4157226"/>
                <a:ext cx="74363" cy="92989"/>
              </a:xfrm>
              <a:custGeom>
                <a:avLst/>
                <a:gdLst>
                  <a:gd name="connsiteX0" fmla="*/ 54030 w 74363"/>
                  <a:gd name="connsiteY0" fmla="*/ 29059 h 92989"/>
                  <a:gd name="connsiteX1" fmla="*/ 38344 w 74363"/>
                  <a:gd name="connsiteY1" fmla="*/ 21504 h 92989"/>
                  <a:gd name="connsiteX2" fmla="*/ 31372 w 74363"/>
                  <a:gd name="connsiteY2" fmla="*/ 23247 h 92989"/>
                  <a:gd name="connsiteX3" fmla="*/ 27886 w 74363"/>
                  <a:gd name="connsiteY3" fmla="*/ 29059 h 92989"/>
                  <a:gd name="connsiteX4" fmla="*/ 31372 w 74363"/>
                  <a:gd name="connsiteY4" fmla="*/ 33709 h 92989"/>
                  <a:gd name="connsiteX5" fmla="*/ 40087 w 74363"/>
                  <a:gd name="connsiteY5" fmla="*/ 36615 h 92989"/>
                  <a:gd name="connsiteX6" fmla="*/ 51125 w 74363"/>
                  <a:gd name="connsiteY6" fmla="*/ 38940 h 92989"/>
                  <a:gd name="connsiteX7" fmla="*/ 62164 w 74363"/>
                  <a:gd name="connsiteY7" fmla="*/ 43008 h 92989"/>
                  <a:gd name="connsiteX8" fmla="*/ 70878 w 74363"/>
                  <a:gd name="connsiteY8" fmla="*/ 51144 h 92989"/>
                  <a:gd name="connsiteX9" fmla="*/ 74364 w 74363"/>
                  <a:gd name="connsiteY9" fmla="*/ 64512 h 92989"/>
                  <a:gd name="connsiteX10" fmla="*/ 70878 w 74363"/>
                  <a:gd name="connsiteY10" fmla="*/ 78460 h 92989"/>
                  <a:gd name="connsiteX11" fmla="*/ 61583 w 74363"/>
                  <a:gd name="connsiteY11" fmla="*/ 87178 h 92989"/>
                  <a:gd name="connsiteX12" fmla="*/ 48801 w 74363"/>
                  <a:gd name="connsiteY12" fmla="*/ 91827 h 92989"/>
                  <a:gd name="connsiteX13" fmla="*/ 34277 w 74363"/>
                  <a:gd name="connsiteY13" fmla="*/ 92990 h 92989"/>
                  <a:gd name="connsiteX14" fmla="*/ 15686 w 74363"/>
                  <a:gd name="connsiteY14" fmla="*/ 90084 h 92989"/>
                  <a:gd name="connsiteX15" fmla="*/ 0 w 74363"/>
                  <a:gd name="connsiteY15" fmla="*/ 80785 h 92989"/>
                  <a:gd name="connsiteX16" fmla="*/ 16267 w 74363"/>
                  <a:gd name="connsiteY16" fmla="*/ 62187 h 92989"/>
                  <a:gd name="connsiteX17" fmla="*/ 24982 w 74363"/>
                  <a:gd name="connsiteY17" fmla="*/ 69161 h 92989"/>
                  <a:gd name="connsiteX18" fmla="*/ 36020 w 74363"/>
                  <a:gd name="connsiteY18" fmla="*/ 71486 h 92989"/>
                  <a:gd name="connsiteX19" fmla="*/ 44735 w 74363"/>
                  <a:gd name="connsiteY19" fmla="*/ 70324 h 92989"/>
                  <a:gd name="connsiteX20" fmla="*/ 48801 w 74363"/>
                  <a:gd name="connsiteY20" fmla="*/ 65093 h 92989"/>
                  <a:gd name="connsiteX21" fmla="*/ 45315 w 74363"/>
                  <a:gd name="connsiteY21" fmla="*/ 59862 h 92989"/>
                  <a:gd name="connsiteX22" fmla="*/ 36601 w 74363"/>
                  <a:gd name="connsiteY22" fmla="*/ 56956 h 92989"/>
                  <a:gd name="connsiteX23" fmla="*/ 25563 w 74363"/>
                  <a:gd name="connsiteY23" fmla="*/ 54632 h 92989"/>
                  <a:gd name="connsiteX24" fmla="*/ 14524 w 74363"/>
                  <a:gd name="connsiteY24" fmla="*/ 50563 h 92989"/>
                  <a:gd name="connsiteX25" fmla="*/ 5810 w 74363"/>
                  <a:gd name="connsiteY25" fmla="*/ 43008 h 92989"/>
                  <a:gd name="connsiteX26" fmla="*/ 2324 w 74363"/>
                  <a:gd name="connsiteY26" fmla="*/ 29641 h 92989"/>
                  <a:gd name="connsiteX27" fmla="*/ 5229 w 74363"/>
                  <a:gd name="connsiteY27" fmla="*/ 16273 h 92989"/>
                  <a:gd name="connsiteX28" fmla="*/ 13362 w 74363"/>
                  <a:gd name="connsiteY28" fmla="*/ 6974 h 92989"/>
                  <a:gd name="connsiteX29" fmla="*/ 24982 w 74363"/>
                  <a:gd name="connsiteY29" fmla="*/ 1743 h 92989"/>
                  <a:gd name="connsiteX30" fmla="*/ 38344 w 74363"/>
                  <a:gd name="connsiteY30" fmla="*/ 0 h 92989"/>
                  <a:gd name="connsiteX31" fmla="*/ 55773 w 74363"/>
                  <a:gd name="connsiteY31" fmla="*/ 2325 h 92989"/>
                  <a:gd name="connsiteX32" fmla="*/ 70878 w 74363"/>
                  <a:gd name="connsiteY32" fmla="*/ 11624 h 92989"/>
                  <a:gd name="connsiteX33" fmla="*/ 54030 w 74363"/>
                  <a:gd name="connsiteY33" fmla="*/ 29059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4363" h="92989">
                    <a:moveTo>
                      <a:pt x="54030" y="29059"/>
                    </a:moveTo>
                    <a:cubicBezTo>
                      <a:pt x="49963" y="23829"/>
                      <a:pt x="44735" y="21504"/>
                      <a:pt x="38344" y="21504"/>
                    </a:cubicBezTo>
                    <a:cubicBezTo>
                      <a:pt x="36020" y="21504"/>
                      <a:pt x="33696" y="22085"/>
                      <a:pt x="31372" y="23247"/>
                    </a:cubicBezTo>
                    <a:cubicBezTo>
                      <a:pt x="29048" y="24410"/>
                      <a:pt x="27886" y="26153"/>
                      <a:pt x="27886" y="29059"/>
                    </a:cubicBezTo>
                    <a:cubicBezTo>
                      <a:pt x="27886" y="31384"/>
                      <a:pt x="29048" y="33128"/>
                      <a:pt x="31372" y="33709"/>
                    </a:cubicBezTo>
                    <a:cubicBezTo>
                      <a:pt x="33696" y="34871"/>
                      <a:pt x="36601" y="35453"/>
                      <a:pt x="40087" y="36615"/>
                    </a:cubicBezTo>
                    <a:cubicBezTo>
                      <a:pt x="43573" y="37196"/>
                      <a:pt x="47059" y="38359"/>
                      <a:pt x="51125" y="38940"/>
                    </a:cubicBezTo>
                    <a:cubicBezTo>
                      <a:pt x="55192" y="40102"/>
                      <a:pt x="58678" y="41264"/>
                      <a:pt x="62164" y="43008"/>
                    </a:cubicBezTo>
                    <a:cubicBezTo>
                      <a:pt x="65649" y="44751"/>
                      <a:pt x="68554" y="47657"/>
                      <a:pt x="70878" y="51144"/>
                    </a:cubicBezTo>
                    <a:cubicBezTo>
                      <a:pt x="73202" y="54632"/>
                      <a:pt x="74364" y="58700"/>
                      <a:pt x="74364" y="64512"/>
                    </a:cubicBezTo>
                    <a:cubicBezTo>
                      <a:pt x="74364" y="70324"/>
                      <a:pt x="73202" y="74973"/>
                      <a:pt x="70878" y="78460"/>
                    </a:cubicBezTo>
                    <a:cubicBezTo>
                      <a:pt x="68554" y="81948"/>
                      <a:pt x="65068" y="84853"/>
                      <a:pt x="61583" y="87178"/>
                    </a:cubicBezTo>
                    <a:cubicBezTo>
                      <a:pt x="57516" y="89503"/>
                      <a:pt x="53449" y="91246"/>
                      <a:pt x="48801" y="91827"/>
                    </a:cubicBezTo>
                    <a:cubicBezTo>
                      <a:pt x="44154" y="92990"/>
                      <a:pt x="38925" y="92990"/>
                      <a:pt x="34277" y="92990"/>
                    </a:cubicBezTo>
                    <a:cubicBezTo>
                      <a:pt x="27886" y="92990"/>
                      <a:pt x="22077" y="91827"/>
                      <a:pt x="15686" y="90084"/>
                    </a:cubicBezTo>
                    <a:cubicBezTo>
                      <a:pt x="9296" y="88340"/>
                      <a:pt x="4067" y="85434"/>
                      <a:pt x="0" y="80785"/>
                    </a:cubicBezTo>
                    <a:lnTo>
                      <a:pt x="16267" y="62187"/>
                    </a:lnTo>
                    <a:cubicBezTo>
                      <a:pt x="18591" y="65093"/>
                      <a:pt x="21496" y="67999"/>
                      <a:pt x="24982" y="69161"/>
                    </a:cubicBezTo>
                    <a:cubicBezTo>
                      <a:pt x="27886" y="70905"/>
                      <a:pt x="31372" y="71486"/>
                      <a:pt x="36020" y="71486"/>
                    </a:cubicBezTo>
                    <a:cubicBezTo>
                      <a:pt x="38925" y="71486"/>
                      <a:pt x="41830" y="70905"/>
                      <a:pt x="44735" y="70324"/>
                    </a:cubicBezTo>
                    <a:cubicBezTo>
                      <a:pt x="47059" y="69161"/>
                      <a:pt x="48801" y="67999"/>
                      <a:pt x="48801" y="65093"/>
                    </a:cubicBezTo>
                    <a:cubicBezTo>
                      <a:pt x="48801" y="62768"/>
                      <a:pt x="47639" y="61025"/>
                      <a:pt x="45315" y="59862"/>
                    </a:cubicBezTo>
                    <a:cubicBezTo>
                      <a:pt x="42992" y="58700"/>
                      <a:pt x="40087" y="57538"/>
                      <a:pt x="36601" y="56956"/>
                    </a:cubicBezTo>
                    <a:cubicBezTo>
                      <a:pt x="33115" y="56375"/>
                      <a:pt x="29630" y="55213"/>
                      <a:pt x="25563" y="54632"/>
                    </a:cubicBezTo>
                    <a:cubicBezTo>
                      <a:pt x="21496" y="53469"/>
                      <a:pt x="18010" y="52307"/>
                      <a:pt x="14524" y="50563"/>
                    </a:cubicBezTo>
                    <a:cubicBezTo>
                      <a:pt x="11039" y="48820"/>
                      <a:pt x="8134" y="45914"/>
                      <a:pt x="5810" y="43008"/>
                    </a:cubicBezTo>
                    <a:cubicBezTo>
                      <a:pt x="3486" y="39521"/>
                      <a:pt x="2324" y="35453"/>
                      <a:pt x="2324" y="29641"/>
                    </a:cubicBezTo>
                    <a:cubicBezTo>
                      <a:pt x="2324" y="24410"/>
                      <a:pt x="3486" y="19760"/>
                      <a:pt x="5229" y="16273"/>
                    </a:cubicBezTo>
                    <a:cubicBezTo>
                      <a:pt x="7553" y="12786"/>
                      <a:pt x="9877" y="9299"/>
                      <a:pt x="13362" y="6974"/>
                    </a:cubicBezTo>
                    <a:cubicBezTo>
                      <a:pt x="16848" y="4649"/>
                      <a:pt x="20915" y="2906"/>
                      <a:pt x="24982" y="1743"/>
                    </a:cubicBezTo>
                    <a:cubicBezTo>
                      <a:pt x="29630" y="581"/>
                      <a:pt x="34277" y="0"/>
                      <a:pt x="38344" y="0"/>
                    </a:cubicBezTo>
                    <a:cubicBezTo>
                      <a:pt x="44154" y="0"/>
                      <a:pt x="49963" y="581"/>
                      <a:pt x="55773" y="2325"/>
                    </a:cubicBezTo>
                    <a:cubicBezTo>
                      <a:pt x="61583" y="4068"/>
                      <a:pt x="66811" y="6974"/>
                      <a:pt x="70878" y="11624"/>
                    </a:cubicBezTo>
                    <a:lnTo>
                      <a:pt x="54030" y="29059"/>
                    </a:lnTo>
                    <a:close/>
                  </a:path>
                </a:pathLst>
              </a:custGeom>
              <a:solidFill>
                <a:srgbClr val="0576AE"/>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0149A2B2-BE15-5C48-B78C-7AF9BFCE7040}"/>
                  </a:ext>
                </a:extLst>
              </p:cNvPr>
              <p:cNvSpPr/>
              <p:nvPr/>
            </p:nvSpPr>
            <p:spPr>
              <a:xfrm>
                <a:off x="6201154" y="4160713"/>
                <a:ext cx="85402" cy="90083"/>
              </a:xfrm>
              <a:custGeom>
                <a:avLst/>
                <a:gdLst>
                  <a:gd name="connsiteX0" fmla="*/ 85402 w 85402"/>
                  <a:gd name="connsiteY0" fmla="*/ 87759 h 90083"/>
                  <a:gd name="connsiteX1" fmla="*/ 59259 w 85402"/>
                  <a:gd name="connsiteY1" fmla="*/ 87759 h 90083"/>
                  <a:gd name="connsiteX2" fmla="*/ 59259 w 85402"/>
                  <a:gd name="connsiteY2" fmla="*/ 75554 h 90083"/>
                  <a:gd name="connsiteX3" fmla="*/ 58678 w 85402"/>
                  <a:gd name="connsiteY3" fmla="*/ 75554 h 90083"/>
                  <a:gd name="connsiteX4" fmla="*/ 55192 w 85402"/>
                  <a:gd name="connsiteY4" fmla="*/ 80785 h 90083"/>
                  <a:gd name="connsiteX5" fmla="*/ 49382 w 85402"/>
                  <a:gd name="connsiteY5" fmla="*/ 85434 h 90083"/>
                  <a:gd name="connsiteX6" fmla="*/ 41830 w 85402"/>
                  <a:gd name="connsiteY6" fmla="*/ 88921 h 90083"/>
                  <a:gd name="connsiteX7" fmla="*/ 32534 w 85402"/>
                  <a:gd name="connsiteY7" fmla="*/ 90084 h 90083"/>
                  <a:gd name="connsiteX8" fmla="*/ 15686 w 85402"/>
                  <a:gd name="connsiteY8" fmla="*/ 87178 h 90083"/>
                  <a:gd name="connsiteX9" fmla="*/ 5810 w 85402"/>
                  <a:gd name="connsiteY9" fmla="*/ 78460 h 90083"/>
                  <a:gd name="connsiteX10" fmla="*/ 1162 w 85402"/>
                  <a:gd name="connsiteY10" fmla="*/ 65093 h 90083"/>
                  <a:gd name="connsiteX11" fmla="*/ 0 w 85402"/>
                  <a:gd name="connsiteY11" fmla="*/ 48819 h 90083"/>
                  <a:gd name="connsiteX12" fmla="*/ 0 w 85402"/>
                  <a:gd name="connsiteY12" fmla="*/ 0 h 90083"/>
                  <a:gd name="connsiteX13" fmla="*/ 27306 w 85402"/>
                  <a:gd name="connsiteY13" fmla="*/ 0 h 90083"/>
                  <a:gd name="connsiteX14" fmla="*/ 27306 w 85402"/>
                  <a:gd name="connsiteY14" fmla="*/ 43008 h 90083"/>
                  <a:gd name="connsiteX15" fmla="*/ 27306 w 85402"/>
                  <a:gd name="connsiteY15" fmla="*/ 51144 h 90083"/>
                  <a:gd name="connsiteX16" fmla="*/ 29048 w 85402"/>
                  <a:gd name="connsiteY16" fmla="*/ 58700 h 90083"/>
                  <a:gd name="connsiteX17" fmla="*/ 33115 w 85402"/>
                  <a:gd name="connsiteY17" fmla="*/ 64512 h 90083"/>
                  <a:gd name="connsiteX18" fmla="*/ 41249 w 85402"/>
                  <a:gd name="connsiteY18" fmla="*/ 66836 h 90083"/>
                  <a:gd name="connsiteX19" fmla="*/ 49963 w 85402"/>
                  <a:gd name="connsiteY19" fmla="*/ 65093 h 90083"/>
                  <a:gd name="connsiteX20" fmla="*/ 55192 w 85402"/>
                  <a:gd name="connsiteY20" fmla="*/ 59862 h 90083"/>
                  <a:gd name="connsiteX21" fmla="*/ 57516 w 85402"/>
                  <a:gd name="connsiteY21" fmla="*/ 52888 h 90083"/>
                  <a:gd name="connsiteX22" fmla="*/ 58097 w 85402"/>
                  <a:gd name="connsiteY22" fmla="*/ 44751 h 90083"/>
                  <a:gd name="connsiteX23" fmla="*/ 58097 w 85402"/>
                  <a:gd name="connsiteY23" fmla="*/ 581 h 90083"/>
                  <a:gd name="connsiteX24" fmla="*/ 85402 w 85402"/>
                  <a:gd name="connsiteY24" fmla="*/ 581 h 90083"/>
                  <a:gd name="connsiteX25" fmla="*/ 85402 w 85402"/>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85402" y="87759"/>
                    </a:moveTo>
                    <a:lnTo>
                      <a:pt x="59259" y="87759"/>
                    </a:lnTo>
                    <a:lnTo>
                      <a:pt x="59259" y="75554"/>
                    </a:lnTo>
                    <a:lnTo>
                      <a:pt x="58678" y="75554"/>
                    </a:lnTo>
                    <a:cubicBezTo>
                      <a:pt x="57516" y="77298"/>
                      <a:pt x="56354" y="79041"/>
                      <a:pt x="55192" y="80785"/>
                    </a:cubicBezTo>
                    <a:cubicBezTo>
                      <a:pt x="53449" y="82528"/>
                      <a:pt x="51706" y="84272"/>
                      <a:pt x="49382" y="85434"/>
                    </a:cubicBezTo>
                    <a:cubicBezTo>
                      <a:pt x="47059" y="86597"/>
                      <a:pt x="44735" y="87759"/>
                      <a:pt x="41830" y="88921"/>
                    </a:cubicBezTo>
                    <a:cubicBezTo>
                      <a:pt x="38925" y="89503"/>
                      <a:pt x="36020" y="90084"/>
                      <a:pt x="32534" y="90084"/>
                    </a:cubicBezTo>
                    <a:cubicBezTo>
                      <a:pt x="25563" y="90084"/>
                      <a:pt x="20334" y="88921"/>
                      <a:pt x="15686" y="87178"/>
                    </a:cubicBezTo>
                    <a:cubicBezTo>
                      <a:pt x="11619" y="84853"/>
                      <a:pt x="8134" y="81947"/>
                      <a:pt x="5810" y="78460"/>
                    </a:cubicBezTo>
                    <a:cubicBezTo>
                      <a:pt x="3486" y="74973"/>
                      <a:pt x="1743" y="70323"/>
                      <a:pt x="1162" y="65093"/>
                    </a:cubicBezTo>
                    <a:cubicBezTo>
                      <a:pt x="581" y="59862"/>
                      <a:pt x="0" y="54631"/>
                      <a:pt x="0" y="48819"/>
                    </a:cubicBezTo>
                    <a:lnTo>
                      <a:pt x="0" y="0"/>
                    </a:lnTo>
                    <a:lnTo>
                      <a:pt x="27306" y="0"/>
                    </a:lnTo>
                    <a:lnTo>
                      <a:pt x="27306" y="43008"/>
                    </a:lnTo>
                    <a:cubicBezTo>
                      <a:pt x="27306" y="45332"/>
                      <a:pt x="27306" y="48238"/>
                      <a:pt x="27306" y="51144"/>
                    </a:cubicBezTo>
                    <a:cubicBezTo>
                      <a:pt x="27306" y="54050"/>
                      <a:pt x="27887" y="56375"/>
                      <a:pt x="29048" y="58700"/>
                    </a:cubicBezTo>
                    <a:cubicBezTo>
                      <a:pt x="30210" y="61025"/>
                      <a:pt x="31372" y="62768"/>
                      <a:pt x="33115" y="64512"/>
                    </a:cubicBezTo>
                    <a:cubicBezTo>
                      <a:pt x="34858" y="65674"/>
                      <a:pt x="37763" y="66836"/>
                      <a:pt x="41249" y="66836"/>
                    </a:cubicBezTo>
                    <a:cubicBezTo>
                      <a:pt x="44735"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298EF28-094F-EA44-96E7-6C26CFB3BAD8}"/>
                  </a:ext>
                </a:extLst>
              </p:cNvPr>
              <p:cNvSpPr/>
              <p:nvPr/>
            </p:nvSpPr>
            <p:spPr>
              <a:xfrm>
                <a:off x="6314443" y="4157807"/>
                <a:ext cx="96440" cy="131929"/>
              </a:xfrm>
              <a:custGeom>
                <a:avLst/>
                <a:gdLst>
                  <a:gd name="connsiteX0" fmla="*/ 581 w 96440"/>
                  <a:gd name="connsiteY0" fmla="*/ 2325 h 131929"/>
                  <a:gd name="connsiteX1" fmla="*/ 25563 w 96440"/>
                  <a:gd name="connsiteY1" fmla="*/ 2325 h 131929"/>
                  <a:gd name="connsiteX2" fmla="*/ 25563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4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1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7 w 96440"/>
                  <a:gd name="connsiteY17" fmla="*/ 81366 h 131929"/>
                  <a:gd name="connsiteX18" fmla="*/ 27306 w 96440"/>
                  <a:gd name="connsiteY18" fmla="*/ 81366 h 131929"/>
                  <a:gd name="connsiteX19" fmla="*/ 27306 w 96440"/>
                  <a:gd name="connsiteY19" fmla="*/ 131929 h 131929"/>
                  <a:gd name="connsiteX20" fmla="*/ 0 w 96440"/>
                  <a:gd name="connsiteY20" fmla="*/ 131929 h 131929"/>
                  <a:gd name="connsiteX21" fmla="*/ 0 w 96440"/>
                  <a:gd name="connsiteY21" fmla="*/ 2325 h 131929"/>
                  <a:gd name="connsiteX22" fmla="*/ 25563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3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3" y="2325"/>
                    </a:lnTo>
                    <a:lnTo>
                      <a:pt x="25563" y="13948"/>
                    </a:lnTo>
                    <a:lnTo>
                      <a:pt x="26144" y="13948"/>
                    </a:lnTo>
                    <a:cubicBezTo>
                      <a:pt x="27306" y="12205"/>
                      <a:pt x="28468" y="11042"/>
                      <a:pt x="30210" y="9299"/>
                    </a:cubicBezTo>
                    <a:cubicBezTo>
                      <a:pt x="31953" y="7555"/>
                      <a:pt x="34277" y="6393"/>
                      <a:pt x="36601" y="4649"/>
                    </a:cubicBezTo>
                    <a:cubicBezTo>
                      <a:pt x="38925" y="3487"/>
                      <a:pt x="41249" y="2325"/>
                      <a:pt x="44154" y="1162"/>
                    </a:cubicBezTo>
                    <a:cubicBezTo>
                      <a:pt x="47059" y="581"/>
                      <a:pt x="49963" y="0"/>
                      <a:pt x="52868" y="0"/>
                    </a:cubicBezTo>
                    <a:cubicBezTo>
                      <a:pt x="59259" y="0"/>
                      <a:pt x="65068" y="1162"/>
                      <a:pt x="70878" y="3487"/>
                    </a:cubicBezTo>
                    <a:cubicBezTo>
                      <a:pt x="76107" y="5812"/>
                      <a:pt x="80755" y="8718"/>
                      <a:pt x="84821" y="12786"/>
                    </a:cubicBezTo>
                    <a:cubicBezTo>
                      <a:pt x="88888" y="16854"/>
                      <a:pt x="91793" y="21504"/>
                      <a:pt x="93536" y="27315"/>
                    </a:cubicBezTo>
                    <a:cubicBezTo>
                      <a:pt x="95860" y="33127"/>
                      <a:pt x="96441" y="38939"/>
                      <a:pt x="96441" y="45914"/>
                    </a:cubicBezTo>
                    <a:cubicBezTo>
                      <a:pt x="96441" y="52307"/>
                      <a:pt x="95279" y="58119"/>
                      <a:pt x="93536" y="63349"/>
                    </a:cubicBezTo>
                    <a:cubicBezTo>
                      <a:pt x="91793" y="68580"/>
                      <a:pt x="88888" y="73810"/>
                      <a:pt x="85402" y="78460"/>
                    </a:cubicBezTo>
                    <a:cubicBezTo>
                      <a:pt x="81917" y="82528"/>
                      <a:pt x="77850" y="86016"/>
                      <a:pt x="72621" y="88921"/>
                    </a:cubicBezTo>
                    <a:cubicBezTo>
                      <a:pt x="67392" y="91827"/>
                      <a:pt x="62164" y="92990"/>
                      <a:pt x="55773" y="92990"/>
                    </a:cubicBezTo>
                    <a:cubicBezTo>
                      <a:pt x="49963" y="92990"/>
                      <a:pt x="44735" y="91827"/>
                      <a:pt x="40087" y="90084"/>
                    </a:cubicBezTo>
                    <a:cubicBezTo>
                      <a:pt x="35439" y="88340"/>
                      <a:pt x="31372" y="85434"/>
                      <a:pt x="27887" y="81366"/>
                    </a:cubicBezTo>
                    <a:lnTo>
                      <a:pt x="27306" y="81366"/>
                    </a:lnTo>
                    <a:lnTo>
                      <a:pt x="27306" y="131929"/>
                    </a:lnTo>
                    <a:lnTo>
                      <a:pt x="0" y="131929"/>
                    </a:lnTo>
                    <a:lnTo>
                      <a:pt x="0" y="2325"/>
                    </a:lnTo>
                    <a:close/>
                    <a:moveTo>
                      <a:pt x="25563" y="46495"/>
                    </a:moveTo>
                    <a:cubicBezTo>
                      <a:pt x="25563" y="52888"/>
                      <a:pt x="27306"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6" y="34290"/>
                      <a:pt x="25563" y="40102"/>
                      <a:pt x="25563" y="46495"/>
                    </a:cubicBezTo>
                    <a:close/>
                  </a:path>
                </a:pathLst>
              </a:custGeom>
              <a:solidFill>
                <a:srgbClr val="0576AE"/>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271EADE2-BFBC-5E49-BFF0-FE5132BA66F5}"/>
                  </a:ext>
                </a:extLst>
              </p:cNvPr>
              <p:cNvSpPr/>
              <p:nvPr/>
            </p:nvSpPr>
            <p:spPr>
              <a:xfrm>
                <a:off x="6435284" y="4157807"/>
                <a:ext cx="96440" cy="131929"/>
              </a:xfrm>
              <a:custGeom>
                <a:avLst/>
                <a:gdLst>
                  <a:gd name="connsiteX0" fmla="*/ 581 w 96440"/>
                  <a:gd name="connsiteY0" fmla="*/ 2325 h 131929"/>
                  <a:gd name="connsiteX1" fmla="*/ 25562 w 96440"/>
                  <a:gd name="connsiteY1" fmla="*/ 2325 h 131929"/>
                  <a:gd name="connsiteX2" fmla="*/ 25562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3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0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6 w 96440"/>
                  <a:gd name="connsiteY17" fmla="*/ 81366 h 131929"/>
                  <a:gd name="connsiteX18" fmla="*/ 27305 w 96440"/>
                  <a:gd name="connsiteY18" fmla="*/ 81366 h 131929"/>
                  <a:gd name="connsiteX19" fmla="*/ 27305 w 96440"/>
                  <a:gd name="connsiteY19" fmla="*/ 131929 h 131929"/>
                  <a:gd name="connsiteX20" fmla="*/ 0 w 96440"/>
                  <a:gd name="connsiteY20" fmla="*/ 131929 h 131929"/>
                  <a:gd name="connsiteX21" fmla="*/ 0 w 96440"/>
                  <a:gd name="connsiteY21" fmla="*/ 2325 h 131929"/>
                  <a:gd name="connsiteX22" fmla="*/ 25562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2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2" y="2325"/>
                    </a:lnTo>
                    <a:lnTo>
                      <a:pt x="25562" y="13948"/>
                    </a:lnTo>
                    <a:lnTo>
                      <a:pt x="26144" y="13948"/>
                    </a:lnTo>
                    <a:cubicBezTo>
                      <a:pt x="27305" y="12205"/>
                      <a:pt x="28467" y="11042"/>
                      <a:pt x="30210" y="9299"/>
                    </a:cubicBezTo>
                    <a:cubicBezTo>
                      <a:pt x="31953" y="7555"/>
                      <a:pt x="34277" y="6393"/>
                      <a:pt x="36601" y="4649"/>
                    </a:cubicBezTo>
                    <a:cubicBezTo>
                      <a:pt x="38925" y="3487"/>
                      <a:pt x="41249" y="2325"/>
                      <a:pt x="44153" y="1162"/>
                    </a:cubicBezTo>
                    <a:cubicBezTo>
                      <a:pt x="47058" y="581"/>
                      <a:pt x="49963" y="0"/>
                      <a:pt x="52868" y="0"/>
                    </a:cubicBezTo>
                    <a:cubicBezTo>
                      <a:pt x="59258" y="0"/>
                      <a:pt x="65068" y="1162"/>
                      <a:pt x="70878" y="3487"/>
                    </a:cubicBezTo>
                    <a:cubicBezTo>
                      <a:pt x="76107" y="5812"/>
                      <a:pt x="80754" y="8718"/>
                      <a:pt x="84821" y="12786"/>
                    </a:cubicBezTo>
                    <a:cubicBezTo>
                      <a:pt x="88888" y="16854"/>
                      <a:pt x="91793" y="21504"/>
                      <a:pt x="93536" y="27315"/>
                    </a:cubicBezTo>
                    <a:cubicBezTo>
                      <a:pt x="95860" y="33127"/>
                      <a:pt x="96440" y="38939"/>
                      <a:pt x="96440" y="45914"/>
                    </a:cubicBezTo>
                    <a:cubicBezTo>
                      <a:pt x="96440" y="52307"/>
                      <a:pt x="95278" y="58119"/>
                      <a:pt x="93536" y="63349"/>
                    </a:cubicBezTo>
                    <a:cubicBezTo>
                      <a:pt x="91793" y="69161"/>
                      <a:pt x="88888" y="73810"/>
                      <a:pt x="85402" y="78460"/>
                    </a:cubicBezTo>
                    <a:cubicBezTo>
                      <a:pt x="81916" y="82528"/>
                      <a:pt x="77849" y="86016"/>
                      <a:pt x="72621" y="88921"/>
                    </a:cubicBezTo>
                    <a:cubicBezTo>
                      <a:pt x="67392" y="91246"/>
                      <a:pt x="62163" y="92990"/>
                      <a:pt x="55773" y="92990"/>
                    </a:cubicBezTo>
                    <a:cubicBezTo>
                      <a:pt x="49963" y="92990"/>
                      <a:pt x="44734" y="91827"/>
                      <a:pt x="40087" y="90084"/>
                    </a:cubicBezTo>
                    <a:cubicBezTo>
                      <a:pt x="35439" y="88340"/>
                      <a:pt x="31372" y="85434"/>
                      <a:pt x="27886" y="81366"/>
                    </a:cubicBezTo>
                    <a:lnTo>
                      <a:pt x="27305" y="81366"/>
                    </a:lnTo>
                    <a:lnTo>
                      <a:pt x="27305" y="131929"/>
                    </a:lnTo>
                    <a:lnTo>
                      <a:pt x="0" y="131929"/>
                    </a:lnTo>
                    <a:lnTo>
                      <a:pt x="0" y="2325"/>
                    </a:lnTo>
                    <a:close/>
                    <a:moveTo>
                      <a:pt x="25562" y="46495"/>
                    </a:moveTo>
                    <a:cubicBezTo>
                      <a:pt x="25562" y="52888"/>
                      <a:pt x="27305"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5" y="34290"/>
                      <a:pt x="25562" y="40102"/>
                      <a:pt x="25562" y="46495"/>
                    </a:cubicBezTo>
                    <a:close/>
                  </a:path>
                </a:pathLst>
              </a:custGeom>
              <a:solidFill>
                <a:srgbClr val="0576AE"/>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3255EA02-9966-DD4A-9940-EE34836F20AB}"/>
                  </a:ext>
                </a:extLst>
              </p:cNvPr>
              <p:cNvSpPr/>
              <p:nvPr/>
            </p:nvSpPr>
            <p:spPr>
              <a:xfrm>
                <a:off x="6550896" y="4157807"/>
                <a:ext cx="98764" cy="92989"/>
              </a:xfrm>
              <a:custGeom>
                <a:avLst/>
                <a:gdLst>
                  <a:gd name="connsiteX0" fmla="*/ 0 w 98764"/>
                  <a:gd name="connsiteY0" fmla="*/ 46495 h 92989"/>
                  <a:gd name="connsiteX1" fmla="*/ 4067 w 98764"/>
                  <a:gd name="connsiteY1" fmla="*/ 27315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5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1 h 92989"/>
                  <a:gd name="connsiteX23" fmla="*/ 49382 w 98764"/>
                  <a:gd name="connsiteY23" fmla="*/ 23829 h 92989"/>
                  <a:gd name="connsiteX24" fmla="*/ 33115 w 98764"/>
                  <a:gd name="connsiteY24" fmla="*/ 30221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7"/>
                      <a:pt x="4067" y="27315"/>
                    </a:cubicBezTo>
                    <a:cubicBezTo>
                      <a:pt x="6391" y="21504"/>
                      <a:pt x="9877" y="16854"/>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4"/>
                      <a:pt x="92374" y="21504"/>
                      <a:pt x="94698" y="27315"/>
                    </a:cubicBezTo>
                    <a:cubicBezTo>
                      <a:pt x="97022" y="33127"/>
                      <a:pt x="98764" y="39521"/>
                      <a:pt x="98764" y="46495"/>
                    </a:cubicBezTo>
                    <a:cubicBezTo>
                      <a:pt x="98764" y="53469"/>
                      <a:pt x="97602" y="59862"/>
                      <a:pt x="94698" y="65674"/>
                    </a:cubicBezTo>
                    <a:cubicBezTo>
                      <a:pt x="92374" y="71486"/>
                      <a:pt x="88888" y="76135"/>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5"/>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3" y="66836"/>
                      <a:pt x="65649" y="62768"/>
                    </a:cubicBezTo>
                    <a:cubicBezTo>
                      <a:pt x="69716" y="58700"/>
                      <a:pt x="71459" y="53469"/>
                      <a:pt x="71459" y="46495"/>
                    </a:cubicBezTo>
                    <a:cubicBezTo>
                      <a:pt x="71459" y="39521"/>
                      <a:pt x="69716" y="34290"/>
                      <a:pt x="65649" y="30221"/>
                    </a:cubicBezTo>
                    <a:cubicBezTo>
                      <a:pt x="61583" y="26153"/>
                      <a:pt x="56354" y="23829"/>
                      <a:pt x="49382" y="23829"/>
                    </a:cubicBezTo>
                    <a:cubicBezTo>
                      <a:pt x="42411" y="23829"/>
                      <a:pt x="37182" y="26153"/>
                      <a:pt x="33115" y="30221"/>
                    </a:cubicBezTo>
                    <a:cubicBezTo>
                      <a:pt x="29048" y="34290"/>
                      <a:pt x="27306" y="40102"/>
                      <a:pt x="27306" y="46495"/>
                    </a:cubicBezTo>
                    <a:close/>
                  </a:path>
                </a:pathLst>
              </a:custGeom>
              <a:solidFill>
                <a:srgbClr val="0576AE"/>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18207BD-3863-8F4C-B32F-CF90980E88EB}"/>
                  </a:ext>
                </a:extLst>
              </p:cNvPr>
              <p:cNvSpPr/>
              <p:nvPr/>
            </p:nvSpPr>
            <p:spPr>
              <a:xfrm>
                <a:off x="6671738" y="4157807"/>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7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7" y="16273"/>
                    </a:lnTo>
                    <a:cubicBezTo>
                      <a:pt x="30792" y="11042"/>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6" y="23829"/>
                      <a:pt x="41249" y="24410"/>
                      <a:pt x="38344" y="26153"/>
                    </a:cubicBezTo>
                    <a:cubicBezTo>
                      <a:pt x="35439" y="27897"/>
                      <a:pt x="33115" y="29640"/>
                      <a:pt x="31372" y="31965"/>
                    </a:cubicBezTo>
                    <a:cubicBezTo>
                      <a:pt x="29630" y="34290"/>
                      <a:pt x="28468" y="37777"/>
                      <a:pt x="28468" y="41264"/>
                    </a:cubicBezTo>
                    <a:cubicBezTo>
                      <a:pt x="28468" y="44751"/>
                      <a:pt x="27887" y="48819"/>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02DB842-7857-354B-92C7-A87B3D4925B7}"/>
                  </a:ext>
                </a:extLst>
              </p:cNvPr>
              <p:cNvSpPr/>
              <p:nvPr/>
            </p:nvSpPr>
            <p:spPr>
              <a:xfrm>
                <a:off x="6744359" y="4135141"/>
                <a:ext cx="68554" cy="115656"/>
              </a:xfrm>
              <a:custGeom>
                <a:avLst/>
                <a:gdLst>
                  <a:gd name="connsiteX0" fmla="*/ 67973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4" y="47076"/>
                    </a:lnTo>
                    <a:lnTo>
                      <a:pt x="44154" y="76717"/>
                    </a:lnTo>
                    <a:cubicBezTo>
                      <a:pt x="44154" y="79041"/>
                      <a:pt x="44154" y="81366"/>
                      <a:pt x="44735" y="83110"/>
                    </a:cubicBezTo>
                    <a:cubicBezTo>
                      <a:pt x="44735" y="84853"/>
                      <a:pt x="45316" y="86597"/>
                      <a:pt x="46477" y="88340"/>
                    </a:cubicBezTo>
                    <a:cubicBezTo>
                      <a:pt x="47059" y="89503"/>
                      <a:pt x="48801" y="90665"/>
                      <a:pt x="50544" y="91827"/>
                    </a:cubicBezTo>
                    <a:cubicBezTo>
                      <a:pt x="52287" y="92409"/>
                      <a:pt x="54611" y="92990"/>
                      <a:pt x="57516" y="92990"/>
                    </a:cubicBezTo>
                    <a:cubicBezTo>
                      <a:pt x="59259" y="92990"/>
                      <a:pt x="61002" y="92990"/>
                      <a:pt x="63326" y="92409"/>
                    </a:cubicBezTo>
                    <a:cubicBezTo>
                      <a:pt x="65650" y="91827"/>
                      <a:pt x="67392" y="91246"/>
                      <a:pt x="68554" y="90084"/>
                    </a:cubicBezTo>
                    <a:lnTo>
                      <a:pt x="68554" y="112750"/>
                    </a:lnTo>
                    <a:cubicBezTo>
                      <a:pt x="65650" y="113912"/>
                      <a:pt x="62164" y="114494"/>
                      <a:pt x="59259" y="115075"/>
                    </a:cubicBezTo>
                    <a:cubicBezTo>
                      <a:pt x="55773" y="115656"/>
                      <a:pt x="52868" y="115656"/>
                      <a:pt x="49382" y="115656"/>
                    </a:cubicBezTo>
                    <a:cubicBezTo>
                      <a:pt x="44735" y="115656"/>
                      <a:pt x="40668" y="115075"/>
                      <a:pt x="36601" y="114494"/>
                    </a:cubicBezTo>
                    <a:cubicBezTo>
                      <a:pt x="32534" y="113331"/>
                      <a:pt x="29630" y="112169"/>
                      <a:pt x="26725"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934EEF22-53B5-BD4A-98B8-6313EEA928DC}"/>
                  </a:ext>
                </a:extLst>
              </p:cNvPr>
              <p:cNvSpPr/>
              <p:nvPr/>
            </p:nvSpPr>
            <p:spPr>
              <a:xfrm>
                <a:off x="6830923" y="4116543"/>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8 w 31372"/>
                  <a:gd name="connsiteY7" fmla="*/ 26735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3" y="29641"/>
                      <a:pt x="4648" y="26735"/>
                    </a:cubicBezTo>
                    <a:cubicBezTo>
                      <a:pt x="1743" y="23829"/>
                      <a:pt x="0" y="20342"/>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9947B0A-F135-FA49-8263-FAEBAD1B958B}"/>
                  </a:ext>
                </a:extLst>
              </p:cNvPr>
              <p:cNvSpPr/>
              <p:nvPr/>
            </p:nvSpPr>
            <p:spPr>
              <a:xfrm>
                <a:off x="6886696"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F9310D0-423C-1141-9F88-5659EDC797CF}"/>
                  </a:ext>
                </a:extLst>
              </p:cNvPr>
              <p:cNvSpPr/>
              <p:nvPr/>
            </p:nvSpPr>
            <p:spPr>
              <a:xfrm>
                <a:off x="6993594" y="4156064"/>
                <a:ext cx="96440" cy="135416"/>
              </a:xfrm>
              <a:custGeom>
                <a:avLst/>
                <a:gdLst>
                  <a:gd name="connsiteX0" fmla="*/ 96440 w 96440"/>
                  <a:gd name="connsiteY0" fmla="*/ 84853 h 135416"/>
                  <a:gd name="connsiteX1" fmla="*/ 83659 w 96440"/>
                  <a:gd name="connsiteY1" fmla="*/ 122631 h 135416"/>
                  <a:gd name="connsiteX2" fmla="*/ 45316 w 96440"/>
                  <a:gd name="connsiteY2" fmla="*/ 135417 h 135416"/>
                  <a:gd name="connsiteX3" fmla="*/ 22077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6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5 w 96440"/>
                  <a:gd name="connsiteY12" fmla="*/ 88922 h 135416"/>
                  <a:gd name="connsiteX13" fmla="*/ 43573 w 96440"/>
                  <a:gd name="connsiteY13" fmla="*/ 91828 h 135416"/>
                  <a:gd name="connsiteX14" fmla="*/ 25563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9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7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50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50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7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1"/>
                    </a:cubicBezTo>
                    <a:cubicBezTo>
                      <a:pt x="75526" y="131348"/>
                      <a:pt x="62745" y="135417"/>
                      <a:pt x="45316" y="135417"/>
                    </a:cubicBezTo>
                    <a:cubicBezTo>
                      <a:pt x="37182" y="135417"/>
                      <a:pt x="29629" y="134835"/>
                      <a:pt x="22077" y="132511"/>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6" y="104614"/>
                    </a:cubicBezTo>
                    <a:cubicBezTo>
                      <a:pt x="67392" y="100546"/>
                      <a:pt x="69135" y="95315"/>
                      <a:pt x="69135" y="88922"/>
                    </a:cubicBezTo>
                    <a:lnTo>
                      <a:pt x="69135" y="80204"/>
                    </a:lnTo>
                    <a:lnTo>
                      <a:pt x="68554" y="80204"/>
                    </a:lnTo>
                    <a:cubicBezTo>
                      <a:pt x="65650" y="84272"/>
                      <a:pt x="61582" y="87178"/>
                      <a:pt x="56935" y="88922"/>
                    </a:cubicBezTo>
                    <a:cubicBezTo>
                      <a:pt x="52287" y="90665"/>
                      <a:pt x="47639" y="91828"/>
                      <a:pt x="43573" y="91828"/>
                    </a:cubicBezTo>
                    <a:cubicBezTo>
                      <a:pt x="37182" y="91828"/>
                      <a:pt x="31372" y="90665"/>
                      <a:pt x="25563" y="88340"/>
                    </a:cubicBezTo>
                    <a:cubicBezTo>
                      <a:pt x="20334" y="86016"/>
                      <a:pt x="15686" y="83110"/>
                      <a:pt x="11619" y="79042"/>
                    </a:cubicBezTo>
                    <a:cubicBezTo>
                      <a:pt x="7553" y="74973"/>
                      <a:pt x="4648" y="70324"/>
                      <a:pt x="2905" y="64512"/>
                    </a:cubicBezTo>
                    <a:cubicBezTo>
                      <a:pt x="581" y="58700"/>
                      <a:pt x="0" y="52888"/>
                      <a:pt x="0" y="45914"/>
                    </a:cubicBezTo>
                    <a:cubicBezTo>
                      <a:pt x="0" y="40102"/>
                      <a:pt x="1162" y="34290"/>
                      <a:pt x="2905" y="29059"/>
                    </a:cubicBezTo>
                    <a:cubicBezTo>
                      <a:pt x="4648" y="23247"/>
                      <a:pt x="7553" y="18598"/>
                      <a:pt x="11039" y="14530"/>
                    </a:cubicBezTo>
                    <a:cubicBezTo>
                      <a:pt x="14524" y="10462"/>
                      <a:pt x="18591" y="6974"/>
                      <a:pt x="23820" y="4068"/>
                    </a:cubicBezTo>
                    <a:cubicBezTo>
                      <a:pt x="29048" y="1162"/>
                      <a:pt x="34277" y="0"/>
                      <a:pt x="40668" y="0"/>
                    </a:cubicBezTo>
                    <a:cubicBezTo>
                      <a:pt x="44734" y="0"/>
                      <a:pt x="48221" y="581"/>
                      <a:pt x="51125" y="1162"/>
                    </a:cubicBezTo>
                    <a:cubicBezTo>
                      <a:pt x="54611" y="1744"/>
                      <a:pt x="56935" y="2906"/>
                      <a:pt x="59840"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7" y="47657"/>
                    </a:moveTo>
                    <a:cubicBezTo>
                      <a:pt x="27887" y="50563"/>
                      <a:pt x="28468" y="53469"/>
                      <a:pt x="29629" y="55794"/>
                    </a:cubicBezTo>
                    <a:cubicBezTo>
                      <a:pt x="30792"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50"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50"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2" y="36615"/>
                      <a:pt x="29629" y="39521"/>
                    </a:cubicBezTo>
                    <a:cubicBezTo>
                      <a:pt x="28468" y="41845"/>
                      <a:pt x="27887" y="44751"/>
                      <a:pt x="27887" y="47657"/>
                    </a:cubicBezTo>
                    <a:close/>
                  </a:path>
                </a:pathLst>
              </a:custGeom>
              <a:solidFill>
                <a:srgbClr val="0576AE"/>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8A1A05EC-FC00-C940-95C1-5AD9F62C2AE2}"/>
                  </a:ext>
                </a:extLst>
              </p:cNvPr>
              <p:cNvSpPr/>
              <p:nvPr/>
            </p:nvSpPr>
            <p:spPr>
              <a:xfrm>
                <a:off x="7178923" y="4157807"/>
                <a:ext cx="140013" cy="91245"/>
              </a:xfrm>
              <a:custGeom>
                <a:avLst/>
                <a:gdLst>
                  <a:gd name="connsiteX0" fmla="*/ 0 w 140013"/>
                  <a:gd name="connsiteY0" fmla="*/ 2325 h 91245"/>
                  <a:gd name="connsiteX1" fmla="*/ 26144 w 140013"/>
                  <a:gd name="connsiteY1" fmla="*/ 2325 h 91245"/>
                  <a:gd name="connsiteX2" fmla="*/ 26144 w 140013"/>
                  <a:gd name="connsiteY2" fmla="*/ 14530 h 91245"/>
                  <a:gd name="connsiteX3" fmla="*/ 26724 w 140013"/>
                  <a:gd name="connsiteY3" fmla="*/ 14530 h 91245"/>
                  <a:gd name="connsiteX4" fmla="*/ 30210 w 140013"/>
                  <a:gd name="connsiteY4" fmla="*/ 9299 h 91245"/>
                  <a:gd name="connsiteX5" fmla="*/ 36020 w 140013"/>
                  <a:gd name="connsiteY5" fmla="*/ 4649 h 91245"/>
                  <a:gd name="connsiteX6" fmla="*/ 43573 w 140013"/>
                  <a:gd name="connsiteY6" fmla="*/ 1162 h 91245"/>
                  <a:gd name="connsiteX7" fmla="*/ 52868 w 140013"/>
                  <a:gd name="connsiteY7" fmla="*/ 0 h 91245"/>
                  <a:gd name="connsiteX8" fmla="*/ 69135 w 140013"/>
                  <a:gd name="connsiteY8" fmla="*/ 4068 h 91245"/>
                  <a:gd name="connsiteX9" fmla="*/ 80173 w 140013"/>
                  <a:gd name="connsiteY9" fmla="*/ 16273 h 91245"/>
                  <a:gd name="connsiteX10" fmla="*/ 91792 w 140013"/>
                  <a:gd name="connsiteY10" fmla="*/ 4068 h 91245"/>
                  <a:gd name="connsiteX11" fmla="*/ 108060 w 140013"/>
                  <a:gd name="connsiteY11" fmla="*/ 581 h 91245"/>
                  <a:gd name="connsiteX12" fmla="*/ 123165 w 140013"/>
                  <a:gd name="connsiteY12" fmla="*/ 3487 h 91245"/>
                  <a:gd name="connsiteX13" fmla="*/ 133042 w 140013"/>
                  <a:gd name="connsiteY13" fmla="*/ 11624 h 91245"/>
                  <a:gd name="connsiteX14" fmla="*/ 138270 w 140013"/>
                  <a:gd name="connsiteY14" fmla="*/ 23829 h 91245"/>
                  <a:gd name="connsiteX15" fmla="*/ 140013 w 140013"/>
                  <a:gd name="connsiteY15" fmla="*/ 38939 h 91245"/>
                  <a:gd name="connsiteX16" fmla="*/ 140013 w 140013"/>
                  <a:gd name="connsiteY16" fmla="*/ 91246 h 91245"/>
                  <a:gd name="connsiteX17" fmla="*/ 112708 w 140013"/>
                  <a:gd name="connsiteY17" fmla="*/ 91246 h 91245"/>
                  <a:gd name="connsiteX18" fmla="*/ 112708 w 140013"/>
                  <a:gd name="connsiteY18" fmla="*/ 40102 h 91245"/>
                  <a:gd name="connsiteX19" fmla="*/ 109803 w 140013"/>
                  <a:gd name="connsiteY19" fmla="*/ 29640 h 91245"/>
                  <a:gd name="connsiteX20" fmla="*/ 100507 w 140013"/>
                  <a:gd name="connsiteY20" fmla="*/ 24991 h 91245"/>
                  <a:gd name="connsiteX21" fmla="*/ 92374 w 140013"/>
                  <a:gd name="connsiteY21" fmla="*/ 26734 h 91245"/>
                  <a:gd name="connsiteX22" fmla="*/ 87145 w 140013"/>
                  <a:gd name="connsiteY22" fmla="*/ 30803 h 91245"/>
                  <a:gd name="connsiteX23" fmla="*/ 84240 w 140013"/>
                  <a:gd name="connsiteY23" fmla="*/ 37196 h 91245"/>
                  <a:gd name="connsiteX24" fmla="*/ 83659 w 140013"/>
                  <a:gd name="connsiteY24" fmla="*/ 44751 h 91245"/>
                  <a:gd name="connsiteX25" fmla="*/ 83659 w 140013"/>
                  <a:gd name="connsiteY25" fmla="*/ 91246 h 91245"/>
                  <a:gd name="connsiteX26" fmla="*/ 56354 w 140013"/>
                  <a:gd name="connsiteY26" fmla="*/ 91246 h 91245"/>
                  <a:gd name="connsiteX27" fmla="*/ 56354 w 140013"/>
                  <a:gd name="connsiteY27" fmla="*/ 44751 h 91245"/>
                  <a:gd name="connsiteX28" fmla="*/ 56354 w 140013"/>
                  <a:gd name="connsiteY28" fmla="*/ 38939 h 91245"/>
                  <a:gd name="connsiteX29" fmla="*/ 55192 w 140013"/>
                  <a:gd name="connsiteY29" fmla="*/ 32546 h 91245"/>
                  <a:gd name="connsiteX30" fmla="*/ 51706 w 140013"/>
                  <a:gd name="connsiteY30" fmla="*/ 27315 h 91245"/>
                  <a:gd name="connsiteX31" fmla="*/ 44734 w 140013"/>
                  <a:gd name="connsiteY31" fmla="*/ 24991 h 91245"/>
                  <a:gd name="connsiteX32" fmla="*/ 36020 w 140013"/>
                  <a:gd name="connsiteY32" fmla="*/ 26734 h 91245"/>
                  <a:gd name="connsiteX33" fmla="*/ 30791 w 140013"/>
                  <a:gd name="connsiteY33" fmla="*/ 31965 h 91245"/>
                  <a:gd name="connsiteX34" fmla="*/ 28468 w 140013"/>
                  <a:gd name="connsiteY34" fmla="*/ 38939 h 91245"/>
                  <a:gd name="connsiteX35" fmla="*/ 27886 w 140013"/>
                  <a:gd name="connsiteY35" fmla="*/ 47076 h 91245"/>
                  <a:gd name="connsiteX36" fmla="*/ 27886 w 140013"/>
                  <a:gd name="connsiteY36" fmla="*/ 91246 h 91245"/>
                  <a:gd name="connsiteX37" fmla="*/ 581 w 140013"/>
                  <a:gd name="connsiteY37" fmla="*/ 91246 h 91245"/>
                  <a:gd name="connsiteX38" fmla="*/ 581 w 140013"/>
                  <a:gd name="connsiteY38" fmla="*/ 2325 h 9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5">
                    <a:moveTo>
                      <a:pt x="0" y="2325"/>
                    </a:moveTo>
                    <a:lnTo>
                      <a:pt x="26144" y="2325"/>
                    </a:lnTo>
                    <a:lnTo>
                      <a:pt x="26144" y="14530"/>
                    </a:lnTo>
                    <a:lnTo>
                      <a:pt x="26724" y="14530"/>
                    </a:lnTo>
                    <a:cubicBezTo>
                      <a:pt x="27305" y="12786"/>
                      <a:pt x="29048" y="11042"/>
                      <a:pt x="30210" y="9299"/>
                    </a:cubicBezTo>
                    <a:cubicBezTo>
                      <a:pt x="31953" y="7555"/>
                      <a:pt x="33696" y="5812"/>
                      <a:pt x="36020" y="4649"/>
                    </a:cubicBezTo>
                    <a:cubicBezTo>
                      <a:pt x="38344" y="3487"/>
                      <a:pt x="40668" y="2325"/>
                      <a:pt x="43573" y="1162"/>
                    </a:cubicBezTo>
                    <a:cubicBezTo>
                      <a:pt x="46477" y="581"/>
                      <a:pt x="49382" y="0"/>
                      <a:pt x="52868" y="0"/>
                    </a:cubicBezTo>
                    <a:cubicBezTo>
                      <a:pt x="59258" y="0"/>
                      <a:pt x="64487" y="1162"/>
                      <a:pt x="69135" y="4068"/>
                    </a:cubicBezTo>
                    <a:cubicBezTo>
                      <a:pt x="73783" y="6974"/>
                      <a:pt x="77268" y="10461"/>
                      <a:pt x="80173" y="16273"/>
                    </a:cubicBezTo>
                    <a:cubicBezTo>
                      <a:pt x="83078" y="10461"/>
                      <a:pt x="87145" y="6393"/>
                      <a:pt x="91792" y="4068"/>
                    </a:cubicBezTo>
                    <a:cubicBezTo>
                      <a:pt x="96440" y="1743"/>
                      <a:pt x="101669" y="581"/>
                      <a:pt x="108060" y="581"/>
                    </a:cubicBezTo>
                    <a:cubicBezTo>
                      <a:pt x="113869" y="581"/>
                      <a:pt x="119098" y="1743"/>
                      <a:pt x="123165" y="3487"/>
                    </a:cubicBezTo>
                    <a:cubicBezTo>
                      <a:pt x="127232" y="5230"/>
                      <a:pt x="130137" y="8136"/>
                      <a:pt x="133042" y="11624"/>
                    </a:cubicBezTo>
                    <a:cubicBezTo>
                      <a:pt x="135365" y="15111"/>
                      <a:pt x="137108" y="19179"/>
                      <a:pt x="138270" y="23829"/>
                    </a:cubicBezTo>
                    <a:cubicBezTo>
                      <a:pt x="139432" y="28478"/>
                      <a:pt x="140013" y="33709"/>
                      <a:pt x="140013" y="38939"/>
                    </a:cubicBezTo>
                    <a:lnTo>
                      <a:pt x="140013" y="91246"/>
                    </a:lnTo>
                    <a:lnTo>
                      <a:pt x="112708" y="91246"/>
                    </a:lnTo>
                    <a:lnTo>
                      <a:pt x="112708" y="40102"/>
                    </a:lnTo>
                    <a:cubicBezTo>
                      <a:pt x="112708" y="36033"/>
                      <a:pt x="111545" y="32546"/>
                      <a:pt x="109803" y="29640"/>
                    </a:cubicBezTo>
                    <a:cubicBezTo>
                      <a:pt x="108060" y="26734"/>
                      <a:pt x="105155" y="24991"/>
                      <a:pt x="100507" y="24991"/>
                    </a:cubicBezTo>
                    <a:cubicBezTo>
                      <a:pt x="97602" y="24991"/>
                      <a:pt x="94697" y="25572"/>
                      <a:pt x="92374" y="26734"/>
                    </a:cubicBezTo>
                    <a:cubicBezTo>
                      <a:pt x="90050" y="27897"/>
                      <a:pt x="88307" y="29059"/>
                      <a:pt x="87145" y="30803"/>
                    </a:cubicBezTo>
                    <a:cubicBezTo>
                      <a:pt x="85983" y="32546"/>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39"/>
                    </a:cubicBezTo>
                    <a:cubicBezTo>
                      <a:pt x="56354" y="36615"/>
                      <a:pt x="55773" y="34290"/>
                      <a:pt x="55192" y="32546"/>
                    </a:cubicBezTo>
                    <a:cubicBezTo>
                      <a:pt x="54611" y="30221"/>
                      <a:pt x="53449" y="28478"/>
                      <a:pt x="51706" y="27315"/>
                    </a:cubicBezTo>
                    <a:cubicBezTo>
                      <a:pt x="49963" y="26153"/>
                      <a:pt x="47639" y="24991"/>
                      <a:pt x="44734" y="24991"/>
                    </a:cubicBezTo>
                    <a:cubicBezTo>
                      <a:pt x="41249" y="24991"/>
                      <a:pt x="38344" y="25572"/>
                      <a:pt x="36020" y="26734"/>
                    </a:cubicBezTo>
                    <a:cubicBezTo>
                      <a:pt x="33696" y="27897"/>
                      <a:pt x="31953" y="29640"/>
                      <a:pt x="30791" y="31965"/>
                    </a:cubicBezTo>
                    <a:cubicBezTo>
                      <a:pt x="29629" y="34290"/>
                      <a:pt x="29048" y="36615"/>
                      <a:pt x="28468" y="38939"/>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1B38B42-2C08-4046-97E4-6EF4712B0F63}"/>
                  </a:ext>
                </a:extLst>
              </p:cNvPr>
              <p:cNvSpPr/>
              <p:nvPr/>
            </p:nvSpPr>
            <p:spPr>
              <a:xfrm>
                <a:off x="7341593" y="4116543"/>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7 w 31372"/>
                  <a:gd name="connsiteY7" fmla="*/ 26735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2" y="29641"/>
                      <a:pt x="4647" y="26735"/>
                    </a:cubicBezTo>
                    <a:cubicBezTo>
                      <a:pt x="1162" y="23829"/>
                      <a:pt x="0" y="20342"/>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5399F9B-9AF6-3D42-8932-3741A08097F9}"/>
                  </a:ext>
                </a:extLst>
              </p:cNvPr>
              <p:cNvSpPr/>
              <p:nvPr/>
            </p:nvSpPr>
            <p:spPr>
              <a:xfrm>
                <a:off x="7393300" y="4156064"/>
                <a:ext cx="96440" cy="135416"/>
              </a:xfrm>
              <a:custGeom>
                <a:avLst/>
                <a:gdLst>
                  <a:gd name="connsiteX0" fmla="*/ 96440 w 96440"/>
                  <a:gd name="connsiteY0" fmla="*/ 84853 h 135416"/>
                  <a:gd name="connsiteX1" fmla="*/ 83659 w 96440"/>
                  <a:gd name="connsiteY1" fmla="*/ 122631 h 135416"/>
                  <a:gd name="connsiteX2" fmla="*/ 45315 w 96440"/>
                  <a:gd name="connsiteY2" fmla="*/ 135417 h 135416"/>
                  <a:gd name="connsiteX3" fmla="*/ 22076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4 w 96440"/>
                  <a:gd name="connsiteY12" fmla="*/ 88922 h 135416"/>
                  <a:gd name="connsiteX13" fmla="*/ 43573 w 96440"/>
                  <a:gd name="connsiteY13" fmla="*/ 91828 h 135416"/>
                  <a:gd name="connsiteX14" fmla="*/ 25562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1"/>
                    </a:cubicBezTo>
                    <a:cubicBezTo>
                      <a:pt x="75526" y="131348"/>
                      <a:pt x="62744" y="135417"/>
                      <a:pt x="45315" y="135417"/>
                    </a:cubicBezTo>
                    <a:cubicBezTo>
                      <a:pt x="37181" y="135417"/>
                      <a:pt x="29629" y="134835"/>
                      <a:pt x="22076" y="132511"/>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6"/>
                      <a:pt x="69135" y="95315"/>
                      <a:pt x="69135" y="88922"/>
                    </a:cubicBezTo>
                    <a:lnTo>
                      <a:pt x="69135" y="80204"/>
                    </a:lnTo>
                    <a:lnTo>
                      <a:pt x="68554" y="80204"/>
                    </a:lnTo>
                    <a:cubicBezTo>
                      <a:pt x="65649" y="84272"/>
                      <a:pt x="61582" y="87178"/>
                      <a:pt x="56934" y="88922"/>
                    </a:cubicBezTo>
                    <a:cubicBezTo>
                      <a:pt x="52287" y="90665"/>
                      <a:pt x="47639" y="91828"/>
                      <a:pt x="43573" y="91828"/>
                    </a:cubicBezTo>
                    <a:cubicBezTo>
                      <a:pt x="37181" y="91828"/>
                      <a:pt x="31372" y="90665"/>
                      <a:pt x="25562" y="88340"/>
                    </a:cubicBezTo>
                    <a:cubicBezTo>
                      <a:pt x="20334" y="86016"/>
                      <a:pt x="15686" y="83110"/>
                      <a:pt x="11619" y="79042"/>
                    </a:cubicBezTo>
                    <a:cubicBezTo>
                      <a:pt x="7552" y="74973"/>
                      <a:pt x="4647" y="70324"/>
                      <a:pt x="2905" y="64512"/>
                    </a:cubicBezTo>
                    <a:cubicBezTo>
                      <a:pt x="581" y="58700"/>
                      <a:pt x="0" y="52888"/>
                      <a:pt x="0" y="45914"/>
                    </a:cubicBezTo>
                    <a:cubicBezTo>
                      <a:pt x="0" y="40102"/>
                      <a:pt x="1162" y="34290"/>
                      <a:pt x="2905" y="29059"/>
                    </a:cubicBezTo>
                    <a:cubicBezTo>
                      <a:pt x="4647" y="23247"/>
                      <a:pt x="7552" y="18598"/>
                      <a:pt x="11038" y="14530"/>
                    </a:cubicBezTo>
                    <a:cubicBezTo>
                      <a:pt x="14524" y="10462"/>
                      <a:pt x="18591" y="6974"/>
                      <a:pt x="23820" y="4068"/>
                    </a:cubicBezTo>
                    <a:cubicBezTo>
                      <a:pt x="29048" y="1162"/>
                      <a:pt x="34277" y="0"/>
                      <a:pt x="40668" y="0"/>
                    </a:cubicBezTo>
                    <a:cubicBezTo>
                      <a:pt x="44734" y="0"/>
                      <a:pt x="48220" y="581"/>
                      <a:pt x="51125" y="1162"/>
                    </a:cubicBezTo>
                    <a:cubicBezTo>
                      <a:pt x="54610" y="1744"/>
                      <a:pt x="56934" y="2906"/>
                      <a:pt x="59839"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489D64C8-29BA-9D4A-95C2-664FA3F229B0}"/>
                  </a:ext>
                </a:extLst>
              </p:cNvPr>
              <p:cNvSpPr/>
              <p:nvPr/>
            </p:nvSpPr>
            <p:spPr>
              <a:xfrm>
                <a:off x="7518208" y="4157807"/>
                <a:ext cx="62163" cy="90083"/>
              </a:xfrm>
              <a:custGeom>
                <a:avLst/>
                <a:gdLst>
                  <a:gd name="connsiteX0" fmla="*/ 0 w 62163"/>
                  <a:gd name="connsiteY0" fmla="*/ 2325 h 90083"/>
                  <a:gd name="connsiteX1" fmla="*/ 27305 w 62163"/>
                  <a:gd name="connsiteY1" fmla="*/ 2325 h 90083"/>
                  <a:gd name="connsiteX2" fmla="*/ 27305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3 w 62163"/>
                  <a:gd name="connsiteY7" fmla="*/ 581 h 90083"/>
                  <a:gd name="connsiteX8" fmla="*/ 62163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7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5" y="2325"/>
                    </a:lnTo>
                    <a:lnTo>
                      <a:pt x="27305" y="16273"/>
                    </a:lnTo>
                    <a:lnTo>
                      <a:pt x="27886" y="16273"/>
                    </a:lnTo>
                    <a:cubicBezTo>
                      <a:pt x="30791" y="11042"/>
                      <a:pt x="34277" y="6974"/>
                      <a:pt x="38344" y="4068"/>
                    </a:cubicBezTo>
                    <a:cubicBezTo>
                      <a:pt x="42410" y="1162"/>
                      <a:pt x="47639" y="0"/>
                      <a:pt x="53449" y="0"/>
                    </a:cubicBezTo>
                    <a:cubicBezTo>
                      <a:pt x="55192" y="0"/>
                      <a:pt x="56354" y="0"/>
                      <a:pt x="58097" y="0"/>
                    </a:cubicBezTo>
                    <a:cubicBezTo>
                      <a:pt x="59839" y="0"/>
                      <a:pt x="61002" y="581"/>
                      <a:pt x="62163" y="581"/>
                    </a:cubicBezTo>
                    <a:lnTo>
                      <a:pt x="62163" y="25572"/>
                    </a:lnTo>
                    <a:cubicBezTo>
                      <a:pt x="60420" y="24991"/>
                      <a:pt x="58097" y="24410"/>
                      <a:pt x="56354" y="24410"/>
                    </a:cubicBezTo>
                    <a:cubicBezTo>
                      <a:pt x="54610" y="23829"/>
                      <a:pt x="52287" y="23829"/>
                      <a:pt x="50544" y="23829"/>
                    </a:cubicBezTo>
                    <a:cubicBezTo>
                      <a:pt x="45315" y="23829"/>
                      <a:pt x="41249" y="24410"/>
                      <a:pt x="38344" y="26153"/>
                    </a:cubicBezTo>
                    <a:cubicBezTo>
                      <a:pt x="35439" y="27897"/>
                      <a:pt x="33115" y="29640"/>
                      <a:pt x="31372" y="31965"/>
                    </a:cubicBezTo>
                    <a:cubicBezTo>
                      <a:pt x="29629" y="34290"/>
                      <a:pt x="28467" y="37777"/>
                      <a:pt x="28467" y="41264"/>
                    </a:cubicBezTo>
                    <a:cubicBezTo>
                      <a:pt x="28467" y="44751"/>
                      <a:pt x="27886" y="48819"/>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910A62A-9F3D-6B49-ABA4-034885E9D96C}"/>
                  </a:ext>
                </a:extLst>
              </p:cNvPr>
              <p:cNvSpPr/>
              <p:nvPr/>
            </p:nvSpPr>
            <p:spPr>
              <a:xfrm>
                <a:off x="7595476" y="4157807"/>
                <a:ext cx="84821" cy="92408"/>
              </a:xfrm>
              <a:custGeom>
                <a:avLst/>
                <a:gdLst>
                  <a:gd name="connsiteX0" fmla="*/ 58678 w 84821"/>
                  <a:gd name="connsiteY0" fmla="*/ 79622 h 92408"/>
                  <a:gd name="connsiteX1" fmla="*/ 58678 w 84821"/>
                  <a:gd name="connsiteY1" fmla="*/ 79622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6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2 h 92408"/>
                  <a:gd name="connsiteX28" fmla="*/ 51706 w 84821"/>
                  <a:gd name="connsiteY28" fmla="*/ 51725 h 92408"/>
                  <a:gd name="connsiteX29" fmla="*/ 44153 w 84821"/>
                  <a:gd name="connsiteY29" fmla="*/ 51725 h 92408"/>
                  <a:gd name="connsiteX30" fmla="*/ 35439 w 84821"/>
                  <a:gd name="connsiteY30" fmla="*/ 53469 h 92408"/>
                  <a:gd name="connsiteX31" fmla="*/ 28468 w 84821"/>
                  <a:gd name="connsiteY31" fmla="*/ 57537 h 92408"/>
                  <a:gd name="connsiteX32" fmla="*/ 25563 w 84821"/>
                  <a:gd name="connsiteY32" fmla="*/ 64512 h 92408"/>
                  <a:gd name="connsiteX33" fmla="*/ 29629 w 84821"/>
                  <a:gd name="connsiteY33" fmla="*/ 71486 h 92408"/>
                  <a:gd name="connsiteX34" fmla="*/ 38344 w 84821"/>
                  <a:gd name="connsiteY34" fmla="*/ 73810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7 h 92408"/>
                  <a:gd name="connsiteX39" fmla="*/ 58678 w 84821"/>
                  <a:gd name="connsiteY39" fmla="*/ 51725 h 92408"/>
                  <a:gd name="connsiteX40" fmla="*/ 51706 w 84821"/>
                  <a:gd name="connsiteY40" fmla="*/ 51725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2"/>
                    </a:moveTo>
                    <a:lnTo>
                      <a:pt x="58678" y="79622"/>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6"/>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3"/>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2"/>
                    </a:lnTo>
                    <a:close/>
                    <a:moveTo>
                      <a:pt x="51706" y="51725"/>
                    </a:moveTo>
                    <a:cubicBezTo>
                      <a:pt x="49382" y="51725"/>
                      <a:pt x="47058" y="51725"/>
                      <a:pt x="44153" y="51725"/>
                    </a:cubicBezTo>
                    <a:cubicBezTo>
                      <a:pt x="41249" y="51725"/>
                      <a:pt x="38344" y="52307"/>
                      <a:pt x="35439" y="53469"/>
                    </a:cubicBezTo>
                    <a:cubicBezTo>
                      <a:pt x="32534" y="54050"/>
                      <a:pt x="30211" y="55794"/>
                      <a:pt x="28468" y="57537"/>
                    </a:cubicBezTo>
                    <a:cubicBezTo>
                      <a:pt x="26724" y="59281"/>
                      <a:pt x="25563" y="61606"/>
                      <a:pt x="25563" y="64512"/>
                    </a:cubicBezTo>
                    <a:cubicBezTo>
                      <a:pt x="25563" y="67999"/>
                      <a:pt x="26724" y="70323"/>
                      <a:pt x="29629" y="71486"/>
                    </a:cubicBezTo>
                    <a:cubicBezTo>
                      <a:pt x="32534" y="73229"/>
                      <a:pt x="35439" y="73810"/>
                      <a:pt x="38344" y="73810"/>
                    </a:cubicBezTo>
                    <a:cubicBezTo>
                      <a:pt x="41249" y="73810"/>
                      <a:pt x="43573" y="73229"/>
                      <a:pt x="45897" y="72648"/>
                    </a:cubicBezTo>
                    <a:cubicBezTo>
                      <a:pt x="48221" y="72067"/>
                      <a:pt x="50545" y="70904"/>
                      <a:pt x="52287" y="69742"/>
                    </a:cubicBezTo>
                    <a:cubicBezTo>
                      <a:pt x="54030" y="68580"/>
                      <a:pt x="55773" y="66836"/>
                      <a:pt x="56935" y="64512"/>
                    </a:cubicBezTo>
                    <a:cubicBezTo>
                      <a:pt x="58097" y="62187"/>
                      <a:pt x="58678" y="59862"/>
                      <a:pt x="58678" y="57537"/>
                    </a:cubicBezTo>
                    <a:lnTo>
                      <a:pt x="58678" y="51725"/>
                    </a:lnTo>
                    <a:lnTo>
                      <a:pt x="51706" y="51725"/>
                    </a:lnTo>
                    <a:close/>
                  </a:path>
                </a:pathLst>
              </a:custGeom>
              <a:solidFill>
                <a:srgbClr val="0576AE"/>
              </a:solidFill>
              <a:ln w="580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8651F75-5A4F-3C4A-9189-2987E70838A8}"/>
                  </a:ext>
                </a:extLst>
              </p:cNvPr>
              <p:cNvSpPr/>
              <p:nvPr/>
            </p:nvSpPr>
            <p:spPr>
              <a:xfrm>
                <a:off x="7702955"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AD771232-ECF8-8B4B-9C5F-DCFC8E9D774F}"/>
                  </a:ext>
                </a:extLst>
              </p:cNvPr>
              <p:cNvSpPr/>
              <p:nvPr/>
            </p:nvSpPr>
            <p:spPr>
              <a:xfrm>
                <a:off x="7805787" y="4135141"/>
                <a:ext cx="68553" cy="115656"/>
              </a:xfrm>
              <a:custGeom>
                <a:avLst/>
                <a:gdLst>
                  <a:gd name="connsiteX0" fmla="*/ 67973 w 68553"/>
                  <a:gd name="connsiteY0" fmla="*/ 47076 h 115656"/>
                  <a:gd name="connsiteX1" fmla="*/ 44153 w 68553"/>
                  <a:gd name="connsiteY1" fmla="*/ 47076 h 115656"/>
                  <a:gd name="connsiteX2" fmla="*/ 44153 w 68553"/>
                  <a:gd name="connsiteY2" fmla="*/ 76717 h 115656"/>
                  <a:gd name="connsiteX3" fmla="*/ 44734 w 68553"/>
                  <a:gd name="connsiteY3" fmla="*/ 83110 h 115656"/>
                  <a:gd name="connsiteX4" fmla="*/ 46477 w 68553"/>
                  <a:gd name="connsiteY4" fmla="*/ 88340 h 115656"/>
                  <a:gd name="connsiteX5" fmla="*/ 50544 w 68553"/>
                  <a:gd name="connsiteY5" fmla="*/ 91827 h 115656"/>
                  <a:gd name="connsiteX6" fmla="*/ 57515 w 68553"/>
                  <a:gd name="connsiteY6" fmla="*/ 92990 h 115656"/>
                  <a:gd name="connsiteX7" fmla="*/ 63325 w 68553"/>
                  <a:gd name="connsiteY7" fmla="*/ 92409 h 115656"/>
                  <a:gd name="connsiteX8" fmla="*/ 68554 w 68553"/>
                  <a:gd name="connsiteY8" fmla="*/ 90084 h 115656"/>
                  <a:gd name="connsiteX9" fmla="*/ 68554 w 68553"/>
                  <a:gd name="connsiteY9" fmla="*/ 112750 h 115656"/>
                  <a:gd name="connsiteX10" fmla="*/ 59258 w 68553"/>
                  <a:gd name="connsiteY10" fmla="*/ 115075 h 115656"/>
                  <a:gd name="connsiteX11" fmla="*/ 49382 w 68553"/>
                  <a:gd name="connsiteY11" fmla="*/ 115656 h 115656"/>
                  <a:gd name="connsiteX12" fmla="*/ 36601 w 68553"/>
                  <a:gd name="connsiteY12" fmla="*/ 114494 h 115656"/>
                  <a:gd name="connsiteX13" fmla="*/ 26724 w 68553"/>
                  <a:gd name="connsiteY13" fmla="*/ 109844 h 115656"/>
                  <a:gd name="connsiteX14" fmla="*/ 19752 w 68553"/>
                  <a:gd name="connsiteY14" fmla="*/ 101708 h 115656"/>
                  <a:gd name="connsiteX15" fmla="*/ 17429 w 68553"/>
                  <a:gd name="connsiteY15" fmla="*/ 89503 h 115656"/>
                  <a:gd name="connsiteX16" fmla="*/ 17429 w 68553"/>
                  <a:gd name="connsiteY16" fmla="*/ 47657 h 115656"/>
                  <a:gd name="connsiteX17" fmla="*/ 0 w 68553"/>
                  <a:gd name="connsiteY17" fmla="*/ 47657 h 115656"/>
                  <a:gd name="connsiteX18" fmla="*/ 0 w 68553"/>
                  <a:gd name="connsiteY18" fmla="*/ 26153 h 115656"/>
                  <a:gd name="connsiteX19" fmla="*/ 17429 w 68553"/>
                  <a:gd name="connsiteY19" fmla="*/ 26153 h 115656"/>
                  <a:gd name="connsiteX20" fmla="*/ 17429 w 68553"/>
                  <a:gd name="connsiteY20" fmla="*/ 0 h 115656"/>
                  <a:gd name="connsiteX21" fmla="*/ 44734 w 68553"/>
                  <a:gd name="connsiteY21" fmla="*/ 0 h 115656"/>
                  <a:gd name="connsiteX22" fmla="*/ 44734 w 68553"/>
                  <a:gd name="connsiteY22" fmla="*/ 26153 h 115656"/>
                  <a:gd name="connsiteX23" fmla="*/ 68554 w 68553"/>
                  <a:gd name="connsiteY23" fmla="*/ 26153 h 115656"/>
                  <a:gd name="connsiteX24" fmla="*/ 68554 w 68553"/>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5656">
                    <a:moveTo>
                      <a:pt x="67973" y="47076"/>
                    </a:moveTo>
                    <a:lnTo>
                      <a:pt x="44153" y="47076"/>
                    </a:lnTo>
                    <a:lnTo>
                      <a:pt x="44153" y="76717"/>
                    </a:lnTo>
                    <a:cubicBezTo>
                      <a:pt x="44153" y="79041"/>
                      <a:pt x="44153" y="81366"/>
                      <a:pt x="44734" y="83110"/>
                    </a:cubicBezTo>
                    <a:cubicBezTo>
                      <a:pt x="45315" y="84853"/>
                      <a:pt x="45315" y="86597"/>
                      <a:pt x="46477" y="88340"/>
                    </a:cubicBezTo>
                    <a:cubicBezTo>
                      <a:pt x="47058" y="89503"/>
                      <a:pt x="48801" y="90665"/>
                      <a:pt x="50544" y="91827"/>
                    </a:cubicBezTo>
                    <a:cubicBezTo>
                      <a:pt x="52287" y="92409"/>
                      <a:pt x="54610" y="92990"/>
                      <a:pt x="57515" y="92990"/>
                    </a:cubicBezTo>
                    <a:cubicBezTo>
                      <a:pt x="59258" y="92990"/>
                      <a:pt x="61002" y="92990"/>
                      <a:pt x="63325" y="92409"/>
                    </a:cubicBezTo>
                    <a:cubicBezTo>
                      <a:pt x="65649" y="91827"/>
                      <a:pt x="67392" y="91246"/>
                      <a:pt x="68554" y="90084"/>
                    </a:cubicBezTo>
                    <a:lnTo>
                      <a:pt x="68554" y="112750"/>
                    </a:lnTo>
                    <a:cubicBezTo>
                      <a:pt x="65649" y="113912"/>
                      <a:pt x="62163" y="114494"/>
                      <a:pt x="59258" y="115075"/>
                    </a:cubicBezTo>
                    <a:cubicBezTo>
                      <a:pt x="55773" y="115656"/>
                      <a:pt x="52868" y="115656"/>
                      <a:pt x="49382" y="115656"/>
                    </a:cubicBezTo>
                    <a:cubicBezTo>
                      <a:pt x="44734" y="115656"/>
                      <a:pt x="40668" y="115075"/>
                      <a:pt x="36601" y="114494"/>
                    </a:cubicBezTo>
                    <a:cubicBezTo>
                      <a:pt x="32534" y="113331"/>
                      <a:pt x="29629" y="112169"/>
                      <a:pt x="26724" y="109844"/>
                    </a:cubicBezTo>
                    <a:cubicBezTo>
                      <a:pt x="23820" y="107519"/>
                      <a:pt x="21496" y="105195"/>
                      <a:pt x="19752" y="101708"/>
                    </a:cubicBezTo>
                    <a:cubicBezTo>
                      <a:pt x="18010" y="98221"/>
                      <a:pt x="17429" y="94152"/>
                      <a:pt x="17429" y="89503"/>
                    </a:cubicBezTo>
                    <a:lnTo>
                      <a:pt x="17429" y="47657"/>
                    </a:lnTo>
                    <a:lnTo>
                      <a:pt x="0" y="47657"/>
                    </a:lnTo>
                    <a:lnTo>
                      <a:pt x="0" y="26153"/>
                    </a:lnTo>
                    <a:lnTo>
                      <a:pt x="17429" y="26153"/>
                    </a:lnTo>
                    <a:lnTo>
                      <a:pt x="17429" y="0"/>
                    </a:lnTo>
                    <a:lnTo>
                      <a:pt x="44734" y="0"/>
                    </a:lnTo>
                    <a:lnTo>
                      <a:pt x="44734"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80B2C3C-EDBF-8540-9739-726FEC3A5FEB}"/>
                  </a:ext>
                </a:extLst>
              </p:cNvPr>
              <p:cNvSpPr/>
              <p:nvPr/>
            </p:nvSpPr>
            <p:spPr>
              <a:xfrm>
                <a:off x="6107618" y="4365291"/>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9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9 h 92408"/>
                  <a:gd name="connsiteX11" fmla="*/ 34277 w 84821"/>
                  <a:gd name="connsiteY11" fmla="*/ 35453 h 92408"/>
                  <a:gd name="connsiteX12" fmla="*/ 47639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0 w 84821"/>
                  <a:gd name="connsiteY16" fmla="*/ 21504 h 92408"/>
                  <a:gd name="connsiteX17" fmla="*/ 20334 w 84821"/>
                  <a:gd name="connsiteY17" fmla="*/ 29059 h 92408"/>
                  <a:gd name="connsiteX18" fmla="*/ 5810 w 84821"/>
                  <a:gd name="connsiteY18" fmla="*/ 13949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1726 h 92408"/>
                  <a:gd name="connsiteX29" fmla="*/ 44153 w 84821"/>
                  <a:gd name="connsiteY29" fmla="*/ 51726 h 92408"/>
                  <a:gd name="connsiteX30" fmla="*/ 35439 w 84821"/>
                  <a:gd name="connsiteY30" fmla="*/ 53469 h 92408"/>
                  <a:gd name="connsiteX31" fmla="*/ 28468 w 84821"/>
                  <a:gd name="connsiteY31" fmla="*/ 57538 h 92408"/>
                  <a:gd name="connsiteX32" fmla="*/ 25563 w 84821"/>
                  <a:gd name="connsiteY32" fmla="*/ 64512 h 92408"/>
                  <a:gd name="connsiteX33" fmla="*/ 29629 w 84821"/>
                  <a:gd name="connsiteY33" fmla="*/ 71486 h 92408"/>
                  <a:gd name="connsiteX34" fmla="*/ 38344 w 84821"/>
                  <a:gd name="connsiteY34" fmla="*/ 73811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8 h 92408"/>
                  <a:gd name="connsiteX39" fmla="*/ 58678 w 84821"/>
                  <a:gd name="connsiteY39" fmla="*/ 51726 h 92408"/>
                  <a:gd name="connsiteX40" fmla="*/ 51706 w 84821"/>
                  <a:gd name="connsiteY40" fmla="*/ 51726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8"/>
                      <a:pt x="36020" y="92409"/>
                      <a:pt x="30791" y="92409"/>
                    </a:cubicBezTo>
                    <a:cubicBezTo>
                      <a:pt x="26724" y="92409"/>
                      <a:pt x="22658" y="91828"/>
                      <a:pt x="19172" y="90665"/>
                    </a:cubicBezTo>
                    <a:cubicBezTo>
                      <a:pt x="15105" y="89503"/>
                      <a:pt x="12200" y="87759"/>
                      <a:pt x="9295" y="85434"/>
                    </a:cubicBezTo>
                    <a:cubicBezTo>
                      <a:pt x="6391" y="83110"/>
                      <a:pt x="4067" y="80204"/>
                      <a:pt x="2324" y="76717"/>
                    </a:cubicBezTo>
                    <a:cubicBezTo>
                      <a:pt x="581" y="73230"/>
                      <a:pt x="0" y="69161"/>
                      <a:pt x="0" y="65093"/>
                    </a:cubicBezTo>
                    <a:cubicBezTo>
                      <a:pt x="0" y="59862"/>
                      <a:pt x="1162" y="55794"/>
                      <a:pt x="2905" y="52307"/>
                    </a:cubicBezTo>
                    <a:cubicBezTo>
                      <a:pt x="4648" y="48820"/>
                      <a:pt x="7553" y="45914"/>
                      <a:pt x="10457" y="43589"/>
                    </a:cubicBezTo>
                    <a:cubicBezTo>
                      <a:pt x="13362" y="41264"/>
                      <a:pt x="17429" y="39521"/>
                      <a:pt x="21496" y="38359"/>
                    </a:cubicBezTo>
                    <a:cubicBezTo>
                      <a:pt x="25563" y="37196"/>
                      <a:pt x="29629" y="36034"/>
                      <a:pt x="34277" y="35453"/>
                    </a:cubicBezTo>
                    <a:cubicBezTo>
                      <a:pt x="38925" y="34871"/>
                      <a:pt x="42992" y="34290"/>
                      <a:pt x="47639" y="34290"/>
                    </a:cubicBezTo>
                    <a:cubicBezTo>
                      <a:pt x="52287" y="34290"/>
                      <a:pt x="56354" y="34290"/>
                      <a:pt x="59840" y="34290"/>
                    </a:cubicBezTo>
                    <a:cubicBezTo>
                      <a:pt x="59840" y="29641"/>
                      <a:pt x="58097" y="25572"/>
                      <a:pt x="54611" y="22666"/>
                    </a:cubicBezTo>
                    <a:cubicBezTo>
                      <a:pt x="51125" y="19760"/>
                      <a:pt x="47058" y="18598"/>
                      <a:pt x="42411" y="18598"/>
                    </a:cubicBezTo>
                    <a:cubicBezTo>
                      <a:pt x="37763" y="18598"/>
                      <a:pt x="33696" y="19760"/>
                      <a:pt x="30210" y="21504"/>
                    </a:cubicBezTo>
                    <a:cubicBezTo>
                      <a:pt x="26724" y="23247"/>
                      <a:pt x="23239" y="26153"/>
                      <a:pt x="20334" y="29059"/>
                    </a:cubicBezTo>
                    <a:lnTo>
                      <a:pt x="5810" y="13949"/>
                    </a:lnTo>
                    <a:cubicBezTo>
                      <a:pt x="11039" y="9299"/>
                      <a:pt x="16848" y="5812"/>
                      <a:pt x="23820" y="3487"/>
                    </a:cubicBezTo>
                    <a:cubicBezTo>
                      <a:pt x="30791" y="1162"/>
                      <a:pt x="37763" y="0"/>
                      <a:pt x="44735" y="0"/>
                    </a:cubicBezTo>
                    <a:cubicBezTo>
                      <a:pt x="52868" y="0"/>
                      <a:pt x="59259" y="1162"/>
                      <a:pt x="64487" y="2906"/>
                    </a:cubicBezTo>
                    <a:cubicBezTo>
                      <a:pt x="69716" y="4650"/>
                      <a:pt x="73783" y="7556"/>
                      <a:pt x="76688" y="11624"/>
                    </a:cubicBezTo>
                    <a:cubicBezTo>
                      <a:pt x="79593" y="15692"/>
                      <a:pt x="81916" y="20342"/>
                      <a:pt x="83078" y="26153"/>
                    </a:cubicBezTo>
                    <a:cubicBezTo>
                      <a:pt x="84240" y="31965"/>
                      <a:pt x="84821" y="38359"/>
                      <a:pt x="84821" y="45914"/>
                    </a:cubicBezTo>
                    <a:lnTo>
                      <a:pt x="84821" y="90665"/>
                    </a:lnTo>
                    <a:lnTo>
                      <a:pt x="59840" y="90665"/>
                    </a:lnTo>
                    <a:lnTo>
                      <a:pt x="59840" y="79623"/>
                    </a:lnTo>
                    <a:close/>
                    <a:moveTo>
                      <a:pt x="51706" y="51726"/>
                    </a:moveTo>
                    <a:cubicBezTo>
                      <a:pt x="49382" y="51726"/>
                      <a:pt x="47058" y="51726"/>
                      <a:pt x="44153" y="51726"/>
                    </a:cubicBezTo>
                    <a:cubicBezTo>
                      <a:pt x="41249" y="51726"/>
                      <a:pt x="38344" y="52307"/>
                      <a:pt x="35439" y="53469"/>
                    </a:cubicBezTo>
                    <a:cubicBezTo>
                      <a:pt x="32534" y="54051"/>
                      <a:pt x="30210" y="55794"/>
                      <a:pt x="28468" y="57538"/>
                    </a:cubicBezTo>
                    <a:cubicBezTo>
                      <a:pt x="26724" y="59281"/>
                      <a:pt x="25563" y="61606"/>
                      <a:pt x="25563" y="64512"/>
                    </a:cubicBezTo>
                    <a:cubicBezTo>
                      <a:pt x="25563" y="67999"/>
                      <a:pt x="26724" y="70324"/>
                      <a:pt x="29629" y="71486"/>
                    </a:cubicBezTo>
                    <a:cubicBezTo>
                      <a:pt x="32534" y="73230"/>
                      <a:pt x="35439" y="73811"/>
                      <a:pt x="38344" y="73811"/>
                    </a:cubicBezTo>
                    <a:cubicBezTo>
                      <a:pt x="41249" y="73811"/>
                      <a:pt x="43573" y="73230"/>
                      <a:pt x="45897" y="72648"/>
                    </a:cubicBezTo>
                    <a:cubicBezTo>
                      <a:pt x="48220" y="72067"/>
                      <a:pt x="50544" y="70905"/>
                      <a:pt x="52287" y="69742"/>
                    </a:cubicBezTo>
                    <a:cubicBezTo>
                      <a:pt x="54030" y="68580"/>
                      <a:pt x="55773" y="66836"/>
                      <a:pt x="56935" y="64512"/>
                    </a:cubicBezTo>
                    <a:cubicBezTo>
                      <a:pt x="58097" y="62187"/>
                      <a:pt x="58678" y="59862"/>
                      <a:pt x="58678" y="57538"/>
                    </a:cubicBezTo>
                    <a:lnTo>
                      <a:pt x="58678" y="51726"/>
                    </a:lnTo>
                    <a:lnTo>
                      <a:pt x="51706" y="51726"/>
                    </a:lnTo>
                    <a:close/>
                  </a:path>
                </a:pathLst>
              </a:custGeom>
              <a:solidFill>
                <a:srgbClr val="0576AE"/>
              </a:solidFill>
              <a:ln w="580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A415E3C-BF36-2B41-8A6D-A4D75B13208E}"/>
                  </a:ext>
                </a:extLst>
              </p:cNvPr>
              <p:cNvSpPr/>
              <p:nvPr/>
            </p:nvSpPr>
            <p:spPr>
              <a:xfrm>
                <a:off x="6215097"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0 w 85402"/>
                  <a:gd name="connsiteY4" fmla="*/ 9299 h 90083"/>
                  <a:gd name="connsiteX5" fmla="*/ 36020 w 85402"/>
                  <a:gd name="connsiteY5" fmla="*/ 4650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2 w 85402"/>
                  <a:gd name="connsiteY11" fmla="*/ 41264 h 90083"/>
                  <a:gd name="connsiteX12" fmla="*/ 85402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0 w 85402"/>
                  <a:gd name="connsiteY20" fmla="*/ 30222 h 90083"/>
                  <a:gd name="connsiteX21" fmla="*/ 27886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3"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C4222EC-F416-3F4E-BF93-9D6D566318EA}"/>
                  </a:ext>
                </a:extLst>
              </p:cNvPr>
              <p:cNvSpPr/>
              <p:nvPr/>
            </p:nvSpPr>
            <p:spPr>
              <a:xfrm>
                <a:off x="6322576" y="4318215"/>
                <a:ext cx="96440" cy="140065"/>
              </a:xfrm>
              <a:custGeom>
                <a:avLst/>
                <a:gdLst>
                  <a:gd name="connsiteX0" fmla="*/ 95860 w 96440"/>
                  <a:gd name="connsiteY0" fmla="*/ 137741 h 140065"/>
                  <a:gd name="connsiteX1" fmla="*/ 70878 w 96440"/>
                  <a:gd name="connsiteY1" fmla="*/ 137741 h 140065"/>
                  <a:gd name="connsiteX2" fmla="*/ 70878 w 96440"/>
                  <a:gd name="connsiteY2" fmla="*/ 126118 h 140065"/>
                  <a:gd name="connsiteX3" fmla="*/ 70297 w 96440"/>
                  <a:gd name="connsiteY3" fmla="*/ 126118 h 140065"/>
                  <a:gd name="connsiteX4" fmla="*/ 66230 w 96440"/>
                  <a:gd name="connsiteY4" fmla="*/ 130767 h 140065"/>
                  <a:gd name="connsiteX5" fmla="*/ 59840 w 96440"/>
                  <a:gd name="connsiteY5" fmla="*/ 135416 h 140065"/>
                  <a:gd name="connsiteX6" fmla="*/ 52287 w 96440"/>
                  <a:gd name="connsiteY6" fmla="*/ 138904 h 140065"/>
                  <a:gd name="connsiteX7" fmla="*/ 43573 w 96440"/>
                  <a:gd name="connsiteY7" fmla="*/ 140066 h 140065"/>
                  <a:gd name="connsiteX8" fmla="*/ 25563 w 96440"/>
                  <a:gd name="connsiteY8" fmla="*/ 136579 h 140065"/>
                  <a:gd name="connsiteX9" fmla="*/ 11619 w 96440"/>
                  <a:gd name="connsiteY9" fmla="*/ 127280 h 140065"/>
                  <a:gd name="connsiteX10" fmla="*/ 2905 w 96440"/>
                  <a:gd name="connsiteY10" fmla="*/ 112750 h 140065"/>
                  <a:gd name="connsiteX11" fmla="*/ 0 w 96440"/>
                  <a:gd name="connsiteY11" fmla="*/ 94152 h 140065"/>
                  <a:gd name="connsiteX12" fmla="*/ 2905 w 96440"/>
                  <a:gd name="connsiteY12" fmla="*/ 76717 h 140065"/>
                  <a:gd name="connsiteX13" fmla="*/ 11039 w 96440"/>
                  <a:gd name="connsiteY13" fmla="*/ 61606 h 140065"/>
                  <a:gd name="connsiteX14" fmla="*/ 23820 w 96440"/>
                  <a:gd name="connsiteY14" fmla="*/ 51144 h 140065"/>
                  <a:gd name="connsiteX15" fmla="*/ 40668 w 96440"/>
                  <a:gd name="connsiteY15" fmla="*/ 47076 h 140065"/>
                  <a:gd name="connsiteX16" fmla="*/ 56354 w 96440"/>
                  <a:gd name="connsiteY16" fmla="*/ 49982 h 140065"/>
                  <a:gd name="connsiteX17" fmla="*/ 68554 w 96440"/>
                  <a:gd name="connsiteY17" fmla="*/ 58700 h 140065"/>
                  <a:gd name="connsiteX18" fmla="*/ 69135 w 96440"/>
                  <a:gd name="connsiteY18" fmla="*/ 58700 h 140065"/>
                  <a:gd name="connsiteX19" fmla="*/ 69135 w 96440"/>
                  <a:gd name="connsiteY19" fmla="*/ 0 h 140065"/>
                  <a:gd name="connsiteX20" fmla="*/ 96440 w 96440"/>
                  <a:gd name="connsiteY20" fmla="*/ 0 h 140065"/>
                  <a:gd name="connsiteX21" fmla="*/ 96440 w 96440"/>
                  <a:gd name="connsiteY21" fmla="*/ 137741 h 140065"/>
                  <a:gd name="connsiteX22" fmla="*/ 70878 w 96440"/>
                  <a:gd name="connsiteY22" fmla="*/ 93571 h 140065"/>
                  <a:gd name="connsiteX23" fmla="*/ 65068 w 96440"/>
                  <a:gd name="connsiteY23" fmla="*/ 77298 h 140065"/>
                  <a:gd name="connsiteX24" fmla="*/ 48801 w 96440"/>
                  <a:gd name="connsiteY24" fmla="*/ 70905 h 140065"/>
                  <a:gd name="connsiteX25" fmla="*/ 32534 w 96440"/>
                  <a:gd name="connsiteY25" fmla="*/ 77298 h 140065"/>
                  <a:gd name="connsiteX26" fmla="*/ 26724 w 96440"/>
                  <a:gd name="connsiteY26" fmla="*/ 93571 h 140065"/>
                  <a:gd name="connsiteX27" fmla="*/ 32534 w 96440"/>
                  <a:gd name="connsiteY27" fmla="*/ 109844 h 140065"/>
                  <a:gd name="connsiteX28" fmla="*/ 48801 w 96440"/>
                  <a:gd name="connsiteY28" fmla="*/ 116237 h 140065"/>
                  <a:gd name="connsiteX29" fmla="*/ 65068 w 96440"/>
                  <a:gd name="connsiteY29" fmla="*/ 109844 h 140065"/>
                  <a:gd name="connsiteX30" fmla="*/ 70878 w 96440"/>
                  <a:gd name="connsiteY30" fmla="*/ 93571 h 140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5">
                    <a:moveTo>
                      <a:pt x="95860" y="137741"/>
                    </a:moveTo>
                    <a:lnTo>
                      <a:pt x="70878" y="137741"/>
                    </a:lnTo>
                    <a:lnTo>
                      <a:pt x="70878" y="126118"/>
                    </a:lnTo>
                    <a:lnTo>
                      <a:pt x="70297" y="126118"/>
                    </a:lnTo>
                    <a:cubicBezTo>
                      <a:pt x="69135" y="127861"/>
                      <a:pt x="67973" y="129023"/>
                      <a:pt x="66230" y="130767"/>
                    </a:cubicBezTo>
                    <a:cubicBezTo>
                      <a:pt x="64487" y="132510"/>
                      <a:pt x="62164" y="133673"/>
                      <a:pt x="59840" y="135416"/>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7"/>
                      <a:pt x="2905" y="76717"/>
                    </a:cubicBezTo>
                    <a:cubicBezTo>
                      <a:pt x="4648" y="70905"/>
                      <a:pt x="7553" y="66255"/>
                      <a:pt x="11039" y="61606"/>
                    </a:cubicBezTo>
                    <a:cubicBezTo>
                      <a:pt x="14524" y="57538"/>
                      <a:pt x="18591" y="54050"/>
                      <a:pt x="23820" y="51144"/>
                    </a:cubicBezTo>
                    <a:cubicBezTo>
                      <a:pt x="29048" y="48820"/>
                      <a:pt x="34277" y="47076"/>
                      <a:pt x="40668" y="47076"/>
                    </a:cubicBezTo>
                    <a:cubicBezTo>
                      <a:pt x="46477" y="47076"/>
                      <a:pt x="51706" y="48238"/>
                      <a:pt x="56354" y="49982"/>
                    </a:cubicBezTo>
                    <a:cubicBezTo>
                      <a:pt x="61002" y="51726"/>
                      <a:pt x="65068" y="54632"/>
                      <a:pt x="68554" y="58700"/>
                    </a:cubicBezTo>
                    <a:lnTo>
                      <a:pt x="69135" y="58700"/>
                    </a:lnTo>
                    <a:lnTo>
                      <a:pt x="69135" y="0"/>
                    </a:lnTo>
                    <a:lnTo>
                      <a:pt x="96440" y="0"/>
                    </a:lnTo>
                    <a:lnTo>
                      <a:pt x="96440" y="137741"/>
                    </a:lnTo>
                    <a:close/>
                    <a:moveTo>
                      <a:pt x="70878" y="93571"/>
                    </a:moveTo>
                    <a:cubicBezTo>
                      <a:pt x="70878" y="87178"/>
                      <a:pt x="69135" y="81366"/>
                      <a:pt x="65068" y="77298"/>
                    </a:cubicBezTo>
                    <a:cubicBezTo>
                      <a:pt x="61002" y="73229"/>
                      <a:pt x="55773" y="70905"/>
                      <a:pt x="48801" y="70905"/>
                    </a:cubicBezTo>
                    <a:cubicBezTo>
                      <a:pt x="41830" y="70905"/>
                      <a:pt x="36601" y="73229"/>
                      <a:pt x="32534" y="77298"/>
                    </a:cubicBezTo>
                    <a:cubicBezTo>
                      <a:pt x="28468" y="81366"/>
                      <a:pt x="26724" y="86597"/>
                      <a:pt x="26724" y="93571"/>
                    </a:cubicBezTo>
                    <a:cubicBezTo>
                      <a:pt x="26724" y="99964"/>
                      <a:pt x="28468" y="105776"/>
                      <a:pt x="32534" y="109844"/>
                    </a:cubicBezTo>
                    <a:cubicBezTo>
                      <a:pt x="36601" y="113912"/>
                      <a:pt x="41830" y="116237"/>
                      <a:pt x="48801" y="116237"/>
                    </a:cubicBezTo>
                    <a:cubicBezTo>
                      <a:pt x="55773" y="116237"/>
                      <a:pt x="61002" y="113912"/>
                      <a:pt x="65068" y="109844"/>
                    </a:cubicBezTo>
                    <a:cubicBezTo>
                      <a:pt x="68554" y="105776"/>
                      <a:pt x="70878" y="99964"/>
                      <a:pt x="70878" y="93571"/>
                    </a:cubicBezTo>
                    <a:close/>
                  </a:path>
                </a:pathLst>
              </a:custGeom>
              <a:solidFill>
                <a:srgbClr val="0576AE"/>
              </a:solidFill>
              <a:ln w="580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F8AF536D-D02D-9A46-A95F-F10B5088C377}"/>
                  </a:ext>
                </a:extLst>
              </p:cNvPr>
              <p:cNvSpPr/>
              <p:nvPr/>
            </p:nvSpPr>
            <p:spPr>
              <a:xfrm>
                <a:off x="6507324"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5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3 w 140013"/>
                  <a:gd name="connsiteY10" fmla="*/ 4068 h 91246"/>
                  <a:gd name="connsiteX11" fmla="*/ 108060 w 140013"/>
                  <a:gd name="connsiteY11" fmla="*/ 581 h 91246"/>
                  <a:gd name="connsiteX12" fmla="*/ 123165 w 140013"/>
                  <a:gd name="connsiteY12" fmla="*/ 3487 h 91246"/>
                  <a:gd name="connsiteX13" fmla="*/ 133042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8 w 140013"/>
                  <a:gd name="connsiteY17" fmla="*/ 91246 h 91246"/>
                  <a:gd name="connsiteX18" fmla="*/ 112708 w 140013"/>
                  <a:gd name="connsiteY18" fmla="*/ 40102 h 91246"/>
                  <a:gd name="connsiteX19" fmla="*/ 109803 w 140013"/>
                  <a:gd name="connsiteY19" fmla="*/ 29641 h 91246"/>
                  <a:gd name="connsiteX20" fmla="*/ 100507 w 140013"/>
                  <a:gd name="connsiteY20" fmla="*/ 24991 h 91246"/>
                  <a:gd name="connsiteX21" fmla="*/ 92374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5 w 140013"/>
                  <a:gd name="connsiteY31" fmla="*/ 24991 h 91246"/>
                  <a:gd name="connsiteX32" fmla="*/ 36020 w 140013"/>
                  <a:gd name="connsiteY32" fmla="*/ 26735 h 91246"/>
                  <a:gd name="connsiteX33" fmla="*/ 30791 w 140013"/>
                  <a:gd name="connsiteY33" fmla="*/ 31965 h 91246"/>
                  <a:gd name="connsiteX34" fmla="*/ 28468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5"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9" y="0"/>
                      <a:pt x="64488" y="1162"/>
                      <a:pt x="69135" y="4068"/>
                    </a:cubicBezTo>
                    <a:cubicBezTo>
                      <a:pt x="73783" y="6393"/>
                      <a:pt x="77269" y="10462"/>
                      <a:pt x="80173" y="16274"/>
                    </a:cubicBezTo>
                    <a:cubicBezTo>
                      <a:pt x="83078" y="10462"/>
                      <a:pt x="87145" y="6393"/>
                      <a:pt x="91793" y="4068"/>
                    </a:cubicBezTo>
                    <a:cubicBezTo>
                      <a:pt x="96441" y="1744"/>
                      <a:pt x="101669" y="581"/>
                      <a:pt x="108060" y="581"/>
                    </a:cubicBezTo>
                    <a:cubicBezTo>
                      <a:pt x="113870" y="581"/>
                      <a:pt x="119098" y="1744"/>
                      <a:pt x="123165" y="3487"/>
                    </a:cubicBezTo>
                    <a:cubicBezTo>
                      <a:pt x="127232" y="5231"/>
                      <a:pt x="130137" y="8137"/>
                      <a:pt x="133042" y="11624"/>
                    </a:cubicBezTo>
                    <a:cubicBezTo>
                      <a:pt x="135365" y="15111"/>
                      <a:pt x="137109" y="19179"/>
                      <a:pt x="138270" y="23829"/>
                    </a:cubicBezTo>
                    <a:cubicBezTo>
                      <a:pt x="139432" y="28478"/>
                      <a:pt x="140013" y="33709"/>
                      <a:pt x="140013" y="38940"/>
                    </a:cubicBezTo>
                    <a:lnTo>
                      <a:pt x="140013" y="91246"/>
                    </a:lnTo>
                    <a:lnTo>
                      <a:pt x="112708" y="91246"/>
                    </a:lnTo>
                    <a:lnTo>
                      <a:pt x="112708" y="40102"/>
                    </a:lnTo>
                    <a:cubicBezTo>
                      <a:pt x="112708" y="36034"/>
                      <a:pt x="111546" y="32547"/>
                      <a:pt x="109803" y="29641"/>
                    </a:cubicBezTo>
                    <a:cubicBezTo>
                      <a:pt x="108060" y="26735"/>
                      <a:pt x="105155" y="24991"/>
                      <a:pt x="100507" y="24991"/>
                    </a:cubicBezTo>
                    <a:cubicBezTo>
                      <a:pt x="97602" y="24991"/>
                      <a:pt x="94698" y="25572"/>
                      <a:pt x="92374"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1" y="30222"/>
                      <a:pt x="53449" y="28478"/>
                      <a:pt x="51706" y="27316"/>
                    </a:cubicBezTo>
                    <a:cubicBezTo>
                      <a:pt x="49963" y="26153"/>
                      <a:pt x="47639" y="24991"/>
                      <a:pt x="44735" y="24991"/>
                    </a:cubicBezTo>
                    <a:cubicBezTo>
                      <a:pt x="41249" y="24991"/>
                      <a:pt x="38344" y="25572"/>
                      <a:pt x="36020" y="26735"/>
                    </a:cubicBezTo>
                    <a:cubicBezTo>
                      <a:pt x="33696" y="27897"/>
                      <a:pt x="31953" y="29641"/>
                      <a:pt x="30791" y="31965"/>
                    </a:cubicBezTo>
                    <a:cubicBezTo>
                      <a:pt x="29630" y="34290"/>
                      <a:pt x="29048" y="36615"/>
                      <a:pt x="28468"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2C0756D0-51CC-3048-A03C-8824D1B5B893}"/>
                  </a:ext>
                </a:extLst>
              </p:cNvPr>
              <p:cNvSpPr/>
              <p:nvPr/>
            </p:nvSpPr>
            <p:spPr>
              <a:xfrm>
                <a:off x="6669995" y="4324027"/>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6" y="31384"/>
                    </a:cubicBezTo>
                    <a:cubicBezTo>
                      <a:pt x="11619" y="31384"/>
                      <a:pt x="7553" y="29640"/>
                      <a:pt x="4648" y="26734"/>
                    </a:cubicBezTo>
                    <a:cubicBezTo>
                      <a:pt x="1162" y="23829"/>
                      <a:pt x="0" y="20342"/>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6C85DA24-5072-DD42-8687-2F8B9A02EB8E}"/>
                  </a:ext>
                </a:extLst>
              </p:cNvPr>
              <p:cNvSpPr/>
              <p:nvPr/>
            </p:nvSpPr>
            <p:spPr>
              <a:xfrm>
                <a:off x="67257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7" y="34871"/>
                      <a:pt x="27886"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3A01ACF2-8426-8C4B-8CED-C2A3F3400D18}"/>
                  </a:ext>
                </a:extLst>
              </p:cNvPr>
              <p:cNvSpPr/>
              <p:nvPr/>
            </p:nvSpPr>
            <p:spPr>
              <a:xfrm>
                <a:off x="6833247" y="4365291"/>
                <a:ext cx="98764" cy="92989"/>
              </a:xfrm>
              <a:custGeom>
                <a:avLst/>
                <a:gdLst>
                  <a:gd name="connsiteX0" fmla="*/ 0 w 98764"/>
                  <a:gd name="connsiteY0" fmla="*/ 46495 h 92989"/>
                  <a:gd name="connsiteX1" fmla="*/ 4066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7 w 98764"/>
                  <a:gd name="connsiteY7" fmla="*/ 27316 h 92989"/>
                  <a:gd name="connsiteX8" fmla="*/ 98764 w 98764"/>
                  <a:gd name="connsiteY8" fmla="*/ 46495 h 92989"/>
                  <a:gd name="connsiteX9" fmla="*/ 94697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6 w 98764"/>
                  <a:gd name="connsiteY15" fmla="*/ 65674 h 92989"/>
                  <a:gd name="connsiteX16" fmla="*/ 0 w 98764"/>
                  <a:gd name="connsiteY16" fmla="*/ 46495 h 92989"/>
                  <a:gd name="connsiteX17" fmla="*/ 27305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6354" y="0"/>
                      <a:pt x="62744" y="1162"/>
                      <a:pt x="68554" y="3487"/>
                    </a:cubicBezTo>
                    <a:cubicBezTo>
                      <a:pt x="74363" y="5812"/>
                      <a:pt x="79592" y="8718"/>
                      <a:pt x="84240" y="12786"/>
                    </a:cubicBezTo>
                    <a:cubicBezTo>
                      <a:pt x="88888" y="16855"/>
                      <a:pt x="92374" y="21504"/>
                      <a:pt x="94697" y="27316"/>
                    </a:cubicBezTo>
                    <a:cubicBezTo>
                      <a:pt x="97021" y="33128"/>
                      <a:pt x="98764" y="39521"/>
                      <a:pt x="98764" y="46495"/>
                    </a:cubicBezTo>
                    <a:cubicBezTo>
                      <a:pt x="98764" y="53469"/>
                      <a:pt x="97602" y="59862"/>
                      <a:pt x="94697" y="65674"/>
                    </a:cubicBezTo>
                    <a:cubicBezTo>
                      <a:pt x="92374" y="71486"/>
                      <a:pt x="88888" y="76136"/>
                      <a:pt x="84240" y="80204"/>
                    </a:cubicBezTo>
                    <a:cubicBezTo>
                      <a:pt x="79592" y="84272"/>
                      <a:pt x="74363" y="87178"/>
                      <a:pt x="68554" y="89503"/>
                    </a:cubicBezTo>
                    <a:cubicBezTo>
                      <a:pt x="62744" y="91828"/>
                      <a:pt x="56354" y="92990"/>
                      <a:pt x="49382" y="92990"/>
                    </a:cubicBezTo>
                    <a:cubicBezTo>
                      <a:pt x="42411" y="92990"/>
                      <a:pt x="36020" y="91828"/>
                      <a:pt x="30210" y="89503"/>
                    </a:cubicBezTo>
                    <a:cubicBezTo>
                      <a:pt x="24400" y="87178"/>
                      <a:pt x="19172" y="84272"/>
                      <a:pt x="14524" y="80204"/>
                    </a:cubicBezTo>
                    <a:cubicBezTo>
                      <a:pt x="9876" y="76136"/>
                      <a:pt x="6391" y="71486"/>
                      <a:pt x="4066" y="65674"/>
                    </a:cubicBezTo>
                    <a:cubicBezTo>
                      <a:pt x="1162" y="59862"/>
                      <a:pt x="0" y="53469"/>
                      <a:pt x="0" y="46495"/>
                    </a:cubicBezTo>
                    <a:close/>
                    <a:moveTo>
                      <a:pt x="27305" y="46495"/>
                    </a:moveTo>
                    <a:cubicBezTo>
                      <a:pt x="27305"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5" y="39521"/>
                      <a:pt x="27305" y="46495"/>
                    </a:cubicBezTo>
                    <a:close/>
                  </a:path>
                </a:pathLst>
              </a:custGeom>
              <a:solidFill>
                <a:srgbClr val="0576AE"/>
              </a:solidFill>
              <a:ln w="580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86B93343-CE53-5F40-BFDE-BCC5933B4775}"/>
                  </a:ext>
                </a:extLst>
              </p:cNvPr>
              <p:cNvSpPr/>
              <p:nvPr/>
            </p:nvSpPr>
            <p:spPr>
              <a:xfrm>
                <a:off x="6953507" y="4365291"/>
                <a:ext cx="62163" cy="90083"/>
              </a:xfrm>
              <a:custGeom>
                <a:avLst/>
                <a:gdLst>
                  <a:gd name="connsiteX0" fmla="*/ 0 w 62163"/>
                  <a:gd name="connsiteY0" fmla="*/ 2325 h 90083"/>
                  <a:gd name="connsiteX1" fmla="*/ 27306 w 62163"/>
                  <a:gd name="connsiteY1" fmla="*/ 2325 h 90083"/>
                  <a:gd name="connsiteX2" fmla="*/ 27306 w 62163"/>
                  <a:gd name="connsiteY2" fmla="*/ 16274 h 90083"/>
                  <a:gd name="connsiteX3" fmla="*/ 27887 w 62163"/>
                  <a:gd name="connsiteY3" fmla="*/ 16274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5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4"/>
                    </a:lnTo>
                    <a:lnTo>
                      <a:pt x="27887" y="16274"/>
                    </a:lnTo>
                    <a:cubicBezTo>
                      <a:pt x="30792" y="11043"/>
                      <a:pt x="34277" y="6974"/>
                      <a:pt x="38344" y="4068"/>
                    </a:cubicBezTo>
                    <a:cubicBezTo>
                      <a:pt x="42411" y="1162"/>
                      <a:pt x="47640"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5" y="23829"/>
                    </a:cubicBezTo>
                    <a:cubicBezTo>
                      <a:pt x="45316" y="23829"/>
                      <a:pt x="41249" y="24410"/>
                      <a:pt x="38344" y="26153"/>
                    </a:cubicBezTo>
                    <a:cubicBezTo>
                      <a:pt x="35439" y="27897"/>
                      <a:pt x="33116" y="29641"/>
                      <a:pt x="31372" y="31965"/>
                    </a:cubicBezTo>
                    <a:cubicBezTo>
                      <a:pt x="29629" y="34290"/>
                      <a:pt x="28468" y="37777"/>
                      <a:pt x="28468" y="41264"/>
                    </a:cubicBezTo>
                    <a:cubicBezTo>
                      <a:pt x="27887" y="44751"/>
                      <a:pt x="27887" y="48820"/>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F587FB16-D0BA-2B4E-9B6C-4A54BE4C4DC9}"/>
                  </a:ext>
                </a:extLst>
              </p:cNvPr>
              <p:cNvSpPr/>
              <p:nvPr/>
            </p:nvSpPr>
            <p:spPr>
              <a:xfrm>
                <a:off x="7032518" y="4324027"/>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30 w 31372"/>
                  <a:gd name="connsiteY10" fmla="*/ 43589 h 131929"/>
                  <a:gd name="connsiteX11" fmla="*/ 29630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7" y="31384"/>
                    </a:cubicBezTo>
                    <a:cubicBezTo>
                      <a:pt x="11619" y="31384"/>
                      <a:pt x="7553" y="29640"/>
                      <a:pt x="4648" y="26734"/>
                    </a:cubicBezTo>
                    <a:cubicBezTo>
                      <a:pt x="1743" y="23829"/>
                      <a:pt x="0" y="20342"/>
                      <a:pt x="0" y="15692"/>
                    </a:cubicBezTo>
                    <a:close/>
                    <a:moveTo>
                      <a:pt x="2324" y="43589"/>
                    </a:moveTo>
                    <a:lnTo>
                      <a:pt x="29630" y="43589"/>
                    </a:lnTo>
                    <a:lnTo>
                      <a:pt x="29630"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D5308300-8479-4C4B-91D4-B164E2ABA817}"/>
                  </a:ext>
                </a:extLst>
              </p:cNvPr>
              <p:cNvSpPr/>
              <p:nvPr/>
            </p:nvSpPr>
            <p:spPr>
              <a:xfrm>
                <a:off x="7080158" y="4341462"/>
                <a:ext cx="68553" cy="116237"/>
              </a:xfrm>
              <a:custGeom>
                <a:avLst/>
                <a:gdLst>
                  <a:gd name="connsiteX0" fmla="*/ 67973 w 68553"/>
                  <a:gd name="connsiteY0" fmla="*/ 47657 h 116237"/>
                  <a:gd name="connsiteX1" fmla="*/ 44153 w 68553"/>
                  <a:gd name="connsiteY1" fmla="*/ 47657 h 116237"/>
                  <a:gd name="connsiteX2" fmla="*/ 44153 w 68553"/>
                  <a:gd name="connsiteY2" fmla="*/ 77298 h 116237"/>
                  <a:gd name="connsiteX3" fmla="*/ 44734 w 68553"/>
                  <a:gd name="connsiteY3" fmla="*/ 83691 h 116237"/>
                  <a:gd name="connsiteX4" fmla="*/ 46477 w 68553"/>
                  <a:gd name="connsiteY4" fmla="*/ 88921 h 116237"/>
                  <a:gd name="connsiteX5" fmla="*/ 50544 w 68553"/>
                  <a:gd name="connsiteY5" fmla="*/ 92409 h 116237"/>
                  <a:gd name="connsiteX6" fmla="*/ 57516 w 68553"/>
                  <a:gd name="connsiteY6" fmla="*/ 93571 h 116237"/>
                  <a:gd name="connsiteX7" fmla="*/ 63326 w 68553"/>
                  <a:gd name="connsiteY7" fmla="*/ 92990 h 116237"/>
                  <a:gd name="connsiteX8" fmla="*/ 68554 w 68553"/>
                  <a:gd name="connsiteY8" fmla="*/ 90665 h 116237"/>
                  <a:gd name="connsiteX9" fmla="*/ 68554 w 68553"/>
                  <a:gd name="connsiteY9" fmla="*/ 113331 h 116237"/>
                  <a:gd name="connsiteX10" fmla="*/ 59258 w 68553"/>
                  <a:gd name="connsiteY10" fmla="*/ 115656 h 116237"/>
                  <a:gd name="connsiteX11" fmla="*/ 49382 w 68553"/>
                  <a:gd name="connsiteY11" fmla="*/ 116237 h 116237"/>
                  <a:gd name="connsiteX12" fmla="*/ 36601 w 68553"/>
                  <a:gd name="connsiteY12" fmla="*/ 115075 h 116237"/>
                  <a:gd name="connsiteX13" fmla="*/ 26724 w 68553"/>
                  <a:gd name="connsiteY13" fmla="*/ 110425 h 116237"/>
                  <a:gd name="connsiteX14" fmla="*/ 19753 w 68553"/>
                  <a:gd name="connsiteY14" fmla="*/ 102289 h 116237"/>
                  <a:gd name="connsiteX15" fmla="*/ 17429 w 68553"/>
                  <a:gd name="connsiteY15" fmla="*/ 90084 h 116237"/>
                  <a:gd name="connsiteX16" fmla="*/ 17429 w 68553"/>
                  <a:gd name="connsiteY16" fmla="*/ 48238 h 116237"/>
                  <a:gd name="connsiteX17" fmla="*/ 0 w 68553"/>
                  <a:gd name="connsiteY17" fmla="*/ 48238 h 116237"/>
                  <a:gd name="connsiteX18" fmla="*/ 0 w 68553"/>
                  <a:gd name="connsiteY18" fmla="*/ 26734 h 116237"/>
                  <a:gd name="connsiteX19" fmla="*/ 17429 w 68553"/>
                  <a:gd name="connsiteY19" fmla="*/ 26734 h 116237"/>
                  <a:gd name="connsiteX20" fmla="*/ 17429 w 68553"/>
                  <a:gd name="connsiteY20" fmla="*/ 0 h 116237"/>
                  <a:gd name="connsiteX21" fmla="*/ 44734 w 68553"/>
                  <a:gd name="connsiteY21" fmla="*/ 0 h 116237"/>
                  <a:gd name="connsiteX22" fmla="*/ 44734 w 68553"/>
                  <a:gd name="connsiteY22" fmla="*/ 26153 h 116237"/>
                  <a:gd name="connsiteX23" fmla="*/ 68554 w 68553"/>
                  <a:gd name="connsiteY23" fmla="*/ 26153 h 116237"/>
                  <a:gd name="connsiteX24" fmla="*/ 68554 w 68553"/>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6237">
                    <a:moveTo>
                      <a:pt x="67973" y="47657"/>
                    </a:moveTo>
                    <a:lnTo>
                      <a:pt x="44153" y="47657"/>
                    </a:lnTo>
                    <a:lnTo>
                      <a:pt x="44153" y="77298"/>
                    </a:lnTo>
                    <a:cubicBezTo>
                      <a:pt x="44153" y="79623"/>
                      <a:pt x="44153" y="81947"/>
                      <a:pt x="44734" y="83691"/>
                    </a:cubicBezTo>
                    <a:cubicBezTo>
                      <a:pt x="45315" y="85434"/>
                      <a:pt x="45315" y="87178"/>
                      <a:pt x="46477" y="88921"/>
                    </a:cubicBezTo>
                    <a:cubicBezTo>
                      <a:pt x="47058" y="90084"/>
                      <a:pt x="48801" y="91246"/>
                      <a:pt x="50544" y="92409"/>
                    </a:cubicBezTo>
                    <a:cubicBezTo>
                      <a:pt x="52287" y="92990"/>
                      <a:pt x="54611" y="93571"/>
                      <a:pt x="57516" y="93571"/>
                    </a:cubicBezTo>
                    <a:cubicBezTo>
                      <a:pt x="59258" y="93571"/>
                      <a:pt x="61002" y="93571"/>
                      <a:pt x="63326" y="92990"/>
                    </a:cubicBezTo>
                    <a:cubicBezTo>
                      <a:pt x="65649" y="92409"/>
                      <a:pt x="67392" y="91827"/>
                      <a:pt x="68554" y="90665"/>
                    </a:cubicBezTo>
                    <a:lnTo>
                      <a:pt x="68554" y="113331"/>
                    </a:lnTo>
                    <a:cubicBezTo>
                      <a:pt x="65649" y="114494"/>
                      <a:pt x="62163" y="115075"/>
                      <a:pt x="59258" y="115656"/>
                    </a:cubicBezTo>
                    <a:cubicBezTo>
                      <a:pt x="55773" y="116237"/>
                      <a:pt x="52868" y="116237"/>
                      <a:pt x="49382" y="116237"/>
                    </a:cubicBezTo>
                    <a:cubicBezTo>
                      <a:pt x="44734" y="116237"/>
                      <a:pt x="40668" y="115656"/>
                      <a:pt x="36601" y="115075"/>
                    </a:cubicBezTo>
                    <a:cubicBezTo>
                      <a:pt x="32534" y="113912"/>
                      <a:pt x="29629" y="112750"/>
                      <a:pt x="26724" y="110425"/>
                    </a:cubicBezTo>
                    <a:cubicBezTo>
                      <a:pt x="23820" y="108101"/>
                      <a:pt x="21496" y="105776"/>
                      <a:pt x="19753" y="102289"/>
                    </a:cubicBezTo>
                    <a:cubicBezTo>
                      <a:pt x="18010" y="98802"/>
                      <a:pt x="17429" y="94733"/>
                      <a:pt x="17429" y="90084"/>
                    </a:cubicBezTo>
                    <a:lnTo>
                      <a:pt x="17429" y="48238"/>
                    </a:lnTo>
                    <a:lnTo>
                      <a:pt x="0" y="48238"/>
                    </a:lnTo>
                    <a:lnTo>
                      <a:pt x="0" y="26734"/>
                    </a:lnTo>
                    <a:lnTo>
                      <a:pt x="17429" y="26734"/>
                    </a:lnTo>
                    <a:lnTo>
                      <a:pt x="17429" y="0"/>
                    </a:lnTo>
                    <a:lnTo>
                      <a:pt x="44734" y="0"/>
                    </a:lnTo>
                    <a:lnTo>
                      <a:pt x="44734"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A5D1CC6D-830E-6B46-AA82-2B7AABCBC3B4}"/>
                  </a:ext>
                </a:extLst>
              </p:cNvPr>
              <p:cNvSpPr/>
              <p:nvPr/>
            </p:nvSpPr>
            <p:spPr>
              <a:xfrm>
                <a:off x="7159750" y="4367616"/>
                <a:ext cx="99926" cy="131929"/>
              </a:xfrm>
              <a:custGeom>
                <a:avLst/>
                <a:gdLst>
                  <a:gd name="connsiteX0" fmla="*/ 59840 w 99926"/>
                  <a:gd name="connsiteY0" fmla="*/ 102289 h 131929"/>
                  <a:gd name="connsiteX1" fmla="*/ 54611 w 99926"/>
                  <a:gd name="connsiteY1" fmla="*/ 115075 h 131929"/>
                  <a:gd name="connsiteX2" fmla="*/ 48221 w 99926"/>
                  <a:gd name="connsiteY2" fmla="*/ 124374 h 131929"/>
                  <a:gd name="connsiteX3" fmla="*/ 38344 w 99926"/>
                  <a:gd name="connsiteY3" fmla="*/ 130186 h 131929"/>
                  <a:gd name="connsiteX4" fmla="*/ 22658 w 99926"/>
                  <a:gd name="connsiteY4" fmla="*/ 131929 h 131929"/>
                  <a:gd name="connsiteX5" fmla="*/ 2324 w 99926"/>
                  <a:gd name="connsiteY5" fmla="*/ 128442 h 131929"/>
                  <a:gd name="connsiteX6" fmla="*/ 5810 w 99926"/>
                  <a:gd name="connsiteY6" fmla="*/ 106357 h 131929"/>
                  <a:gd name="connsiteX7" fmla="*/ 18591 w 99926"/>
                  <a:gd name="connsiteY7" fmla="*/ 109263 h 131929"/>
                  <a:gd name="connsiteX8" fmla="*/ 26144 w 99926"/>
                  <a:gd name="connsiteY8" fmla="*/ 108101 h 131929"/>
                  <a:gd name="connsiteX9" fmla="*/ 30792 w 99926"/>
                  <a:gd name="connsiteY9" fmla="*/ 105195 h 131929"/>
                  <a:gd name="connsiteX10" fmla="*/ 33696 w 99926"/>
                  <a:gd name="connsiteY10" fmla="*/ 100545 h 131929"/>
                  <a:gd name="connsiteX11" fmla="*/ 36601 w 99926"/>
                  <a:gd name="connsiteY11" fmla="*/ 94152 h 131929"/>
                  <a:gd name="connsiteX12" fmla="*/ 38344 w 99926"/>
                  <a:gd name="connsiteY12" fmla="*/ 88921 h 131929"/>
                  <a:gd name="connsiteX13" fmla="*/ 0 w 99926"/>
                  <a:gd name="connsiteY13" fmla="*/ 0 h 131929"/>
                  <a:gd name="connsiteX14" fmla="*/ 29629 w 99926"/>
                  <a:gd name="connsiteY14" fmla="*/ 0 h 131929"/>
                  <a:gd name="connsiteX15" fmla="*/ 52287 w 99926"/>
                  <a:gd name="connsiteY15" fmla="*/ 58119 h 131929"/>
                  <a:gd name="connsiteX16" fmla="*/ 52868 w 99926"/>
                  <a:gd name="connsiteY16" fmla="*/ 58119 h 131929"/>
                  <a:gd name="connsiteX17" fmla="*/ 72040 w 99926"/>
                  <a:gd name="connsiteY17" fmla="*/ 0 h 131929"/>
                  <a:gd name="connsiteX18" fmla="*/ 99927 w 99926"/>
                  <a:gd name="connsiteY18" fmla="*/ 0 h 131929"/>
                  <a:gd name="connsiteX19" fmla="*/ 59840 w 99926"/>
                  <a:gd name="connsiteY19" fmla="*/ 1022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926" h="131929">
                    <a:moveTo>
                      <a:pt x="59840" y="102289"/>
                    </a:moveTo>
                    <a:cubicBezTo>
                      <a:pt x="58097" y="106938"/>
                      <a:pt x="56354" y="111006"/>
                      <a:pt x="54611" y="115075"/>
                    </a:cubicBezTo>
                    <a:cubicBezTo>
                      <a:pt x="52868" y="118562"/>
                      <a:pt x="50545" y="122049"/>
                      <a:pt x="48221" y="124374"/>
                    </a:cubicBezTo>
                    <a:cubicBezTo>
                      <a:pt x="45897" y="126699"/>
                      <a:pt x="42411" y="128442"/>
                      <a:pt x="38344" y="130186"/>
                    </a:cubicBezTo>
                    <a:cubicBezTo>
                      <a:pt x="34277" y="131348"/>
                      <a:pt x="29048" y="131929"/>
                      <a:pt x="22658" y="131929"/>
                    </a:cubicBezTo>
                    <a:cubicBezTo>
                      <a:pt x="15687" y="131929"/>
                      <a:pt x="8715" y="130767"/>
                      <a:pt x="2324" y="128442"/>
                    </a:cubicBezTo>
                    <a:lnTo>
                      <a:pt x="5810" y="106357"/>
                    </a:lnTo>
                    <a:cubicBezTo>
                      <a:pt x="9877" y="108101"/>
                      <a:pt x="13943" y="109263"/>
                      <a:pt x="18591" y="109263"/>
                    </a:cubicBezTo>
                    <a:cubicBezTo>
                      <a:pt x="21496" y="109263"/>
                      <a:pt x="23820" y="108682"/>
                      <a:pt x="26144" y="108101"/>
                    </a:cubicBezTo>
                    <a:cubicBezTo>
                      <a:pt x="27887" y="107519"/>
                      <a:pt x="29629" y="106357"/>
                      <a:pt x="30792" y="105195"/>
                    </a:cubicBezTo>
                    <a:cubicBezTo>
                      <a:pt x="31953" y="104033"/>
                      <a:pt x="33116" y="102289"/>
                      <a:pt x="33696" y="100545"/>
                    </a:cubicBezTo>
                    <a:cubicBezTo>
                      <a:pt x="34277" y="98802"/>
                      <a:pt x="35439" y="96477"/>
                      <a:pt x="36601" y="94152"/>
                    </a:cubicBezTo>
                    <a:lnTo>
                      <a:pt x="38344" y="88921"/>
                    </a:lnTo>
                    <a:lnTo>
                      <a:pt x="0" y="0"/>
                    </a:lnTo>
                    <a:lnTo>
                      <a:pt x="29629" y="0"/>
                    </a:lnTo>
                    <a:lnTo>
                      <a:pt x="52287" y="58119"/>
                    </a:lnTo>
                    <a:lnTo>
                      <a:pt x="52868" y="58119"/>
                    </a:lnTo>
                    <a:lnTo>
                      <a:pt x="72040" y="0"/>
                    </a:lnTo>
                    <a:lnTo>
                      <a:pt x="99927" y="0"/>
                    </a:lnTo>
                    <a:lnTo>
                      <a:pt x="59840" y="102289"/>
                    </a:lnTo>
                    <a:close/>
                  </a:path>
                </a:pathLst>
              </a:custGeom>
              <a:solidFill>
                <a:srgbClr val="0576AE"/>
              </a:solidFill>
              <a:ln w="5806"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A9E6AAF0-04DD-3945-B925-A0E5DFE0C85C}"/>
                  </a:ext>
                </a:extLst>
              </p:cNvPr>
              <p:cNvSpPr/>
              <p:nvPr/>
            </p:nvSpPr>
            <p:spPr>
              <a:xfrm>
                <a:off x="7333460"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7196 h 92989"/>
                  <a:gd name="connsiteX23" fmla="*/ 58678 w 90630"/>
                  <a:gd name="connsiteY23" fmla="*/ 25572 h 92989"/>
                  <a:gd name="connsiteX24" fmla="*/ 46477 w 90630"/>
                  <a:gd name="connsiteY24" fmla="*/ 20923 h 92989"/>
                  <a:gd name="connsiteX25" fmla="*/ 38344 w 90630"/>
                  <a:gd name="connsiteY25" fmla="*/ 22085 h 92989"/>
                  <a:gd name="connsiteX26" fmla="*/ 32534 w 90630"/>
                  <a:gd name="connsiteY26" fmla="*/ 25572 h 92989"/>
                  <a:gd name="connsiteX27" fmla="*/ 28468 w 90630"/>
                  <a:gd name="connsiteY27" fmla="*/ 30803 h 92989"/>
                  <a:gd name="connsiteX28" fmla="*/ 26724 w 90630"/>
                  <a:gd name="connsiteY28" fmla="*/ 37196 h 92989"/>
                  <a:gd name="connsiteX29" fmla="*/ 6332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5"/>
                      <a:pt x="85983" y="21504"/>
                      <a:pt x="87726" y="27316"/>
                    </a:cubicBezTo>
                    <a:cubicBezTo>
                      <a:pt x="89469" y="33128"/>
                      <a:pt x="90631" y="39521"/>
                      <a:pt x="90631" y="46495"/>
                    </a:cubicBezTo>
                    <a:lnTo>
                      <a:pt x="90631" y="55213"/>
                    </a:lnTo>
                    <a:lnTo>
                      <a:pt x="27305" y="55213"/>
                    </a:lnTo>
                    <a:cubicBezTo>
                      <a:pt x="28468" y="60444"/>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7196"/>
                    </a:moveTo>
                    <a:cubicBezTo>
                      <a:pt x="63326" y="32546"/>
                      <a:pt x="62163" y="28478"/>
                      <a:pt x="58678" y="25572"/>
                    </a:cubicBezTo>
                    <a:cubicBezTo>
                      <a:pt x="55773" y="22085"/>
                      <a:pt x="51706" y="20923"/>
                      <a:pt x="46477" y="20923"/>
                    </a:cubicBezTo>
                    <a:cubicBezTo>
                      <a:pt x="43573" y="20923"/>
                      <a:pt x="40668" y="21504"/>
                      <a:pt x="38344" y="22085"/>
                    </a:cubicBezTo>
                    <a:cubicBezTo>
                      <a:pt x="36020" y="23247"/>
                      <a:pt x="34277" y="24410"/>
                      <a:pt x="32534" y="25572"/>
                    </a:cubicBezTo>
                    <a:cubicBezTo>
                      <a:pt x="30792" y="27316"/>
                      <a:pt x="29629" y="29059"/>
                      <a:pt x="28468" y="30803"/>
                    </a:cubicBezTo>
                    <a:cubicBezTo>
                      <a:pt x="27305" y="32546"/>
                      <a:pt x="27305" y="34871"/>
                      <a:pt x="26724" y="37196"/>
                    </a:cubicBezTo>
                    <a:lnTo>
                      <a:pt x="63326" y="37196"/>
                    </a:lnTo>
                    <a:close/>
                  </a:path>
                </a:pathLst>
              </a:custGeom>
              <a:solidFill>
                <a:srgbClr val="0576AE"/>
              </a:solidFill>
              <a:ln w="5806"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920B61A5-FD92-1D44-8E06-D05F741CC676}"/>
                  </a:ext>
                </a:extLst>
              </p:cNvPr>
              <p:cNvSpPr/>
              <p:nvPr/>
            </p:nvSpPr>
            <p:spPr>
              <a:xfrm>
                <a:off x="7439196" y="4341462"/>
                <a:ext cx="68554" cy="116237"/>
              </a:xfrm>
              <a:custGeom>
                <a:avLst/>
                <a:gdLst>
                  <a:gd name="connsiteX0" fmla="*/ 67974 w 68554"/>
                  <a:gd name="connsiteY0" fmla="*/ 47657 h 116237"/>
                  <a:gd name="connsiteX1" fmla="*/ 44154 w 68554"/>
                  <a:gd name="connsiteY1" fmla="*/ 47657 h 116237"/>
                  <a:gd name="connsiteX2" fmla="*/ 44154 w 68554"/>
                  <a:gd name="connsiteY2" fmla="*/ 77298 h 116237"/>
                  <a:gd name="connsiteX3" fmla="*/ 44735 w 68554"/>
                  <a:gd name="connsiteY3" fmla="*/ 83691 h 116237"/>
                  <a:gd name="connsiteX4" fmla="*/ 46477 w 68554"/>
                  <a:gd name="connsiteY4" fmla="*/ 88921 h 116237"/>
                  <a:gd name="connsiteX5" fmla="*/ 50545 w 68554"/>
                  <a:gd name="connsiteY5" fmla="*/ 92409 h 116237"/>
                  <a:gd name="connsiteX6" fmla="*/ 57516 w 68554"/>
                  <a:gd name="connsiteY6" fmla="*/ 93571 h 116237"/>
                  <a:gd name="connsiteX7" fmla="*/ 63326 w 68554"/>
                  <a:gd name="connsiteY7" fmla="*/ 92990 h 116237"/>
                  <a:gd name="connsiteX8" fmla="*/ 68554 w 68554"/>
                  <a:gd name="connsiteY8" fmla="*/ 90665 h 116237"/>
                  <a:gd name="connsiteX9" fmla="*/ 68554 w 68554"/>
                  <a:gd name="connsiteY9" fmla="*/ 113331 h 116237"/>
                  <a:gd name="connsiteX10" fmla="*/ 59259 w 68554"/>
                  <a:gd name="connsiteY10" fmla="*/ 115656 h 116237"/>
                  <a:gd name="connsiteX11" fmla="*/ 49382 w 68554"/>
                  <a:gd name="connsiteY11" fmla="*/ 116237 h 116237"/>
                  <a:gd name="connsiteX12" fmla="*/ 36601 w 68554"/>
                  <a:gd name="connsiteY12" fmla="*/ 115075 h 116237"/>
                  <a:gd name="connsiteX13" fmla="*/ 26725 w 68554"/>
                  <a:gd name="connsiteY13" fmla="*/ 110425 h 116237"/>
                  <a:gd name="connsiteX14" fmla="*/ 19753 w 68554"/>
                  <a:gd name="connsiteY14" fmla="*/ 102289 h 116237"/>
                  <a:gd name="connsiteX15" fmla="*/ 17429 w 68554"/>
                  <a:gd name="connsiteY15" fmla="*/ 90084 h 116237"/>
                  <a:gd name="connsiteX16" fmla="*/ 17429 w 68554"/>
                  <a:gd name="connsiteY16" fmla="*/ 48238 h 116237"/>
                  <a:gd name="connsiteX17" fmla="*/ 0 w 68554"/>
                  <a:gd name="connsiteY17" fmla="*/ 48238 h 116237"/>
                  <a:gd name="connsiteX18" fmla="*/ 0 w 68554"/>
                  <a:gd name="connsiteY18" fmla="*/ 26734 h 116237"/>
                  <a:gd name="connsiteX19" fmla="*/ 17429 w 68554"/>
                  <a:gd name="connsiteY19" fmla="*/ 26734 h 116237"/>
                  <a:gd name="connsiteX20" fmla="*/ 17429 w 68554"/>
                  <a:gd name="connsiteY20" fmla="*/ 0 h 116237"/>
                  <a:gd name="connsiteX21" fmla="*/ 44735 w 68554"/>
                  <a:gd name="connsiteY21" fmla="*/ 0 h 116237"/>
                  <a:gd name="connsiteX22" fmla="*/ 44735 w 68554"/>
                  <a:gd name="connsiteY22" fmla="*/ 26153 h 116237"/>
                  <a:gd name="connsiteX23" fmla="*/ 68554 w 68554"/>
                  <a:gd name="connsiteY23" fmla="*/ 26153 h 116237"/>
                  <a:gd name="connsiteX24" fmla="*/ 68554 w 68554"/>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6237">
                    <a:moveTo>
                      <a:pt x="67974" y="47657"/>
                    </a:moveTo>
                    <a:lnTo>
                      <a:pt x="44154" y="47657"/>
                    </a:lnTo>
                    <a:lnTo>
                      <a:pt x="44154" y="77298"/>
                    </a:lnTo>
                    <a:cubicBezTo>
                      <a:pt x="44154" y="79623"/>
                      <a:pt x="44154" y="81947"/>
                      <a:pt x="44735" y="83691"/>
                    </a:cubicBezTo>
                    <a:cubicBezTo>
                      <a:pt x="45316" y="85434"/>
                      <a:pt x="45316" y="87178"/>
                      <a:pt x="46477" y="88921"/>
                    </a:cubicBezTo>
                    <a:cubicBezTo>
                      <a:pt x="47059" y="90084"/>
                      <a:pt x="48801" y="91246"/>
                      <a:pt x="50545" y="92409"/>
                    </a:cubicBezTo>
                    <a:cubicBezTo>
                      <a:pt x="52287" y="92990"/>
                      <a:pt x="54611" y="93571"/>
                      <a:pt x="57516" y="93571"/>
                    </a:cubicBezTo>
                    <a:cubicBezTo>
                      <a:pt x="59259" y="93571"/>
                      <a:pt x="61002" y="93571"/>
                      <a:pt x="63326" y="92990"/>
                    </a:cubicBezTo>
                    <a:cubicBezTo>
                      <a:pt x="65650" y="92409"/>
                      <a:pt x="67393" y="91827"/>
                      <a:pt x="68554" y="90665"/>
                    </a:cubicBezTo>
                    <a:lnTo>
                      <a:pt x="68554" y="113331"/>
                    </a:lnTo>
                    <a:cubicBezTo>
                      <a:pt x="65650" y="114494"/>
                      <a:pt x="62164" y="115075"/>
                      <a:pt x="59259" y="115656"/>
                    </a:cubicBezTo>
                    <a:cubicBezTo>
                      <a:pt x="55773" y="116237"/>
                      <a:pt x="52869" y="116237"/>
                      <a:pt x="49382" y="116237"/>
                    </a:cubicBezTo>
                    <a:cubicBezTo>
                      <a:pt x="44735" y="116237"/>
                      <a:pt x="40668" y="115656"/>
                      <a:pt x="36601" y="115075"/>
                    </a:cubicBezTo>
                    <a:cubicBezTo>
                      <a:pt x="32535" y="113912"/>
                      <a:pt x="29630" y="112750"/>
                      <a:pt x="26725" y="110425"/>
                    </a:cubicBezTo>
                    <a:cubicBezTo>
                      <a:pt x="23820" y="108101"/>
                      <a:pt x="21496" y="105776"/>
                      <a:pt x="19753" y="102289"/>
                    </a:cubicBezTo>
                    <a:cubicBezTo>
                      <a:pt x="18011" y="98802"/>
                      <a:pt x="17429" y="94733"/>
                      <a:pt x="17429" y="90084"/>
                    </a:cubicBezTo>
                    <a:lnTo>
                      <a:pt x="17429" y="48238"/>
                    </a:lnTo>
                    <a:lnTo>
                      <a:pt x="0" y="48238"/>
                    </a:lnTo>
                    <a:lnTo>
                      <a:pt x="0" y="26734"/>
                    </a:lnTo>
                    <a:lnTo>
                      <a:pt x="17429" y="26734"/>
                    </a:lnTo>
                    <a:lnTo>
                      <a:pt x="17429" y="0"/>
                    </a:lnTo>
                    <a:lnTo>
                      <a:pt x="44735" y="0"/>
                    </a:lnTo>
                    <a:lnTo>
                      <a:pt x="44735"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F6F5BBE1-C7C8-E847-8C6A-2706C5070C51}"/>
                  </a:ext>
                </a:extLst>
              </p:cNvPr>
              <p:cNvSpPr/>
              <p:nvPr/>
            </p:nvSpPr>
            <p:spPr>
              <a:xfrm>
                <a:off x="7526922" y="4317634"/>
                <a:ext cx="85401" cy="137740"/>
              </a:xfrm>
              <a:custGeom>
                <a:avLst/>
                <a:gdLst>
                  <a:gd name="connsiteX0" fmla="*/ 27886 w 85401"/>
                  <a:gd name="connsiteY0" fmla="*/ 1162 h 137740"/>
                  <a:gd name="connsiteX1" fmla="*/ 27886 w 85401"/>
                  <a:gd name="connsiteY1" fmla="*/ 62187 h 137740"/>
                  <a:gd name="connsiteX2" fmla="*/ 28467 w 85401"/>
                  <a:gd name="connsiteY2" fmla="*/ 62187 h 137740"/>
                  <a:gd name="connsiteX3" fmla="*/ 31372 w 85401"/>
                  <a:gd name="connsiteY3" fmla="*/ 56956 h 137740"/>
                  <a:gd name="connsiteX4" fmla="*/ 36601 w 85401"/>
                  <a:gd name="connsiteY4" fmla="*/ 52307 h 137740"/>
                  <a:gd name="connsiteX5" fmla="*/ 43573 w 85401"/>
                  <a:gd name="connsiteY5" fmla="*/ 48819 h 137740"/>
                  <a:gd name="connsiteX6" fmla="*/ 52868 w 85401"/>
                  <a:gd name="connsiteY6" fmla="*/ 47657 h 137740"/>
                  <a:gd name="connsiteX7" fmla="*/ 69716 w 85401"/>
                  <a:gd name="connsiteY7" fmla="*/ 50563 h 137740"/>
                  <a:gd name="connsiteX8" fmla="*/ 79592 w 85401"/>
                  <a:gd name="connsiteY8" fmla="*/ 59281 h 137740"/>
                  <a:gd name="connsiteX9" fmla="*/ 84240 w 85401"/>
                  <a:gd name="connsiteY9" fmla="*/ 72648 h 137740"/>
                  <a:gd name="connsiteX10" fmla="*/ 85402 w 85401"/>
                  <a:gd name="connsiteY10" fmla="*/ 88921 h 137740"/>
                  <a:gd name="connsiteX11" fmla="*/ 85402 w 85401"/>
                  <a:gd name="connsiteY11" fmla="*/ 137741 h 137740"/>
                  <a:gd name="connsiteX12" fmla="*/ 58097 w 85401"/>
                  <a:gd name="connsiteY12" fmla="*/ 137741 h 137740"/>
                  <a:gd name="connsiteX13" fmla="*/ 58097 w 85401"/>
                  <a:gd name="connsiteY13" fmla="*/ 94733 h 137740"/>
                  <a:gd name="connsiteX14" fmla="*/ 58097 w 85401"/>
                  <a:gd name="connsiteY14" fmla="*/ 86597 h 137740"/>
                  <a:gd name="connsiteX15" fmla="*/ 56354 w 85401"/>
                  <a:gd name="connsiteY15" fmla="*/ 79041 h 137740"/>
                  <a:gd name="connsiteX16" fmla="*/ 52287 w 85401"/>
                  <a:gd name="connsiteY16" fmla="*/ 73229 h 137740"/>
                  <a:gd name="connsiteX17" fmla="*/ 44153 w 85401"/>
                  <a:gd name="connsiteY17" fmla="*/ 70904 h 137740"/>
                  <a:gd name="connsiteX18" fmla="*/ 35439 w 85401"/>
                  <a:gd name="connsiteY18" fmla="*/ 72648 h 137740"/>
                  <a:gd name="connsiteX19" fmla="*/ 30210 w 85401"/>
                  <a:gd name="connsiteY19" fmla="*/ 77879 h 137740"/>
                  <a:gd name="connsiteX20" fmla="*/ 27886 w 85401"/>
                  <a:gd name="connsiteY20" fmla="*/ 84853 h 137740"/>
                  <a:gd name="connsiteX21" fmla="*/ 27305 w 85401"/>
                  <a:gd name="connsiteY21" fmla="*/ 92990 h 137740"/>
                  <a:gd name="connsiteX22" fmla="*/ 27305 w 85401"/>
                  <a:gd name="connsiteY22" fmla="*/ 137160 h 137740"/>
                  <a:gd name="connsiteX23" fmla="*/ 0 w 85401"/>
                  <a:gd name="connsiteY23" fmla="*/ 137160 h 137740"/>
                  <a:gd name="connsiteX24" fmla="*/ 0 w 85401"/>
                  <a:gd name="connsiteY24" fmla="*/ 0 h 137740"/>
                  <a:gd name="connsiteX25" fmla="*/ 27886 w 85401"/>
                  <a:gd name="connsiteY25" fmla="*/ 0 h 13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137740">
                    <a:moveTo>
                      <a:pt x="27886" y="1162"/>
                    </a:moveTo>
                    <a:lnTo>
                      <a:pt x="27886" y="62187"/>
                    </a:lnTo>
                    <a:lnTo>
                      <a:pt x="28467" y="62187"/>
                    </a:lnTo>
                    <a:cubicBezTo>
                      <a:pt x="29048" y="60443"/>
                      <a:pt x="30210" y="58700"/>
                      <a:pt x="31372" y="56956"/>
                    </a:cubicBezTo>
                    <a:cubicBezTo>
                      <a:pt x="33115" y="55213"/>
                      <a:pt x="34858" y="53469"/>
                      <a:pt x="36601" y="52307"/>
                    </a:cubicBezTo>
                    <a:cubicBezTo>
                      <a:pt x="38925" y="51144"/>
                      <a:pt x="41249" y="49982"/>
                      <a:pt x="43573" y="48819"/>
                    </a:cubicBezTo>
                    <a:cubicBezTo>
                      <a:pt x="46477" y="48238"/>
                      <a:pt x="49382" y="47657"/>
                      <a:pt x="52868" y="47657"/>
                    </a:cubicBezTo>
                    <a:cubicBezTo>
                      <a:pt x="59839" y="47657"/>
                      <a:pt x="65068" y="48819"/>
                      <a:pt x="69716" y="50563"/>
                    </a:cubicBezTo>
                    <a:cubicBezTo>
                      <a:pt x="73783" y="52888"/>
                      <a:pt x="77268" y="55794"/>
                      <a:pt x="79592" y="59281"/>
                    </a:cubicBezTo>
                    <a:cubicBezTo>
                      <a:pt x="81916" y="62768"/>
                      <a:pt x="83659" y="67417"/>
                      <a:pt x="84240" y="72648"/>
                    </a:cubicBezTo>
                    <a:cubicBezTo>
                      <a:pt x="84821" y="77879"/>
                      <a:pt x="85402" y="83110"/>
                      <a:pt x="85402" y="88921"/>
                    </a:cubicBezTo>
                    <a:lnTo>
                      <a:pt x="85402" y="137741"/>
                    </a:lnTo>
                    <a:lnTo>
                      <a:pt x="58097" y="137741"/>
                    </a:lnTo>
                    <a:lnTo>
                      <a:pt x="58097" y="94733"/>
                    </a:lnTo>
                    <a:cubicBezTo>
                      <a:pt x="58097" y="92408"/>
                      <a:pt x="58097" y="89503"/>
                      <a:pt x="58097" y="86597"/>
                    </a:cubicBezTo>
                    <a:cubicBezTo>
                      <a:pt x="58097" y="83691"/>
                      <a:pt x="57515" y="81366"/>
                      <a:pt x="56354" y="79041"/>
                    </a:cubicBezTo>
                    <a:cubicBezTo>
                      <a:pt x="55192" y="76716"/>
                      <a:pt x="54030" y="74973"/>
                      <a:pt x="52287" y="73229"/>
                    </a:cubicBezTo>
                    <a:cubicBezTo>
                      <a:pt x="50544" y="72067"/>
                      <a:pt x="47639" y="70904"/>
                      <a:pt x="44153" y="70904"/>
                    </a:cubicBezTo>
                    <a:cubicBezTo>
                      <a:pt x="40668" y="70904"/>
                      <a:pt x="37763" y="71486"/>
                      <a:pt x="35439" y="72648"/>
                    </a:cubicBezTo>
                    <a:cubicBezTo>
                      <a:pt x="33115" y="73810"/>
                      <a:pt x="31372" y="75554"/>
                      <a:pt x="30210" y="77879"/>
                    </a:cubicBezTo>
                    <a:cubicBezTo>
                      <a:pt x="29048" y="80204"/>
                      <a:pt x="28467" y="82528"/>
                      <a:pt x="27886" y="84853"/>
                    </a:cubicBezTo>
                    <a:cubicBezTo>
                      <a:pt x="27305" y="87759"/>
                      <a:pt x="27305" y="90084"/>
                      <a:pt x="27305" y="92990"/>
                    </a:cubicBezTo>
                    <a:lnTo>
                      <a:pt x="27305"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A887048A-DFC8-B844-BECD-D424AFD9FD57}"/>
                  </a:ext>
                </a:extLst>
              </p:cNvPr>
              <p:cNvSpPr/>
              <p:nvPr/>
            </p:nvSpPr>
            <p:spPr>
              <a:xfrm>
                <a:off x="76384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7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7"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A12965FB-D768-1E42-911F-FFB7ABBCB39C}"/>
                  </a:ext>
                </a:extLst>
              </p:cNvPr>
              <p:cNvSpPr/>
              <p:nvPr/>
            </p:nvSpPr>
            <p:spPr>
              <a:xfrm>
                <a:off x="7747690" y="4324027"/>
                <a:ext cx="31371" cy="131929"/>
              </a:xfrm>
              <a:custGeom>
                <a:avLst/>
                <a:gdLst>
                  <a:gd name="connsiteX0" fmla="*/ 0 w 31371"/>
                  <a:gd name="connsiteY0" fmla="*/ 15692 h 131929"/>
                  <a:gd name="connsiteX1" fmla="*/ 4647 w 31371"/>
                  <a:gd name="connsiteY1" fmla="*/ 4649 h 131929"/>
                  <a:gd name="connsiteX2" fmla="*/ 15686 w 31371"/>
                  <a:gd name="connsiteY2" fmla="*/ 0 h 131929"/>
                  <a:gd name="connsiteX3" fmla="*/ 26724 w 31371"/>
                  <a:gd name="connsiteY3" fmla="*/ 4649 h 131929"/>
                  <a:gd name="connsiteX4" fmla="*/ 31372 w 31371"/>
                  <a:gd name="connsiteY4" fmla="*/ 15692 h 131929"/>
                  <a:gd name="connsiteX5" fmla="*/ 26724 w 31371"/>
                  <a:gd name="connsiteY5" fmla="*/ 26734 h 131929"/>
                  <a:gd name="connsiteX6" fmla="*/ 15686 w 31371"/>
                  <a:gd name="connsiteY6" fmla="*/ 31384 h 131929"/>
                  <a:gd name="connsiteX7" fmla="*/ 4647 w 31371"/>
                  <a:gd name="connsiteY7" fmla="*/ 26734 h 131929"/>
                  <a:gd name="connsiteX8" fmla="*/ 0 w 31371"/>
                  <a:gd name="connsiteY8" fmla="*/ 15692 h 131929"/>
                  <a:gd name="connsiteX9" fmla="*/ 2323 w 31371"/>
                  <a:gd name="connsiteY9" fmla="*/ 43589 h 131929"/>
                  <a:gd name="connsiteX10" fmla="*/ 29629 w 31371"/>
                  <a:gd name="connsiteY10" fmla="*/ 43589 h 131929"/>
                  <a:gd name="connsiteX11" fmla="*/ 29629 w 31371"/>
                  <a:gd name="connsiteY11" fmla="*/ 131929 h 131929"/>
                  <a:gd name="connsiteX12" fmla="*/ 2323 w 31371"/>
                  <a:gd name="connsiteY12" fmla="*/ 131929 h 131929"/>
                  <a:gd name="connsiteX13" fmla="*/ 2323 w 31371"/>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131929">
                    <a:moveTo>
                      <a:pt x="0" y="15692"/>
                    </a:moveTo>
                    <a:cubicBezTo>
                      <a:pt x="0" y="11624"/>
                      <a:pt x="1742" y="7555"/>
                      <a:pt x="4647" y="4649"/>
                    </a:cubicBezTo>
                    <a:cubicBezTo>
                      <a:pt x="7552" y="1743"/>
                      <a:pt x="11619" y="0"/>
                      <a:pt x="15686" y="0"/>
                    </a:cubicBezTo>
                    <a:cubicBezTo>
                      <a:pt x="19752" y="0"/>
                      <a:pt x="23820" y="1743"/>
                      <a:pt x="26724" y="4649"/>
                    </a:cubicBezTo>
                    <a:cubicBezTo>
                      <a:pt x="29629" y="7555"/>
                      <a:pt x="31372" y="11624"/>
                      <a:pt x="31372" y="15692"/>
                    </a:cubicBezTo>
                    <a:cubicBezTo>
                      <a:pt x="31372" y="19760"/>
                      <a:pt x="29629" y="23829"/>
                      <a:pt x="26724" y="26734"/>
                    </a:cubicBezTo>
                    <a:cubicBezTo>
                      <a:pt x="23820" y="29640"/>
                      <a:pt x="19752" y="31384"/>
                      <a:pt x="15686" y="31384"/>
                    </a:cubicBezTo>
                    <a:cubicBezTo>
                      <a:pt x="11619" y="31384"/>
                      <a:pt x="7552" y="29640"/>
                      <a:pt x="4647" y="26734"/>
                    </a:cubicBezTo>
                    <a:cubicBezTo>
                      <a:pt x="1742" y="23829"/>
                      <a:pt x="0" y="20342"/>
                      <a:pt x="0" y="15692"/>
                    </a:cubicBezTo>
                    <a:close/>
                    <a:moveTo>
                      <a:pt x="2323" y="43589"/>
                    </a:moveTo>
                    <a:lnTo>
                      <a:pt x="29629" y="43589"/>
                    </a:lnTo>
                    <a:lnTo>
                      <a:pt x="29629" y="131929"/>
                    </a:lnTo>
                    <a:lnTo>
                      <a:pt x="2323" y="131929"/>
                    </a:lnTo>
                    <a:lnTo>
                      <a:pt x="2323" y="43589"/>
                    </a:lnTo>
                    <a:close/>
                  </a:path>
                </a:pathLst>
              </a:custGeom>
              <a:solidFill>
                <a:srgbClr val="0576AE"/>
              </a:solidFill>
              <a:ln w="5806"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1508180D-5419-EF40-BE62-B77F276CDE09}"/>
                  </a:ext>
                </a:extLst>
              </p:cNvPr>
              <p:cNvSpPr/>
              <p:nvPr/>
            </p:nvSpPr>
            <p:spPr>
              <a:xfrm>
                <a:off x="7800558" y="4366453"/>
                <a:ext cx="80754" cy="92989"/>
              </a:xfrm>
              <a:custGeom>
                <a:avLst/>
                <a:gdLst>
                  <a:gd name="connsiteX0" fmla="*/ 62744 w 80754"/>
                  <a:gd name="connsiteY0" fmla="*/ 29641 h 92989"/>
                  <a:gd name="connsiteX1" fmla="*/ 56934 w 80754"/>
                  <a:gd name="connsiteY1" fmla="*/ 24991 h 92989"/>
                  <a:gd name="connsiteX2" fmla="*/ 49382 w 80754"/>
                  <a:gd name="connsiteY2" fmla="*/ 23247 h 92989"/>
                  <a:gd name="connsiteX3" fmla="*/ 33115 w 80754"/>
                  <a:gd name="connsiteY3" fmla="*/ 29641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1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1"/>
                    </a:moveTo>
                    <a:cubicBezTo>
                      <a:pt x="61582" y="27897"/>
                      <a:pt x="59258" y="26153"/>
                      <a:pt x="56934" y="24991"/>
                    </a:cubicBezTo>
                    <a:cubicBezTo>
                      <a:pt x="54611" y="23829"/>
                      <a:pt x="51706" y="23247"/>
                      <a:pt x="49382" y="23247"/>
                    </a:cubicBezTo>
                    <a:cubicBezTo>
                      <a:pt x="42410" y="23247"/>
                      <a:pt x="37182" y="25572"/>
                      <a:pt x="33115" y="29641"/>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6"/>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1"/>
                    </a:lnTo>
                    <a:close/>
                  </a:path>
                </a:pathLst>
              </a:custGeom>
              <a:solidFill>
                <a:srgbClr val="0576AE"/>
              </a:solidFill>
              <a:ln w="5806"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7E055020-8089-9041-A7B7-2CA681A75572}"/>
                  </a:ext>
                </a:extLst>
              </p:cNvPr>
              <p:cNvSpPr/>
              <p:nvPr/>
            </p:nvSpPr>
            <p:spPr>
              <a:xfrm>
                <a:off x="7947542" y="4367616"/>
                <a:ext cx="152794" cy="88340"/>
              </a:xfrm>
              <a:custGeom>
                <a:avLst/>
                <a:gdLst>
                  <a:gd name="connsiteX0" fmla="*/ 0 w 152794"/>
                  <a:gd name="connsiteY0" fmla="*/ 0 h 88340"/>
                  <a:gd name="connsiteX1" fmla="*/ 29048 w 152794"/>
                  <a:gd name="connsiteY1" fmla="*/ 0 h 88340"/>
                  <a:gd name="connsiteX2" fmla="*/ 47059 w 152794"/>
                  <a:gd name="connsiteY2" fmla="*/ 55213 h 88340"/>
                  <a:gd name="connsiteX3" fmla="*/ 47640 w 152794"/>
                  <a:gd name="connsiteY3" fmla="*/ 55213 h 88340"/>
                  <a:gd name="connsiteX4" fmla="*/ 62745 w 152794"/>
                  <a:gd name="connsiteY4" fmla="*/ 0 h 88340"/>
                  <a:gd name="connsiteX5" fmla="*/ 92374 w 152794"/>
                  <a:gd name="connsiteY5" fmla="*/ 0 h 88340"/>
                  <a:gd name="connsiteX6" fmla="*/ 108641 w 152794"/>
                  <a:gd name="connsiteY6" fmla="*/ 55213 h 88340"/>
                  <a:gd name="connsiteX7" fmla="*/ 109222 w 152794"/>
                  <a:gd name="connsiteY7" fmla="*/ 55213 h 88340"/>
                  <a:gd name="connsiteX8" fmla="*/ 125490 w 152794"/>
                  <a:gd name="connsiteY8" fmla="*/ 0 h 88340"/>
                  <a:gd name="connsiteX9" fmla="*/ 152795 w 152794"/>
                  <a:gd name="connsiteY9" fmla="*/ 0 h 88340"/>
                  <a:gd name="connsiteX10" fmla="*/ 121422 w 152794"/>
                  <a:gd name="connsiteY10" fmla="*/ 88340 h 88340"/>
                  <a:gd name="connsiteX11" fmla="*/ 94698 w 152794"/>
                  <a:gd name="connsiteY11" fmla="*/ 88340 h 88340"/>
                  <a:gd name="connsiteX12" fmla="*/ 76107 w 152794"/>
                  <a:gd name="connsiteY12" fmla="*/ 29640 h 88340"/>
                  <a:gd name="connsiteX13" fmla="*/ 75526 w 152794"/>
                  <a:gd name="connsiteY13" fmla="*/ 29640 h 88340"/>
                  <a:gd name="connsiteX14" fmla="*/ 59259 w 152794"/>
                  <a:gd name="connsiteY14" fmla="*/ 88340 h 88340"/>
                  <a:gd name="connsiteX15" fmla="*/ 31953 w 152794"/>
                  <a:gd name="connsiteY15" fmla="*/ 88340 h 88340"/>
                  <a:gd name="connsiteX16" fmla="*/ 0 w 152794"/>
                  <a:gd name="connsiteY16" fmla="*/ 0 h 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794" h="88340">
                    <a:moveTo>
                      <a:pt x="0" y="0"/>
                    </a:moveTo>
                    <a:lnTo>
                      <a:pt x="29048" y="0"/>
                    </a:lnTo>
                    <a:lnTo>
                      <a:pt x="47059" y="55213"/>
                    </a:lnTo>
                    <a:lnTo>
                      <a:pt x="47640" y="55213"/>
                    </a:lnTo>
                    <a:lnTo>
                      <a:pt x="62745" y="0"/>
                    </a:lnTo>
                    <a:lnTo>
                      <a:pt x="92374" y="0"/>
                    </a:lnTo>
                    <a:lnTo>
                      <a:pt x="108641" y="55213"/>
                    </a:lnTo>
                    <a:lnTo>
                      <a:pt x="109222" y="55213"/>
                    </a:lnTo>
                    <a:lnTo>
                      <a:pt x="125490" y="0"/>
                    </a:lnTo>
                    <a:lnTo>
                      <a:pt x="152795" y="0"/>
                    </a:lnTo>
                    <a:lnTo>
                      <a:pt x="121422" y="88340"/>
                    </a:lnTo>
                    <a:lnTo>
                      <a:pt x="94698" y="88340"/>
                    </a:lnTo>
                    <a:lnTo>
                      <a:pt x="76107" y="29640"/>
                    </a:lnTo>
                    <a:lnTo>
                      <a:pt x="75526" y="29640"/>
                    </a:lnTo>
                    <a:lnTo>
                      <a:pt x="59259" y="88340"/>
                    </a:lnTo>
                    <a:lnTo>
                      <a:pt x="31953" y="88340"/>
                    </a:lnTo>
                    <a:lnTo>
                      <a:pt x="0" y="0"/>
                    </a:lnTo>
                    <a:close/>
                  </a:path>
                </a:pathLst>
              </a:custGeom>
              <a:solidFill>
                <a:srgbClr val="0576AE"/>
              </a:solidFill>
              <a:ln w="5806"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8F5054DE-2125-C04F-B390-9D9F2DAE81B3}"/>
                  </a:ext>
                </a:extLst>
              </p:cNvPr>
              <p:cNvSpPr/>
              <p:nvPr/>
            </p:nvSpPr>
            <p:spPr>
              <a:xfrm>
                <a:off x="8112537" y="4365291"/>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6 w 98764"/>
                  <a:gd name="connsiteY18" fmla="*/ 62768 h 92989"/>
                  <a:gd name="connsiteX19" fmla="*/ 49382 w 98764"/>
                  <a:gd name="connsiteY19" fmla="*/ 69161 h 92989"/>
                  <a:gd name="connsiteX20" fmla="*/ 65650 w 98764"/>
                  <a:gd name="connsiteY20" fmla="*/ 62768 h 92989"/>
                  <a:gd name="connsiteX21" fmla="*/ 71459 w 98764"/>
                  <a:gd name="connsiteY21" fmla="*/ 46495 h 92989"/>
                  <a:gd name="connsiteX22" fmla="*/ 65650 w 98764"/>
                  <a:gd name="connsiteY22" fmla="*/ 30222 h 92989"/>
                  <a:gd name="connsiteX23" fmla="*/ 49382 w 98764"/>
                  <a:gd name="connsiteY23" fmla="*/ 23829 h 92989"/>
                  <a:gd name="connsiteX24" fmla="*/ 33116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8"/>
                      <a:pt x="56354" y="92990"/>
                      <a:pt x="49382" y="92990"/>
                    </a:cubicBezTo>
                    <a:cubicBezTo>
                      <a:pt x="42411" y="92990"/>
                      <a:pt x="36020" y="91828"/>
                      <a:pt x="30211"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6" y="62768"/>
                    </a:cubicBezTo>
                    <a:cubicBezTo>
                      <a:pt x="37182" y="66836"/>
                      <a:pt x="42411" y="69161"/>
                      <a:pt x="49382" y="69161"/>
                    </a:cubicBezTo>
                    <a:cubicBezTo>
                      <a:pt x="56354" y="69161"/>
                      <a:pt x="61582" y="66836"/>
                      <a:pt x="65650" y="62768"/>
                    </a:cubicBezTo>
                    <a:cubicBezTo>
                      <a:pt x="69716" y="58700"/>
                      <a:pt x="71459" y="53469"/>
                      <a:pt x="71459" y="46495"/>
                    </a:cubicBezTo>
                    <a:cubicBezTo>
                      <a:pt x="71459" y="40102"/>
                      <a:pt x="69716" y="34290"/>
                      <a:pt x="65650" y="30222"/>
                    </a:cubicBezTo>
                    <a:cubicBezTo>
                      <a:pt x="61582" y="26153"/>
                      <a:pt x="56354" y="23829"/>
                      <a:pt x="49382" y="23829"/>
                    </a:cubicBezTo>
                    <a:cubicBezTo>
                      <a:pt x="42411" y="23829"/>
                      <a:pt x="37182" y="26153"/>
                      <a:pt x="33116"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94D3634C-2673-584D-B2A3-9C7C93680B4E}"/>
                  </a:ext>
                </a:extLst>
              </p:cNvPr>
              <p:cNvSpPr/>
              <p:nvPr/>
            </p:nvSpPr>
            <p:spPr>
              <a:xfrm>
                <a:off x="8232798"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4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2 w 140013"/>
                  <a:gd name="connsiteY10" fmla="*/ 4068 h 91246"/>
                  <a:gd name="connsiteX11" fmla="*/ 108060 w 140013"/>
                  <a:gd name="connsiteY11" fmla="*/ 581 h 91246"/>
                  <a:gd name="connsiteX12" fmla="*/ 123165 w 140013"/>
                  <a:gd name="connsiteY12" fmla="*/ 3487 h 91246"/>
                  <a:gd name="connsiteX13" fmla="*/ 133041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7 w 140013"/>
                  <a:gd name="connsiteY17" fmla="*/ 91246 h 91246"/>
                  <a:gd name="connsiteX18" fmla="*/ 112707 w 140013"/>
                  <a:gd name="connsiteY18" fmla="*/ 40102 h 91246"/>
                  <a:gd name="connsiteX19" fmla="*/ 109802 w 140013"/>
                  <a:gd name="connsiteY19" fmla="*/ 29641 h 91246"/>
                  <a:gd name="connsiteX20" fmla="*/ 100507 w 140013"/>
                  <a:gd name="connsiteY20" fmla="*/ 24991 h 91246"/>
                  <a:gd name="connsiteX21" fmla="*/ 92373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4 w 140013"/>
                  <a:gd name="connsiteY31" fmla="*/ 24991 h 91246"/>
                  <a:gd name="connsiteX32" fmla="*/ 36020 w 140013"/>
                  <a:gd name="connsiteY32" fmla="*/ 26735 h 91246"/>
                  <a:gd name="connsiteX33" fmla="*/ 30791 w 140013"/>
                  <a:gd name="connsiteY33" fmla="*/ 31965 h 91246"/>
                  <a:gd name="connsiteX34" fmla="*/ 28467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8" y="0"/>
                      <a:pt x="64487" y="1162"/>
                      <a:pt x="69135" y="4068"/>
                    </a:cubicBezTo>
                    <a:cubicBezTo>
                      <a:pt x="73783" y="6393"/>
                      <a:pt x="77268" y="10462"/>
                      <a:pt x="80173" y="16274"/>
                    </a:cubicBezTo>
                    <a:cubicBezTo>
                      <a:pt x="83078" y="10462"/>
                      <a:pt x="87145" y="6393"/>
                      <a:pt x="91792" y="4068"/>
                    </a:cubicBezTo>
                    <a:cubicBezTo>
                      <a:pt x="96440" y="1744"/>
                      <a:pt x="101669" y="581"/>
                      <a:pt x="108060" y="581"/>
                    </a:cubicBezTo>
                    <a:cubicBezTo>
                      <a:pt x="113869" y="581"/>
                      <a:pt x="119098" y="1744"/>
                      <a:pt x="123165" y="3487"/>
                    </a:cubicBezTo>
                    <a:cubicBezTo>
                      <a:pt x="127231" y="5231"/>
                      <a:pt x="130136" y="8137"/>
                      <a:pt x="133041" y="11624"/>
                    </a:cubicBezTo>
                    <a:cubicBezTo>
                      <a:pt x="135365" y="15111"/>
                      <a:pt x="137108" y="19179"/>
                      <a:pt x="138270" y="23829"/>
                    </a:cubicBezTo>
                    <a:cubicBezTo>
                      <a:pt x="139432" y="28478"/>
                      <a:pt x="140013" y="33709"/>
                      <a:pt x="140013" y="38940"/>
                    </a:cubicBezTo>
                    <a:lnTo>
                      <a:pt x="140013" y="91246"/>
                    </a:lnTo>
                    <a:lnTo>
                      <a:pt x="112707" y="91246"/>
                    </a:lnTo>
                    <a:lnTo>
                      <a:pt x="112707" y="40102"/>
                    </a:lnTo>
                    <a:cubicBezTo>
                      <a:pt x="112707" y="36034"/>
                      <a:pt x="111545" y="32547"/>
                      <a:pt x="109802" y="29641"/>
                    </a:cubicBezTo>
                    <a:cubicBezTo>
                      <a:pt x="108060" y="26735"/>
                      <a:pt x="105155" y="24991"/>
                      <a:pt x="100507" y="24991"/>
                    </a:cubicBezTo>
                    <a:cubicBezTo>
                      <a:pt x="97602" y="24991"/>
                      <a:pt x="94697" y="25572"/>
                      <a:pt x="92373"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0" y="30222"/>
                      <a:pt x="53449" y="28478"/>
                      <a:pt x="51706" y="27316"/>
                    </a:cubicBezTo>
                    <a:cubicBezTo>
                      <a:pt x="49963" y="26153"/>
                      <a:pt x="47639" y="24991"/>
                      <a:pt x="44734" y="24991"/>
                    </a:cubicBezTo>
                    <a:cubicBezTo>
                      <a:pt x="41249" y="24991"/>
                      <a:pt x="38344" y="25572"/>
                      <a:pt x="36020" y="26735"/>
                    </a:cubicBezTo>
                    <a:cubicBezTo>
                      <a:pt x="33696" y="27897"/>
                      <a:pt x="31953" y="29641"/>
                      <a:pt x="30791" y="31965"/>
                    </a:cubicBezTo>
                    <a:cubicBezTo>
                      <a:pt x="29629" y="34290"/>
                      <a:pt x="29048" y="36615"/>
                      <a:pt x="28467"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085935F8-3AD7-E84E-81C8-4B2EB2935A75}"/>
                  </a:ext>
                </a:extLst>
              </p:cNvPr>
              <p:cNvSpPr/>
              <p:nvPr/>
            </p:nvSpPr>
            <p:spPr>
              <a:xfrm>
                <a:off x="8394306"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1 w 90630"/>
                  <a:gd name="connsiteY3" fmla="*/ 89503 h 92989"/>
                  <a:gd name="connsiteX4" fmla="*/ 14524 w 90630"/>
                  <a:gd name="connsiteY4" fmla="*/ 80204 h 92989"/>
                  <a:gd name="connsiteX5" fmla="*/ 4067 w 90630"/>
                  <a:gd name="connsiteY5" fmla="*/ 65674 h 92989"/>
                  <a:gd name="connsiteX6" fmla="*/ 0 w 90630"/>
                  <a:gd name="connsiteY6" fmla="*/ 46495 h 92989"/>
                  <a:gd name="connsiteX7" fmla="*/ 4067 w 90630"/>
                  <a:gd name="connsiteY7" fmla="*/ 27316 h 92989"/>
                  <a:gd name="connsiteX8" fmla="*/ 14524 w 90630"/>
                  <a:gd name="connsiteY8" fmla="*/ 12786 h 92989"/>
                  <a:gd name="connsiteX9" fmla="*/ 30211 w 90630"/>
                  <a:gd name="connsiteY9" fmla="*/ 3487 h 92989"/>
                  <a:gd name="connsiteX10" fmla="*/ 49382 w 90630"/>
                  <a:gd name="connsiteY10" fmla="*/ 0 h 92989"/>
                  <a:gd name="connsiteX11" fmla="*/ 66811 w 90630"/>
                  <a:gd name="connsiteY11" fmla="*/ 3487 h 92989"/>
                  <a:gd name="connsiteX12" fmla="*/ 79593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6 w 90630"/>
                  <a:gd name="connsiteY16" fmla="*/ 55213 h 92989"/>
                  <a:gd name="connsiteX17" fmla="*/ 34277 w 90630"/>
                  <a:gd name="connsiteY17" fmla="*/ 67417 h 92989"/>
                  <a:gd name="connsiteX18" fmla="*/ 47640 w 90630"/>
                  <a:gd name="connsiteY18" fmla="*/ 72067 h 92989"/>
                  <a:gd name="connsiteX19" fmla="*/ 59259 w 90630"/>
                  <a:gd name="connsiteY19" fmla="*/ 69161 h 92989"/>
                  <a:gd name="connsiteX20" fmla="*/ 67392 w 90630"/>
                  <a:gd name="connsiteY20" fmla="*/ 61606 h 92989"/>
                  <a:gd name="connsiteX21" fmla="*/ 86564 w 90630"/>
                  <a:gd name="connsiteY21" fmla="*/ 75554 h 92989"/>
                  <a:gd name="connsiteX22" fmla="*/ 63906 w 90630"/>
                  <a:gd name="connsiteY22" fmla="*/ 37196 h 92989"/>
                  <a:gd name="connsiteX23" fmla="*/ 59259 w 90630"/>
                  <a:gd name="connsiteY23" fmla="*/ 25572 h 92989"/>
                  <a:gd name="connsiteX24" fmla="*/ 47058 w 90630"/>
                  <a:gd name="connsiteY24" fmla="*/ 20923 h 92989"/>
                  <a:gd name="connsiteX25" fmla="*/ 38925 w 90630"/>
                  <a:gd name="connsiteY25" fmla="*/ 22085 h 92989"/>
                  <a:gd name="connsiteX26" fmla="*/ 33116 w 90630"/>
                  <a:gd name="connsiteY26" fmla="*/ 25572 h 92989"/>
                  <a:gd name="connsiteX27" fmla="*/ 29048 w 90630"/>
                  <a:gd name="connsiteY27" fmla="*/ 30803 h 92989"/>
                  <a:gd name="connsiteX28" fmla="*/ 27306 w 90630"/>
                  <a:gd name="connsiteY28" fmla="*/ 37196 h 92989"/>
                  <a:gd name="connsiteX29" fmla="*/ 6390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8" y="81366"/>
                      <a:pt x="76688" y="85434"/>
                      <a:pt x="70297" y="88340"/>
                    </a:cubicBezTo>
                    <a:cubicBezTo>
                      <a:pt x="63906" y="91246"/>
                      <a:pt x="56935" y="92990"/>
                      <a:pt x="49382" y="92990"/>
                    </a:cubicBezTo>
                    <a:cubicBezTo>
                      <a:pt x="42411" y="92990"/>
                      <a:pt x="36020" y="91827"/>
                      <a:pt x="30211" y="89503"/>
                    </a:cubicBezTo>
                    <a:cubicBezTo>
                      <a:pt x="24401" y="87178"/>
                      <a:pt x="19172" y="84272"/>
                      <a:pt x="14524" y="80204"/>
                    </a:cubicBezTo>
                    <a:cubicBezTo>
                      <a:pt x="9877" y="76135"/>
                      <a:pt x="6391" y="71486"/>
                      <a:pt x="4067" y="65674"/>
                    </a:cubicBezTo>
                    <a:cubicBezTo>
                      <a:pt x="1743" y="59862"/>
                      <a:pt x="0" y="53469"/>
                      <a:pt x="0" y="46495"/>
                    </a:cubicBez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5773" y="0"/>
                      <a:pt x="61582" y="1162"/>
                      <a:pt x="66811" y="3487"/>
                    </a:cubicBezTo>
                    <a:cubicBezTo>
                      <a:pt x="72040" y="5812"/>
                      <a:pt x="76107" y="8718"/>
                      <a:pt x="79593" y="12786"/>
                    </a:cubicBezTo>
                    <a:cubicBezTo>
                      <a:pt x="83079" y="16855"/>
                      <a:pt x="85983" y="21504"/>
                      <a:pt x="87726" y="27316"/>
                    </a:cubicBezTo>
                    <a:cubicBezTo>
                      <a:pt x="89469" y="33128"/>
                      <a:pt x="90631" y="39521"/>
                      <a:pt x="90631" y="46495"/>
                    </a:cubicBezTo>
                    <a:lnTo>
                      <a:pt x="90631" y="55213"/>
                    </a:lnTo>
                    <a:lnTo>
                      <a:pt x="27306" y="55213"/>
                    </a:lnTo>
                    <a:cubicBezTo>
                      <a:pt x="28468" y="60444"/>
                      <a:pt x="30792" y="64512"/>
                      <a:pt x="34277" y="67417"/>
                    </a:cubicBezTo>
                    <a:cubicBezTo>
                      <a:pt x="37763" y="70323"/>
                      <a:pt x="42411" y="72067"/>
                      <a:pt x="47640" y="72067"/>
                    </a:cubicBezTo>
                    <a:cubicBezTo>
                      <a:pt x="52287" y="72067"/>
                      <a:pt x="55773" y="70905"/>
                      <a:pt x="59259" y="69161"/>
                    </a:cubicBezTo>
                    <a:cubicBezTo>
                      <a:pt x="62164" y="67417"/>
                      <a:pt x="65069" y="64512"/>
                      <a:pt x="67392" y="61606"/>
                    </a:cubicBezTo>
                    <a:lnTo>
                      <a:pt x="86564" y="75554"/>
                    </a:lnTo>
                    <a:close/>
                    <a:moveTo>
                      <a:pt x="63906" y="37196"/>
                    </a:moveTo>
                    <a:cubicBezTo>
                      <a:pt x="63906" y="32546"/>
                      <a:pt x="62745" y="28478"/>
                      <a:pt x="59259" y="25572"/>
                    </a:cubicBezTo>
                    <a:cubicBezTo>
                      <a:pt x="56354" y="22085"/>
                      <a:pt x="52287" y="20923"/>
                      <a:pt x="47058" y="20923"/>
                    </a:cubicBezTo>
                    <a:cubicBezTo>
                      <a:pt x="44153" y="20923"/>
                      <a:pt x="41249" y="21504"/>
                      <a:pt x="38925" y="22085"/>
                    </a:cubicBezTo>
                    <a:cubicBezTo>
                      <a:pt x="36601" y="23247"/>
                      <a:pt x="34858" y="24410"/>
                      <a:pt x="33116" y="25572"/>
                    </a:cubicBezTo>
                    <a:cubicBezTo>
                      <a:pt x="31372" y="27316"/>
                      <a:pt x="30211" y="29059"/>
                      <a:pt x="29048" y="30803"/>
                    </a:cubicBezTo>
                    <a:cubicBezTo>
                      <a:pt x="27887" y="32546"/>
                      <a:pt x="27887" y="34871"/>
                      <a:pt x="27306" y="37196"/>
                    </a:cubicBezTo>
                    <a:lnTo>
                      <a:pt x="63906" y="37196"/>
                    </a:lnTo>
                    <a:close/>
                  </a:path>
                </a:pathLst>
              </a:custGeom>
              <a:solidFill>
                <a:srgbClr val="0576AE"/>
              </a:solidFill>
              <a:ln w="5806"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3888582B-9FE6-6547-8E51-8F47DAB162A0}"/>
                  </a:ext>
                </a:extLst>
              </p:cNvPr>
              <p:cNvSpPr/>
              <p:nvPr/>
            </p:nvSpPr>
            <p:spPr>
              <a:xfrm>
                <a:off x="8508176"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5 w 85402"/>
                  <a:gd name="connsiteY3" fmla="*/ 14530 h 90083"/>
                  <a:gd name="connsiteX4" fmla="*/ 30211 w 85402"/>
                  <a:gd name="connsiteY4" fmla="*/ 9299 h 90083"/>
                  <a:gd name="connsiteX5" fmla="*/ 36020 w 85402"/>
                  <a:gd name="connsiteY5" fmla="*/ 4650 h 90083"/>
                  <a:gd name="connsiteX6" fmla="*/ 43573 w 85402"/>
                  <a:gd name="connsiteY6" fmla="*/ 1162 h 90083"/>
                  <a:gd name="connsiteX7" fmla="*/ 52869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4 w 85402"/>
                  <a:gd name="connsiteY18" fmla="*/ 23247 h 90083"/>
                  <a:gd name="connsiteX19" fmla="*/ 35440 w 85402"/>
                  <a:gd name="connsiteY19" fmla="*/ 24991 h 90083"/>
                  <a:gd name="connsiteX20" fmla="*/ 30211 w 85402"/>
                  <a:gd name="connsiteY20" fmla="*/ 30222 h 90083"/>
                  <a:gd name="connsiteX21" fmla="*/ 27887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5" y="14530"/>
                    </a:lnTo>
                    <a:cubicBezTo>
                      <a:pt x="27306" y="12786"/>
                      <a:pt x="29048" y="11043"/>
                      <a:pt x="30211" y="9299"/>
                    </a:cubicBezTo>
                    <a:cubicBezTo>
                      <a:pt x="31953" y="7556"/>
                      <a:pt x="33696" y="5812"/>
                      <a:pt x="36020" y="4650"/>
                    </a:cubicBezTo>
                    <a:cubicBezTo>
                      <a:pt x="38344" y="3487"/>
                      <a:pt x="40668" y="2325"/>
                      <a:pt x="43573" y="1162"/>
                    </a:cubicBezTo>
                    <a:cubicBezTo>
                      <a:pt x="46477" y="581"/>
                      <a:pt x="49382" y="0"/>
                      <a:pt x="52869" y="0"/>
                    </a:cubicBezTo>
                    <a:cubicBezTo>
                      <a:pt x="59840" y="0"/>
                      <a:pt x="65069" y="1162"/>
                      <a:pt x="69716" y="2906"/>
                    </a:cubicBezTo>
                    <a:cubicBezTo>
                      <a:pt x="73783" y="5231"/>
                      <a:pt x="77269" y="8137"/>
                      <a:pt x="79593" y="11624"/>
                    </a:cubicBezTo>
                    <a:cubicBezTo>
                      <a:pt x="81917" y="15111"/>
                      <a:pt x="83659" y="19760"/>
                      <a:pt x="84240" y="24991"/>
                    </a:cubicBezTo>
                    <a:cubicBezTo>
                      <a:pt x="84822" y="30222"/>
                      <a:pt x="85403" y="35453"/>
                      <a:pt x="85403" y="41264"/>
                    </a:cubicBezTo>
                    <a:lnTo>
                      <a:pt x="85403"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5" y="24410"/>
                      <a:pt x="47640" y="23247"/>
                      <a:pt x="44154" y="23247"/>
                    </a:cubicBezTo>
                    <a:cubicBezTo>
                      <a:pt x="40668" y="23247"/>
                      <a:pt x="37763" y="23829"/>
                      <a:pt x="35440" y="24991"/>
                    </a:cubicBezTo>
                    <a:cubicBezTo>
                      <a:pt x="33116" y="26153"/>
                      <a:pt x="31372" y="27897"/>
                      <a:pt x="30211" y="30222"/>
                    </a:cubicBezTo>
                    <a:cubicBezTo>
                      <a:pt x="29048" y="32547"/>
                      <a:pt x="28468" y="34871"/>
                      <a:pt x="27887"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7023286F-9D10-3743-8774-6B55EE6FC94F}"/>
                  </a:ext>
                </a:extLst>
              </p:cNvPr>
              <p:cNvSpPr/>
              <p:nvPr/>
            </p:nvSpPr>
            <p:spPr>
              <a:xfrm>
                <a:off x="6102971" y="4549527"/>
                <a:ext cx="68554" cy="115656"/>
              </a:xfrm>
              <a:custGeom>
                <a:avLst/>
                <a:gdLst>
                  <a:gd name="connsiteX0" fmla="*/ 67973 w 68554"/>
                  <a:gd name="connsiteY0" fmla="*/ 47076 h 115656"/>
                  <a:gd name="connsiteX1" fmla="*/ 44153 w 68554"/>
                  <a:gd name="connsiteY1" fmla="*/ 47076 h 115656"/>
                  <a:gd name="connsiteX2" fmla="*/ 44153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5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4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3" y="47076"/>
                    </a:lnTo>
                    <a:lnTo>
                      <a:pt x="44153" y="76717"/>
                    </a:lnTo>
                    <a:cubicBezTo>
                      <a:pt x="44153" y="79042"/>
                      <a:pt x="44153" y="81366"/>
                      <a:pt x="44735" y="83110"/>
                    </a:cubicBezTo>
                    <a:cubicBezTo>
                      <a:pt x="44735" y="84853"/>
                      <a:pt x="45315" y="86597"/>
                      <a:pt x="46477" y="88340"/>
                    </a:cubicBezTo>
                    <a:cubicBezTo>
                      <a:pt x="47058" y="89503"/>
                      <a:pt x="48801" y="90665"/>
                      <a:pt x="50544" y="91827"/>
                    </a:cubicBezTo>
                    <a:cubicBezTo>
                      <a:pt x="52287" y="92409"/>
                      <a:pt x="54611" y="92990"/>
                      <a:pt x="57516" y="92990"/>
                    </a:cubicBezTo>
                    <a:cubicBezTo>
                      <a:pt x="59259" y="92990"/>
                      <a:pt x="61002" y="92990"/>
                      <a:pt x="63325" y="92409"/>
                    </a:cubicBezTo>
                    <a:cubicBezTo>
                      <a:pt x="65649" y="91827"/>
                      <a:pt x="67392" y="91246"/>
                      <a:pt x="68554" y="90084"/>
                    </a:cubicBezTo>
                    <a:lnTo>
                      <a:pt x="68554" y="112750"/>
                    </a:lnTo>
                    <a:cubicBezTo>
                      <a:pt x="65649" y="113913"/>
                      <a:pt x="62164" y="114494"/>
                      <a:pt x="59259" y="115075"/>
                    </a:cubicBezTo>
                    <a:cubicBezTo>
                      <a:pt x="55773" y="115656"/>
                      <a:pt x="52868" y="115656"/>
                      <a:pt x="49382" y="115656"/>
                    </a:cubicBezTo>
                    <a:cubicBezTo>
                      <a:pt x="44735" y="115656"/>
                      <a:pt x="40668" y="115075"/>
                      <a:pt x="36601" y="114494"/>
                    </a:cubicBezTo>
                    <a:cubicBezTo>
                      <a:pt x="32534" y="113331"/>
                      <a:pt x="29629" y="112169"/>
                      <a:pt x="26724"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E2CEFB2A-F2BD-9740-A56F-BAD606E151BD}"/>
                  </a:ext>
                </a:extLst>
              </p:cNvPr>
              <p:cNvSpPr/>
              <p:nvPr/>
            </p:nvSpPr>
            <p:spPr>
              <a:xfrm>
                <a:off x="6190697"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4063C12F-6175-E843-8D02-1763E7C90B97}"/>
                  </a:ext>
                </a:extLst>
              </p:cNvPr>
              <p:cNvSpPr/>
              <p:nvPr/>
            </p:nvSpPr>
            <p:spPr>
              <a:xfrm>
                <a:off x="6302242" y="4572774"/>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6" y="16273"/>
                    </a:lnTo>
                    <a:cubicBezTo>
                      <a:pt x="30791" y="11043"/>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5" y="23829"/>
                      <a:pt x="41249" y="24410"/>
                      <a:pt x="38344" y="26153"/>
                    </a:cubicBezTo>
                    <a:cubicBezTo>
                      <a:pt x="35439" y="27897"/>
                      <a:pt x="33115" y="29641"/>
                      <a:pt x="31372" y="31965"/>
                    </a:cubicBezTo>
                    <a:cubicBezTo>
                      <a:pt x="29629" y="34290"/>
                      <a:pt x="28468" y="37777"/>
                      <a:pt x="28468" y="41264"/>
                    </a:cubicBezTo>
                    <a:cubicBezTo>
                      <a:pt x="27886" y="44751"/>
                      <a:pt x="27886" y="48820"/>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45C3DBD4-6E0A-5240-A8BC-485E4335848F}"/>
                  </a:ext>
                </a:extLst>
              </p:cNvPr>
              <p:cNvSpPr/>
              <p:nvPr/>
            </p:nvSpPr>
            <p:spPr>
              <a:xfrm>
                <a:off x="6376025"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2" y="59862"/>
                      <a:pt x="94698" y="65674"/>
                    </a:cubicBezTo>
                    <a:cubicBezTo>
                      <a:pt x="92374" y="71486"/>
                      <a:pt x="88888" y="76136"/>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2FC5A4CC-31B8-274B-823B-086EEFECBCC1}"/>
                  </a:ext>
                </a:extLst>
              </p:cNvPr>
              <p:cNvSpPr/>
              <p:nvPr/>
            </p:nvSpPr>
            <p:spPr>
              <a:xfrm>
                <a:off x="6496286"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6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6"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3"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976CD857-DD96-B34E-941D-852440D85851}"/>
                  </a:ext>
                </a:extLst>
              </p:cNvPr>
              <p:cNvSpPr/>
              <p:nvPr/>
            </p:nvSpPr>
            <p:spPr>
              <a:xfrm>
                <a:off x="6603765"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7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5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0"/>
                    </a:cubicBezTo>
                    <a:cubicBezTo>
                      <a:pt x="75526" y="131348"/>
                      <a:pt x="62744" y="135416"/>
                      <a:pt x="45315" y="135416"/>
                    </a:cubicBezTo>
                    <a:cubicBezTo>
                      <a:pt x="37182" y="135416"/>
                      <a:pt x="29629" y="134835"/>
                      <a:pt x="22077" y="132510"/>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5" y="88921"/>
                    </a:cubicBezTo>
                    <a:cubicBezTo>
                      <a:pt x="52287" y="90665"/>
                      <a:pt x="47639" y="91827"/>
                      <a:pt x="43573" y="91827"/>
                    </a:cubicBezTo>
                    <a:cubicBezTo>
                      <a:pt x="37182" y="91827"/>
                      <a:pt x="31372" y="90665"/>
                      <a:pt x="25562" y="88340"/>
                    </a:cubicBezTo>
                    <a:cubicBezTo>
                      <a:pt x="20334" y="86016"/>
                      <a:pt x="15686" y="83110"/>
                      <a:pt x="11619" y="79041"/>
                    </a:cubicBezTo>
                    <a:cubicBezTo>
                      <a:pt x="7553" y="74973"/>
                      <a:pt x="4648" y="70323"/>
                      <a:pt x="2905" y="64512"/>
                    </a:cubicBezTo>
                    <a:cubicBezTo>
                      <a:pt x="581" y="58700"/>
                      <a:pt x="0" y="52888"/>
                      <a:pt x="0" y="45914"/>
                    </a:cubicBezTo>
                    <a:cubicBezTo>
                      <a:pt x="0" y="40102"/>
                      <a:pt x="1162" y="34290"/>
                      <a:pt x="2905" y="29059"/>
                    </a:cubicBezTo>
                    <a:cubicBezTo>
                      <a:pt x="4648" y="23247"/>
                      <a:pt x="7553" y="18598"/>
                      <a:pt x="11038" y="14530"/>
                    </a:cubicBezTo>
                    <a:cubicBezTo>
                      <a:pt x="14524" y="10461"/>
                      <a:pt x="18591" y="6974"/>
                      <a:pt x="23820" y="4068"/>
                    </a:cubicBezTo>
                    <a:cubicBezTo>
                      <a:pt x="29048" y="1162"/>
                      <a:pt x="34277" y="0"/>
                      <a:pt x="40668" y="0"/>
                    </a:cubicBezTo>
                    <a:cubicBezTo>
                      <a:pt x="44734" y="0"/>
                      <a:pt x="48220" y="581"/>
                      <a:pt x="51125" y="1162"/>
                    </a:cubicBezTo>
                    <a:cubicBezTo>
                      <a:pt x="54611" y="1743"/>
                      <a:pt x="56935" y="2906"/>
                      <a:pt x="59840"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2427"/>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E2D649F6-E4B1-4A47-9FBB-36EBD1179C61}"/>
                  </a:ext>
                </a:extLst>
              </p:cNvPr>
              <p:cNvSpPr/>
              <p:nvPr/>
            </p:nvSpPr>
            <p:spPr>
              <a:xfrm>
                <a:off x="6728092"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3AA3C28D-9D12-034E-9540-E8E57F289C3E}"/>
                  </a:ext>
                </a:extLst>
              </p:cNvPr>
              <p:cNvSpPr/>
              <p:nvPr/>
            </p:nvSpPr>
            <p:spPr>
              <a:xfrm>
                <a:off x="6896572"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2 w 96440"/>
                  <a:gd name="connsiteY8" fmla="*/ 136579 h 140066"/>
                  <a:gd name="connsiteX9" fmla="*/ 11620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8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1 w 96440"/>
                  <a:gd name="connsiteY20" fmla="*/ 0 h 140066"/>
                  <a:gd name="connsiteX21" fmla="*/ 96441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5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8" y="132511"/>
                      <a:pt x="62164" y="133673"/>
                      <a:pt x="59840" y="135417"/>
                    </a:cubicBezTo>
                    <a:cubicBezTo>
                      <a:pt x="57516" y="136579"/>
                      <a:pt x="54611" y="137741"/>
                      <a:pt x="52287" y="138904"/>
                    </a:cubicBezTo>
                    <a:cubicBezTo>
                      <a:pt x="49383" y="139485"/>
                      <a:pt x="46478" y="140066"/>
                      <a:pt x="43573" y="140066"/>
                    </a:cubicBezTo>
                    <a:cubicBezTo>
                      <a:pt x="37182" y="140066"/>
                      <a:pt x="31372" y="138904"/>
                      <a:pt x="25562" y="136579"/>
                    </a:cubicBezTo>
                    <a:cubicBezTo>
                      <a:pt x="20334" y="134254"/>
                      <a:pt x="15686" y="131348"/>
                      <a:pt x="11620"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8" y="61606"/>
                    </a:cubicBezTo>
                    <a:cubicBezTo>
                      <a:pt x="14525" y="57538"/>
                      <a:pt x="18591" y="54051"/>
                      <a:pt x="23820" y="51145"/>
                    </a:cubicBezTo>
                    <a:cubicBezTo>
                      <a:pt x="29049" y="48239"/>
                      <a:pt x="34277" y="47076"/>
                      <a:pt x="40668" y="47076"/>
                    </a:cubicBezTo>
                    <a:cubicBezTo>
                      <a:pt x="46478" y="47076"/>
                      <a:pt x="51706" y="48239"/>
                      <a:pt x="56354" y="49982"/>
                    </a:cubicBezTo>
                    <a:cubicBezTo>
                      <a:pt x="61002" y="51726"/>
                      <a:pt x="65068" y="54632"/>
                      <a:pt x="68554" y="58700"/>
                    </a:cubicBezTo>
                    <a:lnTo>
                      <a:pt x="69135" y="58700"/>
                    </a:lnTo>
                    <a:lnTo>
                      <a:pt x="69135" y="0"/>
                    </a:lnTo>
                    <a:lnTo>
                      <a:pt x="96441" y="0"/>
                    </a:lnTo>
                    <a:lnTo>
                      <a:pt x="96441" y="137741"/>
                    </a:lnTo>
                    <a:close/>
                    <a:moveTo>
                      <a:pt x="70878" y="94152"/>
                    </a:moveTo>
                    <a:cubicBezTo>
                      <a:pt x="70878" y="87759"/>
                      <a:pt x="69135" y="81948"/>
                      <a:pt x="65068" y="77879"/>
                    </a:cubicBezTo>
                    <a:cubicBezTo>
                      <a:pt x="61002" y="73811"/>
                      <a:pt x="55773" y="71486"/>
                      <a:pt x="48801" y="71486"/>
                    </a:cubicBezTo>
                    <a:cubicBezTo>
                      <a:pt x="41830" y="71486"/>
                      <a:pt x="36601" y="73811"/>
                      <a:pt x="32534" y="77879"/>
                    </a:cubicBezTo>
                    <a:cubicBezTo>
                      <a:pt x="28467" y="81948"/>
                      <a:pt x="26725" y="87178"/>
                      <a:pt x="26725" y="94152"/>
                    </a:cubicBezTo>
                    <a:cubicBezTo>
                      <a:pt x="26725" y="100546"/>
                      <a:pt x="28467" y="106357"/>
                      <a:pt x="32534" y="110425"/>
                    </a:cubicBezTo>
                    <a:cubicBezTo>
                      <a:pt x="36601" y="114494"/>
                      <a:pt x="41830" y="116819"/>
                      <a:pt x="48801" y="116819"/>
                    </a:cubicBezTo>
                    <a:cubicBezTo>
                      <a:pt x="55773" y="116819"/>
                      <a:pt x="61002" y="114494"/>
                      <a:pt x="65068" y="110425"/>
                    </a:cubicBezTo>
                    <a:cubicBezTo>
                      <a:pt x="68554"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89F8E085-37F5-9644-B7B0-D5793AE575AD}"/>
                  </a:ext>
                </a:extLst>
              </p:cNvPr>
              <p:cNvSpPr/>
              <p:nvPr/>
            </p:nvSpPr>
            <p:spPr>
              <a:xfrm>
                <a:off x="7019157" y="4531510"/>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7 w 31372"/>
                  <a:gd name="connsiteY7" fmla="*/ 26734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2" y="29640"/>
                      <a:pt x="4647" y="26734"/>
                    </a:cubicBezTo>
                    <a:cubicBezTo>
                      <a:pt x="1162" y="23829"/>
                      <a:pt x="0" y="19760"/>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4DB5D79D-7BDA-704E-82BA-7E6DDEB95948}"/>
                  </a:ext>
                </a:extLst>
              </p:cNvPr>
              <p:cNvSpPr/>
              <p:nvPr/>
            </p:nvSpPr>
            <p:spPr>
              <a:xfrm>
                <a:off x="7070863"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6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4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0"/>
                    </a:cubicBezTo>
                    <a:cubicBezTo>
                      <a:pt x="75526" y="131348"/>
                      <a:pt x="62744" y="135416"/>
                      <a:pt x="45315" y="135416"/>
                    </a:cubicBezTo>
                    <a:cubicBezTo>
                      <a:pt x="37181" y="135416"/>
                      <a:pt x="29629" y="134835"/>
                      <a:pt x="22076" y="132510"/>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4" y="88921"/>
                    </a:cubicBezTo>
                    <a:cubicBezTo>
                      <a:pt x="52287" y="90665"/>
                      <a:pt x="47639" y="91827"/>
                      <a:pt x="43573" y="91827"/>
                    </a:cubicBezTo>
                    <a:cubicBezTo>
                      <a:pt x="37181" y="91827"/>
                      <a:pt x="31372" y="90665"/>
                      <a:pt x="25562" y="88340"/>
                    </a:cubicBezTo>
                    <a:cubicBezTo>
                      <a:pt x="20334" y="86016"/>
                      <a:pt x="15686" y="83110"/>
                      <a:pt x="11619" y="79041"/>
                    </a:cubicBezTo>
                    <a:cubicBezTo>
                      <a:pt x="7552" y="74973"/>
                      <a:pt x="4647" y="70323"/>
                      <a:pt x="2905" y="64512"/>
                    </a:cubicBezTo>
                    <a:cubicBezTo>
                      <a:pt x="581" y="58700"/>
                      <a:pt x="0" y="52888"/>
                      <a:pt x="0" y="45914"/>
                    </a:cubicBezTo>
                    <a:cubicBezTo>
                      <a:pt x="0" y="40102"/>
                      <a:pt x="1162" y="34290"/>
                      <a:pt x="2905" y="29059"/>
                    </a:cubicBezTo>
                    <a:cubicBezTo>
                      <a:pt x="4647" y="23247"/>
                      <a:pt x="7552" y="18598"/>
                      <a:pt x="11038" y="14530"/>
                    </a:cubicBezTo>
                    <a:cubicBezTo>
                      <a:pt x="14524" y="10461"/>
                      <a:pt x="18591" y="6974"/>
                      <a:pt x="23820" y="4068"/>
                    </a:cubicBezTo>
                    <a:cubicBezTo>
                      <a:pt x="29048" y="1743"/>
                      <a:pt x="34277" y="0"/>
                      <a:pt x="40668" y="0"/>
                    </a:cubicBezTo>
                    <a:cubicBezTo>
                      <a:pt x="44734" y="0"/>
                      <a:pt x="48220" y="581"/>
                      <a:pt x="51125" y="1162"/>
                    </a:cubicBezTo>
                    <a:cubicBezTo>
                      <a:pt x="54610" y="1743"/>
                      <a:pt x="56934" y="2906"/>
                      <a:pt x="59839"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C4677ADF-E133-B64B-8D9E-B94E9AF1F744}"/>
                  </a:ext>
                </a:extLst>
              </p:cNvPr>
              <p:cNvSpPr/>
              <p:nvPr/>
            </p:nvSpPr>
            <p:spPr>
              <a:xfrm>
                <a:off x="7194028" y="4531510"/>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3" y="29640"/>
                      <a:pt x="4648" y="26734"/>
                    </a:cubicBezTo>
                    <a:cubicBezTo>
                      <a:pt x="1743" y="23829"/>
                      <a:pt x="0" y="19760"/>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36F6F702-58B8-5B42-8C21-80FD6232DDC9}"/>
                  </a:ext>
                </a:extLst>
              </p:cNvPr>
              <p:cNvSpPr/>
              <p:nvPr/>
            </p:nvSpPr>
            <p:spPr>
              <a:xfrm>
                <a:off x="7241667"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CF4C3ED7-AC6F-0245-A0B8-4F5CE64F8484}"/>
                  </a:ext>
                </a:extLst>
              </p:cNvPr>
              <p:cNvSpPr/>
              <p:nvPr/>
            </p:nvSpPr>
            <p:spPr>
              <a:xfrm>
                <a:off x="7326488"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8 h 92408"/>
                  <a:gd name="connsiteX4" fmla="*/ 19172 w 84821"/>
                  <a:gd name="connsiteY4" fmla="*/ 90665 h 92408"/>
                  <a:gd name="connsiteX5" fmla="*/ 9295 w 84821"/>
                  <a:gd name="connsiteY5" fmla="*/ 85434 h 92408"/>
                  <a:gd name="connsiteX6" fmla="*/ 2323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8 h 92408"/>
                  <a:gd name="connsiteX11" fmla="*/ 34277 w 84821"/>
                  <a:gd name="connsiteY11" fmla="*/ 35452 h 92408"/>
                  <a:gd name="connsiteX12" fmla="*/ 47639 w 84821"/>
                  <a:gd name="connsiteY12" fmla="*/ 34290 h 92408"/>
                  <a:gd name="connsiteX13" fmla="*/ 59839 w 84821"/>
                  <a:gd name="connsiteY13" fmla="*/ 34290 h 92408"/>
                  <a:gd name="connsiteX14" fmla="*/ 54610 w 84821"/>
                  <a:gd name="connsiteY14" fmla="*/ 22666 h 92408"/>
                  <a:gd name="connsiteX15" fmla="*/ 42410 w 84821"/>
                  <a:gd name="connsiteY15" fmla="*/ 18598 h 92408"/>
                  <a:gd name="connsiteX16" fmla="*/ 30210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4 w 84821"/>
                  <a:gd name="connsiteY20" fmla="*/ 0 h 92408"/>
                  <a:gd name="connsiteX21" fmla="*/ 64487 w 84821"/>
                  <a:gd name="connsiteY21" fmla="*/ 2906 h 92408"/>
                  <a:gd name="connsiteX22" fmla="*/ 76687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39 w 84821"/>
                  <a:gd name="connsiteY26" fmla="*/ 90665 h 92408"/>
                  <a:gd name="connsiteX27" fmla="*/ 59839 w 84821"/>
                  <a:gd name="connsiteY27" fmla="*/ 79623 h 92408"/>
                  <a:gd name="connsiteX28" fmla="*/ 52287 w 84821"/>
                  <a:gd name="connsiteY28" fmla="*/ 52307 h 92408"/>
                  <a:gd name="connsiteX29" fmla="*/ 44734 w 84821"/>
                  <a:gd name="connsiteY29" fmla="*/ 52307 h 92408"/>
                  <a:gd name="connsiteX30" fmla="*/ 36020 w 84821"/>
                  <a:gd name="connsiteY30" fmla="*/ 54050 h 92408"/>
                  <a:gd name="connsiteX31" fmla="*/ 29048 w 84821"/>
                  <a:gd name="connsiteY31" fmla="*/ 58119 h 92408"/>
                  <a:gd name="connsiteX32" fmla="*/ 26144 w 84821"/>
                  <a:gd name="connsiteY32" fmla="*/ 65093 h 92408"/>
                  <a:gd name="connsiteX33" fmla="*/ 30210 w 84821"/>
                  <a:gd name="connsiteY33" fmla="*/ 72067 h 92408"/>
                  <a:gd name="connsiteX34" fmla="*/ 38925 w 84821"/>
                  <a:gd name="connsiteY34" fmla="*/ 74392 h 92408"/>
                  <a:gd name="connsiteX35" fmla="*/ 46477 w 84821"/>
                  <a:gd name="connsiteY35" fmla="*/ 73229 h 92408"/>
                  <a:gd name="connsiteX36" fmla="*/ 52868 w 84821"/>
                  <a:gd name="connsiteY36" fmla="*/ 70323 h 92408"/>
                  <a:gd name="connsiteX37" fmla="*/ 57515 w 84821"/>
                  <a:gd name="connsiteY37" fmla="*/ 65093 h 92408"/>
                  <a:gd name="connsiteX38" fmla="*/ 59258 w 84821"/>
                  <a:gd name="connsiteY38" fmla="*/ 58119 h 92408"/>
                  <a:gd name="connsiteX39" fmla="*/ 59258 w 84821"/>
                  <a:gd name="connsiteY39" fmla="*/ 52307 h 92408"/>
                  <a:gd name="connsiteX40" fmla="*/ 52287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1" y="92408"/>
                    </a:cubicBezTo>
                    <a:cubicBezTo>
                      <a:pt x="26724" y="92408"/>
                      <a:pt x="22657" y="91827"/>
                      <a:pt x="19172" y="90665"/>
                    </a:cubicBezTo>
                    <a:cubicBezTo>
                      <a:pt x="15105" y="89503"/>
                      <a:pt x="12200" y="87759"/>
                      <a:pt x="9295" y="85434"/>
                    </a:cubicBezTo>
                    <a:cubicBezTo>
                      <a:pt x="6391" y="83110"/>
                      <a:pt x="4066" y="80204"/>
                      <a:pt x="2323" y="76717"/>
                    </a:cubicBezTo>
                    <a:cubicBezTo>
                      <a:pt x="581" y="73229"/>
                      <a:pt x="0" y="69161"/>
                      <a:pt x="0" y="65093"/>
                    </a:cubicBezTo>
                    <a:cubicBezTo>
                      <a:pt x="0" y="59862"/>
                      <a:pt x="1162" y="55794"/>
                      <a:pt x="2905" y="52307"/>
                    </a:cubicBezTo>
                    <a:cubicBezTo>
                      <a:pt x="4647" y="48819"/>
                      <a:pt x="7552" y="45914"/>
                      <a:pt x="10457" y="43589"/>
                    </a:cubicBezTo>
                    <a:cubicBezTo>
                      <a:pt x="13943" y="41264"/>
                      <a:pt x="17429" y="39521"/>
                      <a:pt x="21496" y="38358"/>
                    </a:cubicBezTo>
                    <a:cubicBezTo>
                      <a:pt x="25562" y="37196"/>
                      <a:pt x="29629" y="36034"/>
                      <a:pt x="34277" y="35452"/>
                    </a:cubicBezTo>
                    <a:cubicBezTo>
                      <a:pt x="38925" y="34871"/>
                      <a:pt x="42991" y="34290"/>
                      <a:pt x="47639" y="34290"/>
                    </a:cubicBezTo>
                    <a:cubicBezTo>
                      <a:pt x="52287" y="34290"/>
                      <a:pt x="56354" y="34290"/>
                      <a:pt x="59839" y="34290"/>
                    </a:cubicBezTo>
                    <a:cubicBezTo>
                      <a:pt x="59839" y="29640"/>
                      <a:pt x="58097" y="25572"/>
                      <a:pt x="54610" y="22666"/>
                    </a:cubicBezTo>
                    <a:cubicBezTo>
                      <a:pt x="51125" y="19760"/>
                      <a:pt x="47058" y="18598"/>
                      <a:pt x="42410" y="18598"/>
                    </a:cubicBezTo>
                    <a:cubicBezTo>
                      <a:pt x="37763" y="18598"/>
                      <a:pt x="33696" y="19760"/>
                      <a:pt x="30210" y="21504"/>
                    </a:cubicBezTo>
                    <a:cubicBezTo>
                      <a:pt x="26724" y="23247"/>
                      <a:pt x="23239" y="26153"/>
                      <a:pt x="20334" y="29059"/>
                    </a:cubicBezTo>
                    <a:lnTo>
                      <a:pt x="5810" y="13948"/>
                    </a:lnTo>
                    <a:cubicBezTo>
                      <a:pt x="11038" y="9299"/>
                      <a:pt x="16847" y="5812"/>
                      <a:pt x="23820" y="3487"/>
                    </a:cubicBezTo>
                    <a:cubicBezTo>
                      <a:pt x="30791" y="1162"/>
                      <a:pt x="37763" y="0"/>
                      <a:pt x="44734" y="0"/>
                    </a:cubicBezTo>
                    <a:cubicBezTo>
                      <a:pt x="52868" y="0"/>
                      <a:pt x="59258" y="1162"/>
                      <a:pt x="64487" y="2906"/>
                    </a:cubicBezTo>
                    <a:cubicBezTo>
                      <a:pt x="69716" y="4649"/>
                      <a:pt x="73783" y="7555"/>
                      <a:pt x="76687" y="11624"/>
                    </a:cubicBezTo>
                    <a:cubicBezTo>
                      <a:pt x="79592" y="15692"/>
                      <a:pt x="81916" y="20342"/>
                      <a:pt x="83078" y="26153"/>
                    </a:cubicBezTo>
                    <a:cubicBezTo>
                      <a:pt x="84240" y="31965"/>
                      <a:pt x="84821" y="38358"/>
                      <a:pt x="84821" y="45914"/>
                    </a:cubicBezTo>
                    <a:lnTo>
                      <a:pt x="84821" y="90665"/>
                    </a:lnTo>
                    <a:lnTo>
                      <a:pt x="59839" y="90665"/>
                    </a:lnTo>
                    <a:lnTo>
                      <a:pt x="59839" y="79623"/>
                    </a:lnTo>
                    <a:close/>
                    <a:moveTo>
                      <a:pt x="52287" y="52307"/>
                    </a:moveTo>
                    <a:cubicBezTo>
                      <a:pt x="49963" y="52307"/>
                      <a:pt x="47639" y="52307"/>
                      <a:pt x="44734" y="52307"/>
                    </a:cubicBezTo>
                    <a:cubicBezTo>
                      <a:pt x="41829" y="52307"/>
                      <a:pt x="38925" y="52888"/>
                      <a:pt x="36020" y="54050"/>
                    </a:cubicBezTo>
                    <a:cubicBezTo>
                      <a:pt x="33115" y="54631"/>
                      <a:pt x="30791" y="56375"/>
                      <a:pt x="29048" y="58119"/>
                    </a:cubicBezTo>
                    <a:cubicBezTo>
                      <a:pt x="27305" y="59862"/>
                      <a:pt x="26144" y="62187"/>
                      <a:pt x="26144" y="65093"/>
                    </a:cubicBezTo>
                    <a:cubicBezTo>
                      <a:pt x="26144" y="68580"/>
                      <a:pt x="27305" y="70905"/>
                      <a:pt x="30210" y="72067"/>
                    </a:cubicBezTo>
                    <a:cubicBezTo>
                      <a:pt x="33115" y="73811"/>
                      <a:pt x="36020" y="74392"/>
                      <a:pt x="38925" y="74392"/>
                    </a:cubicBezTo>
                    <a:cubicBezTo>
                      <a:pt x="41829" y="74392"/>
                      <a:pt x="44153" y="73811"/>
                      <a:pt x="46477" y="73229"/>
                    </a:cubicBezTo>
                    <a:cubicBezTo>
                      <a:pt x="48801" y="72648"/>
                      <a:pt x="51125" y="71486"/>
                      <a:pt x="52868" y="70323"/>
                    </a:cubicBezTo>
                    <a:cubicBezTo>
                      <a:pt x="54610" y="69161"/>
                      <a:pt x="56354" y="67417"/>
                      <a:pt x="57515" y="65093"/>
                    </a:cubicBezTo>
                    <a:cubicBezTo>
                      <a:pt x="58678" y="62768"/>
                      <a:pt x="59258" y="60443"/>
                      <a:pt x="59258" y="58119"/>
                    </a:cubicBezTo>
                    <a:lnTo>
                      <a:pt x="59258" y="52307"/>
                    </a:lnTo>
                    <a:lnTo>
                      <a:pt x="52287" y="52307"/>
                    </a:lnTo>
                    <a:close/>
                  </a:path>
                </a:pathLst>
              </a:custGeom>
              <a:solidFill>
                <a:srgbClr val="0576AE"/>
              </a:solidFill>
              <a:ln w="5806"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72DF3929-0D9D-5641-8341-FE7AF2CE0471}"/>
                  </a:ext>
                </a:extLst>
              </p:cNvPr>
              <p:cNvSpPr/>
              <p:nvPr/>
            </p:nvSpPr>
            <p:spPr>
              <a:xfrm>
                <a:off x="7434548" y="4525698"/>
                <a:ext cx="27305" cy="137159"/>
              </a:xfrm>
              <a:custGeom>
                <a:avLst/>
                <a:gdLst>
                  <a:gd name="connsiteX0" fmla="*/ 0 w 27305"/>
                  <a:gd name="connsiteY0" fmla="*/ 0 h 137159"/>
                  <a:gd name="connsiteX1" fmla="*/ 27305 w 27305"/>
                  <a:gd name="connsiteY1" fmla="*/ 0 h 137159"/>
                  <a:gd name="connsiteX2" fmla="*/ 27305 w 27305"/>
                  <a:gd name="connsiteY2" fmla="*/ 137160 h 137159"/>
                  <a:gd name="connsiteX3" fmla="*/ 0 w 27305"/>
                  <a:gd name="connsiteY3" fmla="*/ 137160 h 137159"/>
                  <a:gd name="connsiteX4" fmla="*/ 0 w 27305"/>
                  <a:gd name="connsiteY4" fmla="*/ 0 h 13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 h="137159">
                    <a:moveTo>
                      <a:pt x="0" y="0"/>
                    </a:moveTo>
                    <a:lnTo>
                      <a:pt x="27305" y="0"/>
                    </a:lnTo>
                    <a:lnTo>
                      <a:pt x="27305" y="137160"/>
                    </a:lnTo>
                    <a:lnTo>
                      <a:pt x="0" y="137160"/>
                    </a:lnTo>
                    <a:lnTo>
                      <a:pt x="0" y="0"/>
                    </a:lnTo>
                    <a:close/>
                  </a:path>
                </a:pathLst>
              </a:custGeom>
              <a:solidFill>
                <a:srgbClr val="0576AE"/>
              </a:solidFill>
              <a:ln w="5806"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2D0D2CE0-B6AC-0D41-AFC1-BCCA1E2823B2}"/>
                  </a:ext>
                </a:extLst>
              </p:cNvPr>
              <p:cNvSpPr/>
              <p:nvPr/>
            </p:nvSpPr>
            <p:spPr>
              <a:xfrm>
                <a:off x="7545513" y="4572193"/>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6615 h 92989"/>
                  <a:gd name="connsiteX23" fmla="*/ 58678 w 90630"/>
                  <a:gd name="connsiteY23" fmla="*/ 24991 h 92989"/>
                  <a:gd name="connsiteX24" fmla="*/ 46477 w 90630"/>
                  <a:gd name="connsiteY24" fmla="*/ 20342 h 92989"/>
                  <a:gd name="connsiteX25" fmla="*/ 38344 w 90630"/>
                  <a:gd name="connsiteY25" fmla="*/ 21504 h 92989"/>
                  <a:gd name="connsiteX26" fmla="*/ 32534 w 90630"/>
                  <a:gd name="connsiteY26" fmla="*/ 24991 h 92989"/>
                  <a:gd name="connsiteX27" fmla="*/ 28468 w 90630"/>
                  <a:gd name="connsiteY27" fmla="*/ 30222 h 92989"/>
                  <a:gd name="connsiteX28" fmla="*/ 26724 w 90630"/>
                  <a:gd name="connsiteY28" fmla="*/ 36615 h 92989"/>
                  <a:gd name="connsiteX29" fmla="*/ 63326 w 90630"/>
                  <a:gd name="connsiteY29" fmla="*/ 3661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4"/>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4"/>
                      <a:pt x="85983" y="21504"/>
                      <a:pt x="87726" y="27316"/>
                    </a:cubicBezTo>
                    <a:cubicBezTo>
                      <a:pt x="89469" y="33128"/>
                      <a:pt x="90631" y="39521"/>
                      <a:pt x="90631" y="46495"/>
                    </a:cubicBezTo>
                    <a:lnTo>
                      <a:pt x="90631" y="55213"/>
                    </a:lnTo>
                    <a:lnTo>
                      <a:pt x="27305" y="55213"/>
                    </a:lnTo>
                    <a:cubicBezTo>
                      <a:pt x="28468" y="60443"/>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6615"/>
                    </a:moveTo>
                    <a:cubicBezTo>
                      <a:pt x="63326" y="31965"/>
                      <a:pt x="62163" y="27897"/>
                      <a:pt x="58678" y="24991"/>
                    </a:cubicBezTo>
                    <a:cubicBezTo>
                      <a:pt x="55773" y="21504"/>
                      <a:pt x="51706" y="20342"/>
                      <a:pt x="46477" y="20342"/>
                    </a:cubicBezTo>
                    <a:cubicBezTo>
                      <a:pt x="43573" y="20342"/>
                      <a:pt x="40668" y="20923"/>
                      <a:pt x="38344" y="21504"/>
                    </a:cubicBezTo>
                    <a:cubicBezTo>
                      <a:pt x="36020" y="22666"/>
                      <a:pt x="34277" y="23829"/>
                      <a:pt x="32534" y="24991"/>
                    </a:cubicBezTo>
                    <a:cubicBezTo>
                      <a:pt x="30792" y="26734"/>
                      <a:pt x="29629" y="28478"/>
                      <a:pt x="28468" y="30222"/>
                    </a:cubicBezTo>
                    <a:cubicBezTo>
                      <a:pt x="27305" y="31965"/>
                      <a:pt x="27305" y="34290"/>
                      <a:pt x="26724" y="36615"/>
                    </a:cubicBezTo>
                    <a:lnTo>
                      <a:pt x="63326" y="36615"/>
                    </a:lnTo>
                    <a:close/>
                  </a:path>
                </a:pathLst>
              </a:custGeom>
              <a:solidFill>
                <a:srgbClr val="0576AE"/>
              </a:solidFill>
              <a:ln w="5806"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F5DC50A3-58B8-B849-9304-3ABEECF89600}"/>
                  </a:ext>
                </a:extLst>
              </p:cNvPr>
              <p:cNvSpPr/>
              <p:nvPr/>
            </p:nvSpPr>
            <p:spPr>
              <a:xfrm>
                <a:off x="7655897"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3 w 96440"/>
                  <a:gd name="connsiteY8" fmla="*/ 136579 h 140066"/>
                  <a:gd name="connsiteX9" fmla="*/ 11619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9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0 w 96440"/>
                  <a:gd name="connsiteY20" fmla="*/ 0 h 140066"/>
                  <a:gd name="connsiteX21" fmla="*/ 96440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4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7" y="132511"/>
                      <a:pt x="62163" y="133673"/>
                      <a:pt x="59840" y="135417"/>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9" y="61606"/>
                    </a:cubicBezTo>
                    <a:cubicBezTo>
                      <a:pt x="14524" y="57538"/>
                      <a:pt x="18591" y="54051"/>
                      <a:pt x="23820" y="51145"/>
                    </a:cubicBezTo>
                    <a:cubicBezTo>
                      <a:pt x="29048" y="48239"/>
                      <a:pt x="34277" y="47076"/>
                      <a:pt x="40668" y="47076"/>
                    </a:cubicBezTo>
                    <a:cubicBezTo>
                      <a:pt x="46477" y="47076"/>
                      <a:pt x="51706" y="48239"/>
                      <a:pt x="56354" y="49982"/>
                    </a:cubicBezTo>
                    <a:cubicBezTo>
                      <a:pt x="61002" y="51726"/>
                      <a:pt x="65068" y="54632"/>
                      <a:pt x="68554" y="58700"/>
                    </a:cubicBezTo>
                    <a:lnTo>
                      <a:pt x="69135" y="58700"/>
                    </a:lnTo>
                    <a:lnTo>
                      <a:pt x="69135" y="0"/>
                    </a:lnTo>
                    <a:lnTo>
                      <a:pt x="96440" y="0"/>
                    </a:lnTo>
                    <a:lnTo>
                      <a:pt x="96440" y="137741"/>
                    </a:lnTo>
                    <a:close/>
                    <a:moveTo>
                      <a:pt x="70878" y="94152"/>
                    </a:moveTo>
                    <a:cubicBezTo>
                      <a:pt x="70878" y="87759"/>
                      <a:pt x="69135" y="81948"/>
                      <a:pt x="65068" y="77879"/>
                    </a:cubicBezTo>
                    <a:cubicBezTo>
                      <a:pt x="61002" y="73811"/>
                      <a:pt x="55773" y="71486"/>
                      <a:pt x="48801" y="71486"/>
                    </a:cubicBezTo>
                    <a:cubicBezTo>
                      <a:pt x="41829" y="71486"/>
                      <a:pt x="36601" y="73811"/>
                      <a:pt x="32534" y="77879"/>
                    </a:cubicBezTo>
                    <a:cubicBezTo>
                      <a:pt x="28468" y="81948"/>
                      <a:pt x="26724" y="87178"/>
                      <a:pt x="26724" y="94152"/>
                    </a:cubicBezTo>
                    <a:cubicBezTo>
                      <a:pt x="26724" y="100546"/>
                      <a:pt x="28468" y="106357"/>
                      <a:pt x="32534" y="110425"/>
                    </a:cubicBezTo>
                    <a:cubicBezTo>
                      <a:pt x="36601" y="114494"/>
                      <a:pt x="41829" y="116819"/>
                      <a:pt x="48801" y="116819"/>
                    </a:cubicBezTo>
                    <a:cubicBezTo>
                      <a:pt x="55773" y="116819"/>
                      <a:pt x="61002" y="114494"/>
                      <a:pt x="65068" y="110425"/>
                    </a:cubicBezTo>
                    <a:cubicBezTo>
                      <a:pt x="69135"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03D9A24D-BBE9-7249-B951-1799DCA8E87E}"/>
                  </a:ext>
                </a:extLst>
              </p:cNvPr>
              <p:cNvSpPr/>
              <p:nvPr/>
            </p:nvSpPr>
            <p:spPr>
              <a:xfrm>
                <a:off x="7779643"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5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5"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2"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4" y="55213"/>
                      <a:pt x="57515"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87015CF4-64FD-634F-B947-EBF8F4094F00}"/>
                  </a:ext>
                </a:extLst>
              </p:cNvPr>
              <p:cNvSpPr/>
              <p:nvPr/>
            </p:nvSpPr>
            <p:spPr>
              <a:xfrm>
                <a:off x="7887703" y="4573937"/>
                <a:ext cx="80754" cy="92989"/>
              </a:xfrm>
              <a:custGeom>
                <a:avLst/>
                <a:gdLst>
                  <a:gd name="connsiteX0" fmla="*/ 62744 w 80754"/>
                  <a:gd name="connsiteY0" fmla="*/ 29640 h 92989"/>
                  <a:gd name="connsiteX1" fmla="*/ 56934 w 80754"/>
                  <a:gd name="connsiteY1" fmla="*/ 24991 h 92989"/>
                  <a:gd name="connsiteX2" fmla="*/ 49382 w 80754"/>
                  <a:gd name="connsiteY2" fmla="*/ 23247 h 92989"/>
                  <a:gd name="connsiteX3" fmla="*/ 33115 w 80754"/>
                  <a:gd name="connsiteY3" fmla="*/ 29640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0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0"/>
                    </a:moveTo>
                    <a:cubicBezTo>
                      <a:pt x="61582" y="27897"/>
                      <a:pt x="59258" y="26153"/>
                      <a:pt x="56934" y="24991"/>
                    </a:cubicBezTo>
                    <a:cubicBezTo>
                      <a:pt x="54611" y="23829"/>
                      <a:pt x="51706" y="23247"/>
                      <a:pt x="49382" y="23247"/>
                    </a:cubicBezTo>
                    <a:cubicBezTo>
                      <a:pt x="42410" y="23247"/>
                      <a:pt x="37182" y="25572"/>
                      <a:pt x="33115" y="29640"/>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5"/>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0"/>
                    </a:lnTo>
                    <a:close/>
                  </a:path>
                </a:pathLst>
              </a:custGeom>
              <a:solidFill>
                <a:srgbClr val="0576AE"/>
              </a:solidFill>
              <a:ln w="5806"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43CDD4E3-F756-AF40-8F96-32FC1E2A7474}"/>
                  </a:ext>
                </a:extLst>
              </p:cNvPr>
              <p:cNvSpPr/>
              <p:nvPr/>
            </p:nvSpPr>
            <p:spPr>
              <a:xfrm>
                <a:off x="7981819"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2307 h 92408"/>
                  <a:gd name="connsiteX29" fmla="*/ 44153 w 84821"/>
                  <a:gd name="connsiteY29" fmla="*/ 52307 h 92408"/>
                  <a:gd name="connsiteX30" fmla="*/ 35439 w 84821"/>
                  <a:gd name="connsiteY30" fmla="*/ 54050 h 92408"/>
                  <a:gd name="connsiteX31" fmla="*/ 28468 w 84821"/>
                  <a:gd name="connsiteY31" fmla="*/ 58119 h 92408"/>
                  <a:gd name="connsiteX32" fmla="*/ 25563 w 84821"/>
                  <a:gd name="connsiteY32" fmla="*/ 65093 h 92408"/>
                  <a:gd name="connsiteX33" fmla="*/ 29629 w 84821"/>
                  <a:gd name="connsiteY33" fmla="*/ 72067 h 92408"/>
                  <a:gd name="connsiteX34" fmla="*/ 38344 w 84821"/>
                  <a:gd name="connsiteY34" fmla="*/ 74392 h 92408"/>
                  <a:gd name="connsiteX35" fmla="*/ 45897 w 84821"/>
                  <a:gd name="connsiteY35" fmla="*/ 73229 h 92408"/>
                  <a:gd name="connsiteX36" fmla="*/ 52287 w 84821"/>
                  <a:gd name="connsiteY36" fmla="*/ 70323 h 92408"/>
                  <a:gd name="connsiteX37" fmla="*/ 56935 w 84821"/>
                  <a:gd name="connsiteY37" fmla="*/ 65093 h 92408"/>
                  <a:gd name="connsiteX38" fmla="*/ 58678 w 84821"/>
                  <a:gd name="connsiteY38" fmla="*/ 58119 h 92408"/>
                  <a:gd name="connsiteX39" fmla="*/ 58678 w 84821"/>
                  <a:gd name="connsiteY39" fmla="*/ 52307 h 92408"/>
                  <a:gd name="connsiteX40" fmla="*/ 51706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7"/>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4"/>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3"/>
                    </a:lnTo>
                    <a:close/>
                    <a:moveTo>
                      <a:pt x="51706" y="52307"/>
                    </a:moveTo>
                    <a:cubicBezTo>
                      <a:pt x="49382" y="52307"/>
                      <a:pt x="47058" y="52307"/>
                      <a:pt x="44153" y="52307"/>
                    </a:cubicBezTo>
                    <a:cubicBezTo>
                      <a:pt x="41249" y="52307"/>
                      <a:pt x="38344" y="52888"/>
                      <a:pt x="35439" y="54050"/>
                    </a:cubicBezTo>
                    <a:cubicBezTo>
                      <a:pt x="32534" y="54631"/>
                      <a:pt x="30211" y="56375"/>
                      <a:pt x="28468" y="58119"/>
                    </a:cubicBezTo>
                    <a:cubicBezTo>
                      <a:pt x="26724" y="59862"/>
                      <a:pt x="25563" y="62187"/>
                      <a:pt x="25563" y="65093"/>
                    </a:cubicBezTo>
                    <a:cubicBezTo>
                      <a:pt x="25563" y="68580"/>
                      <a:pt x="26724" y="70905"/>
                      <a:pt x="29629" y="72067"/>
                    </a:cubicBezTo>
                    <a:cubicBezTo>
                      <a:pt x="32534" y="73811"/>
                      <a:pt x="35439" y="74392"/>
                      <a:pt x="38344" y="74392"/>
                    </a:cubicBezTo>
                    <a:cubicBezTo>
                      <a:pt x="41249" y="74392"/>
                      <a:pt x="43573" y="73811"/>
                      <a:pt x="45897" y="73229"/>
                    </a:cubicBezTo>
                    <a:cubicBezTo>
                      <a:pt x="48221" y="72648"/>
                      <a:pt x="50545" y="71486"/>
                      <a:pt x="52287" y="70323"/>
                    </a:cubicBezTo>
                    <a:cubicBezTo>
                      <a:pt x="54030" y="69161"/>
                      <a:pt x="55773" y="67417"/>
                      <a:pt x="56935" y="65093"/>
                    </a:cubicBezTo>
                    <a:cubicBezTo>
                      <a:pt x="58097" y="62768"/>
                      <a:pt x="58678" y="60443"/>
                      <a:pt x="58678" y="58119"/>
                    </a:cubicBezTo>
                    <a:lnTo>
                      <a:pt x="58678" y="52307"/>
                    </a:lnTo>
                    <a:lnTo>
                      <a:pt x="51706" y="52307"/>
                    </a:lnTo>
                    <a:close/>
                  </a:path>
                </a:pathLst>
              </a:custGeom>
              <a:solidFill>
                <a:srgbClr val="0576AE"/>
              </a:solidFill>
              <a:ln w="5806"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C4006E89-4DDB-444F-8855-B490177B471B}"/>
                  </a:ext>
                </a:extLst>
              </p:cNvPr>
              <p:cNvSpPr/>
              <p:nvPr/>
            </p:nvSpPr>
            <p:spPr>
              <a:xfrm>
                <a:off x="8081165"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078F2AF2-0473-4943-911E-F95109625C80}"/>
                  </a:ext>
                </a:extLst>
              </p:cNvPr>
              <p:cNvSpPr/>
              <p:nvPr/>
            </p:nvSpPr>
            <p:spPr>
              <a:xfrm>
                <a:off x="8167729" y="4531510"/>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7" y="31384"/>
                    </a:cubicBezTo>
                    <a:cubicBezTo>
                      <a:pt x="11619" y="31384"/>
                      <a:pt x="7553" y="29640"/>
                      <a:pt x="4648" y="26734"/>
                    </a:cubicBezTo>
                    <a:cubicBezTo>
                      <a:pt x="1743" y="23829"/>
                      <a:pt x="0" y="19760"/>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D534AE31-3262-0C41-9146-60D972311109}"/>
                  </a:ext>
                </a:extLst>
              </p:cNvPr>
              <p:cNvSpPr/>
              <p:nvPr/>
            </p:nvSpPr>
            <p:spPr>
              <a:xfrm>
                <a:off x="8220597"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6725 w 98764"/>
                  <a:gd name="connsiteY17" fmla="*/ 46495 h 92989"/>
                  <a:gd name="connsiteX18" fmla="*/ 32535 w 98764"/>
                  <a:gd name="connsiteY18" fmla="*/ 62768 h 92989"/>
                  <a:gd name="connsiteX19" fmla="*/ 48801 w 98764"/>
                  <a:gd name="connsiteY19" fmla="*/ 69161 h 92989"/>
                  <a:gd name="connsiteX20" fmla="*/ 65069 w 98764"/>
                  <a:gd name="connsiteY20" fmla="*/ 62768 h 92989"/>
                  <a:gd name="connsiteX21" fmla="*/ 70878 w 98764"/>
                  <a:gd name="connsiteY21" fmla="*/ 46495 h 92989"/>
                  <a:gd name="connsiteX22" fmla="*/ 65069 w 98764"/>
                  <a:gd name="connsiteY22" fmla="*/ 30222 h 92989"/>
                  <a:gd name="connsiteX23" fmla="*/ 48801 w 98764"/>
                  <a:gd name="connsiteY23" fmla="*/ 23829 h 92989"/>
                  <a:gd name="connsiteX24" fmla="*/ 32535 w 98764"/>
                  <a:gd name="connsiteY24" fmla="*/ 30222 h 92989"/>
                  <a:gd name="connsiteX25" fmla="*/ 2672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7"/>
                      <a:pt x="56354" y="92990"/>
                      <a:pt x="49382" y="92990"/>
                    </a:cubicBezTo>
                    <a:cubicBezTo>
                      <a:pt x="42411" y="92990"/>
                      <a:pt x="36020" y="91827"/>
                      <a:pt x="30211" y="89503"/>
                    </a:cubicBezTo>
                    <a:cubicBezTo>
                      <a:pt x="24401" y="87178"/>
                      <a:pt x="19172" y="84272"/>
                      <a:pt x="14524" y="80204"/>
                    </a:cubicBezTo>
                    <a:cubicBezTo>
                      <a:pt x="9877" y="76136"/>
                      <a:pt x="6391" y="71486"/>
                      <a:pt x="4067" y="65674"/>
                    </a:cubicBezTo>
                    <a:cubicBezTo>
                      <a:pt x="1162" y="59862"/>
                      <a:pt x="0" y="53469"/>
                      <a:pt x="0" y="46495"/>
                    </a:cubicBezTo>
                    <a:close/>
                    <a:moveTo>
                      <a:pt x="26725" y="46495"/>
                    </a:moveTo>
                    <a:cubicBezTo>
                      <a:pt x="26725" y="52888"/>
                      <a:pt x="28468" y="58700"/>
                      <a:pt x="32535" y="62768"/>
                    </a:cubicBezTo>
                    <a:cubicBezTo>
                      <a:pt x="36601" y="66836"/>
                      <a:pt x="41830" y="69161"/>
                      <a:pt x="48801" y="69161"/>
                    </a:cubicBezTo>
                    <a:cubicBezTo>
                      <a:pt x="55773" y="69161"/>
                      <a:pt x="61002" y="66836"/>
                      <a:pt x="65069" y="62768"/>
                    </a:cubicBezTo>
                    <a:cubicBezTo>
                      <a:pt x="69135" y="58700"/>
                      <a:pt x="70878" y="53469"/>
                      <a:pt x="70878" y="46495"/>
                    </a:cubicBezTo>
                    <a:cubicBezTo>
                      <a:pt x="70878" y="40102"/>
                      <a:pt x="69135" y="34290"/>
                      <a:pt x="65069" y="30222"/>
                    </a:cubicBezTo>
                    <a:cubicBezTo>
                      <a:pt x="61002" y="26153"/>
                      <a:pt x="55773" y="23829"/>
                      <a:pt x="48801" y="23829"/>
                    </a:cubicBezTo>
                    <a:cubicBezTo>
                      <a:pt x="41830" y="23829"/>
                      <a:pt x="36601" y="26153"/>
                      <a:pt x="32535" y="30222"/>
                    </a:cubicBezTo>
                    <a:cubicBezTo>
                      <a:pt x="29048" y="34290"/>
                      <a:pt x="26725" y="39521"/>
                      <a:pt x="26725" y="46495"/>
                    </a:cubicBezTo>
                    <a:close/>
                  </a:path>
                </a:pathLst>
              </a:custGeom>
              <a:solidFill>
                <a:srgbClr val="0576AE"/>
              </a:solidFill>
              <a:ln w="5806"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3BF8BC48-EBD0-E94F-814E-2C96E4C8D926}"/>
                  </a:ext>
                </a:extLst>
              </p:cNvPr>
              <p:cNvSpPr/>
              <p:nvPr/>
            </p:nvSpPr>
            <p:spPr>
              <a:xfrm>
                <a:off x="8340858" y="4572774"/>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49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2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5"/>
                      <a:pt x="33696" y="5812"/>
                      <a:pt x="36020" y="4649"/>
                    </a:cubicBezTo>
                    <a:cubicBezTo>
                      <a:pt x="38344" y="3487"/>
                      <a:pt x="40668" y="2325"/>
                      <a:pt x="43573" y="1162"/>
                    </a:cubicBezTo>
                    <a:cubicBezTo>
                      <a:pt x="46477" y="581"/>
                      <a:pt x="49382" y="0"/>
                      <a:pt x="52868" y="0"/>
                    </a:cubicBezTo>
                    <a:cubicBezTo>
                      <a:pt x="59839" y="0"/>
                      <a:pt x="65068" y="1162"/>
                      <a:pt x="69716" y="2906"/>
                    </a:cubicBezTo>
                    <a:cubicBezTo>
                      <a:pt x="73783" y="5231"/>
                      <a:pt x="77268"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5" y="40102"/>
                      <a:pt x="27305" y="42427"/>
                      <a:pt x="27305" y="45332"/>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grpSp>
      </p:grpSp>
      <p:pic>
        <p:nvPicPr>
          <p:cNvPr id="198" name="Picture 197">
            <a:extLst>
              <a:ext uri="{FF2B5EF4-FFF2-40B4-BE49-F238E27FC236}">
                <a16:creationId xmlns:a16="http://schemas.microsoft.com/office/drawing/2014/main" id="{1821C668-008F-4F47-A98A-AB9CC8D586B2}"/>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1436" t="-21222" r="-1764" b="-1"/>
          <a:stretch/>
        </p:blipFill>
        <p:spPr>
          <a:xfrm>
            <a:off x="2199424" y="897830"/>
            <a:ext cx="1865680" cy="547865"/>
          </a:xfrm>
          <a:prstGeom prst="rect">
            <a:avLst/>
          </a:prstGeom>
        </p:spPr>
      </p:pic>
      <p:pic>
        <p:nvPicPr>
          <p:cNvPr id="199" name="Picture 198">
            <a:extLst>
              <a:ext uri="{FF2B5EF4-FFF2-40B4-BE49-F238E27FC236}">
                <a16:creationId xmlns:a16="http://schemas.microsoft.com/office/drawing/2014/main" id="{F017744C-57FD-B347-A444-5D643EB538D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8488" r="-10289" b="-4619"/>
          <a:stretch/>
        </p:blipFill>
        <p:spPr>
          <a:xfrm>
            <a:off x="4299959" y="796174"/>
            <a:ext cx="931226" cy="751177"/>
          </a:xfrm>
          <a:prstGeom prst="rect">
            <a:avLst/>
          </a:prstGeom>
        </p:spPr>
      </p:pic>
      <p:pic>
        <p:nvPicPr>
          <p:cNvPr id="200" name="Picture 199">
            <a:extLst>
              <a:ext uri="{FF2B5EF4-FFF2-40B4-BE49-F238E27FC236}">
                <a16:creationId xmlns:a16="http://schemas.microsoft.com/office/drawing/2014/main" id="{B7A7F4D9-88AF-9B4D-B582-DFFBBFE2C5F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276976" y="801617"/>
            <a:ext cx="1706436" cy="740291"/>
          </a:xfrm>
          <a:prstGeom prst="rect">
            <a:avLst/>
          </a:prstGeom>
        </p:spPr>
      </p:pic>
      <p:pic>
        <p:nvPicPr>
          <p:cNvPr id="201" name="Picture 200">
            <a:extLst>
              <a:ext uri="{FF2B5EF4-FFF2-40B4-BE49-F238E27FC236}">
                <a16:creationId xmlns:a16="http://schemas.microsoft.com/office/drawing/2014/main" id="{D5CE797E-18EB-1247-87C4-9DB316E823B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385327" y="1769699"/>
            <a:ext cx="1425751" cy="618524"/>
          </a:xfrm>
          <a:prstGeom prst="rect">
            <a:avLst/>
          </a:prstGeom>
        </p:spPr>
      </p:pic>
      <p:pic>
        <p:nvPicPr>
          <p:cNvPr id="202" name="Picture 201">
            <a:extLst>
              <a:ext uri="{FF2B5EF4-FFF2-40B4-BE49-F238E27FC236}">
                <a16:creationId xmlns:a16="http://schemas.microsoft.com/office/drawing/2014/main" id="{2E0136EC-1270-1C4E-B88E-81C986694BD4}"/>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2714802" y="1703428"/>
            <a:ext cx="1646453" cy="596083"/>
          </a:xfrm>
          <a:prstGeom prst="rect">
            <a:avLst/>
          </a:prstGeom>
        </p:spPr>
      </p:pic>
      <p:pic>
        <p:nvPicPr>
          <p:cNvPr id="203" name="Picture 202">
            <a:extLst>
              <a:ext uri="{FF2B5EF4-FFF2-40B4-BE49-F238E27FC236}">
                <a16:creationId xmlns:a16="http://schemas.microsoft.com/office/drawing/2014/main" id="{675A543D-3DD0-E849-9898-8F7B36E85EE2}"/>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l="-1605" r="-634"/>
          <a:stretch/>
        </p:blipFill>
        <p:spPr>
          <a:xfrm>
            <a:off x="4361255" y="1842179"/>
            <a:ext cx="1475530" cy="473564"/>
          </a:xfrm>
          <a:prstGeom prst="rect">
            <a:avLst/>
          </a:prstGeom>
        </p:spPr>
      </p:pic>
    </p:spTree>
    <p:extLst>
      <p:ext uri="{BB962C8B-B14F-4D97-AF65-F5344CB8AC3E}">
        <p14:creationId xmlns:p14="http://schemas.microsoft.com/office/powerpoint/2010/main" val="160496023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Placeholder 36">
            <a:extLst>
              <a:ext uri="{FF2B5EF4-FFF2-40B4-BE49-F238E27FC236}">
                <a16:creationId xmlns:a16="http://schemas.microsoft.com/office/drawing/2014/main" id="{21A07A55-28F1-8F40-9621-5A5F2EE6E62A}"/>
              </a:ext>
            </a:extLst>
          </p:cNvPr>
          <p:cNvPicPr>
            <a:picLocks noGrp="1" noChangeAspect="1"/>
          </p:cNvPicPr>
          <p:nvPr>
            <p:ph type="pic" sz="quarter" idx="41"/>
          </p:nvPr>
        </p:nvPicPr>
        <p:blipFill>
          <a:blip r:embed="rId2" cstate="screen">
            <a:extLst>
              <a:ext uri="{28A0092B-C50C-407E-A947-70E740481C1C}">
                <a14:useLocalDpi xmlns:a14="http://schemas.microsoft.com/office/drawing/2010/main"/>
              </a:ext>
            </a:extLst>
          </a:blip>
          <a:srcRect/>
          <a:stretch/>
        </p:blipFill>
        <p:spPr>
          <a:xfrm>
            <a:off x="-71438" y="5218113"/>
            <a:ext cx="6505576" cy="4273550"/>
          </a:xfrm>
        </p:spPr>
      </p:pic>
      <p:sp>
        <p:nvSpPr>
          <p:cNvPr id="6" name="Slide Number Placeholder 5">
            <a:extLst>
              <a:ext uri="{FF2B5EF4-FFF2-40B4-BE49-F238E27FC236}">
                <a16:creationId xmlns:a16="http://schemas.microsoft.com/office/drawing/2014/main" id="{DD5F5043-B378-CB4B-A6B1-A8757F606E50}"/>
              </a:ext>
            </a:extLst>
          </p:cNvPr>
          <p:cNvSpPr>
            <a:spLocks noGrp="1"/>
          </p:cNvSpPr>
          <p:nvPr>
            <p:ph type="sldNum" sz="quarter" idx="4"/>
          </p:nvPr>
        </p:nvSpPr>
        <p:spPr/>
        <p:txBody>
          <a:bodyPr/>
          <a:lstStyle/>
          <a:p>
            <a:fld id="{CB2079F2-58AF-ED44-82D7-E04B2F6FD686}" type="slidenum">
              <a:rPr lang="en-US" smtClean="0"/>
              <a:pPr/>
              <a:t>51</a:t>
            </a:fld>
            <a:endParaRPr lang="en-US" dirty="0"/>
          </a:p>
        </p:txBody>
      </p:sp>
      <p:sp>
        <p:nvSpPr>
          <p:cNvPr id="14" name="Text Placeholder 7">
            <a:extLst>
              <a:ext uri="{FF2B5EF4-FFF2-40B4-BE49-F238E27FC236}">
                <a16:creationId xmlns:a16="http://schemas.microsoft.com/office/drawing/2014/main" id="{EB375FDD-A754-A44D-AB14-A8129A34EBF3}"/>
              </a:ext>
            </a:extLst>
          </p:cNvPr>
          <p:cNvSpPr txBox="1">
            <a:spLocks/>
          </p:cNvSpPr>
          <p:nvPr/>
        </p:nvSpPr>
        <p:spPr>
          <a:xfrm>
            <a:off x="471673" y="654209"/>
            <a:ext cx="3206948" cy="1784191"/>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solidFill>
                  <a:schemeClr val="bg1"/>
                </a:solidFill>
              </a:rPr>
              <a:t>The good practices analysed show examples of initiatives that improve the digital skills of migrant women and / or ethnic minorities in vulnerable situations and facilitate their social inclusion. They also highlight some key issues for adult trainers and entities focus on providing more trainings for this group in different parts of the world, to reduce inequalities derived from the lack of digital skills.</a:t>
            </a:r>
          </a:p>
          <a:p>
            <a:endParaRPr lang="en-GB">
              <a:solidFill>
                <a:schemeClr val="bg1"/>
              </a:solidFill>
            </a:endParaRPr>
          </a:p>
          <a:p>
            <a:r>
              <a:rPr lang="en-GB">
                <a:solidFill>
                  <a:schemeClr val="bg1"/>
                </a:solidFill>
              </a:rPr>
              <a:t>The specific goals of the good practices’ analysis are the following :</a:t>
            </a:r>
          </a:p>
          <a:p>
            <a:r>
              <a:rPr lang="en-GB">
                <a:solidFill>
                  <a:schemeClr val="bg1"/>
                </a:solidFill>
              </a:rPr>
              <a:t> </a:t>
            </a:r>
          </a:p>
        </p:txBody>
      </p:sp>
      <p:sp>
        <p:nvSpPr>
          <p:cNvPr id="19" name="Text Placeholder 3">
            <a:extLst>
              <a:ext uri="{FF2B5EF4-FFF2-40B4-BE49-F238E27FC236}">
                <a16:creationId xmlns:a16="http://schemas.microsoft.com/office/drawing/2014/main" id="{BABC00FC-CB54-BE40-87FA-A2410F1168AB}"/>
              </a:ext>
            </a:extLst>
          </p:cNvPr>
          <p:cNvSpPr txBox="1">
            <a:spLocks/>
          </p:cNvSpPr>
          <p:nvPr/>
        </p:nvSpPr>
        <p:spPr>
          <a:xfrm>
            <a:off x="3819901" y="2802392"/>
            <a:ext cx="2614613" cy="905634"/>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1400" b="1" dirty="0">
                <a:solidFill>
                  <a:schemeClr val="bg1"/>
                </a:solidFill>
                <a:latin typeface="Calibri" panose="020F0502020204030204" pitchFamily="34" charset="0"/>
                <a:cs typeface="Calibri" panose="020F0502020204030204" pitchFamily="34" charset="0"/>
              </a:rPr>
              <a:t>Know the main characteristics of the experiences and their goals.</a:t>
            </a:r>
          </a:p>
        </p:txBody>
      </p:sp>
      <p:sp>
        <p:nvSpPr>
          <p:cNvPr id="22" name="Text Placeholder 3">
            <a:extLst>
              <a:ext uri="{FF2B5EF4-FFF2-40B4-BE49-F238E27FC236}">
                <a16:creationId xmlns:a16="http://schemas.microsoft.com/office/drawing/2014/main" id="{1C6E197B-7AA7-7249-9F3D-A6BA0F9B6E4B}"/>
              </a:ext>
            </a:extLst>
          </p:cNvPr>
          <p:cNvSpPr txBox="1">
            <a:spLocks/>
          </p:cNvSpPr>
          <p:nvPr/>
        </p:nvSpPr>
        <p:spPr>
          <a:xfrm>
            <a:off x="3819901" y="3941233"/>
            <a:ext cx="2614613" cy="1017833"/>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1400" b="1" dirty="0">
                <a:solidFill>
                  <a:schemeClr val="bg1"/>
                </a:solidFill>
                <a:latin typeface="Calibri" panose="020F0502020204030204" pitchFamily="34" charset="0"/>
                <a:cs typeface="Calibri" panose="020F0502020204030204" pitchFamily="34" charset="0"/>
              </a:rPr>
              <a:t>Identify the major experiences carried out by entities from the DigiComp Areas.</a:t>
            </a:r>
          </a:p>
        </p:txBody>
      </p:sp>
      <p:grpSp>
        <p:nvGrpSpPr>
          <p:cNvPr id="35" name="Group 34">
            <a:extLst>
              <a:ext uri="{FF2B5EF4-FFF2-40B4-BE49-F238E27FC236}">
                <a16:creationId xmlns:a16="http://schemas.microsoft.com/office/drawing/2014/main" id="{5F1947C1-FC45-4F46-8768-91E401503AD8}"/>
              </a:ext>
            </a:extLst>
          </p:cNvPr>
          <p:cNvGrpSpPr/>
          <p:nvPr/>
        </p:nvGrpSpPr>
        <p:grpSpPr>
          <a:xfrm>
            <a:off x="1510468" y="2688301"/>
            <a:ext cx="2848248" cy="1761848"/>
            <a:chOff x="1510468" y="2579117"/>
            <a:chExt cx="2848248" cy="1761848"/>
          </a:xfrm>
        </p:grpSpPr>
        <p:cxnSp>
          <p:nvCxnSpPr>
            <p:cNvPr id="21" name="Straight Connector 20">
              <a:extLst>
                <a:ext uri="{FF2B5EF4-FFF2-40B4-BE49-F238E27FC236}">
                  <a16:creationId xmlns:a16="http://schemas.microsoft.com/office/drawing/2014/main" id="{5075B2BC-02E9-434B-9CCE-CF87557088A3}"/>
                </a:ext>
              </a:extLst>
            </p:cNvPr>
            <p:cNvCxnSpPr>
              <a:cxnSpLocks/>
            </p:cNvCxnSpPr>
            <p:nvPr/>
          </p:nvCxnSpPr>
          <p:spPr>
            <a:xfrm flipV="1">
              <a:off x="1570566" y="4328014"/>
              <a:ext cx="2759122" cy="12951"/>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A05FEB5-9AC5-0B49-81A4-D89672B2475B}"/>
                </a:ext>
              </a:extLst>
            </p:cNvPr>
            <p:cNvCxnSpPr>
              <a:cxnSpLocks/>
            </p:cNvCxnSpPr>
            <p:nvPr/>
          </p:nvCxnSpPr>
          <p:spPr>
            <a:xfrm flipV="1">
              <a:off x="1585081" y="2633614"/>
              <a:ext cx="0" cy="169440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28" name="Oval 27">
              <a:extLst>
                <a:ext uri="{FF2B5EF4-FFF2-40B4-BE49-F238E27FC236}">
                  <a16:creationId xmlns:a16="http://schemas.microsoft.com/office/drawing/2014/main" id="{1D05B81A-B1EF-2140-AD76-9F966939538B}"/>
                </a:ext>
              </a:extLst>
            </p:cNvPr>
            <p:cNvSpPr/>
            <p:nvPr/>
          </p:nvSpPr>
          <p:spPr>
            <a:xfrm>
              <a:off x="1510468" y="2579117"/>
              <a:ext cx="149225" cy="149225"/>
            </a:xfrm>
            <a:prstGeom prst="ellipse">
              <a:avLst/>
            </a:prstGeom>
            <a:solidFill>
              <a:srgbClr val="F8A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2" name="Straight Connector 31">
              <a:extLst>
                <a:ext uri="{FF2B5EF4-FFF2-40B4-BE49-F238E27FC236}">
                  <a16:creationId xmlns:a16="http://schemas.microsoft.com/office/drawing/2014/main" id="{382A86BE-9E73-CB43-86DB-A4C6FC8553EC}"/>
                </a:ext>
              </a:extLst>
            </p:cNvPr>
            <p:cNvCxnSpPr>
              <a:cxnSpLocks/>
            </p:cNvCxnSpPr>
            <p:nvPr/>
          </p:nvCxnSpPr>
          <p:spPr>
            <a:xfrm flipV="1">
              <a:off x="1599594" y="3137843"/>
              <a:ext cx="2759122" cy="12951"/>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grpSp>
      <p:sp>
        <p:nvSpPr>
          <p:cNvPr id="33" name="Text Placeholder 3">
            <a:extLst>
              <a:ext uri="{FF2B5EF4-FFF2-40B4-BE49-F238E27FC236}">
                <a16:creationId xmlns:a16="http://schemas.microsoft.com/office/drawing/2014/main" id="{44807CA2-7D5F-294C-B539-8B0D306834F1}"/>
              </a:ext>
            </a:extLst>
          </p:cNvPr>
          <p:cNvSpPr txBox="1">
            <a:spLocks/>
          </p:cNvSpPr>
          <p:nvPr/>
        </p:nvSpPr>
        <p:spPr>
          <a:xfrm>
            <a:off x="1659693" y="2802392"/>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01</a:t>
            </a:r>
            <a:endParaRPr lang="en-IE" b="1" dirty="0">
              <a:solidFill>
                <a:srgbClr val="F8A36A"/>
              </a:solidFill>
            </a:endParaRPr>
          </a:p>
        </p:txBody>
      </p:sp>
      <p:sp>
        <p:nvSpPr>
          <p:cNvPr id="34" name="Text Placeholder 3">
            <a:extLst>
              <a:ext uri="{FF2B5EF4-FFF2-40B4-BE49-F238E27FC236}">
                <a16:creationId xmlns:a16="http://schemas.microsoft.com/office/drawing/2014/main" id="{A3F55BE2-667C-414C-83D4-4F9B8729F627}"/>
              </a:ext>
            </a:extLst>
          </p:cNvPr>
          <p:cNvSpPr txBox="1">
            <a:spLocks/>
          </p:cNvSpPr>
          <p:nvPr/>
        </p:nvSpPr>
        <p:spPr>
          <a:xfrm>
            <a:off x="1659693" y="3989150"/>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02</a:t>
            </a:r>
            <a:endParaRPr lang="en-IE" b="1" dirty="0">
              <a:solidFill>
                <a:srgbClr val="F8A36A"/>
              </a:solidFill>
            </a:endParaRPr>
          </a:p>
        </p:txBody>
      </p:sp>
    </p:spTree>
    <p:extLst>
      <p:ext uri="{BB962C8B-B14F-4D97-AF65-F5344CB8AC3E}">
        <p14:creationId xmlns:p14="http://schemas.microsoft.com/office/powerpoint/2010/main" val="21073870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5">
            <a:extLst>
              <a:ext uri="{FF2B5EF4-FFF2-40B4-BE49-F238E27FC236}">
                <a16:creationId xmlns:a16="http://schemas.microsoft.com/office/drawing/2014/main" id="{3A6061F6-8962-DD49-93F4-0FA444A91B9A}"/>
              </a:ext>
            </a:extLst>
          </p:cNvPr>
          <p:cNvSpPr>
            <a:spLocks noGrp="1"/>
          </p:cNvSpPr>
          <p:nvPr>
            <p:ph type="sldNum" sz="quarter" idx="4"/>
          </p:nvPr>
        </p:nvSpPr>
        <p:spPr>
          <a:xfrm>
            <a:off x="6822322" y="10106819"/>
            <a:ext cx="357598" cy="266594"/>
          </a:xfrm>
        </p:spPr>
        <p:txBody>
          <a:bodyPr/>
          <a:lstStyle/>
          <a:p>
            <a:fld id="{CB2079F2-58AF-ED44-82D7-E04B2F6FD686}" type="slidenum">
              <a:rPr lang="en-US" smtClean="0"/>
              <a:pPr/>
              <a:t>52</a:t>
            </a:fld>
            <a:endParaRPr lang="en-US" dirty="0"/>
          </a:p>
        </p:txBody>
      </p:sp>
      <p:graphicFrame>
        <p:nvGraphicFramePr>
          <p:cNvPr id="55" name="Table 8">
            <a:extLst>
              <a:ext uri="{FF2B5EF4-FFF2-40B4-BE49-F238E27FC236}">
                <a16:creationId xmlns:a16="http://schemas.microsoft.com/office/drawing/2014/main" id="{8468F5C0-F57C-D444-BADA-8AFEA283826F}"/>
              </a:ext>
            </a:extLst>
          </p:cNvPr>
          <p:cNvGraphicFramePr>
            <a:graphicFrameLocks noGrp="1"/>
          </p:cNvGraphicFramePr>
          <p:nvPr>
            <p:extLst>
              <p:ext uri="{D42A27DB-BD31-4B8C-83A1-F6EECF244321}">
                <p14:modId xmlns:p14="http://schemas.microsoft.com/office/powerpoint/2010/main" val="2216335755"/>
              </p:ext>
            </p:extLst>
          </p:nvPr>
        </p:nvGraphicFramePr>
        <p:xfrm>
          <a:off x="379756" y="628650"/>
          <a:ext cx="6603656" cy="7283581"/>
        </p:xfrm>
        <a:graphic>
          <a:graphicData uri="http://schemas.openxmlformats.org/drawingml/2006/table">
            <a:tbl>
              <a:tblPr firstRow="1" bandRow="1">
                <a:tableStyleId>{5C22544A-7EE6-4342-B048-85BDC9FD1C3A}</a:tableStyleId>
              </a:tblPr>
              <a:tblGrid>
                <a:gridCol w="1250261">
                  <a:extLst>
                    <a:ext uri="{9D8B030D-6E8A-4147-A177-3AD203B41FA5}">
                      <a16:colId xmlns:a16="http://schemas.microsoft.com/office/drawing/2014/main" val="490009965"/>
                    </a:ext>
                  </a:extLst>
                </a:gridCol>
                <a:gridCol w="3101009">
                  <a:extLst>
                    <a:ext uri="{9D8B030D-6E8A-4147-A177-3AD203B41FA5}">
                      <a16:colId xmlns:a16="http://schemas.microsoft.com/office/drawing/2014/main" val="1772327142"/>
                    </a:ext>
                  </a:extLst>
                </a:gridCol>
                <a:gridCol w="1043609">
                  <a:extLst>
                    <a:ext uri="{9D8B030D-6E8A-4147-A177-3AD203B41FA5}">
                      <a16:colId xmlns:a16="http://schemas.microsoft.com/office/drawing/2014/main" val="3583271029"/>
                    </a:ext>
                  </a:extLst>
                </a:gridCol>
                <a:gridCol w="1208777">
                  <a:extLst>
                    <a:ext uri="{9D8B030D-6E8A-4147-A177-3AD203B41FA5}">
                      <a16:colId xmlns:a16="http://schemas.microsoft.com/office/drawing/2014/main" val="4141298583"/>
                    </a:ext>
                  </a:extLst>
                </a:gridCol>
              </a:tblGrid>
              <a:tr h="426782">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1">
                          <a:solidFill>
                            <a:srgbClr val="F8A36A"/>
                          </a:solidFill>
                          <a:latin typeface="Calibri" panose="020F0502020204030204" pitchFamily="34" charset="0"/>
                          <a:cs typeface="Calibri" panose="020F0502020204030204" pitchFamily="34" charset="0"/>
                        </a:rPr>
                        <a:t>Name of experience </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1">
                          <a:solidFill>
                            <a:srgbClr val="F8A36A"/>
                          </a:solidFill>
                          <a:latin typeface="Calibri" panose="020F0502020204030204" pitchFamily="34" charset="0"/>
                          <a:cs typeface="Calibri" panose="020F0502020204030204" pitchFamily="34" charset="0"/>
                        </a:rPr>
                        <a:t>Website link </a:t>
                      </a: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1">
                          <a:solidFill>
                            <a:srgbClr val="F8A36A"/>
                          </a:solidFill>
                          <a:latin typeface="Calibri" panose="020F0502020204030204" pitchFamily="34" charset="0"/>
                          <a:cs typeface="Calibri" panose="020F0502020204030204" pitchFamily="34" charset="0"/>
                        </a:rPr>
                        <a:t>Place-Country </a:t>
                      </a: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100" b="1">
                          <a:solidFill>
                            <a:srgbClr val="F8A36A"/>
                          </a:solidFill>
                          <a:latin typeface="Calibri" panose="020F0502020204030204" pitchFamily="34" charset="0"/>
                          <a:cs typeface="Calibri" panose="020F0502020204030204" pitchFamily="34" charset="0"/>
                        </a:rPr>
                        <a:t>Addressed to </a:t>
                      </a: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45641884"/>
                  </a:ext>
                </a:extLst>
              </a:tr>
              <a:tr h="476954">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Womenpreneur- initiative</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2">
                            <a:extLst>
                              <a:ext uri="{A12FA001-AC4F-418D-AE19-62706E023703}">
                                <ahyp:hlinkClr xmlns:ahyp="http://schemas.microsoft.com/office/drawing/2018/hyperlinkcolor" val="tx"/>
                              </a:ext>
                            </a:extLst>
                          </a:hlinkClick>
                        </a:rPr>
                        <a:t>https://womenpreneur-initiative.com/about-us</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Belgium</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Migrant women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021402464"/>
                  </a:ext>
                </a:extLst>
              </a:tr>
              <a:tr h="284228">
                <a:tc>
                  <a:txBody>
                    <a:bodyPr/>
                    <a:lstStyle/>
                    <a:p>
                      <a:pPr algn="l">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The Code to Change</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just">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3">
                            <a:extLst>
                              <a:ext uri="{A12FA001-AC4F-418D-AE19-62706E023703}">
                                <ahyp:hlinkClr xmlns:ahyp="http://schemas.microsoft.com/office/drawing/2018/hyperlinkcolor" val="tx"/>
                              </a:ext>
                            </a:extLst>
                          </a:hlinkClick>
                        </a:rPr>
                        <a:t>https://codetochange.org</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Belgium</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Women and other underrepresented groups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99080685"/>
                  </a:ext>
                </a:extLst>
              </a:tr>
              <a:tr h="476954">
                <a:tc>
                  <a:txBody>
                    <a:bodyPr/>
                    <a:lstStyle/>
                    <a:p>
                      <a:pPr algn="l">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ReDi School of digital integration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just">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4">
                            <a:extLst>
                              <a:ext uri="{A12FA001-AC4F-418D-AE19-62706E023703}">
                                <ahyp:hlinkClr xmlns:ahyp="http://schemas.microsoft.com/office/drawing/2018/hyperlinkcolor" val="tx"/>
                              </a:ext>
                            </a:extLst>
                          </a:hlinkClick>
                        </a:rPr>
                        <a:t>https://www.redi-school.org/cph</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Denmark</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Women for ethnic minority backgrounds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329710688"/>
                  </a:ext>
                </a:extLst>
              </a:tr>
              <a:tr h="284228">
                <a:tc>
                  <a:txBody>
                    <a:bodyPr/>
                    <a:lstStyle/>
                    <a:p>
                      <a:pPr algn="l">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Allaboard: Digital Skills in Higher Education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just">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5">
                            <a:extLst>
                              <a:ext uri="{A12FA001-AC4F-418D-AE19-62706E023703}">
                                <ahyp:hlinkClr xmlns:ahyp="http://schemas.microsoft.com/office/drawing/2018/hyperlinkcolor" val="tx"/>
                              </a:ext>
                            </a:extLst>
                          </a:hlinkClick>
                        </a:rPr>
                        <a:t>https://www.allaboardhe.ie</a:t>
                      </a:r>
                      <a:endParaRPr lang="en-LB" sz="1100" b="0" kern="1200">
                        <a:solidFill>
                          <a:schemeClr val="bg1"/>
                        </a:solidFill>
                        <a:latin typeface="Calibri" panose="020F0502020204030204" pitchFamily="34" charset="0"/>
                        <a:ea typeface="+mn-ea"/>
                        <a:cs typeface="Calibri" panose="020F0502020204030204" pitchFamily="34" charset="0"/>
                      </a:endParaRPr>
                    </a:p>
                    <a:p>
                      <a:pPr algn="just">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Ireland</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Students in Third level education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785050759"/>
                  </a:ext>
                </a:extLst>
              </a:tr>
              <a:tr h="284228">
                <a:tc>
                  <a:txBody>
                    <a:bodyPr/>
                    <a:lstStyle/>
                    <a:p>
                      <a:pPr algn="l">
                        <a:lnSpc>
                          <a:spcPct val="100000"/>
                        </a:lnSpc>
                        <a:spcAft>
                          <a:spcPts val="0"/>
                        </a:spcAft>
                      </a:pPr>
                      <a:r>
                        <a:rPr lang="en-GB" sz="1100" b="0" kern="1200">
                          <a:solidFill>
                            <a:schemeClr val="bg1"/>
                          </a:solidFill>
                          <a:latin typeface="Calibri" panose="020F0502020204030204" pitchFamily="34" charset="0"/>
                          <a:ea typeface="+mn-ea"/>
                          <a:cs typeface="Calibri" panose="020F0502020204030204" pitchFamily="34" charset="0"/>
                        </a:rPr>
                        <a:t>PROMISE</a:t>
                      </a:r>
                    </a:p>
                    <a:p>
                      <a:pPr algn="l">
                        <a:lnSpc>
                          <a:spcPct val="100000"/>
                        </a:lnSpc>
                        <a:spcAft>
                          <a:spcPts val="0"/>
                        </a:spcAft>
                      </a:pPr>
                      <a:r>
                        <a:rPr lang="en-GB" sz="1100" b="0" kern="1200">
                          <a:solidFill>
                            <a:schemeClr val="bg1"/>
                          </a:solidFill>
                          <a:latin typeface="Calibri" panose="020F0502020204030204" pitchFamily="34" charset="0"/>
                          <a:ea typeface="+mn-ea"/>
                          <a:cs typeface="Calibri" panose="020F0502020204030204" pitchFamily="34" charset="0"/>
                        </a:rPr>
                        <a:t>(Erasmus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just">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6">
                            <a:extLst>
                              <a:ext uri="{A12FA001-AC4F-418D-AE19-62706E023703}">
                                <ahyp:hlinkClr xmlns:ahyp="http://schemas.microsoft.com/office/drawing/2018/hyperlinkcolor" val="tx"/>
                              </a:ext>
                            </a:extLst>
                          </a:hlinkClick>
                        </a:rPr>
                        <a:t>https://www.promise-project.eu/</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Ireland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Refugees and migrants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1945439687"/>
                  </a:ext>
                </a:extLst>
              </a:tr>
              <a:tr h="0">
                <a:tc>
                  <a:txBody>
                    <a:bodyPr/>
                    <a:lstStyle/>
                    <a:p>
                      <a:pPr algn="l">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Shelter “Safe house”</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just">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7">
                            <a:extLst>
                              <a:ext uri="{A12FA001-AC4F-418D-AE19-62706E023703}">
                                <ahyp:hlinkClr xmlns:ahyp="http://schemas.microsoft.com/office/drawing/2018/hyperlinkcolor" val="tx"/>
                              </a:ext>
                            </a:extLst>
                          </a:hlinkClick>
                        </a:rPr>
                        <a:t>https://www.integration.lv/en/information-centre-for-newcomers</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lnSpc>
                          <a:spcPct val="15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Latvia</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Newcomers in Latvia</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990664967"/>
                  </a:ext>
                </a:extLst>
              </a:tr>
              <a:tr h="284228">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WhomeN Project. Self evaluation (Erasmus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8">
                            <a:extLst>
                              <a:ext uri="{A12FA001-AC4F-418D-AE19-62706E023703}">
                                <ahyp:hlinkClr xmlns:ahyp="http://schemas.microsoft.com/office/drawing/2018/hyperlinkcolor" val="tx"/>
                              </a:ext>
                            </a:extLst>
                          </a:hlinkClick>
                        </a:rPr>
                        <a:t>www.whomen.eu</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Latvia</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Adult women at risk of social exclusion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888098151"/>
                  </a:ext>
                </a:extLst>
              </a:tr>
              <a:tr h="284228">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CHEER. Cultural Heritage Entrepreneurs (Erasmus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9">
                            <a:extLst>
                              <a:ext uri="{A12FA001-AC4F-418D-AE19-62706E023703}">
                                <ahyp:hlinkClr xmlns:ahyp="http://schemas.microsoft.com/office/drawing/2018/hyperlinkcolor" val="tx"/>
                              </a:ext>
                            </a:extLst>
                          </a:hlinkClick>
                        </a:rPr>
                        <a:t>https://thalys.gr/course/view.php?id=95</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Latvia</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Long-term unemployed people</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1108995042"/>
                  </a:ext>
                </a:extLst>
              </a:tr>
              <a:tr h="284228">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Ozanam Foundation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10">
                            <a:extLst>
                              <a:ext uri="{A12FA001-AC4F-418D-AE19-62706E023703}">
                                <ahyp:hlinkClr xmlns:ahyp="http://schemas.microsoft.com/office/drawing/2018/hyperlinkcolor" val="tx"/>
                              </a:ext>
                            </a:extLst>
                          </a:hlinkClick>
                        </a:rPr>
                        <a:t>www.ozanam.es</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Spain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Schooled migrant population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1245836687"/>
                  </a:ext>
                </a:extLst>
              </a:tr>
              <a:tr h="284228">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Fundación Splai</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11">
                            <a:extLst>
                              <a:ext uri="{A12FA001-AC4F-418D-AE19-62706E023703}">
                                <ahyp:hlinkClr xmlns:ahyp="http://schemas.microsoft.com/office/drawing/2018/hyperlinkcolor" val="tx"/>
                              </a:ext>
                            </a:extLst>
                          </a:hlinkClick>
                        </a:rPr>
                        <a:t>https://fundacionesplai.org/socioeducativa/rc_migracion/</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Spain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Migrants over 15</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823621975"/>
                  </a:ext>
                </a:extLst>
              </a:tr>
              <a:tr h="284228">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Por ti mujer </a:t>
                      </a:r>
                      <a:endParaRPr lang="en-LB" sz="1100" b="0" kern="1200">
                        <a:solidFill>
                          <a:schemeClr val="bg1"/>
                        </a:solidFill>
                        <a:latin typeface="Calibri" panose="020F0502020204030204" pitchFamily="34" charset="0"/>
                        <a:ea typeface="+mn-ea"/>
                        <a:cs typeface="Calibri" panose="020F0502020204030204" pitchFamily="34" charset="0"/>
                      </a:endParaRPr>
                    </a:p>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(Digital Volunteering)</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12">
                            <a:extLst>
                              <a:ext uri="{A12FA001-AC4F-418D-AE19-62706E023703}">
                                <ahyp:hlinkClr xmlns:ahyp="http://schemas.microsoft.com/office/drawing/2018/hyperlinkcolor" val="tx"/>
                              </a:ext>
                            </a:extLst>
                          </a:hlinkClick>
                        </a:rPr>
                        <a:t>https://asociacionportimujer.org</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Spain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Migrant women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1343261720"/>
                  </a:ext>
                </a:extLst>
              </a:tr>
              <a:tr h="284228">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Por ti mujer </a:t>
                      </a:r>
                      <a:endParaRPr lang="en-LB" sz="1100" b="0" kern="1200">
                        <a:solidFill>
                          <a:schemeClr val="bg1"/>
                        </a:solidFill>
                        <a:latin typeface="Calibri" panose="020F0502020204030204" pitchFamily="34" charset="0"/>
                        <a:ea typeface="+mn-ea"/>
                        <a:cs typeface="Calibri" panose="020F0502020204030204" pitchFamily="34" charset="0"/>
                      </a:endParaRPr>
                    </a:p>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(#InternetIsARight)</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13">
                            <a:extLst>
                              <a:ext uri="{A12FA001-AC4F-418D-AE19-62706E023703}">
                                <ahyp:hlinkClr xmlns:ahyp="http://schemas.microsoft.com/office/drawing/2018/hyperlinkcolor" val="tx"/>
                              </a:ext>
                            </a:extLst>
                          </a:hlinkClick>
                        </a:rPr>
                        <a:t>https://asociacionportimujer.org/iniciamos-campana-sobre-la-brecha-digital-internetesunderecho/</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Spain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Migrant women</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1215351410"/>
                  </a:ext>
                </a:extLst>
              </a:tr>
              <a:tr h="284228">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DOSTI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14">
                            <a:extLst>
                              <a:ext uri="{A12FA001-AC4F-418D-AE19-62706E023703}">
                                <ahyp:hlinkClr xmlns:ahyp="http://schemas.microsoft.com/office/drawing/2018/hyperlinkcolor" val="tx"/>
                              </a:ext>
                            </a:extLst>
                          </a:hlinkClick>
                        </a:rPr>
                        <a:t>http://www.dostigroup.co.uk/</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UK</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Women from BAME (Black and Minority Ethnic) communities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460117627"/>
                  </a:ext>
                </a:extLst>
              </a:tr>
              <a:tr h="284228">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Good Things Foundation. Learn my way</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hlinkClick r:id="rId15">
                            <a:extLst>
                              <a:ext uri="{A12FA001-AC4F-418D-AE19-62706E023703}">
                                <ahyp:hlinkClr xmlns:ahyp="http://schemas.microsoft.com/office/drawing/2018/hyperlinkcolor" val="tx"/>
                              </a:ext>
                            </a:extLst>
                          </a:hlinkClick>
                        </a:rPr>
                        <a:t>www.learnmyway.com</a:t>
                      </a:r>
                      <a:r>
                        <a:rPr lang="en-GB" sz="1100" b="0" kern="1200">
                          <a:solidFill>
                            <a:schemeClr val="bg1"/>
                          </a:solidFill>
                          <a:latin typeface="Calibri" panose="020F0502020204030204" pitchFamily="34" charset="0"/>
                          <a:ea typeface="+mn-ea"/>
                          <a:cs typeface="Calibri" panose="020F0502020204030204" pitchFamily="34" charset="0"/>
                        </a:rPr>
                        <a:t> </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UK</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GB" sz="1100" b="0" kern="1200">
                          <a:solidFill>
                            <a:schemeClr val="bg1"/>
                          </a:solidFill>
                          <a:latin typeface="Calibri" panose="020F0502020204030204" pitchFamily="34" charset="0"/>
                          <a:ea typeface="+mn-ea"/>
                          <a:cs typeface="Calibri" panose="020F0502020204030204" pitchFamily="34" charset="0"/>
                        </a:rPr>
                        <a:t>Those with low digital skills</a:t>
                      </a: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267780122"/>
                  </a:ext>
                </a:extLst>
              </a:tr>
            </a:tbl>
          </a:graphicData>
        </a:graphic>
      </p:graphicFrame>
      <p:sp>
        <p:nvSpPr>
          <p:cNvPr id="57" name="Text Placeholder 3">
            <a:extLst>
              <a:ext uri="{FF2B5EF4-FFF2-40B4-BE49-F238E27FC236}">
                <a16:creationId xmlns:a16="http://schemas.microsoft.com/office/drawing/2014/main" id="{AD739C35-DCA2-9249-9F66-D9448B581C3E}"/>
              </a:ext>
            </a:extLst>
          </p:cNvPr>
          <p:cNvSpPr txBox="1">
            <a:spLocks/>
          </p:cNvSpPr>
          <p:nvPr/>
        </p:nvSpPr>
        <p:spPr>
          <a:xfrm>
            <a:off x="614022" y="8065685"/>
            <a:ext cx="6331631" cy="342819"/>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a:spcBef>
                <a:spcPts val="0"/>
              </a:spcBef>
            </a:pPr>
            <a:r>
              <a:rPr lang="en-IE" sz="1100" i="1" dirty="0">
                <a:solidFill>
                  <a:srgbClr val="000000"/>
                </a:solidFill>
              </a:rPr>
              <a:t>Figure 5. Information on the collected experiences and their target group</a:t>
            </a:r>
          </a:p>
        </p:txBody>
      </p:sp>
    </p:spTree>
    <p:extLst>
      <p:ext uri="{BB962C8B-B14F-4D97-AF65-F5344CB8AC3E}">
        <p14:creationId xmlns:p14="http://schemas.microsoft.com/office/powerpoint/2010/main" val="173006226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B9CEB0CB-F302-956E-D41B-584B071439E8}"/>
              </a:ext>
            </a:extLst>
          </p:cNvPr>
          <p:cNvSpPr/>
          <p:nvPr/>
        </p:nvSpPr>
        <p:spPr>
          <a:xfrm>
            <a:off x="314325" y="4692918"/>
            <a:ext cx="5953740" cy="51023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6">
            <a:extLst>
              <a:ext uri="{FF2B5EF4-FFF2-40B4-BE49-F238E27FC236}">
                <a16:creationId xmlns:a16="http://schemas.microsoft.com/office/drawing/2014/main" id="{EF4D5D76-CB88-EB19-EA3A-5D03C50049B5}"/>
              </a:ext>
            </a:extLst>
          </p:cNvPr>
          <p:cNvSpPr>
            <a:spLocks noGrp="1"/>
          </p:cNvSpPr>
          <p:nvPr>
            <p:ph type="body" sz="quarter" idx="30"/>
          </p:nvPr>
        </p:nvSpPr>
        <p:spPr/>
        <p:txBody>
          <a:bodyPr/>
          <a:lstStyle/>
          <a:p>
            <a:pPr>
              <a:lnSpc>
                <a:spcPts val="2200"/>
              </a:lnSpc>
            </a:pPr>
            <a:r>
              <a:rPr lang="en-IE" sz="2200" b="0" dirty="0">
                <a:solidFill>
                  <a:schemeClr val="bg1"/>
                </a:solidFill>
              </a:rPr>
              <a:t>Goals and characteristics of the experiences</a:t>
            </a:r>
          </a:p>
        </p:txBody>
      </p:sp>
      <p:sp>
        <p:nvSpPr>
          <p:cNvPr id="11" name="Text Placeholder 10">
            <a:extLst>
              <a:ext uri="{FF2B5EF4-FFF2-40B4-BE49-F238E27FC236}">
                <a16:creationId xmlns:a16="http://schemas.microsoft.com/office/drawing/2014/main" id="{CAC99E2F-C590-01AE-01AC-8D887FD6146A}"/>
              </a:ext>
            </a:extLst>
          </p:cNvPr>
          <p:cNvSpPr>
            <a:spLocks noGrp="1"/>
          </p:cNvSpPr>
          <p:nvPr>
            <p:ph type="body" sz="quarter" idx="32"/>
          </p:nvPr>
        </p:nvSpPr>
        <p:spPr>
          <a:xfrm>
            <a:off x="705207" y="1637156"/>
            <a:ext cx="2864232" cy="3348400"/>
          </a:xfrm>
        </p:spPr>
        <p:txBody>
          <a:bodyPr numCol="1"/>
          <a:lstStyle/>
          <a:p>
            <a:pPr fontAlgn="base"/>
            <a:r>
              <a:rPr lang="en-GB"/>
              <a:t>The experiences analysed are aimed to develop actions for people in vulnerable situations, especially migrant women, launching different initiatives to improve their digital skills as a support for their socio-labour inclusion.</a:t>
            </a:r>
            <a:endParaRPr lang="en-LB"/>
          </a:p>
          <a:p>
            <a:pPr algn="just"/>
            <a:endParaRPr lang="en-US" dirty="0"/>
          </a:p>
        </p:txBody>
      </p:sp>
      <p:pic>
        <p:nvPicPr>
          <p:cNvPr id="22" name="Picture Placeholder 21">
            <a:extLst>
              <a:ext uri="{FF2B5EF4-FFF2-40B4-BE49-F238E27FC236}">
                <a16:creationId xmlns:a16="http://schemas.microsoft.com/office/drawing/2014/main" id="{B0998236-F297-0A86-C6E4-80D86630F2D2}"/>
              </a:ext>
            </a:extLst>
          </p:cNvPr>
          <p:cNvPicPr>
            <a:picLocks noGrp="1" noChangeAspect="1"/>
          </p:cNvPicPr>
          <p:nvPr>
            <p:ph type="pic" sz="quarter" idx="33"/>
          </p:nvPr>
        </p:nvPicPr>
        <p:blipFill>
          <a:blip r:embed="rId2" cstate="screen">
            <a:extLst>
              <a:ext uri="{28A0092B-C50C-407E-A947-70E740481C1C}">
                <a14:useLocalDpi xmlns:a14="http://schemas.microsoft.com/office/drawing/2010/main"/>
              </a:ext>
            </a:extLst>
          </a:blip>
          <a:srcRect/>
          <a:stretch/>
        </p:blipFill>
        <p:spPr>
          <a:xfrm>
            <a:off x="3705225" y="706438"/>
            <a:ext cx="3870325" cy="3986480"/>
          </a:xfrm>
        </p:spPr>
      </p:pic>
      <p:sp>
        <p:nvSpPr>
          <p:cNvPr id="4" name="Slide Number Placeholder 3">
            <a:extLst>
              <a:ext uri="{FF2B5EF4-FFF2-40B4-BE49-F238E27FC236}">
                <a16:creationId xmlns:a16="http://schemas.microsoft.com/office/drawing/2014/main" id="{6569628B-E2F4-A0BC-F7A8-E0FB00528FCA}"/>
              </a:ext>
            </a:extLst>
          </p:cNvPr>
          <p:cNvSpPr>
            <a:spLocks noGrp="1"/>
          </p:cNvSpPr>
          <p:nvPr>
            <p:ph type="sldNum" sz="quarter" idx="4"/>
          </p:nvPr>
        </p:nvSpPr>
        <p:spPr/>
        <p:txBody>
          <a:bodyPr/>
          <a:lstStyle/>
          <a:p>
            <a:fld id="{CB2079F2-58AF-ED44-82D7-E04B2F6FD686}" type="slidenum">
              <a:rPr lang="en-US" smtClean="0"/>
              <a:pPr/>
              <a:t>53</a:t>
            </a:fld>
            <a:endParaRPr lang="en-US" dirty="0"/>
          </a:p>
        </p:txBody>
      </p:sp>
      <p:sp>
        <p:nvSpPr>
          <p:cNvPr id="178" name="Text Placeholder 7">
            <a:extLst>
              <a:ext uri="{FF2B5EF4-FFF2-40B4-BE49-F238E27FC236}">
                <a16:creationId xmlns:a16="http://schemas.microsoft.com/office/drawing/2014/main" id="{A7EEE438-5828-4C4C-985B-E404E54E55BE}"/>
              </a:ext>
            </a:extLst>
          </p:cNvPr>
          <p:cNvSpPr txBox="1">
            <a:spLocks/>
          </p:cNvSpPr>
          <p:nvPr/>
        </p:nvSpPr>
        <p:spPr>
          <a:xfrm>
            <a:off x="471673" y="5345906"/>
            <a:ext cx="6526988" cy="4639469"/>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fontAlgn="base"/>
            <a:r>
              <a:rPr lang="en-GB"/>
              <a:t>The good practices collected focus on supporting inclusion processes through digital education. Some initiatives focus on the integration of newcomers into hosting communities (PROMISE, Ireland; Safe House, Latvia). Other experiences aim at reducing the isolation of women due to the lack of Information Technology skills (DOSTI, UK), establishing various strategies to support their digital integration (Por ti Mujer-digital volunteering, Spain; ReDi school of digital integration, Denmark). Also, emphasis is placed on the importance of increasing their support networks and improving coexistence through informal groups that generate meeting spaces between women (DOSTI, UK) and through actions of reception, training, accompaniment and free access to the network (Network connects migration, Allaboard, Ireland).</a:t>
            </a:r>
            <a:endParaRPr lang="en-LB"/>
          </a:p>
          <a:p>
            <a:pPr fontAlgn="base"/>
            <a:r>
              <a:rPr lang="en-GB"/>
              <a:t> </a:t>
            </a:r>
            <a:endParaRPr lang="en-LB"/>
          </a:p>
          <a:p>
            <a:pPr fontAlgn="base"/>
            <a:r>
              <a:rPr lang="en-GB"/>
              <a:t>There are several experiences that influence the need to democratize internet access and use it within campaigns and manifestos, drawing the attention to the digital divide that affects vulnerable groups, and especially migrant women (Por ti Mujer, Spain). In addition, there are experiences offering online courses (Good Things, Learn my way, UK) and multimedia resources with free access that provide adult trainers with examples of learning activities and content for intercultural training (PROMISE, Ireland).</a:t>
            </a:r>
          </a:p>
          <a:p>
            <a:pPr fontAlgn="base"/>
            <a:r>
              <a:rPr lang="en-GB"/>
              <a:t>In addition, several of the good practices analysed aim to facilitate the integration into the labour market of migrant women and women from ethnic minorities with low qualifications, through the improvement of their digital skills, taking into account the gender gap (ReDi School of digital integration, Denmark; Code to Change, Belgium). Specifically, the WhomeN Opportunities for Qualified Women in the EU (Latvia) offers, on the one hand, support to women at risk of social exclusion (migrants, refugees and women over 45) through the development of a self-evaluation tool for transversal and soft skills evaluation, and on the other, the training of adult education professionals in tools to teach transversal and soft skills.</a:t>
            </a:r>
            <a:endParaRPr lang="en-LB"/>
          </a:p>
          <a:p>
            <a:pPr fontAlgn="base"/>
            <a:r>
              <a:rPr lang="en-GB"/>
              <a:t> </a:t>
            </a:r>
            <a:endParaRPr lang="en-LB"/>
          </a:p>
          <a:p>
            <a:pPr fontAlgn="base"/>
            <a:r>
              <a:rPr lang="en-GB"/>
              <a:t>Finally, support for the development of initiatives of women entrepreneurs represents the focus of some good practices, putting migrant women in contact with companies and the labour market (Womenpreneur-initiative, Belgium). Specifically, by targeting the long-term unemployed, the CHEER project (Belgium) promotes social entrepreneurship in Europe and guides unemployed people to start their own social enterprise.</a:t>
            </a:r>
            <a:endParaRPr lang="en-LB"/>
          </a:p>
          <a:p>
            <a:pPr fontAlgn="base"/>
            <a:endParaRPr lang="en-LB"/>
          </a:p>
        </p:txBody>
      </p:sp>
      <p:sp>
        <p:nvSpPr>
          <p:cNvPr id="179" name="Freeform 178">
            <a:extLst>
              <a:ext uri="{FF2B5EF4-FFF2-40B4-BE49-F238E27FC236}">
                <a16:creationId xmlns:a16="http://schemas.microsoft.com/office/drawing/2014/main" id="{A99BA06E-8A00-5B42-8F8D-5E2DBBE15334}"/>
              </a:ext>
            </a:extLst>
          </p:cNvPr>
          <p:cNvSpPr/>
          <p:nvPr/>
        </p:nvSpPr>
        <p:spPr>
          <a:xfrm>
            <a:off x="3455130" y="3661807"/>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632D714F-6C7B-C64C-BD51-59CA17F7B889}"/>
              </a:ext>
            </a:extLst>
          </p:cNvPr>
          <p:cNvSpPr/>
          <p:nvPr/>
        </p:nvSpPr>
        <p:spPr>
          <a:xfrm>
            <a:off x="2087965" y="2715642"/>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55156247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7">
            <a:extLst>
              <a:ext uri="{FF2B5EF4-FFF2-40B4-BE49-F238E27FC236}">
                <a16:creationId xmlns:a16="http://schemas.microsoft.com/office/drawing/2014/main" id="{F9DE3507-1BBD-9148-9E23-EB5BFB1140D5}"/>
              </a:ext>
            </a:extLst>
          </p:cNvPr>
          <p:cNvSpPr txBox="1">
            <a:spLocks/>
          </p:cNvSpPr>
          <p:nvPr/>
        </p:nvSpPr>
        <p:spPr>
          <a:xfrm>
            <a:off x="471673" y="654209"/>
            <a:ext cx="6526988" cy="1572797"/>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fontAlgn="base"/>
            <a:r>
              <a:rPr lang="en-GB"/>
              <a:t>In general terms, the two competences of the European DigiComp 2.1 framework on which all the good practices focus are: </a:t>
            </a:r>
            <a:r>
              <a:rPr lang="en-GB" i="1"/>
              <a:t>Information and Data literacy</a:t>
            </a:r>
            <a:r>
              <a:rPr lang="en-GB"/>
              <a:t> &amp; </a:t>
            </a:r>
            <a:r>
              <a:rPr lang="en-GB" i="1"/>
              <a:t>Communication and Collaboration </a:t>
            </a:r>
            <a:r>
              <a:rPr lang="en-GB"/>
              <a:t>(Figure 6); competences that can be considered key for the socio-labour inclusion of women in situations of social vulnerability in a digital society. The least present competence during the good practices analyses is that of Safety in relation to environmental issues (marked by the two experiences in Ireland: Allaboard &amp; POMISE). The safety area was introduced in the template because one of the goals of Teach Digital in thinking about sustainability. For this reason, we considered it important to quantitatively record the way in which the environmental impact and the use of technology was being given importance. Based on the data gathered, we can see that this is the aspect that is least worked on. </a:t>
            </a:r>
            <a:endParaRPr lang="en-LB"/>
          </a:p>
        </p:txBody>
      </p:sp>
      <p:pic>
        <p:nvPicPr>
          <p:cNvPr id="3" name="Picture 2">
            <a:extLst>
              <a:ext uri="{FF2B5EF4-FFF2-40B4-BE49-F238E27FC236}">
                <a16:creationId xmlns:a16="http://schemas.microsoft.com/office/drawing/2014/main" id="{EC94D34D-B7F0-184F-944E-01EE745593A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2003361"/>
            <a:ext cx="7559675" cy="5342051"/>
          </a:xfrm>
          <a:prstGeom prst="rect">
            <a:avLst/>
          </a:prstGeom>
        </p:spPr>
      </p:pic>
      <p:sp>
        <p:nvSpPr>
          <p:cNvPr id="54" name="Text Placeholder 3">
            <a:extLst>
              <a:ext uri="{FF2B5EF4-FFF2-40B4-BE49-F238E27FC236}">
                <a16:creationId xmlns:a16="http://schemas.microsoft.com/office/drawing/2014/main" id="{2F9D806D-6FF6-724D-A6EC-8798DDAAB42B}"/>
              </a:ext>
            </a:extLst>
          </p:cNvPr>
          <p:cNvSpPr txBox="1">
            <a:spLocks/>
          </p:cNvSpPr>
          <p:nvPr/>
        </p:nvSpPr>
        <p:spPr>
          <a:xfrm>
            <a:off x="614022" y="6823482"/>
            <a:ext cx="6331631" cy="342819"/>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a:spcBef>
                <a:spcPts val="0"/>
              </a:spcBef>
            </a:pPr>
            <a:r>
              <a:rPr lang="en-IE" sz="1100" i="1" dirty="0">
                <a:solidFill>
                  <a:srgbClr val="000000"/>
                </a:solidFill>
              </a:rPr>
              <a:t>Figure 6. Presence of the DigiComp Areas in the good practices.</a:t>
            </a:r>
          </a:p>
        </p:txBody>
      </p:sp>
      <p:sp>
        <p:nvSpPr>
          <p:cNvPr id="55" name="Rectangle 54">
            <a:extLst>
              <a:ext uri="{FF2B5EF4-FFF2-40B4-BE49-F238E27FC236}">
                <a16:creationId xmlns:a16="http://schemas.microsoft.com/office/drawing/2014/main" id="{566B673C-3ACC-5949-9FDE-E8B22A74FEAB}"/>
              </a:ext>
            </a:extLst>
          </p:cNvPr>
          <p:cNvSpPr/>
          <p:nvPr/>
        </p:nvSpPr>
        <p:spPr>
          <a:xfrm flipV="1">
            <a:off x="-31255" y="7304324"/>
            <a:ext cx="7590930" cy="2063963"/>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56" name="Text Placeholder 7">
            <a:extLst>
              <a:ext uri="{FF2B5EF4-FFF2-40B4-BE49-F238E27FC236}">
                <a16:creationId xmlns:a16="http://schemas.microsoft.com/office/drawing/2014/main" id="{18B27475-3A8E-DF47-9E22-F3AD00D0E10F}"/>
              </a:ext>
            </a:extLst>
          </p:cNvPr>
          <p:cNvSpPr txBox="1">
            <a:spLocks/>
          </p:cNvSpPr>
          <p:nvPr/>
        </p:nvSpPr>
        <p:spPr>
          <a:xfrm>
            <a:off x="471673" y="7760148"/>
            <a:ext cx="6526988" cy="1228578"/>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solidFill>
                  <a:schemeClr val="bg1"/>
                </a:solidFill>
              </a:rPr>
              <a:t>Therefore, the data offer us an overview of the need to combat isolation and gaps (technological, cultural and gender) with free access to the internet, the incentive of support and accompaniment networks (personal and access to the labour market), as well as with digital learning activities for teachers. In general, competency models also establish levels to better identify the progressive development and autonomy of the person, the aspects that the framework comprises (information, communication, content creation, safety, or problem solving). The analysis of the experiences carried out for Teach Digital has been brief and will have to deepen these aspects in the future.</a:t>
            </a:r>
          </a:p>
        </p:txBody>
      </p:sp>
      <p:sp>
        <p:nvSpPr>
          <p:cNvPr id="57" name="Slide Number Placeholder 3">
            <a:extLst>
              <a:ext uri="{FF2B5EF4-FFF2-40B4-BE49-F238E27FC236}">
                <a16:creationId xmlns:a16="http://schemas.microsoft.com/office/drawing/2014/main" id="{F42EB391-7AC8-9C43-88CA-F17698C713CF}"/>
              </a:ext>
            </a:extLst>
          </p:cNvPr>
          <p:cNvSpPr>
            <a:spLocks noGrp="1"/>
          </p:cNvSpPr>
          <p:nvPr>
            <p:ph type="sldNum" sz="quarter" idx="4"/>
          </p:nvPr>
        </p:nvSpPr>
        <p:spPr>
          <a:xfrm>
            <a:off x="6822322" y="10106819"/>
            <a:ext cx="357598" cy="266594"/>
          </a:xfrm>
        </p:spPr>
        <p:txBody>
          <a:bodyPr/>
          <a:lstStyle/>
          <a:p>
            <a:fld id="{CB2079F2-58AF-ED44-82D7-E04B2F6FD686}" type="slidenum">
              <a:rPr lang="en-US" smtClean="0"/>
              <a:pPr/>
              <a:t>54</a:t>
            </a:fld>
            <a:endParaRPr lang="en-US" dirty="0"/>
          </a:p>
        </p:txBody>
      </p:sp>
    </p:spTree>
    <p:extLst>
      <p:ext uri="{BB962C8B-B14F-4D97-AF65-F5344CB8AC3E}">
        <p14:creationId xmlns:p14="http://schemas.microsoft.com/office/powerpoint/2010/main" val="6384943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a:extLst>
              <a:ext uri="{FF2B5EF4-FFF2-40B4-BE49-F238E27FC236}">
                <a16:creationId xmlns:a16="http://schemas.microsoft.com/office/drawing/2014/main" id="{F08A1FA4-61E9-B44C-83C4-A6CE732733C1}"/>
              </a:ext>
            </a:extLst>
          </p:cNvPr>
          <p:cNvSpPr>
            <a:spLocks noGrp="1"/>
          </p:cNvSpPr>
          <p:nvPr>
            <p:ph type="body" sz="quarter" idx="13"/>
          </p:nvPr>
        </p:nvSpPr>
        <p:spPr/>
        <p:txBody>
          <a:bodyPr/>
          <a:lstStyle/>
          <a:p>
            <a:r>
              <a:rPr lang="en-US" dirty="0"/>
              <a:t>05</a:t>
            </a:r>
          </a:p>
        </p:txBody>
      </p:sp>
      <p:sp>
        <p:nvSpPr>
          <p:cNvPr id="18" name="Text Placeholder 17">
            <a:extLst>
              <a:ext uri="{FF2B5EF4-FFF2-40B4-BE49-F238E27FC236}">
                <a16:creationId xmlns:a16="http://schemas.microsoft.com/office/drawing/2014/main" id="{3D13EB9D-DE55-5D4D-BEA7-6A984DDA5380}"/>
              </a:ext>
            </a:extLst>
          </p:cNvPr>
          <p:cNvSpPr>
            <a:spLocks noGrp="1"/>
          </p:cNvSpPr>
          <p:nvPr>
            <p:ph type="body" sz="quarter" idx="14"/>
          </p:nvPr>
        </p:nvSpPr>
        <p:spPr/>
        <p:txBody>
          <a:bodyPr/>
          <a:lstStyle/>
          <a:p>
            <a:r>
              <a:rPr lang="en-US" b="1" dirty="0"/>
              <a:t>TEACH DIGITAL </a:t>
            </a:r>
          </a:p>
          <a:p>
            <a:pPr>
              <a:spcBef>
                <a:spcPts val="0"/>
              </a:spcBef>
            </a:pPr>
            <a:r>
              <a:rPr lang="en-US" b="1" dirty="0"/>
              <a:t>FOCUS GROUP METHODOLOGY</a:t>
            </a:r>
            <a:endParaRPr lang="en-US" sz="2400" dirty="0"/>
          </a:p>
        </p:txBody>
      </p:sp>
      <p:sp>
        <p:nvSpPr>
          <p:cNvPr id="5" name="Slide Number Placeholder 5">
            <a:extLst>
              <a:ext uri="{FF2B5EF4-FFF2-40B4-BE49-F238E27FC236}">
                <a16:creationId xmlns:a16="http://schemas.microsoft.com/office/drawing/2014/main" id="{034F271B-1F79-8645-211A-99A887A2538C}"/>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55</a:t>
            </a:fld>
            <a:endParaRPr lang="en-US" dirty="0"/>
          </a:p>
        </p:txBody>
      </p:sp>
      <p:pic>
        <p:nvPicPr>
          <p:cNvPr id="9" name="Picture Placeholder 8">
            <a:extLst>
              <a:ext uri="{FF2B5EF4-FFF2-40B4-BE49-F238E27FC236}">
                <a16:creationId xmlns:a16="http://schemas.microsoft.com/office/drawing/2014/main" id="{0C9034AF-4843-5006-0F39-5B01289DC240}"/>
              </a:ext>
            </a:extLst>
          </p:cNvPr>
          <p:cNvPicPr>
            <a:picLocks noGrp="1" noChangeAspect="1"/>
          </p:cNvPicPr>
          <p:nvPr>
            <p:ph type="pic" sz="quarter" idx="41"/>
          </p:nvPr>
        </p:nvPicPr>
        <p:blipFill>
          <a:blip r:embed="rId2" cstate="screen">
            <a:extLst>
              <a:ext uri="{28A0092B-C50C-407E-A947-70E740481C1C}">
                <a14:useLocalDpi xmlns:a14="http://schemas.microsoft.com/office/drawing/2010/main"/>
              </a:ext>
            </a:extLst>
          </a:blip>
          <a:srcRect/>
          <a:stretch/>
        </p:blipFill>
        <p:spPr>
          <a:xfrm flipH="1">
            <a:off x="0" y="6018153"/>
            <a:ext cx="5373858" cy="3392255"/>
          </a:xfrm>
        </p:spPr>
      </p:pic>
      <p:sp>
        <p:nvSpPr>
          <p:cNvPr id="60" name="Freeform 59">
            <a:extLst>
              <a:ext uri="{FF2B5EF4-FFF2-40B4-BE49-F238E27FC236}">
                <a16:creationId xmlns:a16="http://schemas.microsoft.com/office/drawing/2014/main" id="{57D96CB3-75FB-F624-1B0F-A2E0361E3F93}"/>
              </a:ext>
            </a:extLst>
          </p:cNvPr>
          <p:cNvSpPr/>
          <p:nvPr/>
        </p:nvSpPr>
        <p:spPr>
          <a:xfrm>
            <a:off x="4990869" y="563983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61" name="Group 60">
            <a:extLst>
              <a:ext uri="{FF2B5EF4-FFF2-40B4-BE49-F238E27FC236}">
                <a16:creationId xmlns:a16="http://schemas.microsoft.com/office/drawing/2014/main" id="{EC2E19C4-9605-AAD2-6E6F-EE28654A365D}"/>
              </a:ext>
            </a:extLst>
          </p:cNvPr>
          <p:cNvGrpSpPr/>
          <p:nvPr/>
        </p:nvGrpSpPr>
        <p:grpSpPr>
          <a:xfrm>
            <a:off x="3683101" y="5966489"/>
            <a:ext cx="2489167" cy="2491462"/>
            <a:chOff x="1901339" y="7627711"/>
            <a:chExt cx="2489167" cy="2491462"/>
          </a:xfrm>
        </p:grpSpPr>
        <p:sp>
          <p:nvSpPr>
            <p:cNvPr id="62" name="Freeform 61">
              <a:extLst>
                <a:ext uri="{FF2B5EF4-FFF2-40B4-BE49-F238E27FC236}">
                  <a16:creationId xmlns:a16="http://schemas.microsoft.com/office/drawing/2014/main" id="{4E56149D-10D0-7450-8559-A7636821AEE4}"/>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6A65FAE-07E5-87AD-F351-77708DEA8E20}"/>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E39CFDB1-0E7A-45A1-231D-1FBEFF68E5D1}"/>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95691968-7688-FC5B-D494-77E8015CBE68}"/>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BE192C9-9D8D-C419-D3AC-A3C32058E0E4}"/>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CDAB20-87D3-A885-F374-E3B6644EE084}"/>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B4EBFC1-2A8A-82C8-9AC8-2988DCDED382}"/>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308DA305-CDC9-31DE-ACB3-D8C69012CA4A}"/>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A0BD0A5-12AC-007E-86C1-E1C463699378}"/>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C1C2F7D-D1B2-505B-0479-6680F81560D4}"/>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9B2C35B-630E-B374-8CCE-F9CA03F3C1CE}"/>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A736C38-9DB4-A13E-A04B-708CDDB2566E}"/>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D9157827-587F-BA6C-B2C3-4EAF7CAD9D40}"/>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9461F105-3EC4-BDB3-518A-60A5F8474537}"/>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34EA5C1-594C-7CF9-EE85-8D54FF68A3E9}"/>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37E789-92FC-9036-F9A3-0850F4A878DC}"/>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A8189AA-7684-C3D2-45BC-C400A5C802B5}"/>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C466511F-FCCB-CD61-8AF9-EBE3C4570C2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180696DC-DF15-4288-A091-A7DEFABC8533}"/>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047FAB1-BBB0-764C-2EDA-E472F18AF3F6}"/>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343AA73-92B9-FFCA-31B9-2DCF68CF775E}"/>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86622AD-9891-C81A-A045-D1D50B60BB3B}"/>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1E30260-EAAE-E2ED-DDA5-89A33FCADE42}"/>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2BBD55E5-0DC7-E835-7A6B-63775308FDA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13004331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DE147BA-4589-2F41-99A6-473686F433F7}"/>
              </a:ext>
            </a:extLst>
          </p:cNvPr>
          <p:cNvSpPr>
            <a:spLocks noGrp="1"/>
          </p:cNvSpPr>
          <p:nvPr>
            <p:ph type="body" sz="quarter" idx="30"/>
          </p:nvPr>
        </p:nvSpPr>
        <p:spPr>
          <a:xfrm>
            <a:off x="715875" y="592120"/>
            <a:ext cx="2989349" cy="879667"/>
          </a:xfrm>
        </p:spPr>
        <p:txBody>
          <a:bodyPr/>
          <a:lstStyle/>
          <a:p>
            <a:r>
              <a:rPr lang="en-US" sz="3200" dirty="0"/>
              <a:t>TEACH DIGITAL </a:t>
            </a:r>
          </a:p>
          <a:p>
            <a:r>
              <a:rPr lang="en-US" sz="3200" dirty="0"/>
              <a:t>FOCUS GROUP METHODOLOGY</a:t>
            </a:r>
            <a:endParaRPr lang="en-US" sz="2800" dirty="0"/>
          </a:p>
        </p:txBody>
      </p:sp>
      <p:pic>
        <p:nvPicPr>
          <p:cNvPr id="5" name="Picture Placeholder 4">
            <a:extLst>
              <a:ext uri="{FF2B5EF4-FFF2-40B4-BE49-F238E27FC236}">
                <a16:creationId xmlns:a16="http://schemas.microsoft.com/office/drawing/2014/main" id="{8F9E5A93-2C08-084D-A2D9-6DC595667F62}"/>
              </a:ext>
            </a:extLst>
          </p:cNvPr>
          <p:cNvPicPr>
            <a:picLocks noGrp="1" noChangeAspect="1"/>
          </p:cNvPicPr>
          <p:nvPr>
            <p:ph type="pic" sz="quarter" idx="33"/>
          </p:nvPr>
        </p:nvPicPr>
        <p:blipFill rotWithShape="1">
          <a:blip r:embed="rId2" cstate="screen">
            <a:extLst>
              <a:ext uri="{28A0092B-C50C-407E-A947-70E740481C1C}">
                <a14:useLocalDpi xmlns:a14="http://schemas.microsoft.com/office/drawing/2010/main"/>
              </a:ext>
            </a:extLst>
          </a:blip>
          <a:srcRect t="-204"/>
          <a:stretch/>
        </p:blipFill>
        <p:spPr>
          <a:xfrm>
            <a:off x="3705225" y="706438"/>
            <a:ext cx="3870325" cy="8243887"/>
          </a:xfrm>
        </p:spPr>
      </p:pic>
      <p:sp>
        <p:nvSpPr>
          <p:cNvPr id="6" name="Slide Number Placeholder 5">
            <a:extLst>
              <a:ext uri="{FF2B5EF4-FFF2-40B4-BE49-F238E27FC236}">
                <a16:creationId xmlns:a16="http://schemas.microsoft.com/office/drawing/2014/main" id="{C6941870-9919-8548-B578-417E163AF396}"/>
              </a:ext>
            </a:extLst>
          </p:cNvPr>
          <p:cNvSpPr>
            <a:spLocks noGrp="1"/>
          </p:cNvSpPr>
          <p:nvPr>
            <p:ph type="sldNum" sz="quarter" idx="4"/>
          </p:nvPr>
        </p:nvSpPr>
        <p:spPr/>
        <p:txBody>
          <a:bodyPr/>
          <a:lstStyle/>
          <a:p>
            <a:fld id="{CB2079F2-58AF-ED44-82D7-E04B2F6FD686}" type="slidenum">
              <a:rPr lang="en-US" smtClean="0"/>
              <a:pPr/>
              <a:t>56</a:t>
            </a:fld>
            <a:endParaRPr lang="en-US" dirty="0"/>
          </a:p>
        </p:txBody>
      </p:sp>
      <p:sp>
        <p:nvSpPr>
          <p:cNvPr id="9" name="Freeform 8">
            <a:extLst>
              <a:ext uri="{FF2B5EF4-FFF2-40B4-BE49-F238E27FC236}">
                <a16:creationId xmlns:a16="http://schemas.microsoft.com/office/drawing/2014/main" id="{30586861-046C-6248-A854-6B4D1742F93C}"/>
              </a:ext>
            </a:extLst>
          </p:cNvPr>
          <p:cNvSpPr/>
          <p:nvPr/>
        </p:nvSpPr>
        <p:spPr>
          <a:xfrm>
            <a:off x="4377240" y="7795498"/>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10" name="Group 9">
            <a:extLst>
              <a:ext uri="{FF2B5EF4-FFF2-40B4-BE49-F238E27FC236}">
                <a16:creationId xmlns:a16="http://schemas.microsoft.com/office/drawing/2014/main" id="{3249EF62-529C-D74E-BE57-6CF8A8C37D6A}"/>
              </a:ext>
            </a:extLst>
          </p:cNvPr>
          <p:cNvGrpSpPr/>
          <p:nvPr/>
        </p:nvGrpSpPr>
        <p:grpSpPr>
          <a:xfrm>
            <a:off x="3069472" y="8122156"/>
            <a:ext cx="2489167" cy="2491462"/>
            <a:chOff x="1901339" y="7627711"/>
            <a:chExt cx="2489167" cy="2491462"/>
          </a:xfrm>
        </p:grpSpPr>
        <p:sp>
          <p:nvSpPr>
            <p:cNvPr id="11" name="Freeform 10">
              <a:extLst>
                <a:ext uri="{FF2B5EF4-FFF2-40B4-BE49-F238E27FC236}">
                  <a16:creationId xmlns:a16="http://schemas.microsoft.com/office/drawing/2014/main" id="{6FC644E9-E38E-6441-925A-B8CA1145A27E}"/>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D845C1F-B52E-714E-B7AC-98B93A97E525}"/>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44A9231-4F20-594C-BBF3-718E1E3B56A5}"/>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A284904-6DE4-1044-A1F5-3D4915BB0DDA}"/>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ED42E1-39A6-5C4B-B526-E95EFEA6EF2E}"/>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F0BD4812-09D3-D447-BB8D-63C4861F0292}"/>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1DEA2C24-71EF-AA49-B3E4-10528E2778F1}"/>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88FCB97-6A71-3A4A-BD04-2026309C34BC}"/>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80D0EEF-B3EF-CF45-9496-B41354D227E1}"/>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306953A-092C-A346-839F-8FCD54AD5973}"/>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62768DD-AEAC-DC43-8033-5A2011B3439F}"/>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67E6445D-96CA-7845-BC56-0CC38CACD284}"/>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C35B35D-CB0B-B64B-9639-45AF3825A49B}"/>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E3261A79-DB51-5047-AF02-8D84AB97761E}"/>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23DB1D9-8A87-4341-B497-10A1A72C9CC2}"/>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7A23648-DADB-2642-81BC-99C6AEEDB2B6}"/>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E4044A0-E5F0-254D-A60D-30A22DCD0DC1}"/>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107AF3D2-3B07-744E-BBAB-B2C41E11566E}"/>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CDA69F3A-0100-5A44-B2AE-F8AB7DDA1F38}"/>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529AE8C-1F0A-B446-B2D3-873E1D5131CB}"/>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4977E56-5CF1-CE4E-80B5-EF4487B3155D}"/>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B7CEC9B-C46F-4047-9092-08BD87A0D02A}"/>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E75781CD-0F19-AF45-96A3-505BAB205701}"/>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BCD4487-4BE5-3148-B376-78A3A90B78AB}"/>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3" name="Text Placeholder 2">
            <a:extLst>
              <a:ext uri="{FF2B5EF4-FFF2-40B4-BE49-F238E27FC236}">
                <a16:creationId xmlns:a16="http://schemas.microsoft.com/office/drawing/2014/main" id="{2F655A64-9B6E-1BE2-9613-66BF37AA3090}"/>
              </a:ext>
            </a:extLst>
          </p:cNvPr>
          <p:cNvSpPr>
            <a:spLocks noGrp="1"/>
          </p:cNvSpPr>
          <p:nvPr>
            <p:ph type="body" sz="quarter" idx="32"/>
          </p:nvPr>
        </p:nvSpPr>
        <p:spPr>
          <a:xfrm>
            <a:off x="715876" y="2503358"/>
            <a:ext cx="2845968" cy="7137882"/>
          </a:xfrm>
        </p:spPr>
        <p:txBody>
          <a:bodyPr/>
          <a:lstStyle/>
          <a:p>
            <a:pPr algn="just"/>
            <a:r>
              <a:rPr lang="en-IE" dirty="0"/>
              <a:t>The methodological proposal was framed using the Focus Groups’ technique   to collect direct information on the digital skills of women who participate in digital education centres, organizations and trainings. The Focus Group generates a conversation based on a series of more or less broad questions established in advance. Based on this, it is possible to collect the spontaneous thoughts of each participant and an exchange of experiences and opinions of the group present to the meeting. The Focus Group is a qualitative research technique that allows discovering relevant aspects in the consensus and in the discrepancy, allows broadening and deepening those questions that have the greatest interest. This technique favours participation in a debate scenario regarding previously formulated issues-problems, and therefore helps to carry out a more enriching analysis.</a:t>
            </a:r>
          </a:p>
          <a:p>
            <a:pPr algn="just"/>
            <a:endParaRPr lang="en-IE" dirty="0"/>
          </a:p>
          <a:p>
            <a:pPr algn="just"/>
            <a:r>
              <a:rPr lang="en-GB"/>
              <a:t>During the focus groups carried out by the partners, three arguments have been raised, under the leadership of by an interviewer and/or moderator, who formulated the questions previously selected by the Teach Digital team; in order to guide the conversation around the main topics of interest (Figure 7. Annex III). Therefore, it aimed to know the immigrant women opinion on their digital skills, as well as their knowledge on how they facilitate or not their social integration, in addition to the environmental problems associated with the use and performance of digital competence.</a:t>
            </a:r>
            <a:endParaRPr lang="en-LB"/>
          </a:p>
          <a:p>
            <a:pPr algn="just"/>
            <a:endParaRPr lang="en-IE" dirty="0"/>
          </a:p>
          <a:p>
            <a:pPr algn="just"/>
            <a:endParaRPr lang="en-US" dirty="0"/>
          </a:p>
        </p:txBody>
      </p:sp>
    </p:spTree>
    <p:extLst>
      <p:ext uri="{BB962C8B-B14F-4D97-AF65-F5344CB8AC3E}">
        <p14:creationId xmlns:p14="http://schemas.microsoft.com/office/powerpoint/2010/main" val="314057320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5">
            <a:extLst>
              <a:ext uri="{FF2B5EF4-FFF2-40B4-BE49-F238E27FC236}">
                <a16:creationId xmlns:a16="http://schemas.microsoft.com/office/drawing/2014/main" id="{3A6061F6-8962-DD49-93F4-0FA444A91B9A}"/>
              </a:ext>
            </a:extLst>
          </p:cNvPr>
          <p:cNvSpPr>
            <a:spLocks noGrp="1"/>
          </p:cNvSpPr>
          <p:nvPr>
            <p:ph type="sldNum" sz="quarter" idx="4"/>
          </p:nvPr>
        </p:nvSpPr>
        <p:spPr>
          <a:xfrm>
            <a:off x="6822322" y="10106819"/>
            <a:ext cx="357598" cy="266594"/>
          </a:xfrm>
        </p:spPr>
        <p:txBody>
          <a:bodyPr/>
          <a:lstStyle/>
          <a:p>
            <a:fld id="{CB2079F2-58AF-ED44-82D7-E04B2F6FD686}" type="slidenum">
              <a:rPr lang="en-US" smtClean="0"/>
              <a:pPr/>
              <a:t>57</a:t>
            </a:fld>
            <a:endParaRPr lang="en-US" dirty="0"/>
          </a:p>
        </p:txBody>
      </p:sp>
      <p:graphicFrame>
        <p:nvGraphicFramePr>
          <p:cNvPr id="55" name="Table 8">
            <a:extLst>
              <a:ext uri="{FF2B5EF4-FFF2-40B4-BE49-F238E27FC236}">
                <a16:creationId xmlns:a16="http://schemas.microsoft.com/office/drawing/2014/main" id="{8468F5C0-F57C-D444-BADA-8AFEA283826F}"/>
              </a:ext>
            </a:extLst>
          </p:cNvPr>
          <p:cNvGraphicFramePr>
            <a:graphicFrameLocks noGrp="1"/>
          </p:cNvGraphicFramePr>
          <p:nvPr>
            <p:extLst>
              <p:ext uri="{D42A27DB-BD31-4B8C-83A1-F6EECF244321}">
                <p14:modId xmlns:p14="http://schemas.microsoft.com/office/powerpoint/2010/main" val="1543744086"/>
              </p:ext>
            </p:extLst>
          </p:nvPr>
        </p:nvGraphicFramePr>
        <p:xfrm>
          <a:off x="379755" y="3159500"/>
          <a:ext cx="6603657" cy="2901469"/>
        </p:xfrm>
        <a:graphic>
          <a:graphicData uri="http://schemas.openxmlformats.org/drawingml/2006/table">
            <a:tbl>
              <a:tblPr firstRow="1" bandRow="1">
                <a:tableStyleId>{5C22544A-7EE6-4342-B048-85BDC9FD1C3A}</a:tableStyleId>
              </a:tblPr>
              <a:tblGrid>
                <a:gridCol w="1838789">
                  <a:extLst>
                    <a:ext uri="{9D8B030D-6E8A-4147-A177-3AD203B41FA5}">
                      <a16:colId xmlns:a16="http://schemas.microsoft.com/office/drawing/2014/main" val="490009965"/>
                    </a:ext>
                  </a:extLst>
                </a:gridCol>
                <a:gridCol w="4764868">
                  <a:extLst>
                    <a:ext uri="{9D8B030D-6E8A-4147-A177-3AD203B41FA5}">
                      <a16:colId xmlns:a16="http://schemas.microsoft.com/office/drawing/2014/main" val="4141298583"/>
                    </a:ext>
                  </a:extLst>
                </a:gridCol>
              </a:tblGrid>
              <a:tr h="902682">
                <a:tc gridSpan="2">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400" b="1">
                          <a:solidFill>
                            <a:srgbClr val="F8A36A"/>
                          </a:solidFill>
                          <a:latin typeface="Calibri" panose="020F0502020204030204" pitchFamily="34" charset="0"/>
                          <a:cs typeface="Calibri" panose="020F0502020204030204" pitchFamily="34" charset="0"/>
                        </a:rPr>
                        <a:t>Please provide an overview of the outcomes of the focus group in the three key areas below. Copy of the recording of the session (with consent from participants) would be welcomed.</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255464908"/>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Partner country:</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45641884"/>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Number of participants:</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021402464"/>
                  </a:ext>
                </a:extLst>
              </a:tr>
              <a:tr h="285541">
                <a:tc>
                  <a:txBody>
                    <a:bodyPr/>
                    <a:lstStyle/>
                    <a:p>
                      <a:pPr algn="l">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Age of participants:</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lnSpc>
                          <a:spcPct val="10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99080685"/>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Ethnicity of participants:</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329710688"/>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 Communication:</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525908426"/>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 Citizenship:</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038020569"/>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 Resource consumption:</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8D5B98"/>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8D5B98"/>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119794115"/>
                  </a:ext>
                </a:extLst>
              </a:tr>
            </a:tbl>
          </a:graphicData>
        </a:graphic>
      </p:graphicFrame>
      <p:sp>
        <p:nvSpPr>
          <p:cNvPr id="56" name="Text Placeholder 3">
            <a:extLst>
              <a:ext uri="{FF2B5EF4-FFF2-40B4-BE49-F238E27FC236}">
                <a16:creationId xmlns:a16="http://schemas.microsoft.com/office/drawing/2014/main" id="{0B906ED4-39BB-3E40-9BEA-9E3525020F9A}"/>
              </a:ext>
            </a:extLst>
          </p:cNvPr>
          <p:cNvSpPr txBox="1">
            <a:spLocks/>
          </p:cNvSpPr>
          <p:nvPr/>
        </p:nvSpPr>
        <p:spPr>
          <a:xfrm>
            <a:off x="722942" y="2993728"/>
            <a:ext cx="6113790"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gn="ctr">
              <a:buNone/>
            </a:pPr>
            <a:r>
              <a:rPr lang="en-GB" sz="2000" dirty="0">
                <a:solidFill>
                  <a:schemeClr val="bg1"/>
                </a:solidFill>
                <a:latin typeface="Calibri" panose="020F0502020204030204" pitchFamily="34" charset="0"/>
                <a:cs typeface="Calibri" panose="020F0502020204030204" pitchFamily="34" charset="0"/>
              </a:rPr>
              <a:t>FOCUS GROUP</a:t>
            </a:r>
          </a:p>
        </p:txBody>
      </p:sp>
      <p:sp>
        <p:nvSpPr>
          <p:cNvPr id="57" name="Text Placeholder 3">
            <a:extLst>
              <a:ext uri="{FF2B5EF4-FFF2-40B4-BE49-F238E27FC236}">
                <a16:creationId xmlns:a16="http://schemas.microsoft.com/office/drawing/2014/main" id="{AD739C35-DCA2-9249-9F66-D9448B581C3E}"/>
              </a:ext>
            </a:extLst>
          </p:cNvPr>
          <p:cNvSpPr txBox="1">
            <a:spLocks/>
          </p:cNvSpPr>
          <p:nvPr/>
        </p:nvSpPr>
        <p:spPr>
          <a:xfrm>
            <a:off x="614022" y="6226742"/>
            <a:ext cx="6331631" cy="266594"/>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a:spcBef>
                <a:spcPts val="0"/>
              </a:spcBef>
            </a:pPr>
            <a:r>
              <a:rPr lang="en-IE" sz="1100" i="1" dirty="0">
                <a:solidFill>
                  <a:srgbClr val="000000"/>
                </a:solidFill>
              </a:rPr>
              <a:t>Figure 7. Template to guide the Focus Group's conversation with migrant women</a:t>
            </a:r>
          </a:p>
        </p:txBody>
      </p:sp>
      <p:grpSp>
        <p:nvGrpSpPr>
          <p:cNvPr id="58" name="Graphic 4">
            <a:extLst>
              <a:ext uri="{FF2B5EF4-FFF2-40B4-BE49-F238E27FC236}">
                <a16:creationId xmlns:a16="http://schemas.microsoft.com/office/drawing/2014/main" id="{0184766E-B9DA-2241-8D0E-96EB39891F0C}"/>
              </a:ext>
            </a:extLst>
          </p:cNvPr>
          <p:cNvGrpSpPr/>
          <p:nvPr/>
        </p:nvGrpSpPr>
        <p:grpSpPr>
          <a:xfrm>
            <a:off x="536533" y="796173"/>
            <a:ext cx="1441282" cy="751178"/>
            <a:chOff x="3597839" y="2127142"/>
            <a:chExt cx="4995739" cy="2603715"/>
          </a:xfrm>
        </p:grpSpPr>
        <p:sp>
          <p:nvSpPr>
            <p:cNvPr id="59" name="Freeform 58">
              <a:extLst>
                <a:ext uri="{FF2B5EF4-FFF2-40B4-BE49-F238E27FC236}">
                  <a16:creationId xmlns:a16="http://schemas.microsoft.com/office/drawing/2014/main" id="{D7F63028-2635-A24A-89E1-D37DEA88F954}"/>
                </a:ext>
              </a:extLst>
            </p:cNvPr>
            <p:cNvSpPr/>
            <p:nvPr/>
          </p:nvSpPr>
          <p:spPr>
            <a:xfrm>
              <a:off x="5648654" y="2253841"/>
              <a:ext cx="672760" cy="673013"/>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F8A36A"/>
            </a:solidFill>
            <a:ln w="5806"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A90AEEA-92B0-E542-8224-01A1A06A1836}"/>
                </a:ext>
              </a:extLst>
            </p:cNvPr>
            <p:cNvSpPr/>
            <p:nvPr/>
          </p:nvSpPr>
          <p:spPr>
            <a:xfrm>
              <a:off x="5048515" y="3753883"/>
              <a:ext cx="936519" cy="936872"/>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61" name="Graphic 4">
              <a:extLst>
                <a:ext uri="{FF2B5EF4-FFF2-40B4-BE49-F238E27FC236}">
                  <a16:creationId xmlns:a16="http://schemas.microsoft.com/office/drawing/2014/main" id="{027E5403-F878-8B44-AD20-810CDB1C0A8D}"/>
                </a:ext>
              </a:extLst>
            </p:cNvPr>
            <p:cNvGrpSpPr/>
            <p:nvPr/>
          </p:nvGrpSpPr>
          <p:grpSpPr>
            <a:xfrm>
              <a:off x="4503567" y="3664961"/>
              <a:ext cx="1064913" cy="1065896"/>
              <a:chOff x="4503567" y="3664961"/>
              <a:chExt cx="1064913" cy="1065896"/>
            </a:xfrm>
            <a:solidFill>
              <a:srgbClr val="F8A36A"/>
            </a:solidFill>
          </p:grpSpPr>
          <p:sp>
            <p:nvSpPr>
              <p:cNvPr id="174" name="Freeform 173">
                <a:extLst>
                  <a:ext uri="{FF2B5EF4-FFF2-40B4-BE49-F238E27FC236}">
                    <a16:creationId xmlns:a16="http://schemas.microsoft.com/office/drawing/2014/main" id="{984CAF68-D8AF-3B4A-8B0D-CF7670F9A949}"/>
                  </a:ext>
                </a:extLst>
              </p:cNvPr>
              <p:cNvSpPr/>
              <p:nvPr/>
            </p:nvSpPr>
            <p:spPr>
              <a:xfrm>
                <a:off x="4579093" y="3768994"/>
                <a:ext cx="140593" cy="154595"/>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343BE416-DE9B-094E-A4A5-526950C80F83}"/>
                  </a:ext>
                </a:extLst>
              </p:cNvPr>
              <p:cNvSpPr/>
              <p:nvPr/>
            </p:nvSpPr>
            <p:spPr>
              <a:xfrm>
                <a:off x="4522739" y="3700414"/>
                <a:ext cx="321855" cy="35452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1F6278F5-FBDC-2246-97FB-E14FCA57E204}"/>
                  </a:ext>
                </a:extLst>
              </p:cNvPr>
              <p:cNvSpPr/>
              <p:nvPr/>
            </p:nvSpPr>
            <p:spPr>
              <a:xfrm>
                <a:off x="4505891" y="3675423"/>
                <a:ext cx="423525" cy="466692"/>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77E44F21-AD20-3A4F-8C07-C413A7453DF1}"/>
                  </a:ext>
                </a:extLst>
              </p:cNvPr>
              <p:cNvSpPr/>
              <p:nvPr/>
            </p:nvSpPr>
            <p:spPr>
              <a:xfrm>
                <a:off x="4503567" y="3665542"/>
                <a:ext cx="497888" cy="548058"/>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A9EC7728-C436-8B42-8D44-9D427B042AC1}"/>
                  </a:ext>
                </a:extLst>
              </p:cNvPr>
              <p:cNvSpPr/>
              <p:nvPr/>
            </p:nvSpPr>
            <p:spPr>
              <a:xfrm>
                <a:off x="4505310" y="3664961"/>
                <a:ext cx="558890" cy="611989"/>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A1BB4485-D3E6-1D47-B705-E9599ACC2F45}"/>
                  </a:ext>
                </a:extLst>
              </p:cNvPr>
              <p:cNvSpPr/>
              <p:nvPr/>
            </p:nvSpPr>
            <p:spPr>
              <a:xfrm>
                <a:off x="4514025" y="3667867"/>
                <a:ext cx="607691" cy="666039"/>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E03B0EE7-679F-8B43-9F59-EBE39D901449}"/>
                  </a:ext>
                </a:extLst>
              </p:cNvPr>
              <p:cNvSpPr/>
              <p:nvPr/>
            </p:nvSpPr>
            <p:spPr>
              <a:xfrm>
                <a:off x="4527968" y="3676004"/>
                <a:ext cx="646035" cy="708466"/>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EB159D47-3C56-0C40-9547-AADF06D6374F}"/>
                  </a:ext>
                </a:extLst>
              </p:cNvPr>
              <p:cNvSpPr/>
              <p:nvPr/>
            </p:nvSpPr>
            <p:spPr>
              <a:xfrm>
                <a:off x="4545978" y="3689371"/>
                <a:ext cx="676827" cy="741594"/>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3C8497FB-5CEE-8040-B5F2-2DFFAD4AB23A}"/>
                  </a:ext>
                </a:extLst>
              </p:cNvPr>
              <p:cNvSpPr/>
              <p:nvPr/>
            </p:nvSpPr>
            <p:spPr>
              <a:xfrm>
                <a:off x="4567474" y="3706807"/>
                <a:ext cx="700065" cy="767747"/>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DED5B0B1-78A1-1543-8107-047DFA8C1166}"/>
                  </a:ext>
                </a:extLst>
              </p:cNvPr>
              <p:cNvSpPr/>
              <p:nvPr/>
            </p:nvSpPr>
            <p:spPr>
              <a:xfrm>
                <a:off x="4593036" y="3727729"/>
                <a:ext cx="717494" cy="786345"/>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077BDB74-F237-D24C-95E1-A3628E63FC65}"/>
                  </a:ext>
                </a:extLst>
              </p:cNvPr>
              <p:cNvSpPr/>
              <p:nvPr/>
            </p:nvSpPr>
            <p:spPr>
              <a:xfrm>
                <a:off x="4620922" y="3752139"/>
                <a:ext cx="727952" cy="798550"/>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E898E270-BDB3-D346-A52E-8A70CD93DF58}"/>
                  </a:ext>
                </a:extLst>
              </p:cNvPr>
              <p:cNvSpPr/>
              <p:nvPr/>
            </p:nvSpPr>
            <p:spPr>
              <a:xfrm>
                <a:off x="4651714" y="3779455"/>
                <a:ext cx="733761" cy="804362"/>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92A24D63-8DEE-7048-A4E7-F4999092DCCB}"/>
                  </a:ext>
                </a:extLst>
              </p:cNvPr>
              <p:cNvSpPr/>
              <p:nvPr/>
            </p:nvSpPr>
            <p:spPr>
              <a:xfrm>
                <a:off x="4685410" y="3809677"/>
                <a:ext cx="733181" cy="804943"/>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9A896A05-23C2-DA4E-A76B-E477D3E0D9F0}"/>
                  </a:ext>
                </a:extLst>
              </p:cNvPr>
              <p:cNvSpPr/>
              <p:nvPr/>
            </p:nvSpPr>
            <p:spPr>
              <a:xfrm>
                <a:off x="4721430" y="3843385"/>
                <a:ext cx="728533" cy="798550"/>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42663581-62D4-9B42-BAAA-BAC262F19A0F}"/>
                  </a:ext>
                </a:extLst>
              </p:cNvPr>
              <p:cNvSpPr/>
              <p:nvPr/>
            </p:nvSpPr>
            <p:spPr>
              <a:xfrm>
                <a:off x="4760355" y="3879419"/>
                <a:ext cx="718076" cy="786926"/>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C7721AC0-B08B-A24C-83B2-8001169EB092}"/>
                  </a:ext>
                </a:extLst>
              </p:cNvPr>
              <p:cNvSpPr/>
              <p:nvPr/>
            </p:nvSpPr>
            <p:spPr>
              <a:xfrm>
                <a:off x="4802184" y="3918940"/>
                <a:ext cx="701227" cy="768328"/>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BC1E08BD-CF57-FF4E-B5A3-CC7F970B158B}"/>
                  </a:ext>
                </a:extLst>
              </p:cNvPr>
              <p:cNvSpPr/>
              <p:nvPr/>
            </p:nvSpPr>
            <p:spPr>
              <a:xfrm>
                <a:off x="4847500" y="3961948"/>
                <a:ext cx="677408" cy="743337"/>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DC6CD0B8-B42D-1D48-AFAE-70360E22CB53}"/>
                  </a:ext>
                </a:extLst>
              </p:cNvPr>
              <p:cNvSpPr/>
              <p:nvPr/>
            </p:nvSpPr>
            <p:spPr>
              <a:xfrm>
                <a:off x="4895720" y="4008442"/>
                <a:ext cx="647197" cy="710209"/>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A1A91EFB-EDB9-D245-9061-B40C9C6BB5E0}"/>
                  </a:ext>
                </a:extLst>
              </p:cNvPr>
              <p:cNvSpPr/>
              <p:nvPr/>
            </p:nvSpPr>
            <p:spPr>
              <a:xfrm>
                <a:off x="4948007" y="4059587"/>
                <a:ext cx="608853" cy="667201"/>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89AA7017-1A4E-1B43-9713-8D590820C093}"/>
                  </a:ext>
                </a:extLst>
              </p:cNvPr>
              <p:cNvSpPr/>
              <p:nvPr/>
            </p:nvSpPr>
            <p:spPr>
              <a:xfrm>
                <a:off x="5004942" y="4115962"/>
                <a:ext cx="560633" cy="614895"/>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AE82BEC-A087-D542-B6C7-D561FF62709B}"/>
                  </a:ext>
                </a:extLst>
              </p:cNvPr>
              <p:cNvSpPr/>
              <p:nvPr/>
            </p:nvSpPr>
            <p:spPr>
              <a:xfrm>
                <a:off x="5067687" y="4178149"/>
                <a:ext cx="500794" cy="550964"/>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C4D910A8-859A-A94A-A53F-5DAC988ACBBE}"/>
                  </a:ext>
                </a:extLst>
              </p:cNvPr>
              <p:cNvSpPr/>
              <p:nvPr/>
            </p:nvSpPr>
            <p:spPr>
              <a:xfrm>
                <a:off x="5138565" y="4249635"/>
                <a:ext cx="427011" cy="470179"/>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58E77B2F-C7BD-8748-ADA6-68753929CE79}"/>
                  </a:ext>
                </a:extLst>
              </p:cNvPr>
              <p:cNvSpPr/>
              <p:nvPr/>
            </p:nvSpPr>
            <p:spPr>
              <a:xfrm>
                <a:off x="5223386" y="4336231"/>
                <a:ext cx="326503" cy="359754"/>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F48B2B50-A7A9-024F-9F3B-5C1ADDC6EFF8}"/>
                  </a:ext>
                </a:extLst>
              </p:cNvPr>
              <p:cNvSpPr/>
              <p:nvPr/>
            </p:nvSpPr>
            <p:spPr>
              <a:xfrm>
                <a:off x="5344808" y="4463511"/>
                <a:ext cx="152213" cy="167381"/>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
          <p:nvSpPr>
            <p:cNvPr id="62" name="Freeform 61">
              <a:extLst>
                <a:ext uri="{FF2B5EF4-FFF2-40B4-BE49-F238E27FC236}">
                  <a16:creationId xmlns:a16="http://schemas.microsoft.com/office/drawing/2014/main" id="{100B2709-87E1-6F49-B4EA-53F549CF4DBC}"/>
                </a:ext>
              </a:extLst>
            </p:cNvPr>
            <p:cNvSpPr/>
            <p:nvPr/>
          </p:nvSpPr>
          <p:spPr>
            <a:xfrm>
              <a:off x="3597839" y="3318574"/>
              <a:ext cx="929548" cy="929898"/>
            </a:xfrm>
            <a:custGeom>
              <a:avLst/>
              <a:gdLst>
                <a:gd name="connsiteX0" fmla="*/ 464774 w 929548"/>
                <a:gd name="connsiteY0" fmla="*/ 929898 h 929898"/>
                <a:gd name="connsiteX1" fmla="*/ 0 w 929548"/>
                <a:gd name="connsiteY1" fmla="*/ 464949 h 929898"/>
                <a:gd name="connsiteX2" fmla="*/ 464774 w 929548"/>
                <a:gd name="connsiteY2" fmla="*/ 0 h 929898"/>
                <a:gd name="connsiteX3" fmla="*/ 929548 w 929548"/>
                <a:gd name="connsiteY3" fmla="*/ 464949 h 929898"/>
                <a:gd name="connsiteX4" fmla="*/ 464774 w 929548"/>
                <a:gd name="connsiteY4" fmla="*/ 929898 h 929898"/>
                <a:gd name="connsiteX5" fmla="*/ 464774 w 929548"/>
                <a:gd name="connsiteY5" fmla="*/ 12786 h 929898"/>
                <a:gd name="connsiteX6" fmla="*/ 12781 w 929548"/>
                <a:gd name="connsiteY6" fmla="*/ 464949 h 929898"/>
                <a:gd name="connsiteX7" fmla="*/ 464774 w 929548"/>
                <a:gd name="connsiteY7" fmla="*/ 917112 h 929898"/>
                <a:gd name="connsiteX8" fmla="*/ 916767 w 929548"/>
                <a:gd name="connsiteY8" fmla="*/ 464949 h 929898"/>
                <a:gd name="connsiteX9" fmla="*/ 464774 w 929548"/>
                <a:gd name="connsiteY9" fmla="*/ 12786 h 929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8" h="929898">
                  <a:moveTo>
                    <a:pt x="464774" y="929898"/>
                  </a:moveTo>
                  <a:cubicBezTo>
                    <a:pt x="208567" y="929898"/>
                    <a:pt x="0" y="721252"/>
                    <a:pt x="0" y="464949"/>
                  </a:cubicBezTo>
                  <a:cubicBezTo>
                    <a:pt x="0" y="208646"/>
                    <a:pt x="208567" y="0"/>
                    <a:pt x="464774" y="0"/>
                  </a:cubicBezTo>
                  <a:cubicBezTo>
                    <a:pt x="720981" y="0"/>
                    <a:pt x="929548" y="208646"/>
                    <a:pt x="929548" y="464949"/>
                  </a:cubicBezTo>
                  <a:cubicBezTo>
                    <a:pt x="929548" y="721252"/>
                    <a:pt x="720981" y="929898"/>
                    <a:pt x="464774" y="929898"/>
                  </a:cubicBezTo>
                  <a:close/>
                  <a:moveTo>
                    <a:pt x="464774" y="12786"/>
                  </a:moveTo>
                  <a:cubicBezTo>
                    <a:pt x="215539" y="12786"/>
                    <a:pt x="12781" y="215620"/>
                    <a:pt x="12781" y="464949"/>
                  </a:cubicBezTo>
                  <a:cubicBezTo>
                    <a:pt x="12781" y="714278"/>
                    <a:pt x="215539" y="917112"/>
                    <a:pt x="464774" y="917112"/>
                  </a:cubicBezTo>
                  <a:cubicBezTo>
                    <a:pt x="714009" y="917112"/>
                    <a:pt x="916767" y="714278"/>
                    <a:pt x="916767" y="464949"/>
                  </a:cubicBezTo>
                  <a:cubicBezTo>
                    <a:pt x="916767" y="215620"/>
                    <a:pt x="714009" y="12786"/>
                    <a:pt x="464774" y="12786"/>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BA47F2B8-9ADF-7D42-8446-3D7DE386D397}"/>
                </a:ext>
              </a:extLst>
            </p:cNvPr>
            <p:cNvSpPr/>
            <p:nvPr/>
          </p:nvSpPr>
          <p:spPr>
            <a:xfrm>
              <a:off x="3744243" y="3079125"/>
              <a:ext cx="1240946" cy="1241414"/>
            </a:xfrm>
            <a:custGeom>
              <a:avLst/>
              <a:gdLst>
                <a:gd name="connsiteX0" fmla="*/ 1240947 w 1240946"/>
                <a:gd name="connsiteY0" fmla="*/ 620707 h 1241414"/>
                <a:gd name="connsiteX1" fmla="*/ 620473 w 1240946"/>
                <a:gd name="connsiteY1" fmla="*/ 1241414 h 1241414"/>
                <a:gd name="connsiteX2" fmla="*/ 0 w 1240946"/>
                <a:gd name="connsiteY2" fmla="*/ 620707 h 1241414"/>
                <a:gd name="connsiteX3" fmla="*/ 620473 w 1240946"/>
                <a:gd name="connsiteY3" fmla="*/ 0 h 1241414"/>
                <a:gd name="connsiteX4" fmla="*/ 1240947 w 1240946"/>
                <a:gd name="connsiteY4" fmla="*/ 620707 h 124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946" h="1241414">
                  <a:moveTo>
                    <a:pt x="1240947" y="620707"/>
                  </a:moveTo>
                  <a:cubicBezTo>
                    <a:pt x="1240947" y="963514"/>
                    <a:pt x="963151" y="1241414"/>
                    <a:pt x="620473" y="1241414"/>
                  </a:cubicBezTo>
                  <a:cubicBezTo>
                    <a:pt x="277795" y="1241414"/>
                    <a:pt x="0" y="963514"/>
                    <a:pt x="0" y="620707"/>
                  </a:cubicBezTo>
                  <a:cubicBezTo>
                    <a:pt x="0" y="277900"/>
                    <a:pt x="277795" y="0"/>
                    <a:pt x="620473" y="0"/>
                  </a:cubicBezTo>
                  <a:cubicBezTo>
                    <a:pt x="963151" y="0"/>
                    <a:pt x="1240947" y="277900"/>
                    <a:pt x="1240947" y="620707"/>
                  </a:cubicBezTo>
                  <a:close/>
                </a:path>
              </a:pathLst>
            </a:custGeom>
            <a:solidFill>
              <a:srgbClr val="0576AE"/>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6A9796-946E-5F4A-9B4D-04BFA43B55A2}"/>
                </a:ext>
              </a:extLst>
            </p:cNvPr>
            <p:cNvSpPr/>
            <p:nvPr/>
          </p:nvSpPr>
          <p:spPr>
            <a:xfrm>
              <a:off x="5730570" y="2670841"/>
              <a:ext cx="1193743" cy="119123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7AB5E1"/>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3FD6102-25A7-A641-ABDE-D8BEDF7DAD33}"/>
                </a:ext>
              </a:extLst>
            </p:cNvPr>
            <p:cNvSpPr/>
            <p:nvPr/>
          </p:nvSpPr>
          <p:spPr>
            <a:xfrm>
              <a:off x="4254913" y="3535450"/>
              <a:ext cx="701227" cy="700110"/>
            </a:xfrm>
            <a:custGeom>
              <a:avLst/>
              <a:gdLst>
                <a:gd name="connsiteX0" fmla="*/ 701228 w 701227"/>
                <a:gd name="connsiteY0" fmla="*/ 350944 h 700110"/>
                <a:gd name="connsiteX1" fmla="*/ 701228 w 701227"/>
                <a:gd name="connsiteY1" fmla="*/ 350944 h 700110"/>
                <a:gd name="connsiteX2" fmla="*/ 701228 w 701227"/>
                <a:gd name="connsiteY2" fmla="*/ 355012 h 700110"/>
                <a:gd name="connsiteX3" fmla="*/ 701228 w 701227"/>
                <a:gd name="connsiteY3" fmla="*/ 350944 h 700110"/>
                <a:gd name="connsiteX4" fmla="*/ 701228 w 701227"/>
                <a:gd name="connsiteY4" fmla="*/ 350944 h 700110"/>
                <a:gd name="connsiteX5" fmla="*/ 581 w 701227"/>
                <a:gd name="connsiteY5" fmla="*/ 331765 h 700110"/>
                <a:gd name="connsiteX6" fmla="*/ 4067 w 701227"/>
                <a:gd name="connsiteY6" fmla="*/ 336414 h 700110"/>
                <a:gd name="connsiteX7" fmla="*/ 0 w 701227"/>
                <a:gd name="connsiteY7" fmla="*/ 339901 h 700110"/>
                <a:gd name="connsiteX8" fmla="*/ 0 w 701227"/>
                <a:gd name="connsiteY8" fmla="*/ 339901 h 700110"/>
                <a:gd name="connsiteX9" fmla="*/ 581 w 701227"/>
                <a:gd name="connsiteY9" fmla="*/ 331765 h 700110"/>
                <a:gd name="connsiteX10" fmla="*/ 581 w 701227"/>
                <a:gd name="connsiteY10" fmla="*/ 331765 h 700110"/>
                <a:gd name="connsiteX11" fmla="*/ 581 w 701227"/>
                <a:gd name="connsiteY11" fmla="*/ 331765 h 700110"/>
                <a:gd name="connsiteX12" fmla="*/ 13943 w 701227"/>
                <a:gd name="connsiteY12" fmla="*/ 250980 h 700110"/>
                <a:gd name="connsiteX13" fmla="*/ 16848 w 701227"/>
                <a:gd name="connsiteY13" fmla="*/ 255629 h 700110"/>
                <a:gd name="connsiteX14" fmla="*/ 12201 w 701227"/>
                <a:gd name="connsiteY14" fmla="*/ 256210 h 700110"/>
                <a:gd name="connsiteX15" fmla="*/ 13943 w 701227"/>
                <a:gd name="connsiteY15" fmla="*/ 250980 h 700110"/>
                <a:gd name="connsiteX16" fmla="*/ 13943 w 701227"/>
                <a:gd name="connsiteY16" fmla="*/ 250980 h 700110"/>
                <a:gd name="connsiteX17" fmla="*/ 16267 w 701227"/>
                <a:gd name="connsiteY17" fmla="*/ 313167 h 700110"/>
                <a:gd name="connsiteX18" fmla="*/ 8715 w 701227"/>
                <a:gd name="connsiteY18" fmla="*/ 314329 h 700110"/>
                <a:gd name="connsiteX19" fmla="*/ 8715 w 701227"/>
                <a:gd name="connsiteY19" fmla="*/ 309679 h 700110"/>
                <a:gd name="connsiteX20" fmla="*/ 16267 w 701227"/>
                <a:gd name="connsiteY20" fmla="*/ 313167 h 700110"/>
                <a:gd name="connsiteX21" fmla="*/ 16267 w 701227"/>
                <a:gd name="connsiteY21" fmla="*/ 313167 h 700110"/>
                <a:gd name="connsiteX22" fmla="*/ 26144 w 701227"/>
                <a:gd name="connsiteY22" fmla="*/ 226570 h 700110"/>
                <a:gd name="connsiteX23" fmla="*/ 30210 w 701227"/>
                <a:gd name="connsiteY23" fmla="*/ 231800 h 700110"/>
                <a:gd name="connsiteX24" fmla="*/ 24982 w 701227"/>
                <a:gd name="connsiteY24" fmla="*/ 235869 h 700110"/>
                <a:gd name="connsiteX25" fmla="*/ 26144 w 701227"/>
                <a:gd name="connsiteY25" fmla="*/ 226570 h 700110"/>
                <a:gd name="connsiteX26" fmla="*/ 26144 w 701227"/>
                <a:gd name="connsiteY26" fmla="*/ 226570 h 700110"/>
                <a:gd name="connsiteX27" fmla="*/ 15105 w 701227"/>
                <a:gd name="connsiteY27" fmla="*/ 370704 h 700110"/>
                <a:gd name="connsiteX28" fmla="*/ 7553 w 701227"/>
                <a:gd name="connsiteY28" fmla="*/ 373029 h 700110"/>
                <a:gd name="connsiteX29" fmla="*/ 15105 w 701227"/>
                <a:gd name="connsiteY29" fmla="*/ 370704 h 700110"/>
                <a:gd name="connsiteX30" fmla="*/ 15105 w 701227"/>
                <a:gd name="connsiteY30" fmla="*/ 370704 h 700110"/>
                <a:gd name="connsiteX31" fmla="*/ 23820 w 701227"/>
                <a:gd name="connsiteY31" fmla="*/ 285851 h 700110"/>
                <a:gd name="connsiteX32" fmla="*/ 29048 w 701227"/>
                <a:gd name="connsiteY32" fmla="*/ 292244 h 700110"/>
                <a:gd name="connsiteX33" fmla="*/ 23820 w 701227"/>
                <a:gd name="connsiteY33" fmla="*/ 294569 h 700110"/>
                <a:gd name="connsiteX34" fmla="*/ 23820 w 701227"/>
                <a:gd name="connsiteY34" fmla="*/ 285851 h 700110"/>
                <a:gd name="connsiteX35" fmla="*/ 23820 w 701227"/>
                <a:gd name="connsiteY35" fmla="*/ 285851 h 700110"/>
                <a:gd name="connsiteX36" fmla="*/ 11619 w 701227"/>
                <a:gd name="connsiteY36" fmla="*/ 428822 h 700110"/>
                <a:gd name="connsiteX37" fmla="*/ 9877 w 701227"/>
                <a:gd name="connsiteY37" fmla="*/ 433472 h 700110"/>
                <a:gd name="connsiteX38" fmla="*/ 8715 w 701227"/>
                <a:gd name="connsiteY38" fmla="*/ 427660 h 700110"/>
                <a:gd name="connsiteX39" fmla="*/ 11619 w 701227"/>
                <a:gd name="connsiteY39" fmla="*/ 428822 h 700110"/>
                <a:gd name="connsiteX40" fmla="*/ 11619 w 701227"/>
                <a:gd name="connsiteY40" fmla="*/ 428822 h 700110"/>
                <a:gd name="connsiteX41" fmla="*/ 42411 w 701227"/>
                <a:gd name="connsiteY41" fmla="*/ 207972 h 700110"/>
                <a:gd name="connsiteX42" fmla="*/ 34858 w 701227"/>
                <a:gd name="connsiteY42" fmla="*/ 209134 h 700110"/>
                <a:gd name="connsiteX43" fmla="*/ 42411 w 701227"/>
                <a:gd name="connsiteY43" fmla="*/ 207972 h 700110"/>
                <a:gd name="connsiteX44" fmla="*/ 42411 w 701227"/>
                <a:gd name="connsiteY44" fmla="*/ 207972 h 700110"/>
                <a:gd name="connsiteX45" fmla="*/ 24401 w 701227"/>
                <a:gd name="connsiteY45" fmla="*/ 343969 h 700110"/>
                <a:gd name="connsiteX46" fmla="*/ 29048 w 701227"/>
                <a:gd name="connsiteY46" fmla="*/ 349200 h 700110"/>
                <a:gd name="connsiteX47" fmla="*/ 23239 w 701227"/>
                <a:gd name="connsiteY47" fmla="*/ 353268 h 700110"/>
                <a:gd name="connsiteX48" fmla="*/ 18010 w 701227"/>
                <a:gd name="connsiteY48" fmla="*/ 347456 h 700110"/>
                <a:gd name="connsiteX49" fmla="*/ 24401 w 701227"/>
                <a:gd name="connsiteY49" fmla="*/ 343969 h 700110"/>
                <a:gd name="connsiteX50" fmla="*/ 24401 w 701227"/>
                <a:gd name="connsiteY50" fmla="*/ 343969 h 700110"/>
                <a:gd name="connsiteX51" fmla="*/ 41830 w 701227"/>
                <a:gd name="connsiteY51" fmla="*/ 266090 h 700110"/>
                <a:gd name="connsiteX52" fmla="*/ 36020 w 701227"/>
                <a:gd name="connsiteY52" fmla="*/ 273065 h 700110"/>
                <a:gd name="connsiteX53" fmla="*/ 32534 w 701227"/>
                <a:gd name="connsiteY53" fmla="*/ 264928 h 700110"/>
                <a:gd name="connsiteX54" fmla="*/ 41830 w 701227"/>
                <a:gd name="connsiteY54" fmla="*/ 266090 h 700110"/>
                <a:gd name="connsiteX55" fmla="*/ 41830 w 701227"/>
                <a:gd name="connsiteY55" fmla="*/ 266090 h 700110"/>
                <a:gd name="connsiteX56" fmla="*/ 54030 w 701227"/>
                <a:gd name="connsiteY56" fmla="*/ 183562 h 700110"/>
                <a:gd name="connsiteX57" fmla="*/ 51125 w 701227"/>
                <a:gd name="connsiteY57" fmla="*/ 188793 h 700110"/>
                <a:gd name="connsiteX58" fmla="*/ 47059 w 701227"/>
                <a:gd name="connsiteY58" fmla="*/ 183562 h 700110"/>
                <a:gd name="connsiteX59" fmla="*/ 54030 w 701227"/>
                <a:gd name="connsiteY59" fmla="*/ 183562 h 700110"/>
                <a:gd name="connsiteX60" fmla="*/ 54030 w 701227"/>
                <a:gd name="connsiteY60" fmla="*/ 183562 h 700110"/>
                <a:gd name="connsiteX61" fmla="*/ 22658 w 701227"/>
                <a:gd name="connsiteY61" fmla="*/ 401507 h 700110"/>
                <a:gd name="connsiteX62" fmla="*/ 26725 w 701227"/>
                <a:gd name="connsiteY62" fmla="*/ 407900 h 700110"/>
                <a:gd name="connsiteX63" fmla="*/ 22077 w 701227"/>
                <a:gd name="connsiteY63" fmla="*/ 411968 h 700110"/>
                <a:gd name="connsiteX64" fmla="*/ 18010 w 701227"/>
                <a:gd name="connsiteY64" fmla="*/ 405575 h 700110"/>
                <a:gd name="connsiteX65" fmla="*/ 22658 w 701227"/>
                <a:gd name="connsiteY65" fmla="*/ 401507 h 700110"/>
                <a:gd name="connsiteX66" fmla="*/ 22658 w 701227"/>
                <a:gd name="connsiteY66" fmla="*/ 401507 h 700110"/>
                <a:gd name="connsiteX67" fmla="*/ 39506 w 701227"/>
                <a:gd name="connsiteY67" fmla="*/ 321884 h 700110"/>
                <a:gd name="connsiteX68" fmla="*/ 32534 w 701227"/>
                <a:gd name="connsiteY68" fmla="*/ 328859 h 700110"/>
                <a:gd name="connsiteX69" fmla="*/ 39506 w 701227"/>
                <a:gd name="connsiteY69" fmla="*/ 321884 h 700110"/>
                <a:gd name="connsiteX70" fmla="*/ 39506 w 701227"/>
                <a:gd name="connsiteY70" fmla="*/ 321884 h 700110"/>
                <a:gd name="connsiteX71" fmla="*/ 53449 w 701227"/>
                <a:gd name="connsiteY71" fmla="*/ 241099 h 700110"/>
                <a:gd name="connsiteX72" fmla="*/ 44735 w 701227"/>
                <a:gd name="connsiteY72" fmla="*/ 245749 h 700110"/>
                <a:gd name="connsiteX73" fmla="*/ 53449 w 701227"/>
                <a:gd name="connsiteY73" fmla="*/ 241099 h 700110"/>
                <a:gd name="connsiteX74" fmla="*/ 53449 w 701227"/>
                <a:gd name="connsiteY74" fmla="*/ 241099 h 700110"/>
                <a:gd name="connsiteX75" fmla="*/ 21496 w 701227"/>
                <a:gd name="connsiteY75" fmla="*/ 461950 h 700110"/>
                <a:gd name="connsiteX76" fmla="*/ 23239 w 701227"/>
                <a:gd name="connsiteY76" fmla="*/ 468343 h 700110"/>
                <a:gd name="connsiteX77" fmla="*/ 20915 w 701227"/>
                <a:gd name="connsiteY77" fmla="*/ 468343 h 700110"/>
                <a:gd name="connsiteX78" fmla="*/ 18591 w 701227"/>
                <a:gd name="connsiteY78" fmla="*/ 462532 h 700110"/>
                <a:gd name="connsiteX79" fmla="*/ 21496 w 701227"/>
                <a:gd name="connsiteY79" fmla="*/ 461950 h 700110"/>
                <a:gd name="connsiteX80" fmla="*/ 21496 w 701227"/>
                <a:gd name="connsiteY80" fmla="*/ 461950 h 700110"/>
                <a:gd name="connsiteX81" fmla="*/ 66811 w 701227"/>
                <a:gd name="connsiteY81" fmla="*/ 160315 h 700110"/>
                <a:gd name="connsiteX82" fmla="*/ 59840 w 701227"/>
                <a:gd name="connsiteY82" fmla="*/ 162639 h 700110"/>
                <a:gd name="connsiteX83" fmla="*/ 66811 w 701227"/>
                <a:gd name="connsiteY83" fmla="*/ 160315 h 700110"/>
                <a:gd name="connsiteX84" fmla="*/ 66811 w 701227"/>
                <a:gd name="connsiteY84" fmla="*/ 160315 h 700110"/>
                <a:gd name="connsiteX85" fmla="*/ 38925 w 701227"/>
                <a:gd name="connsiteY85" fmla="*/ 383490 h 700110"/>
                <a:gd name="connsiteX86" fmla="*/ 29048 w 701227"/>
                <a:gd name="connsiteY86" fmla="*/ 384652 h 700110"/>
                <a:gd name="connsiteX87" fmla="*/ 38925 w 701227"/>
                <a:gd name="connsiteY87" fmla="*/ 383490 h 700110"/>
                <a:gd name="connsiteX88" fmla="*/ 38925 w 701227"/>
                <a:gd name="connsiteY88" fmla="*/ 383490 h 700110"/>
                <a:gd name="connsiteX89" fmla="*/ 52868 w 701227"/>
                <a:gd name="connsiteY89" fmla="*/ 299218 h 700110"/>
                <a:gd name="connsiteX90" fmla="*/ 47059 w 701227"/>
                <a:gd name="connsiteY90" fmla="*/ 307355 h 700110"/>
                <a:gd name="connsiteX91" fmla="*/ 44735 w 701227"/>
                <a:gd name="connsiteY91" fmla="*/ 297474 h 700110"/>
                <a:gd name="connsiteX92" fmla="*/ 52868 w 701227"/>
                <a:gd name="connsiteY92" fmla="*/ 299218 h 700110"/>
                <a:gd name="connsiteX93" fmla="*/ 52868 w 701227"/>
                <a:gd name="connsiteY93" fmla="*/ 299218 h 700110"/>
                <a:gd name="connsiteX94" fmla="*/ 66230 w 701227"/>
                <a:gd name="connsiteY94" fmla="*/ 218433 h 700110"/>
                <a:gd name="connsiteX95" fmla="*/ 57516 w 701227"/>
                <a:gd name="connsiteY95" fmla="*/ 223664 h 700110"/>
                <a:gd name="connsiteX96" fmla="*/ 66230 w 701227"/>
                <a:gd name="connsiteY96" fmla="*/ 218433 h 700110"/>
                <a:gd name="connsiteX97" fmla="*/ 66230 w 701227"/>
                <a:gd name="connsiteY97" fmla="*/ 218433 h 700110"/>
                <a:gd name="connsiteX98" fmla="*/ 29630 w 701227"/>
                <a:gd name="connsiteY98" fmla="*/ 438703 h 700110"/>
                <a:gd name="connsiteX99" fmla="*/ 35439 w 701227"/>
                <a:gd name="connsiteY99" fmla="*/ 446258 h 700110"/>
                <a:gd name="connsiteX100" fmla="*/ 29630 w 701227"/>
                <a:gd name="connsiteY100" fmla="*/ 438703 h 700110"/>
                <a:gd name="connsiteX101" fmla="*/ 29630 w 701227"/>
                <a:gd name="connsiteY101" fmla="*/ 438703 h 700110"/>
                <a:gd name="connsiteX102" fmla="*/ 76107 w 701227"/>
                <a:gd name="connsiteY102" fmla="*/ 134161 h 700110"/>
                <a:gd name="connsiteX103" fmla="*/ 74945 w 701227"/>
                <a:gd name="connsiteY103" fmla="*/ 143460 h 700110"/>
                <a:gd name="connsiteX104" fmla="*/ 70878 w 701227"/>
                <a:gd name="connsiteY104" fmla="*/ 138229 h 700110"/>
                <a:gd name="connsiteX105" fmla="*/ 71459 w 701227"/>
                <a:gd name="connsiteY105" fmla="*/ 137648 h 700110"/>
                <a:gd name="connsiteX106" fmla="*/ 76107 w 701227"/>
                <a:gd name="connsiteY106" fmla="*/ 134161 h 700110"/>
                <a:gd name="connsiteX107" fmla="*/ 76107 w 701227"/>
                <a:gd name="connsiteY107" fmla="*/ 134161 h 700110"/>
                <a:gd name="connsiteX108" fmla="*/ 51706 w 701227"/>
                <a:gd name="connsiteY108" fmla="*/ 359080 h 700110"/>
                <a:gd name="connsiteX109" fmla="*/ 47639 w 701227"/>
                <a:gd name="connsiteY109" fmla="*/ 366054 h 700110"/>
                <a:gd name="connsiteX110" fmla="*/ 41830 w 701227"/>
                <a:gd name="connsiteY110" fmla="*/ 357337 h 700110"/>
                <a:gd name="connsiteX111" fmla="*/ 51706 w 701227"/>
                <a:gd name="connsiteY111" fmla="*/ 359080 h 700110"/>
                <a:gd name="connsiteX112" fmla="*/ 51706 w 701227"/>
                <a:gd name="connsiteY112" fmla="*/ 359080 h 700110"/>
                <a:gd name="connsiteX113" fmla="*/ 33696 w 701227"/>
                <a:gd name="connsiteY113" fmla="*/ 499727 h 700110"/>
                <a:gd name="connsiteX114" fmla="*/ 34277 w 701227"/>
                <a:gd name="connsiteY114" fmla="*/ 501471 h 700110"/>
                <a:gd name="connsiteX115" fmla="*/ 33696 w 701227"/>
                <a:gd name="connsiteY115" fmla="*/ 499727 h 700110"/>
                <a:gd name="connsiteX116" fmla="*/ 33696 w 701227"/>
                <a:gd name="connsiteY116" fmla="*/ 499727 h 700110"/>
                <a:gd name="connsiteX117" fmla="*/ 63906 w 701227"/>
                <a:gd name="connsiteY117" fmla="*/ 274227 h 700110"/>
                <a:gd name="connsiteX118" fmla="*/ 62164 w 701227"/>
                <a:gd name="connsiteY118" fmla="*/ 284688 h 700110"/>
                <a:gd name="connsiteX119" fmla="*/ 52868 w 701227"/>
                <a:gd name="connsiteY119" fmla="*/ 278295 h 700110"/>
                <a:gd name="connsiteX120" fmla="*/ 63906 w 701227"/>
                <a:gd name="connsiteY120" fmla="*/ 274227 h 700110"/>
                <a:gd name="connsiteX121" fmla="*/ 63906 w 701227"/>
                <a:gd name="connsiteY121" fmla="*/ 274227 h 700110"/>
                <a:gd name="connsiteX122" fmla="*/ 49382 w 701227"/>
                <a:gd name="connsiteY122" fmla="*/ 416618 h 700110"/>
                <a:gd name="connsiteX123" fmla="*/ 41249 w 701227"/>
                <a:gd name="connsiteY123" fmla="*/ 423011 h 700110"/>
                <a:gd name="connsiteX124" fmla="*/ 49382 w 701227"/>
                <a:gd name="connsiteY124" fmla="*/ 416618 h 700110"/>
                <a:gd name="connsiteX125" fmla="*/ 49382 w 701227"/>
                <a:gd name="connsiteY125" fmla="*/ 416618 h 700110"/>
                <a:gd name="connsiteX126" fmla="*/ 79593 w 701227"/>
                <a:gd name="connsiteY126" fmla="*/ 197510 h 700110"/>
                <a:gd name="connsiteX127" fmla="*/ 70878 w 701227"/>
                <a:gd name="connsiteY127" fmla="*/ 201579 h 700110"/>
                <a:gd name="connsiteX128" fmla="*/ 73202 w 701227"/>
                <a:gd name="connsiteY128" fmla="*/ 192280 h 700110"/>
                <a:gd name="connsiteX129" fmla="*/ 79593 w 701227"/>
                <a:gd name="connsiteY129" fmla="*/ 197510 h 700110"/>
                <a:gd name="connsiteX130" fmla="*/ 79593 w 701227"/>
                <a:gd name="connsiteY130" fmla="*/ 197510 h 700110"/>
                <a:gd name="connsiteX131" fmla="*/ 90631 w 701227"/>
                <a:gd name="connsiteY131" fmla="*/ 115563 h 700110"/>
                <a:gd name="connsiteX132" fmla="*/ 86564 w 701227"/>
                <a:gd name="connsiteY132" fmla="*/ 118469 h 700110"/>
                <a:gd name="connsiteX133" fmla="*/ 90050 w 701227"/>
                <a:gd name="connsiteY133" fmla="*/ 114401 h 700110"/>
                <a:gd name="connsiteX134" fmla="*/ 90631 w 701227"/>
                <a:gd name="connsiteY134" fmla="*/ 115563 h 700110"/>
                <a:gd name="connsiteX135" fmla="*/ 90631 w 701227"/>
                <a:gd name="connsiteY135" fmla="*/ 115563 h 700110"/>
                <a:gd name="connsiteX136" fmla="*/ 64488 w 701227"/>
                <a:gd name="connsiteY136" fmla="*/ 336414 h 700110"/>
                <a:gd name="connsiteX137" fmla="*/ 52868 w 701227"/>
                <a:gd name="connsiteY137" fmla="*/ 340482 h 700110"/>
                <a:gd name="connsiteX138" fmla="*/ 64488 w 701227"/>
                <a:gd name="connsiteY138" fmla="*/ 336414 h 700110"/>
                <a:gd name="connsiteX139" fmla="*/ 64488 w 701227"/>
                <a:gd name="connsiteY139" fmla="*/ 336414 h 700110"/>
                <a:gd name="connsiteX140" fmla="*/ 78431 w 701227"/>
                <a:gd name="connsiteY140" fmla="*/ 253885 h 700110"/>
                <a:gd name="connsiteX141" fmla="*/ 66811 w 701227"/>
                <a:gd name="connsiteY141" fmla="*/ 259116 h 700110"/>
                <a:gd name="connsiteX142" fmla="*/ 78431 w 701227"/>
                <a:gd name="connsiteY142" fmla="*/ 253885 h 700110"/>
                <a:gd name="connsiteX143" fmla="*/ 78431 w 701227"/>
                <a:gd name="connsiteY143" fmla="*/ 253885 h 700110"/>
                <a:gd name="connsiteX144" fmla="*/ 48221 w 701227"/>
                <a:gd name="connsiteY144" fmla="*/ 476480 h 700110"/>
                <a:gd name="connsiteX145" fmla="*/ 46477 w 701227"/>
                <a:gd name="connsiteY145" fmla="*/ 481711 h 700110"/>
                <a:gd name="connsiteX146" fmla="*/ 40668 w 701227"/>
                <a:gd name="connsiteY146" fmla="*/ 476480 h 700110"/>
                <a:gd name="connsiteX147" fmla="*/ 48221 w 701227"/>
                <a:gd name="connsiteY147" fmla="*/ 476480 h 700110"/>
                <a:gd name="connsiteX148" fmla="*/ 48221 w 701227"/>
                <a:gd name="connsiteY148" fmla="*/ 476480 h 700110"/>
                <a:gd name="connsiteX149" fmla="*/ 59259 w 701227"/>
                <a:gd name="connsiteY149" fmla="*/ 391045 h 700110"/>
                <a:gd name="connsiteX150" fmla="*/ 57516 w 701227"/>
                <a:gd name="connsiteY150" fmla="*/ 402669 h 700110"/>
                <a:gd name="connsiteX151" fmla="*/ 49963 w 701227"/>
                <a:gd name="connsiteY151" fmla="*/ 395695 h 700110"/>
                <a:gd name="connsiteX152" fmla="*/ 59259 w 701227"/>
                <a:gd name="connsiteY152" fmla="*/ 391045 h 700110"/>
                <a:gd name="connsiteX153" fmla="*/ 59259 w 701227"/>
                <a:gd name="connsiteY153" fmla="*/ 391045 h 700110"/>
                <a:gd name="connsiteX154" fmla="*/ 91212 w 701227"/>
                <a:gd name="connsiteY154" fmla="*/ 174263 h 700110"/>
                <a:gd name="connsiteX155" fmla="*/ 81335 w 701227"/>
                <a:gd name="connsiteY155" fmla="*/ 173100 h 700110"/>
                <a:gd name="connsiteX156" fmla="*/ 91212 w 701227"/>
                <a:gd name="connsiteY156" fmla="*/ 174263 h 700110"/>
                <a:gd name="connsiteX157" fmla="*/ 91212 w 701227"/>
                <a:gd name="connsiteY157" fmla="*/ 174263 h 700110"/>
                <a:gd name="connsiteX158" fmla="*/ 74945 w 701227"/>
                <a:gd name="connsiteY158" fmla="*/ 308517 h 700110"/>
                <a:gd name="connsiteX159" fmla="*/ 77269 w 701227"/>
                <a:gd name="connsiteY159" fmla="*/ 316654 h 700110"/>
                <a:gd name="connsiteX160" fmla="*/ 65068 w 701227"/>
                <a:gd name="connsiteY160" fmla="*/ 317816 h 700110"/>
                <a:gd name="connsiteX161" fmla="*/ 68554 w 701227"/>
                <a:gd name="connsiteY161" fmla="*/ 307936 h 700110"/>
                <a:gd name="connsiteX162" fmla="*/ 74945 w 701227"/>
                <a:gd name="connsiteY162" fmla="*/ 308517 h 700110"/>
                <a:gd name="connsiteX163" fmla="*/ 74945 w 701227"/>
                <a:gd name="connsiteY163" fmla="*/ 308517 h 700110"/>
                <a:gd name="connsiteX164" fmla="*/ 90631 w 701227"/>
                <a:gd name="connsiteY164" fmla="*/ 230638 h 700110"/>
                <a:gd name="connsiteX165" fmla="*/ 78431 w 701227"/>
                <a:gd name="connsiteY165" fmla="*/ 234125 h 700110"/>
                <a:gd name="connsiteX166" fmla="*/ 90631 w 701227"/>
                <a:gd name="connsiteY166" fmla="*/ 230638 h 700110"/>
                <a:gd name="connsiteX167" fmla="*/ 90631 w 701227"/>
                <a:gd name="connsiteY167" fmla="*/ 230638 h 700110"/>
                <a:gd name="connsiteX168" fmla="*/ 61002 w 701227"/>
                <a:gd name="connsiteY168" fmla="*/ 454395 h 700110"/>
                <a:gd name="connsiteX169" fmla="*/ 51125 w 701227"/>
                <a:gd name="connsiteY169" fmla="*/ 456720 h 700110"/>
                <a:gd name="connsiteX170" fmla="*/ 61002 w 701227"/>
                <a:gd name="connsiteY170" fmla="*/ 454395 h 700110"/>
                <a:gd name="connsiteX171" fmla="*/ 61002 w 701227"/>
                <a:gd name="connsiteY171" fmla="*/ 454395 h 700110"/>
                <a:gd name="connsiteX172" fmla="*/ 103413 w 701227"/>
                <a:gd name="connsiteY172" fmla="*/ 149272 h 700110"/>
                <a:gd name="connsiteX173" fmla="*/ 94698 w 701227"/>
                <a:gd name="connsiteY173" fmla="*/ 154503 h 700110"/>
                <a:gd name="connsiteX174" fmla="*/ 98764 w 701227"/>
                <a:gd name="connsiteY174" fmla="*/ 145204 h 700110"/>
                <a:gd name="connsiteX175" fmla="*/ 103413 w 701227"/>
                <a:gd name="connsiteY175" fmla="*/ 149272 h 700110"/>
                <a:gd name="connsiteX176" fmla="*/ 103413 w 701227"/>
                <a:gd name="connsiteY176" fmla="*/ 149272 h 700110"/>
                <a:gd name="connsiteX177" fmla="*/ 74364 w 701227"/>
                <a:gd name="connsiteY177" fmla="*/ 368379 h 700110"/>
                <a:gd name="connsiteX178" fmla="*/ 68554 w 701227"/>
                <a:gd name="connsiteY178" fmla="*/ 380003 h 700110"/>
                <a:gd name="connsiteX179" fmla="*/ 62745 w 701227"/>
                <a:gd name="connsiteY179" fmla="*/ 375354 h 700110"/>
                <a:gd name="connsiteX180" fmla="*/ 63906 w 701227"/>
                <a:gd name="connsiteY180" fmla="*/ 369542 h 700110"/>
                <a:gd name="connsiteX181" fmla="*/ 74364 w 701227"/>
                <a:gd name="connsiteY181" fmla="*/ 368379 h 700110"/>
                <a:gd name="connsiteX182" fmla="*/ 74364 w 701227"/>
                <a:gd name="connsiteY182" fmla="*/ 368379 h 700110"/>
                <a:gd name="connsiteX183" fmla="*/ 55773 w 701227"/>
                <a:gd name="connsiteY183" fmla="*/ 509608 h 700110"/>
                <a:gd name="connsiteX184" fmla="*/ 54611 w 701227"/>
                <a:gd name="connsiteY184" fmla="*/ 518325 h 700110"/>
                <a:gd name="connsiteX185" fmla="*/ 55773 w 701227"/>
                <a:gd name="connsiteY185" fmla="*/ 509608 h 700110"/>
                <a:gd name="connsiteX186" fmla="*/ 55773 w 701227"/>
                <a:gd name="connsiteY186" fmla="*/ 509608 h 700110"/>
                <a:gd name="connsiteX187" fmla="*/ 89469 w 701227"/>
                <a:gd name="connsiteY187" fmla="*/ 289338 h 700110"/>
                <a:gd name="connsiteX188" fmla="*/ 78431 w 701227"/>
                <a:gd name="connsiteY188" fmla="*/ 297474 h 700110"/>
                <a:gd name="connsiteX189" fmla="*/ 78431 w 701227"/>
                <a:gd name="connsiteY189" fmla="*/ 286432 h 700110"/>
                <a:gd name="connsiteX190" fmla="*/ 89469 w 701227"/>
                <a:gd name="connsiteY190" fmla="*/ 289338 h 700110"/>
                <a:gd name="connsiteX191" fmla="*/ 89469 w 701227"/>
                <a:gd name="connsiteY191" fmla="*/ 289338 h 700110"/>
                <a:gd name="connsiteX192" fmla="*/ 97022 w 701227"/>
                <a:gd name="connsiteY192" fmla="*/ 202741 h 700110"/>
                <a:gd name="connsiteX193" fmla="*/ 101088 w 701227"/>
                <a:gd name="connsiteY193" fmla="*/ 214946 h 700110"/>
                <a:gd name="connsiteX194" fmla="*/ 91212 w 701227"/>
                <a:gd name="connsiteY194" fmla="*/ 213783 h 700110"/>
                <a:gd name="connsiteX195" fmla="*/ 97022 w 701227"/>
                <a:gd name="connsiteY195" fmla="*/ 202741 h 700110"/>
                <a:gd name="connsiteX196" fmla="*/ 97022 w 701227"/>
                <a:gd name="connsiteY196" fmla="*/ 202741 h 700110"/>
                <a:gd name="connsiteX197" fmla="*/ 73783 w 701227"/>
                <a:gd name="connsiteY197" fmla="*/ 429404 h 700110"/>
                <a:gd name="connsiteX198" fmla="*/ 67392 w 701227"/>
                <a:gd name="connsiteY198" fmla="*/ 437540 h 700110"/>
                <a:gd name="connsiteX199" fmla="*/ 63326 w 701227"/>
                <a:gd name="connsiteY199" fmla="*/ 427660 h 700110"/>
                <a:gd name="connsiteX200" fmla="*/ 73783 w 701227"/>
                <a:gd name="connsiteY200" fmla="*/ 429404 h 700110"/>
                <a:gd name="connsiteX201" fmla="*/ 73783 w 701227"/>
                <a:gd name="connsiteY201" fmla="*/ 429404 h 700110"/>
                <a:gd name="connsiteX202" fmla="*/ 111546 w 701227"/>
                <a:gd name="connsiteY202" fmla="*/ 122537 h 700110"/>
                <a:gd name="connsiteX203" fmla="*/ 113289 w 701227"/>
                <a:gd name="connsiteY203" fmla="*/ 131836 h 700110"/>
                <a:gd name="connsiteX204" fmla="*/ 105736 w 701227"/>
                <a:gd name="connsiteY204" fmla="*/ 126605 h 700110"/>
                <a:gd name="connsiteX205" fmla="*/ 111546 w 701227"/>
                <a:gd name="connsiteY205" fmla="*/ 122537 h 700110"/>
                <a:gd name="connsiteX206" fmla="*/ 111546 w 701227"/>
                <a:gd name="connsiteY206" fmla="*/ 122537 h 700110"/>
                <a:gd name="connsiteX207" fmla="*/ 88888 w 701227"/>
                <a:gd name="connsiteY207" fmla="*/ 349200 h 700110"/>
                <a:gd name="connsiteX208" fmla="*/ 76107 w 701227"/>
                <a:gd name="connsiteY208" fmla="*/ 355012 h 700110"/>
                <a:gd name="connsiteX209" fmla="*/ 80755 w 701227"/>
                <a:gd name="connsiteY209" fmla="*/ 342807 h 700110"/>
                <a:gd name="connsiteX210" fmla="*/ 88888 w 701227"/>
                <a:gd name="connsiteY210" fmla="*/ 349200 h 700110"/>
                <a:gd name="connsiteX211" fmla="*/ 88888 w 701227"/>
                <a:gd name="connsiteY211" fmla="*/ 349200 h 700110"/>
                <a:gd name="connsiteX212" fmla="*/ 71459 w 701227"/>
                <a:gd name="connsiteY212" fmla="*/ 488685 h 700110"/>
                <a:gd name="connsiteX213" fmla="*/ 61583 w 701227"/>
                <a:gd name="connsiteY213" fmla="*/ 491591 h 700110"/>
                <a:gd name="connsiteX214" fmla="*/ 71459 w 701227"/>
                <a:gd name="connsiteY214" fmla="*/ 488685 h 700110"/>
                <a:gd name="connsiteX215" fmla="*/ 71459 w 701227"/>
                <a:gd name="connsiteY215" fmla="*/ 488685 h 700110"/>
                <a:gd name="connsiteX216" fmla="*/ 102831 w 701227"/>
                <a:gd name="connsiteY216" fmla="*/ 266090 h 700110"/>
                <a:gd name="connsiteX217" fmla="*/ 91212 w 701227"/>
                <a:gd name="connsiteY217" fmla="*/ 273646 h 700110"/>
                <a:gd name="connsiteX218" fmla="*/ 91793 w 701227"/>
                <a:gd name="connsiteY218" fmla="*/ 262022 h 700110"/>
                <a:gd name="connsiteX219" fmla="*/ 102831 w 701227"/>
                <a:gd name="connsiteY219" fmla="*/ 266090 h 700110"/>
                <a:gd name="connsiteX220" fmla="*/ 102831 w 701227"/>
                <a:gd name="connsiteY220" fmla="*/ 266090 h 700110"/>
                <a:gd name="connsiteX221" fmla="*/ 115613 w 701227"/>
                <a:gd name="connsiteY221" fmla="*/ 185887 h 700110"/>
                <a:gd name="connsiteX222" fmla="*/ 103413 w 701227"/>
                <a:gd name="connsiteY222" fmla="*/ 187630 h 700110"/>
                <a:gd name="connsiteX223" fmla="*/ 115613 w 701227"/>
                <a:gd name="connsiteY223" fmla="*/ 185887 h 700110"/>
                <a:gd name="connsiteX224" fmla="*/ 115613 w 701227"/>
                <a:gd name="connsiteY224" fmla="*/ 185887 h 700110"/>
                <a:gd name="connsiteX225" fmla="*/ 120260 w 701227"/>
                <a:gd name="connsiteY225" fmla="*/ 101615 h 700110"/>
                <a:gd name="connsiteX226" fmla="*/ 128394 w 701227"/>
                <a:gd name="connsiteY226" fmla="*/ 105102 h 700110"/>
                <a:gd name="connsiteX227" fmla="*/ 122003 w 701227"/>
                <a:gd name="connsiteY227" fmla="*/ 109751 h 700110"/>
                <a:gd name="connsiteX228" fmla="*/ 120260 w 701227"/>
                <a:gd name="connsiteY228" fmla="*/ 101615 h 700110"/>
                <a:gd name="connsiteX229" fmla="*/ 120260 w 701227"/>
                <a:gd name="connsiteY229" fmla="*/ 101615 h 700110"/>
                <a:gd name="connsiteX230" fmla="*/ 86564 w 701227"/>
                <a:gd name="connsiteY230" fmla="*/ 404994 h 700110"/>
                <a:gd name="connsiteX231" fmla="*/ 76688 w 701227"/>
                <a:gd name="connsiteY231" fmla="*/ 414293 h 700110"/>
                <a:gd name="connsiteX232" fmla="*/ 77269 w 701227"/>
                <a:gd name="connsiteY232" fmla="*/ 402088 h 700110"/>
                <a:gd name="connsiteX233" fmla="*/ 86564 w 701227"/>
                <a:gd name="connsiteY233" fmla="*/ 404994 h 700110"/>
                <a:gd name="connsiteX234" fmla="*/ 86564 w 701227"/>
                <a:gd name="connsiteY234" fmla="*/ 404994 h 700110"/>
                <a:gd name="connsiteX235" fmla="*/ 68554 w 701227"/>
                <a:gd name="connsiteY235" fmla="*/ 548547 h 700110"/>
                <a:gd name="connsiteX236" fmla="*/ 64488 w 701227"/>
                <a:gd name="connsiteY236" fmla="*/ 552615 h 700110"/>
                <a:gd name="connsiteX237" fmla="*/ 61583 w 701227"/>
                <a:gd name="connsiteY237" fmla="*/ 548547 h 700110"/>
                <a:gd name="connsiteX238" fmla="*/ 68554 w 701227"/>
                <a:gd name="connsiteY238" fmla="*/ 548547 h 700110"/>
                <a:gd name="connsiteX239" fmla="*/ 68554 w 701227"/>
                <a:gd name="connsiteY239" fmla="*/ 548547 h 700110"/>
                <a:gd name="connsiteX240" fmla="*/ 91793 w 701227"/>
                <a:gd name="connsiteY240" fmla="*/ 318978 h 700110"/>
                <a:gd name="connsiteX241" fmla="*/ 102831 w 701227"/>
                <a:gd name="connsiteY241" fmla="*/ 327696 h 700110"/>
                <a:gd name="connsiteX242" fmla="*/ 90050 w 701227"/>
                <a:gd name="connsiteY242" fmla="*/ 332927 h 700110"/>
                <a:gd name="connsiteX243" fmla="*/ 91793 w 701227"/>
                <a:gd name="connsiteY243" fmla="*/ 318978 h 700110"/>
                <a:gd name="connsiteX244" fmla="*/ 91793 w 701227"/>
                <a:gd name="connsiteY244" fmla="*/ 318978 h 700110"/>
                <a:gd name="connsiteX245" fmla="*/ 84240 w 701227"/>
                <a:gd name="connsiteY245" fmla="*/ 464275 h 700110"/>
                <a:gd name="connsiteX246" fmla="*/ 73783 w 701227"/>
                <a:gd name="connsiteY246" fmla="*/ 470668 h 700110"/>
                <a:gd name="connsiteX247" fmla="*/ 84240 w 701227"/>
                <a:gd name="connsiteY247" fmla="*/ 464275 h 700110"/>
                <a:gd name="connsiteX248" fmla="*/ 84240 w 701227"/>
                <a:gd name="connsiteY248" fmla="*/ 464275 h 700110"/>
                <a:gd name="connsiteX249" fmla="*/ 114451 w 701227"/>
                <a:gd name="connsiteY249" fmla="*/ 242262 h 700110"/>
                <a:gd name="connsiteX250" fmla="*/ 106898 w 701227"/>
                <a:gd name="connsiteY250" fmla="*/ 252142 h 700110"/>
                <a:gd name="connsiteX251" fmla="*/ 102831 w 701227"/>
                <a:gd name="connsiteY251" fmla="*/ 239356 h 700110"/>
                <a:gd name="connsiteX252" fmla="*/ 114451 w 701227"/>
                <a:gd name="connsiteY252" fmla="*/ 242262 h 700110"/>
                <a:gd name="connsiteX253" fmla="*/ 114451 w 701227"/>
                <a:gd name="connsiteY253" fmla="*/ 242262 h 700110"/>
                <a:gd name="connsiteX254" fmla="*/ 126070 w 701227"/>
                <a:gd name="connsiteY254" fmla="*/ 159733 h 700110"/>
                <a:gd name="connsiteX255" fmla="*/ 116775 w 701227"/>
                <a:gd name="connsiteY255" fmla="*/ 167289 h 700110"/>
                <a:gd name="connsiteX256" fmla="*/ 126070 w 701227"/>
                <a:gd name="connsiteY256" fmla="*/ 159733 h 700110"/>
                <a:gd name="connsiteX257" fmla="*/ 126070 w 701227"/>
                <a:gd name="connsiteY257" fmla="*/ 159733 h 700110"/>
                <a:gd name="connsiteX258" fmla="*/ 138851 w 701227"/>
                <a:gd name="connsiteY258" fmla="*/ 81273 h 700110"/>
                <a:gd name="connsiteX259" fmla="*/ 135366 w 701227"/>
                <a:gd name="connsiteY259" fmla="*/ 86504 h 700110"/>
                <a:gd name="connsiteX260" fmla="*/ 131299 w 701227"/>
                <a:gd name="connsiteY260" fmla="*/ 81273 h 700110"/>
                <a:gd name="connsiteX261" fmla="*/ 134785 w 701227"/>
                <a:gd name="connsiteY261" fmla="*/ 77205 h 700110"/>
                <a:gd name="connsiteX262" fmla="*/ 138851 w 701227"/>
                <a:gd name="connsiteY262" fmla="*/ 81273 h 700110"/>
                <a:gd name="connsiteX263" fmla="*/ 138851 w 701227"/>
                <a:gd name="connsiteY263" fmla="*/ 81273 h 700110"/>
                <a:gd name="connsiteX264" fmla="*/ 99926 w 701227"/>
                <a:gd name="connsiteY264" fmla="*/ 382328 h 700110"/>
                <a:gd name="connsiteX265" fmla="*/ 89469 w 701227"/>
                <a:gd name="connsiteY265" fmla="*/ 392208 h 700110"/>
                <a:gd name="connsiteX266" fmla="*/ 89469 w 701227"/>
                <a:gd name="connsiteY266" fmla="*/ 378841 h 700110"/>
                <a:gd name="connsiteX267" fmla="*/ 99926 w 701227"/>
                <a:gd name="connsiteY267" fmla="*/ 382328 h 700110"/>
                <a:gd name="connsiteX268" fmla="*/ 99926 w 701227"/>
                <a:gd name="connsiteY268" fmla="*/ 382328 h 700110"/>
                <a:gd name="connsiteX269" fmla="*/ 82497 w 701227"/>
                <a:gd name="connsiteY269" fmla="*/ 524137 h 700110"/>
                <a:gd name="connsiteX270" fmla="*/ 76688 w 701227"/>
                <a:gd name="connsiteY270" fmla="*/ 531111 h 700110"/>
                <a:gd name="connsiteX271" fmla="*/ 72621 w 701227"/>
                <a:gd name="connsiteY271" fmla="*/ 524718 h 700110"/>
                <a:gd name="connsiteX272" fmla="*/ 78431 w 701227"/>
                <a:gd name="connsiteY272" fmla="*/ 520650 h 700110"/>
                <a:gd name="connsiteX273" fmla="*/ 82497 w 701227"/>
                <a:gd name="connsiteY273" fmla="*/ 524137 h 700110"/>
                <a:gd name="connsiteX274" fmla="*/ 82497 w 701227"/>
                <a:gd name="connsiteY274" fmla="*/ 524137 h 700110"/>
                <a:gd name="connsiteX275" fmla="*/ 113870 w 701227"/>
                <a:gd name="connsiteY275" fmla="*/ 300380 h 700110"/>
                <a:gd name="connsiteX276" fmla="*/ 102831 w 701227"/>
                <a:gd name="connsiteY276" fmla="*/ 310842 h 700110"/>
                <a:gd name="connsiteX277" fmla="*/ 101669 w 701227"/>
                <a:gd name="connsiteY277" fmla="*/ 296893 h 700110"/>
                <a:gd name="connsiteX278" fmla="*/ 113870 w 701227"/>
                <a:gd name="connsiteY278" fmla="*/ 300380 h 700110"/>
                <a:gd name="connsiteX279" fmla="*/ 113870 w 701227"/>
                <a:gd name="connsiteY279" fmla="*/ 300380 h 700110"/>
                <a:gd name="connsiteX280" fmla="*/ 96441 w 701227"/>
                <a:gd name="connsiteY280" fmla="*/ 439865 h 700110"/>
                <a:gd name="connsiteX281" fmla="*/ 92955 w 701227"/>
                <a:gd name="connsiteY281" fmla="*/ 450326 h 700110"/>
                <a:gd name="connsiteX282" fmla="*/ 84240 w 701227"/>
                <a:gd name="connsiteY282" fmla="*/ 441028 h 700110"/>
                <a:gd name="connsiteX283" fmla="*/ 96441 w 701227"/>
                <a:gd name="connsiteY283" fmla="*/ 439865 h 700110"/>
                <a:gd name="connsiteX284" fmla="*/ 96441 w 701227"/>
                <a:gd name="connsiteY284" fmla="*/ 439865 h 700110"/>
                <a:gd name="connsiteX285" fmla="*/ 127232 w 701227"/>
                <a:gd name="connsiteY285" fmla="*/ 219595 h 700110"/>
                <a:gd name="connsiteX286" fmla="*/ 115032 w 701227"/>
                <a:gd name="connsiteY286" fmla="*/ 227151 h 700110"/>
                <a:gd name="connsiteX287" fmla="*/ 116775 w 701227"/>
                <a:gd name="connsiteY287" fmla="*/ 214946 h 700110"/>
                <a:gd name="connsiteX288" fmla="*/ 127232 w 701227"/>
                <a:gd name="connsiteY288" fmla="*/ 219595 h 700110"/>
                <a:gd name="connsiteX289" fmla="*/ 127232 w 701227"/>
                <a:gd name="connsiteY289" fmla="*/ 219595 h 700110"/>
                <a:gd name="connsiteX290" fmla="*/ 134785 w 701227"/>
                <a:gd name="connsiteY290" fmla="*/ 132999 h 700110"/>
                <a:gd name="connsiteX291" fmla="*/ 140013 w 701227"/>
                <a:gd name="connsiteY291" fmla="*/ 142298 h 700110"/>
                <a:gd name="connsiteX292" fmla="*/ 131880 w 701227"/>
                <a:gd name="connsiteY292" fmla="*/ 145785 h 700110"/>
                <a:gd name="connsiteX293" fmla="*/ 127232 w 701227"/>
                <a:gd name="connsiteY293" fmla="*/ 138811 h 700110"/>
                <a:gd name="connsiteX294" fmla="*/ 134785 w 701227"/>
                <a:gd name="connsiteY294" fmla="*/ 132999 h 700110"/>
                <a:gd name="connsiteX295" fmla="*/ 134785 w 701227"/>
                <a:gd name="connsiteY295" fmla="*/ 132999 h 700110"/>
                <a:gd name="connsiteX296" fmla="*/ 111546 w 701227"/>
                <a:gd name="connsiteY296" fmla="*/ 357918 h 700110"/>
                <a:gd name="connsiteX297" fmla="*/ 107479 w 701227"/>
                <a:gd name="connsiteY297" fmla="*/ 370123 h 700110"/>
                <a:gd name="connsiteX298" fmla="*/ 97022 w 701227"/>
                <a:gd name="connsiteY298" fmla="*/ 359080 h 700110"/>
                <a:gd name="connsiteX299" fmla="*/ 111546 w 701227"/>
                <a:gd name="connsiteY299" fmla="*/ 357918 h 700110"/>
                <a:gd name="connsiteX300" fmla="*/ 111546 w 701227"/>
                <a:gd name="connsiteY300" fmla="*/ 357918 h 700110"/>
                <a:gd name="connsiteX301" fmla="*/ 94117 w 701227"/>
                <a:gd name="connsiteY301" fmla="*/ 499146 h 700110"/>
                <a:gd name="connsiteX302" fmla="*/ 84821 w 701227"/>
                <a:gd name="connsiteY302" fmla="*/ 506121 h 700110"/>
                <a:gd name="connsiteX303" fmla="*/ 94117 w 701227"/>
                <a:gd name="connsiteY303" fmla="*/ 499146 h 700110"/>
                <a:gd name="connsiteX304" fmla="*/ 94117 w 701227"/>
                <a:gd name="connsiteY304" fmla="*/ 499146 h 700110"/>
                <a:gd name="connsiteX305" fmla="*/ 126651 w 701227"/>
                <a:gd name="connsiteY305" fmla="*/ 277714 h 700110"/>
                <a:gd name="connsiteX306" fmla="*/ 113870 w 701227"/>
                <a:gd name="connsiteY306" fmla="*/ 287013 h 700110"/>
                <a:gd name="connsiteX307" fmla="*/ 114451 w 701227"/>
                <a:gd name="connsiteY307" fmla="*/ 273065 h 700110"/>
                <a:gd name="connsiteX308" fmla="*/ 126651 w 701227"/>
                <a:gd name="connsiteY308" fmla="*/ 277714 h 700110"/>
                <a:gd name="connsiteX309" fmla="*/ 126651 w 701227"/>
                <a:gd name="connsiteY309" fmla="*/ 277714 h 700110"/>
                <a:gd name="connsiteX310" fmla="*/ 138851 w 701227"/>
                <a:gd name="connsiteY310" fmla="*/ 195186 h 700110"/>
                <a:gd name="connsiteX311" fmla="*/ 134204 w 701227"/>
                <a:gd name="connsiteY311" fmla="*/ 205647 h 700110"/>
                <a:gd name="connsiteX312" fmla="*/ 124908 w 701227"/>
                <a:gd name="connsiteY312" fmla="*/ 196348 h 700110"/>
                <a:gd name="connsiteX313" fmla="*/ 138851 w 701227"/>
                <a:gd name="connsiteY313" fmla="*/ 195186 h 700110"/>
                <a:gd name="connsiteX314" fmla="*/ 138851 w 701227"/>
                <a:gd name="connsiteY314" fmla="*/ 195186 h 700110"/>
                <a:gd name="connsiteX315" fmla="*/ 146985 w 701227"/>
                <a:gd name="connsiteY315" fmla="*/ 110332 h 700110"/>
                <a:gd name="connsiteX316" fmla="*/ 151633 w 701227"/>
                <a:gd name="connsiteY316" fmla="*/ 117888 h 700110"/>
                <a:gd name="connsiteX317" fmla="*/ 145242 w 701227"/>
                <a:gd name="connsiteY317" fmla="*/ 123700 h 700110"/>
                <a:gd name="connsiteX318" fmla="*/ 139432 w 701227"/>
                <a:gd name="connsiteY318" fmla="*/ 116144 h 700110"/>
                <a:gd name="connsiteX319" fmla="*/ 146985 w 701227"/>
                <a:gd name="connsiteY319" fmla="*/ 110332 h 700110"/>
                <a:gd name="connsiteX320" fmla="*/ 146985 w 701227"/>
                <a:gd name="connsiteY320" fmla="*/ 110332 h 700110"/>
                <a:gd name="connsiteX321" fmla="*/ 105155 w 701227"/>
                <a:gd name="connsiteY321" fmla="*/ 412549 h 700110"/>
                <a:gd name="connsiteX322" fmla="*/ 112127 w 701227"/>
                <a:gd name="connsiteY322" fmla="*/ 423011 h 700110"/>
                <a:gd name="connsiteX323" fmla="*/ 102831 w 701227"/>
                <a:gd name="connsiteY323" fmla="*/ 429985 h 700110"/>
                <a:gd name="connsiteX324" fmla="*/ 96441 w 701227"/>
                <a:gd name="connsiteY324" fmla="*/ 418943 h 700110"/>
                <a:gd name="connsiteX325" fmla="*/ 105155 w 701227"/>
                <a:gd name="connsiteY325" fmla="*/ 412549 h 700110"/>
                <a:gd name="connsiteX326" fmla="*/ 105155 w 701227"/>
                <a:gd name="connsiteY326" fmla="*/ 412549 h 700110"/>
                <a:gd name="connsiteX327" fmla="*/ 91793 w 701227"/>
                <a:gd name="connsiteY327" fmla="*/ 559008 h 700110"/>
                <a:gd name="connsiteX328" fmla="*/ 87726 w 701227"/>
                <a:gd name="connsiteY328" fmla="*/ 565983 h 700110"/>
                <a:gd name="connsiteX329" fmla="*/ 84240 w 701227"/>
                <a:gd name="connsiteY329" fmla="*/ 559589 h 700110"/>
                <a:gd name="connsiteX330" fmla="*/ 91793 w 701227"/>
                <a:gd name="connsiteY330" fmla="*/ 559008 h 700110"/>
                <a:gd name="connsiteX331" fmla="*/ 91793 w 701227"/>
                <a:gd name="connsiteY331" fmla="*/ 559008 h 700110"/>
                <a:gd name="connsiteX332" fmla="*/ 125489 w 701227"/>
                <a:gd name="connsiteY332" fmla="*/ 335252 h 700110"/>
                <a:gd name="connsiteX333" fmla="*/ 114451 w 701227"/>
                <a:gd name="connsiteY333" fmla="*/ 347456 h 700110"/>
                <a:gd name="connsiteX334" fmla="*/ 112127 w 701227"/>
                <a:gd name="connsiteY334" fmla="*/ 332346 h 700110"/>
                <a:gd name="connsiteX335" fmla="*/ 125489 w 701227"/>
                <a:gd name="connsiteY335" fmla="*/ 335252 h 700110"/>
                <a:gd name="connsiteX336" fmla="*/ 125489 w 701227"/>
                <a:gd name="connsiteY336" fmla="*/ 335252 h 700110"/>
                <a:gd name="connsiteX337" fmla="*/ 108641 w 701227"/>
                <a:gd name="connsiteY337" fmla="*/ 477061 h 700110"/>
                <a:gd name="connsiteX338" fmla="*/ 100508 w 701227"/>
                <a:gd name="connsiteY338" fmla="*/ 485779 h 700110"/>
                <a:gd name="connsiteX339" fmla="*/ 97022 w 701227"/>
                <a:gd name="connsiteY339" fmla="*/ 475317 h 700110"/>
                <a:gd name="connsiteX340" fmla="*/ 108641 w 701227"/>
                <a:gd name="connsiteY340" fmla="*/ 477061 h 700110"/>
                <a:gd name="connsiteX341" fmla="*/ 108641 w 701227"/>
                <a:gd name="connsiteY341" fmla="*/ 477061 h 700110"/>
                <a:gd name="connsiteX342" fmla="*/ 138851 w 701227"/>
                <a:gd name="connsiteY342" fmla="*/ 255048 h 700110"/>
                <a:gd name="connsiteX343" fmla="*/ 125489 w 701227"/>
                <a:gd name="connsiteY343" fmla="*/ 264347 h 700110"/>
                <a:gd name="connsiteX344" fmla="*/ 126651 w 701227"/>
                <a:gd name="connsiteY344" fmla="*/ 249817 h 700110"/>
                <a:gd name="connsiteX345" fmla="*/ 138851 w 701227"/>
                <a:gd name="connsiteY345" fmla="*/ 255048 h 700110"/>
                <a:gd name="connsiteX346" fmla="*/ 138851 w 701227"/>
                <a:gd name="connsiteY346" fmla="*/ 255048 h 700110"/>
                <a:gd name="connsiteX347" fmla="*/ 151633 w 701227"/>
                <a:gd name="connsiteY347" fmla="*/ 172519 h 700110"/>
                <a:gd name="connsiteX348" fmla="*/ 142918 w 701227"/>
                <a:gd name="connsiteY348" fmla="*/ 182400 h 700110"/>
                <a:gd name="connsiteX349" fmla="*/ 139432 w 701227"/>
                <a:gd name="connsiteY349" fmla="*/ 170776 h 700110"/>
                <a:gd name="connsiteX350" fmla="*/ 151633 w 701227"/>
                <a:gd name="connsiteY350" fmla="*/ 172519 h 700110"/>
                <a:gd name="connsiteX351" fmla="*/ 151633 w 701227"/>
                <a:gd name="connsiteY351" fmla="*/ 172519 h 700110"/>
                <a:gd name="connsiteX352" fmla="*/ 163833 w 701227"/>
                <a:gd name="connsiteY352" fmla="*/ 92316 h 700110"/>
                <a:gd name="connsiteX353" fmla="*/ 155118 w 701227"/>
                <a:gd name="connsiteY353" fmla="*/ 96965 h 700110"/>
                <a:gd name="connsiteX354" fmla="*/ 159766 w 701227"/>
                <a:gd name="connsiteY354" fmla="*/ 87666 h 700110"/>
                <a:gd name="connsiteX355" fmla="*/ 163833 w 701227"/>
                <a:gd name="connsiteY355" fmla="*/ 92316 h 700110"/>
                <a:gd name="connsiteX356" fmla="*/ 163833 w 701227"/>
                <a:gd name="connsiteY356" fmla="*/ 92316 h 700110"/>
                <a:gd name="connsiteX357" fmla="*/ 119680 w 701227"/>
                <a:gd name="connsiteY357" fmla="*/ 389883 h 700110"/>
                <a:gd name="connsiteX358" fmla="*/ 124327 w 701227"/>
                <a:gd name="connsiteY358" fmla="*/ 396857 h 700110"/>
                <a:gd name="connsiteX359" fmla="*/ 113289 w 701227"/>
                <a:gd name="connsiteY359" fmla="*/ 406156 h 700110"/>
                <a:gd name="connsiteX360" fmla="*/ 107479 w 701227"/>
                <a:gd name="connsiteY360" fmla="*/ 394533 h 700110"/>
                <a:gd name="connsiteX361" fmla="*/ 113870 w 701227"/>
                <a:gd name="connsiteY361" fmla="*/ 388721 h 700110"/>
                <a:gd name="connsiteX362" fmla="*/ 119680 w 701227"/>
                <a:gd name="connsiteY362" fmla="*/ 389883 h 700110"/>
                <a:gd name="connsiteX363" fmla="*/ 119680 w 701227"/>
                <a:gd name="connsiteY363" fmla="*/ 389883 h 700110"/>
                <a:gd name="connsiteX364" fmla="*/ 105155 w 701227"/>
                <a:gd name="connsiteY364" fmla="*/ 535180 h 700110"/>
                <a:gd name="connsiteX365" fmla="*/ 99346 w 701227"/>
                <a:gd name="connsiteY365" fmla="*/ 543316 h 700110"/>
                <a:gd name="connsiteX366" fmla="*/ 96441 w 701227"/>
                <a:gd name="connsiteY366" fmla="*/ 535180 h 700110"/>
                <a:gd name="connsiteX367" fmla="*/ 105155 w 701227"/>
                <a:gd name="connsiteY367" fmla="*/ 535180 h 700110"/>
                <a:gd name="connsiteX368" fmla="*/ 105155 w 701227"/>
                <a:gd name="connsiteY368" fmla="*/ 535180 h 700110"/>
                <a:gd name="connsiteX369" fmla="*/ 127232 w 701227"/>
                <a:gd name="connsiteY369" fmla="*/ 306192 h 700110"/>
                <a:gd name="connsiteX370" fmla="*/ 138271 w 701227"/>
                <a:gd name="connsiteY370" fmla="*/ 317816 h 700110"/>
                <a:gd name="connsiteX371" fmla="*/ 120842 w 701227"/>
                <a:gd name="connsiteY371" fmla="*/ 318978 h 700110"/>
                <a:gd name="connsiteX372" fmla="*/ 127232 w 701227"/>
                <a:gd name="connsiteY372" fmla="*/ 306192 h 700110"/>
                <a:gd name="connsiteX373" fmla="*/ 127232 w 701227"/>
                <a:gd name="connsiteY373" fmla="*/ 306192 h 700110"/>
                <a:gd name="connsiteX374" fmla="*/ 101669 w 701227"/>
                <a:gd name="connsiteY374" fmla="*/ 595623 h 700110"/>
                <a:gd name="connsiteX375" fmla="*/ 102250 w 701227"/>
                <a:gd name="connsiteY375" fmla="*/ 597367 h 700110"/>
                <a:gd name="connsiteX376" fmla="*/ 99346 w 701227"/>
                <a:gd name="connsiteY376" fmla="*/ 593880 h 700110"/>
                <a:gd name="connsiteX377" fmla="*/ 101669 w 701227"/>
                <a:gd name="connsiteY377" fmla="*/ 595623 h 700110"/>
                <a:gd name="connsiteX378" fmla="*/ 101669 w 701227"/>
                <a:gd name="connsiteY378" fmla="*/ 595623 h 700110"/>
                <a:gd name="connsiteX379" fmla="*/ 118518 w 701227"/>
                <a:gd name="connsiteY379" fmla="*/ 449745 h 700110"/>
                <a:gd name="connsiteX380" fmla="*/ 116194 w 701227"/>
                <a:gd name="connsiteY380" fmla="*/ 463694 h 700110"/>
                <a:gd name="connsiteX381" fmla="*/ 106317 w 701227"/>
                <a:gd name="connsiteY381" fmla="*/ 455557 h 700110"/>
                <a:gd name="connsiteX382" fmla="*/ 118518 w 701227"/>
                <a:gd name="connsiteY382" fmla="*/ 449745 h 700110"/>
                <a:gd name="connsiteX383" fmla="*/ 118518 w 701227"/>
                <a:gd name="connsiteY383" fmla="*/ 449745 h 700110"/>
                <a:gd name="connsiteX384" fmla="*/ 151633 w 701227"/>
                <a:gd name="connsiteY384" fmla="*/ 232381 h 700110"/>
                <a:gd name="connsiteX385" fmla="*/ 141756 w 701227"/>
                <a:gd name="connsiteY385" fmla="*/ 242843 h 700110"/>
                <a:gd name="connsiteX386" fmla="*/ 137109 w 701227"/>
                <a:gd name="connsiteY386" fmla="*/ 228313 h 700110"/>
                <a:gd name="connsiteX387" fmla="*/ 151633 w 701227"/>
                <a:gd name="connsiteY387" fmla="*/ 232381 h 700110"/>
                <a:gd name="connsiteX388" fmla="*/ 151633 w 701227"/>
                <a:gd name="connsiteY388" fmla="*/ 232381 h 700110"/>
                <a:gd name="connsiteX389" fmla="*/ 163252 w 701227"/>
                <a:gd name="connsiteY389" fmla="*/ 151597 h 700110"/>
                <a:gd name="connsiteX390" fmla="*/ 152214 w 701227"/>
                <a:gd name="connsiteY390" fmla="*/ 158571 h 700110"/>
                <a:gd name="connsiteX391" fmla="*/ 152214 w 701227"/>
                <a:gd name="connsiteY391" fmla="*/ 147528 h 700110"/>
                <a:gd name="connsiteX392" fmla="*/ 163252 w 701227"/>
                <a:gd name="connsiteY392" fmla="*/ 151597 h 700110"/>
                <a:gd name="connsiteX393" fmla="*/ 163252 w 701227"/>
                <a:gd name="connsiteY393" fmla="*/ 151597 h 700110"/>
                <a:gd name="connsiteX394" fmla="*/ 174871 w 701227"/>
                <a:gd name="connsiteY394" fmla="*/ 69068 h 700110"/>
                <a:gd name="connsiteX395" fmla="*/ 166738 w 701227"/>
                <a:gd name="connsiteY395" fmla="*/ 70812 h 700110"/>
                <a:gd name="connsiteX396" fmla="*/ 174871 w 701227"/>
                <a:gd name="connsiteY396" fmla="*/ 69068 h 700110"/>
                <a:gd name="connsiteX397" fmla="*/ 174871 w 701227"/>
                <a:gd name="connsiteY397" fmla="*/ 69068 h 700110"/>
                <a:gd name="connsiteX398" fmla="*/ 136527 w 701227"/>
                <a:gd name="connsiteY398" fmla="*/ 370704 h 700110"/>
                <a:gd name="connsiteX399" fmla="*/ 129556 w 701227"/>
                <a:gd name="connsiteY399" fmla="*/ 383490 h 700110"/>
                <a:gd name="connsiteX400" fmla="*/ 120260 w 701227"/>
                <a:gd name="connsiteY400" fmla="*/ 370123 h 700110"/>
                <a:gd name="connsiteX401" fmla="*/ 136527 w 701227"/>
                <a:gd name="connsiteY401" fmla="*/ 370704 h 700110"/>
                <a:gd name="connsiteX402" fmla="*/ 136527 w 701227"/>
                <a:gd name="connsiteY402" fmla="*/ 370704 h 700110"/>
                <a:gd name="connsiteX403" fmla="*/ 119098 w 701227"/>
                <a:gd name="connsiteY403" fmla="*/ 512513 h 700110"/>
                <a:gd name="connsiteX404" fmla="*/ 110965 w 701227"/>
                <a:gd name="connsiteY404" fmla="*/ 520650 h 700110"/>
                <a:gd name="connsiteX405" fmla="*/ 108641 w 701227"/>
                <a:gd name="connsiteY405" fmla="*/ 510770 h 700110"/>
                <a:gd name="connsiteX406" fmla="*/ 119098 w 701227"/>
                <a:gd name="connsiteY406" fmla="*/ 512513 h 700110"/>
                <a:gd name="connsiteX407" fmla="*/ 119098 w 701227"/>
                <a:gd name="connsiteY407" fmla="*/ 512513 h 700110"/>
                <a:gd name="connsiteX408" fmla="*/ 151052 w 701227"/>
                <a:gd name="connsiteY408" fmla="*/ 290500 h 700110"/>
                <a:gd name="connsiteX409" fmla="*/ 137689 w 701227"/>
                <a:gd name="connsiteY409" fmla="*/ 300961 h 700110"/>
                <a:gd name="connsiteX410" fmla="*/ 135947 w 701227"/>
                <a:gd name="connsiteY410" fmla="*/ 285851 h 700110"/>
                <a:gd name="connsiteX411" fmla="*/ 151052 w 701227"/>
                <a:gd name="connsiteY411" fmla="*/ 290500 h 700110"/>
                <a:gd name="connsiteX412" fmla="*/ 151052 w 701227"/>
                <a:gd name="connsiteY412" fmla="*/ 290500 h 700110"/>
                <a:gd name="connsiteX413" fmla="*/ 163252 w 701227"/>
                <a:gd name="connsiteY413" fmla="*/ 207972 h 700110"/>
                <a:gd name="connsiteX414" fmla="*/ 154538 w 701227"/>
                <a:gd name="connsiteY414" fmla="*/ 219595 h 700110"/>
                <a:gd name="connsiteX415" fmla="*/ 149309 w 701227"/>
                <a:gd name="connsiteY415" fmla="*/ 205647 h 700110"/>
                <a:gd name="connsiteX416" fmla="*/ 163252 w 701227"/>
                <a:gd name="connsiteY416" fmla="*/ 207972 h 700110"/>
                <a:gd name="connsiteX417" fmla="*/ 163252 w 701227"/>
                <a:gd name="connsiteY417" fmla="*/ 207972 h 700110"/>
                <a:gd name="connsiteX418" fmla="*/ 164995 w 701227"/>
                <a:gd name="connsiteY418" fmla="*/ 124281 h 700110"/>
                <a:gd name="connsiteX419" fmla="*/ 176033 w 701227"/>
                <a:gd name="connsiteY419" fmla="*/ 130674 h 700110"/>
                <a:gd name="connsiteX420" fmla="*/ 167900 w 701227"/>
                <a:gd name="connsiteY420" fmla="*/ 137067 h 700110"/>
                <a:gd name="connsiteX421" fmla="*/ 164995 w 701227"/>
                <a:gd name="connsiteY421" fmla="*/ 124281 h 700110"/>
                <a:gd name="connsiteX422" fmla="*/ 164995 w 701227"/>
                <a:gd name="connsiteY422" fmla="*/ 124281 h 700110"/>
                <a:gd name="connsiteX423" fmla="*/ 184167 w 701227"/>
                <a:gd name="connsiteY423" fmla="*/ 43496 h 700110"/>
                <a:gd name="connsiteX424" fmla="*/ 181843 w 701227"/>
                <a:gd name="connsiteY424" fmla="*/ 51051 h 700110"/>
                <a:gd name="connsiteX425" fmla="*/ 184167 w 701227"/>
                <a:gd name="connsiteY425" fmla="*/ 43496 h 700110"/>
                <a:gd name="connsiteX426" fmla="*/ 184167 w 701227"/>
                <a:gd name="connsiteY426" fmla="*/ 43496 h 700110"/>
                <a:gd name="connsiteX427" fmla="*/ 127813 w 701227"/>
                <a:gd name="connsiteY427" fmla="*/ 424754 h 700110"/>
                <a:gd name="connsiteX428" fmla="*/ 131299 w 701227"/>
                <a:gd name="connsiteY428" fmla="*/ 440446 h 700110"/>
                <a:gd name="connsiteX429" fmla="*/ 117937 w 701227"/>
                <a:gd name="connsiteY429" fmla="*/ 435216 h 700110"/>
                <a:gd name="connsiteX430" fmla="*/ 127813 w 701227"/>
                <a:gd name="connsiteY430" fmla="*/ 424754 h 700110"/>
                <a:gd name="connsiteX431" fmla="*/ 127813 w 701227"/>
                <a:gd name="connsiteY431" fmla="*/ 424754 h 700110"/>
                <a:gd name="connsiteX432" fmla="*/ 110384 w 701227"/>
                <a:gd name="connsiteY432" fmla="*/ 570051 h 700110"/>
                <a:gd name="connsiteX433" fmla="*/ 117356 w 701227"/>
                <a:gd name="connsiteY433" fmla="*/ 575282 h 700110"/>
                <a:gd name="connsiteX434" fmla="*/ 109222 w 701227"/>
                <a:gd name="connsiteY434" fmla="*/ 577606 h 700110"/>
                <a:gd name="connsiteX435" fmla="*/ 110384 w 701227"/>
                <a:gd name="connsiteY435" fmla="*/ 570051 h 700110"/>
                <a:gd name="connsiteX436" fmla="*/ 110384 w 701227"/>
                <a:gd name="connsiteY436" fmla="*/ 570051 h 700110"/>
                <a:gd name="connsiteX437" fmla="*/ 148728 w 701227"/>
                <a:gd name="connsiteY437" fmla="*/ 346294 h 700110"/>
                <a:gd name="connsiteX438" fmla="*/ 131880 w 701227"/>
                <a:gd name="connsiteY438" fmla="*/ 346875 h 700110"/>
                <a:gd name="connsiteX439" fmla="*/ 142918 w 701227"/>
                <a:gd name="connsiteY439" fmla="*/ 360243 h 700110"/>
                <a:gd name="connsiteX440" fmla="*/ 148728 w 701227"/>
                <a:gd name="connsiteY440" fmla="*/ 346294 h 700110"/>
                <a:gd name="connsiteX441" fmla="*/ 148728 w 701227"/>
                <a:gd name="connsiteY441" fmla="*/ 346294 h 700110"/>
                <a:gd name="connsiteX442" fmla="*/ 132461 w 701227"/>
                <a:gd name="connsiteY442" fmla="*/ 490428 h 700110"/>
                <a:gd name="connsiteX443" fmla="*/ 124327 w 701227"/>
                <a:gd name="connsiteY443" fmla="*/ 499727 h 700110"/>
                <a:gd name="connsiteX444" fmla="*/ 120260 w 701227"/>
                <a:gd name="connsiteY444" fmla="*/ 486941 h 700110"/>
                <a:gd name="connsiteX445" fmla="*/ 132461 w 701227"/>
                <a:gd name="connsiteY445" fmla="*/ 490428 h 700110"/>
                <a:gd name="connsiteX446" fmla="*/ 132461 w 701227"/>
                <a:gd name="connsiteY446" fmla="*/ 490428 h 700110"/>
                <a:gd name="connsiteX447" fmla="*/ 163252 w 701227"/>
                <a:gd name="connsiteY447" fmla="*/ 267834 h 700110"/>
                <a:gd name="connsiteX448" fmla="*/ 149890 w 701227"/>
                <a:gd name="connsiteY448" fmla="*/ 260860 h 700110"/>
                <a:gd name="connsiteX449" fmla="*/ 148147 w 701227"/>
                <a:gd name="connsiteY449" fmla="*/ 277714 h 700110"/>
                <a:gd name="connsiteX450" fmla="*/ 163252 w 701227"/>
                <a:gd name="connsiteY450" fmla="*/ 267834 h 700110"/>
                <a:gd name="connsiteX451" fmla="*/ 163252 w 701227"/>
                <a:gd name="connsiteY451" fmla="*/ 267834 h 700110"/>
                <a:gd name="connsiteX452" fmla="*/ 175452 w 701227"/>
                <a:gd name="connsiteY452" fmla="*/ 184724 h 700110"/>
                <a:gd name="connsiteX453" fmla="*/ 162671 w 701227"/>
                <a:gd name="connsiteY453" fmla="*/ 194023 h 700110"/>
                <a:gd name="connsiteX454" fmla="*/ 164414 w 701227"/>
                <a:gd name="connsiteY454" fmla="*/ 179494 h 700110"/>
                <a:gd name="connsiteX455" fmla="*/ 175452 w 701227"/>
                <a:gd name="connsiteY455" fmla="*/ 184724 h 700110"/>
                <a:gd name="connsiteX456" fmla="*/ 175452 w 701227"/>
                <a:gd name="connsiteY456" fmla="*/ 184724 h 700110"/>
                <a:gd name="connsiteX457" fmla="*/ 186491 w 701227"/>
                <a:gd name="connsiteY457" fmla="*/ 102777 h 700110"/>
                <a:gd name="connsiteX458" fmla="*/ 177195 w 701227"/>
                <a:gd name="connsiteY458" fmla="*/ 110332 h 700110"/>
                <a:gd name="connsiteX459" fmla="*/ 186491 w 701227"/>
                <a:gd name="connsiteY459" fmla="*/ 102777 h 700110"/>
                <a:gd name="connsiteX460" fmla="*/ 186491 w 701227"/>
                <a:gd name="connsiteY460" fmla="*/ 102777 h 700110"/>
                <a:gd name="connsiteX461" fmla="*/ 128975 w 701227"/>
                <a:gd name="connsiteY461" fmla="*/ 547385 h 700110"/>
                <a:gd name="connsiteX462" fmla="*/ 126070 w 701227"/>
                <a:gd name="connsiteY462" fmla="*/ 555521 h 700110"/>
                <a:gd name="connsiteX463" fmla="*/ 120260 w 701227"/>
                <a:gd name="connsiteY463" fmla="*/ 546222 h 700110"/>
                <a:gd name="connsiteX464" fmla="*/ 128975 w 701227"/>
                <a:gd name="connsiteY464" fmla="*/ 547385 h 700110"/>
                <a:gd name="connsiteX465" fmla="*/ 128975 w 701227"/>
                <a:gd name="connsiteY465" fmla="*/ 547385 h 700110"/>
                <a:gd name="connsiteX466" fmla="*/ 148147 w 701227"/>
                <a:gd name="connsiteY466" fmla="*/ 407900 h 700110"/>
                <a:gd name="connsiteX467" fmla="*/ 133623 w 701227"/>
                <a:gd name="connsiteY467" fmla="*/ 417199 h 700110"/>
                <a:gd name="connsiteX468" fmla="*/ 133623 w 701227"/>
                <a:gd name="connsiteY468" fmla="*/ 402088 h 700110"/>
                <a:gd name="connsiteX469" fmla="*/ 148147 w 701227"/>
                <a:gd name="connsiteY469" fmla="*/ 407900 h 700110"/>
                <a:gd name="connsiteX470" fmla="*/ 148147 w 701227"/>
                <a:gd name="connsiteY470" fmla="*/ 407900 h 700110"/>
                <a:gd name="connsiteX471" fmla="*/ 162090 w 701227"/>
                <a:gd name="connsiteY471" fmla="*/ 323628 h 700110"/>
                <a:gd name="connsiteX472" fmla="*/ 144661 w 701227"/>
                <a:gd name="connsiteY472" fmla="*/ 322465 h 700110"/>
                <a:gd name="connsiteX473" fmla="*/ 155118 w 701227"/>
                <a:gd name="connsiteY473" fmla="*/ 337576 h 700110"/>
                <a:gd name="connsiteX474" fmla="*/ 162090 w 701227"/>
                <a:gd name="connsiteY474" fmla="*/ 323628 h 700110"/>
                <a:gd name="connsiteX475" fmla="*/ 162090 w 701227"/>
                <a:gd name="connsiteY475" fmla="*/ 323628 h 700110"/>
                <a:gd name="connsiteX476" fmla="*/ 174871 w 701227"/>
                <a:gd name="connsiteY476" fmla="*/ 241099 h 700110"/>
                <a:gd name="connsiteX477" fmla="*/ 169062 w 701227"/>
                <a:gd name="connsiteY477" fmla="*/ 255048 h 700110"/>
                <a:gd name="connsiteX478" fmla="*/ 158023 w 701227"/>
                <a:gd name="connsiteY478" fmla="*/ 241681 h 700110"/>
                <a:gd name="connsiteX479" fmla="*/ 174871 w 701227"/>
                <a:gd name="connsiteY479" fmla="*/ 241099 h 700110"/>
                <a:gd name="connsiteX480" fmla="*/ 174871 w 701227"/>
                <a:gd name="connsiteY480" fmla="*/ 241099 h 700110"/>
                <a:gd name="connsiteX481" fmla="*/ 126070 w 701227"/>
                <a:gd name="connsiteY481" fmla="*/ 608990 h 700110"/>
                <a:gd name="connsiteX482" fmla="*/ 119098 w 701227"/>
                <a:gd name="connsiteY482" fmla="*/ 608990 h 700110"/>
                <a:gd name="connsiteX483" fmla="*/ 126070 w 701227"/>
                <a:gd name="connsiteY483" fmla="*/ 608990 h 700110"/>
                <a:gd name="connsiteX484" fmla="*/ 126070 w 701227"/>
                <a:gd name="connsiteY484" fmla="*/ 608990 h 700110"/>
                <a:gd name="connsiteX485" fmla="*/ 138271 w 701227"/>
                <a:gd name="connsiteY485" fmla="*/ 460207 h 700110"/>
                <a:gd name="connsiteX486" fmla="*/ 146985 w 701227"/>
                <a:gd name="connsiteY486" fmla="*/ 470087 h 700110"/>
                <a:gd name="connsiteX487" fmla="*/ 135947 w 701227"/>
                <a:gd name="connsiteY487" fmla="*/ 477061 h 700110"/>
                <a:gd name="connsiteX488" fmla="*/ 128975 w 701227"/>
                <a:gd name="connsiteY488" fmla="*/ 467762 h 700110"/>
                <a:gd name="connsiteX489" fmla="*/ 138271 w 701227"/>
                <a:gd name="connsiteY489" fmla="*/ 460207 h 700110"/>
                <a:gd name="connsiteX490" fmla="*/ 138271 w 701227"/>
                <a:gd name="connsiteY490" fmla="*/ 460207 h 700110"/>
                <a:gd name="connsiteX491" fmla="*/ 187653 w 701227"/>
                <a:gd name="connsiteY491" fmla="*/ 162639 h 700110"/>
                <a:gd name="connsiteX492" fmla="*/ 177776 w 701227"/>
                <a:gd name="connsiteY492" fmla="*/ 172519 h 700110"/>
                <a:gd name="connsiteX493" fmla="*/ 174290 w 701227"/>
                <a:gd name="connsiteY493" fmla="*/ 159152 h 700110"/>
                <a:gd name="connsiteX494" fmla="*/ 187653 w 701227"/>
                <a:gd name="connsiteY494" fmla="*/ 162639 h 700110"/>
                <a:gd name="connsiteX495" fmla="*/ 187653 w 701227"/>
                <a:gd name="connsiteY495" fmla="*/ 162639 h 700110"/>
                <a:gd name="connsiteX496" fmla="*/ 196948 w 701227"/>
                <a:gd name="connsiteY496" fmla="*/ 78367 h 700110"/>
                <a:gd name="connsiteX497" fmla="*/ 193462 w 701227"/>
                <a:gd name="connsiteY497" fmla="*/ 88247 h 700110"/>
                <a:gd name="connsiteX498" fmla="*/ 187653 w 701227"/>
                <a:gd name="connsiteY498" fmla="*/ 81273 h 700110"/>
                <a:gd name="connsiteX499" fmla="*/ 196948 w 701227"/>
                <a:gd name="connsiteY499" fmla="*/ 78367 h 700110"/>
                <a:gd name="connsiteX500" fmla="*/ 196948 w 701227"/>
                <a:gd name="connsiteY500" fmla="*/ 78367 h 700110"/>
                <a:gd name="connsiteX501" fmla="*/ 160928 w 701227"/>
                <a:gd name="connsiteY501" fmla="*/ 385233 h 700110"/>
                <a:gd name="connsiteX502" fmla="*/ 145242 w 701227"/>
                <a:gd name="connsiteY502" fmla="*/ 379422 h 700110"/>
                <a:gd name="connsiteX503" fmla="*/ 148147 w 701227"/>
                <a:gd name="connsiteY503" fmla="*/ 396857 h 700110"/>
                <a:gd name="connsiteX504" fmla="*/ 160928 w 701227"/>
                <a:gd name="connsiteY504" fmla="*/ 385233 h 700110"/>
                <a:gd name="connsiteX505" fmla="*/ 160928 w 701227"/>
                <a:gd name="connsiteY505" fmla="*/ 385233 h 700110"/>
                <a:gd name="connsiteX506" fmla="*/ 142337 w 701227"/>
                <a:gd name="connsiteY506" fmla="*/ 525300 h 700110"/>
                <a:gd name="connsiteX507" fmla="*/ 133042 w 701227"/>
                <a:gd name="connsiteY507" fmla="*/ 533436 h 700110"/>
                <a:gd name="connsiteX508" fmla="*/ 133042 w 701227"/>
                <a:gd name="connsiteY508" fmla="*/ 521231 h 700110"/>
                <a:gd name="connsiteX509" fmla="*/ 142337 w 701227"/>
                <a:gd name="connsiteY509" fmla="*/ 525300 h 700110"/>
                <a:gd name="connsiteX510" fmla="*/ 142337 w 701227"/>
                <a:gd name="connsiteY510" fmla="*/ 525300 h 700110"/>
                <a:gd name="connsiteX511" fmla="*/ 162671 w 701227"/>
                <a:gd name="connsiteY511" fmla="*/ 295150 h 700110"/>
                <a:gd name="connsiteX512" fmla="*/ 155700 w 701227"/>
                <a:gd name="connsiteY512" fmla="*/ 308517 h 700110"/>
                <a:gd name="connsiteX513" fmla="*/ 163833 w 701227"/>
                <a:gd name="connsiteY513" fmla="*/ 316072 h 700110"/>
                <a:gd name="connsiteX514" fmla="*/ 174871 w 701227"/>
                <a:gd name="connsiteY514" fmla="*/ 310261 h 700110"/>
                <a:gd name="connsiteX515" fmla="*/ 162671 w 701227"/>
                <a:gd name="connsiteY515" fmla="*/ 295150 h 700110"/>
                <a:gd name="connsiteX516" fmla="*/ 162671 w 701227"/>
                <a:gd name="connsiteY516" fmla="*/ 295150 h 700110"/>
                <a:gd name="connsiteX517" fmla="*/ 180100 w 701227"/>
                <a:gd name="connsiteY517" fmla="*/ 212621 h 700110"/>
                <a:gd name="connsiteX518" fmla="*/ 187072 w 701227"/>
                <a:gd name="connsiteY518" fmla="*/ 227151 h 700110"/>
                <a:gd name="connsiteX519" fmla="*/ 177195 w 701227"/>
                <a:gd name="connsiteY519" fmla="*/ 232963 h 700110"/>
                <a:gd name="connsiteX520" fmla="*/ 168481 w 701227"/>
                <a:gd name="connsiteY520" fmla="*/ 221339 h 700110"/>
                <a:gd name="connsiteX521" fmla="*/ 180100 w 701227"/>
                <a:gd name="connsiteY521" fmla="*/ 212621 h 700110"/>
                <a:gd name="connsiteX522" fmla="*/ 180100 w 701227"/>
                <a:gd name="connsiteY522" fmla="*/ 212621 h 700110"/>
                <a:gd name="connsiteX523" fmla="*/ 158023 w 701227"/>
                <a:gd name="connsiteY523" fmla="*/ 441028 h 700110"/>
                <a:gd name="connsiteX524" fmla="*/ 149890 w 701227"/>
                <a:gd name="connsiteY524" fmla="*/ 454395 h 700110"/>
                <a:gd name="connsiteX525" fmla="*/ 141175 w 701227"/>
                <a:gd name="connsiteY525" fmla="*/ 443352 h 700110"/>
                <a:gd name="connsiteX526" fmla="*/ 158023 w 701227"/>
                <a:gd name="connsiteY526" fmla="*/ 441028 h 700110"/>
                <a:gd name="connsiteX527" fmla="*/ 158023 w 701227"/>
                <a:gd name="connsiteY527" fmla="*/ 441028 h 700110"/>
                <a:gd name="connsiteX528" fmla="*/ 199853 w 701227"/>
                <a:gd name="connsiteY528" fmla="*/ 139973 h 700110"/>
                <a:gd name="connsiteX529" fmla="*/ 188234 w 701227"/>
                <a:gd name="connsiteY529" fmla="*/ 147528 h 700110"/>
                <a:gd name="connsiteX530" fmla="*/ 188814 w 701227"/>
                <a:gd name="connsiteY530" fmla="*/ 134161 h 700110"/>
                <a:gd name="connsiteX531" fmla="*/ 199853 w 701227"/>
                <a:gd name="connsiteY531" fmla="*/ 139973 h 700110"/>
                <a:gd name="connsiteX532" fmla="*/ 199853 w 701227"/>
                <a:gd name="connsiteY532" fmla="*/ 139973 h 700110"/>
                <a:gd name="connsiteX533" fmla="*/ 210891 w 701227"/>
                <a:gd name="connsiteY533" fmla="*/ 59188 h 700110"/>
                <a:gd name="connsiteX534" fmla="*/ 201596 w 701227"/>
                <a:gd name="connsiteY534" fmla="*/ 60350 h 700110"/>
                <a:gd name="connsiteX535" fmla="*/ 210891 w 701227"/>
                <a:gd name="connsiteY535" fmla="*/ 59188 h 700110"/>
                <a:gd name="connsiteX536" fmla="*/ 210891 w 701227"/>
                <a:gd name="connsiteY536" fmla="*/ 59188 h 700110"/>
                <a:gd name="connsiteX537" fmla="*/ 139432 w 701227"/>
                <a:gd name="connsiteY537" fmla="*/ 584581 h 700110"/>
                <a:gd name="connsiteX538" fmla="*/ 130137 w 701227"/>
                <a:gd name="connsiteY538" fmla="*/ 585743 h 700110"/>
                <a:gd name="connsiteX539" fmla="*/ 139432 w 701227"/>
                <a:gd name="connsiteY539" fmla="*/ 584581 h 700110"/>
                <a:gd name="connsiteX540" fmla="*/ 139432 w 701227"/>
                <a:gd name="connsiteY540" fmla="*/ 584581 h 700110"/>
                <a:gd name="connsiteX541" fmla="*/ 173129 w 701227"/>
                <a:gd name="connsiteY541" fmla="*/ 360824 h 700110"/>
                <a:gd name="connsiteX542" fmla="*/ 160928 w 701227"/>
                <a:gd name="connsiteY542" fmla="*/ 373610 h 700110"/>
                <a:gd name="connsiteX543" fmla="*/ 156280 w 701227"/>
                <a:gd name="connsiteY543" fmla="*/ 356174 h 700110"/>
                <a:gd name="connsiteX544" fmla="*/ 173129 w 701227"/>
                <a:gd name="connsiteY544" fmla="*/ 360824 h 700110"/>
                <a:gd name="connsiteX545" fmla="*/ 173129 w 701227"/>
                <a:gd name="connsiteY545" fmla="*/ 360824 h 700110"/>
                <a:gd name="connsiteX546" fmla="*/ 156861 w 701227"/>
                <a:gd name="connsiteY546" fmla="*/ 502052 h 700110"/>
                <a:gd name="connsiteX547" fmla="*/ 149890 w 701227"/>
                <a:gd name="connsiteY547" fmla="*/ 511932 h 700110"/>
                <a:gd name="connsiteX548" fmla="*/ 142918 w 701227"/>
                <a:gd name="connsiteY548" fmla="*/ 498565 h 700110"/>
                <a:gd name="connsiteX549" fmla="*/ 156861 w 701227"/>
                <a:gd name="connsiteY549" fmla="*/ 502052 h 700110"/>
                <a:gd name="connsiteX550" fmla="*/ 156861 w 701227"/>
                <a:gd name="connsiteY550" fmla="*/ 502052 h 700110"/>
                <a:gd name="connsiteX551" fmla="*/ 187072 w 701227"/>
                <a:gd name="connsiteY551" fmla="*/ 278295 h 700110"/>
                <a:gd name="connsiteX552" fmla="*/ 176033 w 701227"/>
                <a:gd name="connsiteY552" fmla="*/ 292244 h 700110"/>
                <a:gd name="connsiteX553" fmla="*/ 169062 w 701227"/>
                <a:gd name="connsiteY553" fmla="*/ 275389 h 700110"/>
                <a:gd name="connsiteX554" fmla="*/ 187072 w 701227"/>
                <a:gd name="connsiteY554" fmla="*/ 278295 h 700110"/>
                <a:gd name="connsiteX555" fmla="*/ 187072 w 701227"/>
                <a:gd name="connsiteY555" fmla="*/ 278295 h 700110"/>
                <a:gd name="connsiteX556" fmla="*/ 200434 w 701227"/>
                <a:gd name="connsiteY556" fmla="*/ 197510 h 700110"/>
                <a:gd name="connsiteX557" fmla="*/ 188234 w 701227"/>
                <a:gd name="connsiteY557" fmla="*/ 191117 h 700110"/>
                <a:gd name="connsiteX558" fmla="*/ 186491 w 701227"/>
                <a:gd name="connsiteY558" fmla="*/ 207391 h 700110"/>
                <a:gd name="connsiteX559" fmla="*/ 200434 w 701227"/>
                <a:gd name="connsiteY559" fmla="*/ 197510 h 700110"/>
                <a:gd name="connsiteX560" fmla="*/ 200434 w 701227"/>
                <a:gd name="connsiteY560" fmla="*/ 197510 h 700110"/>
                <a:gd name="connsiteX561" fmla="*/ 211472 w 701227"/>
                <a:gd name="connsiteY561" fmla="*/ 116726 h 700110"/>
                <a:gd name="connsiteX562" fmla="*/ 199272 w 701227"/>
                <a:gd name="connsiteY562" fmla="*/ 122537 h 700110"/>
                <a:gd name="connsiteX563" fmla="*/ 201596 w 701227"/>
                <a:gd name="connsiteY563" fmla="*/ 110914 h 700110"/>
                <a:gd name="connsiteX564" fmla="*/ 211472 w 701227"/>
                <a:gd name="connsiteY564" fmla="*/ 116726 h 700110"/>
                <a:gd name="connsiteX565" fmla="*/ 211472 w 701227"/>
                <a:gd name="connsiteY565" fmla="*/ 116726 h 700110"/>
                <a:gd name="connsiteX566" fmla="*/ 221930 w 701227"/>
                <a:gd name="connsiteY566" fmla="*/ 34197 h 700110"/>
                <a:gd name="connsiteX567" fmla="*/ 214958 w 701227"/>
                <a:gd name="connsiteY567" fmla="*/ 38265 h 700110"/>
                <a:gd name="connsiteX568" fmla="*/ 221930 w 701227"/>
                <a:gd name="connsiteY568" fmla="*/ 34197 h 700110"/>
                <a:gd name="connsiteX569" fmla="*/ 221930 w 701227"/>
                <a:gd name="connsiteY569" fmla="*/ 34197 h 700110"/>
                <a:gd name="connsiteX570" fmla="*/ 171385 w 701227"/>
                <a:gd name="connsiteY570" fmla="*/ 418361 h 700110"/>
                <a:gd name="connsiteX571" fmla="*/ 153956 w 701227"/>
                <a:gd name="connsiteY571" fmla="*/ 416037 h 700110"/>
                <a:gd name="connsiteX572" fmla="*/ 160347 w 701227"/>
                <a:gd name="connsiteY572" fmla="*/ 431147 h 700110"/>
                <a:gd name="connsiteX573" fmla="*/ 171385 w 701227"/>
                <a:gd name="connsiteY573" fmla="*/ 418361 h 700110"/>
                <a:gd name="connsiteX574" fmla="*/ 171385 w 701227"/>
                <a:gd name="connsiteY574" fmla="*/ 418361 h 700110"/>
                <a:gd name="connsiteX575" fmla="*/ 152795 w 701227"/>
                <a:gd name="connsiteY575" fmla="*/ 560171 h 700110"/>
                <a:gd name="connsiteX576" fmla="*/ 141175 w 701227"/>
                <a:gd name="connsiteY576" fmla="*/ 564239 h 700110"/>
                <a:gd name="connsiteX577" fmla="*/ 152795 w 701227"/>
                <a:gd name="connsiteY577" fmla="*/ 560171 h 700110"/>
                <a:gd name="connsiteX578" fmla="*/ 152795 w 701227"/>
                <a:gd name="connsiteY578" fmla="*/ 560171 h 700110"/>
                <a:gd name="connsiteX579" fmla="*/ 185910 w 701227"/>
                <a:gd name="connsiteY579" fmla="*/ 336414 h 700110"/>
                <a:gd name="connsiteX580" fmla="*/ 170224 w 701227"/>
                <a:gd name="connsiteY580" fmla="*/ 349781 h 700110"/>
                <a:gd name="connsiteX581" fmla="*/ 167319 w 701227"/>
                <a:gd name="connsiteY581" fmla="*/ 333508 h 700110"/>
                <a:gd name="connsiteX582" fmla="*/ 185910 w 701227"/>
                <a:gd name="connsiteY582" fmla="*/ 336414 h 700110"/>
                <a:gd name="connsiteX583" fmla="*/ 185910 w 701227"/>
                <a:gd name="connsiteY583" fmla="*/ 336414 h 700110"/>
                <a:gd name="connsiteX584" fmla="*/ 148147 w 701227"/>
                <a:gd name="connsiteY584" fmla="*/ 619452 h 700110"/>
                <a:gd name="connsiteX585" fmla="*/ 141756 w 701227"/>
                <a:gd name="connsiteY585" fmla="*/ 622939 h 700110"/>
                <a:gd name="connsiteX586" fmla="*/ 148147 w 701227"/>
                <a:gd name="connsiteY586" fmla="*/ 619452 h 700110"/>
                <a:gd name="connsiteX587" fmla="*/ 148147 w 701227"/>
                <a:gd name="connsiteY587" fmla="*/ 619452 h 700110"/>
                <a:gd name="connsiteX588" fmla="*/ 168481 w 701227"/>
                <a:gd name="connsiteY588" fmla="*/ 476480 h 700110"/>
                <a:gd name="connsiteX589" fmla="*/ 160347 w 701227"/>
                <a:gd name="connsiteY589" fmla="*/ 489847 h 700110"/>
                <a:gd name="connsiteX590" fmla="*/ 153956 w 701227"/>
                <a:gd name="connsiteY590" fmla="*/ 476480 h 700110"/>
                <a:gd name="connsiteX591" fmla="*/ 168481 w 701227"/>
                <a:gd name="connsiteY591" fmla="*/ 476480 h 700110"/>
                <a:gd name="connsiteX592" fmla="*/ 168481 w 701227"/>
                <a:gd name="connsiteY592" fmla="*/ 476480 h 700110"/>
                <a:gd name="connsiteX593" fmla="*/ 199272 w 701227"/>
                <a:gd name="connsiteY593" fmla="*/ 253885 h 700110"/>
                <a:gd name="connsiteX594" fmla="*/ 181262 w 701227"/>
                <a:gd name="connsiteY594" fmla="*/ 252142 h 700110"/>
                <a:gd name="connsiteX595" fmla="*/ 188814 w 701227"/>
                <a:gd name="connsiteY595" fmla="*/ 268996 h 700110"/>
                <a:gd name="connsiteX596" fmla="*/ 199272 w 701227"/>
                <a:gd name="connsiteY596" fmla="*/ 253885 h 700110"/>
                <a:gd name="connsiteX597" fmla="*/ 199272 w 701227"/>
                <a:gd name="connsiteY597" fmla="*/ 253885 h 700110"/>
                <a:gd name="connsiteX598" fmla="*/ 221930 w 701227"/>
                <a:gd name="connsiteY598" fmla="*/ 90572 h 700110"/>
                <a:gd name="connsiteX599" fmla="*/ 211472 w 701227"/>
                <a:gd name="connsiteY599" fmla="*/ 98128 h 700110"/>
                <a:gd name="connsiteX600" fmla="*/ 221930 w 701227"/>
                <a:gd name="connsiteY600" fmla="*/ 90572 h 700110"/>
                <a:gd name="connsiteX601" fmla="*/ 221930 w 701227"/>
                <a:gd name="connsiteY601" fmla="*/ 90572 h 700110"/>
                <a:gd name="connsiteX602" fmla="*/ 200434 w 701227"/>
                <a:gd name="connsiteY602" fmla="*/ 168451 h 700110"/>
                <a:gd name="connsiteX603" fmla="*/ 212053 w 701227"/>
                <a:gd name="connsiteY603" fmla="*/ 176588 h 700110"/>
                <a:gd name="connsiteX604" fmla="*/ 198110 w 701227"/>
                <a:gd name="connsiteY604" fmla="*/ 184724 h 700110"/>
                <a:gd name="connsiteX605" fmla="*/ 192881 w 701227"/>
                <a:gd name="connsiteY605" fmla="*/ 176006 h 700110"/>
                <a:gd name="connsiteX606" fmla="*/ 200434 w 701227"/>
                <a:gd name="connsiteY606" fmla="*/ 168451 h 700110"/>
                <a:gd name="connsiteX607" fmla="*/ 200434 w 701227"/>
                <a:gd name="connsiteY607" fmla="*/ 168451 h 700110"/>
                <a:gd name="connsiteX608" fmla="*/ 184167 w 701227"/>
                <a:gd name="connsiteY608" fmla="*/ 394533 h 700110"/>
                <a:gd name="connsiteX609" fmla="*/ 173129 w 701227"/>
                <a:gd name="connsiteY609" fmla="*/ 409643 h 700110"/>
                <a:gd name="connsiteX610" fmla="*/ 168481 w 701227"/>
                <a:gd name="connsiteY610" fmla="*/ 391627 h 700110"/>
                <a:gd name="connsiteX611" fmla="*/ 184167 w 701227"/>
                <a:gd name="connsiteY611" fmla="*/ 394533 h 700110"/>
                <a:gd name="connsiteX612" fmla="*/ 184167 w 701227"/>
                <a:gd name="connsiteY612" fmla="*/ 394533 h 700110"/>
                <a:gd name="connsiteX613" fmla="*/ 165576 w 701227"/>
                <a:gd name="connsiteY613" fmla="*/ 535761 h 700110"/>
                <a:gd name="connsiteX614" fmla="*/ 155700 w 701227"/>
                <a:gd name="connsiteY614" fmla="*/ 545641 h 700110"/>
                <a:gd name="connsiteX615" fmla="*/ 156280 w 701227"/>
                <a:gd name="connsiteY615" fmla="*/ 532855 h 700110"/>
                <a:gd name="connsiteX616" fmla="*/ 165576 w 701227"/>
                <a:gd name="connsiteY616" fmla="*/ 535761 h 700110"/>
                <a:gd name="connsiteX617" fmla="*/ 165576 w 701227"/>
                <a:gd name="connsiteY617" fmla="*/ 535761 h 700110"/>
                <a:gd name="connsiteX618" fmla="*/ 198691 w 701227"/>
                <a:gd name="connsiteY618" fmla="*/ 315491 h 700110"/>
                <a:gd name="connsiteX619" fmla="*/ 182424 w 701227"/>
                <a:gd name="connsiteY619" fmla="*/ 327115 h 700110"/>
                <a:gd name="connsiteX620" fmla="*/ 181843 w 701227"/>
                <a:gd name="connsiteY620" fmla="*/ 307936 h 700110"/>
                <a:gd name="connsiteX621" fmla="*/ 198691 w 701227"/>
                <a:gd name="connsiteY621" fmla="*/ 315491 h 700110"/>
                <a:gd name="connsiteX622" fmla="*/ 198691 w 701227"/>
                <a:gd name="connsiteY622" fmla="*/ 315491 h 700110"/>
                <a:gd name="connsiteX623" fmla="*/ 212053 w 701227"/>
                <a:gd name="connsiteY623" fmla="*/ 232963 h 700110"/>
                <a:gd name="connsiteX624" fmla="*/ 194624 w 701227"/>
                <a:gd name="connsiteY624" fmla="*/ 228313 h 700110"/>
                <a:gd name="connsiteX625" fmla="*/ 199853 w 701227"/>
                <a:gd name="connsiteY625" fmla="*/ 245749 h 700110"/>
                <a:gd name="connsiteX626" fmla="*/ 212053 w 701227"/>
                <a:gd name="connsiteY626" fmla="*/ 232963 h 700110"/>
                <a:gd name="connsiteX627" fmla="*/ 212053 w 701227"/>
                <a:gd name="connsiteY627" fmla="*/ 232963 h 700110"/>
                <a:gd name="connsiteX628" fmla="*/ 223673 w 701227"/>
                <a:gd name="connsiteY628" fmla="*/ 150434 h 700110"/>
                <a:gd name="connsiteX629" fmla="*/ 214958 w 701227"/>
                <a:gd name="connsiteY629" fmla="*/ 162058 h 700110"/>
                <a:gd name="connsiteX630" fmla="*/ 208567 w 701227"/>
                <a:gd name="connsiteY630" fmla="*/ 148691 h 700110"/>
                <a:gd name="connsiteX631" fmla="*/ 223673 w 701227"/>
                <a:gd name="connsiteY631" fmla="*/ 150434 h 700110"/>
                <a:gd name="connsiteX632" fmla="*/ 223673 w 701227"/>
                <a:gd name="connsiteY632" fmla="*/ 150434 h 700110"/>
                <a:gd name="connsiteX633" fmla="*/ 234711 w 701227"/>
                <a:gd name="connsiteY633" fmla="*/ 71393 h 700110"/>
                <a:gd name="connsiteX634" fmla="*/ 224835 w 701227"/>
                <a:gd name="connsiteY634" fmla="*/ 75461 h 700110"/>
                <a:gd name="connsiteX635" fmla="*/ 227159 w 701227"/>
                <a:gd name="connsiteY635" fmla="*/ 66743 h 700110"/>
                <a:gd name="connsiteX636" fmla="*/ 234711 w 701227"/>
                <a:gd name="connsiteY636" fmla="*/ 71393 h 700110"/>
                <a:gd name="connsiteX637" fmla="*/ 234711 w 701227"/>
                <a:gd name="connsiteY637" fmla="*/ 71393 h 700110"/>
                <a:gd name="connsiteX638" fmla="*/ 163252 w 701227"/>
                <a:gd name="connsiteY638" fmla="*/ 597367 h 700110"/>
                <a:gd name="connsiteX639" fmla="*/ 153956 w 701227"/>
                <a:gd name="connsiteY639" fmla="*/ 600854 h 700110"/>
                <a:gd name="connsiteX640" fmla="*/ 163252 w 701227"/>
                <a:gd name="connsiteY640" fmla="*/ 597367 h 700110"/>
                <a:gd name="connsiteX641" fmla="*/ 163252 w 701227"/>
                <a:gd name="connsiteY641" fmla="*/ 597367 h 700110"/>
                <a:gd name="connsiteX642" fmla="*/ 178357 w 701227"/>
                <a:gd name="connsiteY642" fmla="*/ 449164 h 700110"/>
                <a:gd name="connsiteX643" fmla="*/ 164995 w 701227"/>
                <a:gd name="connsiteY643" fmla="*/ 452651 h 700110"/>
                <a:gd name="connsiteX644" fmla="*/ 176033 w 701227"/>
                <a:gd name="connsiteY644" fmla="*/ 466600 h 700110"/>
                <a:gd name="connsiteX645" fmla="*/ 184167 w 701227"/>
                <a:gd name="connsiteY645" fmla="*/ 458463 h 700110"/>
                <a:gd name="connsiteX646" fmla="*/ 178357 w 701227"/>
                <a:gd name="connsiteY646" fmla="*/ 449164 h 700110"/>
                <a:gd name="connsiteX647" fmla="*/ 178357 w 701227"/>
                <a:gd name="connsiteY647" fmla="*/ 449164 h 700110"/>
                <a:gd name="connsiteX648" fmla="*/ 197529 w 701227"/>
                <a:gd name="connsiteY648" fmla="*/ 373610 h 700110"/>
                <a:gd name="connsiteX649" fmla="*/ 179519 w 701227"/>
                <a:gd name="connsiteY649" fmla="*/ 367217 h 700110"/>
                <a:gd name="connsiteX650" fmla="*/ 180681 w 701227"/>
                <a:gd name="connsiteY650" fmla="*/ 384652 h 700110"/>
                <a:gd name="connsiteX651" fmla="*/ 197529 w 701227"/>
                <a:gd name="connsiteY651" fmla="*/ 373610 h 700110"/>
                <a:gd name="connsiteX652" fmla="*/ 197529 w 701227"/>
                <a:gd name="connsiteY652" fmla="*/ 373610 h 700110"/>
                <a:gd name="connsiteX653" fmla="*/ 179519 w 701227"/>
                <a:gd name="connsiteY653" fmla="*/ 515419 h 700110"/>
                <a:gd name="connsiteX654" fmla="*/ 166157 w 701227"/>
                <a:gd name="connsiteY654" fmla="*/ 522975 h 700110"/>
                <a:gd name="connsiteX655" fmla="*/ 168481 w 701227"/>
                <a:gd name="connsiteY655" fmla="*/ 509026 h 700110"/>
                <a:gd name="connsiteX656" fmla="*/ 179519 w 701227"/>
                <a:gd name="connsiteY656" fmla="*/ 515419 h 700110"/>
                <a:gd name="connsiteX657" fmla="*/ 179519 w 701227"/>
                <a:gd name="connsiteY657" fmla="*/ 515419 h 700110"/>
                <a:gd name="connsiteX658" fmla="*/ 211472 w 701227"/>
                <a:gd name="connsiteY658" fmla="*/ 291082 h 700110"/>
                <a:gd name="connsiteX659" fmla="*/ 194624 w 701227"/>
                <a:gd name="connsiteY659" fmla="*/ 284688 h 700110"/>
                <a:gd name="connsiteX660" fmla="*/ 196367 w 701227"/>
                <a:gd name="connsiteY660" fmla="*/ 304449 h 700110"/>
                <a:gd name="connsiteX661" fmla="*/ 211472 w 701227"/>
                <a:gd name="connsiteY661" fmla="*/ 291082 h 700110"/>
                <a:gd name="connsiteX662" fmla="*/ 211472 w 701227"/>
                <a:gd name="connsiteY662" fmla="*/ 291082 h 700110"/>
                <a:gd name="connsiteX663" fmla="*/ 216701 w 701227"/>
                <a:gd name="connsiteY663" fmla="*/ 202160 h 700110"/>
                <a:gd name="connsiteX664" fmla="*/ 225416 w 701227"/>
                <a:gd name="connsiteY664" fmla="*/ 213783 h 700110"/>
                <a:gd name="connsiteX665" fmla="*/ 212053 w 701227"/>
                <a:gd name="connsiteY665" fmla="*/ 222501 h 700110"/>
                <a:gd name="connsiteX666" fmla="*/ 203339 w 701227"/>
                <a:gd name="connsiteY666" fmla="*/ 210878 h 700110"/>
                <a:gd name="connsiteX667" fmla="*/ 216701 w 701227"/>
                <a:gd name="connsiteY667" fmla="*/ 202160 h 700110"/>
                <a:gd name="connsiteX668" fmla="*/ 216701 w 701227"/>
                <a:gd name="connsiteY668" fmla="*/ 202160 h 700110"/>
                <a:gd name="connsiteX669" fmla="*/ 235292 w 701227"/>
                <a:gd name="connsiteY669" fmla="*/ 128349 h 700110"/>
                <a:gd name="connsiteX670" fmla="*/ 223673 w 701227"/>
                <a:gd name="connsiteY670" fmla="*/ 138229 h 700110"/>
                <a:gd name="connsiteX671" fmla="*/ 224254 w 701227"/>
                <a:gd name="connsiteY671" fmla="*/ 123700 h 700110"/>
                <a:gd name="connsiteX672" fmla="*/ 235292 w 701227"/>
                <a:gd name="connsiteY672" fmla="*/ 128349 h 700110"/>
                <a:gd name="connsiteX673" fmla="*/ 235292 w 701227"/>
                <a:gd name="connsiteY673" fmla="*/ 128349 h 700110"/>
                <a:gd name="connsiteX674" fmla="*/ 246911 w 701227"/>
                <a:gd name="connsiteY674" fmla="*/ 47564 h 700110"/>
                <a:gd name="connsiteX675" fmla="*/ 238197 w 701227"/>
                <a:gd name="connsiteY675" fmla="*/ 52795 h 700110"/>
                <a:gd name="connsiteX676" fmla="*/ 242845 w 701227"/>
                <a:gd name="connsiteY676" fmla="*/ 43496 h 700110"/>
                <a:gd name="connsiteX677" fmla="*/ 246911 w 701227"/>
                <a:gd name="connsiteY677" fmla="*/ 47564 h 700110"/>
                <a:gd name="connsiteX678" fmla="*/ 246911 w 701227"/>
                <a:gd name="connsiteY678" fmla="*/ 47564 h 700110"/>
                <a:gd name="connsiteX679" fmla="*/ 176033 w 701227"/>
                <a:gd name="connsiteY679" fmla="*/ 572957 h 700110"/>
                <a:gd name="connsiteX680" fmla="*/ 167900 w 701227"/>
                <a:gd name="connsiteY680" fmla="*/ 581093 h 700110"/>
                <a:gd name="connsiteX681" fmla="*/ 165576 w 701227"/>
                <a:gd name="connsiteY681" fmla="*/ 571213 h 700110"/>
                <a:gd name="connsiteX682" fmla="*/ 176033 w 701227"/>
                <a:gd name="connsiteY682" fmla="*/ 572957 h 700110"/>
                <a:gd name="connsiteX683" fmla="*/ 176033 w 701227"/>
                <a:gd name="connsiteY683" fmla="*/ 572957 h 700110"/>
                <a:gd name="connsiteX684" fmla="*/ 195205 w 701227"/>
                <a:gd name="connsiteY684" fmla="*/ 431147 h 700110"/>
                <a:gd name="connsiteX685" fmla="*/ 183005 w 701227"/>
                <a:gd name="connsiteY685" fmla="*/ 443934 h 700110"/>
                <a:gd name="connsiteX686" fmla="*/ 178357 w 701227"/>
                <a:gd name="connsiteY686" fmla="*/ 426498 h 700110"/>
                <a:gd name="connsiteX687" fmla="*/ 195205 w 701227"/>
                <a:gd name="connsiteY687" fmla="*/ 431147 h 700110"/>
                <a:gd name="connsiteX688" fmla="*/ 195205 w 701227"/>
                <a:gd name="connsiteY688" fmla="*/ 431147 h 700110"/>
                <a:gd name="connsiteX689" fmla="*/ 210310 w 701227"/>
                <a:gd name="connsiteY689" fmla="*/ 350944 h 700110"/>
                <a:gd name="connsiteX690" fmla="*/ 193462 w 701227"/>
                <a:gd name="connsiteY690" fmla="*/ 342807 h 700110"/>
                <a:gd name="connsiteX691" fmla="*/ 191719 w 701227"/>
                <a:gd name="connsiteY691" fmla="*/ 361986 h 700110"/>
                <a:gd name="connsiteX692" fmla="*/ 210310 w 701227"/>
                <a:gd name="connsiteY692" fmla="*/ 350944 h 700110"/>
                <a:gd name="connsiteX693" fmla="*/ 210310 w 701227"/>
                <a:gd name="connsiteY693" fmla="*/ 350944 h 700110"/>
                <a:gd name="connsiteX694" fmla="*/ 170224 w 701227"/>
                <a:gd name="connsiteY694" fmla="*/ 628751 h 700110"/>
                <a:gd name="connsiteX695" fmla="*/ 167900 w 701227"/>
                <a:gd name="connsiteY695" fmla="*/ 637469 h 700110"/>
                <a:gd name="connsiteX696" fmla="*/ 170224 w 701227"/>
                <a:gd name="connsiteY696" fmla="*/ 628751 h 700110"/>
                <a:gd name="connsiteX697" fmla="*/ 170224 w 701227"/>
                <a:gd name="connsiteY697" fmla="*/ 628751 h 700110"/>
                <a:gd name="connsiteX698" fmla="*/ 184748 w 701227"/>
                <a:gd name="connsiteY698" fmla="*/ 484617 h 700110"/>
                <a:gd name="connsiteX699" fmla="*/ 176033 w 701227"/>
                <a:gd name="connsiteY699" fmla="*/ 498565 h 700110"/>
                <a:gd name="connsiteX700" fmla="*/ 185910 w 701227"/>
                <a:gd name="connsiteY700" fmla="*/ 503215 h 700110"/>
                <a:gd name="connsiteX701" fmla="*/ 192300 w 701227"/>
                <a:gd name="connsiteY701" fmla="*/ 497984 h 700110"/>
                <a:gd name="connsiteX702" fmla="*/ 184748 w 701227"/>
                <a:gd name="connsiteY702" fmla="*/ 484617 h 700110"/>
                <a:gd name="connsiteX703" fmla="*/ 184748 w 701227"/>
                <a:gd name="connsiteY703" fmla="*/ 484617 h 700110"/>
                <a:gd name="connsiteX704" fmla="*/ 223092 w 701227"/>
                <a:gd name="connsiteY704" fmla="*/ 266672 h 700110"/>
                <a:gd name="connsiteX705" fmla="*/ 213215 w 701227"/>
                <a:gd name="connsiteY705" fmla="*/ 281782 h 700110"/>
                <a:gd name="connsiteX706" fmla="*/ 203339 w 701227"/>
                <a:gd name="connsiteY706" fmla="*/ 263766 h 700110"/>
                <a:gd name="connsiteX707" fmla="*/ 223092 w 701227"/>
                <a:gd name="connsiteY707" fmla="*/ 266672 h 700110"/>
                <a:gd name="connsiteX708" fmla="*/ 223092 w 701227"/>
                <a:gd name="connsiteY708" fmla="*/ 266672 h 700110"/>
                <a:gd name="connsiteX709" fmla="*/ 235873 w 701227"/>
                <a:gd name="connsiteY709" fmla="*/ 185887 h 700110"/>
                <a:gd name="connsiteX710" fmla="*/ 228321 w 701227"/>
                <a:gd name="connsiteY710" fmla="*/ 198673 h 700110"/>
                <a:gd name="connsiteX711" fmla="*/ 218444 w 701227"/>
                <a:gd name="connsiteY711" fmla="*/ 183562 h 700110"/>
                <a:gd name="connsiteX712" fmla="*/ 235873 w 701227"/>
                <a:gd name="connsiteY712" fmla="*/ 185887 h 700110"/>
                <a:gd name="connsiteX713" fmla="*/ 235873 w 701227"/>
                <a:gd name="connsiteY713" fmla="*/ 185887 h 700110"/>
                <a:gd name="connsiteX714" fmla="*/ 246330 w 701227"/>
                <a:gd name="connsiteY714" fmla="*/ 103358 h 700110"/>
                <a:gd name="connsiteX715" fmla="*/ 238197 w 701227"/>
                <a:gd name="connsiteY715" fmla="*/ 114401 h 700110"/>
                <a:gd name="connsiteX716" fmla="*/ 235873 w 701227"/>
                <a:gd name="connsiteY716" fmla="*/ 101034 h 700110"/>
                <a:gd name="connsiteX717" fmla="*/ 246330 w 701227"/>
                <a:gd name="connsiteY717" fmla="*/ 103358 h 700110"/>
                <a:gd name="connsiteX718" fmla="*/ 246330 w 701227"/>
                <a:gd name="connsiteY718" fmla="*/ 103358 h 700110"/>
                <a:gd name="connsiteX719" fmla="*/ 250978 w 701227"/>
                <a:gd name="connsiteY719" fmla="*/ 22573 h 700110"/>
                <a:gd name="connsiteX720" fmla="*/ 257950 w 701227"/>
                <a:gd name="connsiteY720" fmla="*/ 25479 h 700110"/>
                <a:gd name="connsiteX721" fmla="*/ 253302 w 701227"/>
                <a:gd name="connsiteY721" fmla="*/ 30129 h 700110"/>
                <a:gd name="connsiteX722" fmla="*/ 250978 w 701227"/>
                <a:gd name="connsiteY722" fmla="*/ 22573 h 700110"/>
                <a:gd name="connsiteX723" fmla="*/ 250978 w 701227"/>
                <a:gd name="connsiteY723" fmla="*/ 22573 h 700110"/>
                <a:gd name="connsiteX724" fmla="*/ 208567 w 701227"/>
                <a:gd name="connsiteY724" fmla="*/ 408481 h 700110"/>
                <a:gd name="connsiteX725" fmla="*/ 189396 w 701227"/>
                <a:gd name="connsiteY725" fmla="*/ 404413 h 700110"/>
                <a:gd name="connsiteX726" fmla="*/ 195786 w 701227"/>
                <a:gd name="connsiteY726" fmla="*/ 422430 h 700110"/>
                <a:gd name="connsiteX727" fmla="*/ 208567 w 701227"/>
                <a:gd name="connsiteY727" fmla="*/ 408481 h 700110"/>
                <a:gd name="connsiteX728" fmla="*/ 208567 w 701227"/>
                <a:gd name="connsiteY728" fmla="*/ 408481 h 700110"/>
                <a:gd name="connsiteX729" fmla="*/ 189976 w 701227"/>
                <a:gd name="connsiteY729" fmla="*/ 550291 h 700110"/>
                <a:gd name="connsiteX730" fmla="*/ 180100 w 701227"/>
                <a:gd name="connsiteY730" fmla="*/ 559008 h 700110"/>
                <a:gd name="connsiteX731" fmla="*/ 177776 w 701227"/>
                <a:gd name="connsiteY731" fmla="*/ 546222 h 700110"/>
                <a:gd name="connsiteX732" fmla="*/ 189976 w 701227"/>
                <a:gd name="connsiteY732" fmla="*/ 550291 h 700110"/>
                <a:gd name="connsiteX733" fmla="*/ 189976 w 701227"/>
                <a:gd name="connsiteY733" fmla="*/ 550291 h 700110"/>
                <a:gd name="connsiteX734" fmla="*/ 222511 w 701227"/>
                <a:gd name="connsiteY734" fmla="*/ 326534 h 700110"/>
                <a:gd name="connsiteX735" fmla="*/ 203920 w 701227"/>
                <a:gd name="connsiteY735" fmla="*/ 319559 h 700110"/>
                <a:gd name="connsiteX736" fmla="*/ 203920 w 701227"/>
                <a:gd name="connsiteY736" fmla="*/ 338739 h 700110"/>
                <a:gd name="connsiteX737" fmla="*/ 222511 w 701227"/>
                <a:gd name="connsiteY737" fmla="*/ 326534 h 700110"/>
                <a:gd name="connsiteX738" fmla="*/ 222511 w 701227"/>
                <a:gd name="connsiteY738" fmla="*/ 326534 h 700110"/>
                <a:gd name="connsiteX739" fmla="*/ 185910 w 701227"/>
                <a:gd name="connsiteY739" fmla="*/ 607828 h 700110"/>
                <a:gd name="connsiteX740" fmla="*/ 176614 w 701227"/>
                <a:gd name="connsiteY740" fmla="*/ 613059 h 700110"/>
                <a:gd name="connsiteX741" fmla="*/ 185910 w 701227"/>
                <a:gd name="connsiteY741" fmla="*/ 607828 h 700110"/>
                <a:gd name="connsiteX742" fmla="*/ 185910 w 701227"/>
                <a:gd name="connsiteY742" fmla="*/ 607828 h 700110"/>
                <a:gd name="connsiteX743" fmla="*/ 205082 w 701227"/>
                <a:gd name="connsiteY743" fmla="*/ 466600 h 700110"/>
                <a:gd name="connsiteX744" fmla="*/ 196367 w 701227"/>
                <a:gd name="connsiteY744" fmla="*/ 480548 h 700110"/>
                <a:gd name="connsiteX745" fmla="*/ 187072 w 701227"/>
                <a:gd name="connsiteY745" fmla="*/ 465437 h 700110"/>
                <a:gd name="connsiteX746" fmla="*/ 205082 w 701227"/>
                <a:gd name="connsiteY746" fmla="*/ 466600 h 700110"/>
                <a:gd name="connsiteX747" fmla="*/ 205082 w 701227"/>
                <a:gd name="connsiteY747" fmla="*/ 466600 h 700110"/>
                <a:gd name="connsiteX748" fmla="*/ 235873 w 701227"/>
                <a:gd name="connsiteY748" fmla="*/ 244587 h 700110"/>
                <a:gd name="connsiteX749" fmla="*/ 219025 w 701227"/>
                <a:gd name="connsiteY749" fmla="*/ 257372 h 700110"/>
                <a:gd name="connsiteX750" fmla="*/ 220768 w 701227"/>
                <a:gd name="connsiteY750" fmla="*/ 237612 h 700110"/>
                <a:gd name="connsiteX751" fmla="*/ 235873 w 701227"/>
                <a:gd name="connsiteY751" fmla="*/ 244587 h 700110"/>
                <a:gd name="connsiteX752" fmla="*/ 235873 w 701227"/>
                <a:gd name="connsiteY752" fmla="*/ 244587 h 700110"/>
                <a:gd name="connsiteX753" fmla="*/ 248073 w 701227"/>
                <a:gd name="connsiteY753" fmla="*/ 163221 h 700110"/>
                <a:gd name="connsiteX754" fmla="*/ 231225 w 701227"/>
                <a:gd name="connsiteY754" fmla="*/ 160315 h 700110"/>
                <a:gd name="connsiteX755" fmla="*/ 235292 w 701227"/>
                <a:gd name="connsiteY755" fmla="*/ 174844 h 700110"/>
                <a:gd name="connsiteX756" fmla="*/ 248073 w 701227"/>
                <a:gd name="connsiteY756" fmla="*/ 163221 h 700110"/>
                <a:gd name="connsiteX757" fmla="*/ 248073 w 701227"/>
                <a:gd name="connsiteY757" fmla="*/ 163221 h 700110"/>
                <a:gd name="connsiteX758" fmla="*/ 258531 w 701227"/>
                <a:gd name="connsiteY758" fmla="*/ 82435 h 700110"/>
                <a:gd name="connsiteX759" fmla="*/ 245750 w 701227"/>
                <a:gd name="connsiteY759" fmla="*/ 86504 h 700110"/>
                <a:gd name="connsiteX760" fmla="*/ 258531 w 701227"/>
                <a:gd name="connsiteY760" fmla="*/ 82435 h 700110"/>
                <a:gd name="connsiteX761" fmla="*/ 258531 w 701227"/>
                <a:gd name="connsiteY761" fmla="*/ 82435 h 700110"/>
                <a:gd name="connsiteX762" fmla="*/ 220187 w 701227"/>
                <a:gd name="connsiteY762" fmla="*/ 382909 h 700110"/>
                <a:gd name="connsiteX763" fmla="*/ 209729 w 701227"/>
                <a:gd name="connsiteY763" fmla="*/ 399763 h 700110"/>
                <a:gd name="connsiteX764" fmla="*/ 199272 w 701227"/>
                <a:gd name="connsiteY764" fmla="*/ 382909 h 700110"/>
                <a:gd name="connsiteX765" fmla="*/ 220187 w 701227"/>
                <a:gd name="connsiteY765" fmla="*/ 382909 h 700110"/>
                <a:gd name="connsiteX766" fmla="*/ 220187 w 701227"/>
                <a:gd name="connsiteY766" fmla="*/ 382909 h 700110"/>
                <a:gd name="connsiteX767" fmla="*/ 198691 w 701227"/>
                <a:gd name="connsiteY767" fmla="*/ 520650 h 700110"/>
                <a:gd name="connsiteX768" fmla="*/ 202177 w 701227"/>
                <a:gd name="connsiteY768" fmla="*/ 532274 h 700110"/>
                <a:gd name="connsiteX769" fmla="*/ 186491 w 701227"/>
                <a:gd name="connsiteY769" fmla="*/ 529949 h 700110"/>
                <a:gd name="connsiteX770" fmla="*/ 192881 w 701227"/>
                <a:gd name="connsiteY770" fmla="*/ 519488 h 700110"/>
                <a:gd name="connsiteX771" fmla="*/ 198691 w 701227"/>
                <a:gd name="connsiteY771" fmla="*/ 520650 h 700110"/>
                <a:gd name="connsiteX772" fmla="*/ 198691 w 701227"/>
                <a:gd name="connsiteY772" fmla="*/ 520650 h 700110"/>
                <a:gd name="connsiteX773" fmla="*/ 221349 w 701227"/>
                <a:gd name="connsiteY773" fmla="*/ 294569 h 700110"/>
                <a:gd name="connsiteX774" fmla="*/ 235873 w 701227"/>
                <a:gd name="connsiteY774" fmla="*/ 309098 h 700110"/>
                <a:gd name="connsiteX775" fmla="*/ 217863 w 701227"/>
                <a:gd name="connsiteY775" fmla="*/ 317235 h 700110"/>
                <a:gd name="connsiteX776" fmla="*/ 210891 w 701227"/>
                <a:gd name="connsiteY776" fmla="*/ 305611 h 700110"/>
                <a:gd name="connsiteX777" fmla="*/ 221349 w 701227"/>
                <a:gd name="connsiteY777" fmla="*/ 294569 h 700110"/>
                <a:gd name="connsiteX778" fmla="*/ 221349 w 701227"/>
                <a:gd name="connsiteY778" fmla="*/ 294569 h 700110"/>
                <a:gd name="connsiteX779" fmla="*/ 247492 w 701227"/>
                <a:gd name="connsiteY779" fmla="*/ 221339 h 700110"/>
                <a:gd name="connsiteX780" fmla="*/ 230063 w 701227"/>
                <a:gd name="connsiteY780" fmla="*/ 216689 h 700110"/>
                <a:gd name="connsiteX781" fmla="*/ 234711 w 701227"/>
                <a:gd name="connsiteY781" fmla="*/ 235869 h 700110"/>
                <a:gd name="connsiteX782" fmla="*/ 247492 w 701227"/>
                <a:gd name="connsiteY782" fmla="*/ 221339 h 700110"/>
                <a:gd name="connsiteX783" fmla="*/ 247492 w 701227"/>
                <a:gd name="connsiteY783" fmla="*/ 221339 h 700110"/>
                <a:gd name="connsiteX784" fmla="*/ 248654 w 701227"/>
                <a:gd name="connsiteY784" fmla="*/ 134161 h 700110"/>
                <a:gd name="connsiteX785" fmla="*/ 258531 w 701227"/>
                <a:gd name="connsiteY785" fmla="*/ 147528 h 700110"/>
                <a:gd name="connsiteX786" fmla="*/ 246330 w 701227"/>
                <a:gd name="connsiteY786" fmla="*/ 151015 h 700110"/>
                <a:gd name="connsiteX787" fmla="*/ 241102 w 701227"/>
                <a:gd name="connsiteY787" fmla="*/ 141717 h 700110"/>
                <a:gd name="connsiteX788" fmla="*/ 248654 w 701227"/>
                <a:gd name="connsiteY788" fmla="*/ 134161 h 700110"/>
                <a:gd name="connsiteX789" fmla="*/ 248654 w 701227"/>
                <a:gd name="connsiteY789" fmla="*/ 134161 h 700110"/>
                <a:gd name="connsiteX790" fmla="*/ 265502 w 701227"/>
                <a:gd name="connsiteY790" fmla="*/ 53957 h 700110"/>
                <a:gd name="connsiteX791" fmla="*/ 270731 w 701227"/>
                <a:gd name="connsiteY791" fmla="*/ 60931 h 700110"/>
                <a:gd name="connsiteX792" fmla="*/ 263759 w 701227"/>
                <a:gd name="connsiteY792" fmla="*/ 67325 h 700110"/>
                <a:gd name="connsiteX793" fmla="*/ 257950 w 701227"/>
                <a:gd name="connsiteY793" fmla="*/ 59188 h 700110"/>
                <a:gd name="connsiteX794" fmla="*/ 265502 w 701227"/>
                <a:gd name="connsiteY794" fmla="*/ 53957 h 700110"/>
                <a:gd name="connsiteX795" fmla="*/ 265502 w 701227"/>
                <a:gd name="connsiteY795" fmla="*/ 53957 h 700110"/>
                <a:gd name="connsiteX796" fmla="*/ 199272 w 701227"/>
                <a:gd name="connsiteY796" fmla="*/ 584581 h 700110"/>
                <a:gd name="connsiteX797" fmla="*/ 193462 w 701227"/>
                <a:gd name="connsiteY797" fmla="*/ 593299 h 700110"/>
                <a:gd name="connsiteX798" fmla="*/ 188814 w 701227"/>
                <a:gd name="connsiteY798" fmla="*/ 581675 h 700110"/>
                <a:gd name="connsiteX799" fmla="*/ 199272 w 701227"/>
                <a:gd name="connsiteY799" fmla="*/ 584581 h 700110"/>
                <a:gd name="connsiteX800" fmla="*/ 199272 w 701227"/>
                <a:gd name="connsiteY800" fmla="*/ 584581 h 700110"/>
                <a:gd name="connsiteX801" fmla="*/ 219025 w 701227"/>
                <a:gd name="connsiteY801" fmla="*/ 443934 h 700110"/>
                <a:gd name="connsiteX802" fmla="*/ 202758 w 701227"/>
                <a:gd name="connsiteY802" fmla="*/ 437540 h 700110"/>
                <a:gd name="connsiteX803" fmla="*/ 203339 w 701227"/>
                <a:gd name="connsiteY803" fmla="*/ 456138 h 700110"/>
                <a:gd name="connsiteX804" fmla="*/ 219025 w 701227"/>
                <a:gd name="connsiteY804" fmla="*/ 443934 h 700110"/>
                <a:gd name="connsiteX805" fmla="*/ 219025 w 701227"/>
                <a:gd name="connsiteY805" fmla="*/ 443934 h 700110"/>
                <a:gd name="connsiteX806" fmla="*/ 227739 w 701227"/>
                <a:gd name="connsiteY806" fmla="*/ 353850 h 700110"/>
                <a:gd name="connsiteX807" fmla="*/ 234130 w 701227"/>
                <a:gd name="connsiteY807" fmla="*/ 366636 h 700110"/>
                <a:gd name="connsiteX808" fmla="*/ 213796 w 701227"/>
                <a:gd name="connsiteY808" fmla="*/ 374191 h 700110"/>
                <a:gd name="connsiteX809" fmla="*/ 214377 w 701227"/>
                <a:gd name="connsiteY809" fmla="*/ 355593 h 700110"/>
                <a:gd name="connsiteX810" fmla="*/ 227739 w 701227"/>
                <a:gd name="connsiteY810" fmla="*/ 353850 h 700110"/>
                <a:gd name="connsiteX811" fmla="*/ 227739 w 701227"/>
                <a:gd name="connsiteY811" fmla="*/ 353850 h 700110"/>
                <a:gd name="connsiteX812" fmla="*/ 192300 w 701227"/>
                <a:gd name="connsiteY812" fmla="*/ 640956 h 700110"/>
                <a:gd name="connsiteX813" fmla="*/ 196948 w 701227"/>
                <a:gd name="connsiteY813" fmla="*/ 646186 h 700110"/>
                <a:gd name="connsiteX814" fmla="*/ 188814 w 701227"/>
                <a:gd name="connsiteY814" fmla="*/ 647930 h 700110"/>
                <a:gd name="connsiteX815" fmla="*/ 192300 w 701227"/>
                <a:gd name="connsiteY815" fmla="*/ 640956 h 700110"/>
                <a:gd name="connsiteX816" fmla="*/ 192300 w 701227"/>
                <a:gd name="connsiteY816" fmla="*/ 640956 h 700110"/>
                <a:gd name="connsiteX817" fmla="*/ 216120 w 701227"/>
                <a:gd name="connsiteY817" fmla="*/ 501471 h 700110"/>
                <a:gd name="connsiteX818" fmla="*/ 202177 w 701227"/>
                <a:gd name="connsiteY818" fmla="*/ 513676 h 700110"/>
                <a:gd name="connsiteX819" fmla="*/ 204501 w 701227"/>
                <a:gd name="connsiteY819" fmla="*/ 496821 h 700110"/>
                <a:gd name="connsiteX820" fmla="*/ 216120 w 701227"/>
                <a:gd name="connsiteY820" fmla="*/ 501471 h 700110"/>
                <a:gd name="connsiteX821" fmla="*/ 216120 w 701227"/>
                <a:gd name="connsiteY821" fmla="*/ 501471 h 700110"/>
                <a:gd name="connsiteX822" fmla="*/ 241683 w 701227"/>
                <a:gd name="connsiteY822" fmla="*/ 273065 h 700110"/>
                <a:gd name="connsiteX823" fmla="*/ 224254 w 701227"/>
                <a:gd name="connsiteY823" fmla="*/ 286432 h 700110"/>
                <a:gd name="connsiteX824" fmla="*/ 234130 w 701227"/>
                <a:gd name="connsiteY824" fmla="*/ 296312 h 700110"/>
                <a:gd name="connsiteX825" fmla="*/ 245750 w 701227"/>
                <a:gd name="connsiteY825" fmla="*/ 291082 h 700110"/>
                <a:gd name="connsiteX826" fmla="*/ 241683 w 701227"/>
                <a:gd name="connsiteY826" fmla="*/ 273065 h 700110"/>
                <a:gd name="connsiteX827" fmla="*/ 241683 w 701227"/>
                <a:gd name="connsiteY827" fmla="*/ 273065 h 700110"/>
                <a:gd name="connsiteX828" fmla="*/ 259693 w 701227"/>
                <a:gd name="connsiteY828" fmla="*/ 198673 h 700110"/>
                <a:gd name="connsiteX829" fmla="*/ 242264 w 701227"/>
                <a:gd name="connsiteY829" fmla="*/ 194023 h 700110"/>
                <a:gd name="connsiteX830" fmla="*/ 245168 w 701227"/>
                <a:gd name="connsiteY830" fmla="*/ 212040 h 700110"/>
                <a:gd name="connsiteX831" fmla="*/ 259693 w 701227"/>
                <a:gd name="connsiteY831" fmla="*/ 198673 h 700110"/>
                <a:gd name="connsiteX832" fmla="*/ 259693 w 701227"/>
                <a:gd name="connsiteY832" fmla="*/ 198673 h 700110"/>
                <a:gd name="connsiteX833" fmla="*/ 261435 w 701227"/>
                <a:gd name="connsiteY833" fmla="*/ 112076 h 700110"/>
                <a:gd name="connsiteX834" fmla="*/ 271312 w 701227"/>
                <a:gd name="connsiteY834" fmla="*/ 123119 h 700110"/>
                <a:gd name="connsiteX835" fmla="*/ 259112 w 701227"/>
                <a:gd name="connsiteY835" fmla="*/ 127187 h 700110"/>
                <a:gd name="connsiteX836" fmla="*/ 254464 w 701227"/>
                <a:gd name="connsiteY836" fmla="*/ 119050 h 700110"/>
                <a:gd name="connsiteX837" fmla="*/ 261435 w 701227"/>
                <a:gd name="connsiteY837" fmla="*/ 112076 h 700110"/>
                <a:gd name="connsiteX838" fmla="*/ 261435 w 701227"/>
                <a:gd name="connsiteY838" fmla="*/ 112076 h 700110"/>
                <a:gd name="connsiteX839" fmla="*/ 281769 w 701227"/>
                <a:gd name="connsiteY839" fmla="*/ 35360 h 700110"/>
                <a:gd name="connsiteX840" fmla="*/ 281188 w 701227"/>
                <a:gd name="connsiteY840" fmla="*/ 40590 h 700110"/>
                <a:gd name="connsiteX841" fmla="*/ 274217 w 701227"/>
                <a:gd name="connsiteY841" fmla="*/ 41171 h 700110"/>
                <a:gd name="connsiteX842" fmla="*/ 276541 w 701227"/>
                <a:gd name="connsiteY842" fmla="*/ 32454 h 700110"/>
                <a:gd name="connsiteX843" fmla="*/ 281769 w 701227"/>
                <a:gd name="connsiteY843" fmla="*/ 35360 h 700110"/>
                <a:gd name="connsiteX844" fmla="*/ 281769 w 701227"/>
                <a:gd name="connsiteY844" fmla="*/ 35360 h 700110"/>
                <a:gd name="connsiteX845" fmla="*/ 212053 w 701227"/>
                <a:gd name="connsiteY845" fmla="*/ 559589 h 700110"/>
                <a:gd name="connsiteX846" fmla="*/ 207987 w 701227"/>
                <a:gd name="connsiteY846" fmla="*/ 571213 h 700110"/>
                <a:gd name="connsiteX847" fmla="*/ 198691 w 701227"/>
                <a:gd name="connsiteY847" fmla="*/ 560752 h 700110"/>
                <a:gd name="connsiteX848" fmla="*/ 212053 w 701227"/>
                <a:gd name="connsiteY848" fmla="*/ 559589 h 700110"/>
                <a:gd name="connsiteX849" fmla="*/ 212053 w 701227"/>
                <a:gd name="connsiteY849" fmla="*/ 559589 h 700110"/>
                <a:gd name="connsiteX850" fmla="*/ 231806 w 701227"/>
                <a:gd name="connsiteY850" fmla="*/ 421267 h 700110"/>
                <a:gd name="connsiteX851" fmla="*/ 214377 w 701227"/>
                <a:gd name="connsiteY851" fmla="*/ 433472 h 700110"/>
                <a:gd name="connsiteX852" fmla="*/ 214377 w 701227"/>
                <a:gd name="connsiteY852" fmla="*/ 413712 h 700110"/>
                <a:gd name="connsiteX853" fmla="*/ 231806 w 701227"/>
                <a:gd name="connsiteY853" fmla="*/ 421267 h 700110"/>
                <a:gd name="connsiteX854" fmla="*/ 231806 w 701227"/>
                <a:gd name="connsiteY854" fmla="*/ 421267 h 700110"/>
                <a:gd name="connsiteX855" fmla="*/ 245750 w 701227"/>
                <a:gd name="connsiteY855" fmla="*/ 337576 h 700110"/>
                <a:gd name="connsiteX856" fmla="*/ 228901 w 701227"/>
                <a:gd name="connsiteY856" fmla="*/ 353268 h 700110"/>
                <a:gd name="connsiteX857" fmla="*/ 227159 w 701227"/>
                <a:gd name="connsiteY857" fmla="*/ 331183 h 700110"/>
                <a:gd name="connsiteX858" fmla="*/ 245750 w 701227"/>
                <a:gd name="connsiteY858" fmla="*/ 337576 h 700110"/>
                <a:gd name="connsiteX859" fmla="*/ 245750 w 701227"/>
                <a:gd name="connsiteY859" fmla="*/ 337576 h 700110"/>
                <a:gd name="connsiteX860" fmla="*/ 208567 w 701227"/>
                <a:gd name="connsiteY860" fmla="*/ 620033 h 700110"/>
                <a:gd name="connsiteX861" fmla="*/ 200434 w 701227"/>
                <a:gd name="connsiteY861" fmla="*/ 626426 h 700110"/>
                <a:gd name="connsiteX862" fmla="*/ 208567 w 701227"/>
                <a:gd name="connsiteY862" fmla="*/ 620033 h 700110"/>
                <a:gd name="connsiteX863" fmla="*/ 208567 w 701227"/>
                <a:gd name="connsiteY863" fmla="*/ 620033 h 700110"/>
                <a:gd name="connsiteX864" fmla="*/ 255626 w 701227"/>
                <a:gd name="connsiteY864" fmla="*/ 250980 h 700110"/>
                <a:gd name="connsiteX865" fmla="*/ 237035 w 701227"/>
                <a:gd name="connsiteY865" fmla="*/ 255048 h 700110"/>
                <a:gd name="connsiteX866" fmla="*/ 249816 w 701227"/>
                <a:gd name="connsiteY866" fmla="*/ 271902 h 700110"/>
                <a:gd name="connsiteX867" fmla="*/ 259112 w 701227"/>
                <a:gd name="connsiteY867" fmla="*/ 266672 h 700110"/>
                <a:gd name="connsiteX868" fmla="*/ 255626 w 701227"/>
                <a:gd name="connsiteY868" fmla="*/ 250980 h 700110"/>
                <a:gd name="connsiteX869" fmla="*/ 255626 w 701227"/>
                <a:gd name="connsiteY869" fmla="*/ 250980 h 700110"/>
                <a:gd name="connsiteX870" fmla="*/ 282350 w 701227"/>
                <a:gd name="connsiteY870" fmla="*/ 93478 h 700110"/>
                <a:gd name="connsiteX871" fmla="*/ 272474 w 701227"/>
                <a:gd name="connsiteY871" fmla="*/ 103939 h 700110"/>
                <a:gd name="connsiteX872" fmla="*/ 270150 w 701227"/>
                <a:gd name="connsiteY872" fmla="*/ 91734 h 700110"/>
                <a:gd name="connsiteX873" fmla="*/ 282350 w 701227"/>
                <a:gd name="connsiteY873" fmla="*/ 93478 h 700110"/>
                <a:gd name="connsiteX874" fmla="*/ 282350 w 701227"/>
                <a:gd name="connsiteY874" fmla="*/ 93478 h 700110"/>
                <a:gd name="connsiteX875" fmla="*/ 292808 w 701227"/>
                <a:gd name="connsiteY875" fmla="*/ 12693 h 700110"/>
                <a:gd name="connsiteX876" fmla="*/ 286417 w 701227"/>
                <a:gd name="connsiteY876" fmla="*/ 17343 h 700110"/>
                <a:gd name="connsiteX877" fmla="*/ 292808 w 701227"/>
                <a:gd name="connsiteY877" fmla="*/ 12693 h 700110"/>
                <a:gd name="connsiteX878" fmla="*/ 292808 w 701227"/>
                <a:gd name="connsiteY878" fmla="*/ 12693 h 700110"/>
                <a:gd name="connsiteX879" fmla="*/ 229482 w 701227"/>
                <a:gd name="connsiteY879" fmla="*/ 479386 h 700110"/>
                <a:gd name="connsiteX880" fmla="*/ 212634 w 701227"/>
                <a:gd name="connsiteY880" fmla="*/ 474155 h 700110"/>
                <a:gd name="connsiteX881" fmla="*/ 217863 w 701227"/>
                <a:gd name="connsiteY881" fmla="*/ 492172 h 700110"/>
                <a:gd name="connsiteX882" fmla="*/ 229482 w 701227"/>
                <a:gd name="connsiteY882" fmla="*/ 479386 h 700110"/>
                <a:gd name="connsiteX883" fmla="*/ 229482 w 701227"/>
                <a:gd name="connsiteY883" fmla="*/ 479386 h 700110"/>
                <a:gd name="connsiteX884" fmla="*/ 271312 w 701227"/>
                <a:gd name="connsiteY884" fmla="*/ 176006 h 700110"/>
                <a:gd name="connsiteX885" fmla="*/ 255626 w 701227"/>
                <a:gd name="connsiteY885" fmla="*/ 186468 h 700110"/>
                <a:gd name="connsiteX886" fmla="*/ 256788 w 701227"/>
                <a:gd name="connsiteY886" fmla="*/ 169032 h 700110"/>
                <a:gd name="connsiteX887" fmla="*/ 271312 w 701227"/>
                <a:gd name="connsiteY887" fmla="*/ 176006 h 700110"/>
                <a:gd name="connsiteX888" fmla="*/ 271312 w 701227"/>
                <a:gd name="connsiteY888" fmla="*/ 176006 h 700110"/>
                <a:gd name="connsiteX889" fmla="*/ 225416 w 701227"/>
                <a:gd name="connsiteY889" fmla="*/ 536923 h 700110"/>
                <a:gd name="connsiteX890" fmla="*/ 219025 w 701227"/>
                <a:gd name="connsiteY890" fmla="*/ 549710 h 700110"/>
                <a:gd name="connsiteX891" fmla="*/ 210310 w 701227"/>
                <a:gd name="connsiteY891" fmla="*/ 537504 h 700110"/>
                <a:gd name="connsiteX892" fmla="*/ 225416 w 701227"/>
                <a:gd name="connsiteY892" fmla="*/ 536923 h 700110"/>
                <a:gd name="connsiteX893" fmla="*/ 225416 w 701227"/>
                <a:gd name="connsiteY893" fmla="*/ 536923 h 700110"/>
                <a:gd name="connsiteX894" fmla="*/ 244588 w 701227"/>
                <a:gd name="connsiteY894" fmla="*/ 397439 h 700110"/>
                <a:gd name="connsiteX895" fmla="*/ 224835 w 701227"/>
                <a:gd name="connsiteY895" fmla="*/ 391627 h 700110"/>
                <a:gd name="connsiteX896" fmla="*/ 226577 w 701227"/>
                <a:gd name="connsiteY896" fmla="*/ 411387 h 700110"/>
                <a:gd name="connsiteX897" fmla="*/ 244588 w 701227"/>
                <a:gd name="connsiteY897" fmla="*/ 397439 h 700110"/>
                <a:gd name="connsiteX898" fmla="*/ 244588 w 701227"/>
                <a:gd name="connsiteY898" fmla="*/ 397439 h 700110"/>
                <a:gd name="connsiteX899" fmla="*/ 271893 w 701227"/>
                <a:gd name="connsiteY899" fmla="*/ 234125 h 700110"/>
                <a:gd name="connsiteX900" fmla="*/ 254464 w 701227"/>
                <a:gd name="connsiteY900" fmla="*/ 246911 h 700110"/>
                <a:gd name="connsiteX901" fmla="*/ 254464 w 701227"/>
                <a:gd name="connsiteY901" fmla="*/ 227151 h 700110"/>
                <a:gd name="connsiteX902" fmla="*/ 271893 w 701227"/>
                <a:gd name="connsiteY902" fmla="*/ 234125 h 700110"/>
                <a:gd name="connsiteX903" fmla="*/ 271893 w 701227"/>
                <a:gd name="connsiteY903" fmla="*/ 234125 h 700110"/>
                <a:gd name="connsiteX904" fmla="*/ 271893 w 701227"/>
                <a:gd name="connsiteY904" fmla="*/ 145785 h 700110"/>
                <a:gd name="connsiteX905" fmla="*/ 263759 w 701227"/>
                <a:gd name="connsiteY905" fmla="*/ 153921 h 700110"/>
                <a:gd name="connsiteX906" fmla="*/ 269569 w 701227"/>
                <a:gd name="connsiteY906" fmla="*/ 163802 h 700110"/>
                <a:gd name="connsiteX907" fmla="*/ 282931 w 701227"/>
                <a:gd name="connsiteY907" fmla="*/ 160315 h 700110"/>
                <a:gd name="connsiteX908" fmla="*/ 271893 w 701227"/>
                <a:gd name="connsiteY908" fmla="*/ 145785 h 700110"/>
                <a:gd name="connsiteX909" fmla="*/ 271893 w 701227"/>
                <a:gd name="connsiteY909" fmla="*/ 145785 h 700110"/>
                <a:gd name="connsiteX910" fmla="*/ 291646 w 701227"/>
                <a:gd name="connsiteY910" fmla="*/ 67325 h 700110"/>
                <a:gd name="connsiteX911" fmla="*/ 292808 w 701227"/>
                <a:gd name="connsiteY911" fmla="*/ 77786 h 700110"/>
                <a:gd name="connsiteX912" fmla="*/ 281188 w 701227"/>
                <a:gd name="connsiteY912" fmla="*/ 73718 h 700110"/>
                <a:gd name="connsiteX913" fmla="*/ 285836 w 701227"/>
                <a:gd name="connsiteY913" fmla="*/ 66743 h 700110"/>
                <a:gd name="connsiteX914" fmla="*/ 291646 w 701227"/>
                <a:gd name="connsiteY914" fmla="*/ 67325 h 700110"/>
                <a:gd name="connsiteX915" fmla="*/ 291646 w 701227"/>
                <a:gd name="connsiteY915" fmla="*/ 67325 h 700110"/>
                <a:gd name="connsiteX916" fmla="*/ 223092 w 701227"/>
                <a:gd name="connsiteY916" fmla="*/ 597948 h 700110"/>
                <a:gd name="connsiteX917" fmla="*/ 216701 w 701227"/>
                <a:gd name="connsiteY917" fmla="*/ 606666 h 700110"/>
                <a:gd name="connsiteX918" fmla="*/ 212053 w 701227"/>
                <a:gd name="connsiteY918" fmla="*/ 595042 h 700110"/>
                <a:gd name="connsiteX919" fmla="*/ 223092 w 701227"/>
                <a:gd name="connsiteY919" fmla="*/ 597948 h 700110"/>
                <a:gd name="connsiteX920" fmla="*/ 223092 w 701227"/>
                <a:gd name="connsiteY920" fmla="*/ 597948 h 700110"/>
                <a:gd name="connsiteX921" fmla="*/ 242264 w 701227"/>
                <a:gd name="connsiteY921" fmla="*/ 454976 h 700110"/>
                <a:gd name="connsiteX922" fmla="*/ 228321 w 701227"/>
                <a:gd name="connsiteY922" fmla="*/ 469506 h 700110"/>
                <a:gd name="connsiteX923" fmla="*/ 225416 w 701227"/>
                <a:gd name="connsiteY923" fmla="*/ 449745 h 700110"/>
                <a:gd name="connsiteX924" fmla="*/ 242264 w 701227"/>
                <a:gd name="connsiteY924" fmla="*/ 454976 h 700110"/>
                <a:gd name="connsiteX925" fmla="*/ 242264 w 701227"/>
                <a:gd name="connsiteY925" fmla="*/ 454976 h 700110"/>
                <a:gd name="connsiteX926" fmla="*/ 218444 w 701227"/>
                <a:gd name="connsiteY926" fmla="*/ 655485 h 700110"/>
                <a:gd name="connsiteX927" fmla="*/ 212053 w 701227"/>
                <a:gd name="connsiteY927" fmla="*/ 660135 h 700110"/>
                <a:gd name="connsiteX928" fmla="*/ 218444 w 701227"/>
                <a:gd name="connsiteY928" fmla="*/ 655485 h 700110"/>
                <a:gd name="connsiteX929" fmla="*/ 218444 w 701227"/>
                <a:gd name="connsiteY929" fmla="*/ 655485 h 700110"/>
                <a:gd name="connsiteX930" fmla="*/ 235292 w 701227"/>
                <a:gd name="connsiteY930" fmla="*/ 509608 h 700110"/>
                <a:gd name="connsiteX931" fmla="*/ 221930 w 701227"/>
                <a:gd name="connsiteY931" fmla="*/ 513094 h 700110"/>
                <a:gd name="connsiteX932" fmla="*/ 232968 w 701227"/>
                <a:gd name="connsiteY932" fmla="*/ 527043 h 700110"/>
                <a:gd name="connsiteX933" fmla="*/ 241102 w 701227"/>
                <a:gd name="connsiteY933" fmla="*/ 518906 h 700110"/>
                <a:gd name="connsiteX934" fmla="*/ 235292 w 701227"/>
                <a:gd name="connsiteY934" fmla="*/ 509608 h 700110"/>
                <a:gd name="connsiteX935" fmla="*/ 235292 w 701227"/>
                <a:gd name="connsiteY935" fmla="*/ 509608 h 700110"/>
                <a:gd name="connsiteX936" fmla="*/ 287579 w 701227"/>
                <a:gd name="connsiteY936" fmla="*/ 122537 h 700110"/>
                <a:gd name="connsiteX937" fmla="*/ 294551 w 701227"/>
                <a:gd name="connsiteY937" fmla="*/ 135323 h 700110"/>
                <a:gd name="connsiteX938" fmla="*/ 285255 w 701227"/>
                <a:gd name="connsiteY938" fmla="*/ 141717 h 700110"/>
                <a:gd name="connsiteX939" fmla="*/ 277703 w 701227"/>
                <a:gd name="connsiteY939" fmla="*/ 134161 h 700110"/>
                <a:gd name="connsiteX940" fmla="*/ 287579 w 701227"/>
                <a:gd name="connsiteY940" fmla="*/ 122537 h 700110"/>
                <a:gd name="connsiteX941" fmla="*/ 287579 w 701227"/>
                <a:gd name="connsiteY941" fmla="*/ 122537 h 700110"/>
                <a:gd name="connsiteX942" fmla="*/ 305008 w 701227"/>
                <a:gd name="connsiteY942" fmla="*/ 47564 h 700110"/>
                <a:gd name="connsiteX943" fmla="*/ 296293 w 701227"/>
                <a:gd name="connsiteY943" fmla="*/ 54539 h 700110"/>
                <a:gd name="connsiteX944" fmla="*/ 298617 w 701227"/>
                <a:gd name="connsiteY944" fmla="*/ 44658 h 700110"/>
                <a:gd name="connsiteX945" fmla="*/ 305008 w 701227"/>
                <a:gd name="connsiteY945" fmla="*/ 47564 h 700110"/>
                <a:gd name="connsiteX946" fmla="*/ 305008 w 701227"/>
                <a:gd name="connsiteY946" fmla="*/ 47564 h 700110"/>
                <a:gd name="connsiteX947" fmla="*/ 284093 w 701227"/>
                <a:gd name="connsiteY947" fmla="*/ 213202 h 700110"/>
                <a:gd name="connsiteX948" fmla="*/ 266664 w 701227"/>
                <a:gd name="connsiteY948" fmla="*/ 223083 h 700110"/>
                <a:gd name="connsiteX949" fmla="*/ 266664 w 701227"/>
                <a:gd name="connsiteY949" fmla="*/ 203904 h 700110"/>
                <a:gd name="connsiteX950" fmla="*/ 284093 w 701227"/>
                <a:gd name="connsiteY950" fmla="*/ 213202 h 700110"/>
                <a:gd name="connsiteX951" fmla="*/ 284093 w 701227"/>
                <a:gd name="connsiteY951" fmla="*/ 213202 h 700110"/>
                <a:gd name="connsiteX952" fmla="*/ 235292 w 701227"/>
                <a:gd name="connsiteY952" fmla="*/ 571795 h 700110"/>
                <a:gd name="connsiteX953" fmla="*/ 225416 w 701227"/>
                <a:gd name="connsiteY953" fmla="*/ 582837 h 700110"/>
                <a:gd name="connsiteX954" fmla="*/ 226577 w 701227"/>
                <a:gd name="connsiteY954" fmla="*/ 568889 h 700110"/>
                <a:gd name="connsiteX955" fmla="*/ 235292 w 701227"/>
                <a:gd name="connsiteY955" fmla="*/ 571795 h 700110"/>
                <a:gd name="connsiteX956" fmla="*/ 235292 w 701227"/>
                <a:gd name="connsiteY956" fmla="*/ 571795 h 700110"/>
                <a:gd name="connsiteX957" fmla="*/ 255045 w 701227"/>
                <a:gd name="connsiteY957" fmla="*/ 432310 h 700110"/>
                <a:gd name="connsiteX958" fmla="*/ 235292 w 701227"/>
                <a:gd name="connsiteY958" fmla="*/ 428241 h 700110"/>
                <a:gd name="connsiteX959" fmla="*/ 244006 w 701227"/>
                <a:gd name="connsiteY959" fmla="*/ 448583 h 700110"/>
                <a:gd name="connsiteX960" fmla="*/ 255045 w 701227"/>
                <a:gd name="connsiteY960" fmla="*/ 432310 h 700110"/>
                <a:gd name="connsiteX961" fmla="*/ 255045 w 701227"/>
                <a:gd name="connsiteY961" fmla="*/ 432310 h 700110"/>
                <a:gd name="connsiteX962" fmla="*/ 230063 w 701227"/>
                <a:gd name="connsiteY962" fmla="*/ 630494 h 700110"/>
                <a:gd name="connsiteX963" fmla="*/ 228901 w 701227"/>
                <a:gd name="connsiteY963" fmla="*/ 639793 h 700110"/>
                <a:gd name="connsiteX964" fmla="*/ 220768 w 701227"/>
                <a:gd name="connsiteY964" fmla="*/ 634563 h 700110"/>
                <a:gd name="connsiteX965" fmla="*/ 230063 w 701227"/>
                <a:gd name="connsiteY965" fmla="*/ 630494 h 700110"/>
                <a:gd name="connsiteX966" fmla="*/ 230063 w 701227"/>
                <a:gd name="connsiteY966" fmla="*/ 630494 h 700110"/>
                <a:gd name="connsiteX967" fmla="*/ 252721 w 701227"/>
                <a:gd name="connsiteY967" fmla="*/ 491591 h 700110"/>
                <a:gd name="connsiteX968" fmla="*/ 240521 w 701227"/>
                <a:gd name="connsiteY968" fmla="*/ 504958 h 700110"/>
                <a:gd name="connsiteX969" fmla="*/ 235292 w 701227"/>
                <a:gd name="connsiteY969" fmla="*/ 486941 h 700110"/>
                <a:gd name="connsiteX970" fmla="*/ 252721 w 701227"/>
                <a:gd name="connsiteY970" fmla="*/ 491591 h 700110"/>
                <a:gd name="connsiteX971" fmla="*/ 252721 w 701227"/>
                <a:gd name="connsiteY971" fmla="*/ 491591 h 700110"/>
                <a:gd name="connsiteX972" fmla="*/ 295132 w 701227"/>
                <a:gd name="connsiteY972" fmla="*/ 187049 h 700110"/>
                <a:gd name="connsiteX973" fmla="*/ 277703 w 701227"/>
                <a:gd name="connsiteY973" fmla="*/ 182400 h 700110"/>
                <a:gd name="connsiteX974" fmla="*/ 280026 w 701227"/>
                <a:gd name="connsiteY974" fmla="*/ 200416 h 700110"/>
                <a:gd name="connsiteX975" fmla="*/ 295132 w 701227"/>
                <a:gd name="connsiteY975" fmla="*/ 187049 h 700110"/>
                <a:gd name="connsiteX976" fmla="*/ 295132 w 701227"/>
                <a:gd name="connsiteY976" fmla="*/ 187049 h 700110"/>
                <a:gd name="connsiteX977" fmla="*/ 306170 w 701227"/>
                <a:gd name="connsiteY977" fmla="*/ 105683 h 700110"/>
                <a:gd name="connsiteX978" fmla="*/ 294551 w 701227"/>
                <a:gd name="connsiteY978" fmla="*/ 115563 h 700110"/>
                <a:gd name="connsiteX979" fmla="*/ 295132 w 701227"/>
                <a:gd name="connsiteY979" fmla="*/ 101034 h 700110"/>
                <a:gd name="connsiteX980" fmla="*/ 306170 w 701227"/>
                <a:gd name="connsiteY980" fmla="*/ 105683 h 700110"/>
                <a:gd name="connsiteX981" fmla="*/ 306170 w 701227"/>
                <a:gd name="connsiteY981" fmla="*/ 105683 h 700110"/>
                <a:gd name="connsiteX982" fmla="*/ 311399 w 701227"/>
                <a:gd name="connsiteY982" fmla="*/ 22573 h 700110"/>
                <a:gd name="connsiteX983" fmla="*/ 318370 w 701227"/>
                <a:gd name="connsiteY983" fmla="*/ 26642 h 700110"/>
                <a:gd name="connsiteX984" fmla="*/ 310237 w 701227"/>
                <a:gd name="connsiteY984" fmla="*/ 30710 h 700110"/>
                <a:gd name="connsiteX985" fmla="*/ 311399 w 701227"/>
                <a:gd name="connsiteY985" fmla="*/ 22573 h 700110"/>
                <a:gd name="connsiteX986" fmla="*/ 311399 w 701227"/>
                <a:gd name="connsiteY986" fmla="*/ 22573 h 700110"/>
                <a:gd name="connsiteX987" fmla="*/ 249235 w 701227"/>
                <a:gd name="connsiteY987" fmla="*/ 549710 h 700110"/>
                <a:gd name="connsiteX988" fmla="*/ 237035 w 701227"/>
                <a:gd name="connsiteY988" fmla="*/ 560752 h 700110"/>
                <a:gd name="connsiteX989" fmla="*/ 238197 w 701227"/>
                <a:gd name="connsiteY989" fmla="*/ 545060 h 700110"/>
                <a:gd name="connsiteX990" fmla="*/ 249235 w 701227"/>
                <a:gd name="connsiteY990" fmla="*/ 549710 h 700110"/>
                <a:gd name="connsiteX991" fmla="*/ 249235 w 701227"/>
                <a:gd name="connsiteY991" fmla="*/ 549710 h 700110"/>
                <a:gd name="connsiteX992" fmla="*/ 325923 w 701227"/>
                <a:gd name="connsiteY992" fmla="*/ 488 h 700110"/>
                <a:gd name="connsiteX993" fmla="*/ 325923 w 701227"/>
                <a:gd name="connsiteY993" fmla="*/ 6300 h 700110"/>
                <a:gd name="connsiteX994" fmla="*/ 320113 w 701227"/>
                <a:gd name="connsiteY994" fmla="*/ 2232 h 700110"/>
                <a:gd name="connsiteX995" fmla="*/ 325923 w 701227"/>
                <a:gd name="connsiteY995" fmla="*/ 488 h 700110"/>
                <a:gd name="connsiteX996" fmla="*/ 325923 w 701227"/>
                <a:gd name="connsiteY996" fmla="*/ 488 h 700110"/>
                <a:gd name="connsiteX997" fmla="*/ 245750 w 701227"/>
                <a:gd name="connsiteY997" fmla="*/ 608409 h 700110"/>
                <a:gd name="connsiteX998" fmla="*/ 235873 w 701227"/>
                <a:gd name="connsiteY998" fmla="*/ 615965 h 700110"/>
                <a:gd name="connsiteX999" fmla="*/ 238197 w 701227"/>
                <a:gd name="connsiteY999" fmla="*/ 604922 h 700110"/>
                <a:gd name="connsiteX1000" fmla="*/ 245750 w 701227"/>
                <a:gd name="connsiteY1000" fmla="*/ 608409 h 700110"/>
                <a:gd name="connsiteX1001" fmla="*/ 245750 w 701227"/>
                <a:gd name="connsiteY1001" fmla="*/ 608409 h 700110"/>
                <a:gd name="connsiteX1002" fmla="*/ 265502 w 701227"/>
                <a:gd name="connsiteY1002" fmla="*/ 467181 h 700110"/>
                <a:gd name="connsiteX1003" fmla="*/ 248073 w 701227"/>
                <a:gd name="connsiteY1003" fmla="*/ 462532 h 700110"/>
                <a:gd name="connsiteX1004" fmla="*/ 250978 w 701227"/>
                <a:gd name="connsiteY1004" fmla="*/ 482292 h 700110"/>
                <a:gd name="connsiteX1005" fmla="*/ 265502 w 701227"/>
                <a:gd name="connsiteY1005" fmla="*/ 467181 h 700110"/>
                <a:gd name="connsiteX1006" fmla="*/ 265502 w 701227"/>
                <a:gd name="connsiteY1006" fmla="*/ 467181 h 700110"/>
                <a:gd name="connsiteX1007" fmla="*/ 307332 w 701227"/>
                <a:gd name="connsiteY1007" fmla="*/ 164383 h 700110"/>
                <a:gd name="connsiteX1008" fmla="*/ 292227 w 701227"/>
                <a:gd name="connsiteY1008" fmla="*/ 176006 h 700110"/>
                <a:gd name="connsiteX1009" fmla="*/ 289903 w 701227"/>
                <a:gd name="connsiteY1009" fmla="*/ 160896 h 700110"/>
                <a:gd name="connsiteX1010" fmla="*/ 307332 w 701227"/>
                <a:gd name="connsiteY1010" fmla="*/ 164383 h 700110"/>
                <a:gd name="connsiteX1011" fmla="*/ 307332 w 701227"/>
                <a:gd name="connsiteY1011" fmla="*/ 164383 h 700110"/>
                <a:gd name="connsiteX1012" fmla="*/ 318370 w 701227"/>
                <a:gd name="connsiteY1012" fmla="*/ 83598 h 700110"/>
                <a:gd name="connsiteX1013" fmla="*/ 309075 w 701227"/>
                <a:gd name="connsiteY1013" fmla="*/ 92897 h 700110"/>
                <a:gd name="connsiteX1014" fmla="*/ 306170 w 701227"/>
                <a:gd name="connsiteY1014" fmla="*/ 80692 h 700110"/>
                <a:gd name="connsiteX1015" fmla="*/ 318370 w 701227"/>
                <a:gd name="connsiteY1015" fmla="*/ 83598 h 700110"/>
                <a:gd name="connsiteX1016" fmla="*/ 318370 w 701227"/>
                <a:gd name="connsiteY1016" fmla="*/ 83598 h 700110"/>
                <a:gd name="connsiteX1017" fmla="*/ 242264 w 701227"/>
                <a:gd name="connsiteY1017" fmla="*/ 669434 h 700110"/>
                <a:gd name="connsiteX1018" fmla="*/ 235292 w 701227"/>
                <a:gd name="connsiteY1018" fmla="*/ 672340 h 700110"/>
                <a:gd name="connsiteX1019" fmla="*/ 242264 w 701227"/>
                <a:gd name="connsiteY1019" fmla="*/ 669434 h 700110"/>
                <a:gd name="connsiteX1020" fmla="*/ 242264 w 701227"/>
                <a:gd name="connsiteY1020" fmla="*/ 669434 h 700110"/>
                <a:gd name="connsiteX1021" fmla="*/ 262597 w 701227"/>
                <a:gd name="connsiteY1021" fmla="*/ 527043 h 700110"/>
                <a:gd name="connsiteX1022" fmla="*/ 251559 w 701227"/>
                <a:gd name="connsiteY1022" fmla="*/ 539829 h 700110"/>
                <a:gd name="connsiteX1023" fmla="*/ 245750 w 701227"/>
                <a:gd name="connsiteY1023" fmla="*/ 523556 h 700110"/>
                <a:gd name="connsiteX1024" fmla="*/ 262597 w 701227"/>
                <a:gd name="connsiteY1024" fmla="*/ 527043 h 700110"/>
                <a:gd name="connsiteX1025" fmla="*/ 262597 w 701227"/>
                <a:gd name="connsiteY1025" fmla="*/ 527043 h 700110"/>
                <a:gd name="connsiteX1026" fmla="*/ 310237 w 701227"/>
                <a:gd name="connsiteY1026" fmla="*/ 134161 h 700110"/>
                <a:gd name="connsiteX1027" fmla="*/ 300941 w 701227"/>
                <a:gd name="connsiteY1027" fmla="*/ 149272 h 700110"/>
                <a:gd name="connsiteX1028" fmla="*/ 318951 w 701227"/>
                <a:gd name="connsiteY1028" fmla="*/ 146366 h 700110"/>
                <a:gd name="connsiteX1029" fmla="*/ 310237 w 701227"/>
                <a:gd name="connsiteY1029" fmla="*/ 134161 h 700110"/>
                <a:gd name="connsiteX1030" fmla="*/ 310237 w 701227"/>
                <a:gd name="connsiteY1030" fmla="*/ 134161 h 700110"/>
                <a:gd name="connsiteX1031" fmla="*/ 328828 w 701227"/>
                <a:gd name="connsiteY1031" fmla="*/ 58026 h 700110"/>
                <a:gd name="connsiteX1032" fmla="*/ 324761 w 701227"/>
                <a:gd name="connsiteY1032" fmla="*/ 68487 h 700110"/>
                <a:gd name="connsiteX1033" fmla="*/ 315466 w 701227"/>
                <a:gd name="connsiteY1033" fmla="*/ 61513 h 700110"/>
                <a:gd name="connsiteX1034" fmla="*/ 328828 w 701227"/>
                <a:gd name="connsiteY1034" fmla="*/ 58026 h 700110"/>
                <a:gd name="connsiteX1035" fmla="*/ 328828 w 701227"/>
                <a:gd name="connsiteY1035" fmla="*/ 58026 h 700110"/>
                <a:gd name="connsiteX1036" fmla="*/ 258531 w 701227"/>
                <a:gd name="connsiteY1036" fmla="*/ 584581 h 700110"/>
                <a:gd name="connsiteX1037" fmla="*/ 255045 w 701227"/>
                <a:gd name="connsiteY1037" fmla="*/ 595623 h 700110"/>
                <a:gd name="connsiteX1038" fmla="*/ 245168 w 701227"/>
                <a:gd name="connsiteY1038" fmla="*/ 585743 h 700110"/>
                <a:gd name="connsiteX1039" fmla="*/ 258531 w 701227"/>
                <a:gd name="connsiteY1039" fmla="*/ 584581 h 700110"/>
                <a:gd name="connsiteX1040" fmla="*/ 258531 w 701227"/>
                <a:gd name="connsiteY1040" fmla="*/ 584581 h 700110"/>
                <a:gd name="connsiteX1041" fmla="*/ 256788 w 701227"/>
                <a:gd name="connsiteY1041" fmla="*/ 441609 h 700110"/>
                <a:gd name="connsiteX1042" fmla="*/ 278284 w 701227"/>
                <a:gd name="connsiteY1042" fmla="*/ 444515 h 700110"/>
                <a:gd name="connsiteX1043" fmla="*/ 264340 w 701227"/>
                <a:gd name="connsiteY1043" fmla="*/ 460788 h 700110"/>
                <a:gd name="connsiteX1044" fmla="*/ 256788 w 701227"/>
                <a:gd name="connsiteY1044" fmla="*/ 441609 h 700110"/>
                <a:gd name="connsiteX1045" fmla="*/ 256788 w 701227"/>
                <a:gd name="connsiteY1045" fmla="*/ 441609 h 700110"/>
                <a:gd name="connsiteX1046" fmla="*/ 307913 w 701227"/>
                <a:gd name="connsiteY1046" fmla="*/ 224245 h 700110"/>
                <a:gd name="connsiteX1047" fmla="*/ 286417 w 701227"/>
                <a:gd name="connsiteY1047" fmla="*/ 219014 h 700110"/>
                <a:gd name="connsiteX1048" fmla="*/ 294551 w 701227"/>
                <a:gd name="connsiteY1048" fmla="*/ 238775 h 700110"/>
                <a:gd name="connsiteX1049" fmla="*/ 307913 w 701227"/>
                <a:gd name="connsiteY1049" fmla="*/ 224245 h 700110"/>
                <a:gd name="connsiteX1050" fmla="*/ 307913 w 701227"/>
                <a:gd name="connsiteY1050" fmla="*/ 224245 h 700110"/>
                <a:gd name="connsiteX1051" fmla="*/ 250978 w 701227"/>
                <a:gd name="connsiteY1051" fmla="*/ 641537 h 700110"/>
                <a:gd name="connsiteX1052" fmla="*/ 254464 w 701227"/>
                <a:gd name="connsiteY1052" fmla="*/ 650255 h 700110"/>
                <a:gd name="connsiteX1053" fmla="*/ 245168 w 701227"/>
                <a:gd name="connsiteY1053" fmla="*/ 647349 h 700110"/>
                <a:gd name="connsiteX1054" fmla="*/ 250978 w 701227"/>
                <a:gd name="connsiteY1054" fmla="*/ 641537 h 700110"/>
                <a:gd name="connsiteX1055" fmla="*/ 250978 w 701227"/>
                <a:gd name="connsiteY1055" fmla="*/ 641537 h 700110"/>
                <a:gd name="connsiteX1056" fmla="*/ 275379 w 701227"/>
                <a:gd name="connsiteY1056" fmla="*/ 502633 h 700110"/>
                <a:gd name="connsiteX1057" fmla="*/ 255626 w 701227"/>
                <a:gd name="connsiteY1057" fmla="*/ 503215 h 700110"/>
                <a:gd name="connsiteX1058" fmla="*/ 267826 w 701227"/>
                <a:gd name="connsiteY1058" fmla="*/ 517163 h 700110"/>
                <a:gd name="connsiteX1059" fmla="*/ 275379 w 701227"/>
                <a:gd name="connsiteY1059" fmla="*/ 502633 h 700110"/>
                <a:gd name="connsiteX1060" fmla="*/ 275379 w 701227"/>
                <a:gd name="connsiteY1060" fmla="*/ 502633 h 700110"/>
                <a:gd name="connsiteX1061" fmla="*/ 339866 w 701227"/>
                <a:gd name="connsiteY1061" fmla="*/ 36522 h 700110"/>
                <a:gd name="connsiteX1062" fmla="*/ 334056 w 701227"/>
                <a:gd name="connsiteY1062" fmla="*/ 45239 h 700110"/>
                <a:gd name="connsiteX1063" fmla="*/ 330571 w 701227"/>
                <a:gd name="connsiteY1063" fmla="*/ 37684 h 700110"/>
                <a:gd name="connsiteX1064" fmla="*/ 339866 w 701227"/>
                <a:gd name="connsiteY1064" fmla="*/ 36522 h 700110"/>
                <a:gd name="connsiteX1065" fmla="*/ 339866 w 701227"/>
                <a:gd name="connsiteY1065" fmla="*/ 36522 h 700110"/>
                <a:gd name="connsiteX1066" fmla="*/ 314304 w 701227"/>
                <a:gd name="connsiteY1066" fmla="*/ 193442 h 700110"/>
                <a:gd name="connsiteX1067" fmla="*/ 320113 w 701227"/>
                <a:gd name="connsiteY1067" fmla="*/ 204485 h 700110"/>
                <a:gd name="connsiteX1068" fmla="*/ 311399 w 701227"/>
                <a:gd name="connsiteY1068" fmla="*/ 213783 h 700110"/>
                <a:gd name="connsiteX1069" fmla="*/ 297455 w 701227"/>
                <a:gd name="connsiteY1069" fmla="*/ 197510 h 700110"/>
                <a:gd name="connsiteX1070" fmla="*/ 314304 w 701227"/>
                <a:gd name="connsiteY1070" fmla="*/ 193442 h 700110"/>
                <a:gd name="connsiteX1071" fmla="*/ 314304 w 701227"/>
                <a:gd name="connsiteY1071" fmla="*/ 193442 h 700110"/>
                <a:gd name="connsiteX1072" fmla="*/ 330571 w 701227"/>
                <a:gd name="connsiteY1072" fmla="*/ 119050 h 700110"/>
                <a:gd name="connsiteX1073" fmla="*/ 316627 w 701227"/>
                <a:gd name="connsiteY1073" fmla="*/ 128349 h 700110"/>
                <a:gd name="connsiteX1074" fmla="*/ 317208 w 701227"/>
                <a:gd name="connsiteY1074" fmla="*/ 114401 h 700110"/>
                <a:gd name="connsiteX1075" fmla="*/ 330571 w 701227"/>
                <a:gd name="connsiteY1075" fmla="*/ 119050 h 700110"/>
                <a:gd name="connsiteX1076" fmla="*/ 330571 w 701227"/>
                <a:gd name="connsiteY1076" fmla="*/ 119050 h 700110"/>
                <a:gd name="connsiteX1077" fmla="*/ 272474 w 701227"/>
                <a:gd name="connsiteY1077" fmla="*/ 563658 h 700110"/>
                <a:gd name="connsiteX1078" fmla="*/ 262017 w 701227"/>
                <a:gd name="connsiteY1078" fmla="*/ 574119 h 700110"/>
                <a:gd name="connsiteX1079" fmla="*/ 257369 w 701227"/>
                <a:gd name="connsiteY1079" fmla="*/ 560171 h 700110"/>
                <a:gd name="connsiteX1080" fmla="*/ 272474 w 701227"/>
                <a:gd name="connsiteY1080" fmla="*/ 563658 h 700110"/>
                <a:gd name="connsiteX1081" fmla="*/ 272474 w 701227"/>
                <a:gd name="connsiteY1081" fmla="*/ 563658 h 700110"/>
                <a:gd name="connsiteX1082" fmla="*/ 268407 w 701227"/>
                <a:gd name="connsiteY1082" fmla="*/ 621195 h 700110"/>
                <a:gd name="connsiteX1083" fmla="*/ 264340 w 701227"/>
                <a:gd name="connsiteY1083" fmla="*/ 629913 h 700110"/>
                <a:gd name="connsiteX1084" fmla="*/ 257369 w 701227"/>
                <a:gd name="connsiteY1084" fmla="*/ 620614 h 700110"/>
                <a:gd name="connsiteX1085" fmla="*/ 268407 w 701227"/>
                <a:gd name="connsiteY1085" fmla="*/ 621195 h 700110"/>
                <a:gd name="connsiteX1086" fmla="*/ 268407 w 701227"/>
                <a:gd name="connsiteY1086" fmla="*/ 621195 h 700110"/>
                <a:gd name="connsiteX1087" fmla="*/ 329409 w 701227"/>
                <a:gd name="connsiteY1087" fmla="*/ 91734 h 700110"/>
                <a:gd name="connsiteX1088" fmla="*/ 340447 w 701227"/>
                <a:gd name="connsiteY1088" fmla="*/ 102777 h 700110"/>
                <a:gd name="connsiteX1089" fmla="*/ 329409 w 701227"/>
                <a:gd name="connsiteY1089" fmla="*/ 105683 h 700110"/>
                <a:gd name="connsiteX1090" fmla="*/ 329409 w 701227"/>
                <a:gd name="connsiteY1090" fmla="*/ 91734 h 700110"/>
                <a:gd name="connsiteX1091" fmla="*/ 329409 w 701227"/>
                <a:gd name="connsiteY1091" fmla="*/ 91734 h 700110"/>
                <a:gd name="connsiteX1092" fmla="*/ 352067 w 701227"/>
                <a:gd name="connsiteY1092" fmla="*/ 13856 h 700110"/>
                <a:gd name="connsiteX1093" fmla="*/ 348000 w 701227"/>
                <a:gd name="connsiteY1093" fmla="*/ 20248 h 700110"/>
                <a:gd name="connsiteX1094" fmla="*/ 345095 w 701227"/>
                <a:gd name="connsiteY1094" fmla="*/ 12693 h 700110"/>
                <a:gd name="connsiteX1095" fmla="*/ 352067 w 701227"/>
                <a:gd name="connsiteY1095" fmla="*/ 13856 h 700110"/>
                <a:gd name="connsiteX1096" fmla="*/ 352067 w 701227"/>
                <a:gd name="connsiteY1096" fmla="*/ 13856 h 700110"/>
                <a:gd name="connsiteX1097" fmla="*/ 280026 w 701227"/>
                <a:gd name="connsiteY1097" fmla="*/ 471830 h 700110"/>
                <a:gd name="connsiteX1098" fmla="*/ 290484 w 701227"/>
                <a:gd name="connsiteY1098" fmla="*/ 485198 h 700110"/>
                <a:gd name="connsiteX1099" fmla="*/ 277122 w 701227"/>
                <a:gd name="connsiteY1099" fmla="*/ 496240 h 700110"/>
                <a:gd name="connsiteX1100" fmla="*/ 267826 w 701227"/>
                <a:gd name="connsiteY1100" fmla="*/ 479967 h 700110"/>
                <a:gd name="connsiteX1101" fmla="*/ 280026 w 701227"/>
                <a:gd name="connsiteY1101" fmla="*/ 471830 h 700110"/>
                <a:gd name="connsiteX1102" fmla="*/ 280026 w 701227"/>
                <a:gd name="connsiteY1102" fmla="*/ 471830 h 700110"/>
                <a:gd name="connsiteX1103" fmla="*/ 318951 w 701227"/>
                <a:gd name="connsiteY1103" fmla="*/ 169032 h 700110"/>
                <a:gd name="connsiteX1104" fmla="*/ 310237 w 701227"/>
                <a:gd name="connsiteY1104" fmla="*/ 182981 h 700110"/>
                <a:gd name="connsiteX1105" fmla="*/ 319532 w 701227"/>
                <a:gd name="connsiteY1105" fmla="*/ 191698 h 700110"/>
                <a:gd name="connsiteX1106" fmla="*/ 330571 w 701227"/>
                <a:gd name="connsiteY1106" fmla="*/ 184724 h 700110"/>
                <a:gd name="connsiteX1107" fmla="*/ 318951 w 701227"/>
                <a:gd name="connsiteY1107" fmla="*/ 169032 h 700110"/>
                <a:gd name="connsiteX1108" fmla="*/ 318951 w 701227"/>
                <a:gd name="connsiteY1108" fmla="*/ 169032 h 700110"/>
                <a:gd name="connsiteX1109" fmla="*/ 263759 w 701227"/>
                <a:gd name="connsiteY1109" fmla="*/ 680476 h 700110"/>
                <a:gd name="connsiteX1110" fmla="*/ 261435 w 701227"/>
                <a:gd name="connsiteY1110" fmla="*/ 686869 h 700110"/>
                <a:gd name="connsiteX1111" fmla="*/ 256788 w 701227"/>
                <a:gd name="connsiteY1111" fmla="*/ 683382 h 700110"/>
                <a:gd name="connsiteX1112" fmla="*/ 263759 w 701227"/>
                <a:gd name="connsiteY1112" fmla="*/ 680476 h 700110"/>
                <a:gd name="connsiteX1113" fmla="*/ 263759 w 701227"/>
                <a:gd name="connsiteY1113" fmla="*/ 680476 h 700110"/>
                <a:gd name="connsiteX1114" fmla="*/ 277703 w 701227"/>
                <a:gd name="connsiteY1114" fmla="*/ 532274 h 700110"/>
                <a:gd name="connsiteX1115" fmla="*/ 268407 w 701227"/>
                <a:gd name="connsiteY1115" fmla="*/ 537504 h 700110"/>
                <a:gd name="connsiteX1116" fmla="*/ 271893 w 701227"/>
                <a:gd name="connsiteY1116" fmla="*/ 550872 h 700110"/>
                <a:gd name="connsiteX1117" fmla="*/ 285836 w 701227"/>
                <a:gd name="connsiteY1117" fmla="*/ 540410 h 700110"/>
                <a:gd name="connsiteX1118" fmla="*/ 277703 w 701227"/>
                <a:gd name="connsiteY1118" fmla="*/ 532274 h 700110"/>
                <a:gd name="connsiteX1119" fmla="*/ 277703 w 701227"/>
                <a:gd name="connsiteY1119" fmla="*/ 532274 h 700110"/>
                <a:gd name="connsiteX1120" fmla="*/ 352647 w 701227"/>
                <a:gd name="connsiteY1120" fmla="*/ 71393 h 700110"/>
                <a:gd name="connsiteX1121" fmla="*/ 340447 w 701227"/>
                <a:gd name="connsiteY1121" fmla="*/ 78367 h 700110"/>
                <a:gd name="connsiteX1122" fmla="*/ 352647 w 701227"/>
                <a:gd name="connsiteY1122" fmla="*/ 71393 h 700110"/>
                <a:gd name="connsiteX1123" fmla="*/ 352647 w 701227"/>
                <a:gd name="connsiteY1123" fmla="*/ 71393 h 700110"/>
                <a:gd name="connsiteX1124" fmla="*/ 338123 w 701227"/>
                <a:gd name="connsiteY1124" fmla="*/ 147528 h 700110"/>
                <a:gd name="connsiteX1125" fmla="*/ 343933 w 701227"/>
                <a:gd name="connsiteY1125" fmla="*/ 157409 h 700110"/>
                <a:gd name="connsiteX1126" fmla="*/ 335218 w 701227"/>
                <a:gd name="connsiteY1126" fmla="*/ 166126 h 700110"/>
                <a:gd name="connsiteX1127" fmla="*/ 323599 w 701227"/>
                <a:gd name="connsiteY1127" fmla="*/ 151015 h 700110"/>
                <a:gd name="connsiteX1128" fmla="*/ 338123 w 701227"/>
                <a:gd name="connsiteY1128" fmla="*/ 147528 h 700110"/>
                <a:gd name="connsiteX1129" fmla="*/ 338123 w 701227"/>
                <a:gd name="connsiteY1129" fmla="*/ 147528 h 700110"/>
                <a:gd name="connsiteX1130" fmla="*/ 282350 w 701227"/>
                <a:gd name="connsiteY1130" fmla="*/ 599110 h 700110"/>
                <a:gd name="connsiteX1131" fmla="*/ 271312 w 701227"/>
                <a:gd name="connsiteY1131" fmla="*/ 607247 h 700110"/>
                <a:gd name="connsiteX1132" fmla="*/ 271893 w 701227"/>
                <a:gd name="connsiteY1132" fmla="*/ 594461 h 700110"/>
                <a:gd name="connsiteX1133" fmla="*/ 282350 w 701227"/>
                <a:gd name="connsiteY1133" fmla="*/ 599110 h 700110"/>
                <a:gd name="connsiteX1134" fmla="*/ 282350 w 701227"/>
                <a:gd name="connsiteY1134" fmla="*/ 599110 h 700110"/>
                <a:gd name="connsiteX1135" fmla="*/ 302103 w 701227"/>
                <a:gd name="connsiteY1135" fmla="*/ 457301 h 700110"/>
                <a:gd name="connsiteX1136" fmla="*/ 282350 w 701227"/>
                <a:gd name="connsiteY1136" fmla="*/ 451489 h 700110"/>
                <a:gd name="connsiteX1137" fmla="*/ 284674 w 701227"/>
                <a:gd name="connsiteY1137" fmla="*/ 471249 h 700110"/>
                <a:gd name="connsiteX1138" fmla="*/ 302103 w 701227"/>
                <a:gd name="connsiteY1138" fmla="*/ 457301 h 700110"/>
                <a:gd name="connsiteX1139" fmla="*/ 302103 w 701227"/>
                <a:gd name="connsiteY1139" fmla="*/ 457301 h 700110"/>
                <a:gd name="connsiteX1140" fmla="*/ 276541 w 701227"/>
                <a:gd name="connsiteY1140" fmla="*/ 654904 h 700110"/>
                <a:gd name="connsiteX1141" fmla="*/ 279446 w 701227"/>
                <a:gd name="connsiteY1141" fmla="*/ 660135 h 700110"/>
                <a:gd name="connsiteX1142" fmla="*/ 272474 w 701227"/>
                <a:gd name="connsiteY1142" fmla="*/ 664203 h 700110"/>
                <a:gd name="connsiteX1143" fmla="*/ 268407 w 701227"/>
                <a:gd name="connsiteY1143" fmla="*/ 657810 h 700110"/>
                <a:gd name="connsiteX1144" fmla="*/ 276541 w 701227"/>
                <a:gd name="connsiteY1144" fmla="*/ 654904 h 700110"/>
                <a:gd name="connsiteX1145" fmla="*/ 276541 w 701227"/>
                <a:gd name="connsiteY1145" fmla="*/ 654904 h 700110"/>
                <a:gd name="connsiteX1146" fmla="*/ 299198 w 701227"/>
                <a:gd name="connsiteY1146" fmla="*/ 517163 h 700110"/>
                <a:gd name="connsiteX1147" fmla="*/ 283512 w 701227"/>
                <a:gd name="connsiteY1147" fmla="*/ 528206 h 700110"/>
                <a:gd name="connsiteX1148" fmla="*/ 282350 w 701227"/>
                <a:gd name="connsiteY1148" fmla="*/ 510770 h 700110"/>
                <a:gd name="connsiteX1149" fmla="*/ 299198 w 701227"/>
                <a:gd name="connsiteY1149" fmla="*/ 517163 h 700110"/>
                <a:gd name="connsiteX1150" fmla="*/ 299198 w 701227"/>
                <a:gd name="connsiteY1150" fmla="*/ 517163 h 700110"/>
                <a:gd name="connsiteX1151" fmla="*/ 342190 w 701227"/>
                <a:gd name="connsiteY1151" fmla="*/ 210296 h 700110"/>
                <a:gd name="connsiteX1152" fmla="*/ 322437 w 701227"/>
                <a:gd name="connsiteY1152" fmla="*/ 206810 h 700110"/>
                <a:gd name="connsiteX1153" fmla="*/ 325923 w 701227"/>
                <a:gd name="connsiteY1153" fmla="*/ 225989 h 700110"/>
                <a:gd name="connsiteX1154" fmla="*/ 342190 w 701227"/>
                <a:gd name="connsiteY1154" fmla="*/ 210296 h 700110"/>
                <a:gd name="connsiteX1155" fmla="*/ 342190 w 701227"/>
                <a:gd name="connsiteY1155" fmla="*/ 210296 h 700110"/>
                <a:gd name="connsiteX1156" fmla="*/ 353809 w 701227"/>
                <a:gd name="connsiteY1156" fmla="*/ 129511 h 700110"/>
                <a:gd name="connsiteX1157" fmla="*/ 338123 w 701227"/>
                <a:gd name="connsiteY1157" fmla="*/ 127187 h 700110"/>
                <a:gd name="connsiteX1158" fmla="*/ 346257 w 701227"/>
                <a:gd name="connsiteY1158" fmla="*/ 142879 h 700110"/>
                <a:gd name="connsiteX1159" fmla="*/ 353809 w 701227"/>
                <a:gd name="connsiteY1159" fmla="*/ 129511 h 700110"/>
                <a:gd name="connsiteX1160" fmla="*/ 353809 w 701227"/>
                <a:gd name="connsiteY1160" fmla="*/ 129511 h 700110"/>
                <a:gd name="connsiteX1161" fmla="*/ 364267 w 701227"/>
                <a:gd name="connsiteY1161" fmla="*/ 50470 h 700110"/>
                <a:gd name="connsiteX1162" fmla="*/ 354971 w 701227"/>
                <a:gd name="connsiteY1162" fmla="*/ 56282 h 700110"/>
                <a:gd name="connsiteX1163" fmla="*/ 355552 w 701227"/>
                <a:gd name="connsiteY1163" fmla="*/ 45821 h 700110"/>
                <a:gd name="connsiteX1164" fmla="*/ 364267 w 701227"/>
                <a:gd name="connsiteY1164" fmla="*/ 50470 h 700110"/>
                <a:gd name="connsiteX1165" fmla="*/ 364267 w 701227"/>
                <a:gd name="connsiteY1165" fmla="*/ 50470 h 700110"/>
                <a:gd name="connsiteX1166" fmla="*/ 283512 w 701227"/>
                <a:gd name="connsiteY1166" fmla="*/ 570632 h 700110"/>
                <a:gd name="connsiteX1167" fmla="*/ 296875 w 701227"/>
                <a:gd name="connsiteY1167" fmla="*/ 575863 h 700110"/>
                <a:gd name="connsiteX1168" fmla="*/ 286998 w 701227"/>
                <a:gd name="connsiteY1168" fmla="*/ 586324 h 700110"/>
                <a:gd name="connsiteX1169" fmla="*/ 283512 w 701227"/>
                <a:gd name="connsiteY1169" fmla="*/ 570632 h 700110"/>
                <a:gd name="connsiteX1170" fmla="*/ 283512 w 701227"/>
                <a:gd name="connsiteY1170" fmla="*/ 570632 h 700110"/>
                <a:gd name="connsiteX1171" fmla="*/ 364848 w 701227"/>
                <a:gd name="connsiteY1171" fmla="*/ 106264 h 700110"/>
                <a:gd name="connsiteX1172" fmla="*/ 351485 w 701227"/>
                <a:gd name="connsiteY1172" fmla="*/ 103358 h 700110"/>
                <a:gd name="connsiteX1173" fmla="*/ 355552 w 701227"/>
                <a:gd name="connsiteY1173" fmla="*/ 117888 h 700110"/>
                <a:gd name="connsiteX1174" fmla="*/ 364848 w 701227"/>
                <a:gd name="connsiteY1174" fmla="*/ 106264 h 700110"/>
                <a:gd name="connsiteX1175" fmla="*/ 364848 w 701227"/>
                <a:gd name="connsiteY1175" fmla="*/ 106264 h 700110"/>
                <a:gd name="connsiteX1176" fmla="*/ 371238 w 701227"/>
                <a:gd name="connsiteY1176" fmla="*/ 23736 h 700110"/>
                <a:gd name="connsiteX1177" fmla="*/ 377048 w 701227"/>
                <a:gd name="connsiteY1177" fmla="*/ 29548 h 700110"/>
                <a:gd name="connsiteX1178" fmla="*/ 371819 w 701227"/>
                <a:gd name="connsiteY1178" fmla="*/ 33616 h 700110"/>
                <a:gd name="connsiteX1179" fmla="*/ 365429 w 701227"/>
                <a:gd name="connsiteY1179" fmla="*/ 28385 h 700110"/>
                <a:gd name="connsiteX1180" fmla="*/ 371238 w 701227"/>
                <a:gd name="connsiteY1180" fmla="*/ 23736 h 700110"/>
                <a:gd name="connsiteX1181" fmla="*/ 371238 w 701227"/>
                <a:gd name="connsiteY1181" fmla="*/ 23736 h 700110"/>
                <a:gd name="connsiteX1182" fmla="*/ 292227 w 701227"/>
                <a:gd name="connsiteY1182" fmla="*/ 633982 h 700110"/>
                <a:gd name="connsiteX1183" fmla="*/ 280608 w 701227"/>
                <a:gd name="connsiteY1183" fmla="*/ 638050 h 700110"/>
                <a:gd name="connsiteX1184" fmla="*/ 292227 w 701227"/>
                <a:gd name="connsiteY1184" fmla="*/ 633982 h 700110"/>
                <a:gd name="connsiteX1185" fmla="*/ 292227 w 701227"/>
                <a:gd name="connsiteY1185" fmla="*/ 633982 h 700110"/>
                <a:gd name="connsiteX1186" fmla="*/ 307332 w 701227"/>
                <a:gd name="connsiteY1186" fmla="*/ 486360 h 700110"/>
                <a:gd name="connsiteX1187" fmla="*/ 291065 w 701227"/>
                <a:gd name="connsiteY1187" fmla="*/ 491009 h 700110"/>
                <a:gd name="connsiteX1188" fmla="*/ 304427 w 701227"/>
                <a:gd name="connsiteY1188" fmla="*/ 506702 h 700110"/>
                <a:gd name="connsiteX1189" fmla="*/ 313142 w 701227"/>
                <a:gd name="connsiteY1189" fmla="*/ 497403 h 700110"/>
                <a:gd name="connsiteX1190" fmla="*/ 307332 w 701227"/>
                <a:gd name="connsiteY1190" fmla="*/ 486360 h 700110"/>
                <a:gd name="connsiteX1191" fmla="*/ 307332 w 701227"/>
                <a:gd name="connsiteY1191" fmla="*/ 486360 h 700110"/>
                <a:gd name="connsiteX1192" fmla="*/ 341028 w 701227"/>
                <a:gd name="connsiteY1192" fmla="*/ 180656 h 700110"/>
                <a:gd name="connsiteX1193" fmla="*/ 354390 w 701227"/>
                <a:gd name="connsiteY1193" fmla="*/ 195767 h 700110"/>
                <a:gd name="connsiteX1194" fmla="*/ 338704 w 701227"/>
                <a:gd name="connsiteY1194" fmla="*/ 201579 h 700110"/>
                <a:gd name="connsiteX1195" fmla="*/ 331733 w 701227"/>
                <a:gd name="connsiteY1195" fmla="*/ 189374 h 700110"/>
                <a:gd name="connsiteX1196" fmla="*/ 341028 w 701227"/>
                <a:gd name="connsiteY1196" fmla="*/ 180656 h 700110"/>
                <a:gd name="connsiteX1197" fmla="*/ 341028 w 701227"/>
                <a:gd name="connsiteY1197" fmla="*/ 180656 h 700110"/>
                <a:gd name="connsiteX1198" fmla="*/ 281769 w 701227"/>
                <a:gd name="connsiteY1198" fmla="*/ 693262 h 700110"/>
                <a:gd name="connsiteX1199" fmla="*/ 286998 w 701227"/>
                <a:gd name="connsiteY1199" fmla="*/ 694425 h 700110"/>
                <a:gd name="connsiteX1200" fmla="*/ 281769 w 701227"/>
                <a:gd name="connsiteY1200" fmla="*/ 693262 h 700110"/>
                <a:gd name="connsiteX1201" fmla="*/ 281769 w 701227"/>
                <a:gd name="connsiteY1201" fmla="*/ 693262 h 700110"/>
                <a:gd name="connsiteX1202" fmla="*/ 307913 w 701227"/>
                <a:gd name="connsiteY1202" fmla="*/ 550291 h 700110"/>
                <a:gd name="connsiteX1203" fmla="*/ 300941 w 701227"/>
                <a:gd name="connsiteY1203" fmla="*/ 564239 h 700110"/>
                <a:gd name="connsiteX1204" fmla="*/ 290484 w 701227"/>
                <a:gd name="connsiteY1204" fmla="*/ 551453 h 700110"/>
                <a:gd name="connsiteX1205" fmla="*/ 307913 w 701227"/>
                <a:gd name="connsiteY1205" fmla="*/ 550291 h 700110"/>
                <a:gd name="connsiteX1206" fmla="*/ 307913 w 701227"/>
                <a:gd name="connsiteY1206" fmla="*/ 550291 h 700110"/>
                <a:gd name="connsiteX1207" fmla="*/ 384020 w 701227"/>
                <a:gd name="connsiteY1207" fmla="*/ 1069 h 700110"/>
                <a:gd name="connsiteX1208" fmla="*/ 387505 w 701227"/>
                <a:gd name="connsiteY1208" fmla="*/ 5719 h 700110"/>
                <a:gd name="connsiteX1209" fmla="*/ 382858 w 701227"/>
                <a:gd name="connsiteY1209" fmla="*/ 9206 h 700110"/>
                <a:gd name="connsiteX1210" fmla="*/ 378210 w 701227"/>
                <a:gd name="connsiteY1210" fmla="*/ 4556 h 700110"/>
                <a:gd name="connsiteX1211" fmla="*/ 384020 w 701227"/>
                <a:gd name="connsiteY1211" fmla="*/ 1069 h 700110"/>
                <a:gd name="connsiteX1212" fmla="*/ 384020 w 701227"/>
                <a:gd name="connsiteY1212" fmla="*/ 1069 h 700110"/>
                <a:gd name="connsiteX1213" fmla="*/ 365429 w 701227"/>
                <a:gd name="connsiteY1213" fmla="*/ 164964 h 700110"/>
                <a:gd name="connsiteX1214" fmla="*/ 345676 w 701227"/>
                <a:gd name="connsiteY1214" fmla="*/ 165545 h 700110"/>
                <a:gd name="connsiteX1215" fmla="*/ 359038 w 701227"/>
                <a:gd name="connsiteY1215" fmla="*/ 178912 h 700110"/>
                <a:gd name="connsiteX1216" fmla="*/ 365429 w 701227"/>
                <a:gd name="connsiteY1216" fmla="*/ 164964 h 700110"/>
                <a:gd name="connsiteX1217" fmla="*/ 365429 w 701227"/>
                <a:gd name="connsiteY1217" fmla="*/ 164964 h 700110"/>
                <a:gd name="connsiteX1218" fmla="*/ 376467 w 701227"/>
                <a:gd name="connsiteY1218" fmla="*/ 84179 h 700110"/>
                <a:gd name="connsiteX1219" fmla="*/ 368334 w 701227"/>
                <a:gd name="connsiteY1219" fmla="*/ 94059 h 700110"/>
                <a:gd name="connsiteX1220" fmla="*/ 364267 w 701227"/>
                <a:gd name="connsiteY1220" fmla="*/ 81273 h 700110"/>
                <a:gd name="connsiteX1221" fmla="*/ 376467 w 701227"/>
                <a:gd name="connsiteY1221" fmla="*/ 84179 h 700110"/>
                <a:gd name="connsiteX1222" fmla="*/ 376467 w 701227"/>
                <a:gd name="connsiteY1222" fmla="*/ 84179 h 700110"/>
                <a:gd name="connsiteX1223" fmla="*/ 299198 w 701227"/>
                <a:gd name="connsiteY1223" fmla="*/ 605503 h 700110"/>
                <a:gd name="connsiteX1224" fmla="*/ 306170 w 701227"/>
                <a:gd name="connsiteY1224" fmla="*/ 614802 h 700110"/>
                <a:gd name="connsiteX1225" fmla="*/ 296875 w 701227"/>
                <a:gd name="connsiteY1225" fmla="*/ 621776 h 700110"/>
                <a:gd name="connsiteX1226" fmla="*/ 290484 w 701227"/>
                <a:gd name="connsiteY1226" fmla="*/ 612478 h 700110"/>
                <a:gd name="connsiteX1227" fmla="*/ 299198 w 701227"/>
                <a:gd name="connsiteY1227" fmla="*/ 605503 h 700110"/>
                <a:gd name="connsiteX1228" fmla="*/ 299198 w 701227"/>
                <a:gd name="connsiteY1228" fmla="*/ 605503 h 700110"/>
                <a:gd name="connsiteX1229" fmla="*/ 325342 w 701227"/>
                <a:gd name="connsiteY1229" fmla="*/ 470087 h 700110"/>
                <a:gd name="connsiteX1230" fmla="*/ 307332 w 701227"/>
                <a:gd name="connsiteY1230" fmla="*/ 483454 h 700110"/>
                <a:gd name="connsiteX1231" fmla="*/ 303846 w 701227"/>
                <a:gd name="connsiteY1231" fmla="*/ 465437 h 700110"/>
                <a:gd name="connsiteX1232" fmla="*/ 325342 w 701227"/>
                <a:gd name="connsiteY1232" fmla="*/ 470087 h 700110"/>
                <a:gd name="connsiteX1233" fmla="*/ 325342 w 701227"/>
                <a:gd name="connsiteY1233" fmla="*/ 470087 h 700110"/>
                <a:gd name="connsiteX1234" fmla="*/ 300941 w 701227"/>
                <a:gd name="connsiteY1234" fmla="*/ 670596 h 700110"/>
                <a:gd name="connsiteX1235" fmla="*/ 293389 w 701227"/>
                <a:gd name="connsiteY1235" fmla="*/ 674665 h 700110"/>
                <a:gd name="connsiteX1236" fmla="*/ 300941 w 701227"/>
                <a:gd name="connsiteY1236" fmla="*/ 670596 h 700110"/>
                <a:gd name="connsiteX1237" fmla="*/ 300941 w 701227"/>
                <a:gd name="connsiteY1237" fmla="*/ 670596 h 700110"/>
                <a:gd name="connsiteX1238" fmla="*/ 322437 w 701227"/>
                <a:gd name="connsiteY1238" fmla="*/ 529368 h 700110"/>
                <a:gd name="connsiteX1239" fmla="*/ 304427 w 701227"/>
                <a:gd name="connsiteY1239" fmla="*/ 524718 h 700110"/>
                <a:gd name="connsiteX1240" fmla="*/ 310237 w 701227"/>
                <a:gd name="connsiteY1240" fmla="*/ 541573 h 700110"/>
                <a:gd name="connsiteX1241" fmla="*/ 322437 w 701227"/>
                <a:gd name="connsiteY1241" fmla="*/ 529368 h 700110"/>
                <a:gd name="connsiteX1242" fmla="*/ 322437 w 701227"/>
                <a:gd name="connsiteY1242" fmla="*/ 529368 h 700110"/>
                <a:gd name="connsiteX1243" fmla="*/ 388087 w 701227"/>
                <a:gd name="connsiteY1243" fmla="*/ 62094 h 700110"/>
                <a:gd name="connsiteX1244" fmla="*/ 377048 w 701227"/>
                <a:gd name="connsiteY1244" fmla="*/ 68487 h 700110"/>
                <a:gd name="connsiteX1245" fmla="*/ 379372 w 701227"/>
                <a:gd name="connsiteY1245" fmla="*/ 57445 h 700110"/>
                <a:gd name="connsiteX1246" fmla="*/ 388087 w 701227"/>
                <a:gd name="connsiteY1246" fmla="*/ 62094 h 700110"/>
                <a:gd name="connsiteX1247" fmla="*/ 388087 w 701227"/>
                <a:gd name="connsiteY1247" fmla="*/ 62094 h 700110"/>
                <a:gd name="connsiteX1248" fmla="*/ 366010 w 701227"/>
                <a:gd name="connsiteY1248" fmla="*/ 223083 h 700110"/>
                <a:gd name="connsiteX1249" fmla="*/ 351485 w 701227"/>
                <a:gd name="connsiteY1249" fmla="*/ 239356 h 700110"/>
                <a:gd name="connsiteX1250" fmla="*/ 345095 w 701227"/>
                <a:gd name="connsiteY1250" fmla="*/ 219595 h 700110"/>
                <a:gd name="connsiteX1251" fmla="*/ 366010 w 701227"/>
                <a:gd name="connsiteY1251" fmla="*/ 223083 h 700110"/>
                <a:gd name="connsiteX1252" fmla="*/ 366010 w 701227"/>
                <a:gd name="connsiteY1252" fmla="*/ 223083 h 700110"/>
                <a:gd name="connsiteX1253" fmla="*/ 366591 w 701227"/>
                <a:gd name="connsiteY1253" fmla="*/ 135323 h 700110"/>
                <a:gd name="connsiteX1254" fmla="*/ 378210 w 701227"/>
                <a:gd name="connsiteY1254" fmla="*/ 146947 h 700110"/>
                <a:gd name="connsiteX1255" fmla="*/ 363686 w 701227"/>
                <a:gd name="connsiteY1255" fmla="*/ 155084 h 700110"/>
                <a:gd name="connsiteX1256" fmla="*/ 359038 w 701227"/>
                <a:gd name="connsiteY1256" fmla="*/ 144622 h 700110"/>
                <a:gd name="connsiteX1257" fmla="*/ 366591 w 701227"/>
                <a:gd name="connsiteY1257" fmla="*/ 135323 h 700110"/>
                <a:gd name="connsiteX1258" fmla="*/ 366591 w 701227"/>
                <a:gd name="connsiteY1258" fmla="*/ 135323 h 700110"/>
                <a:gd name="connsiteX1259" fmla="*/ 318370 w 701227"/>
                <a:gd name="connsiteY1259" fmla="*/ 586905 h 700110"/>
                <a:gd name="connsiteX1260" fmla="*/ 306170 w 701227"/>
                <a:gd name="connsiteY1260" fmla="*/ 597367 h 700110"/>
                <a:gd name="connsiteX1261" fmla="*/ 307332 w 701227"/>
                <a:gd name="connsiteY1261" fmla="*/ 582837 h 700110"/>
                <a:gd name="connsiteX1262" fmla="*/ 318370 w 701227"/>
                <a:gd name="connsiteY1262" fmla="*/ 586905 h 700110"/>
                <a:gd name="connsiteX1263" fmla="*/ 318370 w 701227"/>
                <a:gd name="connsiteY1263" fmla="*/ 586905 h 700110"/>
                <a:gd name="connsiteX1264" fmla="*/ 314304 w 701227"/>
                <a:gd name="connsiteY1264" fmla="*/ 646186 h 700110"/>
                <a:gd name="connsiteX1265" fmla="*/ 303846 w 701227"/>
                <a:gd name="connsiteY1265" fmla="*/ 651417 h 700110"/>
                <a:gd name="connsiteX1266" fmla="*/ 314304 w 701227"/>
                <a:gd name="connsiteY1266" fmla="*/ 646186 h 700110"/>
                <a:gd name="connsiteX1267" fmla="*/ 314304 w 701227"/>
                <a:gd name="connsiteY1267" fmla="*/ 646186 h 700110"/>
                <a:gd name="connsiteX1268" fmla="*/ 395639 w 701227"/>
                <a:gd name="connsiteY1268" fmla="*/ 34197 h 700110"/>
                <a:gd name="connsiteX1269" fmla="*/ 400287 w 701227"/>
                <a:gd name="connsiteY1269" fmla="*/ 41171 h 700110"/>
                <a:gd name="connsiteX1270" fmla="*/ 393896 w 701227"/>
                <a:gd name="connsiteY1270" fmla="*/ 46983 h 700110"/>
                <a:gd name="connsiteX1271" fmla="*/ 388087 w 701227"/>
                <a:gd name="connsiteY1271" fmla="*/ 39428 h 700110"/>
                <a:gd name="connsiteX1272" fmla="*/ 395639 w 701227"/>
                <a:gd name="connsiteY1272" fmla="*/ 34197 h 700110"/>
                <a:gd name="connsiteX1273" fmla="*/ 395639 w 701227"/>
                <a:gd name="connsiteY1273" fmla="*/ 34197 h 700110"/>
                <a:gd name="connsiteX1274" fmla="*/ 335218 w 701227"/>
                <a:gd name="connsiteY1274" fmla="*/ 506702 h 700110"/>
                <a:gd name="connsiteX1275" fmla="*/ 324180 w 701227"/>
                <a:gd name="connsiteY1275" fmla="*/ 520069 h 700110"/>
                <a:gd name="connsiteX1276" fmla="*/ 315466 w 701227"/>
                <a:gd name="connsiteY1276" fmla="*/ 501471 h 700110"/>
                <a:gd name="connsiteX1277" fmla="*/ 335218 w 701227"/>
                <a:gd name="connsiteY1277" fmla="*/ 506702 h 700110"/>
                <a:gd name="connsiteX1278" fmla="*/ 335218 w 701227"/>
                <a:gd name="connsiteY1278" fmla="*/ 506702 h 700110"/>
                <a:gd name="connsiteX1279" fmla="*/ 377629 w 701227"/>
                <a:gd name="connsiteY1279" fmla="*/ 199835 h 700110"/>
                <a:gd name="connsiteX1280" fmla="*/ 357295 w 701227"/>
                <a:gd name="connsiteY1280" fmla="*/ 196929 h 700110"/>
                <a:gd name="connsiteX1281" fmla="*/ 364848 w 701227"/>
                <a:gd name="connsiteY1281" fmla="*/ 214946 h 700110"/>
                <a:gd name="connsiteX1282" fmla="*/ 377629 w 701227"/>
                <a:gd name="connsiteY1282" fmla="*/ 199835 h 700110"/>
                <a:gd name="connsiteX1283" fmla="*/ 377629 w 701227"/>
                <a:gd name="connsiteY1283" fmla="*/ 199835 h 700110"/>
                <a:gd name="connsiteX1284" fmla="*/ 388667 w 701227"/>
                <a:gd name="connsiteY1284" fmla="*/ 119050 h 700110"/>
                <a:gd name="connsiteX1285" fmla="*/ 375305 w 701227"/>
                <a:gd name="connsiteY1285" fmla="*/ 129511 h 700110"/>
                <a:gd name="connsiteX1286" fmla="*/ 377048 w 701227"/>
                <a:gd name="connsiteY1286" fmla="*/ 114401 h 700110"/>
                <a:gd name="connsiteX1287" fmla="*/ 388667 w 701227"/>
                <a:gd name="connsiteY1287" fmla="*/ 119050 h 700110"/>
                <a:gd name="connsiteX1288" fmla="*/ 388667 w 701227"/>
                <a:gd name="connsiteY1288" fmla="*/ 119050 h 700110"/>
                <a:gd name="connsiteX1289" fmla="*/ 316046 w 701227"/>
                <a:gd name="connsiteY1289" fmla="*/ 560752 h 700110"/>
                <a:gd name="connsiteX1290" fmla="*/ 332314 w 701227"/>
                <a:gd name="connsiteY1290" fmla="*/ 567726 h 700110"/>
                <a:gd name="connsiteX1291" fmla="*/ 318370 w 701227"/>
                <a:gd name="connsiteY1291" fmla="*/ 575863 h 700110"/>
                <a:gd name="connsiteX1292" fmla="*/ 316046 w 701227"/>
                <a:gd name="connsiteY1292" fmla="*/ 560752 h 700110"/>
                <a:gd name="connsiteX1293" fmla="*/ 316046 w 701227"/>
                <a:gd name="connsiteY1293" fmla="*/ 560752 h 700110"/>
                <a:gd name="connsiteX1294" fmla="*/ 406677 w 701227"/>
                <a:gd name="connsiteY1294" fmla="*/ 12693 h 700110"/>
                <a:gd name="connsiteX1295" fmla="*/ 409582 w 701227"/>
                <a:gd name="connsiteY1295" fmla="*/ 18505 h 700110"/>
                <a:gd name="connsiteX1296" fmla="*/ 405516 w 701227"/>
                <a:gd name="connsiteY1296" fmla="*/ 22573 h 700110"/>
                <a:gd name="connsiteX1297" fmla="*/ 401449 w 701227"/>
                <a:gd name="connsiteY1297" fmla="*/ 17343 h 700110"/>
                <a:gd name="connsiteX1298" fmla="*/ 406677 w 701227"/>
                <a:gd name="connsiteY1298" fmla="*/ 12693 h 700110"/>
                <a:gd name="connsiteX1299" fmla="*/ 406677 w 701227"/>
                <a:gd name="connsiteY1299" fmla="*/ 12693 h 700110"/>
                <a:gd name="connsiteX1300" fmla="*/ 328247 w 701227"/>
                <a:gd name="connsiteY1300" fmla="*/ 623520 h 700110"/>
                <a:gd name="connsiteX1301" fmla="*/ 317208 w 701227"/>
                <a:gd name="connsiteY1301" fmla="*/ 630494 h 700110"/>
                <a:gd name="connsiteX1302" fmla="*/ 321856 w 701227"/>
                <a:gd name="connsiteY1302" fmla="*/ 618871 h 700110"/>
                <a:gd name="connsiteX1303" fmla="*/ 328247 w 701227"/>
                <a:gd name="connsiteY1303" fmla="*/ 623520 h 700110"/>
                <a:gd name="connsiteX1304" fmla="*/ 328247 w 701227"/>
                <a:gd name="connsiteY1304" fmla="*/ 623520 h 700110"/>
                <a:gd name="connsiteX1305" fmla="*/ 347419 w 701227"/>
                <a:gd name="connsiteY1305" fmla="*/ 480548 h 700110"/>
                <a:gd name="connsiteX1306" fmla="*/ 327666 w 701227"/>
                <a:gd name="connsiteY1306" fmla="*/ 477061 h 700110"/>
                <a:gd name="connsiteX1307" fmla="*/ 331151 w 701227"/>
                <a:gd name="connsiteY1307" fmla="*/ 496240 h 700110"/>
                <a:gd name="connsiteX1308" fmla="*/ 347419 w 701227"/>
                <a:gd name="connsiteY1308" fmla="*/ 480548 h 700110"/>
                <a:gd name="connsiteX1309" fmla="*/ 347419 w 701227"/>
                <a:gd name="connsiteY1309" fmla="*/ 480548 h 700110"/>
                <a:gd name="connsiteX1310" fmla="*/ 389829 w 701227"/>
                <a:gd name="connsiteY1310" fmla="*/ 178912 h 700110"/>
                <a:gd name="connsiteX1311" fmla="*/ 372400 w 701227"/>
                <a:gd name="connsiteY1311" fmla="*/ 189374 h 700110"/>
                <a:gd name="connsiteX1312" fmla="*/ 374724 w 701227"/>
                <a:gd name="connsiteY1312" fmla="*/ 170776 h 700110"/>
                <a:gd name="connsiteX1313" fmla="*/ 389829 w 701227"/>
                <a:gd name="connsiteY1313" fmla="*/ 178912 h 700110"/>
                <a:gd name="connsiteX1314" fmla="*/ 389829 w 701227"/>
                <a:gd name="connsiteY1314" fmla="*/ 178912 h 700110"/>
                <a:gd name="connsiteX1315" fmla="*/ 400868 w 701227"/>
                <a:gd name="connsiteY1315" fmla="*/ 98709 h 700110"/>
                <a:gd name="connsiteX1316" fmla="*/ 390991 w 701227"/>
                <a:gd name="connsiteY1316" fmla="*/ 106845 h 700110"/>
                <a:gd name="connsiteX1317" fmla="*/ 389248 w 701227"/>
                <a:gd name="connsiteY1317" fmla="*/ 92316 h 700110"/>
                <a:gd name="connsiteX1318" fmla="*/ 400868 w 701227"/>
                <a:gd name="connsiteY1318" fmla="*/ 98709 h 700110"/>
                <a:gd name="connsiteX1319" fmla="*/ 400868 w 701227"/>
                <a:gd name="connsiteY1319" fmla="*/ 98709 h 700110"/>
                <a:gd name="connsiteX1320" fmla="*/ 320694 w 701227"/>
                <a:gd name="connsiteY1320" fmla="*/ 679314 h 700110"/>
                <a:gd name="connsiteX1321" fmla="*/ 324761 w 701227"/>
                <a:gd name="connsiteY1321" fmla="*/ 684545 h 700110"/>
                <a:gd name="connsiteX1322" fmla="*/ 318951 w 701227"/>
                <a:gd name="connsiteY1322" fmla="*/ 688613 h 700110"/>
                <a:gd name="connsiteX1323" fmla="*/ 314304 w 701227"/>
                <a:gd name="connsiteY1323" fmla="*/ 683382 h 700110"/>
                <a:gd name="connsiteX1324" fmla="*/ 320694 w 701227"/>
                <a:gd name="connsiteY1324" fmla="*/ 679314 h 700110"/>
                <a:gd name="connsiteX1325" fmla="*/ 320694 w 701227"/>
                <a:gd name="connsiteY1325" fmla="*/ 679314 h 700110"/>
                <a:gd name="connsiteX1326" fmla="*/ 344514 w 701227"/>
                <a:gd name="connsiteY1326" fmla="*/ 540410 h 700110"/>
                <a:gd name="connsiteX1327" fmla="*/ 335800 w 701227"/>
                <a:gd name="connsiteY1327" fmla="*/ 554359 h 700110"/>
                <a:gd name="connsiteX1328" fmla="*/ 325923 w 701227"/>
                <a:gd name="connsiteY1328" fmla="*/ 539248 h 700110"/>
                <a:gd name="connsiteX1329" fmla="*/ 344514 w 701227"/>
                <a:gd name="connsiteY1329" fmla="*/ 540410 h 700110"/>
                <a:gd name="connsiteX1330" fmla="*/ 344514 w 701227"/>
                <a:gd name="connsiteY1330" fmla="*/ 540410 h 700110"/>
                <a:gd name="connsiteX1331" fmla="*/ 400287 w 701227"/>
                <a:gd name="connsiteY1331" fmla="*/ 153340 h 700110"/>
                <a:gd name="connsiteX1332" fmla="*/ 385182 w 701227"/>
                <a:gd name="connsiteY1332" fmla="*/ 149853 h 700110"/>
                <a:gd name="connsiteX1333" fmla="*/ 386925 w 701227"/>
                <a:gd name="connsiteY1333" fmla="*/ 166708 h 700110"/>
                <a:gd name="connsiteX1334" fmla="*/ 400287 w 701227"/>
                <a:gd name="connsiteY1334" fmla="*/ 153340 h 700110"/>
                <a:gd name="connsiteX1335" fmla="*/ 400287 w 701227"/>
                <a:gd name="connsiteY1335" fmla="*/ 153340 h 700110"/>
                <a:gd name="connsiteX1336" fmla="*/ 411325 w 701227"/>
                <a:gd name="connsiteY1336" fmla="*/ 73718 h 700110"/>
                <a:gd name="connsiteX1337" fmla="*/ 402030 w 701227"/>
                <a:gd name="connsiteY1337" fmla="*/ 81854 h 700110"/>
                <a:gd name="connsiteX1338" fmla="*/ 402030 w 701227"/>
                <a:gd name="connsiteY1338" fmla="*/ 69649 h 700110"/>
                <a:gd name="connsiteX1339" fmla="*/ 411325 w 701227"/>
                <a:gd name="connsiteY1339" fmla="*/ 73718 h 700110"/>
                <a:gd name="connsiteX1340" fmla="*/ 411325 w 701227"/>
                <a:gd name="connsiteY1340" fmla="*/ 73718 h 700110"/>
                <a:gd name="connsiteX1341" fmla="*/ 334638 w 701227"/>
                <a:gd name="connsiteY1341" fmla="*/ 593299 h 700110"/>
                <a:gd name="connsiteX1342" fmla="*/ 341028 w 701227"/>
                <a:gd name="connsiteY1342" fmla="*/ 604341 h 700110"/>
                <a:gd name="connsiteX1343" fmla="*/ 332314 w 701227"/>
                <a:gd name="connsiteY1343" fmla="*/ 610734 h 700110"/>
                <a:gd name="connsiteX1344" fmla="*/ 325923 w 701227"/>
                <a:gd name="connsiteY1344" fmla="*/ 602016 h 700110"/>
                <a:gd name="connsiteX1345" fmla="*/ 334638 w 701227"/>
                <a:gd name="connsiteY1345" fmla="*/ 593299 h 700110"/>
                <a:gd name="connsiteX1346" fmla="*/ 334638 w 701227"/>
                <a:gd name="connsiteY1346" fmla="*/ 593299 h 700110"/>
                <a:gd name="connsiteX1347" fmla="*/ 360200 w 701227"/>
                <a:gd name="connsiteY1347" fmla="*/ 457882 h 700110"/>
                <a:gd name="connsiteX1348" fmla="*/ 350324 w 701227"/>
                <a:gd name="connsiteY1348" fmla="*/ 474736 h 700110"/>
                <a:gd name="connsiteX1349" fmla="*/ 336961 w 701227"/>
                <a:gd name="connsiteY1349" fmla="*/ 457301 h 700110"/>
                <a:gd name="connsiteX1350" fmla="*/ 360200 w 701227"/>
                <a:gd name="connsiteY1350" fmla="*/ 457882 h 700110"/>
                <a:gd name="connsiteX1351" fmla="*/ 360200 w 701227"/>
                <a:gd name="connsiteY1351" fmla="*/ 457882 h 700110"/>
                <a:gd name="connsiteX1352" fmla="*/ 336380 w 701227"/>
                <a:gd name="connsiteY1352" fmla="*/ 658391 h 700110"/>
                <a:gd name="connsiteX1353" fmla="*/ 331151 w 701227"/>
                <a:gd name="connsiteY1353" fmla="*/ 667109 h 700110"/>
                <a:gd name="connsiteX1354" fmla="*/ 326504 w 701227"/>
                <a:gd name="connsiteY1354" fmla="*/ 660716 h 700110"/>
                <a:gd name="connsiteX1355" fmla="*/ 336380 w 701227"/>
                <a:gd name="connsiteY1355" fmla="*/ 658391 h 700110"/>
                <a:gd name="connsiteX1356" fmla="*/ 336380 w 701227"/>
                <a:gd name="connsiteY1356" fmla="*/ 658391 h 700110"/>
                <a:gd name="connsiteX1357" fmla="*/ 357876 w 701227"/>
                <a:gd name="connsiteY1357" fmla="*/ 517163 h 700110"/>
                <a:gd name="connsiteX1358" fmla="*/ 342190 w 701227"/>
                <a:gd name="connsiteY1358" fmla="*/ 510770 h 700110"/>
                <a:gd name="connsiteX1359" fmla="*/ 341609 w 701227"/>
                <a:gd name="connsiteY1359" fmla="*/ 529368 h 700110"/>
                <a:gd name="connsiteX1360" fmla="*/ 357876 w 701227"/>
                <a:gd name="connsiteY1360" fmla="*/ 517163 h 700110"/>
                <a:gd name="connsiteX1361" fmla="*/ 357876 w 701227"/>
                <a:gd name="connsiteY1361" fmla="*/ 517163 h 700110"/>
                <a:gd name="connsiteX1362" fmla="*/ 400868 w 701227"/>
                <a:gd name="connsiteY1362" fmla="*/ 212621 h 700110"/>
                <a:gd name="connsiteX1363" fmla="*/ 385182 w 701227"/>
                <a:gd name="connsiteY1363" fmla="*/ 227732 h 700110"/>
                <a:gd name="connsiteX1364" fmla="*/ 381696 w 701227"/>
                <a:gd name="connsiteY1364" fmla="*/ 207391 h 700110"/>
                <a:gd name="connsiteX1365" fmla="*/ 400868 w 701227"/>
                <a:gd name="connsiteY1365" fmla="*/ 212621 h 700110"/>
                <a:gd name="connsiteX1366" fmla="*/ 400868 w 701227"/>
                <a:gd name="connsiteY1366" fmla="*/ 212621 h 700110"/>
                <a:gd name="connsiteX1367" fmla="*/ 396801 w 701227"/>
                <a:gd name="connsiteY1367" fmla="*/ 128349 h 700110"/>
                <a:gd name="connsiteX1368" fmla="*/ 399125 w 701227"/>
                <a:gd name="connsiteY1368" fmla="*/ 142879 h 700110"/>
                <a:gd name="connsiteX1369" fmla="*/ 412487 w 701227"/>
                <a:gd name="connsiteY1369" fmla="*/ 134742 h 700110"/>
                <a:gd name="connsiteX1370" fmla="*/ 396801 w 701227"/>
                <a:gd name="connsiteY1370" fmla="*/ 128349 h 700110"/>
                <a:gd name="connsiteX1371" fmla="*/ 396801 w 701227"/>
                <a:gd name="connsiteY1371" fmla="*/ 128349 h 700110"/>
                <a:gd name="connsiteX1372" fmla="*/ 422945 w 701227"/>
                <a:gd name="connsiteY1372" fmla="*/ 51051 h 700110"/>
                <a:gd name="connsiteX1373" fmla="*/ 411906 w 701227"/>
                <a:gd name="connsiteY1373" fmla="*/ 53957 h 700110"/>
                <a:gd name="connsiteX1374" fmla="*/ 422945 w 701227"/>
                <a:gd name="connsiteY1374" fmla="*/ 51051 h 700110"/>
                <a:gd name="connsiteX1375" fmla="*/ 422945 w 701227"/>
                <a:gd name="connsiteY1375" fmla="*/ 51051 h 700110"/>
                <a:gd name="connsiteX1376" fmla="*/ 354390 w 701227"/>
                <a:gd name="connsiteY1376" fmla="*/ 577025 h 700110"/>
                <a:gd name="connsiteX1377" fmla="*/ 341028 w 701227"/>
                <a:gd name="connsiteY1377" fmla="*/ 586324 h 700110"/>
                <a:gd name="connsiteX1378" fmla="*/ 342771 w 701227"/>
                <a:gd name="connsiteY1378" fmla="*/ 570632 h 700110"/>
                <a:gd name="connsiteX1379" fmla="*/ 354390 w 701227"/>
                <a:gd name="connsiteY1379" fmla="*/ 577025 h 700110"/>
                <a:gd name="connsiteX1380" fmla="*/ 354390 w 701227"/>
                <a:gd name="connsiteY1380" fmla="*/ 577025 h 700110"/>
                <a:gd name="connsiteX1381" fmla="*/ 430497 w 701227"/>
                <a:gd name="connsiteY1381" fmla="*/ 24317 h 700110"/>
                <a:gd name="connsiteX1382" fmla="*/ 433402 w 701227"/>
                <a:gd name="connsiteY1382" fmla="*/ 31291 h 700110"/>
                <a:gd name="connsiteX1383" fmla="*/ 424687 w 701227"/>
                <a:gd name="connsiteY1383" fmla="*/ 31872 h 700110"/>
                <a:gd name="connsiteX1384" fmla="*/ 430497 w 701227"/>
                <a:gd name="connsiteY1384" fmla="*/ 24317 h 700110"/>
                <a:gd name="connsiteX1385" fmla="*/ 430497 w 701227"/>
                <a:gd name="connsiteY1385" fmla="*/ 24317 h 700110"/>
                <a:gd name="connsiteX1386" fmla="*/ 350324 w 701227"/>
                <a:gd name="connsiteY1386" fmla="*/ 636306 h 700110"/>
                <a:gd name="connsiteX1387" fmla="*/ 341028 w 701227"/>
                <a:gd name="connsiteY1387" fmla="*/ 643280 h 700110"/>
                <a:gd name="connsiteX1388" fmla="*/ 341609 w 701227"/>
                <a:gd name="connsiteY1388" fmla="*/ 632238 h 700110"/>
                <a:gd name="connsiteX1389" fmla="*/ 350324 w 701227"/>
                <a:gd name="connsiteY1389" fmla="*/ 636306 h 700110"/>
                <a:gd name="connsiteX1390" fmla="*/ 350324 w 701227"/>
                <a:gd name="connsiteY1390" fmla="*/ 636306 h 700110"/>
                <a:gd name="connsiteX1391" fmla="*/ 412487 w 701227"/>
                <a:gd name="connsiteY1391" fmla="*/ 189955 h 700110"/>
                <a:gd name="connsiteX1392" fmla="*/ 391572 w 701227"/>
                <a:gd name="connsiteY1392" fmla="*/ 190536 h 700110"/>
                <a:gd name="connsiteX1393" fmla="*/ 404934 w 701227"/>
                <a:gd name="connsiteY1393" fmla="*/ 204485 h 700110"/>
                <a:gd name="connsiteX1394" fmla="*/ 412487 w 701227"/>
                <a:gd name="connsiteY1394" fmla="*/ 189955 h 700110"/>
                <a:gd name="connsiteX1395" fmla="*/ 412487 w 701227"/>
                <a:gd name="connsiteY1395" fmla="*/ 189955 h 700110"/>
                <a:gd name="connsiteX1396" fmla="*/ 424106 w 701227"/>
                <a:gd name="connsiteY1396" fmla="*/ 109170 h 700110"/>
                <a:gd name="connsiteX1397" fmla="*/ 411906 w 701227"/>
                <a:gd name="connsiteY1397" fmla="*/ 118469 h 700110"/>
                <a:gd name="connsiteX1398" fmla="*/ 412487 w 701227"/>
                <a:gd name="connsiteY1398" fmla="*/ 103939 h 700110"/>
                <a:gd name="connsiteX1399" fmla="*/ 424106 w 701227"/>
                <a:gd name="connsiteY1399" fmla="*/ 109170 h 700110"/>
                <a:gd name="connsiteX1400" fmla="*/ 424106 w 701227"/>
                <a:gd name="connsiteY1400" fmla="*/ 109170 h 700110"/>
                <a:gd name="connsiteX1401" fmla="*/ 371238 w 701227"/>
                <a:gd name="connsiteY1401" fmla="*/ 493915 h 700110"/>
                <a:gd name="connsiteX1402" fmla="*/ 354390 w 701227"/>
                <a:gd name="connsiteY1402" fmla="*/ 507283 h 700110"/>
                <a:gd name="connsiteX1403" fmla="*/ 354390 w 701227"/>
                <a:gd name="connsiteY1403" fmla="*/ 487522 h 700110"/>
                <a:gd name="connsiteX1404" fmla="*/ 371238 w 701227"/>
                <a:gd name="connsiteY1404" fmla="*/ 493915 h 700110"/>
                <a:gd name="connsiteX1405" fmla="*/ 371238 w 701227"/>
                <a:gd name="connsiteY1405" fmla="*/ 493915 h 700110"/>
                <a:gd name="connsiteX1406" fmla="*/ 342190 w 701227"/>
                <a:gd name="connsiteY1406" fmla="*/ 693844 h 700110"/>
                <a:gd name="connsiteX1407" fmla="*/ 348000 w 701227"/>
                <a:gd name="connsiteY1407" fmla="*/ 697331 h 700110"/>
                <a:gd name="connsiteX1408" fmla="*/ 341609 w 701227"/>
                <a:gd name="connsiteY1408" fmla="*/ 699074 h 700110"/>
                <a:gd name="connsiteX1409" fmla="*/ 342190 w 701227"/>
                <a:gd name="connsiteY1409" fmla="*/ 693844 h 700110"/>
                <a:gd name="connsiteX1410" fmla="*/ 342190 w 701227"/>
                <a:gd name="connsiteY1410" fmla="*/ 693844 h 700110"/>
                <a:gd name="connsiteX1411" fmla="*/ 359619 w 701227"/>
                <a:gd name="connsiteY1411" fmla="*/ 545641 h 700110"/>
                <a:gd name="connsiteX1412" fmla="*/ 367753 w 701227"/>
                <a:gd name="connsiteY1412" fmla="*/ 557846 h 700110"/>
                <a:gd name="connsiteX1413" fmla="*/ 356714 w 701227"/>
                <a:gd name="connsiteY1413" fmla="*/ 566564 h 700110"/>
                <a:gd name="connsiteX1414" fmla="*/ 348581 w 701227"/>
                <a:gd name="connsiteY1414" fmla="*/ 555521 h 700110"/>
                <a:gd name="connsiteX1415" fmla="*/ 359619 w 701227"/>
                <a:gd name="connsiteY1415" fmla="*/ 545641 h 700110"/>
                <a:gd name="connsiteX1416" fmla="*/ 359619 w 701227"/>
                <a:gd name="connsiteY1416" fmla="*/ 545641 h 700110"/>
                <a:gd name="connsiteX1417" fmla="*/ 434564 w 701227"/>
                <a:gd name="connsiteY1417" fmla="*/ 86504 h 700110"/>
                <a:gd name="connsiteX1418" fmla="*/ 424106 w 701227"/>
                <a:gd name="connsiteY1418" fmla="*/ 94640 h 700110"/>
                <a:gd name="connsiteX1419" fmla="*/ 423525 w 701227"/>
                <a:gd name="connsiteY1419" fmla="*/ 83598 h 700110"/>
                <a:gd name="connsiteX1420" fmla="*/ 434564 w 701227"/>
                <a:gd name="connsiteY1420" fmla="*/ 86504 h 700110"/>
                <a:gd name="connsiteX1421" fmla="*/ 434564 w 701227"/>
                <a:gd name="connsiteY1421" fmla="*/ 86504 h 700110"/>
                <a:gd name="connsiteX1422" fmla="*/ 442117 w 701227"/>
                <a:gd name="connsiteY1422" fmla="*/ 10950 h 700110"/>
                <a:gd name="connsiteX1423" fmla="*/ 442117 w 701227"/>
                <a:gd name="connsiteY1423" fmla="*/ 10950 h 700110"/>
                <a:gd name="connsiteX1424" fmla="*/ 441535 w 701227"/>
                <a:gd name="connsiteY1424" fmla="*/ 10950 h 700110"/>
                <a:gd name="connsiteX1425" fmla="*/ 442117 w 701227"/>
                <a:gd name="connsiteY1425" fmla="*/ 10950 h 700110"/>
                <a:gd name="connsiteX1426" fmla="*/ 442117 w 701227"/>
                <a:gd name="connsiteY1426" fmla="*/ 10950 h 700110"/>
                <a:gd name="connsiteX1427" fmla="*/ 363105 w 701227"/>
                <a:gd name="connsiteY1427" fmla="*/ 611896 h 700110"/>
                <a:gd name="connsiteX1428" fmla="*/ 354390 w 701227"/>
                <a:gd name="connsiteY1428" fmla="*/ 621776 h 700110"/>
                <a:gd name="connsiteX1429" fmla="*/ 350324 w 701227"/>
                <a:gd name="connsiteY1429" fmla="*/ 610153 h 700110"/>
                <a:gd name="connsiteX1430" fmla="*/ 363105 w 701227"/>
                <a:gd name="connsiteY1430" fmla="*/ 611896 h 700110"/>
                <a:gd name="connsiteX1431" fmla="*/ 363105 w 701227"/>
                <a:gd name="connsiteY1431" fmla="*/ 611896 h 700110"/>
                <a:gd name="connsiteX1432" fmla="*/ 383439 w 701227"/>
                <a:gd name="connsiteY1432" fmla="*/ 470087 h 700110"/>
                <a:gd name="connsiteX1433" fmla="*/ 363686 w 701227"/>
                <a:gd name="connsiteY1433" fmla="*/ 465437 h 700110"/>
                <a:gd name="connsiteX1434" fmla="*/ 370076 w 701227"/>
                <a:gd name="connsiteY1434" fmla="*/ 486360 h 700110"/>
                <a:gd name="connsiteX1435" fmla="*/ 383439 w 701227"/>
                <a:gd name="connsiteY1435" fmla="*/ 470087 h 700110"/>
                <a:gd name="connsiteX1436" fmla="*/ 383439 w 701227"/>
                <a:gd name="connsiteY1436" fmla="*/ 470087 h 700110"/>
                <a:gd name="connsiteX1437" fmla="*/ 424106 w 701227"/>
                <a:gd name="connsiteY1437" fmla="*/ 167870 h 700110"/>
                <a:gd name="connsiteX1438" fmla="*/ 409001 w 701227"/>
                <a:gd name="connsiteY1438" fmla="*/ 179494 h 700110"/>
                <a:gd name="connsiteX1439" fmla="*/ 405516 w 701227"/>
                <a:gd name="connsiteY1439" fmla="*/ 164383 h 700110"/>
                <a:gd name="connsiteX1440" fmla="*/ 415392 w 701227"/>
                <a:gd name="connsiteY1440" fmla="*/ 159152 h 700110"/>
                <a:gd name="connsiteX1441" fmla="*/ 424106 w 701227"/>
                <a:gd name="connsiteY1441" fmla="*/ 167870 h 700110"/>
                <a:gd name="connsiteX1442" fmla="*/ 424106 w 701227"/>
                <a:gd name="connsiteY1442" fmla="*/ 167870 h 700110"/>
                <a:gd name="connsiteX1443" fmla="*/ 356133 w 701227"/>
                <a:gd name="connsiteY1443" fmla="*/ 667690 h 700110"/>
                <a:gd name="connsiteX1444" fmla="*/ 360200 w 701227"/>
                <a:gd name="connsiteY1444" fmla="*/ 674083 h 700110"/>
                <a:gd name="connsiteX1445" fmla="*/ 354390 w 701227"/>
                <a:gd name="connsiteY1445" fmla="*/ 678733 h 700110"/>
                <a:gd name="connsiteX1446" fmla="*/ 350905 w 701227"/>
                <a:gd name="connsiteY1446" fmla="*/ 671177 h 700110"/>
                <a:gd name="connsiteX1447" fmla="*/ 356133 w 701227"/>
                <a:gd name="connsiteY1447" fmla="*/ 667690 h 700110"/>
                <a:gd name="connsiteX1448" fmla="*/ 356133 w 701227"/>
                <a:gd name="connsiteY1448" fmla="*/ 667690 h 700110"/>
                <a:gd name="connsiteX1449" fmla="*/ 380534 w 701227"/>
                <a:gd name="connsiteY1449" fmla="*/ 529949 h 700110"/>
                <a:gd name="connsiteX1450" fmla="*/ 369496 w 701227"/>
                <a:gd name="connsiteY1450" fmla="*/ 543316 h 700110"/>
                <a:gd name="connsiteX1451" fmla="*/ 362524 w 701227"/>
                <a:gd name="connsiteY1451" fmla="*/ 525881 h 700110"/>
                <a:gd name="connsiteX1452" fmla="*/ 380534 w 701227"/>
                <a:gd name="connsiteY1452" fmla="*/ 529949 h 700110"/>
                <a:gd name="connsiteX1453" fmla="*/ 380534 w 701227"/>
                <a:gd name="connsiteY1453" fmla="*/ 529949 h 700110"/>
                <a:gd name="connsiteX1454" fmla="*/ 442117 w 701227"/>
                <a:gd name="connsiteY1454" fmla="*/ 58607 h 700110"/>
                <a:gd name="connsiteX1455" fmla="*/ 445602 w 701227"/>
                <a:gd name="connsiteY1455" fmla="*/ 68487 h 700110"/>
                <a:gd name="connsiteX1456" fmla="*/ 434564 w 701227"/>
                <a:gd name="connsiteY1456" fmla="*/ 66743 h 700110"/>
                <a:gd name="connsiteX1457" fmla="*/ 442117 w 701227"/>
                <a:gd name="connsiteY1457" fmla="*/ 58607 h 700110"/>
                <a:gd name="connsiteX1458" fmla="*/ 442117 w 701227"/>
                <a:gd name="connsiteY1458" fmla="*/ 58607 h 700110"/>
                <a:gd name="connsiteX1459" fmla="*/ 424106 w 701227"/>
                <a:gd name="connsiteY1459" fmla="*/ 225407 h 700110"/>
                <a:gd name="connsiteX1460" fmla="*/ 404934 w 701227"/>
                <a:gd name="connsiteY1460" fmla="*/ 220177 h 700110"/>
                <a:gd name="connsiteX1461" fmla="*/ 407839 w 701227"/>
                <a:gd name="connsiteY1461" fmla="*/ 239937 h 700110"/>
                <a:gd name="connsiteX1462" fmla="*/ 424106 w 701227"/>
                <a:gd name="connsiteY1462" fmla="*/ 225407 h 700110"/>
                <a:gd name="connsiteX1463" fmla="*/ 424106 w 701227"/>
                <a:gd name="connsiteY1463" fmla="*/ 225407 h 700110"/>
                <a:gd name="connsiteX1464" fmla="*/ 435726 w 701227"/>
                <a:gd name="connsiteY1464" fmla="*/ 144622 h 700110"/>
                <a:gd name="connsiteX1465" fmla="*/ 425268 w 701227"/>
                <a:gd name="connsiteY1465" fmla="*/ 156246 h 700110"/>
                <a:gd name="connsiteX1466" fmla="*/ 420040 w 701227"/>
                <a:gd name="connsiteY1466" fmla="*/ 140554 h 700110"/>
                <a:gd name="connsiteX1467" fmla="*/ 435726 w 701227"/>
                <a:gd name="connsiteY1467" fmla="*/ 144622 h 700110"/>
                <a:gd name="connsiteX1468" fmla="*/ 435726 w 701227"/>
                <a:gd name="connsiteY1468" fmla="*/ 144622 h 700110"/>
                <a:gd name="connsiteX1469" fmla="*/ 372981 w 701227"/>
                <a:gd name="connsiteY1469" fmla="*/ 584581 h 700110"/>
                <a:gd name="connsiteX1470" fmla="*/ 370658 w 701227"/>
                <a:gd name="connsiteY1470" fmla="*/ 599691 h 700110"/>
                <a:gd name="connsiteX1471" fmla="*/ 360200 w 701227"/>
                <a:gd name="connsiteY1471" fmla="*/ 590393 h 700110"/>
                <a:gd name="connsiteX1472" fmla="*/ 372981 w 701227"/>
                <a:gd name="connsiteY1472" fmla="*/ 584581 h 700110"/>
                <a:gd name="connsiteX1473" fmla="*/ 372981 w 701227"/>
                <a:gd name="connsiteY1473" fmla="*/ 584581 h 700110"/>
                <a:gd name="connsiteX1474" fmla="*/ 373562 w 701227"/>
                <a:gd name="connsiteY1474" fmla="*/ 648511 h 700110"/>
                <a:gd name="connsiteX1475" fmla="*/ 366591 w 701227"/>
                <a:gd name="connsiteY1475" fmla="*/ 655485 h 700110"/>
                <a:gd name="connsiteX1476" fmla="*/ 366591 w 701227"/>
                <a:gd name="connsiteY1476" fmla="*/ 644443 h 700110"/>
                <a:gd name="connsiteX1477" fmla="*/ 373562 w 701227"/>
                <a:gd name="connsiteY1477" fmla="*/ 648511 h 700110"/>
                <a:gd name="connsiteX1478" fmla="*/ 373562 w 701227"/>
                <a:gd name="connsiteY1478" fmla="*/ 648511 h 700110"/>
                <a:gd name="connsiteX1479" fmla="*/ 439212 w 701227"/>
                <a:gd name="connsiteY1479" fmla="*/ 115563 h 700110"/>
                <a:gd name="connsiteX1480" fmla="*/ 443279 w 701227"/>
                <a:gd name="connsiteY1480" fmla="*/ 131255 h 700110"/>
                <a:gd name="connsiteX1481" fmla="*/ 429916 w 701227"/>
                <a:gd name="connsiteY1481" fmla="*/ 123119 h 700110"/>
                <a:gd name="connsiteX1482" fmla="*/ 439212 w 701227"/>
                <a:gd name="connsiteY1482" fmla="*/ 115563 h 700110"/>
                <a:gd name="connsiteX1483" fmla="*/ 439212 w 701227"/>
                <a:gd name="connsiteY1483" fmla="*/ 115563 h 700110"/>
                <a:gd name="connsiteX1484" fmla="*/ 453155 w 701227"/>
                <a:gd name="connsiteY1484" fmla="*/ 37103 h 700110"/>
                <a:gd name="connsiteX1485" fmla="*/ 457803 w 701227"/>
                <a:gd name="connsiteY1485" fmla="*/ 44077 h 700110"/>
                <a:gd name="connsiteX1486" fmla="*/ 449088 w 701227"/>
                <a:gd name="connsiteY1486" fmla="*/ 45821 h 700110"/>
                <a:gd name="connsiteX1487" fmla="*/ 453155 w 701227"/>
                <a:gd name="connsiteY1487" fmla="*/ 37103 h 700110"/>
                <a:gd name="connsiteX1488" fmla="*/ 453155 w 701227"/>
                <a:gd name="connsiteY1488" fmla="*/ 37103 h 700110"/>
                <a:gd name="connsiteX1489" fmla="*/ 393896 w 701227"/>
                <a:gd name="connsiteY1489" fmla="*/ 507864 h 700110"/>
                <a:gd name="connsiteX1490" fmla="*/ 374724 w 701227"/>
                <a:gd name="connsiteY1490" fmla="*/ 502633 h 700110"/>
                <a:gd name="connsiteX1491" fmla="*/ 381696 w 701227"/>
                <a:gd name="connsiteY1491" fmla="*/ 520650 h 700110"/>
                <a:gd name="connsiteX1492" fmla="*/ 393896 w 701227"/>
                <a:gd name="connsiteY1492" fmla="*/ 507864 h 700110"/>
                <a:gd name="connsiteX1493" fmla="*/ 393896 w 701227"/>
                <a:gd name="connsiteY1493" fmla="*/ 507864 h 700110"/>
                <a:gd name="connsiteX1494" fmla="*/ 436307 w 701227"/>
                <a:gd name="connsiteY1494" fmla="*/ 203322 h 700110"/>
                <a:gd name="connsiteX1495" fmla="*/ 422363 w 701227"/>
                <a:gd name="connsiteY1495" fmla="*/ 216689 h 700110"/>
                <a:gd name="connsiteX1496" fmla="*/ 416554 w 701227"/>
                <a:gd name="connsiteY1496" fmla="*/ 198673 h 700110"/>
                <a:gd name="connsiteX1497" fmla="*/ 436307 w 701227"/>
                <a:gd name="connsiteY1497" fmla="*/ 203322 h 700110"/>
                <a:gd name="connsiteX1498" fmla="*/ 436307 w 701227"/>
                <a:gd name="connsiteY1498" fmla="*/ 203322 h 700110"/>
                <a:gd name="connsiteX1499" fmla="*/ 389829 w 701227"/>
                <a:gd name="connsiteY1499" fmla="*/ 566564 h 700110"/>
                <a:gd name="connsiteX1500" fmla="*/ 375886 w 701227"/>
                <a:gd name="connsiteY1500" fmla="*/ 575863 h 700110"/>
                <a:gd name="connsiteX1501" fmla="*/ 375886 w 701227"/>
                <a:gd name="connsiteY1501" fmla="*/ 560752 h 700110"/>
                <a:gd name="connsiteX1502" fmla="*/ 389829 w 701227"/>
                <a:gd name="connsiteY1502" fmla="*/ 566564 h 700110"/>
                <a:gd name="connsiteX1503" fmla="*/ 389829 w 701227"/>
                <a:gd name="connsiteY1503" fmla="*/ 566564 h 700110"/>
                <a:gd name="connsiteX1504" fmla="*/ 468260 w 701227"/>
                <a:gd name="connsiteY1504" fmla="*/ 19086 h 700110"/>
                <a:gd name="connsiteX1505" fmla="*/ 462450 w 701227"/>
                <a:gd name="connsiteY1505" fmla="*/ 20830 h 700110"/>
                <a:gd name="connsiteX1506" fmla="*/ 462450 w 701227"/>
                <a:gd name="connsiteY1506" fmla="*/ 17343 h 700110"/>
                <a:gd name="connsiteX1507" fmla="*/ 468260 w 701227"/>
                <a:gd name="connsiteY1507" fmla="*/ 19086 h 700110"/>
                <a:gd name="connsiteX1508" fmla="*/ 468260 w 701227"/>
                <a:gd name="connsiteY1508" fmla="*/ 19086 h 700110"/>
                <a:gd name="connsiteX1509" fmla="*/ 386343 w 701227"/>
                <a:gd name="connsiteY1509" fmla="*/ 624101 h 700110"/>
                <a:gd name="connsiteX1510" fmla="*/ 379372 w 701227"/>
                <a:gd name="connsiteY1510" fmla="*/ 633400 h 700110"/>
                <a:gd name="connsiteX1511" fmla="*/ 375305 w 701227"/>
                <a:gd name="connsiteY1511" fmla="*/ 622358 h 700110"/>
                <a:gd name="connsiteX1512" fmla="*/ 386343 w 701227"/>
                <a:gd name="connsiteY1512" fmla="*/ 624101 h 700110"/>
                <a:gd name="connsiteX1513" fmla="*/ 386343 w 701227"/>
                <a:gd name="connsiteY1513" fmla="*/ 624101 h 700110"/>
                <a:gd name="connsiteX1514" fmla="*/ 418297 w 701227"/>
                <a:gd name="connsiteY1514" fmla="*/ 253304 h 700110"/>
                <a:gd name="connsiteX1515" fmla="*/ 435726 w 701227"/>
                <a:gd name="connsiteY1515" fmla="*/ 269578 h 700110"/>
                <a:gd name="connsiteX1516" fmla="*/ 416554 w 701227"/>
                <a:gd name="connsiteY1516" fmla="*/ 274808 h 700110"/>
                <a:gd name="connsiteX1517" fmla="*/ 418297 w 701227"/>
                <a:gd name="connsiteY1517" fmla="*/ 253304 h 700110"/>
                <a:gd name="connsiteX1518" fmla="*/ 418297 w 701227"/>
                <a:gd name="connsiteY1518" fmla="*/ 253304 h 700110"/>
                <a:gd name="connsiteX1519" fmla="*/ 433402 w 701227"/>
                <a:gd name="connsiteY1519" fmla="*/ 173100 h 700110"/>
                <a:gd name="connsiteX1520" fmla="*/ 432821 w 701227"/>
                <a:gd name="connsiteY1520" fmla="*/ 191698 h 700110"/>
                <a:gd name="connsiteX1521" fmla="*/ 448507 w 701227"/>
                <a:gd name="connsiteY1521" fmla="*/ 183562 h 700110"/>
                <a:gd name="connsiteX1522" fmla="*/ 433402 w 701227"/>
                <a:gd name="connsiteY1522" fmla="*/ 173100 h 700110"/>
                <a:gd name="connsiteX1523" fmla="*/ 433402 w 701227"/>
                <a:gd name="connsiteY1523" fmla="*/ 173100 h 700110"/>
                <a:gd name="connsiteX1524" fmla="*/ 458384 w 701227"/>
                <a:gd name="connsiteY1524" fmla="*/ 99290 h 700110"/>
                <a:gd name="connsiteX1525" fmla="*/ 449088 w 701227"/>
                <a:gd name="connsiteY1525" fmla="*/ 107426 h 700110"/>
                <a:gd name="connsiteX1526" fmla="*/ 446183 w 701227"/>
                <a:gd name="connsiteY1526" fmla="*/ 95803 h 700110"/>
                <a:gd name="connsiteX1527" fmla="*/ 458384 w 701227"/>
                <a:gd name="connsiteY1527" fmla="*/ 99290 h 700110"/>
                <a:gd name="connsiteX1528" fmla="*/ 458384 w 701227"/>
                <a:gd name="connsiteY1528" fmla="*/ 99290 h 700110"/>
                <a:gd name="connsiteX1529" fmla="*/ 406677 w 701227"/>
                <a:gd name="connsiteY1529" fmla="*/ 485198 h 700110"/>
                <a:gd name="connsiteX1530" fmla="*/ 392734 w 701227"/>
                <a:gd name="connsiteY1530" fmla="*/ 497984 h 700110"/>
                <a:gd name="connsiteX1531" fmla="*/ 386925 w 701227"/>
                <a:gd name="connsiteY1531" fmla="*/ 478805 h 700110"/>
                <a:gd name="connsiteX1532" fmla="*/ 406677 w 701227"/>
                <a:gd name="connsiteY1532" fmla="*/ 485198 h 700110"/>
                <a:gd name="connsiteX1533" fmla="*/ 406677 w 701227"/>
                <a:gd name="connsiteY1533" fmla="*/ 485198 h 700110"/>
                <a:gd name="connsiteX1534" fmla="*/ 378210 w 701227"/>
                <a:gd name="connsiteY1534" fmla="*/ 680476 h 700110"/>
                <a:gd name="connsiteX1535" fmla="*/ 377629 w 701227"/>
                <a:gd name="connsiteY1535" fmla="*/ 689194 h 700110"/>
                <a:gd name="connsiteX1536" fmla="*/ 378210 w 701227"/>
                <a:gd name="connsiteY1536" fmla="*/ 680476 h 700110"/>
                <a:gd name="connsiteX1537" fmla="*/ 378210 w 701227"/>
                <a:gd name="connsiteY1537" fmla="*/ 680476 h 700110"/>
                <a:gd name="connsiteX1538" fmla="*/ 402030 w 701227"/>
                <a:gd name="connsiteY1538" fmla="*/ 539829 h 700110"/>
                <a:gd name="connsiteX1539" fmla="*/ 386343 w 701227"/>
                <a:gd name="connsiteY1539" fmla="*/ 538667 h 700110"/>
                <a:gd name="connsiteX1540" fmla="*/ 392153 w 701227"/>
                <a:gd name="connsiteY1540" fmla="*/ 554359 h 700110"/>
                <a:gd name="connsiteX1541" fmla="*/ 403192 w 701227"/>
                <a:gd name="connsiteY1541" fmla="*/ 549710 h 700110"/>
                <a:gd name="connsiteX1542" fmla="*/ 402030 w 701227"/>
                <a:gd name="connsiteY1542" fmla="*/ 539829 h 700110"/>
                <a:gd name="connsiteX1543" fmla="*/ 402030 w 701227"/>
                <a:gd name="connsiteY1543" fmla="*/ 539829 h 700110"/>
                <a:gd name="connsiteX1544" fmla="*/ 447345 w 701227"/>
                <a:gd name="connsiteY1544" fmla="*/ 235869 h 700110"/>
                <a:gd name="connsiteX1545" fmla="*/ 438050 w 701227"/>
                <a:gd name="connsiteY1545" fmla="*/ 252142 h 700110"/>
                <a:gd name="connsiteX1546" fmla="*/ 426430 w 701227"/>
                <a:gd name="connsiteY1546" fmla="*/ 234125 h 700110"/>
                <a:gd name="connsiteX1547" fmla="*/ 447345 w 701227"/>
                <a:gd name="connsiteY1547" fmla="*/ 235869 h 700110"/>
                <a:gd name="connsiteX1548" fmla="*/ 447345 w 701227"/>
                <a:gd name="connsiteY1548" fmla="*/ 235869 h 700110"/>
                <a:gd name="connsiteX1549" fmla="*/ 457803 w 701227"/>
                <a:gd name="connsiteY1549" fmla="*/ 153921 h 700110"/>
                <a:gd name="connsiteX1550" fmla="*/ 446183 w 701227"/>
                <a:gd name="connsiteY1550" fmla="*/ 167870 h 700110"/>
                <a:gd name="connsiteX1551" fmla="*/ 446183 w 701227"/>
                <a:gd name="connsiteY1551" fmla="*/ 151015 h 700110"/>
                <a:gd name="connsiteX1552" fmla="*/ 457803 w 701227"/>
                <a:gd name="connsiteY1552" fmla="*/ 153921 h 700110"/>
                <a:gd name="connsiteX1553" fmla="*/ 457803 w 701227"/>
                <a:gd name="connsiteY1553" fmla="*/ 153921 h 700110"/>
                <a:gd name="connsiteX1554" fmla="*/ 469422 w 701227"/>
                <a:gd name="connsiteY1554" fmla="*/ 76624 h 700110"/>
                <a:gd name="connsiteX1555" fmla="*/ 461869 w 701227"/>
                <a:gd name="connsiteY1555" fmla="*/ 83017 h 700110"/>
                <a:gd name="connsiteX1556" fmla="*/ 460708 w 701227"/>
                <a:gd name="connsiteY1556" fmla="*/ 71974 h 700110"/>
                <a:gd name="connsiteX1557" fmla="*/ 469422 w 701227"/>
                <a:gd name="connsiteY1557" fmla="*/ 76624 h 700110"/>
                <a:gd name="connsiteX1558" fmla="*/ 469422 w 701227"/>
                <a:gd name="connsiteY1558" fmla="*/ 76624 h 700110"/>
                <a:gd name="connsiteX1559" fmla="*/ 400287 w 701227"/>
                <a:gd name="connsiteY1559" fmla="*/ 603760 h 700110"/>
                <a:gd name="connsiteX1560" fmla="*/ 388087 w 701227"/>
                <a:gd name="connsiteY1560" fmla="*/ 610153 h 700110"/>
                <a:gd name="connsiteX1561" fmla="*/ 390410 w 701227"/>
                <a:gd name="connsiteY1561" fmla="*/ 596785 h 700110"/>
                <a:gd name="connsiteX1562" fmla="*/ 400287 w 701227"/>
                <a:gd name="connsiteY1562" fmla="*/ 603760 h 700110"/>
                <a:gd name="connsiteX1563" fmla="*/ 400287 w 701227"/>
                <a:gd name="connsiteY1563" fmla="*/ 603760 h 700110"/>
                <a:gd name="connsiteX1564" fmla="*/ 414811 w 701227"/>
                <a:gd name="connsiteY1564" fmla="*/ 453814 h 700110"/>
                <a:gd name="connsiteX1565" fmla="*/ 396801 w 701227"/>
                <a:gd name="connsiteY1565" fmla="*/ 457882 h 700110"/>
                <a:gd name="connsiteX1566" fmla="*/ 411325 w 701227"/>
                <a:gd name="connsiteY1566" fmla="*/ 474736 h 700110"/>
                <a:gd name="connsiteX1567" fmla="*/ 420040 w 701227"/>
                <a:gd name="connsiteY1567" fmla="*/ 465437 h 700110"/>
                <a:gd name="connsiteX1568" fmla="*/ 414811 w 701227"/>
                <a:gd name="connsiteY1568" fmla="*/ 453814 h 700110"/>
                <a:gd name="connsiteX1569" fmla="*/ 414811 w 701227"/>
                <a:gd name="connsiteY1569" fmla="*/ 453814 h 700110"/>
                <a:gd name="connsiteX1570" fmla="*/ 415392 w 701227"/>
                <a:gd name="connsiteY1570" fmla="*/ 518325 h 700110"/>
                <a:gd name="connsiteX1571" fmla="*/ 404354 w 701227"/>
                <a:gd name="connsiteY1571" fmla="*/ 532274 h 700110"/>
                <a:gd name="connsiteX1572" fmla="*/ 397382 w 701227"/>
                <a:gd name="connsiteY1572" fmla="*/ 514838 h 700110"/>
                <a:gd name="connsiteX1573" fmla="*/ 415392 w 701227"/>
                <a:gd name="connsiteY1573" fmla="*/ 518325 h 700110"/>
                <a:gd name="connsiteX1574" fmla="*/ 415392 w 701227"/>
                <a:gd name="connsiteY1574" fmla="*/ 518325 h 700110"/>
                <a:gd name="connsiteX1575" fmla="*/ 475813 w 701227"/>
                <a:gd name="connsiteY1575" fmla="*/ 49308 h 700110"/>
                <a:gd name="connsiteX1576" fmla="*/ 481622 w 701227"/>
                <a:gd name="connsiteY1576" fmla="*/ 54539 h 700110"/>
                <a:gd name="connsiteX1577" fmla="*/ 472327 w 701227"/>
                <a:gd name="connsiteY1577" fmla="*/ 57445 h 700110"/>
                <a:gd name="connsiteX1578" fmla="*/ 475813 w 701227"/>
                <a:gd name="connsiteY1578" fmla="*/ 49308 h 700110"/>
                <a:gd name="connsiteX1579" fmla="*/ 475813 w 701227"/>
                <a:gd name="connsiteY1579" fmla="*/ 49308 h 700110"/>
                <a:gd name="connsiteX1580" fmla="*/ 396801 w 701227"/>
                <a:gd name="connsiteY1580" fmla="*/ 662459 h 700110"/>
                <a:gd name="connsiteX1581" fmla="*/ 391572 w 701227"/>
                <a:gd name="connsiteY1581" fmla="*/ 667690 h 700110"/>
                <a:gd name="connsiteX1582" fmla="*/ 388667 w 701227"/>
                <a:gd name="connsiteY1582" fmla="*/ 658973 h 700110"/>
                <a:gd name="connsiteX1583" fmla="*/ 396801 w 701227"/>
                <a:gd name="connsiteY1583" fmla="*/ 662459 h 700110"/>
                <a:gd name="connsiteX1584" fmla="*/ 396801 w 701227"/>
                <a:gd name="connsiteY1584" fmla="*/ 662459 h 700110"/>
                <a:gd name="connsiteX1585" fmla="*/ 459546 w 701227"/>
                <a:gd name="connsiteY1585" fmla="*/ 216689 h 700110"/>
                <a:gd name="connsiteX1586" fmla="*/ 442117 w 701227"/>
                <a:gd name="connsiteY1586" fmla="*/ 209134 h 700110"/>
                <a:gd name="connsiteX1587" fmla="*/ 443279 w 701227"/>
                <a:gd name="connsiteY1587" fmla="*/ 228313 h 700110"/>
                <a:gd name="connsiteX1588" fmla="*/ 459546 w 701227"/>
                <a:gd name="connsiteY1588" fmla="*/ 216689 h 700110"/>
                <a:gd name="connsiteX1589" fmla="*/ 459546 w 701227"/>
                <a:gd name="connsiteY1589" fmla="*/ 216689 h 700110"/>
                <a:gd name="connsiteX1590" fmla="*/ 466517 w 701227"/>
                <a:gd name="connsiteY1590" fmla="*/ 129511 h 700110"/>
                <a:gd name="connsiteX1591" fmla="*/ 471165 w 701227"/>
                <a:gd name="connsiteY1591" fmla="*/ 137648 h 700110"/>
                <a:gd name="connsiteX1592" fmla="*/ 460708 w 701227"/>
                <a:gd name="connsiteY1592" fmla="*/ 145785 h 700110"/>
                <a:gd name="connsiteX1593" fmla="*/ 453736 w 701227"/>
                <a:gd name="connsiteY1593" fmla="*/ 138811 h 700110"/>
                <a:gd name="connsiteX1594" fmla="*/ 466517 w 701227"/>
                <a:gd name="connsiteY1594" fmla="*/ 129511 h 700110"/>
                <a:gd name="connsiteX1595" fmla="*/ 466517 w 701227"/>
                <a:gd name="connsiteY1595" fmla="*/ 129511 h 700110"/>
                <a:gd name="connsiteX1596" fmla="*/ 408420 w 701227"/>
                <a:gd name="connsiteY1596" fmla="*/ 572376 h 700110"/>
                <a:gd name="connsiteX1597" fmla="*/ 411906 w 701227"/>
                <a:gd name="connsiteY1597" fmla="*/ 583999 h 700110"/>
                <a:gd name="connsiteX1598" fmla="*/ 396801 w 701227"/>
                <a:gd name="connsiteY1598" fmla="*/ 583418 h 700110"/>
                <a:gd name="connsiteX1599" fmla="*/ 402611 w 701227"/>
                <a:gd name="connsiteY1599" fmla="*/ 571213 h 700110"/>
                <a:gd name="connsiteX1600" fmla="*/ 408420 w 701227"/>
                <a:gd name="connsiteY1600" fmla="*/ 572376 h 700110"/>
                <a:gd name="connsiteX1601" fmla="*/ 408420 w 701227"/>
                <a:gd name="connsiteY1601" fmla="*/ 572376 h 700110"/>
                <a:gd name="connsiteX1602" fmla="*/ 489756 w 701227"/>
                <a:gd name="connsiteY1602" fmla="*/ 27804 h 700110"/>
                <a:gd name="connsiteX1603" fmla="*/ 492080 w 701227"/>
                <a:gd name="connsiteY1603" fmla="*/ 32454 h 700110"/>
                <a:gd name="connsiteX1604" fmla="*/ 485108 w 701227"/>
                <a:gd name="connsiteY1604" fmla="*/ 33616 h 700110"/>
                <a:gd name="connsiteX1605" fmla="*/ 489756 w 701227"/>
                <a:gd name="connsiteY1605" fmla="*/ 27804 h 700110"/>
                <a:gd name="connsiteX1606" fmla="*/ 489756 w 701227"/>
                <a:gd name="connsiteY1606" fmla="*/ 27804 h 700110"/>
                <a:gd name="connsiteX1607" fmla="*/ 408420 w 701227"/>
                <a:gd name="connsiteY1607" fmla="*/ 636887 h 700110"/>
                <a:gd name="connsiteX1608" fmla="*/ 397382 w 701227"/>
                <a:gd name="connsiteY1608" fmla="*/ 642118 h 700110"/>
                <a:gd name="connsiteX1609" fmla="*/ 408420 w 701227"/>
                <a:gd name="connsiteY1609" fmla="*/ 636887 h 700110"/>
                <a:gd name="connsiteX1610" fmla="*/ 408420 w 701227"/>
                <a:gd name="connsiteY1610" fmla="*/ 636887 h 700110"/>
                <a:gd name="connsiteX1611" fmla="*/ 465936 w 701227"/>
                <a:gd name="connsiteY1611" fmla="*/ 185887 h 700110"/>
                <a:gd name="connsiteX1612" fmla="*/ 469422 w 701227"/>
                <a:gd name="connsiteY1612" fmla="*/ 200416 h 700110"/>
                <a:gd name="connsiteX1613" fmla="*/ 459546 w 701227"/>
                <a:gd name="connsiteY1613" fmla="*/ 205647 h 700110"/>
                <a:gd name="connsiteX1614" fmla="*/ 450831 w 701227"/>
                <a:gd name="connsiteY1614" fmla="*/ 197510 h 700110"/>
                <a:gd name="connsiteX1615" fmla="*/ 465936 w 701227"/>
                <a:gd name="connsiteY1615" fmla="*/ 185887 h 700110"/>
                <a:gd name="connsiteX1616" fmla="*/ 465936 w 701227"/>
                <a:gd name="connsiteY1616" fmla="*/ 185887 h 700110"/>
                <a:gd name="connsiteX1617" fmla="*/ 481622 w 701227"/>
                <a:gd name="connsiteY1617" fmla="*/ 111495 h 700110"/>
                <a:gd name="connsiteX1618" fmla="*/ 473489 w 701227"/>
                <a:gd name="connsiteY1618" fmla="*/ 120794 h 700110"/>
                <a:gd name="connsiteX1619" fmla="*/ 469422 w 701227"/>
                <a:gd name="connsiteY1619" fmla="*/ 108008 h 700110"/>
                <a:gd name="connsiteX1620" fmla="*/ 481622 w 701227"/>
                <a:gd name="connsiteY1620" fmla="*/ 111495 h 700110"/>
                <a:gd name="connsiteX1621" fmla="*/ 481622 w 701227"/>
                <a:gd name="connsiteY1621" fmla="*/ 111495 h 700110"/>
                <a:gd name="connsiteX1622" fmla="*/ 428754 w 701227"/>
                <a:gd name="connsiteY1622" fmla="*/ 496240 h 700110"/>
                <a:gd name="connsiteX1623" fmla="*/ 410163 w 701227"/>
                <a:gd name="connsiteY1623" fmla="*/ 491009 h 700110"/>
                <a:gd name="connsiteX1624" fmla="*/ 417135 w 701227"/>
                <a:gd name="connsiteY1624" fmla="*/ 509608 h 700110"/>
                <a:gd name="connsiteX1625" fmla="*/ 428754 w 701227"/>
                <a:gd name="connsiteY1625" fmla="*/ 496240 h 700110"/>
                <a:gd name="connsiteX1626" fmla="*/ 428754 w 701227"/>
                <a:gd name="connsiteY1626" fmla="*/ 496240 h 700110"/>
                <a:gd name="connsiteX1627" fmla="*/ 397963 w 701227"/>
                <a:gd name="connsiteY1627" fmla="*/ 696750 h 700110"/>
                <a:gd name="connsiteX1628" fmla="*/ 397963 w 701227"/>
                <a:gd name="connsiteY1628" fmla="*/ 696750 h 700110"/>
                <a:gd name="connsiteX1629" fmla="*/ 404354 w 701227"/>
                <a:gd name="connsiteY1629" fmla="*/ 695587 h 700110"/>
                <a:gd name="connsiteX1630" fmla="*/ 397963 w 701227"/>
                <a:gd name="connsiteY1630" fmla="*/ 696750 h 700110"/>
                <a:gd name="connsiteX1631" fmla="*/ 397963 w 701227"/>
                <a:gd name="connsiteY1631" fmla="*/ 696750 h 700110"/>
                <a:gd name="connsiteX1632" fmla="*/ 423525 w 701227"/>
                <a:gd name="connsiteY1632" fmla="*/ 551453 h 700110"/>
                <a:gd name="connsiteX1633" fmla="*/ 425849 w 701227"/>
                <a:gd name="connsiteY1633" fmla="*/ 562495 h 700110"/>
                <a:gd name="connsiteX1634" fmla="*/ 418878 w 701227"/>
                <a:gd name="connsiteY1634" fmla="*/ 567726 h 700110"/>
                <a:gd name="connsiteX1635" fmla="*/ 407839 w 701227"/>
                <a:gd name="connsiteY1635" fmla="*/ 557846 h 700110"/>
                <a:gd name="connsiteX1636" fmla="*/ 423525 w 701227"/>
                <a:gd name="connsiteY1636" fmla="*/ 551453 h 700110"/>
                <a:gd name="connsiteX1637" fmla="*/ 423525 w 701227"/>
                <a:gd name="connsiteY1637" fmla="*/ 551453 h 700110"/>
                <a:gd name="connsiteX1638" fmla="*/ 492661 w 701227"/>
                <a:gd name="connsiteY1638" fmla="*/ 88247 h 700110"/>
                <a:gd name="connsiteX1639" fmla="*/ 482784 w 701227"/>
                <a:gd name="connsiteY1639" fmla="*/ 94640 h 700110"/>
                <a:gd name="connsiteX1640" fmla="*/ 486270 w 701227"/>
                <a:gd name="connsiteY1640" fmla="*/ 83598 h 700110"/>
                <a:gd name="connsiteX1641" fmla="*/ 492661 w 701227"/>
                <a:gd name="connsiteY1641" fmla="*/ 88247 h 700110"/>
                <a:gd name="connsiteX1642" fmla="*/ 492661 w 701227"/>
                <a:gd name="connsiteY1642" fmla="*/ 88247 h 700110"/>
                <a:gd name="connsiteX1643" fmla="*/ 458384 w 701227"/>
                <a:gd name="connsiteY1643" fmla="*/ 241681 h 700110"/>
                <a:gd name="connsiteX1644" fmla="*/ 453736 w 701227"/>
                <a:gd name="connsiteY1644" fmla="*/ 263184 h 700110"/>
                <a:gd name="connsiteX1645" fmla="*/ 435726 w 701227"/>
                <a:gd name="connsiteY1645" fmla="*/ 271321 h 700110"/>
                <a:gd name="connsiteX1646" fmla="*/ 440374 w 701227"/>
                <a:gd name="connsiteY1646" fmla="*/ 288176 h 700110"/>
                <a:gd name="connsiteX1647" fmla="*/ 454898 w 701227"/>
                <a:gd name="connsiteY1647" fmla="*/ 285851 h 700110"/>
                <a:gd name="connsiteX1648" fmla="*/ 451412 w 701227"/>
                <a:gd name="connsiteY1648" fmla="*/ 264928 h 700110"/>
                <a:gd name="connsiteX1649" fmla="*/ 468841 w 701227"/>
                <a:gd name="connsiteY1649" fmla="*/ 260278 h 700110"/>
                <a:gd name="connsiteX1650" fmla="*/ 458384 w 701227"/>
                <a:gd name="connsiteY1650" fmla="*/ 241681 h 700110"/>
                <a:gd name="connsiteX1651" fmla="*/ 458384 w 701227"/>
                <a:gd name="connsiteY1651" fmla="*/ 241681 h 700110"/>
                <a:gd name="connsiteX1652" fmla="*/ 482203 w 701227"/>
                <a:gd name="connsiteY1652" fmla="*/ 170194 h 700110"/>
                <a:gd name="connsiteX1653" fmla="*/ 468841 w 701227"/>
                <a:gd name="connsiteY1653" fmla="*/ 163802 h 700110"/>
                <a:gd name="connsiteX1654" fmla="*/ 467679 w 701227"/>
                <a:gd name="connsiteY1654" fmla="*/ 179494 h 700110"/>
                <a:gd name="connsiteX1655" fmla="*/ 482203 w 701227"/>
                <a:gd name="connsiteY1655" fmla="*/ 170194 h 700110"/>
                <a:gd name="connsiteX1656" fmla="*/ 482203 w 701227"/>
                <a:gd name="connsiteY1656" fmla="*/ 170194 h 700110"/>
                <a:gd name="connsiteX1657" fmla="*/ 422363 w 701227"/>
                <a:gd name="connsiteY1657" fmla="*/ 614802 h 700110"/>
                <a:gd name="connsiteX1658" fmla="*/ 412487 w 701227"/>
                <a:gd name="connsiteY1658" fmla="*/ 622939 h 700110"/>
                <a:gd name="connsiteX1659" fmla="*/ 413068 w 701227"/>
                <a:gd name="connsiteY1659" fmla="*/ 610153 h 700110"/>
                <a:gd name="connsiteX1660" fmla="*/ 422363 w 701227"/>
                <a:gd name="connsiteY1660" fmla="*/ 614802 h 700110"/>
                <a:gd name="connsiteX1661" fmla="*/ 422363 w 701227"/>
                <a:gd name="connsiteY1661" fmla="*/ 614802 h 700110"/>
                <a:gd name="connsiteX1662" fmla="*/ 441535 w 701227"/>
                <a:gd name="connsiteY1662" fmla="*/ 473574 h 700110"/>
                <a:gd name="connsiteX1663" fmla="*/ 429335 w 701227"/>
                <a:gd name="connsiteY1663" fmla="*/ 487522 h 700110"/>
                <a:gd name="connsiteX1664" fmla="*/ 421783 w 701227"/>
                <a:gd name="connsiteY1664" fmla="*/ 467762 h 700110"/>
                <a:gd name="connsiteX1665" fmla="*/ 441535 w 701227"/>
                <a:gd name="connsiteY1665" fmla="*/ 473574 h 700110"/>
                <a:gd name="connsiteX1666" fmla="*/ 441535 w 701227"/>
                <a:gd name="connsiteY1666" fmla="*/ 473574 h 700110"/>
                <a:gd name="connsiteX1667" fmla="*/ 411325 w 701227"/>
                <a:gd name="connsiteY1667" fmla="*/ 671759 h 700110"/>
                <a:gd name="connsiteX1668" fmla="*/ 418297 w 701227"/>
                <a:gd name="connsiteY1668" fmla="*/ 676408 h 700110"/>
                <a:gd name="connsiteX1669" fmla="*/ 413649 w 701227"/>
                <a:gd name="connsiteY1669" fmla="*/ 679895 h 700110"/>
                <a:gd name="connsiteX1670" fmla="*/ 411325 w 701227"/>
                <a:gd name="connsiteY1670" fmla="*/ 671759 h 700110"/>
                <a:gd name="connsiteX1671" fmla="*/ 411325 w 701227"/>
                <a:gd name="connsiteY1671" fmla="*/ 671759 h 700110"/>
                <a:gd name="connsiteX1672" fmla="*/ 438050 w 701227"/>
                <a:gd name="connsiteY1672" fmla="*/ 530530 h 700110"/>
                <a:gd name="connsiteX1673" fmla="*/ 421201 w 701227"/>
                <a:gd name="connsiteY1673" fmla="*/ 528206 h 700110"/>
                <a:gd name="connsiteX1674" fmla="*/ 427592 w 701227"/>
                <a:gd name="connsiteY1674" fmla="*/ 543898 h 700110"/>
                <a:gd name="connsiteX1675" fmla="*/ 438050 w 701227"/>
                <a:gd name="connsiteY1675" fmla="*/ 530530 h 700110"/>
                <a:gd name="connsiteX1676" fmla="*/ 438050 w 701227"/>
                <a:gd name="connsiteY1676" fmla="*/ 530530 h 700110"/>
                <a:gd name="connsiteX1677" fmla="*/ 469422 w 701227"/>
                <a:gd name="connsiteY1677" fmla="*/ 306773 h 700110"/>
                <a:gd name="connsiteX1678" fmla="*/ 456060 w 701227"/>
                <a:gd name="connsiteY1678" fmla="*/ 324209 h 700110"/>
                <a:gd name="connsiteX1679" fmla="*/ 448507 w 701227"/>
                <a:gd name="connsiteY1679" fmla="*/ 303867 h 700110"/>
                <a:gd name="connsiteX1680" fmla="*/ 469422 w 701227"/>
                <a:gd name="connsiteY1680" fmla="*/ 306773 h 700110"/>
                <a:gd name="connsiteX1681" fmla="*/ 469422 w 701227"/>
                <a:gd name="connsiteY1681" fmla="*/ 306773 h 700110"/>
                <a:gd name="connsiteX1682" fmla="*/ 476393 w 701227"/>
                <a:gd name="connsiteY1682" fmla="*/ 220758 h 700110"/>
                <a:gd name="connsiteX1683" fmla="*/ 482784 w 701227"/>
                <a:gd name="connsiteY1683" fmla="*/ 231219 h 700110"/>
                <a:gd name="connsiteX1684" fmla="*/ 474651 w 701227"/>
                <a:gd name="connsiteY1684" fmla="*/ 240518 h 700110"/>
                <a:gd name="connsiteX1685" fmla="*/ 460708 w 701227"/>
                <a:gd name="connsiteY1685" fmla="*/ 231800 h 700110"/>
                <a:gd name="connsiteX1686" fmla="*/ 476393 w 701227"/>
                <a:gd name="connsiteY1686" fmla="*/ 220758 h 700110"/>
                <a:gd name="connsiteX1687" fmla="*/ 476393 w 701227"/>
                <a:gd name="connsiteY1687" fmla="*/ 220758 h 700110"/>
                <a:gd name="connsiteX1688" fmla="*/ 493242 w 701227"/>
                <a:gd name="connsiteY1688" fmla="*/ 146947 h 700110"/>
                <a:gd name="connsiteX1689" fmla="*/ 479298 w 701227"/>
                <a:gd name="connsiteY1689" fmla="*/ 154503 h 700110"/>
                <a:gd name="connsiteX1690" fmla="*/ 482784 w 701227"/>
                <a:gd name="connsiteY1690" fmla="*/ 141135 h 700110"/>
                <a:gd name="connsiteX1691" fmla="*/ 493242 w 701227"/>
                <a:gd name="connsiteY1691" fmla="*/ 146947 h 700110"/>
                <a:gd name="connsiteX1692" fmla="*/ 493242 w 701227"/>
                <a:gd name="connsiteY1692" fmla="*/ 146947 h 700110"/>
                <a:gd name="connsiteX1693" fmla="*/ 501375 w 701227"/>
                <a:gd name="connsiteY1693" fmla="*/ 62094 h 700110"/>
                <a:gd name="connsiteX1694" fmla="*/ 504280 w 701227"/>
                <a:gd name="connsiteY1694" fmla="*/ 69649 h 700110"/>
                <a:gd name="connsiteX1695" fmla="*/ 495566 w 701227"/>
                <a:gd name="connsiteY1695" fmla="*/ 69068 h 700110"/>
                <a:gd name="connsiteX1696" fmla="*/ 501375 w 701227"/>
                <a:gd name="connsiteY1696" fmla="*/ 62094 h 700110"/>
                <a:gd name="connsiteX1697" fmla="*/ 501375 w 701227"/>
                <a:gd name="connsiteY1697" fmla="*/ 62094 h 700110"/>
                <a:gd name="connsiteX1698" fmla="*/ 423525 w 701227"/>
                <a:gd name="connsiteY1698" fmla="*/ 586324 h 700110"/>
                <a:gd name="connsiteX1699" fmla="*/ 436307 w 701227"/>
                <a:gd name="connsiteY1699" fmla="*/ 593880 h 700110"/>
                <a:gd name="connsiteX1700" fmla="*/ 428754 w 701227"/>
                <a:gd name="connsiteY1700" fmla="*/ 600854 h 700110"/>
                <a:gd name="connsiteX1701" fmla="*/ 423525 w 701227"/>
                <a:gd name="connsiteY1701" fmla="*/ 586324 h 700110"/>
                <a:gd name="connsiteX1702" fmla="*/ 423525 w 701227"/>
                <a:gd name="connsiteY1702" fmla="*/ 586324 h 700110"/>
                <a:gd name="connsiteX1703" fmla="*/ 442117 w 701227"/>
                <a:gd name="connsiteY1703" fmla="*/ 441028 h 700110"/>
                <a:gd name="connsiteX1704" fmla="*/ 454317 w 701227"/>
                <a:gd name="connsiteY1704" fmla="*/ 456138 h 700110"/>
                <a:gd name="connsiteX1705" fmla="*/ 434564 w 701227"/>
                <a:gd name="connsiteY1705" fmla="*/ 461369 h 700110"/>
                <a:gd name="connsiteX1706" fmla="*/ 430497 w 701227"/>
                <a:gd name="connsiteY1706" fmla="*/ 445096 h 700110"/>
                <a:gd name="connsiteX1707" fmla="*/ 412487 w 701227"/>
                <a:gd name="connsiteY1707" fmla="*/ 450908 h 700110"/>
                <a:gd name="connsiteX1708" fmla="*/ 414811 w 701227"/>
                <a:gd name="connsiteY1708" fmla="*/ 429404 h 700110"/>
                <a:gd name="connsiteX1709" fmla="*/ 431659 w 701227"/>
                <a:gd name="connsiteY1709" fmla="*/ 445096 h 700110"/>
                <a:gd name="connsiteX1710" fmla="*/ 442117 w 701227"/>
                <a:gd name="connsiteY1710" fmla="*/ 441028 h 700110"/>
                <a:gd name="connsiteX1711" fmla="*/ 442117 w 701227"/>
                <a:gd name="connsiteY1711" fmla="*/ 441028 h 700110"/>
                <a:gd name="connsiteX1712" fmla="*/ 509509 w 701227"/>
                <a:gd name="connsiteY1712" fmla="*/ 40590 h 700110"/>
                <a:gd name="connsiteX1713" fmla="*/ 514737 w 701227"/>
                <a:gd name="connsiteY1713" fmla="*/ 44658 h 700110"/>
                <a:gd name="connsiteX1714" fmla="*/ 510090 w 701227"/>
                <a:gd name="connsiteY1714" fmla="*/ 47564 h 700110"/>
                <a:gd name="connsiteX1715" fmla="*/ 509509 w 701227"/>
                <a:gd name="connsiteY1715" fmla="*/ 40590 h 700110"/>
                <a:gd name="connsiteX1716" fmla="*/ 509509 w 701227"/>
                <a:gd name="connsiteY1716" fmla="*/ 40590 h 700110"/>
                <a:gd name="connsiteX1717" fmla="*/ 481622 w 701227"/>
                <a:gd name="connsiteY1717" fmla="*/ 285851 h 700110"/>
                <a:gd name="connsiteX1718" fmla="*/ 464193 w 701227"/>
                <a:gd name="connsiteY1718" fmla="*/ 299218 h 700110"/>
                <a:gd name="connsiteX1719" fmla="*/ 462450 w 701227"/>
                <a:gd name="connsiteY1719" fmla="*/ 279458 h 700110"/>
                <a:gd name="connsiteX1720" fmla="*/ 481622 w 701227"/>
                <a:gd name="connsiteY1720" fmla="*/ 285851 h 700110"/>
                <a:gd name="connsiteX1721" fmla="*/ 481622 w 701227"/>
                <a:gd name="connsiteY1721" fmla="*/ 285851 h 700110"/>
                <a:gd name="connsiteX1722" fmla="*/ 493242 w 701227"/>
                <a:gd name="connsiteY1722" fmla="*/ 203322 h 700110"/>
                <a:gd name="connsiteX1723" fmla="*/ 475813 w 701227"/>
                <a:gd name="connsiteY1723" fmla="*/ 200998 h 700110"/>
                <a:gd name="connsiteX1724" fmla="*/ 483946 w 701227"/>
                <a:gd name="connsiteY1724" fmla="*/ 217271 h 700110"/>
                <a:gd name="connsiteX1725" fmla="*/ 493242 w 701227"/>
                <a:gd name="connsiteY1725" fmla="*/ 203322 h 700110"/>
                <a:gd name="connsiteX1726" fmla="*/ 493242 w 701227"/>
                <a:gd name="connsiteY1726" fmla="*/ 203322 h 700110"/>
                <a:gd name="connsiteX1727" fmla="*/ 504280 w 701227"/>
                <a:gd name="connsiteY1727" fmla="*/ 122537 h 700110"/>
                <a:gd name="connsiteX1728" fmla="*/ 491499 w 701227"/>
                <a:gd name="connsiteY1728" fmla="*/ 129511 h 700110"/>
                <a:gd name="connsiteX1729" fmla="*/ 504280 w 701227"/>
                <a:gd name="connsiteY1729" fmla="*/ 122537 h 700110"/>
                <a:gd name="connsiteX1730" fmla="*/ 504280 w 701227"/>
                <a:gd name="connsiteY1730" fmla="*/ 122537 h 700110"/>
                <a:gd name="connsiteX1731" fmla="*/ 431659 w 701227"/>
                <a:gd name="connsiteY1731" fmla="*/ 651417 h 700110"/>
                <a:gd name="connsiteX1732" fmla="*/ 425268 w 701227"/>
                <a:gd name="connsiteY1732" fmla="*/ 656648 h 700110"/>
                <a:gd name="connsiteX1733" fmla="*/ 423525 w 701227"/>
                <a:gd name="connsiteY1733" fmla="*/ 646767 h 700110"/>
                <a:gd name="connsiteX1734" fmla="*/ 431659 w 701227"/>
                <a:gd name="connsiteY1734" fmla="*/ 651417 h 700110"/>
                <a:gd name="connsiteX1735" fmla="*/ 431659 w 701227"/>
                <a:gd name="connsiteY1735" fmla="*/ 651417 h 700110"/>
                <a:gd name="connsiteX1736" fmla="*/ 451412 w 701227"/>
                <a:gd name="connsiteY1736" fmla="*/ 508445 h 700110"/>
                <a:gd name="connsiteX1737" fmla="*/ 439792 w 701227"/>
                <a:gd name="connsiteY1737" fmla="*/ 521231 h 700110"/>
                <a:gd name="connsiteX1738" fmla="*/ 433983 w 701227"/>
                <a:gd name="connsiteY1738" fmla="*/ 503796 h 700110"/>
                <a:gd name="connsiteX1739" fmla="*/ 451412 w 701227"/>
                <a:gd name="connsiteY1739" fmla="*/ 508445 h 700110"/>
                <a:gd name="connsiteX1740" fmla="*/ 451412 w 701227"/>
                <a:gd name="connsiteY1740" fmla="*/ 508445 h 700110"/>
                <a:gd name="connsiteX1741" fmla="*/ 441535 w 701227"/>
                <a:gd name="connsiteY1741" fmla="*/ 560752 h 700110"/>
                <a:gd name="connsiteX1742" fmla="*/ 447926 w 701227"/>
                <a:gd name="connsiteY1742" fmla="*/ 567726 h 700110"/>
                <a:gd name="connsiteX1743" fmla="*/ 435726 w 701227"/>
                <a:gd name="connsiteY1743" fmla="*/ 577606 h 700110"/>
                <a:gd name="connsiteX1744" fmla="*/ 432240 w 701227"/>
                <a:gd name="connsiteY1744" fmla="*/ 565983 h 700110"/>
                <a:gd name="connsiteX1745" fmla="*/ 441535 w 701227"/>
                <a:gd name="connsiteY1745" fmla="*/ 560752 h 700110"/>
                <a:gd name="connsiteX1746" fmla="*/ 441535 w 701227"/>
                <a:gd name="connsiteY1746" fmla="*/ 560752 h 700110"/>
                <a:gd name="connsiteX1747" fmla="*/ 460126 w 701227"/>
                <a:gd name="connsiteY1747" fmla="*/ 418361 h 700110"/>
                <a:gd name="connsiteX1748" fmla="*/ 443859 w 701227"/>
                <a:gd name="connsiteY1748" fmla="*/ 432891 h 700110"/>
                <a:gd name="connsiteX1749" fmla="*/ 453736 w 701227"/>
                <a:gd name="connsiteY1749" fmla="*/ 441609 h 700110"/>
                <a:gd name="connsiteX1750" fmla="*/ 465355 w 701227"/>
                <a:gd name="connsiteY1750" fmla="*/ 435797 h 700110"/>
                <a:gd name="connsiteX1751" fmla="*/ 460126 w 701227"/>
                <a:gd name="connsiteY1751" fmla="*/ 418361 h 700110"/>
                <a:gd name="connsiteX1752" fmla="*/ 460126 w 701227"/>
                <a:gd name="connsiteY1752" fmla="*/ 418361 h 700110"/>
                <a:gd name="connsiteX1753" fmla="*/ 469422 w 701227"/>
                <a:gd name="connsiteY1753" fmla="*/ 335252 h 700110"/>
                <a:gd name="connsiteX1754" fmla="*/ 458384 w 701227"/>
                <a:gd name="connsiteY1754" fmla="*/ 339320 h 700110"/>
                <a:gd name="connsiteX1755" fmla="*/ 461869 w 701227"/>
                <a:gd name="connsiteY1755" fmla="*/ 358499 h 700110"/>
                <a:gd name="connsiteX1756" fmla="*/ 446183 w 701227"/>
                <a:gd name="connsiteY1756" fmla="*/ 362567 h 700110"/>
                <a:gd name="connsiteX1757" fmla="*/ 441535 w 701227"/>
                <a:gd name="connsiteY1757" fmla="*/ 347456 h 700110"/>
                <a:gd name="connsiteX1758" fmla="*/ 457222 w 701227"/>
                <a:gd name="connsiteY1758" fmla="*/ 331183 h 700110"/>
                <a:gd name="connsiteX1759" fmla="*/ 435145 w 701227"/>
                <a:gd name="connsiteY1759" fmla="*/ 325953 h 700110"/>
                <a:gd name="connsiteX1760" fmla="*/ 430497 w 701227"/>
                <a:gd name="connsiteY1760" fmla="*/ 312585 h 700110"/>
                <a:gd name="connsiteX1761" fmla="*/ 446183 w 701227"/>
                <a:gd name="connsiteY1761" fmla="*/ 295731 h 700110"/>
                <a:gd name="connsiteX1762" fmla="*/ 423525 w 701227"/>
                <a:gd name="connsiteY1762" fmla="*/ 291663 h 700110"/>
                <a:gd name="connsiteX1763" fmla="*/ 420040 w 701227"/>
                <a:gd name="connsiteY1763" fmla="*/ 277133 h 700110"/>
                <a:gd name="connsiteX1764" fmla="*/ 411906 w 701227"/>
                <a:gd name="connsiteY1764" fmla="*/ 273065 h 700110"/>
                <a:gd name="connsiteX1765" fmla="*/ 401449 w 701227"/>
                <a:gd name="connsiteY1765" fmla="*/ 277714 h 700110"/>
                <a:gd name="connsiteX1766" fmla="*/ 396220 w 701227"/>
                <a:gd name="connsiteY1766" fmla="*/ 264347 h 700110"/>
                <a:gd name="connsiteX1767" fmla="*/ 413649 w 701227"/>
                <a:gd name="connsiteY1767" fmla="*/ 253304 h 700110"/>
                <a:gd name="connsiteX1768" fmla="*/ 407839 w 701227"/>
                <a:gd name="connsiteY1768" fmla="*/ 242262 h 700110"/>
                <a:gd name="connsiteX1769" fmla="*/ 387505 w 701227"/>
                <a:gd name="connsiteY1769" fmla="*/ 249817 h 700110"/>
                <a:gd name="connsiteX1770" fmla="*/ 392153 w 701227"/>
                <a:gd name="connsiteY1770" fmla="*/ 262022 h 700110"/>
                <a:gd name="connsiteX1771" fmla="*/ 377048 w 701227"/>
                <a:gd name="connsiteY1771" fmla="*/ 265509 h 700110"/>
                <a:gd name="connsiteX1772" fmla="*/ 371819 w 701227"/>
                <a:gd name="connsiteY1772" fmla="*/ 250980 h 700110"/>
                <a:gd name="connsiteX1773" fmla="*/ 388087 w 701227"/>
                <a:gd name="connsiteY1773" fmla="*/ 243424 h 700110"/>
                <a:gd name="connsiteX1774" fmla="*/ 372981 w 701227"/>
                <a:gd name="connsiteY1774" fmla="*/ 226570 h 700110"/>
                <a:gd name="connsiteX1775" fmla="*/ 363105 w 701227"/>
                <a:gd name="connsiteY1775" fmla="*/ 236450 h 700110"/>
                <a:gd name="connsiteX1776" fmla="*/ 369496 w 701227"/>
                <a:gd name="connsiteY1776" fmla="*/ 249817 h 700110"/>
                <a:gd name="connsiteX1777" fmla="*/ 353229 w 701227"/>
                <a:gd name="connsiteY1777" fmla="*/ 253885 h 700110"/>
                <a:gd name="connsiteX1778" fmla="*/ 350324 w 701227"/>
                <a:gd name="connsiteY1778" fmla="*/ 242262 h 700110"/>
                <a:gd name="connsiteX1779" fmla="*/ 329990 w 701227"/>
                <a:gd name="connsiteY1779" fmla="*/ 242843 h 700110"/>
                <a:gd name="connsiteX1780" fmla="*/ 323599 w 701227"/>
                <a:gd name="connsiteY1780" fmla="*/ 227151 h 700110"/>
                <a:gd name="connsiteX1781" fmla="*/ 305008 w 701227"/>
                <a:gd name="connsiteY1781" fmla="*/ 236450 h 700110"/>
                <a:gd name="connsiteX1782" fmla="*/ 314884 w 701227"/>
                <a:gd name="connsiteY1782" fmla="*/ 250398 h 700110"/>
                <a:gd name="connsiteX1783" fmla="*/ 327666 w 701227"/>
                <a:gd name="connsiteY1783" fmla="*/ 245749 h 700110"/>
                <a:gd name="connsiteX1784" fmla="*/ 330571 w 701227"/>
                <a:gd name="connsiteY1784" fmla="*/ 260278 h 700110"/>
                <a:gd name="connsiteX1785" fmla="*/ 317208 w 701227"/>
                <a:gd name="connsiteY1785" fmla="*/ 264347 h 700110"/>
                <a:gd name="connsiteX1786" fmla="*/ 303265 w 701227"/>
                <a:gd name="connsiteY1786" fmla="*/ 248074 h 700110"/>
                <a:gd name="connsiteX1787" fmla="*/ 295713 w 701227"/>
                <a:gd name="connsiteY1787" fmla="*/ 270740 h 700110"/>
                <a:gd name="connsiteX1788" fmla="*/ 281769 w 701227"/>
                <a:gd name="connsiteY1788" fmla="*/ 275970 h 700110"/>
                <a:gd name="connsiteX1789" fmla="*/ 276541 w 701227"/>
                <a:gd name="connsiteY1789" fmla="*/ 260860 h 700110"/>
                <a:gd name="connsiteX1790" fmla="*/ 292808 w 701227"/>
                <a:gd name="connsiteY1790" fmla="*/ 255048 h 700110"/>
                <a:gd name="connsiteX1791" fmla="*/ 288160 w 701227"/>
                <a:gd name="connsiteY1791" fmla="*/ 238775 h 700110"/>
                <a:gd name="connsiteX1792" fmla="*/ 268988 w 701227"/>
                <a:gd name="connsiteY1792" fmla="*/ 247493 h 700110"/>
                <a:gd name="connsiteX1793" fmla="*/ 273636 w 701227"/>
                <a:gd name="connsiteY1793" fmla="*/ 259116 h 700110"/>
                <a:gd name="connsiteX1794" fmla="*/ 257950 w 701227"/>
                <a:gd name="connsiteY1794" fmla="*/ 277714 h 700110"/>
                <a:gd name="connsiteX1795" fmla="*/ 279446 w 701227"/>
                <a:gd name="connsiteY1795" fmla="*/ 279458 h 700110"/>
                <a:gd name="connsiteX1796" fmla="*/ 282931 w 701227"/>
                <a:gd name="connsiteY1796" fmla="*/ 293987 h 700110"/>
                <a:gd name="connsiteX1797" fmla="*/ 269569 w 701227"/>
                <a:gd name="connsiteY1797" fmla="*/ 298637 h 700110"/>
                <a:gd name="connsiteX1798" fmla="*/ 250978 w 701227"/>
                <a:gd name="connsiteY1798" fmla="*/ 283526 h 700110"/>
                <a:gd name="connsiteX1799" fmla="*/ 252721 w 701227"/>
                <a:gd name="connsiteY1799" fmla="*/ 306773 h 700110"/>
                <a:gd name="connsiteX1800" fmla="*/ 267245 w 701227"/>
                <a:gd name="connsiteY1800" fmla="*/ 303286 h 700110"/>
                <a:gd name="connsiteX1801" fmla="*/ 270150 w 701227"/>
                <a:gd name="connsiteY1801" fmla="*/ 316654 h 700110"/>
                <a:gd name="connsiteX1802" fmla="*/ 262597 w 701227"/>
                <a:gd name="connsiteY1802" fmla="*/ 317816 h 700110"/>
                <a:gd name="connsiteX1803" fmla="*/ 256788 w 701227"/>
                <a:gd name="connsiteY1803" fmla="*/ 321884 h 700110"/>
                <a:gd name="connsiteX1804" fmla="*/ 252140 w 701227"/>
                <a:gd name="connsiteY1804" fmla="*/ 306773 h 700110"/>
                <a:gd name="connsiteX1805" fmla="*/ 232387 w 701227"/>
                <a:gd name="connsiteY1805" fmla="*/ 317235 h 700110"/>
                <a:gd name="connsiteX1806" fmla="*/ 245750 w 701227"/>
                <a:gd name="connsiteY1806" fmla="*/ 330602 h 700110"/>
                <a:gd name="connsiteX1807" fmla="*/ 255045 w 701227"/>
                <a:gd name="connsiteY1807" fmla="*/ 325953 h 700110"/>
                <a:gd name="connsiteX1808" fmla="*/ 258531 w 701227"/>
                <a:gd name="connsiteY1808" fmla="*/ 339901 h 700110"/>
                <a:gd name="connsiteX1809" fmla="*/ 243426 w 701227"/>
                <a:gd name="connsiteY1809" fmla="*/ 346294 h 700110"/>
                <a:gd name="connsiteX1810" fmla="*/ 246330 w 701227"/>
                <a:gd name="connsiteY1810" fmla="*/ 363148 h 700110"/>
                <a:gd name="connsiteX1811" fmla="*/ 233549 w 701227"/>
                <a:gd name="connsiteY1811" fmla="*/ 367798 h 700110"/>
                <a:gd name="connsiteX1812" fmla="*/ 235873 w 701227"/>
                <a:gd name="connsiteY1812" fmla="*/ 386977 h 700110"/>
                <a:gd name="connsiteX1813" fmla="*/ 255626 w 701227"/>
                <a:gd name="connsiteY1813" fmla="*/ 375354 h 700110"/>
                <a:gd name="connsiteX1814" fmla="*/ 251559 w 701227"/>
                <a:gd name="connsiteY1814" fmla="*/ 366636 h 700110"/>
                <a:gd name="connsiteX1815" fmla="*/ 264921 w 701227"/>
                <a:gd name="connsiteY1815" fmla="*/ 363730 h 700110"/>
                <a:gd name="connsiteX1816" fmla="*/ 268407 w 701227"/>
                <a:gd name="connsiteY1816" fmla="*/ 375935 h 700110"/>
                <a:gd name="connsiteX1817" fmla="*/ 252721 w 701227"/>
                <a:gd name="connsiteY1817" fmla="*/ 388139 h 700110"/>
                <a:gd name="connsiteX1818" fmla="*/ 257950 w 701227"/>
                <a:gd name="connsiteY1818" fmla="*/ 400345 h 700110"/>
                <a:gd name="connsiteX1819" fmla="*/ 240521 w 701227"/>
                <a:gd name="connsiteY1819" fmla="*/ 410806 h 700110"/>
                <a:gd name="connsiteX1820" fmla="*/ 246911 w 701227"/>
                <a:gd name="connsiteY1820" fmla="*/ 423011 h 700110"/>
                <a:gd name="connsiteX1821" fmla="*/ 265502 w 701227"/>
                <a:gd name="connsiteY1821" fmla="*/ 416037 h 700110"/>
                <a:gd name="connsiteX1822" fmla="*/ 260274 w 701227"/>
                <a:gd name="connsiteY1822" fmla="*/ 401507 h 700110"/>
                <a:gd name="connsiteX1823" fmla="*/ 274798 w 701227"/>
                <a:gd name="connsiteY1823" fmla="*/ 398020 h 700110"/>
                <a:gd name="connsiteX1824" fmla="*/ 279446 w 701227"/>
                <a:gd name="connsiteY1824" fmla="*/ 411387 h 700110"/>
                <a:gd name="connsiteX1825" fmla="*/ 266083 w 701227"/>
                <a:gd name="connsiteY1825" fmla="*/ 416618 h 700110"/>
                <a:gd name="connsiteX1826" fmla="*/ 272474 w 701227"/>
                <a:gd name="connsiteY1826" fmla="*/ 436378 h 700110"/>
                <a:gd name="connsiteX1827" fmla="*/ 288741 w 701227"/>
                <a:gd name="connsiteY1827" fmla="*/ 421848 h 700110"/>
                <a:gd name="connsiteX1828" fmla="*/ 284674 w 701227"/>
                <a:gd name="connsiteY1828" fmla="*/ 414293 h 700110"/>
                <a:gd name="connsiteX1829" fmla="*/ 297455 w 701227"/>
                <a:gd name="connsiteY1829" fmla="*/ 410806 h 700110"/>
                <a:gd name="connsiteX1830" fmla="*/ 302103 w 701227"/>
                <a:gd name="connsiteY1830" fmla="*/ 424173 h 700110"/>
                <a:gd name="connsiteX1831" fmla="*/ 286998 w 701227"/>
                <a:gd name="connsiteY1831" fmla="*/ 441028 h 700110"/>
                <a:gd name="connsiteX1832" fmla="*/ 309075 w 701227"/>
                <a:gd name="connsiteY1832" fmla="*/ 445096 h 700110"/>
                <a:gd name="connsiteX1833" fmla="*/ 317208 w 701227"/>
                <a:gd name="connsiteY1833" fmla="*/ 460788 h 700110"/>
                <a:gd name="connsiteX1834" fmla="*/ 334056 w 701227"/>
                <a:gd name="connsiteY1834" fmla="*/ 449745 h 700110"/>
                <a:gd name="connsiteX1835" fmla="*/ 329409 w 701227"/>
                <a:gd name="connsiteY1835" fmla="*/ 438122 h 700110"/>
                <a:gd name="connsiteX1836" fmla="*/ 343352 w 701227"/>
                <a:gd name="connsiteY1836" fmla="*/ 434634 h 700110"/>
                <a:gd name="connsiteX1837" fmla="*/ 347419 w 701227"/>
                <a:gd name="connsiteY1837" fmla="*/ 446839 h 700110"/>
                <a:gd name="connsiteX1838" fmla="*/ 367753 w 701227"/>
                <a:gd name="connsiteY1838" fmla="*/ 445096 h 700110"/>
                <a:gd name="connsiteX1839" fmla="*/ 378210 w 701227"/>
                <a:gd name="connsiteY1839" fmla="*/ 462532 h 700110"/>
                <a:gd name="connsiteX1840" fmla="*/ 393315 w 701227"/>
                <a:gd name="connsiteY1840" fmla="*/ 451489 h 700110"/>
                <a:gd name="connsiteX1841" fmla="*/ 388667 w 701227"/>
                <a:gd name="connsiteY1841" fmla="*/ 439284 h 700110"/>
                <a:gd name="connsiteX1842" fmla="*/ 403192 w 701227"/>
                <a:gd name="connsiteY1842" fmla="*/ 432310 h 700110"/>
                <a:gd name="connsiteX1843" fmla="*/ 400868 w 701227"/>
                <a:gd name="connsiteY1843" fmla="*/ 416618 h 700110"/>
                <a:gd name="connsiteX1844" fmla="*/ 415392 w 701227"/>
                <a:gd name="connsiteY1844" fmla="*/ 411387 h 700110"/>
                <a:gd name="connsiteX1845" fmla="*/ 429335 w 701227"/>
                <a:gd name="connsiteY1845" fmla="*/ 427660 h 700110"/>
                <a:gd name="connsiteX1846" fmla="*/ 440955 w 701227"/>
                <a:gd name="connsiteY1846" fmla="*/ 416618 h 700110"/>
                <a:gd name="connsiteX1847" fmla="*/ 435726 w 701227"/>
                <a:gd name="connsiteY1847" fmla="*/ 404994 h 700110"/>
                <a:gd name="connsiteX1848" fmla="*/ 418297 w 701227"/>
                <a:gd name="connsiteY1848" fmla="*/ 406737 h 700110"/>
                <a:gd name="connsiteX1849" fmla="*/ 414230 w 701227"/>
                <a:gd name="connsiteY1849" fmla="*/ 393370 h 700110"/>
                <a:gd name="connsiteX1850" fmla="*/ 427011 w 701227"/>
                <a:gd name="connsiteY1850" fmla="*/ 388721 h 700110"/>
                <a:gd name="connsiteX1851" fmla="*/ 432240 w 701227"/>
                <a:gd name="connsiteY1851" fmla="*/ 402088 h 700110"/>
                <a:gd name="connsiteX1852" fmla="*/ 451993 w 701227"/>
                <a:gd name="connsiteY1852" fmla="*/ 395695 h 700110"/>
                <a:gd name="connsiteX1853" fmla="*/ 447926 w 701227"/>
                <a:gd name="connsiteY1853" fmla="*/ 381165 h 700110"/>
                <a:gd name="connsiteX1854" fmla="*/ 429916 w 701227"/>
                <a:gd name="connsiteY1854" fmla="*/ 383490 h 700110"/>
                <a:gd name="connsiteX1855" fmla="*/ 426430 w 701227"/>
                <a:gd name="connsiteY1855" fmla="*/ 370123 h 700110"/>
                <a:gd name="connsiteX1856" fmla="*/ 439792 w 701227"/>
                <a:gd name="connsiteY1856" fmla="*/ 364892 h 700110"/>
                <a:gd name="connsiteX1857" fmla="*/ 443279 w 701227"/>
                <a:gd name="connsiteY1857" fmla="*/ 377097 h 700110"/>
                <a:gd name="connsiteX1858" fmla="*/ 463612 w 701227"/>
                <a:gd name="connsiteY1858" fmla="*/ 374772 h 700110"/>
                <a:gd name="connsiteX1859" fmla="*/ 460126 w 701227"/>
                <a:gd name="connsiteY1859" fmla="*/ 358499 h 700110"/>
                <a:gd name="connsiteX1860" fmla="*/ 475813 w 701227"/>
                <a:gd name="connsiteY1860" fmla="*/ 352106 h 700110"/>
                <a:gd name="connsiteX1861" fmla="*/ 469422 w 701227"/>
                <a:gd name="connsiteY1861" fmla="*/ 335252 h 700110"/>
                <a:gd name="connsiteX1862" fmla="*/ 469422 w 701227"/>
                <a:gd name="connsiteY1862" fmla="*/ 335252 h 700110"/>
                <a:gd name="connsiteX1863" fmla="*/ 432821 w 701227"/>
                <a:gd name="connsiteY1863" fmla="*/ 332346 h 700110"/>
                <a:gd name="connsiteX1864" fmla="*/ 436888 w 701227"/>
                <a:gd name="connsiteY1864" fmla="*/ 345132 h 700110"/>
                <a:gd name="connsiteX1865" fmla="*/ 424687 w 701227"/>
                <a:gd name="connsiteY1865" fmla="*/ 348619 h 700110"/>
                <a:gd name="connsiteX1866" fmla="*/ 421783 w 701227"/>
                <a:gd name="connsiteY1866" fmla="*/ 337576 h 700110"/>
                <a:gd name="connsiteX1867" fmla="*/ 432821 w 701227"/>
                <a:gd name="connsiteY1867" fmla="*/ 332346 h 700110"/>
                <a:gd name="connsiteX1868" fmla="*/ 432821 w 701227"/>
                <a:gd name="connsiteY1868" fmla="*/ 332346 h 700110"/>
                <a:gd name="connsiteX1869" fmla="*/ 432821 w 701227"/>
                <a:gd name="connsiteY1869" fmla="*/ 332346 h 700110"/>
                <a:gd name="connsiteX1870" fmla="*/ 420040 w 701227"/>
                <a:gd name="connsiteY1870" fmla="*/ 356756 h 700110"/>
                <a:gd name="connsiteX1871" fmla="*/ 424106 w 701227"/>
                <a:gd name="connsiteY1871" fmla="*/ 368379 h 700110"/>
                <a:gd name="connsiteX1872" fmla="*/ 412487 w 701227"/>
                <a:gd name="connsiteY1872" fmla="*/ 370704 h 700110"/>
                <a:gd name="connsiteX1873" fmla="*/ 409582 w 701227"/>
                <a:gd name="connsiteY1873" fmla="*/ 360824 h 700110"/>
                <a:gd name="connsiteX1874" fmla="*/ 420040 w 701227"/>
                <a:gd name="connsiteY1874" fmla="*/ 356756 h 700110"/>
                <a:gd name="connsiteX1875" fmla="*/ 420040 w 701227"/>
                <a:gd name="connsiteY1875" fmla="*/ 356756 h 700110"/>
                <a:gd name="connsiteX1876" fmla="*/ 420040 w 701227"/>
                <a:gd name="connsiteY1876" fmla="*/ 356756 h 700110"/>
                <a:gd name="connsiteX1877" fmla="*/ 422363 w 701227"/>
                <a:gd name="connsiteY1877" fmla="*/ 295731 h 700110"/>
                <a:gd name="connsiteX1878" fmla="*/ 426430 w 701227"/>
                <a:gd name="connsiteY1878" fmla="*/ 310261 h 700110"/>
                <a:gd name="connsiteX1879" fmla="*/ 414230 w 701227"/>
                <a:gd name="connsiteY1879" fmla="*/ 312585 h 700110"/>
                <a:gd name="connsiteX1880" fmla="*/ 410163 w 701227"/>
                <a:gd name="connsiteY1880" fmla="*/ 300961 h 700110"/>
                <a:gd name="connsiteX1881" fmla="*/ 422363 w 701227"/>
                <a:gd name="connsiteY1881" fmla="*/ 295731 h 700110"/>
                <a:gd name="connsiteX1882" fmla="*/ 422363 w 701227"/>
                <a:gd name="connsiteY1882" fmla="*/ 295731 h 700110"/>
                <a:gd name="connsiteX1883" fmla="*/ 422363 w 701227"/>
                <a:gd name="connsiteY1883" fmla="*/ 295731 h 700110"/>
                <a:gd name="connsiteX1884" fmla="*/ 407258 w 701227"/>
                <a:gd name="connsiteY1884" fmla="*/ 380584 h 700110"/>
                <a:gd name="connsiteX1885" fmla="*/ 410744 w 701227"/>
                <a:gd name="connsiteY1885" fmla="*/ 391627 h 700110"/>
                <a:gd name="connsiteX1886" fmla="*/ 400287 w 701227"/>
                <a:gd name="connsiteY1886" fmla="*/ 394533 h 700110"/>
                <a:gd name="connsiteX1887" fmla="*/ 397382 w 701227"/>
                <a:gd name="connsiteY1887" fmla="*/ 384071 h 700110"/>
                <a:gd name="connsiteX1888" fmla="*/ 407258 w 701227"/>
                <a:gd name="connsiteY1888" fmla="*/ 380584 h 700110"/>
                <a:gd name="connsiteX1889" fmla="*/ 407258 w 701227"/>
                <a:gd name="connsiteY1889" fmla="*/ 380584 h 700110"/>
                <a:gd name="connsiteX1890" fmla="*/ 407258 w 701227"/>
                <a:gd name="connsiteY1890" fmla="*/ 380584 h 700110"/>
                <a:gd name="connsiteX1891" fmla="*/ 408420 w 701227"/>
                <a:gd name="connsiteY1891" fmla="*/ 321884 h 700110"/>
                <a:gd name="connsiteX1892" fmla="*/ 411325 w 701227"/>
                <a:gd name="connsiteY1892" fmla="*/ 331183 h 700110"/>
                <a:gd name="connsiteX1893" fmla="*/ 402611 w 701227"/>
                <a:gd name="connsiteY1893" fmla="*/ 333508 h 700110"/>
                <a:gd name="connsiteX1894" fmla="*/ 399706 w 701227"/>
                <a:gd name="connsiteY1894" fmla="*/ 324790 h 700110"/>
                <a:gd name="connsiteX1895" fmla="*/ 408420 w 701227"/>
                <a:gd name="connsiteY1895" fmla="*/ 321884 h 700110"/>
                <a:gd name="connsiteX1896" fmla="*/ 408420 w 701227"/>
                <a:gd name="connsiteY1896" fmla="*/ 321884 h 700110"/>
                <a:gd name="connsiteX1897" fmla="*/ 408420 w 701227"/>
                <a:gd name="connsiteY1897" fmla="*/ 321884 h 700110"/>
                <a:gd name="connsiteX1898" fmla="*/ 395058 w 701227"/>
                <a:gd name="connsiteY1898" fmla="*/ 403250 h 700110"/>
                <a:gd name="connsiteX1899" fmla="*/ 399706 w 701227"/>
                <a:gd name="connsiteY1899" fmla="*/ 415455 h 700110"/>
                <a:gd name="connsiteX1900" fmla="*/ 386925 w 701227"/>
                <a:gd name="connsiteY1900" fmla="*/ 418361 h 700110"/>
                <a:gd name="connsiteX1901" fmla="*/ 384601 w 701227"/>
                <a:gd name="connsiteY1901" fmla="*/ 406737 h 700110"/>
                <a:gd name="connsiteX1902" fmla="*/ 395058 w 701227"/>
                <a:gd name="connsiteY1902" fmla="*/ 403250 h 700110"/>
                <a:gd name="connsiteX1903" fmla="*/ 395058 w 701227"/>
                <a:gd name="connsiteY1903" fmla="*/ 403250 h 700110"/>
                <a:gd name="connsiteX1904" fmla="*/ 395058 w 701227"/>
                <a:gd name="connsiteY1904" fmla="*/ 403250 h 700110"/>
                <a:gd name="connsiteX1905" fmla="*/ 395639 w 701227"/>
                <a:gd name="connsiteY1905" fmla="*/ 346294 h 700110"/>
                <a:gd name="connsiteX1906" fmla="*/ 398544 w 701227"/>
                <a:gd name="connsiteY1906" fmla="*/ 354431 h 700110"/>
                <a:gd name="connsiteX1907" fmla="*/ 389829 w 701227"/>
                <a:gd name="connsiteY1907" fmla="*/ 356174 h 700110"/>
                <a:gd name="connsiteX1908" fmla="*/ 388087 w 701227"/>
                <a:gd name="connsiteY1908" fmla="*/ 349200 h 700110"/>
                <a:gd name="connsiteX1909" fmla="*/ 395639 w 701227"/>
                <a:gd name="connsiteY1909" fmla="*/ 346294 h 700110"/>
                <a:gd name="connsiteX1910" fmla="*/ 395639 w 701227"/>
                <a:gd name="connsiteY1910" fmla="*/ 346294 h 700110"/>
                <a:gd name="connsiteX1911" fmla="*/ 395639 w 701227"/>
                <a:gd name="connsiteY1911" fmla="*/ 346294 h 700110"/>
                <a:gd name="connsiteX1912" fmla="*/ 383439 w 701227"/>
                <a:gd name="connsiteY1912" fmla="*/ 425335 h 700110"/>
                <a:gd name="connsiteX1913" fmla="*/ 387505 w 701227"/>
                <a:gd name="connsiteY1913" fmla="*/ 438122 h 700110"/>
                <a:gd name="connsiteX1914" fmla="*/ 373562 w 701227"/>
                <a:gd name="connsiteY1914" fmla="*/ 443934 h 700110"/>
                <a:gd name="connsiteX1915" fmla="*/ 370658 w 701227"/>
                <a:gd name="connsiteY1915" fmla="*/ 429985 h 700110"/>
                <a:gd name="connsiteX1916" fmla="*/ 383439 w 701227"/>
                <a:gd name="connsiteY1916" fmla="*/ 425335 h 700110"/>
                <a:gd name="connsiteX1917" fmla="*/ 383439 w 701227"/>
                <a:gd name="connsiteY1917" fmla="*/ 425335 h 700110"/>
                <a:gd name="connsiteX1918" fmla="*/ 383439 w 701227"/>
                <a:gd name="connsiteY1918" fmla="*/ 425335 h 700110"/>
                <a:gd name="connsiteX1919" fmla="*/ 397963 w 701227"/>
                <a:gd name="connsiteY1919" fmla="*/ 285270 h 700110"/>
                <a:gd name="connsiteX1920" fmla="*/ 401449 w 701227"/>
                <a:gd name="connsiteY1920" fmla="*/ 296312 h 700110"/>
                <a:gd name="connsiteX1921" fmla="*/ 390991 w 701227"/>
                <a:gd name="connsiteY1921" fmla="*/ 299218 h 700110"/>
                <a:gd name="connsiteX1922" fmla="*/ 387505 w 701227"/>
                <a:gd name="connsiteY1922" fmla="*/ 289338 h 700110"/>
                <a:gd name="connsiteX1923" fmla="*/ 397963 w 701227"/>
                <a:gd name="connsiteY1923" fmla="*/ 285270 h 700110"/>
                <a:gd name="connsiteX1924" fmla="*/ 397963 w 701227"/>
                <a:gd name="connsiteY1924" fmla="*/ 285270 h 700110"/>
                <a:gd name="connsiteX1925" fmla="*/ 397963 w 701227"/>
                <a:gd name="connsiteY1925" fmla="*/ 285270 h 700110"/>
                <a:gd name="connsiteX1926" fmla="*/ 382858 w 701227"/>
                <a:gd name="connsiteY1926" fmla="*/ 370123 h 700110"/>
                <a:gd name="connsiteX1927" fmla="*/ 385763 w 701227"/>
                <a:gd name="connsiteY1927" fmla="*/ 377678 h 700110"/>
                <a:gd name="connsiteX1928" fmla="*/ 377629 w 701227"/>
                <a:gd name="connsiteY1928" fmla="*/ 380003 h 700110"/>
                <a:gd name="connsiteX1929" fmla="*/ 375886 w 701227"/>
                <a:gd name="connsiteY1929" fmla="*/ 372448 h 700110"/>
                <a:gd name="connsiteX1930" fmla="*/ 382858 w 701227"/>
                <a:gd name="connsiteY1930" fmla="*/ 370123 h 700110"/>
                <a:gd name="connsiteX1931" fmla="*/ 382858 w 701227"/>
                <a:gd name="connsiteY1931" fmla="*/ 370123 h 700110"/>
                <a:gd name="connsiteX1932" fmla="*/ 382858 w 701227"/>
                <a:gd name="connsiteY1932" fmla="*/ 370123 h 700110"/>
                <a:gd name="connsiteX1933" fmla="*/ 385182 w 701227"/>
                <a:gd name="connsiteY1933" fmla="*/ 310261 h 700110"/>
                <a:gd name="connsiteX1934" fmla="*/ 387505 w 701227"/>
                <a:gd name="connsiteY1934" fmla="*/ 318397 h 700110"/>
                <a:gd name="connsiteX1935" fmla="*/ 379372 w 701227"/>
                <a:gd name="connsiteY1935" fmla="*/ 320722 h 700110"/>
                <a:gd name="connsiteX1936" fmla="*/ 377048 w 701227"/>
                <a:gd name="connsiteY1936" fmla="*/ 313167 h 700110"/>
                <a:gd name="connsiteX1937" fmla="*/ 385182 w 701227"/>
                <a:gd name="connsiteY1937" fmla="*/ 310261 h 700110"/>
                <a:gd name="connsiteX1938" fmla="*/ 385182 w 701227"/>
                <a:gd name="connsiteY1938" fmla="*/ 310261 h 700110"/>
                <a:gd name="connsiteX1939" fmla="*/ 385182 w 701227"/>
                <a:gd name="connsiteY1939" fmla="*/ 310261 h 700110"/>
                <a:gd name="connsiteX1940" fmla="*/ 371238 w 701227"/>
                <a:gd name="connsiteY1940" fmla="*/ 393370 h 700110"/>
                <a:gd name="connsiteX1941" fmla="*/ 374143 w 701227"/>
                <a:gd name="connsiteY1941" fmla="*/ 401507 h 700110"/>
                <a:gd name="connsiteX1942" fmla="*/ 364267 w 701227"/>
                <a:gd name="connsiteY1942" fmla="*/ 404413 h 700110"/>
                <a:gd name="connsiteX1943" fmla="*/ 361943 w 701227"/>
                <a:gd name="connsiteY1943" fmla="*/ 396276 h 700110"/>
                <a:gd name="connsiteX1944" fmla="*/ 371238 w 701227"/>
                <a:gd name="connsiteY1944" fmla="*/ 393370 h 700110"/>
                <a:gd name="connsiteX1945" fmla="*/ 371238 w 701227"/>
                <a:gd name="connsiteY1945" fmla="*/ 393370 h 700110"/>
                <a:gd name="connsiteX1946" fmla="*/ 371238 w 701227"/>
                <a:gd name="connsiteY1946" fmla="*/ 393370 h 700110"/>
                <a:gd name="connsiteX1947" fmla="*/ 359038 w 701227"/>
                <a:gd name="connsiteY1947" fmla="*/ 414874 h 700110"/>
                <a:gd name="connsiteX1948" fmla="*/ 363105 w 701227"/>
                <a:gd name="connsiteY1948" fmla="*/ 425335 h 700110"/>
                <a:gd name="connsiteX1949" fmla="*/ 351485 w 701227"/>
                <a:gd name="connsiteY1949" fmla="*/ 429985 h 700110"/>
                <a:gd name="connsiteX1950" fmla="*/ 349743 w 701227"/>
                <a:gd name="connsiteY1950" fmla="*/ 418361 h 700110"/>
                <a:gd name="connsiteX1951" fmla="*/ 359038 w 701227"/>
                <a:gd name="connsiteY1951" fmla="*/ 414874 h 700110"/>
                <a:gd name="connsiteX1952" fmla="*/ 359038 w 701227"/>
                <a:gd name="connsiteY1952" fmla="*/ 414874 h 700110"/>
                <a:gd name="connsiteX1953" fmla="*/ 359038 w 701227"/>
                <a:gd name="connsiteY1953" fmla="*/ 414874 h 700110"/>
                <a:gd name="connsiteX1954" fmla="*/ 371819 w 701227"/>
                <a:gd name="connsiteY1954" fmla="*/ 334671 h 700110"/>
                <a:gd name="connsiteX1955" fmla="*/ 373562 w 701227"/>
                <a:gd name="connsiteY1955" fmla="*/ 341644 h 700110"/>
                <a:gd name="connsiteX1956" fmla="*/ 368334 w 701227"/>
                <a:gd name="connsiteY1956" fmla="*/ 342807 h 700110"/>
                <a:gd name="connsiteX1957" fmla="*/ 366591 w 701227"/>
                <a:gd name="connsiteY1957" fmla="*/ 336995 h 700110"/>
                <a:gd name="connsiteX1958" fmla="*/ 371819 w 701227"/>
                <a:gd name="connsiteY1958" fmla="*/ 334671 h 700110"/>
                <a:gd name="connsiteX1959" fmla="*/ 371819 w 701227"/>
                <a:gd name="connsiteY1959" fmla="*/ 334671 h 700110"/>
                <a:gd name="connsiteX1960" fmla="*/ 371819 w 701227"/>
                <a:gd name="connsiteY1960" fmla="*/ 334671 h 700110"/>
                <a:gd name="connsiteX1961" fmla="*/ 374724 w 701227"/>
                <a:gd name="connsiteY1961" fmla="*/ 271902 h 700110"/>
                <a:gd name="connsiteX1962" fmla="*/ 377629 w 701227"/>
                <a:gd name="connsiteY1962" fmla="*/ 284107 h 700110"/>
                <a:gd name="connsiteX1963" fmla="*/ 367753 w 701227"/>
                <a:gd name="connsiteY1963" fmla="*/ 287013 h 700110"/>
                <a:gd name="connsiteX1964" fmla="*/ 363686 w 701227"/>
                <a:gd name="connsiteY1964" fmla="*/ 276552 h 700110"/>
                <a:gd name="connsiteX1965" fmla="*/ 374724 w 701227"/>
                <a:gd name="connsiteY1965" fmla="*/ 271902 h 700110"/>
                <a:gd name="connsiteX1966" fmla="*/ 374724 w 701227"/>
                <a:gd name="connsiteY1966" fmla="*/ 271902 h 700110"/>
                <a:gd name="connsiteX1967" fmla="*/ 374724 w 701227"/>
                <a:gd name="connsiteY1967" fmla="*/ 271902 h 700110"/>
                <a:gd name="connsiteX1968" fmla="*/ 359038 w 701227"/>
                <a:gd name="connsiteY1968" fmla="*/ 359661 h 700110"/>
                <a:gd name="connsiteX1969" fmla="*/ 360781 w 701227"/>
                <a:gd name="connsiteY1969" fmla="*/ 364892 h 700110"/>
                <a:gd name="connsiteX1970" fmla="*/ 355552 w 701227"/>
                <a:gd name="connsiteY1970" fmla="*/ 366636 h 700110"/>
                <a:gd name="connsiteX1971" fmla="*/ 353809 w 701227"/>
                <a:gd name="connsiteY1971" fmla="*/ 360824 h 700110"/>
                <a:gd name="connsiteX1972" fmla="*/ 359038 w 701227"/>
                <a:gd name="connsiteY1972" fmla="*/ 359661 h 700110"/>
                <a:gd name="connsiteX1973" fmla="*/ 359038 w 701227"/>
                <a:gd name="connsiteY1973" fmla="*/ 359661 h 700110"/>
                <a:gd name="connsiteX1974" fmla="*/ 359038 w 701227"/>
                <a:gd name="connsiteY1974" fmla="*/ 359661 h 700110"/>
                <a:gd name="connsiteX1975" fmla="*/ 361943 w 701227"/>
                <a:gd name="connsiteY1975" fmla="*/ 297474 h 700110"/>
                <a:gd name="connsiteX1976" fmla="*/ 363686 w 701227"/>
                <a:gd name="connsiteY1976" fmla="*/ 305611 h 700110"/>
                <a:gd name="connsiteX1977" fmla="*/ 356133 w 701227"/>
                <a:gd name="connsiteY1977" fmla="*/ 307936 h 700110"/>
                <a:gd name="connsiteX1978" fmla="*/ 353229 w 701227"/>
                <a:gd name="connsiteY1978" fmla="*/ 300961 h 700110"/>
                <a:gd name="connsiteX1979" fmla="*/ 361943 w 701227"/>
                <a:gd name="connsiteY1979" fmla="*/ 297474 h 700110"/>
                <a:gd name="connsiteX1980" fmla="*/ 361943 w 701227"/>
                <a:gd name="connsiteY1980" fmla="*/ 297474 h 700110"/>
                <a:gd name="connsiteX1981" fmla="*/ 361943 w 701227"/>
                <a:gd name="connsiteY1981" fmla="*/ 297474 h 700110"/>
                <a:gd name="connsiteX1982" fmla="*/ 346838 w 701227"/>
                <a:gd name="connsiteY1982" fmla="*/ 381746 h 700110"/>
                <a:gd name="connsiteX1983" fmla="*/ 349162 w 701227"/>
                <a:gd name="connsiteY1983" fmla="*/ 388721 h 700110"/>
                <a:gd name="connsiteX1984" fmla="*/ 341609 w 701227"/>
                <a:gd name="connsiteY1984" fmla="*/ 390464 h 700110"/>
                <a:gd name="connsiteX1985" fmla="*/ 339866 w 701227"/>
                <a:gd name="connsiteY1985" fmla="*/ 383490 h 700110"/>
                <a:gd name="connsiteX1986" fmla="*/ 346838 w 701227"/>
                <a:gd name="connsiteY1986" fmla="*/ 381746 h 700110"/>
                <a:gd name="connsiteX1987" fmla="*/ 346838 w 701227"/>
                <a:gd name="connsiteY1987" fmla="*/ 381746 h 700110"/>
                <a:gd name="connsiteX1988" fmla="*/ 346838 w 701227"/>
                <a:gd name="connsiteY1988" fmla="*/ 381746 h 700110"/>
                <a:gd name="connsiteX1989" fmla="*/ 348000 w 701227"/>
                <a:gd name="connsiteY1989" fmla="*/ 322465 h 700110"/>
                <a:gd name="connsiteX1990" fmla="*/ 349743 w 701227"/>
                <a:gd name="connsiteY1990" fmla="*/ 328277 h 700110"/>
                <a:gd name="connsiteX1991" fmla="*/ 344514 w 701227"/>
                <a:gd name="connsiteY1991" fmla="*/ 330021 h 700110"/>
                <a:gd name="connsiteX1992" fmla="*/ 342190 w 701227"/>
                <a:gd name="connsiteY1992" fmla="*/ 324790 h 700110"/>
                <a:gd name="connsiteX1993" fmla="*/ 348000 w 701227"/>
                <a:gd name="connsiteY1993" fmla="*/ 322465 h 700110"/>
                <a:gd name="connsiteX1994" fmla="*/ 348000 w 701227"/>
                <a:gd name="connsiteY1994" fmla="*/ 322465 h 700110"/>
                <a:gd name="connsiteX1995" fmla="*/ 348000 w 701227"/>
                <a:gd name="connsiteY1995" fmla="*/ 322465 h 700110"/>
                <a:gd name="connsiteX1996" fmla="*/ 335218 w 701227"/>
                <a:gd name="connsiteY1996" fmla="*/ 403832 h 700110"/>
                <a:gd name="connsiteX1997" fmla="*/ 338123 w 701227"/>
                <a:gd name="connsiteY1997" fmla="*/ 412549 h 700110"/>
                <a:gd name="connsiteX1998" fmla="*/ 328828 w 701227"/>
                <a:gd name="connsiteY1998" fmla="*/ 416618 h 700110"/>
                <a:gd name="connsiteX1999" fmla="*/ 326504 w 701227"/>
                <a:gd name="connsiteY1999" fmla="*/ 406737 h 700110"/>
                <a:gd name="connsiteX2000" fmla="*/ 335218 w 701227"/>
                <a:gd name="connsiteY2000" fmla="*/ 403832 h 700110"/>
                <a:gd name="connsiteX2001" fmla="*/ 335218 w 701227"/>
                <a:gd name="connsiteY2001" fmla="*/ 403832 h 700110"/>
                <a:gd name="connsiteX2002" fmla="*/ 335218 w 701227"/>
                <a:gd name="connsiteY2002" fmla="*/ 403832 h 700110"/>
                <a:gd name="connsiteX2003" fmla="*/ 352067 w 701227"/>
                <a:gd name="connsiteY2003" fmla="*/ 259116 h 700110"/>
                <a:gd name="connsiteX2004" fmla="*/ 355552 w 701227"/>
                <a:gd name="connsiteY2004" fmla="*/ 271902 h 700110"/>
                <a:gd name="connsiteX2005" fmla="*/ 344514 w 701227"/>
                <a:gd name="connsiteY2005" fmla="*/ 275389 h 700110"/>
                <a:gd name="connsiteX2006" fmla="*/ 339866 w 701227"/>
                <a:gd name="connsiteY2006" fmla="*/ 263766 h 700110"/>
                <a:gd name="connsiteX2007" fmla="*/ 352067 w 701227"/>
                <a:gd name="connsiteY2007" fmla="*/ 259116 h 700110"/>
                <a:gd name="connsiteX2008" fmla="*/ 352067 w 701227"/>
                <a:gd name="connsiteY2008" fmla="*/ 259116 h 700110"/>
                <a:gd name="connsiteX2009" fmla="*/ 352067 w 701227"/>
                <a:gd name="connsiteY2009" fmla="*/ 259116 h 700110"/>
                <a:gd name="connsiteX2010" fmla="*/ 324180 w 701227"/>
                <a:gd name="connsiteY2010" fmla="*/ 424173 h 700110"/>
                <a:gd name="connsiteX2011" fmla="*/ 329409 w 701227"/>
                <a:gd name="connsiteY2011" fmla="*/ 436959 h 700110"/>
                <a:gd name="connsiteX2012" fmla="*/ 315466 w 701227"/>
                <a:gd name="connsiteY2012" fmla="*/ 441028 h 700110"/>
                <a:gd name="connsiteX2013" fmla="*/ 311980 w 701227"/>
                <a:gd name="connsiteY2013" fmla="*/ 427660 h 700110"/>
                <a:gd name="connsiteX2014" fmla="*/ 324180 w 701227"/>
                <a:gd name="connsiteY2014" fmla="*/ 424173 h 700110"/>
                <a:gd name="connsiteX2015" fmla="*/ 324180 w 701227"/>
                <a:gd name="connsiteY2015" fmla="*/ 424173 h 700110"/>
                <a:gd name="connsiteX2016" fmla="*/ 324180 w 701227"/>
                <a:gd name="connsiteY2016" fmla="*/ 424173 h 700110"/>
                <a:gd name="connsiteX2017" fmla="*/ 335800 w 701227"/>
                <a:gd name="connsiteY2017" fmla="*/ 346875 h 700110"/>
                <a:gd name="connsiteX2018" fmla="*/ 336380 w 701227"/>
                <a:gd name="connsiteY2018" fmla="*/ 352106 h 700110"/>
                <a:gd name="connsiteX2019" fmla="*/ 331151 w 701227"/>
                <a:gd name="connsiteY2019" fmla="*/ 353850 h 700110"/>
                <a:gd name="connsiteX2020" fmla="*/ 329409 w 701227"/>
                <a:gd name="connsiteY2020" fmla="*/ 348619 h 700110"/>
                <a:gd name="connsiteX2021" fmla="*/ 335800 w 701227"/>
                <a:gd name="connsiteY2021" fmla="*/ 346875 h 700110"/>
                <a:gd name="connsiteX2022" fmla="*/ 335800 w 701227"/>
                <a:gd name="connsiteY2022" fmla="*/ 346875 h 700110"/>
                <a:gd name="connsiteX2023" fmla="*/ 335800 w 701227"/>
                <a:gd name="connsiteY2023" fmla="*/ 346875 h 700110"/>
                <a:gd name="connsiteX2024" fmla="*/ 338704 w 701227"/>
                <a:gd name="connsiteY2024" fmla="*/ 284688 h 700110"/>
                <a:gd name="connsiteX2025" fmla="*/ 341028 w 701227"/>
                <a:gd name="connsiteY2025" fmla="*/ 293987 h 700110"/>
                <a:gd name="connsiteX2026" fmla="*/ 332314 w 701227"/>
                <a:gd name="connsiteY2026" fmla="*/ 296893 h 700110"/>
                <a:gd name="connsiteX2027" fmla="*/ 328828 w 701227"/>
                <a:gd name="connsiteY2027" fmla="*/ 288176 h 700110"/>
                <a:gd name="connsiteX2028" fmla="*/ 338704 w 701227"/>
                <a:gd name="connsiteY2028" fmla="*/ 284688 h 700110"/>
                <a:gd name="connsiteX2029" fmla="*/ 338704 w 701227"/>
                <a:gd name="connsiteY2029" fmla="*/ 284688 h 700110"/>
                <a:gd name="connsiteX2030" fmla="*/ 338704 w 701227"/>
                <a:gd name="connsiteY2030" fmla="*/ 284688 h 700110"/>
                <a:gd name="connsiteX2031" fmla="*/ 323018 w 701227"/>
                <a:gd name="connsiteY2031" fmla="*/ 369542 h 700110"/>
                <a:gd name="connsiteX2032" fmla="*/ 325342 w 701227"/>
                <a:gd name="connsiteY2032" fmla="*/ 376516 h 700110"/>
                <a:gd name="connsiteX2033" fmla="*/ 318370 w 701227"/>
                <a:gd name="connsiteY2033" fmla="*/ 379422 h 700110"/>
                <a:gd name="connsiteX2034" fmla="*/ 316046 w 701227"/>
                <a:gd name="connsiteY2034" fmla="*/ 371866 h 700110"/>
                <a:gd name="connsiteX2035" fmla="*/ 323018 w 701227"/>
                <a:gd name="connsiteY2035" fmla="*/ 369542 h 700110"/>
                <a:gd name="connsiteX2036" fmla="*/ 323018 w 701227"/>
                <a:gd name="connsiteY2036" fmla="*/ 369542 h 700110"/>
                <a:gd name="connsiteX2037" fmla="*/ 323018 w 701227"/>
                <a:gd name="connsiteY2037" fmla="*/ 369542 h 700110"/>
                <a:gd name="connsiteX2038" fmla="*/ 325342 w 701227"/>
                <a:gd name="connsiteY2038" fmla="*/ 308517 h 700110"/>
                <a:gd name="connsiteX2039" fmla="*/ 327085 w 701227"/>
                <a:gd name="connsiteY2039" fmla="*/ 316654 h 700110"/>
                <a:gd name="connsiteX2040" fmla="*/ 320113 w 701227"/>
                <a:gd name="connsiteY2040" fmla="*/ 318978 h 700110"/>
                <a:gd name="connsiteX2041" fmla="*/ 317208 w 701227"/>
                <a:gd name="connsiteY2041" fmla="*/ 310842 h 700110"/>
                <a:gd name="connsiteX2042" fmla="*/ 325342 w 701227"/>
                <a:gd name="connsiteY2042" fmla="*/ 308517 h 700110"/>
                <a:gd name="connsiteX2043" fmla="*/ 325342 w 701227"/>
                <a:gd name="connsiteY2043" fmla="*/ 308517 h 700110"/>
                <a:gd name="connsiteX2044" fmla="*/ 325342 w 701227"/>
                <a:gd name="connsiteY2044" fmla="*/ 308517 h 700110"/>
                <a:gd name="connsiteX2045" fmla="*/ 311980 w 701227"/>
                <a:gd name="connsiteY2045" fmla="*/ 391045 h 700110"/>
                <a:gd name="connsiteX2046" fmla="*/ 315466 w 701227"/>
                <a:gd name="connsiteY2046" fmla="*/ 399763 h 700110"/>
                <a:gd name="connsiteX2047" fmla="*/ 305008 w 701227"/>
                <a:gd name="connsiteY2047" fmla="*/ 403832 h 700110"/>
                <a:gd name="connsiteX2048" fmla="*/ 302684 w 701227"/>
                <a:gd name="connsiteY2048" fmla="*/ 393370 h 700110"/>
                <a:gd name="connsiteX2049" fmla="*/ 311980 w 701227"/>
                <a:gd name="connsiteY2049" fmla="*/ 391045 h 700110"/>
                <a:gd name="connsiteX2050" fmla="*/ 311980 w 701227"/>
                <a:gd name="connsiteY2050" fmla="*/ 391045 h 700110"/>
                <a:gd name="connsiteX2051" fmla="*/ 311980 w 701227"/>
                <a:gd name="connsiteY2051" fmla="*/ 391045 h 700110"/>
                <a:gd name="connsiteX2052" fmla="*/ 312561 w 701227"/>
                <a:gd name="connsiteY2052" fmla="*/ 332927 h 700110"/>
                <a:gd name="connsiteX2053" fmla="*/ 314304 w 701227"/>
                <a:gd name="connsiteY2053" fmla="*/ 340482 h 700110"/>
                <a:gd name="connsiteX2054" fmla="*/ 307332 w 701227"/>
                <a:gd name="connsiteY2054" fmla="*/ 342807 h 700110"/>
                <a:gd name="connsiteX2055" fmla="*/ 304427 w 701227"/>
                <a:gd name="connsiteY2055" fmla="*/ 334671 h 700110"/>
                <a:gd name="connsiteX2056" fmla="*/ 312561 w 701227"/>
                <a:gd name="connsiteY2056" fmla="*/ 332927 h 700110"/>
                <a:gd name="connsiteX2057" fmla="*/ 312561 w 701227"/>
                <a:gd name="connsiteY2057" fmla="*/ 332927 h 700110"/>
                <a:gd name="connsiteX2058" fmla="*/ 312561 w 701227"/>
                <a:gd name="connsiteY2058" fmla="*/ 332927 h 700110"/>
                <a:gd name="connsiteX2059" fmla="*/ 316627 w 701227"/>
                <a:gd name="connsiteY2059" fmla="*/ 270159 h 700110"/>
                <a:gd name="connsiteX2060" fmla="*/ 318951 w 701227"/>
                <a:gd name="connsiteY2060" fmla="*/ 281782 h 700110"/>
                <a:gd name="connsiteX2061" fmla="*/ 308494 w 701227"/>
                <a:gd name="connsiteY2061" fmla="*/ 284688 h 700110"/>
                <a:gd name="connsiteX2062" fmla="*/ 303846 w 701227"/>
                <a:gd name="connsiteY2062" fmla="*/ 274227 h 700110"/>
                <a:gd name="connsiteX2063" fmla="*/ 316627 w 701227"/>
                <a:gd name="connsiteY2063" fmla="*/ 270159 h 700110"/>
                <a:gd name="connsiteX2064" fmla="*/ 316627 w 701227"/>
                <a:gd name="connsiteY2064" fmla="*/ 270159 h 700110"/>
                <a:gd name="connsiteX2065" fmla="*/ 316627 w 701227"/>
                <a:gd name="connsiteY2065" fmla="*/ 270159 h 700110"/>
                <a:gd name="connsiteX2066" fmla="*/ 300360 w 701227"/>
                <a:gd name="connsiteY2066" fmla="*/ 355593 h 700110"/>
                <a:gd name="connsiteX2067" fmla="*/ 302684 w 701227"/>
                <a:gd name="connsiteY2067" fmla="*/ 364311 h 700110"/>
                <a:gd name="connsiteX2068" fmla="*/ 294551 w 701227"/>
                <a:gd name="connsiteY2068" fmla="*/ 367217 h 700110"/>
                <a:gd name="connsiteX2069" fmla="*/ 291646 w 701227"/>
                <a:gd name="connsiteY2069" fmla="*/ 357337 h 700110"/>
                <a:gd name="connsiteX2070" fmla="*/ 300360 w 701227"/>
                <a:gd name="connsiteY2070" fmla="*/ 355593 h 700110"/>
                <a:gd name="connsiteX2071" fmla="*/ 300360 w 701227"/>
                <a:gd name="connsiteY2071" fmla="*/ 355593 h 700110"/>
                <a:gd name="connsiteX2072" fmla="*/ 300360 w 701227"/>
                <a:gd name="connsiteY2072" fmla="*/ 355593 h 700110"/>
                <a:gd name="connsiteX2073" fmla="*/ 302684 w 701227"/>
                <a:gd name="connsiteY2073" fmla="*/ 295731 h 700110"/>
                <a:gd name="connsiteX2074" fmla="*/ 305008 w 701227"/>
                <a:gd name="connsiteY2074" fmla="*/ 305030 h 700110"/>
                <a:gd name="connsiteX2075" fmla="*/ 295713 w 701227"/>
                <a:gd name="connsiteY2075" fmla="*/ 308517 h 700110"/>
                <a:gd name="connsiteX2076" fmla="*/ 291065 w 701227"/>
                <a:gd name="connsiteY2076" fmla="*/ 298056 h 700110"/>
                <a:gd name="connsiteX2077" fmla="*/ 302684 w 701227"/>
                <a:gd name="connsiteY2077" fmla="*/ 295731 h 700110"/>
                <a:gd name="connsiteX2078" fmla="*/ 302684 w 701227"/>
                <a:gd name="connsiteY2078" fmla="*/ 295731 h 700110"/>
                <a:gd name="connsiteX2079" fmla="*/ 302684 w 701227"/>
                <a:gd name="connsiteY2079" fmla="*/ 295731 h 700110"/>
                <a:gd name="connsiteX2080" fmla="*/ 289322 w 701227"/>
                <a:gd name="connsiteY2080" fmla="*/ 377678 h 700110"/>
                <a:gd name="connsiteX2081" fmla="*/ 291646 w 701227"/>
                <a:gd name="connsiteY2081" fmla="*/ 387558 h 700110"/>
                <a:gd name="connsiteX2082" fmla="*/ 281188 w 701227"/>
                <a:gd name="connsiteY2082" fmla="*/ 392208 h 700110"/>
                <a:gd name="connsiteX2083" fmla="*/ 277703 w 701227"/>
                <a:gd name="connsiteY2083" fmla="*/ 380003 h 700110"/>
                <a:gd name="connsiteX2084" fmla="*/ 289322 w 701227"/>
                <a:gd name="connsiteY2084" fmla="*/ 377678 h 700110"/>
                <a:gd name="connsiteX2085" fmla="*/ 289322 w 701227"/>
                <a:gd name="connsiteY2085" fmla="*/ 377678 h 700110"/>
                <a:gd name="connsiteX2086" fmla="*/ 289322 w 701227"/>
                <a:gd name="connsiteY2086" fmla="*/ 377678 h 700110"/>
                <a:gd name="connsiteX2087" fmla="*/ 290484 w 701227"/>
                <a:gd name="connsiteY2087" fmla="*/ 318978 h 700110"/>
                <a:gd name="connsiteX2088" fmla="*/ 293389 w 701227"/>
                <a:gd name="connsiteY2088" fmla="*/ 328859 h 700110"/>
                <a:gd name="connsiteX2089" fmla="*/ 284093 w 701227"/>
                <a:gd name="connsiteY2089" fmla="*/ 331765 h 700110"/>
                <a:gd name="connsiteX2090" fmla="*/ 280026 w 701227"/>
                <a:gd name="connsiteY2090" fmla="*/ 321884 h 700110"/>
                <a:gd name="connsiteX2091" fmla="*/ 290484 w 701227"/>
                <a:gd name="connsiteY2091" fmla="*/ 318978 h 700110"/>
                <a:gd name="connsiteX2092" fmla="*/ 290484 w 701227"/>
                <a:gd name="connsiteY2092" fmla="*/ 318978 h 700110"/>
                <a:gd name="connsiteX2093" fmla="*/ 290484 w 701227"/>
                <a:gd name="connsiteY2093" fmla="*/ 318978 h 700110"/>
                <a:gd name="connsiteX2094" fmla="*/ 278284 w 701227"/>
                <a:gd name="connsiteY2094" fmla="*/ 342226 h 700110"/>
                <a:gd name="connsiteX2095" fmla="*/ 281188 w 701227"/>
                <a:gd name="connsiteY2095" fmla="*/ 352106 h 700110"/>
                <a:gd name="connsiteX2096" fmla="*/ 271312 w 701227"/>
                <a:gd name="connsiteY2096" fmla="*/ 356174 h 700110"/>
                <a:gd name="connsiteX2097" fmla="*/ 266664 w 701227"/>
                <a:gd name="connsiteY2097" fmla="*/ 344550 h 700110"/>
                <a:gd name="connsiteX2098" fmla="*/ 278284 w 701227"/>
                <a:gd name="connsiteY2098" fmla="*/ 342226 h 700110"/>
                <a:gd name="connsiteX2099" fmla="*/ 278284 w 701227"/>
                <a:gd name="connsiteY2099" fmla="*/ 342226 h 700110"/>
                <a:gd name="connsiteX2100" fmla="*/ 278284 w 701227"/>
                <a:gd name="connsiteY2100" fmla="*/ 342226 h 700110"/>
                <a:gd name="connsiteX2101" fmla="*/ 493822 w 701227"/>
                <a:gd name="connsiteY2101" fmla="*/ 174263 h 700110"/>
                <a:gd name="connsiteX2102" fmla="*/ 504861 w 701227"/>
                <a:gd name="connsiteY2102" fmla="*/ 185887 h 700110"/>
                <a:gd name="connsiteX2103" fmla="*/ 487432 w 701227"/>
                <a:gd name="connsiteY2103" fmla="*/ 187049 h 700110"/>
                <a:gd name="connsiteX2104" fmla="*/ 493822 w 701227"/>
                <a:gd name="connsiteY2104" fmla="*/ 174263 h 700110"/>
                <a:gd name="connsiteX2105" fmla="*/ 493822 w 701227"/>
                <a:gd name="connsiteY2105" fmla="*/ 174263 h 700110"/>
                <a:gd name="connsiteX2106" fmla="*/ 515318 w 701227"/>
                <a:gd name="connsiteY2106" fmla="*/ 99290 h 700110"/>
                <a:gd name="connsiteX2107" fmla="*/ 504280 w 701227"/>
                <a:gd name="connsiteY2107" fmla="*/ 104520 h 700110"/>
                <a:gd name="connsiteX2108" fmla="*/ 515318 w 701227"/>
                <a:gd name="connsiteY2108" fmla="*/ 99290 h 700110"/>
                <a:gd name="connsiteX2109" fmla="*/ 515318 w 701227"/>
                <a:gd name="connsiteY2109" fmla="*/ 99290 h 700110"/>
                <a:gd name="connsiteX2110" fmla="*/ 442117 w 701227"/>
                <a:gd name="connsiteY2110" fmla="*/ 622939 h 700110"/>
                <a:gd name="connsiteX2111" fmla="*/ 443859 w 701227"/>
                <a:gd name="connsiteY2111" fmla="*/ 632238 h 700110"/>
                <a:gd name="connsiteX2112" fmla="*/ 433402 w 701227"/>
                <a:gd name="connsiteY2112" fmla="*/ 631076 h 700110"/>
                <a:gd name="connsiteX2113" fmla="*/ 442117 w 701227"/>
                <a:gd name="connsiteY2113" fmla="*/ 622939 h 700110"/>
                <a:gd name="connsiteX2114" fmla="*/ 442117 w 701227"/>
                <a:gd name="connsiteY2114" fmla="*/ 622939 h 700110"/>
                <a:gd name="connsiteX2115" fmla="*/ 462450 w 701227"/>
                <a:gd name="connsiteY2115" fmla="*/ 482292 h 700110"/>
                <a:gd name="connsiteX2116" fmla="*/ 448507 w 701227"/>
                <a:gd name="connsiteY2116" fmla="*/ 478223 h 700110"/>
                <a:gd name="connsiteX2117" fmla="*/ 447926 w 701227"/>
                <a:gd name="connsiteY2117" fmla="*/ 496821 h 700110"/>
                <a:gd name="connsiteX2118" fmla="*/ 462450 w 701227"/>
                <a:gd name="connsiteY2118" fmla="*/ 482292 h 700110"/>
                <a:gd name="connsiteX2119" fmla="*/ 462450 w 701227"/>
                <a:gd name="connsiteY2119" fmla="*/ 482292 h 700110"/>
                <a:gd name="connsiteX2120" fmla="*/ 493242 w 701227"/>
                <a:gd name="connsiteY2120" fmla="*/ 263184 h 700110"/>
                <a:gd name="connsiteX2121" fmla="*/ 477555 w 701227"/>
                <a:gd name="connsiteY2121" fmla="*/ 275970 h 700110"/>
                <a:gd name="connsiteX2122" fmla="*/ 475232 w 701227"/>
                <a:gd name="connsiteY2122" fmla="*/ 256791 h 700110"/>
                <a:gd name="connsiteX2123" fmla="*/ 493242 w 701227"/>
                <a:gd name="connsiteY2123" fmla="*/ 263184 h 700110"/>
                <a:gd name="connsiteX2124" fmla="*/ 493242 w 701227"/>
                <a:gd name="connsiteY2124" fmla="*/ 263184 h 700110"/>
                <a:gd name="connsiteX2125" fmla="*/ 477555 w 701227"/>
                <a:gd name="connsiteY2125" fmla="*/ 400345 h 700110"/>
                <a:gd name="connsiteX2126" fmla="*/ 470584 w 701227"/>
                <a:gd name="connsiteY2126" fmla="*/ 418361 h 700110"/>
                <a:gd name="connsiteX2127" fmla="*/ 457222 w 701227"/>
                <a:gd name="connsiteY2127" fmla="*/ 400926 h 700110"/>
                <a:gd name="connsiteX2128" fmla="*/ 477555 w 701227"/>
                <a:gd name="connsiteY2128" fmla="*/ 400345 h 700110"/>
                <a:gd name="connsiteX2129" fmla="*/ 477555 w 701227"/>
                <a:gd name="connsiteY2129" fmla="*/ 400345 h 700110"/>
                <a:gd name="connsiteX2130" fmla="*/ 437469 w 701227"/>
                <a:gd name="connsiteY2130" fmla="*/ 683963 h 700110"/>
                <a:gd name="connsiteX2131" fmla="*/ 440955 w 701227"/>
                <a:gd name="connsiteY2131" fmla="*/ 687450 h 700110"/>
                <a:gd name="connsiteX2132" fmla="*/ 439212 w 701227"/>
                <a:gd name="connsiteY2132" fmla="*/ 688613 h 700110"/>
                <a:gd name="connsiteX2133" fmla="*/ 435726 w 701227"/>
                <a:gd name="connsiteY2133" fmla="*/ 689775 h 700110"/>
                <a:gd name="connsiteX2134" fmla="*/ 432821 w 701227"/>
                <a:gd name="connsiteY2134" fmla="*/ 686869 h 700110"/>
                <a:gd name="connsiteX2135" fmla="*/ 437469 w 701227"/>
                <a:gd name="connsiteY2135" fmla="*/ 683963 h 700110"/>
                <a:gd name="connsiteX2136" fmla="*/ 437469 w 701227"/>
                <a:gd name="connsiteY2136" fmla="*/ 683963 h 700110"/>
                <a:gd name="connsiteX2137" fmla="*/ 460708 w 701227"/>
                <a:gd name="connsiteY2137" fmla="*/ 543316 h 700110"/>
                <a:gd name="connsiteX2138" fmla="*/ 453736 w 701227"/>
                <a:gd name="connsiteY2138" fmla="*/ 555521 h 700110"/>
                <a:gd name="connsiteX2139" fmla="*/ 445021 w 701227"/>
                <a:gd name="connsiteY2139" fmla="*/ 540992 h 700110"/>
                <a:gd name="connsiteX2140" fmla="*/ 460708 w 701227"/>
                <a:gd name="connsiteY2140" fmla="*/ 543316 h 700110"/>
                <a:gd name="connsiteX2141" fmla="*/ 460708 w 701227"/>
                <a:gd name="connsiteY2141" fmla="*/ 543316 h 700110"/>
                <a:gd name="connsiteX2142" fmla="*/ 478137 w 701227"/>
                <a:gd name="connsiteY2142" fmla="*/ 313167 h 700110"/>
                <a:gd name="connsiteX2143" fmla="*/ 468260 w 701227"/>
                <a:gd name="connsiteY2143" fmla="*/ 323047 h 700110"/>
                <a:gd name="connsiteX2144" fmla="*/ 475232 w 701227"/>
                <a:gd name="connsiteY2144" fmla="*/ 335252 h 700110"/>
                <a:gd name="connsiteX2145" fmla="*/ 492661 w 701227"/>
                <a:gd name="connsiteY2145" fmla="*/ 327696 h 700110"/>
                <a:gd name="connsiteX2146" fmla="*/ 478137 w 701227"/>
                <a:gd name="connsiteY2146" fmla="*/ 313167 h 700110"/>
                <a:gd name="connsiteX2147" fmla="*/ 478137 w 701227"/>
                <a:gd name="connsiteY2147" fmla="*/ 313167 h 700110"/>
                <a:gd name="connsiteX2148" fmla="*/ 504861 w 701227"/>
                <a:gd name="connsiteY2148" fmla="*/ 239937 h 700110"/>
                <a:gd name="connsiteX2149" fmla="*/ 488013 w 701227"/>
                <a:gd name="connsiteY2149" fmla="*/ 234125 h 700110"/>
                <a:gd name="connsiteX2150" fmla="*/ 489756 w 701227"/>
                <a:gd name="connsiteY2150" fmla="*/ 251561 h 700110"/>
                <a:gd name="connsiteX2151" fmla="*/ 504861 w 701227"/>
                <a:gd name="connsiteY2151" fmla="*/ 239937 h 700110"/>
                <a:gd name="connsiteX2152" fmla="*/ 504861 w 701227"/>
                <a:gd name="connsiteY2152" fmla="*/ 239937 h 700110"/>
                <a:gd name="connsiteX2153" fmla="*/ 515318 w 701227"/>
                <a:gd name="connsiteY2153" fmla="*/ 156246 h 700110"/>
                <a:gd name="connsiteX2154" fmla="*/ 504280 w 701227"/>
                <a:gd name="connsiteY2154" fmla="*/ 167870 h 700110"/>
                <a:gd name="connsiteX2155" fmla="*/ 503118 w 701227"/>
                <a:gd name="connsiteY2155" fmla="*/ 153921 h 700110"/>
                <a:gd name="connsiteX2156" fmla="*/ 515318 w 701227"/>
                <a:gd name="connsiteY2156" fmla="*/ 156246 h 700110"/>
                <a:gd name="connsiteX2157" fmla="*/ 515318 w 701227"/>
                <a:gd name="connsiteY2157" fmla="*/ 156246 h 700110"/>
                <a:gd name="connsiteX2158" fmla="*/ 522871 w 701227"/>
                <a:gd name="connsiteY2158" fmla="*/ 73137 h 700110"/>
                <a:gd name="connsiteX2159" fmla="*/ 526357 w 701227"/>
                <a:gd name="connsiteY2159" fmla="*/ 81273 h 700110"/>
                <a:gd name="connsiteX2160" fmla="*/ 517061 w 701227"/>
                <a:gd name="connsiteY2160" fmla="*/ 78367 h 700110"/>
                <a:gd name="connsiteX2161" fmla="*/ 522871 w 701227"/>
                <a:gd name="connsiteY2161" fmla="*/ 73137 h 700110"/>
                <a:gd name="connsiteX2162" fmla="*/ 522871 w 701227"/>
                <a:gd name="connsiteY2162" fmla="*/ 73137 h 700110"/>
                <a:gd name="connsiteX2163" fmla="*/ 457222 w 701227"/>
                <a:gd name="connsiteY2163" fmla="*/ 602597 h 700110"/>
                <a:gd name="connsiteX2164" fmla="*/ 446764 w 701227"/>
                <a:gd name="connsiteY2164" fmla="*/ 610153 h 700110"/>
                <a:gd name="connsiteX2165" fmla="*/ 447345 w 701227"/>
                <a:gd name="connsiteY2165" fmla="*/ 598529 h 700110"/>
                <a:gd name="connsiteX2166" fmla="*/ 457222 w 701227"/>
                <a:gd name="connsiteY2166" fmla="*/ 602597 h 700110"/>
                <a:gd name="connsiteX2167" fmla="*/ 457222 w 701227"/>
                <a:gd name="connsiteY2167" fmla="*/ 602597 h 700110"/>
                <a:gd name="connsiteX2168" fmla="*/ 476975 w 701227"/>
                <a:gd name="connsiteY2168" fmla="*/ 463113 h 700110"/>
                <a:gd name="connsiteX2169" fmla="*/ 459546 w 701227"/>
                <a:gd name="connsiteY2169" fmla="*/ 455557 h 700110"/>
                <a:gd name="connsiteX2170" fmla="*/ 460126 w 701227"/>
                <a:gd name="connsiteY2170" fmla="*/ 473574 h 700110"/>
                <a:gd name="connsiteX2171" fmla="*/ 476975 w 701227"/>
                <a:gd name="connsiteY2171" fmla="*/ 463113 h 700110"/>
                <a:gd name="connsiteX2172" fmla="*/ 476975 w 701227"/>
                <a:gd name="connsiteY2172" fmla="*/ 463113 h 700110"/>
                <a:gd name="connsiteX2173" fmla="*/ 490918 w 701227"/>
                <a:gd name="connsiteY2173" fmla="*/ 378841 h 700110"/>
                <a:gd name="connsiteX2174" fmla="*/ 474651 w 701227"/>
                <a:gd name="connsiteY2174" fmla="*/ 393370 h 700110"/>
                <a:gd name="connsiteX2175" fmla="*/ 472327 w 701227"/>
                <a:gd name="connsiteY2175" fmla="*/ 373610 h 700110"/>
                <a:gd name="connsiteX2176" fmla="*/ 490918 w 701227"/>
                <a:gd name="connsiteY2176" fmla="*/ 378841 h 700110"/>
                <a:gd name="connsiteX2177" fmla="*/ 490918 w 701227"/>
                <a:gd name="connsiteY2177" fmla="*/ 378841 h 700110"/>
                <a:gd name="connsiteX2178" fmla="*/ 453155 w 701227"/>
                <a:gd name="connsiteY2178" fmla="*/ 661878 h 700110"/>
                <a:gd name="connsiteX2179" fmla="*/ 447345 w 701227"/>
                <a:gd name="connsiteY2179" fmla="*/ 667690 h 700110"/>
                <a:gd name="connsiteX2180" fmla="*/ 445602 w 701227"/>
                <a:gd name="connsiteY2180" fmla="*/ 661297 h 700110"/>
                <a:gd name="connsiteX2181" fmla="*/ 453155 w 701227"/>
                <a:gd name="connsiteY2181" fmla="*/ 661878 h 700110"/>
                <a:gd name="connsiteX2182" fmla="*/ 453155 w 701227"/>
                <a:gd name="connsiteY2182" fmla="*/ 661878 h 700110"/>
                <a:gd name="connsiteX2183" fmla="*/ 473489 w 701227"/>
                <a:gd name="connsiteY2183" fmla="*/ 518906 h 700110"/>
                <a:gd name="connsiteX2184" fmla="*/ 456641 w 701227"/>
                <a:gd name="connsiteY2184" fmla="*/ 518325 h 700110"/>
                <a:gd name="connsiteX2185" fmla="*/ 466517 w 701227"/>
                <a:gd name="connsiteY2185" fmla="*/ 532274 h 700110"/>
                <a:gd name="connsiteX2186" fmla="*/ 473489 w 701227"/>
                <a:gd name="connsiteY2186" fmla="*/ 518906 h 700110"/>
                <a:gd name="connsiteX2187" fmla="*/ 473489 w 701227"/>
                <a:gd name="connsiteY2187" fmla="*/ 518906 h 700110"/>
                <a:gd name="connsiteX2188" fmla="*/ 498470 w 701227"/>
                <a:gd name="connsiteY2188" fmla="*/ 291082 h 700110"/>
                <a:gd name="connsiteX2189" fmla="*/ 482203 w 701227"/>
                <a:gd name="connsiteY2189" fmla="*/ 303867 h 700110"/>
                <a:gd name="connsiteX2190" fmla="*/ 491499 w 701227"/>
                <a:gd name="connsiteY2190" fmla="*/ 313167 h 700110"/>
                <a:gd name="connsiteX2191" fmla="*/ 503699 w 701227"/>
                <a:gd name="connsiteY2191" fmla="*/ 306773 h 700110"/>
                <a:gd name="connsiteX2192" fmla="*/ 498470 w 701227"/>
                <a:gd name="connsiteY2192" fmla="*/ 291082 h 700110"/>
                <a:gd name="connsiteX2193" fmla="*/ 498470 w 701227"/>
                <a:gd name="connsiteY2193" fmla="*/ 291082 h 700110"/>
                <a:gd name="connsiteX2194" fmla="*/ 526938 w 701227"/>
                <a:gd name="connsiteY2194" fmla="*/ 134742 h 700110"/>
                <a:gd name="connsiteX2195" fmla="*/ 520547 w 701227"/>
                <a:gd name="connsiteY2195" fmla="*/ 145204 h 700110"/>
                <a:gd name="connsiteX2196" fmla="*/ 516480 w 701227"/>
                <a:gd name="connsiteY2196" fmla="*/ 132417 h 700110"/>
                <a:gd name="connsiteX2197" fmla="*/ 526938 w 701227"/>
                <a:gd name="connsiteY2197" fmla="*/ 134742 h 700110"/>
                <a:gd name="connsiteX2198" fmla="*/ 526938 w 701227"/>
                <a:gd name="connsiteY2198" fmla="*/ 134742 h 700110"/>
                <a:gd name="connsiteX2199" fmla="*/ 536814 w 701227"/>
                <a:gd name="connsiteY2199" fmla="*/ 53376 h 700110"/>
                <a:gd name="connsiteX2200" fmla="*/ 533328 w 701227"/>
                <a:gd name="connsiteY2200" fmla="*/ 59769 h 700110"/>
                <a:gd name="connsiteX2201" fmla="*/ 529842 w 701227"/>
                <a:gd name="connsiteY2201" fmla="*/ 55120 h 700110"/>
                <a:gd name="connsiteX2202" fmla="*/ 536814 w 701227"/>
                <a:gd name="connsiteY2202" fmla="*/ 53376 h 700110"/>
                <a:gd name="connsiteX2203" fmla="*/ 536814 w 701227"/>
                <a:gd name="connsiteY2203" fmla="*/ 53376 h 700110"/>
                <a:gd name="connsiteX2204" fmla="*/ 517061 w 701227"/>
                <a:gd name="connsiteY2204" fmla="*/ 217852 h 700110"/>
                <a:gd name="connsiteX2205" fmla="*/ 505442 w 701227"/>
                <a:gd name="connsiteY2205" fmla="*/ 228895 h 700110"/>
                <a:gd name="connsiteX2206" fmla="*/ 501375 w 701227"/>
                <a:gd name="connsiteY2206" fmla="*/ 212040 h 700110"/>
                <a:gd name="connsiteX2207" fmla="*/ 517061 w 701227"/>
                <a:gd name="connsiteY2207" fmla="*/ 217852 h 700110"/>
                <a:gd name="connsiteX2208" fmla="*/ 517061 w 701227"/>
                <a:gd name="connsiteY2208" fmla="*/ 217852 h 700110"/>
                <a:gd name="connsiteX2209" fmla="*/ 469422 w 701227"/>
                <a:gd name="connsiteY2209" fmla="*/ 578187 h 700110"/>
                <a:gd name="connsiteX2210" fmla="*/ 457803 w 701227"/>
                <a:gd name="connsiteY2210" fmla="*/ 577025 h 700110"/>
                <a:gd name="connsiteX2211" fmla="*/ 465355 w 701227"/>
                <a:gd name="connsiteY2211" fmla="*/ 589811 h 700110"/>
                <a:gd name="connsiteX2212" fmla="*/ 469422 w 701227"/>
                <a:gd name="connsiteY2212" fmla="*/ 578187 h 700110"/>
                <a:gd name="connsiteX2213" fmla="*/ 469422 w 701227"/>
                <a:gd name="connsiteY2213" fmla="*/ 578187 h 700110"/>
                <a:gd name="connsiteX2214" fmla="*/ 488013 w 701227"/>
                <a:gd name="connsiteY2214" fmla="*/ 436378 h 700110"/>
                <a:gd name="connsiteX2215" fmla="*/ 478717 w 701227"/>
                <a:gd name="connsiteY2215" fmla="*/ 452651 h 700110"/>
                <a:gd name="connsiteX2216" fmla="*/ 468841 w 701227"/>
                <a:gd name="connsiteY2216" fmla="*/ 435216 h 700110"/>
                <a:gd name="connsiteX2217" fmla="*/ 488013 w 701227"/>
                <a:gd name="connsiteY2217" fmla="*/ 436378 h 700110"/>
                <a:gd name="connsiteX2218" fmla="*/ 488013 w 701227"/>
                <a:gd name="connsiteY2218" fmla="*/ 436378 h 700110"/>
                <a:gd name="connsiteX2219" fmla="*/ 503118 w 701227"/>
                <a:gd name="connsiteY2219" fmla="*/ 356174 h 700110"/>
                <a:gd name="connsiteX2220" fmla="*/ 488594 w 701227"/>
                <a:gd name="connsiteY2220" fmla="*/ 370704 h 700110"/>
                <a:gd name="connsiteX2221" fmla="*/ 483946 w 701227"/>
                <a:gd name="connsiteY2221" fmla="*/ 350944 h 700110"/>
                <a:gd name="connsiteX2222" fmla="*/ 503118 w 701227"/>
                <a:gd name="connsiteY2222" fmla="*/ 356174 h 700110"/>
                <a:gd name="connsiteX2223" fmla="*/ 503118 w 701227"/>
                <a:gd name="connsiteY2223" fmla="*/ 356174 h 700110"/>
                <a:gd name="connsiteX2224" fmla="*/ 538557 w 701227"/>
                <a:gd name="connsiteY2224" fmla="*/ 111495 h 700110"/>
                <a:gd name="connsiteX2225" fmla="*/ 528100 w 701227"/>
                <a:gd name="connsiteY2225" fmla="*/ 117307 h 700110"/>
                <a:gd name="connsiteX2226" fmla="*/ 538557 w 701227"/>
                <a:gd name="connsiteY2226" fmla="*/ 111495 h 700110"/>
                <a:gd name="connsiteX2227" fmla="*/ 538557 w 701227"/>
                <a:gd name="connsiteY2227" fmla="*/ 111495 h 700110"/>
                <a:gd name="connsiteX2228" fmla="*/ 486270 w 701227"/>
                <a:gd name="connsiteY2228" fmla="*/ 496240 h 700110"/>
                <a:gd name="connsiteX2229" fmla="*/ 475232 w 701227"/>
                <a:gd name="connsiteY2229" fmla="*/ 509608 h 700110"/>
                <a:gd name="connsiteX2230" fmla="*/ 468841 w 701227"/>
                <a:gd name="connsiteY2230" fmla="*/ 493915 h 700110"/>
                <a:gd name="connsiteX2231" fmla="*/ 486270 w 701227"/>
                <a:gd name="connsiteY2231" fmla="*/ 496240 h 700110"/>
                <a:gd name="connsiteX2232" fmla="*/ 486270 w 701227"/>
                <a:gd name="connsiteY2232" fmla="*/ 496240 h 700110"/>
                <a:gd name="connsiteX2233" fmla="*/ 507185 w 701227"/>
                <a:gd name="connsiteY2233" fmla="*/ 266672 h 700110"/>
                <a:gd name="connsiteX2234" fmla="*/ 496146 w 701227"/>
                <a:gd name="connsiteY2234" fmla="*/ 273065 h 700110"/>
                <a:gd name="connsiteX2235" fmla="*/ 508928 w 701227"/>
                <a:gd name="connsiteY2235" fmla="*/ 288757 h 700110"/>
                <a:gd name="connsiteX2236" fmla="*/ 517061 w 701227"/>
                <a:gd name="connsiteY2236" fmla="*/ 279458 h 700110"/>
                <a:gd name="connsiteX2237" fmla="*/ 507185 w 701227"/>
                <a:gd name="connsiteY2237" fmla="*/ 266672 h 700110"/>
                <a:gd name="connsiteX2238" fmla="*/ 507185 w 701227"/>
                <a:gd name="connsiteY2238" fmla="*/ 266672 h 700110"/>
                <a:gd name="connsiteX2239" fmla="*/ 528100 w 701227"/>
                <a:gd name="connsiteY2239" fmla="*/ 194604 h 700110"/>
                <a:gd name="connsiteX2240" fmla="*/ 515899 w 701227"/>
                <a:gd name="connsiteY2240" fmla="*/ 188211 h 700110"/>
                <a:gd name="connsiteX2241" fmla="*/ 513575 w 701227"/>
                <a:gd name="connsiteY2241" fmla="*/ 202741 h 700110"/>
                <a:gd name="connsiteX2242" fmla="*/ 528100 w 701227"/>
                <a:gd name="connsiteY2242" fmla="*/ 194604 h 700110"/>
                <a:gd name="connsiteX2243" fmla="*/ 528100 w 701227"/>
                <a:gd name="connsiteY2243" fmla="*/ 194604 h 700110"/>
                <a:gd name="connsiteX2244" fmla="*/ 466517 w 701227"/>
                <a:gd name="connsiteY2244" fmla="*/ 640374 h 700110"/>
                <a:gd name="connsiteX2245" fmla="*/ 458384 w 701227"/>
                <a:gd name="connsiteY2245" fmla="*/ 645024 h 700110"/>
                <a:gd name="connsiteX2246" fmla="*/ 459546 w 701227"/>
                <a:gd name="connsiteY2246" fmla="*/ 635725 h 700110"/>
                <a:gd name="connsiteX2247" fmla="*/ 466517 w 701227"/>
                <a:gd name="connsiteY2247" fmla="*/ 640374 h 700110"/>
                <a:gd name="connsiteX2248" fmla="*/ 466517 w 701227"/>
                <a:gd name="connsiteY2248" fmla="*/ 640374 h 700110"/>
                <a:gd name="connsiteX2249" fmla="*/ 501375 w 701227"/>
                <a:gd name="connsiteY2249" fmla="*/ 415455 h 700110"/>
                <a:gd name="connsiteX2250" fmla="*/ 484527 w 701227"/>
                <a:gd name="connsiteY2250" fmla="*/ 427660 h 700110"/>
                <a:gd name="connsiteX2251" fmla="*/ 484527 w 701227"/>
                <a:gd name="connsiteY2251" fmla="*/ 408481 h 700110"/>
                <a:gd name="connsiteX2252" fmla="*/ 501375 w 701227"/>
                <a:gd name="connsiteY2252" fmla="*/ 415455 h 700110"/>
                <a:gd name="connsiteX2253" fmla="*/ 501375 w 701227"/>
                <a:gd name="connsiteY2253" fmla="*/ 415455 h 700110"/>
                <a:gd name="connsiteX2254" fmla="*/ 482203 w 701227"/>
                <a:gd name="connsiteY2254" fmla="*/ 554359 h 700110"/>
                <a:gd name="connsiteX2255" fmla="*/ 477555 w 701227"/>
                <a:gd name="connsiteY2255" fmla="*/ 566564 h 700110"/>
                <a:gd name="connsiteX2256" fmla="*/ 467679 w 701227"/>
                <a:gd name="connsiteY2256" fmla="*/ 556102 h 700110"/>
                <a:gd name="connsiteX2257" fmla="*/ 482203 w 701227"/>
                <a:gd name="connsiteY2257" fmla="*/ 554359 h 700110"/>
                <a:gd name="connsiteX2258" fmla="*/ 482203 w 701227"/>
                <a:gd name="connsiteY2258" fmla="*/ 554359 h 700110"/>
                <a:gd name="connsiteX2259" fmla="*/ 514156 w 701227"/>
                <a:gd name="connsiteY2259" fmla="*/ 331765 h 700110"/>
                <a:gd name="connsiteX2260" fmla="*/ 504861 w 701227"/>
                <a:gd name="connsiteY2260" fmla="*/ 348038 h 700110"/>
                <a:gd name="connsiteX2261" fmla="*/ 494404 w 701227"/>
                <a:gd name="connsiteY2261" fmla="*/ 330021 h 700110"/>
                <a:gd name="connsiteX2262" fmla="*/ 514156 w 701227"/>
                <a:gd name="connsiteY2262" fmla="*/ 331765 h 700110"/>
                <a:gd name="connsiteX2263" fmla="*/ 514156 w 701227"/>
                <a:gd name="connsiteY2263" fmla="*/ 331765 h 700110"/>
                <a:gd name="connsiteX2264" fmla="*/ 522871 w 701227"/>
                <a:gd name="connsiteY2264" fmla="*/ 245749 h 700110"/>
                <a:gd name="connsiteX2265" fmla="*/ 525776 w 701227"/>
                <a:gd name="connsiteY2265" fmla="*/ 260278 h 700110"/>
                <a:gd name="connsiteX2266" fmla="*/ 516480 w 701227"/>
                <a:gd name="connsiteY2266" fmla="*/ 264928 h 700110"/>
                <a:gd name="connsiteX2267" fmla="*/ 507766 w 701227"/>
                <a:gd name="connsiteY2267" fmla="*/ 255629 h 700110"/>
                <a:gd name="connsiteX2268" fmla="*/ 522871 w 701227"/>
                <a:gd name="connsiteY2268" fmla="*/ 245749 h 700110"/>
                <a:gd name="connsiteX2269" fmla="*/ 522871 w 701227"/>
                <a:gd name="connsiteY2269" fmla="*/ 245749 h 700110"/>
                <a:gd name="connsiteX2270" fmla="*/ 532747 w 701227"/>
                <a:gd name="connsiteY2270" fmla="*/ 164964 h 700110"/>
                <a:gd name="connsiteX2271" fmla="*/ 540300 w 701227"/>
                <a:gd name="connsiteY2271" fmla="*/ 171357 h 700110"/>
                <a:gd name="connsiteX2272" fmla="*/ 539138 w 701227"/>
                <a:gd name="connsiteY2272" fmla="*/ 177169 h 700110"/>
                <a:gd name="connsiteX2273" fmla="*/ 525195 w 701227"/>
                <a:gd name="connsiteY2273" fmla="*/ 177169 h 700110"/>
                <a:gd name="connsiteX2274" fmla="*/ 532747 w 701227"/>
                <a:gd name="connsiteY2274" fmla="*/ 164964 h 700110"/>
                <a:gd name="connsiteX2275" fmla="*/ 532747 w 701227"/>
                <a:gd name="connsiteY2275" fmla="*/ 164964 h 700110"/>
                <a:gd name="connsiteX2276" fmla="*/ 546109 w 701227"/>
                <a:gd name="connsiteY2276" fmla="*/ 85341 h 700110"/>
                <a:gd name="connsiteX2277" fmla="*/ 549596 w 701227"/>
                <a:gd name="connsiteY2277" fmla="*/ 93478 h 700110"/>
                <a:gd name="connsiteX2278" fmla="*/ 541462 w 701227"/>
                <a:gd name="connsiteY2278" fmla="*/ 92897 h 700110"/>
                <a:gd name="connsiteX2279" fmla="*/ 546109 w 701227"/>
                <a:gd name="connsiteY2279" fmla="*/ 85341 h 700110"/>
                <a:gd name="connsiteX2280" fmla="*/ 546109 w 701227"/>
                <a:gd name="connsiteY2280" fmla="*/ 85341 h 700110"/>
                <a:gd name="connsiteX2281" fmla="*/ 479298 w 701227"/>
                <a:gd name="connsiteY2281" fmla="*/ 614802 h 700110"/>
                <a:gd name="connsiteX2282" fmla="*/ 468841 w 701227"/>
                <a:gd name="connsiteY2282" fmla="*/ 620614 h 700110"/>
                <a:gd name="connsiteX2283" fmla="*/ 479298 w 701227"/>
                <a:gd name="connsiteY2283" fmla="*/ 614802 h 700110"/>
                <a:gd name="connsiteX2284" fmla="*/ 479298 w 701227"/>
                <a:gd name="connsiteY2284" fmla="*/ 614802 h 700110"/>
                <a:gd name="connsiteX2285" fmla="*/ 499051 w 701227"/>
                <a:gd name="connsiteY2285" fmla="*/ 473574 h 700110"/>
                <a:gd name="connsiteX2286" fmla="*/ 489756 w 701227"/>
                <a:gd name="connsiteY2286" fmla="*/ 487522 h 700110"/>
                <a:gd name="connsiteX2287" fmla="*/ 482203 w 701227"/>
                <a:gd name="connsiteY2287" fmla="*/ 470087 h 700110"/>
                <a:gd name="connsiteX2288" fmla="*/ 499051 w 701227"/>
                <a:gd name="connsiteY2288" fmla="*/ 473574 h 700110"/>
                <a:gd name="connsiteX2289" fmla="*/ 499051 w 701227"/>
                <a:gd name="connsiteY2289" fmla="*/ 473574 h 700110"/>
                <a:gd name="connsiteX2290" fmla="*/ 513575 w 701227"/>
                <a:gd name="connsiteY2290" fmla="*/ 392789 h 700110"/>
                <a:gd name="connsiteX2291" fmla="*/ 497308 w 701227"/>
                <a:gd name="connsiteY2291" fmla="*/ 385815 h 700110"/>
                <a:gd name="connsiteX2292" fmla="*/ 497889 w 701227"/>
                <a:gd name="connsiteY2292" fmla="*/ 405575 h 700110"/>
                <a:gd name="connsiteX2293" fmla="*/ 513575 w 701227"/>
                <a:gd name="connsiteY2293" fmla="*/ 392789 h 700110"/>
                <a:gd name="connsiteX2294" fmla="*/ 513575 w 701227"/>
                <a:gd name="connsiteY2294" fmla="*/ 392789 h 700110"/>
                <a:gd name="connsiteX2295" fmla="*/ 475232 w 701227"/>
                <a:gd name="connsiteY2295" fmla="*/ 674665 h 700110"/>
                <a:gd name="connsiteX2296" fmla="*/ 475232 w 701227"/>
                <a:gd name="connsiteY2296" fmla="*/ 676989 h 700110"/>
                <a:gd name="connsiteX2297" fmla="*/ 470584 w 701227"/>
                <a:gd name="connsiteY2297" fmla="*/ 678733 h 700110"/>
                <a:gd name="connsiteX2298" fmla="*/ 469422 w 701227"/>
                <a:gd name="connsiteY2298" fmla="*/ 676989 h 700110"/>
                <a:gd name="connsiteX2299" fmla="*/ 475232 w 701227"/>
                <a:gd name="connsiteY2299" fmla="*/ 674665 h 700110"/>
                <a:gd name="connsiteX2300" fmla="*/ 475232 w 701227"/>
                <a:gd name="connsiteY2300" fmla="*/ 674665 h 700110"/>
                <a:gd name="connsiteX2301" fmla="*/ 495566 w 701227"/>
                <a:gd name="connsiteY2301" fmla="*/ 531111 h 700110"/>
                <a:gd name="connsiteX2302" fmla="*/ 487432 w 701227"/>
                <a:gd name="connsiteY2302" fmla="*/ 543898 h 700110"/>
                <a:gd name="connsiteX2303" fmla="*/ 479879 w 701227"/>
                <a:gd name="connsiteY2303" fmla="*/ 531693 h 700110"/>
                <a:gd name="connsiteX2304" fmla="*/ 495566 w 701227"/>
                <a:gd name="connsiteY2304" fmla="*/ 531111 h 700110"/>
                <a:gd name="connsiteX2305" fmla="*/ 495566 w 701227"/>
                <a:gd name="connsiteY2305" fmla="*/ 531111 h 700110"/>
                <a:gd name="connsiteX2306" fmla="*/ 526938 w 701227"/>
                <a:gd name="connsiteY2306" fmla="*/ 310842 h 700110"/>
                <a:gd name="connsiteX2307" fmla="*/ 510090 w 701227"/>
                <a:gd name="connsiteY2307" fmla="*/ 321884 h 700110"/>
                <a:gd name="connsiteX2308" fmla="*/ 512413 w 701227"/>
                <a:gd name="connsiteY2308" fmla="*/ 303286 h 700110"/>
                <a:gd name="connsiteX2309" fmla="*/ 526938 w 701227"/>
                <a:gd name="connsiteY2309" fmla="*/ 310842 h 700110"/>
                <a:gd name="connsiteX2310" fmla="*/ 526938 w 701227"/>
                <a:gd name="connsiteY2310" fmla="*/ 310842 h 700110"/>
                <a:gd name="connsiteX2311" fmla="*/ 550176 w 701227"/>
                <a:gd name="connsiteY2311" fmla="*/ 147528 h 700110"/>
                <a:gd name="connsiteX2312" fmla="*/ 546691 w 701227"/>
                <a:gd name="connsiteY2312" fmla="*/ 156246 h 700110"/>
                <a:gd name="connsiteX2313" fmla="*/ 537395 w 701227"/>
                <a:gd name="connsiteY2313" fmla="*/ 147528 h 700110"/>
                <a:gd name="connsiteX2314" fmla="*/ 550176 w 701227"/>
                <a:gd name="connsiteY2314" fmla="*/ 147528 h 700110"/>
                <a:gd name="connsiteX2315" fmla="*/ 550176 w 701227"/>
                <a:gd name="connsiteY2315" fmla="*/ 147528 h 700110"/>
                <a:gd name="connsiteX2316" fmla="*/ 560634 w 701227"/>
                <a:gd name="connsiteY2316" fmla="*/ 68487 h 700110"/>
                <a:gd name="connsiteX2317" fmla="*/ 554824 w 701227"/>
                <a:gd name="connsiteY2317" fmla="*/ 69068 h 700110"/>
                <a:gd name="connsiteX2318" fmla="*/ 556567 w 701227"/>
                <a:gd name="connsiteY2318" fmla="*/ 65000 h 700110"/>
                <a:gd name="connsiteX2319" fmla="*/ 560634 w 701227"/>
                <a:gd name="connsiteY2319" fmla="*/ 68487 h 700110"/>
                <a:gd name="connsiteX2320" fmla="*/ 560634 w 701227"/>
                <a:gd name="connsiteY2320" fmla="*/ 68487 h 700110"/>
                <a:gd name="connsiteX2321" fmla="*/ 539719 w 701227"/>
                <a:gd name="connsiteY2321" fmla="*/ 230057 h 700110"/>
                <a:gd name="connsiteX2322" fmla="*/ 524614 w 701227"/>
                <a:gd name="connsiteY2322" fmla="*/ 223664 h 700110"/>
                <a:gd name="connsiteX2323" fmla="*/ 526357 w 701227"/>
                <a:gd name="connsiteY2323" fmla="*/ 239356 h 700110"/>
                <a:gd name="connsiteX2324" fmla="*/ 539719 w 701227"/>
                <a:gd name="connsiteY2324" fmla="*/ 230057 h 700110"/>
                <a:gd name="connsiteX2325" fmla="*/ 539719 w 701227"/>
                <a:gd name="connsiteY2325" fmla="*/ 230057 h 700110"/>
                <a:gd name="connsiteX2326" fmla="*/ 511251 w 701227"/>
                <a:gd name="connsiteY2326" fmla="*/ 450908 h 700110"/>
                <a:gd name="connsiteX2327" fmla="*/ 494984 w 701227"/>
                <a:gd name="connsiteY2327" fmla="*/ 445677 h 700110"/>
                <a:gd name="connsiteX2328" fmla="*/ 498470 w 701227"/>
                <a:gd name="connsiteY2328" fmla="*/ 463694 h 700110"/>
                <a:gd name="connsiteX2329" fmla="*/ 511251 w 701227"/>
                <a:gd name="connsiteY2329" fmla="*/ 450908 h 700110"/>
                <a:gd name="connsiteX2330" fmla="*/ 511251 w 701227"/>
                <a:gd name="connsiteY2330" fmla="*/ 450908 h 700110"/>
                <a:gd name="connsiteX2331" fmla="*/ 492661 w 701227"/>
                <a:gd name="connsiteY2331" fmla="*/ 592717 h 700110"/>
                <a:gd name="connsiteX2332" fmla="*/ 479298 w 701227"/>
                <a:gd name="connsiteY2332" fmla="*/ 595623 h 700110"/>
                <a:gd name="connsiteX2333" fmla="*/ 492661 w 701227"/>
                <a:gd name="connsiteY2333" fmla="*/ 592717 h 700110"/>
                <a:gd name="connsiteX2334" fmla="*/ 492661 w 701227"/>
                <a:gd name="connsiteY2334" fmla="*/ 592717 h 700110"/>
                <a:gd name="connsiteX2335" fmla="*/ 525776 w 701227"/>
                <a:gd name="connsiteY2335" fmla="*/ 370123 h 700110"/>
                <a:gd name="connsiteX2336" fmla="*/ 509509 w 701227"/>
                <a:gd name="connsiteY2336" fmla="*/ 362567 h 700110"/>
                <a:gd name="connsiteX2337" fmla="*/ 508928 w 701227"/>
                <a:gd name="connsiteY2337" fmla="*/ 381165 h 700110"/>
                <a:gd name="connsiteX2338" fmla="*/ 525776 w 701227"/>
                <a:gd name="connsiteY2338" fmla="*/ 370123 h 700110"/>
                <a:gd name="connsiteX2339" fmla="*/ 525776 w 701227"/>
                <a:gd name="connsiteY2339" fmla="*/ 370123 h 700110"/>
                <a:gd name="connsiteX2340" fmla="*/ 482784 w 701227"/>
                <a:gd name="connsiteY2340" fmla="*/ 649092 h 700110"/>
                <a:gd name="connsiteX2341" fmla="*/ 490337 w 701227"/>
                <a:gd name="connsiteY2341" fmla="*/ 653161 h 700110"/>
                <a:gd name="connsiteX2342" fmla="*/ 484527 w 701227"/>
                <a:gd name="connsiteY2342" fmla="*/ 657810 h 700110"/>
                <a:gd name="connsiteX2343" fmla="*/ 482784 w 701227"/>
                <a:gd name="connsiteY2343" fmla="*/ 649092 h 700110"/>
                <a:gd name="connsiteX2344" fmla="*/ 482784 w 701227"/>
                <a:gd name="connsiteY2344" fmla="*/ 649092 h 700110"/>
                <a:gd name="connsiteX2345" fmla="*/ 508928 w 701227"/>
                <a:gd name="connsiteY2345" fmla="*/ 510189 h 700110"/>
                <a:gd name="connsiteX2346" fmla="*/ 495566 w 701227"/>
                <a:gd name="connsiteY2346" fmla="*/ 520069 h 700110"/>
                <a:gd name="connsiteX2347" fmla="*/ 493242 w 701227"/>
                <a:gd name="connsiteY2347" fmla="*/ 506702 h 700110"/>
                <a:gd name="connsiteX2348" fmla="*/ 508928 w 701227"/>
                <a:gd name="connsiteY2348" fmla="*/ 510189 h 700110"/>
                <a:gd name="connsiteX2349" fmla="*/ 508928 w 701227"/>
                <a:gd name="connsiteY2349" fmla="*/ 510189 h 700110"/>
                <a:gd name="connsiteX2350" fmla="*/ 524614 w 701227"/>
                <a:gd name="connsiteY2350" fmla="*/ 281201 h 700110"/>
                <a:gd name="connsiteX2351" fmla="*/ 539719 w 701227"/>
                <a:gd name="connsiteY2351" fmla="*/ 291663 h 700110"/>
                <a:gd name="connsiteX2352" fmla="*/ 524033 w 701227"/>
                <a:gd name="connsiteY2352" fmla="*/ 299799 h 700110"/>
                <a:gd name="connsiteX2353" fmla="*/ 524614 w 701227"/>
                <a:gd name="connsiteY2353" fmla="*/ 281201 h 700110"/>
                <a:gd name="connsiteX2354" fmla="*/ 524614 w 701227"/>
                <a:gd name="connsiteY2354" fmla="*/ 281201 h 700110"/>
                <a:gd name="connsiteX2355" fmla="*/ 538557 w 701227"/>
                <a:gd name="connsiteY2355" fmla="*/ 200998 h 700110"/>
                <a:gd name="connsiteX2356" fmla="*/ 551919 w 701227"/>
                <a:gd name="connsiteY2356" fmla="*/ 209134 h 700110"/>
                <a:gd name="connsiteX2357" fmla="*/ 539138 w 701227"/>
                <a:gd name="connsiteY2357" fmla="*/ 216108 h 700110"/>
                <a:gd name="connsiteX2358" fmla="*/ 538557 w 701227"/>
                <a:gd name="connsiteY2358" fmla="*/ 200998 h 700110"/>
                <a:gd name="connsiteX2359" fmla="*/ 538557 w 701227"/>
                <a:gd name="connsiteY2359" fmla="*/ 200998 h 700110"/>
                <a:gd name="connsiteX2360" fmla="*/ 561796 w 701227"/>
                <a:gd name="connsiteY2360" fmla="*/ 124862 h 700110"/>
                <a:gd name="connsiteX2361" fmla="*/ 553081 w 701227"/>
                <a:gd name="connsiteY2361" fmla="*/ 131255 h 700110"/>
                <a:gd name="connsiteX2362" fmla="*/ 552500 w 701227"/>
                <a:gd name="connsiteY2362" fmla="*/ 121956 h 700110"/>
                <a:gd name="connsiteX2363" fmla="*/ 561796 w 701227"/>
                <a:gd name="connsiteY2363" fmla="*/ 124862 h 700110"/>
                <a:gd name="connsiteX2364" fmla="*/ 561796 w 701227"/>
                <a:gd name="connsiteY2364" fmla="*/ 124862 h 700110"/>
                <a:gd name="connsiteX2365" fmla="*/ 510671 w 701227"/>
                <a:gd name="connsiteY2365" fmla="*/ 420686 h 700110"/>
                <a:gd name="connsiteX2366" fmla="*/ 508347 w 701227"/>
                <a:gd name="connsiteY2366" fmla="*/ 439284 h 700110"/>
                <a:gd name="connsiteX2367" fmla="*/ 524033 w 701227"/>
                <a:gd name="connsiteY2367" fmla="*/ 435216 h 700110"/>
                <a:gd name="connsiteX2368" fmla="*/ 510671 w 701227"/>
                <a:gd name="connsiteY2368" fmla="*/ 420686 h 700110"/>
                <a:gd name="connsiteX2369" fmla="*/ 510671 w 701227"/>
                <a:gd name="connsiteY2369" fmla="*/ 420686 h 700110"/>
                <a:gd name="connsiteX2370" fmla="*/ 499632 w 701227"/>
                <a:gd name="connsiteY2370" fmla="*/ 563077 h 700110"/>
                <a:gd name="connsiteX2371" fmla="*/ 506604 w 701227"/>
                <a:gd name="connsiteY2371" fmla="*/ 571795 h 700110"/>
                <a:gd name="connsiteX2372" fmla="*/ 497308 w 701227"/>
                <a:gd name="connsiteY2372" fmla="*/ 578769 h 700110"/>
                <a:gd name="connsiteX2373" fmla="*/ 491499 w 701227"/>
                <a:gd name="connsiteY2373" fmla="*/ 568307 h 700110"/>
                <a:gd name="connsiteX2374" fmla="*/ 499632 w 701227"/>
                <a:gd name="connsiteY2374" fmla="*/ 563077 h 700110"/>
                <a:gd name="connsiteX2375" fmla="*/ 499632 w 701227"/>
                <a:gd name="connsiteY2375" fmla="*/ 563077 h 700110"/>
                <a:gd name="connsiteX2376" fmla="*/ 537395 w 701227"/>
                <a:gd name="connsiteY2376" fmla="*/ 345713 h 700110"/>
                <a:gd name="connsiteX2377" fmla="*/ 521709 w 701227"/>
                <a:gd name="connsiteY2377" fmla="*/ 339901 h 700110"/>
                <a:gd name="connsiteX2378" fmla="*/ 522290 w 701227"/>
                <a:gd name="connsiteY2378" fmla="*/ 358499 h 700110"/>
                <a:gd name="connsiteX2379" fmla="*/ 537395 w 701227"/>
                <a:gd name="connsiteY2379" fmla="*/ 345713 h 700110"/>
                <a:gd name="connsiteX2380" fmla="*/ 537395 w 701227"/>
                <a:gd name="connsiteY2380" fmla="*/ 345713 h 700110"/>
                <a:gd name="connsiteX2381" fmla="*/ 550176 w 701227"/>
                <a:gd name="connsiteY2381" fmla="*/ 264928 h 700110"/>
                <a:gd name="connsiteX2382" fmla="*/ 536233 w 701227"/>
                <a:gd name="connsiteY2382" fmla="*/ 259116 h 700110"/>
                <a:gd name="connsiteX2383" fmla="*/ 535071 w 701227"/>
                <a:gd name="connsiteY2383" fmla="*/ 274808 h 700110"/>
                <a:gd name="connsiteX2384" fmla="*/ 550176 w 701227"/>
                <a:gd name="connsiteY2384" fmla="*/ 264928 h 700110"/>
                <a:gd name="connsiteX2385" fmla="*/ 550176 w 701227"/>
                <a:gd name="connsiteY2385" fmla="*/ 264928 h 700110"/>
                <a:gd name="connsiteX2386" fmla="*/ 561796 w 701227"/>
                <a:gd name="connsiteY2386" fmla="*/ 182981 h 700110"/>
                <a:gd name="connsiteX2387" fmla="*/ 553081 w 701227"/>
                <a:gd name="connsiteY2387" fmla="*/ 192861 h 700110"/>
                <a:gd name="connsiteX2388" fmla="*/ 550176 w 701227"/>
                <a:gd name="connsiteY2388" fmla="*/ 179494 h 700110"/>
                <a:gd name="connsiteX2389" fmla="*/ 561796 w 701227"/>
                <a:gd name="connsiteY2389" fmla="*/ 182981 h 700110"/>
                <a:gd name="connsiteX2390" fmla="*/ 561796 w 701227"/>
                <a:gd name="connsiteY2390" fmla="*/ 182981 h 700110"/>
                <a:gd name="connsiteX2391" fmla="*/ 572834 w 701227"/>
                <a:gd name="connsiteY2391" fmla="*/ 102196 h 700110"/>
                <a:gd name="connsiteX2392" fmla="*/ 568767 w 701227"/>
                <a:gd name="connsiteY2392" fmla="*/ 107426 h 700110"/>
                <a:gd name="connsiteX2393" fmla="*/ 565863 w 701227"/>
                <a:gd name="connsiteY2393" fmla="*/ 99871 h 700110"/>
                <a:gd name="connsiteX2394" fmla="*/ 572834 w 701227"/>
                <a:gd name="connsiteY2394" fmla="*/ 102196 h 700110"/>
                <a:gd name="connsiteX2395" fmla="*/ 572834 w 701227"/>
                <a:gd name="connsiteY2395" fmla="*/ 102196 h 700110"/>
                <a:gd name="connsiteX2396" fmla="*/ 521128 w 701227"/>
                <a:gd name="connsiteY2396" fmla="*/ 485779 h 700110"/>
                <a:gd name="connsiteX2397" fmla="*/ 507185 w 701227"/>
                <a:gd name="connsiteY2397" fmla="*/ 481711 h 700110"/>
                <a:gd name="connsiteX2398" fmla="*/ 508347 w 701227"/>
                <a:gd name="connsiteY2398" fmla="*/ 497403 h 700110"/>
                <a:gd name="connsiteX2399" fmla="*/ 521128 w 701227"/>
                <a:gd name="connsiteY2399" fmla="*/ 485779 h 700110"/>
                <a:gd name="connsiteX2400" fmla="*/ 521128 w 701227"/>
                <a:gd name="connsiteY2400" fmla="*/ 485779 h 700110"/>
                <a:gd name="connsiteX2401" fmla="*/ 502537 w 701227"/>
                <a:gd name="connsiteY2401" fmla="*/ 628170 h 700110"/>
                <a:gd name="connsiteX2402" fmla="*/ 499051 w 701227"/>
                <a:gd name="connsiteY2402" fmla="*/ 633982 h 700110"/>
                <a:gd name="connsiteX2403" fmla="*/ 493242 w 701227"/>
                <a:gd name="connsiteY2403" fmla="*/ 627588 h 700110"/>
                <a:gd name="connsiteX2404" fmla="*/ 498470 w 701227"/>
                <a:gd name="connsiteY2404" fmla="*/ 624101 h 700110"/>
                <a:gd name="connsiteX2405" fmla="*/ 502537 w 701227"/>
                <a:gd name="connsiteY2405" fmla="*/ 628170 h 700110"/>
                <a:gd name="connsiteX2406" fmla="*/ 502537 w 701227"/>
                <a:gd name="connsiteY2406" fmla="*/ 628170 h 700110"/>
                <a:gd name="connsiteX2407" fmla="*/ 535652 w 701227"/>
                <a:gd name="connsiteY2407" fmla="*/ 403832 h 700110"/>
                <a:gd name="connsiteX2408" fmla="*/ 523452 w 701227"/>
                <a:gd name="connsiteY2408" fmla="*/ 417780 h 700110"/>
                <a:gd name="connsiteX2409" fmla="*/ 517061 w 701227"/>
                <a:gd name="connsiteY2409" fmla="*/ 401507 h 700110"/>
                <a:gd name="connsiteX2410" fmla="*/ 535652 w 701227"/>
                <a:gd name="connsiteY2410" fmla="*/ 403832 h 700110"/>
                <a:gd name="connsiteX2411" fmla="*/ 535652 w 701227"/>
                <a:gd name="connsiteY2411" fmla="*/ 403832 h 700110"/>
                <a:gd name="connsiteX2412" fmla="*/ 517642 w 701227"/>
                <a:gd name="connsiteY2412" fmla="*/ 543316 h 700110"/>
                <a:gd name="connsiteX2413" fmla="*/ 518804 w 701227"/>
                <a:gd name="connsiteY2413" fmla="*/ 549128 h 700110"/>
                <a:gd name="connsiteX2414" fmla="*/ 515899 w 701227"/>
                <a:gd name="connsiteY2414" fmla="*/ 554359 h 700110"/>
                <a:gd name="connsiteX2415" fmla="*/ 502537 w 701227"/>
                <a:gd name="connsiteY2415" fmla="*/ 546804 h 700110"/>
                <a:gd name="connsiteX2416" fmla="*/ 517642 w 701227"/>
                <a:gd name="connsiteY2416" fmla="*/ 543316 h 700110"/>
                <a:gd name="connsiteX2417" fmla="*/ 517642 w 701227"/>
                <a:gd name="connsiteY2417" fmla="*/ 543316 h 700110"/>
                <a:gd name="connsiteX2418" fmla="*/ 549596 w 701227"/>
                <a:gd name="connsiteY2418" fmla="*/ 323047 h 700110"/>
                <a:gd name="connsiteX2419" fmla="*/ 535652 w 701227"/>
                <a:gd name="connsiteY2419" fmla="*/ 316654 h 700110"/>
                <a:gd name="connsiteX2420" fmla="*/ 533909 w 701227"/>
                <a:gd name="connsiteY2420" fmla="*/ 334089 h 700110"/>
                <a:gd name="connsiteX2421" fmla="*/ 549596 w 701227"/>
                <a:gd name="connsiteY2421" fmla="*/ 323047 h 700110"/>
                <a:gd name="connsiteX2422" fmla="*/ 549596 w 701227"/>
                <a:gd name="connsiteY2422" fmla="*/ 323047 h 700110"/>
                <a:gd name="connsiteX2423" fmla="*/ 560634 w 701227"/>
                <a:gd name="connsiteY2423" fmla="*/ 239356 h 700110"/>
                <a:gd name="connsiteX2424" fmla="*/ 555986 w 701227"/>
                <a:gd name="connsiteY2424" fmla="*/ 252723 h 700110"/>
                <a:gd name="connsiteX2425" fmla="*/ 546109 w 701227"/>
                <a:gd name="connsiteY2425" fmla="*/ 239937 h 700110"/>
                <a:gd name="connsiteX2426" fmla="*/ 560634 w 701227"/>
                <a:gd name="connsiteY2426" fmla="*/ 239356 h 700110"/>
                <a:gd name="connsiteX2427" fmla="*/ 560634 w 701227"/>
                <a:gd name="connsiteY2427" fmla="*/ 239356 h 700110"/>
                <a:gd name="connsiteX2428" fmla="*/ 572253 w 701227"/>
                <a:gd name="connsiteY2428" fmla="*/ 158571 h 700110"/>
                <a:gd name="connsiteX2429" fmla="*/ 569348 w 701227"/>
                <a:gd name="connsiteY2429" fmla="*/ 168451 h 700110"/>
                <a:gd name="connsiteX2430" fmla="*/ 560634 w 701227"/>
                <a:gd name="connsiteY2430" fmla="*/ 161477 h 700110"/>
                <a:gd name="connsiteX2431" fmla="*/ 572253 w 701227"/>
                <a:gd name="connsiteY2431" fmla="*/ 158571 h 700110"/>
                <a:gd name="connsiteX2432" fmla="*/ 572253 w 701227"/>
                <a:gd name="connsiteY2432" fmla="*/ 158571 h 700110"/>
                <a:gd name="connsiteX2433" fmla="*/ 579806 w 701227"/>
                <a:gd name="connsiteY2433" fmla="*/ 84179 h 700110"/>
                <a:gd name="connsiteX2434" fmla="*/ 579806 w 701227"/>
                <a:gd name="connsiteY2434" fmla="*/ 84179 h 700110"/>
                <a:gd name="connsiteX2435" fmla="*/ 579225 w 701227"/>
                <a:gd name="connsiteY2435" fmla="*/ 83598 h 700110"/>
                <a:gd name="connsiteX2436" fmla="*/ 579806 w 701227"/>
                <a:gd name="connsiteY2436" fmla="*/ 84179 h 700110"/>
                <a:gd name="connsiteX2437" fmla="*/ 579806 w 701227"/>
                <a:gd name="connsiteY2437" fmla="*/ 84179 h 700110"/>
                <a:gd name="connsiteX2438" fmla="*/ 513575 w 701227"/>
                <a:gd name="connsiteY2438" fmla="*/ 603178 h 700110"/>
                <a:gd name="connsiteX2439" fmla="*/ 511251 w 701227"/>
                <a:gd name="connsiteY2439" fmla="*/ 611896 h 700110"/>
                <a:gd name="connsiteX2440" fmla="*/ 503699 w 701227"/>
                <a:gd name="connsiteY2440" fmla="*/ 606666 h 700110"/>
                <a:gd name="connsiteX2441" fmla="*/ 513575 w 701227"/>
                <a:gd name="connsiteY2441" fmla="*/ 603178 h 700110"/>
                <a:gd name="connsiteX2442" fmla="*/ 513575 w 701227"/>
                <a:gd name="connsiteY2442" fmla="*/ 603178 h 700110"/>
                <a:gd name="connsiteX2443" fmla="*/ 522290 w 701227"/>
                <a:gd name="connsiteY2443" fmla="*/ 456720 h 700110"/>
                <a:gd name="connsiteX2444" fmla="*/ 533328 w 701227"/>
                <a:gd name="connsiteY2444" fmla="*/ 470087 h 700110"/>
                <a:gd name="connsiteX2445" fmla="*/ 523452 w 701227"/>
                <a:gd name="connsiteY2445" fmla="*/ 475899 h 700110"/>
                <a:gd name="connsiteX2446" fmla="*/ 514737 w 701227"/>
                <a:gd name="connsiteY2446" fmla="*/ 463694 h 700110"/>
                <a:gd name="connsiteX2447" fmla="*/ 522290 w 701227"/>
                <a:gd name="connsiteY2447" fmla="*/ 456720 h 700110"/>
                <a:gd name="connsiteX2448" fmla="*/ 522290 w 701227"/>
                <a:gd name="connsiteY2448" fmla="*/ 456720 h 700110"/>
                <a:gd name="connsiteX2449" fmla="*/ 547853 w 701227"/>
                <a:gd name="connsiteY2449" fmla="*/ 381165 h 700110"/>
                <a:gd name="connsiteX2450" fmla="*/ 535652 w 701227"/>
                <a:gd name="connsiteY2450" fmla="*/ 393951 h 700110"/>
                <a:gd name="connsiteX2451" fmla="*/ 527519 w 701227"/>
                <a:gd name="connsiteY2451" fmla="*/ 382909 h 700110"/>
                <a:gd name="connsiteX2452" fmla="*/ 535652 w 701227"/>
                <a:gd name="connsiteY2452" fmla="*/ 374191 h 700110"/>
                <a:gd name="connsiteX2453" fmla="*/ 547853 w 701227"/>
                <a:gd name="connsiteY2453" fmla="*/ 381165 h 700110"/>
                <a:gd name="connsiteX2454" fmla="*/ 547853 w 701227"/>
                <a:gd name="connsiteY2454" fmla="*/ 381165 h 700110"/>
                <a:gd name="connsiteX2455" fmla="*/ 504861 w 701227"/>
                <a:gd name="connsiteY2455" fmla="*/ 664203 h 700110"/>
                <a:gd name="connsiteX2456" fmla="*/ 508928 w 701227"/>
                <a:gd name="connsiteY2456" fmla="*/ 662459 h 700110"/>
                <a:gd name="connsiteX2457" fmla="*/ 504861 w 701227"/>
                <a:gd name="connsiteY2457" fmla="*/ 664203 h 700110"/>
                <a:gd name="connsiteX2458" fmla="*/ 504861 w 701227"/>
                <a:gd name="connsiteY2458" fmla="*/ 664203 h 700110"/>
                <a:gd name="connsiteX2459" fmla="*/ 531004 w 701227"/>
                <a:gd name="connsiteY2459" fmla="*/ 522975 h 700110"/>
                <a:gd name="connsiteX2460" fmla="*/ 522290 w 701227"/>
                <a:gd name="connsiteY2460" fmla="*/ 533436 h 700110"/>
                <a:gd name="connsiteX2461" fmla="*/ 515318 w 701227"/>
                <a:gd name="connsiteY2461" fmla="*/ 522394 h 700110"/>
                <a:gd name="connsiteX2462" fmla="*/ 531004 w 701227"/>
                <a:gd name="connsiteY2462" fmla="*/ 522975 h 700110"/>
                <a:gd name="connsiteX2463" fmla="*/ 531004 w 701227"/>
                <a:gd name="connsiteY2463" fmla="*/ 522975 h 700110"/>
                <a:gd name="connsiteX2464" fmla="*/ 561215 w 701227"/>
                <a:gd name="connsiteY2464" fmla="*/ 300961 h 700110"/>
                <a:gd name="connsiteX2465" fmla="*/ 546691 w 701227"/>
                <a:gd name="connsiteY2465" fmla="*/ 310842 h 700110"/>
                <a:gd name="connsiteX2466" fmla="*/ 546691 w 701227"/>
                <a:gd name="connsiteY2466" fmla="*/ 294569 h 700110"/>
                <a:gd name="connsiteX2467" fmla="*/ 561215 w 701227"/>
                <a:gd name="connsiteY2467" fmla="*/ 300961 h 700110"/>
                <a:gd name="connsiteX2468" fmla="*/ 561215 w 701227"/>
                <a:gd name="connsiteY2468" fmla="*/ 300961 h 700110"/>
                <a:gd name="connsiteX2469" fmla="*/ 565282 w 701227"/>
                <a:gd name="connsiteY2469" fmla="*/ 212621 h 700110"/>
                <a:gd name="connsiteX2470" fmla="*/ 569929 w 701227"/>
                <a:gd name="connsiteY2470" fmla="*/ 227151 h 700110"/>
                <a:gd name="connsiteX2471" fmla="*/ 557148 w 701227"/>
                <a:gd name="connsiteY2471" fmla="*/ 223083 h 700110"/>
                <a:gd name="connsiteX2472" fmla="*/ 565282 w 701227"/>
                <a:gd name="connsiteY2472" fmla="*/ 212621 h 700110"/>
                <a:gd name="connsiteX2473" fmla="*/ 565282 w 701227"/>
                <a:gd name="connsiteY2473" fmla="*/ 212621 h 700110"/>
                <a:gd name="connsiteX2474" fmla="*/ 580387 w 701227"/>
                <a:gd name="connsiteY2474" fmla="*/ 132999 h 700110"/>
                <a:gd name="connsiteX2475" fmla="*/ 585616 w 701227"/>
                <a:gd name="connsiteY2475" fmla="*/ 140554 h 700110"/>
                <a:gd name="connsiteX2476" fmla="*/ 578644 w 701227"/>
                <a:gd name="connsiteY2476" fmla="*/ 145204 h 700110"/>
                <a:gd name="connsiteX2477" fmla="*/ 573996 w 701227"/>
                <a:gd name="connsiteY2477" fmla="*/ 138811 h 700110"/>
                <a:gd name="connsiteX2478" fmla="*/ 580387 w 701227"/>
                <a:gd name="connsiteY2478" fmla="*/ 132999 h 700110"/>
                <a:gd name="connsiteX2479" fmla="*/ 580387 w 701227"/>
                <a:gd name="connsiteY2479" fmla="*/ 132999 h 700110"/>
                <a:gd name="connsiteX2480" fmla="*/ 526938 w 701227"/>
                <a:gd name="connsiteY2480" fmla="*/ 580512 h 700110"/>
                <a:gd name="connsiteX2481" fmla="*/ 517061 w 701227"/>
                <a:gd name="connsiteY2481" fmla="*/ 587487 h 700110"/>
                <a:gd name="connsiteX2482" fmla="*/ 526938 w 701227"/>
                <a:gd name="connsiteY2482" fmla="*/ 580512 h 700110"/>
                <a:gd name="connsiteX2483" fmla="*/ 526938 w 701227"/>
                <a:gd name="connsiteY2483" fmla="*/ 580512 h 700110"/>
                <a:gd name="connsiteX2484" fmla="*/ 535071 w 701227"/>
                <a:gd name="connsiteY2484" fmla="*/ 433472 h 700110"/>
                <a:gd name="connsiteX2485" fmla="*/ 526938 w 701227"/>
                <a:gd name="connsiteY2485" fmla="*/ 441028 h 700110"/>
                <a:gd name="connsiteX2486" fmla="*/ 531585 w 701227"/>
                <a:gd name="connsiteY2486" fmla="*/ 449745 h 700110"/>
                <a:gd name="connsiteX2487" fmla="*/ 545529 w 701227"/>
                <a:gd name="connsiteY2487" fmla="*/ 446839 h 700110"/>
                <a:gd name="connsiteX2488" fmla="*/ 535071 w 701227"/>
                <a:gd name="connsiteY2488" fmla="*/ 433472 h 700110"/>
                <a:gd name="connsiteX2489" fmla="*/ 535071 w 701227"/>
                <a:gd name="connsiteY2489" fmla="*/ 433472 h 700110"/>
                <a:gd name="connsiteX2490" fmla="*/ 558310 w 701227"/>
                <a:gd name="connsiteY2490" fmla="*/ 355593 h 700110"/>
                <a:gd name="connsiteX2491" fmla="*/ 559472 w 701227"/>
                <a:gd name="connsiteY2491" fmla="*/ 366054 h 700110"/>
                <a:gd name="connsiteX2492" fmla="*/ 548434 w 701227"/>
                <a:gd name="connsiteY2492" fmla="*/ 370704 h 700110"/>
                <a:gd name="connsiteX2493" fmla="*/ 542624 w 701227"/>
                <a:gd name="connsiteY2493" fmla="*/ 354431 h 700110"/>
                <a:gd name="connsiteX2494" fmla="*/ 558310 w 701227"/>
                <a:gd name="connsiteY2494" fmla="*/ 355593 h 700110"/>
                <a:gd name="connsiteX2495" fmla="*/ 558310 w 701227"/>
                <a:gd name="connsiteY2495" fmla="*/ 355593 h 700110"/>
                <a:gd name="connsiteX2496" fmla="*/ 572834 w 701227"/>
                <a:gd name="connsiteY2496" fmla="*/ 275970 h 700110"/>
                <a:gd name="connsiteX2497" fmla="*/ 560634 w 701227"/>
                <a:gd name="connsiteY2497" fmla="*/ 271321 h 700110"/>
                <a:gd name="connsiteX2498" fmla="*/ 559472 w 701227"/>
                <a:gd name="connsiteY2498" fmla="*/ 286432 h 700110"/>
                <a:gd name="connsiteX2499" fmla="*/ 572834 w 701227"/>
                <a:gd name="connsiteY2499" fmla="*/ 275970 h 700110"/>
                <a:gd name="connsiteX2500" fmla="*/ 572834 w 701227"/>
                <a:gd name="connsiteY2500" fmla="*/ 275970 h 700110"/>
                <a:gd name="connsiteX2501" fmla="*/ 576320 w 701227"/>
                <a:gd name="connsiteY2501" fmla="*/ 191117 h 700110"/>
                <a:gd name="connsiteX2502" fmla="*/ 585034 w 701227"/>
                <a:gd name="connsiteY2502" fmla="*/ 198673 h 700110"/>
                <a:gd name="connsiteX2503" fmla="*/ 577482 w 701227"/>
                <a:gd name="connsiteY2503" fmla="*/ 205066 h 700110"/>
                <a:gd name="connsiteX2504" fmla="*/ 569929 w 701227"/>
                <a:gd name="connsiteY2504" fmla="*/ 196929 h 700110"/>
                <a:gd name="connsiteX2505" fmla="*/ 576320 w 701227"/>
                <a:gd name="connsiteY2505" fmla="*/ 191117 h 700110"/>
                <a:gd name="connsiteX2506" fmla="*/ 576320 w 701227"/>
                <a:gd name="connsiteY2506" fmla="*/ 191117 h 700110"/>
                <a:gd name="connsiteX2507" fmla="*/ 594911 w 701227"/>
                <a:gd name="connsiteY2507" fmla="*/ 114401 h 700110"/>
                <a:gd name="connsiteX2508" fmla="*/ 587939 w 701227"/>
                <a:gd name="connsiteY2508" fmla="*/ 117888 h 700110"/>
                <a:gd name="connsiteX2509" fmla="*/ 594911 w 701227"/>
                <a:gd name="connsiteY2509" fmla="*/ 114401 h 700110"/>
                <a:gd name="connsiteX2510" fmla="*/ 594911 w 701227"/>
                <a:gd name="connsiteY2510" fmla="*/ 114401 h 700110"/>
                <a:gd name="connsiteX2511" fmla="*/ 523452 w 701227"/>
                <a:gd name="connsiteY2511" fmla="*/ 639793 h 700110"/>
                <a:gd name="connsiteX2512" fmla="*/ 517061 w 701227"/>
                <a:gd name="connsiteY2512" fmla="*/ 643280 h 700110"/>
                <a:gd name="connsiteX2513" fmla="*/ 523452 w 701227"/>
                <a:gd name="connsiteY2513" fmla="*/ 639793 h 700110"/>
                <a:gd name="connsiteX2514" fmla="*/ 523452 w 701227"/>
                <a:gd name="connsiteY2514" fmla="*/ 639793 h 700110"/>
                <a:gd name="connsiteX2515" fmla="*/ 542624 w 701227"/>
                <a:gd name="connsiteY2515" fmla="*/ 498565 h 700110"/>
                <a:gd name="connsiteX2516" fmla="*/ 532747 w 701227"/>
                <a:gd name="connsiteY2516" fmla="*/ 510189 h 700110"/>
                <a:gd name="connsiteX2517" fmla="*/ 528100 w 701227"/>
                <a:gd name="connsiteY2517" fmla="*/ 496821 h 700110"/>
                <a:gd name="connsiteX2518" fmla="*/ 542624 w 701227"/>
                <a:gd name="connsiteY2518" fmla="*/ 498565 h 700110"/>
                <a:gd name="connsiteX2519" fmla="*/ 542624 w 701227"/>
                <a:gd name="connsiteY2519" fmla="*/ 498565 h 700110"/>
                <a:gd name="connsiteX2520" fmla="*/ 539138 w 701227"/>
                <a:gd name="connsiteY2520" fmla="*/ 556102 h 700110"/>
                <a:gd name="connsiteX2521" fmla="*/ 537976 w 701227"/>
                <a:gd name="connsiteY2521" fmla="*/ 565401 h 700110"/>
                <a:gd name="connsiteX2522" fmla="*/ 527519 w 701227"/>
                <a:gd name="connsiteY2522" fmla="*/ 559008 h 700110"/>
                <a:gd name="connsiteX2523" fmla="*/ 539138 w 701227"/>
                <a:gd name="connsiteY2523" fmla="*/ 556102 h 700110"/>
                <a:gd name="connsiteX2524" fmla="*/ 539138 w 701227"/>
                <a:gd name="connsiteY2524" fmla="*/ 556102 h 700110"/>
                <a:gd name="connsiteX2525" fmla="*/ 558310 w 701227"/>
                <a:gd name="connsiteY2525" fmla="*/ 418361 h 700110"/>
                <a:gd name="connsiteX2526" fmla="*/ 546109 w 701227"/>
                <a:gd name="connsiteY2526" fmla="*/ 411387 h 700110"/>
                <a:gd name="connsiteX2527" fmla="*/ 543786 w 701227"/>
                <a:gd name="connsiteY2527" fmla="*/ 428241 h 700110"/>
                <a:gd name="connsiteX2528" fmla="*/ 558310 w 701227"/>
                <a:gd name="connsiteY2528" fmla="*/ 418361 h 700110"/>
                <a:gd name="connsiteX2529" fmla="*/ 558310 w 701227"/>
                <a:gd name="connsiteY2529" fmla="*/ 418361 h 700110"/>
                <a:gd name="connsiteX2530" fmla="*/ 572253 w 701227"/>
                <a:gd name="connsiteY2530" fmla="*/ 335833 h 700110"/>
                <a:gd name="connsiteX2531" fmla="*/ 557729 w 701227"/>
                <a:gd name="connsiteY2531" fmla="*/ 345132 h 700110"/>
                <a:gd name="connsiteX2532" fmla="*/ 560053 w 701227"/>
                <a:gd name="connsiteY2532" fmla="*/ 329440 h 700110"/>
                <a:gd name="connsiteX2533" fmla="*/ 572253 w 701227"/>
                <a:gd name="connsiteY2533" fmla="*/ 335833 h 700110"/>
                <a:gd name="connsiteX2534" fmla="*/ 572253 w 701227"/>
                <a:gd name="connsiteY2534" fmla="*/ 335833 h 700110"/>
                <a:gd name="connsiteX2535" fmla="*/ 573415 w 701227"/>
                <a:gd name="connsiteY2535" fmla="*/ 248074 h 700110"/>
                <a:gd name="connsiteX2536" fmla="*/ 584454 w 701227"/>
                <a:gd name="connsiteY2536" fmla="*/ 252723 h 700110"/>
                <a:gd name="connsiteX2537" fmla="*/ 573415 w 701227"/>
                <a:gd name="connsiteY2537" fmla="*/ 263766 h 700110"/>
                <a:gd name="connsiteX2538" fmla="*/ 573415 w 701227"/>
                <a:gd name="connsiteY2538" fmla="*/ 248074 h 700110"/>
                <a:gd name="connsiteX2539" fmla="*/ 573415 w 701227"/>
                <a:gd name="connsiteY2539" fmla="*/ 248074 h 700110"/>
                <a:gd name="connsiteX2540" fmla="*/ 596073 w 701227"/>
                <a:gd name="connsiteY2540" fmla="*/ 173100 h 700110"/>
                <a:gd name="connsiteX2541" fmla="*/ 586196 w 701227"/>
                <a:gd name="connsiteY2541" fmla="*/ 178912 h 700110"/>
                <a:gd name="connsiteX2542" fmla="*/ 588520 w 701227"/>
                <a:gd name="connsiteY2542" fmla="*/ 169032 h 700110"/>
                <a:gd name="connsiteX2543" fmla="*/ 596073 w 701227"/>
                <a:gd name="connsiteY2543" fmla="*/ 173100 h 700110"/>
                <a:gd name="connsiteX2544" fmla="*/ 596073 w 701227"/>
                <a:gd name="connsiteY2544" fmla="*/ 173100 h 700110"/>
                <a:gd name="connsiteX2545" fmla="*/ 533328 w 701227"/>
                <a:gd name="connsiteY2545" fmla="*/ 614221 h 700110"/>
                <a:gd name="connsiteX2546" fmla="*/ 532166 w 701227"/>
                <a:gd name="connsiteY2546" fmla="*/ 624101 h 700110"/>
                <a:gd name="connsiteX2547" fmla="*/ 533328 w 701227"/>
                <a:gd name="connsiteY2547" fmla="*/ 614221 h 700110"/>
                <a:gd name="connsiteX2548" fmla="*/ 533328 w 701227"/>
                <a:gd name="connsiteY2548" fmla="*/ 614221 h 700110"/>
                <a:gd name="connsiteX2549" fmla="*/ 551919 w 701227"/>
                <a:gd name="connsiteY2549" fmla="*/ 470668 h 700110"/>
                <a:gd name="connsiteX2550" fmla="*/ 552500 w 701227"/>
                <a:gd name="connsiteY2550" fmla="*/ 485198 h 700110"/>
                <a:gd name="connsiteX2551" fmla="*/ 539138 w 701227"/>
                <a:gd name="connsiteY2551" fmla="*/ 476480 h 700110"/>
                <a:gd name="connsiteX2552" fmla="*/ 546109 w 701227"/>
                <a:gd name="connsiteY2552" fmla="*/ 469506 h 700110"/>
                <a:gd name="connsiteX2553" fmla="*/ 551919 w 701227"/>
                <a:gd name="connsiteY2553" fmla="*/ 470668 h 700110"/>
                <a:gd name="connsiteX2554" fmla="*/ 551919 w 701227"/>
                <a:gd name="connsiteY2554" fmla="*/ 470668 h 700110"/>
                <a:gd name="connsiteX2555" fmla="*/ 563539 w 701227"/>
                <a:gd name="connsiteY2555" fmla="*/ 388139 h 700110"/>
                <a:gd name="connsiteX2556" fmla="*/ 553081 w 701227"/>
                <a:gd name="connsiteY2556" fmla="*/ 392789 h 700110"/>
                <a:gd name="connsiteX2557" fmla="*/ 564701 w 701227"/>
                <a:gd name="connsiteY2557" fmla="*/ 406156 h 700110"/>
                <a:gd name="connsiteX2558" fmla="*/ 563539 w 701227"/>
                <a:gd name="connsiteY2558" fmla="*/ 388139 h 700110"/>
                <a:gd name="connsiteX2559" fmla="*/ 563539 w 701227"/>
                <a:gd name="connsiteY2559" fmla="*/ 388139 h 700110"/>
                <a:gd name="connsiteX2560" fmla="*/ 582711 w 701227"/>
                <a:gd name="connsiteY2560" fmla="*/ 311423 h 700110"/>
                <a:gd name="connsiteX2561" fmla="*/ 567605 w 701227"/>
                <a:gd name="connsiteY2561" fmla="*/ 309679 h 700110"/>
                <a:gd name="connsiteX2562" fmla="*/ 576901 w 701227"/>
                <a:gd name="connsiteY2562" fmla="*/ 323628 h 700110"/>
                <a:gd name="connsiteX2563" fmla="*/ 582711 w 701227"/>
                <a:gd name="connsiteY2563" fmla="*/ 311423 h 700110"/>
                <a:gd name="connsiteX2564" fmla="*/ 582711 w 701227"/>
                <a:gd name="connsiteY2564" fmla="*/ 311423 h 700110"/>
                <a:gd name="connsiteX2565" fmla="*/ 553081 w 701227"/>
                <a:gd name="connsiteY2565" fmla="*/ 535761 h 700110"/>
                <a:gd name="connsiteX2566" fmla="*/ 542043 w 701227"/>
                <a:gd name="connsiteY2566" fmla="*/ 542735 h 700110"/>
                <a:gd name="connsiteX2567" fmla="*/ 542624 w 701227"/>
                <a:gd name="connsiteY2567" fmla="*/ 531111 h 700110"/>
                <a:gd name="connsiteX2568" fmla="*/ 553081 w 701227"/>
                <a:gd name="connsiteY2568" fmla="*/ 535761 h 700110"/>
                <a:gd name="connsiteX2569" fmla="*/ 553081 w 701227"/>
                <a:gd name="connsiteY2569" fmla="*/ 535761 h 700110"/>
                <a:gd name="connsiteX2570" fmla="*/ 586777 w 701227"/>
                <a:gd name="connsiteY2570" fmla="*/ 225989 h 700110"/>
                <a:gd name="connsiteX2571" fmla="*/ 596654 w 701227"/>
                <a:gd name="connsiteY2571" fmla="*/ 234125 h 700110"/>
                <a:gd name="connsiteX2572" fmla="*/ 586196 w 701227"/>
                <a:gd name="connsiteY2572" fmla="*/ 239937 h 700110"/>
                <a:gd name="connsiteX2573" fmla="*/ 586777 w 701227"/>
                <a:gd name="connsiteY2573" fmla="*/ 225989 h 700110"/>
                <a:gd name="connsiteX2574" fmla="*/ 586777 w 701227"/>
                <a:gd name="connsiteY2574" fmla="*/ 225989 h 700110"/>
                <a:gd name="connsiteX2575" fmla="*/ 598978 w 701227"/>
                <a:gd name="connsiteY2575" fmla="*/ 148691 h 700110"/>
                <a:gd name="connsiteX2576" fmla="*/ 607692 w 701227"/>
                <a:gd name="connsiteY2576" fmla="*/ 151597 h 700110"/>
                <a:gd name="connsiteX2577" fmla="*/ 601883 w 701227"/>
                <a:gd name="connsiteY2577" fmla="*/ 157409 h 700110"/>
                <a:gd name="connsiteX2578" fmla="*/ 598978 w 701227"/>
                <a:gd name="connsiteY2578" fmla="*/ 148691 h 700110"/>
                <a:gd name="connsiteX2579" fmla="*/ 598978 w 701227"/>
                <a:gd name="connsiteY2579" fmla="*/ 148691 h 700110"/>
                <a:gd name="connsiteX2580" fmla="*/ 567025 w 701227"/>
                <a:gd name="connsiteY2580" fmla="*/ 451489 h 700110"/>
                <a:gd name="connsiteX2581" fmla="*/ 558310 w 701227"/>
                <a:gd name="connsiteY2581" fmla="*/ 463694 h 700110"/>
                <a:gd name="connsiteX2582" fmla="*/ 552500 w 701227"/>
                <a:gd name="connsiteY2582" fmla="*/ 450326 h 700110"/>
                <a:gd name="connsiteX2583" fmla="*/ 567025 w 701227"/>
                <a:gd name="connsiteY2583" fmla="*/ 451489 h 700110"/>
                <a:gd name="connsiteX2584" fmla="*/ 567025 w 701227"/>
                <a:gd name="connsiteY2584" fmla="*/ 451489 h 700110"/>
                <a:gd name="connsiteX2585" fmla="*/ 550176 w 701227"/>
                <a:gd name="connsiteY2585" fmla="*/ 595042 h 700110"/>
                <a:gd name="connsiteX2586" fmla="*/ 540300 w 701227"/>
                <a:gd name="connsiteY2586" fmla="*/ 596204 h 700110"/>
                <a:gd name="connsiteX2587" fmla="*/ 550176 w 701227"/>
                <a:gd name="connsiteY2587" fmla="*/ 595042 h 700110"/>
                <a:gd name="connsiteX2588" fmla="*/ 550176 w 701227"/>
                <a:gd name="connsiteY2588" fmla="*/ 595042 h 700110"/>
                <a:gd name="connsiteX2589" fmla="*/ 582130 w 701227"/>
                <a:gd name="connsiteY2589" fmla="*/ 370704 h 700110"/>
                <a:gd name="connsiteX2590" fmla="*/ 568767 w 701227"/>
                <a:gd name="connsiteY2590" fmla="*/ 380584 h 700110"/>
                <a:gd name="connsiteX2591" fmla="*/ 568187 w 701227"/>
                <a:gd name="connsiteY2591" fmla="*/ 366054 h 700110"/>
                <a:gd name="connsiteX2592" fmla="*/ 582130 w 701227"/>
                <a:gd name="connsiteY2592" fmla="*/ 370704 h 700110"/>
                <a:gd name="connsiteX2593" fmla="*/ 582130 w 701227"/>
                <a:gd name="connsiteY2593" fmla="*/ 370704 h 700110"/>
                <a:gd name="connsiteX2594" fmla="*/ 552500 w 701227"/>
                <a:gd name="connsiteY2594" fmla="*/ 509608 h 700110"/>
                <a:gd name="connsiteX2595" fmla="*/ 565282 w 701227"/>
                <a:gd name="connsiteY2595" fmla="*/ 512513 h 700110"/>
                <a:gd name="connsiteX2596" fmla="*/ 559472 w 701227"/>
                <a:gd name="connsiteY2596" fmla="*/ 521812 h 700110"/>
                <a:gd name="connsiteX2597" fmla="*/ 553662 w 701227"/>
                <a:gd name="connsiteY2597" fmla="*/ 520650 h 700110"/>
                <a:gd name="connsiteX2598" fmla="*/ 552500 w 701227"/>
                <a:gd name="connsiteY2598" fmla="*/ 509608 h 700110"/>
                <a:gd name="connsiteX2599" fmla="*/ 552500 w 701227"/>
                <a:gd name="connsiteY2599" fmla="*/ 509608 h 700110"/>
                <a:gd name="connsiteX2600" fmla="*/ 595492 w 701227"/>
                <a:gd name="connsiteY2600" fmla="*/ 289919 h 700110"/>
                <a:gd name="connsiteX2601" fmla="*/ 582130 w 701227"/>
                <a:gd name="connsiteY2601" fmla="*/ 298056 h 700110"/>
                <a:gd name="connsiteX2602" fmla="*/ 584454 w 701227"/>
                <a:gd name="connsiteY2602" fmla="*/ 284107 h 700110"/>
                <a:gd name="connsiteX2603" fmla="*/ 595492 w 701227"/>
                <a:gd name="connsiteY2603" fmla="*/ 289919 h 700110"/>
                <a:gd name="connsiteX2604" fmla="*/ 595492 w 701227"/>
                <a:gd name="connsiteY2604" fmla="*/ 289919 h 700110"/>
                <a:gd name="connsiteX2605" fmla="*/ 606530 w 701227"/>
                <a:gd name="connsiteY2605" fmla="*/ 207972 h 700110"/>
                <a:gd name="connsiteX2606" fmla="*/ 594911 w 701227"/>
                <a:gd name="connsiteY2606" fmla="*/ 213202 h 700110"/>
                <a:gd name="connsiteX2607" fmla="*/ 606530 w 701227"/>
                <a:gd name="connsiteY2607" fmla="*/ 207972 h 700110"/>
                <a:gd name="connsiteX2608" fmla="*/ 606530 w 701227"/>
                <a:gd name="connsiteY2608" fmla="*/ 207972 h 700110"/>
                <a:gd name="connsiteX2609" fmla="*/ 615245 w 701227"/>
                <a:gd name="connsiteY2609" fmla="*/ 123119 h 700110"/>
                <a:gd name="connsiteX2610" fmla="*/ 616988 w 701227"/>
                <a:gd name="connsiteY2610" fmla="*/ 129511 h 700110"/>
                <a:gd name="connsiteX2611" fmla="*/ 610597 w 701227"/>
                <a:gd name="connsiteY2611" fmla="*/ 127187 h 700110"/>
                <a:gd name="connsiteX2612" fmla="*/ 615245 w 701227"/>
                <a:gd name="connsiteY2612" fmla="*/ 123119 h 700110"/>
                <a:gd name="connsiteX2613" fmla="*/ 615245 w 701227"/>
                <a:gd name="connsiteY2613" fmla="*/ 123119 h 700110"/>
                <a:gd name="connsiteX2614" fmla="*/ 580387 w 701227"/>
                <a:gd name="connsiteY2614" fmla="*/ 428822 h 700110"/>
                <a:gd name="connsiteX2615" fmla="*/ 571091 w 701227"/>
                <a:gd name="connsiteY2615" fmla="*/ 441028 h 700110"/>
                <a:gd name="connsiteX2616" fmla="*/ 565863 w 701227"/>
                <a:gd name="connsiteY2616" fmla="*/ 427079 h 700110"/>
                <a:gd name="connsiteX2617" fmla="*/ 580387 w 701227"/>
                <a:gd name="connsiteY2617" fmla="*/ 428822 h 700110"/>
                <a:gd name="connsiteX2618" fmla="*/ 580387 w 701227"/>
                <a:gd name="connsiteY2618" fmla="*/ 428822 h 700110"/>
                <a:gd name="connsiteX2619" fmla="*/ 552500 w 701227"/>
                <a:gd name="connsiteY2619" fmla="*/ 568889 h 700110"/>
                <a:gd name="connsiteX2620" fmla="*/ 561796 w 701227"/>
                <a:gd name="connsiteY2620" fmla="*/ 570051 h 700110"/>
                <a:gd name="connsiteX2621" fmla="*/ 561796 w 701227"/>
                <a:gd name="connsiteY2621" fmla="*/ 575863 h 700110"/>
                <a:gd name="connsiteX2622" fmla="*/ 553662 w 701227"/>
                <a:gd name="connsiteY2622" fmla="*/ 576444 h 700110"/>
                <a:gd name="connsiteX2623" fmla="*/ 552500 w 701227"/>
                <a:gd name="connsiteY2623" fmla="*/ 568889 h 700110"/>
                <a:gd name="connsiteX2624" fmla="*/ 552500 w 701227"/>
                <a:gd name="connsiteY2624" fmla="*/ 568889 h 700110"/>
                <a:gd name="connsiteX2625" fmla="*/ 594911 w 701227"/>
                <a:gd name="connsiteY2625" fmla="*/ 349781 h 700110"/>
                <a:gd name="connsiteX2626" fmla="*/ 584454 w 701227"/>
                <a:gd name="connsiteY2626" fmla="*/ 358499 h 700110"/>
                <a:gd name="connsiteX2627" fmla="*/ 580968 w 701227"/>
                <a:gd name="connsiteY2627" fmla="*/ 343969 h 700110"/>
                <a:gd name="connsiteX2628" fmla="*/ 594911 w 701227"/>
                <a:gd name="connsiteY2628" fmla="*/ 349781 h 700110"/>
                <a:gd name="connsiteX2629" fmla="*/ 594911 w 701227"/>
                <a:gd name="connsiteY2629" fmla="*/ 349781 h 700110"/>
                <a:gd name="connsiteX2630" fmla="*/ 606530 w 701227"/>
                <a:gd name="connsiteY2630" fmla="*/ 265509 h 700110"/>
                <a:gd name="connsiteX2631" fmla="*/ 597816 w 701227"/>
                <a:gd name="connsiteY2631" fmla="*/ 275389 h 700110"/>
                <a:gd name="connsiteX2632" fmla="*/ 594911 w 701227"/>
                <a:gd name="connsiteY2632" fmla="*/ 262603 h 700110"/>
                <a:gd name="connsiteX2633" fmla="*/ 606530 w 701227"/>
                <a:gd name="connsiteY2633" fmla="*/ 265509 h 700110"/>
                <a:gd name="connsiteX2634" fmla="*/ 606530 w 701227"/>
                <a:gd name="connsiteY2634" fmla="*/ 265509 h 700110"/>
                <a:gd name="connsiteX2635" fmla="*/ 618150 w 701227"/>
                <a:gd name="connsiteY2635" fmla="*/ 184724 h 700110"/>
                <a:gd name="connsiteX2636" fmla="*/ 608854 w 701227"/>
                <a:gd name="connsiteY2636" fmla="*/ 189374 h 700110"/>
                <a:gd name="connsiteX2637" fmla="*/ 618150 w 701227"/>
                <a:gd name="connsiteY2637" fmla="*/ 184724 h 700110"/>
                <a:gd name="connsiteX2638" fmla="*/ 618150 w 701227"/>
                <a:gd name="connsiteY2638" fmla="*/ 184724 h 700110"/>
                <a:gd name="connsiteX2639" fmla="*/ 578063 w 701227"/>
                <a:gd name="connsiteY2639" fmla="*/ 487522 h 700110"/>
                <a:gd name="connsiteX2640" fmla="*/ 567605 w 701227"/>
                <a:gd name="connsiteY2640" fmla="*/ 496821 h 700110"/>
                <a:gd name="connsiteX2641" fmla="*/ 568187 w 701227"/>
                <a:gd name="connsiteY2641" fmla="*/ 483454 h 700110"/>
                <a:gd name="connsiteX2642" fmla="*/ 578063 w 701227"/>
                <a:gd name="connsiteY2642" fmla="*/ 487522 h 700110"/>
                <a:gd name="connsiteX2643" fmla="*/ 578063 w 701227"/>
                <a:gd name="connsiteY2643" fmla="*/ 487522 h 700110"/>
                <a:gd name="connsiteX2644" fmla="*/ 558310 w 701227"/>
                <a:gd name="connsiteY2644" fmla="*/ 629913 h 700110"/>
                <a:gd name="connsiteX2645" fmla="*/ 558891 w 701227"/>
                <a:gd name="connsiteY2645" fmla="*/ 631657 h 700110"/>
                <a:gd name="connsiteX2646" fmla="*/ 554824 w 701227"/>
                <a:gd name="connsiteY2646" fmla="*/ 634563 h 700110"/>
                <a:gd name="connsiteX2647" fmla="*/ 553081 w 701227"/>
                <a:gd name="connsiteY2647" fmla="*/ 632238 h 700110"/>
                <a:gd name="connsiteX2648" fmla="*/ 558310 w 701227"/>
                <a:gd name="connsiteY2648" fmla="*/ 629913 h 700110"/>
                <a:gd name="connsiteX2649" fmla="*/ 558310 w 701227"/>
                <a:gd name="connsiteY2649" fmla="*/ 629913 h 700110"/>
                <a:gd name="connsiteX2650" fmla="*/ 582130 w 701227"/>
                <a:gd name="connsiteY2650" fmla="*/ 400926 h 700110"/>
                <a:gd name="connsiteX2651" fmla="*/ 591425 w 701227"/>
                <a:gd name="connsiteY2651" fmla="*/ 413131 h 700110"/>
                <a:gd name="connsiteX2652" fmla="*/ 579806 w 701227"/>
                <a:gd name="connsiteY2652" fmla="*/ 416037 h 700110"/>
                <a:gd name="connsiteX2653" fmla="*/ 575739 w 701227"/>
                <a:gd name="connsiteY2653" fmla="*/ 407900 h 700110"/>
                <a:gd name="connsiteX2654" fmla="*/ 582130 w 701227"/>
                <a:gd name="connsiteY2654" fmla="*/ 400926 h 700110"/>
                <a:gd name="connsiteX2655" fmla="*/ 582130 w 701227"/>
                <a:gd name="connsiteY2655" fmla="*/ 400926 h 700110"/>
                <a:gd name="connsiteX2656" fmla="*/ 573996 w 701227"/>
                <a:gd name="connsiteY2656" fmla="*/ 546222 h 700110"/>
                <a:gd name="connsiteX2657" fmla="*/ 570510 w 701227"/>
                <a:gd name="connsiteY2657" fmla="*/ 555521 h 700110"/>
                <a:gd name="connsiteX2658" fmla="*/ 562958 w 701227"/>
                <a:gd name="connsiteY2658" fmla="*/ 549128 h 700110"/>
                <a:gd name="connsiteX2659" fmla="*/ 573996 w 701227"/>
                <a:gd name="connsiteY2659" fmla="*/ 546222 h 700110"/>
                <a:gd name="connsiteX2660" fmla="*/ 573996 w 701227"/>
                <a:gd name="connsiteY2660" fmla="*/ 546222 h 700110"/>
                <a:gd name="connsiteX2661" fmla="*/ 590844 w 701227"/>
                <a:gd name="connsiteY2661" fmla="*/ 323047 h 700110"/>
                <a:gd name="connsiteX2662" fmla="*/ 606530 w 701227"/>
                <a:gd name="connsiteY2662" fmla="*/ 325371 h 700110"/>
                <a:gd name="connsiteX2663" fmla="*/ 605949 w 701227"/>
                <a:gd name="connsiteY2663" fmla="*/ 331183 h 700110"/>
                <a:gd name="connsiteX2664" fmla="*/ 597235 w 701227"/>
                <a:gd name="connsiteY2664" fmla="*/ 335252 h 700110"/>
                <a:gd name="connsiteX2665" fmla="*/ 590263 w 701227"/>
                <a:gd name="connsiteY2665" fmla="*/ 328859 h 700110"/>
                <a:gd name="connsiteX2666" fmla="*/ 590844 w 701227"/>
                <a:gd name="connsiteY2666" fmla="*/ 323047 h 700110"/>
                <a:gd name="connsiteX2667" fmla="*/ 590844 w 701227"/>
                <a:gd name="connsiteY2667" fmla="*/ 323047 h 700110"/>
                <a:gd name="connsiteX2668" fmla="*/ 612340 w 701227"/>
                <a:gd name="connsiteY2668" fmla="*/ 238193 h 700110"/>
                <a:gd name="connsiteX2669" fmla="*/ 619312 w 701227"/>
                <a:gd name="connsiteY2669" fmla="*/ 246330 h 700110"/>
                <a:gd name="connsiteX2670" fmla="*/ 607111 w 701227"/>
                <a:gd name="connsiteY2670" fmla="*/ 249817 h 700110"/>
                <a:gd name="connsiteX2671" fmla="*/ 612340 w 701227"/>
                <a:gd name="connsiteY2671" fmla="*/ 238193 h 700110"/>
                <a:gd name="connsiteX2672" fmla="*/ 612340 w 701227"/>
                <a:gd name="connsiteY2672" fmla="*/ 238193 h 700110"/>
                <a:gd name="connsiteX2673" fmla="*/ 625702 w 701227"/>
                <a:gd name="connsiteY2673" fmla="*/ 157990 h 700110"/>
                <a:gd name="connsiteX2674" fmla="*/ 629188 w 701227"/>
                <a:gd name="connsiteY2674" fmla="*/ 164964 h 700110"/>
                <a:gd name="connsiteX2675" fmla="*/ 624540 w 701227"/>
                <a:gd name="connsiteY2675" fmla="*/ 168451 h 700110"/>
                <a:gd name="connsiteX2676" fmla="*/ 621054 w 701227"/>
                <a:gd name="connsiteY2676" fmla="*/ 163802 h 700110"/>
                <a:gd name="connsiteX2677" fmla="*/ 625702 w 701227"/>
                <a:gd name="connsiteY2677" fmla="*/ 157990 h 700110"/>
                <a:gd name="connsiteX2678" fmla="*/ 625702 w 701227"/>
                <a:gd name="connsiteY2678" fmla="*/ 157990 h 700110"/>
                <a:gd name="connsiteX2679" fmla="*/ 589682 w 701227"/>
                <a:gd name="connsiteY2679" fmla="*/ 463694 h 700110"/>
                <a:gd name="connsiteX2680" fmla="*/ 581549 w 701227"/>
                <a:gd name="connsiteY2680" fmla="*/ 474155 h 700110"/>
                <a:gd name="connsiteX2681" fmla="*/ 578063 w 701227"/>
                <a:gd name="connsiteY2681" fmla="*/ 461950 h 700110"/>
                <a:gd name="connsiteX2682" fmla="*/ 589682 w 701227"/>
                <a:gd name="connsiteY2682" fmla="*/ 463694 h 700110"/>
                <a:gd name="connsiteX2683" fmla="*/ 589682 w 701227"/>
                <a:gd name="connsiteY2683" fmla="*/ 463694 h 700110"/>
                <a:gd name="connsiteX2684" fmla="*/ 571091 w 701227"/>
                <a:gd name="connsiteY2684" fmla="*/ 607828 h 700110"/>
                <a:gd name="connsiteX2685" fmla="*/ 564120 w 701227"/>
                <a:gd name="connsiteY2685" fmla="*/ 609572 h 700110"/>
                <a:gd name="connsiteX2686" fmla="*/ 571091 w 701227"/>
                <a:gd name="connsiteY2686" fmla="*/ 607828 h 700110"/>
                <a:gd name="connsiteX2687" fmla="*/ 571091 w 701227"/>
                <a:gd name="connsiteY2687" fmla="*/ 607828 h 700110"/>
                <a:gd name="connsiteX2688" fmla="*/ 594911 w 701227"/>
                <a:gd name="connsiteY2688" fmla="*/ 377097 h 700110"/>
                <a:gd name="connsiteX2689" fmla="*/ 605368 w 701227"/>
                <a:gd name="connsiteY2689" fmla="*/ 386396 h 700110"/>
                <a:gd name="connsiteX2690" fmla="*/ 593168 w 701227"/>
                <a:gd name="connsiteY2690" fmla="*/ 392789 h 700110"/>
                <a:gd name="connsiteX2691" fmla="*/ 589682 w 701227"/>
                <a:gd name="connsiteY2691" fmla="*/ 384071 h 700110"/>
                <a:gd name="connsiteX2692" fmla="*/ 594911 w 701227"/>
                <a:gd name="connsiteY2692" fmla="*/ 377097 h 700110"/>
                <a:gd name="connsiteX2693" fmla="*/ 594911 w 701227"/>
                <a:gd name="connsiteY2693" fmla="*/ 377097 h 700110"/>
                <a:gd name="connsiteX2694" fmla="*/ 587939 w 701227"/>
                <a:gd name="connsiteY2694" fmla="*/ 524137 h 700110"/>
                <a:gd name="connsiteX2695" fmla="*/ 580387 w 701227"/>
                <a:gd name="connsiteY2695" fmla="*/ 532274 h 700110"/>
                <a:gd name="connsiteX2696" fmla="*/ 578063 w 701227"/>
                <a:gd name="connsiteY2696" fmla="*/ 521231 h 700110"/>
                <a:gd name="connsiteX2697" fmla="*/ 587939 w 701227"/>
                <a:gd name="connsiteY2697" fmla="*/ 524137 h 700110"/>
                <a:gd name="connsiteX2698" fmla="*/ 587939 w 701227"/>
                <a:gd name="connsiteY2698" fmla="*/ 524137 h 700110"/>
                <a:gd name="connsiteX2699" fmla="*/ 618150 w 701227"/>
                <a:gd name="connsiteY2699" fmla="*/ 302705 h 700110"/>
                <a:gd name="connsiteX2700" fmla="*/ 606530 w 701227"/>
                <a:gd name="connsiteY2700" fmla="*/ 309679 h 700110"/>
                <a:gd name="connsiteX2701" fmla="*/ 606530 w 701227"/>
                <a:gd name="connsiteY2701" fmla="*/ 297474 h 700110"/>
                <a:gd name="connsiteX2702" fmla="*/ 618150 w 701227"/>
                <a:gd name="connsiteY2702" fmla="*/ 302705 h 700110"/>
                <a:gd name="connsiteX2703" fmla="*/ 618150 w 701227"/>
                <a:gd name="connsiteY2703" fmla="*/ 302705 h 700110"/>
                <a:gd name="connsiteX2704" fmla="*/ 629188 w 701227"/>
                <a:gd name="connsiteY2704" fmla="*/ 220177 h 700110"/>
                <a:gd name="connsiteX2705" fmla="*/ 620474 w 701227"/>
                <a:gd name="connsiteY2705" fmla="*/ 226570 h 700110"/>
                <a:gd name="connsiteX2706" fmla="*/ 619892 w 701227"/>
                <a:gd name="connsiteY2706" fmla="*/ 217852 h 700110"/>
                <a:gd name="connsiteX2707" fmla="*/ 629188 w 701227"/>
                <a:gd name="connsiteY2707" fmla="*/ 220177 h 700110"/>
                <a:gd name="connsiteX2708" fmla="*/ 629188 w 701227"/>
                <a:gd name="connsiteY2708" fmla="*/ 220177 h 700110"/>
                <a:gd name="connsiteX2709" fmla="*/ 599559 w 701227"/>
                <a:gd name="connsiteY2709" fmla="*/ 438122 h 700110"/>
                <a:gd name="connsiteX2710" fmla="*/ 603045 w 701227"/>
                <a:gd name="connsiteY2710" fmla="*/ 442771 h 700110"/>
                <a:gd name="connsiteX2711" fmla="*/ 602463 w 701227"/>
                <a:gd name="connsiteY2711" fmla="*/ 448583 h 700110"/>
                <a:gd name="connsiteX2712" fmla="*/ 589682 w 701227"/>
                <a:gd name="connsiteY2712" fmla="*/ 449164 h 700110"/>
                <a:gd name="connsiteX2713" fmla="*/ 593749 w 701227"/>
                <a:gd name="connsiteY2713" fmla="*/ 436959 h 700110"/>
                <a:gd name="connsiteX2714" fmla="*/ 599559 w 701227"/>
                <a:gd name="connsiteY2714" fmla="*/ 438122 h 700110"/>
                <a:gd name="connsiteX2715" fmla="*/ 599559 w 701227"/>
                <a:gd name="connsiteY2715" fmla="*/ 438122 h 700110"/>
                <a:gd name="connsiteX2716" fmla="*/ 583292 w 701227"/>
                <a:gd name="connsiteY2716" fmla="*/ 581675 h 700110"/>
                <a:gd name="connsiteX2717" fmla="*/ 576901 w 701227"/>
                <a:gd name="connsiteY2717" fmla="*/ 587487 h 700110"/>
                <a:gd name="connsiteX2718" fmla="*/ 583292 w 701227"/>
                <a:gd name="connsiteY2718" fmla="*/ 581675 h 700110"/>
                <a:gd name="connsiteX2719" fmla="*/ 583292 w 701227"/>
                <a:gd name="connsiteY2719" fmla="*/ 581675 h 700110"/>
                <a:gd name="connsiteX2720" fmla="*/ 615826 w 701227"/>
                <a:gd name="connsiteY2720" fmla="*/ 360243 h 700110"/>
                <a:gd name="connsiteX2721" fmla="*/ 603625 w 701227"/>
                <a:gd name="connsiteY2721" fmla="*/ 367798 h 700110"/>
                <a:gd name="connsiteX2722" fmla="*/ 607111 w 701227"/>
                <a:gd name="connsiteY2722" fmla="*/ 355012 h 700110"/>
                <a:gd name="connsiteX2723" fmla="*/ 615826 w 701227"/>
                <a:gd name="connsiteY2723" fmla="*/ 360243 h 700110"/>
                <a:gd name="connsiteX2724" fmla="*/ 615826 w 701227"/>
                <a:gd name="connsiteY2724" fmla="*/ 360243 h 700110"/>
                <a:gd name="connsiteX2725" fmla="*/ 623959 w 701227"/>
                <a:gd name="connsiteY2725" fmla="*/ 273065 h 700110"/>
                <a:gd name="connsiteX2726" fmla="*/ 629188 w 701227"/>
                <a:gd name="connsiteY2726" fmla="*/ 281782 h 700110"/>
                <a:gd name="connsiteX2727" fmla="*/ 621635 w 701227"/>
                <a:gd name="connsiteY2727" fmla="*/ 288176 h 700110"/>
                <a:gd name="connsiteX2728" fmla="*/ 615826 w 701227"/>
                <a:gd name="connsiteY2728" fmla="*/ 279458 h 700110"/>
                <a:gd name="connsiteX2729" fmla="*/ 623959 w 701227"/>
                <a:gd name="connsiteY2729" fmla="*/ 273065 h 700110"/>
                <a:gd name="connsiteX2730" fmla="*/ 623959 w 701227"/>
                <a:gd name="connsiteY2730" fmla="*/ 273065 h 700110"/>
                <a:gd name="connsiteX2731" fmla="*/ 600140 w 701227"/>
                <a:gd name="connsiteY2731" fmla="*/ 500890 h 700110"/>
                <a:gd name="connsiteX2732" fmla="*/ 588520 w 701227"/>
                <a:gd name="connsiteY2732" fmla="*/ 505539 h 700110"/>
                <a:gd name="connsiteX2733" fmla="*/ 600140 w 701227"/>
                <a:gd name="connsiteY2733" fmla="*/ 500890 h 700110"/>
                <a:gd name="connsiteX2734" fmla="*/ 600140 w 701227"/>
                <a:gd name="connsiteY2734" fmla="*/ 500890 h 700110"/>
                <a:gd name="connsiteX2735" fmla="*/ 634417 w 701227"/>
                <a:gd name="connsiteY2735" fmla="*/ 195186 h 700110"/>
                <a:gd name="connsiteX2736" fmla="*/ 641969 w 701227"/>
                <a:gd name="connsiteY2736" fmla="*/ 200416 h 700110"/>
                <a:gd name="connsiteX2737" fmla="*/ 635579 w 701227"/>
                <a:gd name="connsiteY2737" fmla="*/ 204485 h 700110"/>
                <a:gd name="connsiteX2738" fmla="*/ 634417 w 701227"/>
                <a:gd name="connsiteY2738" fmla="*/ 195186 h 700110"/>
                <a:gd name="connsiteX2739" fmla="*/ 634417 w 701227"/>
                <a:gd name="connsiteY2739" fmla="*/ 195186 h 700110"/>
                <a:gd name="connsiteX2740" fmla="*/ 608273 w 701227"/>
                <a:gd name="connsiteY2740" fmla="*/ 413131 h 700110"/>
                <a:gd name="connsiteX2741" fmla="*/ 615245 w 701227"/>
                <a:gd name="connsiteY2741" fmla="*/ 421848 h 700110"/>
                <a:gd name="connsiteX2742" fmla="*/ 607692 w 701227"/>
                <a:gd name="connsiteY2742" fmla="*/ 428822 h 700110"/>
                <a:gd name="connsiteX2743" fmla="*/ 601301 w 701227"/>
                <a:gd name="connsiteY2743" fmla="*/ 417199 h 700110"/>
                <a:gd name="connsiteX2744" fmla="*/ 608273 w 701227"/>
                <a:gd name="connsiteY2744" fmla="*/ 413131 h 700110"/>
                <a:gd name="connsiteX2745" fmla="*/ 608273 w 701227"/>
                <a:gd name="connsiteY2745" fmla="*/ 413131 h 700110"/>
                <a:gd name="connsiteX2746" fmla="*/ 596654 w 701227"/>
                <a:gd name="connsiteY2746" fmla="*/ 560171 h 700110"/>
                <a:gd name="connsiteX2747" fmla="*/ 589101 w 701227"/>
                <a:gd name="connsiteY2747" fmla="*/ 564239 h 700110"/>
                <a:gd name="connsiteX2748" fmla="*/ 596654 w 701227"/>
                <a:gd name="connsiteY2748" fmla="*/ 560171 h 700110"/>
                <a:gd name="connsiteX2749" fmla="*/ 596654 w 701227"/>
                <a:gd name="connsiteY2749" fmla="*/ 560171 h 700110"/>
                <a:gd name="connsiteX2750" fmla="*/ 628026 w 701227"/>
                <a:gd name="connsiteY2750" fmla="*/ 337576 h 700110"/>
                <a:gd name="connsiteX2751" fmla="*/ 618150 w 701227"/>
                <a:gd name="connsiteY2751" fmla="*/ 345713 h 700110"/>
                <a:gd name="connsiteX2752" fmla="*/ 618730 w 701227"/>
                <a:gd name="connsiteY2752" fmla="*/ 332927 h 700110"/>
                <a:gd name="connsiteX2753" fmla="*/ 628026 w 701227"/>
                <a:gd name="connsiteY2753" fmla="*/ 337576 h 700110"/>
                <a:gd name="connsiteX2754" fmla="*/ 628026 w 701227"/>
                <a:gd name="connsiteY2754" fmla="*/ 337576 h 700110"/>
                <a:gd name="connsiteX2755" fmla="*/ 640807 w 701227"/>
                <a:gd name="connsiteY2755" fmla="*/ 255629 h 700110"/>
                <a:gd name="connsiteX2756" fmla="*/ 636741 w 701227"/>
                <a:gd name="connsiteY2756" fmla="*/ 262603 h 700110"/>
                <a:gd name="connsiteX2757" fmla="*/ 631512 w 701227"/>
                <a:gd name="connsiteY2757" fmla="*/ 252723 h 700110"/>
                <a:gd name="connsiteX2758" fmla="*/ 640807 w 701227"/>
                <a:gd name="connsiteY2758" fmla="*/ 255629 h 700110"/>
                <a:gd name="connsiteX2759" fmla="*/ 640807 w 701227"/>
                <a:gd name="connsiteY2759" fmla="*/ 255629 h 700110"/>
                <a:gd name="connsiteX2760" fmla="*/ 643712 w 701227"/>
                <a:gd name="connsiteY2760" fmla="*/ 174844 h 700110"/>
                <a:gd name="connsiteX2761" fmla="*/ 651265 w 701227"/>
                <a:gd name="connsiteY2761" fmla="*/ 177169 h 700110"/>
                <a:gd name="connsiteX2762" fmla="*/ 643712 w 701227"/>
                <a:gd name="connsiteY2762" fmla="*/ 174844 h 700110"/>
                <a:gd name="connsiteX2763" fmla="*/ 643712 w 701227"/>
                <a:gd name="connsiteY2763" fmla="*/ 174844 h 700110"/>
                <a:gd name="connsiteX2764" fmla="*/ 612340 w 701227"/>
                <a:gd name="connsiteY2764" fmla="*/ 478223 h 700110"/>
                <a:gd name="connsiteX2765" fmla="*/ 601883 w 701227"/>
                <a:gd name="connsiteY2765" fmla="*/ 484617 h 700110"/>
                <a:gd name="connsiteX2766" fmla="*/ 604787 w 701227"/>
                <a:gd name="connsiteY2766" fmla="*/ 474155 h 700110"/>
                <a:gd name="connsiteX2767" fmla="*/ 612340 w 701227"/>
                <a:gd name="connsiteY2767" fmla="*/ 478223 h 700110"/>
                <a:gd name="connsiteX2768" fmla="*/ 612340 w 701227"/>
                <a:gd name="connsiteY2768" fmla="*/ 478223 h 700110"/>
                <a:gd name="connsiteX2769" fmla="*/ 626864 w 701227"/>
                <a:gd name="connsiteY2769" fmla="*/ 396276 h 700110"/>
                <a:gd name="connsiteX2770" fmla="*/ 616407 w 701227"/>
                <a:gd name="connsiteY2770" fmla="*/ 403832 h 700110"/>
                <a:gd name="connsiteX2771" fmla="*/ 616988 w 701227"/>
                <a:gd name="connsiteY2771" fmla="*/ 392208 h 700110"/>
                <a:gd name="connsiteX2772" fmla="*/ 626864 w 701227"/>
                <a:gd name="connsiteY2772" fmla="*/ 396276 h 700110"/>
                <a:gd name="connsiteX2773" fmla="*/ 626864 w 701227"/>
                <a:gd name="connsiteY2773" fmla="*/ 396276 h 700110"/>
                <a:gd name="connsiteX2774" fmla="*/ 628026 w 701227"/>
                <a:gd name="connsiteY2774" fmla="*/ 313167 h 700110"/>
                <a:gd name="connsiteX2775" fmla="*/ 639645 w 701227"/>
                <a:gd name="connsiteY2775" fmla="*/ 314910 h 700110"/>
                <a:gd name="connsiteX2776" fmla="*/ 632093 w 701227"/>
                <a:gd name="connsiteY2776" fmla="*/ 323628 h 700110"/>
                <a:gd name="connsiteX2777" fmla="*/ 628026 w 701227"/>
                <a:gd name="connsiteY2777" fmla="*/ 313167 h 700110"/>
                <a:gd name="connsiteX2778" fmla="*/ 628026 w 701227"/>
                <a:gd name="connsiteY2778" fmla="*/ 313167 h 700110"/>
                <a:gd name="connsiteX2779" fmla="*/ 604787 w 701227"/>
                <a:gd name="connsiteY2779" fmla="*/ 533436 h 700110"/>
                <a:gd name="connsiteX2780" fmla="*/ 610597 w 701227"/>
                <a:gd name="connsiteY2780" fmla="*/ 539248 h 700110"/>
                <a:gd name="connsiteX2781" fmla="*/ 603045 w 701227"/>
                <a:gd name="connsiteY2781" fmla="*/ 542735 h 700110"/>
                <a:gd name="connsiteX2782" fmla="*/ 604787 w 701227"/>
                <a:gd name="connsiteY2782" fmla="*/ 533436 h 700110"/>
                <a:gd name="connsiteX2783" fmla="*/ 604787 w 701227"/>
                <a:gd name="connsiteY2783" fmla="*/ 533436 h 700110"/>
                <a:gd name="connsiteX2784" fmla="*/ 651846 w 701227"/>
                <a:gd name="connsiteY2784" fmla="*/ 232963 h 700110"/>
                <a:gd name="connsiteX2785" fmla="*/ 642550 w 701227"/>
                <a:gd name="connsiteY2785" fmla="*/ 236450 h 700110"/>
                <a:gd name="connsiteX2786" fmla="*/ 651846 w 701227"/>
                <a:gd name="connsiteY2786" fmla="*/ 232963 h 700110"/>
                <a:gd name="connsiteX2787" fmla="*/ 651846 w 701227"/>
                <a:gd name="connsiteY2787" fmla="*/ 232963 h 700110"/>
                <a:gd name="connsiteX2788" fmla="*/ 623959 w 701227"/>
                <a:gd name="connsiteY2788" fmla="*/ 453814 h 700110"/>
                <a:gd name="connsiteX2789" fmla="*/ 613502 w 701227"/>
                <a:gd name="connsiteY2789" fmla="*/ 460207 h 700110"/>
                <a:gd name="connsiteX2790" fmla="*/ 623959 w 701227"/>
                <a:gd name="connsiteY2790" fmla="*/ 453814 h 700110"/>
                <a:gd name="connsiteX2791" fmla="*/ 623959 w 701227"/>
                <a:gd name="connsiteY2791" fmla="*/ 453814 h 700110"/>
                <a:gd name="connsiteX2792" fmla="*/ 638483 w 701227"/>
                <a:gd name="connsiteY2792" fmla="*/ 373029 h 700110"/>
                <a:gd name="connsiteX2793" fmla="*/ 631512 w 701227"/>
                <a:gd name="connsiteY2793" fmla="*/ 381746 h 700110"/>
                <a:gd name="connsiteX2794" fmla="*/ 626864 w 701227"/>
                <a:gd name="connsiteY2794" fmla="*/ 371285 h 700110"/>
                <a:gd name="connsiteX2795" fmla="*/ 638483 w 701227"/>
                <a:gd name="connsiteY2795" fmla="*/ 373029 h 700110"/>
                <a:gd name="connsiteX2796" fmla="*/ 638483 w 701227"/>
                <a:gd name="connsiteY2796" fmla="*/ 373029 h 700110"/>
                <a:gd name="connsiteX2797" fmla="*/ 651265 w 701227"/>
                <a:gd name="connsiteY2797" fmla="*/ 292244 h 700110"/>
                <a:gd name="connsiteX2798" fmla="*/ 641969 w 701227"/>
                <a:gd name="connsiteY2798" fmla="*/ 297474 h 700110"/>
                <a:gd name="connsiteX2799" fmla="*/ 644293 w 701227"/>
                <a:gd name="connsiteY2799" fmla="*/ 287594 h 700110"/>
                <a:gd name="connsiteX2800" fmla="*/ 651265 w 701227"/>
                <a:gd name="connsiteY2800" fmla="*/ 292244 h 700110"/>
                <a:gd name="connsiteX2801" fmla="*/ 651265 w 701227"/>
                <a:gd name="connsiteY2801" fmla="*/ 292244 h 700110"/>
                <a:gd name="connsiteX2802" fmla="*/ 618730 w 701227"/>
                <a:gd name="connsiteY2802" fmla="*/ 510189 h 700110"/>
                <a:gd name="connsiteX2803" fmla="*/ 623378 w 701227"/>
                <a:gd name="connsiteY2803" fmla="*/ 516582 h 700110"/>
                <a:gd name="connsiteX2804" fmla="*/ 619312 w 701227"/>
                <a:gd name="connsiteY2804" fmla="*/ 520650 h 700110"/>
                <a:gd name="connsiteX2805" fmla="*/ 612921 w 701227"/>
                <a:gd name="connsiteY2805" fmla="*/ 517163 h 700110"/>
                <a:gd name="connsiteX2806" fmla="*/ 618730 w 701227"/>
                <a:gd name="connsiteY2806" fmla="*/ 510189 h 700110"/>
                <a:gd name="connsiteX2807" fmla="*/ 618730 w 701227"/>
                <a:gd name="connsiteY2807" fmla="*/ 510189 h 700110"/>
                <a:gd name="connsiteX2808" fmla="*/ 656493 w 701227"/>
                <a:gd name="connsiteY2808" fmla="*/ 207972 h 700110"/>
                <a:gd name="connsiteX2809" fmla="*/ 662884 w 701227"/>
                <a:gd name="connsiteY2809" fmla="*/ 211459 h 700110"/>
                <a:gd name="connsiteX2810" fmla="*/ 655912 w 701227"/>
                <a:gd name="connsiteY2810" fmla="*/ 213202 h 700110"/>
                <a:gd name="connsiteX2811" fmla="*/ 656493 w 701227"/>
                <a:gd name="connsiteY2811" fmla="*/ 207972 h 700110"/>
                <a:gd name="connsiteX2812" fmla="*/ 656493 w 701227"/>
                <a:gd name="connsiteY2812" fmla="*/ 207972 h 700110"/>
                <a:gd name="connsiteX2813" fmla="*/ 636159 w 701227"/>
                <a:gd name="connsiteY2813" fmla="*/ 430566 h 700110"/>
                <a:gd name="connsiteX2814" fmla="*/ 630931 w 701227"/>
                <a:gd name="connsiteY2814" fmla="*/ 439284 h 700110"/>
                <a:gd name="connsiteX2815" fmla="*/ 626283 w 701227"/>
                <a:gd name="connsiteY2815" fmla="*/ 429404 h 700110"/>
                <a:gd name="connsiteX2816" fmla="*/ 636159 w 701227"/>
                <a:gd name="connsiteY2816" fmla="*/ 430566 h 700110"/>
                <a:gd name="connsiteX2817" fmla="*/ 636159 w 701227"/>
                <a:gd name="connsiteY2817" fmla="*/ 430566 h 700110"/>
                <a:gd name="connsiteX2818" fmla="*/ 618150 w 701227"/>
                <a:gd name="connsiteY2818" fmla="*/ 572376 h 700110"/>
                <a:gd name="connsiteX2819" fmla="*/ 618150 w 701227"/>
                <a:gd name="connsiteY2819" fmla="*/ 576444 h 700110"/>
                <a:gd name="connsiteX2820" fmla="*/ 617569 w 701227"/>
                <a:gd name="connsiteY2820" fmla="*/ 577025 h 700110"/>
                <a:gd name="connsiteX2821" fmla="*/ 616407 w 701227"/>
                <a:gd name="connsiteY2821" fmla="*/ 577606 h 700110"/>
                <a:gd name="connsiteX2822" fmla="*/ 611178 w 701227"/>
                <a:gd name="connsiteY2822" fmla="*/ 573538 h 700110"/>
                <a:gd name="connsiteX2823" fmla="*/ 618150 w 701227"/>
                <a:gd name="connsiteY2823" fmla="*/ 572376 h 700110"/>
                <a:gd name="connsiteX2824" fmla="*/ 618150 w 701227"/>
                <a:gd name="connsiteY2824" fmla="*/ 572376 h 700110"/>
                <a:gd name="connsiteX2825" fmla="*/ 650684 w 701227"/>
                <a:gd name="connsiteY2825" fmla="*/ 350362 h 700110"/>
                <a:gd name="connsiteX2826" fmla="*/ 638483 w 701227"/>
                <a:gd name="connsiteY2826" fmla="*/ 352106 h 700110"/>
                <a:gd name="connsiteX2827" fmla="*/ 650684 w 701227"/>
                <a:gd name="connsiteY2827" fmla="*/ 350362 h 700110"/>
                <a:gd name="connsiteX2828" fmla="*/ 650684 w 701227"/>
                <a:gd name="connsiteY2828" fmla="*/ 350362 h 700110"/>
                <a:gd name="connsiteX2829" fmla="*/ 659398 w 701227"/>
                <a:gd name="connsiteY2829" fmla="*/ 264347 h 700110"/>
                <a:gd name="connsiteX2830" fmla="*/ 663465 w 701227"/>
                <a:gd name="connsiteY2830" fmla="*/ 271321 h 700110"/>
                <a:gd name="connsiteX2831" fmla="*/ 654750 w 701227"/>
                <a:gd name="connsiteY2831" fmla="*/ 272484 h 700110"/>
                <a:gd name="connsiteX2832" fmla="*/ 659398 w 701227"/>
                <a:gd name="connsiteY2832" fmla="*/ 264347 h 700110"/>
                <a:gd name="connsiteX2833" fmla="*/ 659398 w 701227"/>
                <a:gd name="connsiteY2833" fmla="*/ 264347 h 700110"/>
                <a:gd name="connsiteX2834" fmla="*/ 634417 w 701227"/>
                <a:gd name="connsiteY2834" fmla="*/ 491009 h 700110"/>
                <a:gd name="connsiteX2835" fmla="*/ 625121 w 701227"/>
                <a:gd name="connsiteY2835" fmla="*/ 494497 h 700110"/>
                <a:gd name="connsiteX2836" fmla="*/ 634417 w 701227"/>
                <a:gd name="connsiteY2836" fmla="*/ 491009 h 700110"/>
                <a:gd name="connsiteX2837" fmla="*/ 634417 w 701227"/>
                <a:gd name="connsiteY2837" fmla="*/ 491009 h 700110"/>
                <a:gd name="connsiteX2838" fmla="*/ 647779 w 701227"/>
                <a:gd name="connsiteY2838" fmla="*/ 406737 h 700110"/>
                <a:gd name="connsiteX2839" fmla="*/ 638483 w 701227"/>
                <a:gd name="connsiteY2839" fmla="*/ 413131 h 700110"/>
                <a:gd name="connsiteX2840" fmla="*/ 647779 w 701227"/>
                <a:gd name="connsiteY2840" fmla="*/ 406737 h 700110"/>
                <a:gd name="connsiteX2841" fmla="*/ 647779 w 701227"/>
                <a:gd name="connsiteY2841" fmla="*/ 406737 h 700110"/>
                <a:gd name="connsiteX2842" fmla="*/ 623378 w 701227"/>
                <a:gd name="connsiteY2842" fmla="*/ 550291 h 700110"/>
                <a:gd name="connsiteX2843" fmla="*/ 631512 w 701227"/>
                <a:gd name="connsiteY2843" fmla="*/ 551453 h 700110"/>
                <a:gd name="connsiteX2844" fmla="*/ 623378 w 701227"/>
                <a:gd name="connsiteY2844" fmla="*/ 550291 h 700110"/>
                <a:gd name="connsiteX2845" fmla="*/ 623378 w 701227"/>
                <a:gd name="connsiteY2845" fmla="*/ 550291 h 700110"/>
                <a:gd name="connsiteX2846" fmla="*/ 657075 w 701227"/>
                <a:gd name="connsiteY2846" fmla="*/ 321884 h 700110"/>
                <a:gd name="connsiteX2847" fmla="*/ 662303 w 701227"/>
                <a:gd name="connsiteY2847" fmla="*/ 328859 h 700110"/>
                <a:gd name="connsiteX2848" fmla="*/ 655332 w 701227"/>
                <a:gd name="connsiteY2848" fmla="*/ 334671 h 700110"/>
                <a:gd name="connsiteX2849" fmla="*/ 651265 w 701227"/>
                <a:gd name="connsiteY2849" fmla="*/ 327696 h 700110"/>
                <a:gd name="connsiteX2850" fmla="*/ 657075 w 701227"/>
                <a:gd name="connsiteY2850" fmla="*/ 321884 h 700110"/>
                <a:gd name="connsiteX2851" fmla="*/ 657075 w 701227"/>
                <a:gd name="connsiteY2851" fmla="*/ 321884 h 700110"/>
                <a:gd name="connsiteX2852" fmla="*/ 672761 w 701227"/>
                <a:gd name="connsiteY2852" fmla="*/ 243424 h 700110"/>
                <a:gd name="connsiteX2853" fmla="*/ 673922 w 701227"/>
                <a:gd name="connsiteY2853" fmla="*/ 249817 h 700110"/>
                <a:gd name="connsiteX2854" fmla="*/ 667532 w 701227"/>
                <a:gd name="connsiteY2854" fmla="*/ 249236 h 700110"/>
                <a:gd name="connsiteX2855" fmla="*/ 672761 w 701227"/>
                <a:gd name="connsiteY2855" fmla="*/ 243424 h 700110"/>
                <a:gd name="connsiteX2856" fmla="*/ 672761 w 701227"/>
                <a:gd name="connsiteY2856" fmla="*/ 243424 h 700110"/>
                <a:gd name="connsiteX2857" fmla="*/ 647198 w 701227"/>
                <a:gd name="connsiteY2857" fmla="*/ 468343 h 700110"/>
                <a:gd name="connsiteX2858" fmla="*/ 638483 w 701227"/>
                <a:gd name="connsiteY2858" fmla="*/ 472411 h 700110"/>
                <a:gd name="connsiteX2859" fmla="*/ 639645 w 701227"/>
                <a:gd name="connsiteY2859" fmla="*/ 464856 h 700110"/>
                <a:gd name="connsiteX2860" fmla="*/ 647198 w 701227"/>
                <a:gd name="connsiteY2860" fmla="*/ 468343 h 700110"/>
                <a:gd name="connsiteX2861" fmla="*/ 647198 w 701227"/>
                <a:gd name="connsiteY2861" fmla="*/ 468343 h 700110"/>
                <a:gd name="connsiteX2862" fmla="*/ 655912 w 701227"/>
                <a:gd name="connsiteY2862" fmla="*/ 380584 h 700110"/>
                <a:gd name="connsiteX2863" fmla="*/ 661722 w 701227"/>
                <a:gd name="connsiteY2863" fmla="*/ 387558 h 700110"/>
                <a:gd name="connsiteX2864" fmla="*/ 654170 w 701227"/>
                <a:gd name="connsiteY2864" fmla="*/ 392789 h 700110"/>
                <a:gd name="connsiteX2865" fmla="*/ 649522 w 701227"/>
                <a:gd name="connsiteY2865" fmla="*/ 385815 h 700110"/>
                <a:gd name="connsiteX2866" fmla="*/ 655912 w 701227"/>
                <a:gd name="connsiteY2866" fmla="*/ 380584 h 700110"/>
                <a:gd name="connsiteX2867" fmla="*/ 655912 w 701227"/>
                <a:gd name="connsiteY2867" fmla="*/ 380584 h 700110"/>
                <a:gd name="connsiteX2868" fmla="*/ 669856 w 701227"/>
                <a:gd name="connsiteY2868" fmla="*/ 299218 h 700110"/>
                <a:gd name="connsiteX2869" fmla="*/ 675084 w 701227"/>
                <a:gd name="connsiteY2869" fmla="*/ 306192 h 700110"/>
                <a:gd name="connsiteX2870" fmla="*/ 669856 w 701227"/>
                <a:gd name="connsiteY2870" fmla="*/ 310261 h 700110"/>
                <a:gd name="connsiteX2871" fmla="*/ 664627 w 701227"/>
                <a:gd name="connsiteY2871" fmla="*/ 303867 h 700110"/>
                <a:gd name="connsiteX2872" fmla="*/ 669856 w 701227"/>
                <a:gd name="connsiteY2872" fmla="*/ 299218 h 700110"/>
                <a:gd name="connsiteX2873" fmla="*/ 669856 w 701227"/>
                <a:gd name="connsiteY2873" fmla="*/ 299218 h 700110"/>
                <a:gd name="connsiteX2874" fmla="*/ 643712 w 701227"/>
                <a:gd name="connsiteY2874" fmla="*/ 527624 h 700110"/>
                <a:gd name="connsiteX2875" fmla="*/ 637321 w 701227"/>
                <a:gd name="connsiteY2875" fmla="*/ 529368 h 700110"/>
                <a:gd name="connsiteX2876" fmla="*/ 640226 w 701227"/>
                <a:gd name="connsiteY2876" fmla="*/ 522975 h 700110"/>
                <a:gd name="connsiteX2877" fmla="*/ 643712 w 701227"/>
                <a:gd name="connsiteY2877" fmla="*/ 527624 h 700110"/>
                <a:gd name="connsiteX2878" fmla="*/ 643712 w 701227"/>
                <a:gd name="connsiteY2878" fmla="*/ 527624 h 700110"/>
                <a:gd name="connsiteX2879" fmla="*/ 658817 w 701227"/>
                <a:gd name="connsiteY2879" fmla="*/ 445677 h 700110"/>
                <a:gd name="connsiteX2880" fmla="*/ 649522 w 701227"/>
                <a:gd name="connsiteY2880" fmla="*/ 446839 h 700110"/>
                <a:gd name="connsiteX2881" fmla="*/ 658817 w 701227"/>
                <a:gd name="connsiteY2881" fmla="*/ 445677 h 700110"/>
                <a:gd name="connsiteX2882" fmla="*/ 658817 w 701227"/>
                <a:gd name="connsiteY2882" fmla="*/ 445677 h 700110"/>
                <a:gd name="connsiteX2883" fmla="*/ 672761 w 701227"/>
                <a:gd name="connsiteY2883" fmla="*/ 363148 h 700110"/>
                <a:gd name="connsiteX2884" fmla="*/ 664627 w 701227"/>
                <a:gd name="connsiteY2884" fmla="*/ 367798 h 700110"/>
                <a:gd name="connsiteX2885" fmla="*/ 665208 w 701227"/>
                <a:gd name="connsiteY2885" fmla="*/ 360243 h 700110"/>
                <a:gd name="connsiteX2886" fmla="*/ 672761 w 701227"/>
                <a:gd name="connsiteY2886" fmla="*/ 363148 h 700110"/>
                <a:gd name="connsiteX2887" fmla="*/ 672761 w 701227"/>
                <a:gd name="connsiteY2887" fmla="*/ 363148 h 700110"/>
                <a:gd name="connsiteX2888" fmla="*/ 683799 w 701227"/>
                <a:gd name="connsiteY2888" fmla="*/ 278876 h 700110"/>
                <a:gd name="connsiteX2889" fmla="*/ 680894 w 701227"/>
                <a:gd name="connsiteY2889" fmla="*/ 285270 h 700110"/>
                <a:gd name="connsiteX2890" fmla="*/ 676246 w 701227"/>
                <a:gd name="connsiteY2890" fmla="*/ 281782 h 700110"/>
                <a:gd name="connsiteX2891" fmla="*/ 683799 w 701227"/>
                <a:gd name="connsiteY2891" fmla="*/ 278876 h 700110"/>
                <a:gd name="connsiteX2892" fmla="*/ 683799 w 701227"/>
                <a:gd name="connsiteY2892" fmla="*/ 278876 h 700110"/>
                <a:gd name="connsiteX2893" fmla="*/ 654750 w 701227"/>
                <a:gd name="connsiteY2893" fmla="*/ 501471 h 700110"/>
                <a:gd name="connsiteX2894" fmla="*/ 650103 w 701227"/>
                <a:gd name="connsiteY2894" fmla="*/ 506702 h 700110"/>
                <a:gd name="connsiteX2895" fmla="*/ 654750 w 701227"/>
                <a:gd name="connsiteY2895" fmla="*/ 501471 h 700110"/>
                <a:gd name="connsiteX2896" fmla="*/ 654750 w 701227"/>
                <a:gd name="connsiteY2896" fmla="*/ 501471 h 700110"/>
                <a:gd name="connsiteX2897" fmla="*/ 665789 w 701227"/>
                <a:gd name="connsiteY2897" fmla="*/ 418361 h 700110"/>
                <a:gd name="connsiteX2898" fmla="*/ 671599 w 701227"/>
                <a:gd name="connsiteY2898" fmla="*/ 424173 h 700110"/>
                <a:gd name="connsiteX2899" fmla="*/ 663465 w 701227"/>
                <a:gd name="connsiteY2899" fmla="*/ 425917 h 700110"/>
                <a:gd name="connsiteX2900" fmla="*/ 665789 w 701227"/>
                <a:gd name="connsiteY2900" fmla="*/ 418361 h 700110"/>
                <a:gd name="connsiteX2901" fmla="*/ 665789 w 701227"/>
                <a:gd name="connsiteY2901" fmla="*/ 418361 h 700110"/>
                <a:gd name="connsiteX2902" fmla="*/ 678570 w 701227"/>
                <a:gd name="connsiteY2902" fmla="*/ 336995 h 700110"/>
                <a:gd name="connsiteX2903" fmla="*/ 684961 w 701227"/>
                <a:gd name="connsiteY2903" fmla="*/ 341644 h 700110"/>
                <a:gd name="connsiteX2904" fmla="*/ 677989 w 701227"/>
                <a:gd name="connsiteY2904" fmla="*/ 344550 h 700110"/>
                <a:gd name="connsiteX2905" fmla="*/ 678570 w 701227"/>
                <a:gd name="connsiteY2905" fmla="*/ 336995 h 700110"/>
                <a:gd name="connsiteX2906" fmla="*/ 678570 w 701227"/>
                <a:gd name="connsiteY2906" fmla="*/ 336995 h 700110"/>
                <a:gd name="connsiteX2907" fmla="*/ 665208 w 701227"/>
                <a:gd name="connsiteY2907" fmla="*/ 476480 h 700110"/>
                <a:gd name="connsiteX2908" fmla="*/ 669275 w 701227"/>
                <a:gd name="connsiteY2908" fmla="*/ 481711 h 700110"/>
                <a:gd name="connsiteX2909" fmla="*/ 664046 w 701227"/>
                <a:gd name="connsiteY2909" fmla="*/ 485779 h 700110"/>
                <a:gd name="connsiteX2910" fmla="*/ 665208 w 701227"/>
                <a:gd name="connsiteY2910" fmla="*/ 476480 h 700110"/>
                <a:gd name="connsiteX2911" fmla="*/ 665208 w 701227"/>
                <a:gd name="connsiteY2911" fmla="*/ 476480 h 700110"/>
                <a:gd name="connsiteX2912" fmla="*/ 682637 w 701227"/>
                <a:gd name="connsiteY2912" fmla="*/ 398601 h 700110"/>
                <a:gd name="connsiteX2913" fmla="*/ 677408 w 701227"/>
                <a:gd name="connsiteY2913" fmla="*/ 403832 h 700110"/>
                <a:gd name="connsiteX2914" fmla="*/ 676246 w 701227"/>
                <a:gd name="connsiteY2914" fmla="*/ 396276 h 700110"/>
                <a:gd name="connsiteX2915" fmla="*/ 682637 w 701227"/>
                <a:gd name="connsiteY2915" fmla="*/ 398601 h 700110"/>
                <a:gd name="connsiteX2916" fmla="*/ 682637 w 701227"/>
                <a:gd name="connsiteY2916" fmla="*/ 398601 h 700110"/>
                <a:gd name="connsiteX2917" fmla="*/ 687866 w 701227"/>
                <a:gd name="connsiteY2917" fmla="*/ 317816 h 700110"/>
                <a:gd name="connsiteX2918" fmla="*/ 695999 w 701227"/>
                <a:gd name="connsiteY2918" fmla="*/ 317235 h 700110"/>
                <a:gd name="connsiteX2919" fmla="*/ 687866 w 701227"/>
                <a:gd name="connsiteY2919" fmla="*/ 317816 h 700110"/>
                <a:gd name="connsiteX2920" fmla="*/ 687866 w 701227"/>
                <a:gd name="connsiteY2920" fmla="*/ 317816 h 700110"/>
                <a:gd name="connsiteX2921" fmla="*/ 680313 w 701227"/>
                <a:gd name="connsiteY2921" fmla="*/ 456138 h 700110"/>
                <a:gd name="connsiteX2922" fmla="*/ 674504 w 701227"/>
                <a:gd name="connsiteY2922" fmla="*/ 459626 h 700110"/>
                <a:gd name="connsiteX2923" fmla="*/ 680313 w 701227"/>
                <a:gd name="connsiteY2923" fmla="*/ 456138 h 700110"/>
                <a:gd name="connsiteX2924" fmla="*/ 680313 w 701227"/>
                <a:gd name="connsiteY2924" fmla="*/ 456138 h 700110"/>
                <a:gd name="connsiteX2925" fmla="*/ 691351 w 701227"/>
                <a:gd name="connsiteY2925" fmla="*/ 371285 h 700110"/>
                <a:gd name="connsiteX2926" fmla="*/ 695999 w 701227"/>
                <a:gd name="connsiteY2926" fmla="*/ 376516 h 700110"/>
                <a:gd name="connsiteX2927" fmla="*/ 690190 w 701227"/>
                <a:gd name="connsiteY2927" fmla="*/ 380584 h 700110"/>
                <a:gd name="connsiteX2928" fmla="*/ 687285 w 701227"/>
                <a:gd name="connsiteY2928" fmla="*/ 375354 h 700110"/>
                <a:gd name="connsiteX2929" fmla="*/ 691351 w 701227"/>
                <a:gd name="connsiteY2929" fmla="*/ 371285 h 700110"/>
                <a:gd name="connsiteX2930" fmla="*/ 691351 w 701227"/>
                <a:gd name="connsiteY2930" fmla="*/ 371285 h 700110"/>
                <a:gd name="connsiteX2931" fmla="*/ 690190 w 701227"/>
                <a:gd name="connsiteY2931" fmla="*/ 437540 h 700110"/>
                <a:gd name="connsiteX2932" fmla="*/ 686704 w 701227"/>
                <a:gd name="connsiteY2932" fmla="*/ 436378 h 700110"/>
                <a:gd name="connsiteX2933" fmla="*/ 691351 w 701227"/>
                <a:gd name="connsiteY2933" fmla="*/ 432891 h 700110"/>
                <a:gd name="connsiteX2934" fmla="*/ 690190 w 701227"/>
                <a:gd name="connsiteY2934" fmla="*/ 437540 h 70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701227" h="700110">
                  <a:moveTo>
                    <a:pt x="701228" y="350944"/>
                  </a:moveTo>
                  <a:cubicBezTo>
                    <a:pt x="701228" y="350944"/>
                    <a:pt x="701228" y="350944"/>
                    <a:pt x="701228" y="350944"/>
                  </a:cubicBezTo>
                  <a:cubicBezTo>
                    <a:pt x="701228" y="352106"/>
                    <a:pt x="701228" y="353268"/>
                    <a:pt x="701228" y="355012"/>
                  </a:cubicBezTo>
                  <a:cubicBezTo>
                    <a:pt x="700066" y="353268"/>
                    <a:pt x="699485" y="352106"/>
                    <a:pt x="701228" y="350944"/>
                  </a:cubicBezTo>
                  <a:lnTo>
                    <a:pt x="701228" y="350944"/>
                  </a:lnTo>
                  <a:close/>
                  <a:moveTo>
                    <a:pt x="581" y="331765"/>
                  </a:moveTo>
                  <a:cubicBezTo>
                    <a:pt x="1743" y="333508"/>
                    <a:pt x="2905" y="334671"/>
                    <a:pt x="4067" y="336414"/>
                  </a:cubicBezTo>
                  <a:cubicBezTo>
                    <a:pt x="2905" y="337576"/>
                    <a:pt x="1162" y="339320"/>
                    <a:pt x="0" y="339901"/>
                  </a:cubicBezTo>
                  <a:lnTo>
                    <a:pt x="0" y="339901"/>
                  </a:lnTo>
                  <a:cubicBezTo>
                    <a:pt x="0" y="337576"/>
                    <a:pt x="0" y="334671"/>
                    <a:pt x="581" y="331765"/>
                  </a:cubicBezTo>
                  <a:lnTo>
                    <a:pt x="581" y="331765"/>
                  </a:lnTo>
                  <a:lnTo>
                    <a:pt x="581" y="331765"/>
                  </a:lnTo>
                  <a:close/>
                  <a:moveTo>
                    <a:pt x="13943" y="250980"/>
                  </a:moveTo>
                  <a:cubicBezTo>
                    <a:pt x="16267" y="250980"/>
                    <a:pt x="18591" y="252723"/>
                    <a:pt x="16848" y="255629"/>
                  </a:cubicBezTo>
                  <a:cubicBezTo>
                    <a:pt x="15105" y="257954"/>
                    <a:pt x="13943" y="257954"/>
                    <a:pt x="12201" y="256210"/>
                  </a:cubicBezTo>
                  <a:cubicBezTo>
                    <a:pt x="12781" y="255048"/>
                    <a:pt x="13363" y="253304"/>
                    <a:pt x="13943" y="250980"/>
                  </a:cubicBezTo>
                  <a:lnTo>
                    <a:pt x="13943" y="250980"/>
                  </a:lnTo>
                  <a:close/>
                  <a:moveTo>
                    <a:pt x="16267" y="313167"/>
                  </a:moveTo>
                  <a:cubicBezTo>
                    <a:pt x="16267" y="317235"/>
                    <a:pt x="9877" y="317816"/>
                    <a:pt x="8715" y="314329"/>
                  </a:cubicBezTo>
                  <a:cubicBezTo>
                    <a:pt x="8715" y="313167"/>
                    <a:pt x="8715" y="310842"/>
                    <a:pt x="8715" y="309679"/>
                  </a:cubicBezTo>
                  <a:cubicBezTo>
                    <a:pt x="12201" y="309098"/>
                    <a:pt x="17429" y="309098"/>
                    <a:pt x="16267" y="313167"/>
                  </a:cubicBezTo>
                  <a:lnTo>
                    <a:pt x="16267" y="313167"/>
                  </a:lnTo>
                  <a:close/>
                  <a:moveTo>
                    <a:pt x="26144" y="226570"/>
                  </a:moveTo>
                  <a:cubicBezTo>
                    <a:pt x="27306" y="228313"/>
                    <a:pt x="29048" y="230057"/>
                    <a:pt x="30210" y="231800"/>
                  </a:cubicBezTo>
                  <a:cubicBezTo>
                    <a:pt x="28468" y="232963"/>
                    <a:pt x="26725" y="234706"/>
                    <a:pt x="24982" y="235869"/>
                  </a:cubicBezTo>
                  <a:cubicBezTo>
                    <a:pt x="21496" y="232381"/>
                    <a:pt x="22077" y="228313"/>
                    <a:pt x="26144" y="226570"/>
                  </a:cubicBezTo>
                  <a:lnTo>
                    <a:pt x="26144" y="226570"/>
                  </a:lnTo>
                  <a:close/>
                  <a:moveTo>
                    <a:pt x="15105" y="370704"/>
                  </a:moveTo>
                  <a:cubicBezTo>
                    <a:pt x="16848" y="375935"/>
                    <a:pt x="8715" y="378260"/>
                    <a:pt x="7553" y="373029"/>
                  </a:cubicBezTo>
                  <a:cubicBezTo>
                    <a:pt x="6391" y="367798"/>
                    <a:pt x="13363" y="366636"/>
                    <a:pt x="15105" y="370704"/>
                  </a:cubicBezTo>
                  <a:lnTo>
                    <a:pt x="15105" y="370704"/>
                  </a:lnTo>
                  <a:close/>
                  <a:moveTo>
                    <a:pt x="23820" y="285851"/>
                  </a:moveTo>
                  <a:cubicBezTo>
                    <a:pt x="27887" y="284688"/>
                    <a:pt x="29630" y="289338"/>
                    <a:pt x="29048" y="292244"/>
                  </a:cubicBezTo>
                  <a:cubicBezTo>
                    <a:pt x="27887" y="292825"/>
                    <a:pt x="24982" y="293987"/>
                    <a:pt x="23820" y="294569"/>
                  </a:cubicBezTo>
                  <a:cubicBezTo>
                    <a:pt x="20334" y="293406"/>
                    <a:pt x="18591" y="287013"/>
                    <a:pt x="23820" y="285851"/>
                  </a:cubicBezTo>
                  <a:lnTo>
                    <a:pt x="23820" y="285851"/>
                  </a:lnTo>
                  <a:close/>
                  <a:moveTo>
                    <a:pt x="11619" y="428822"/>
                  </a:moveTo>
                  <a:cubicBezTo>
                    <a:pt x="13363" y="431147"/>
                    <a:pt x="11619" y="432891"/>
                    <a:pt x="9877" y="433472"/>
                  </a:cubicBezTo>
                  <a:cubicBezTo>
                    <a:pt x="9296" y="431728"/>
                    <a:pt x="8715" y="429404"/>
                    <a:pt x="8715" y="427660"/>
                  </a:cubicBezTo>
                  <a:cubicBezTo>
                    <a:pt x="9877" y="426498"/>
                    <a:pt x="11039" y="427079"/>
                    <a:pt x="11619" y="428822"/>
                  </a:cubicBezTo>
                  <a:lnTo>
                    <a:pt x="11619" y="428822"/>
                  </a:lnTo>
                  <a:close/>
                  <a:moveTo>
                    <a:pt x="42411" y="207972"/>
                  </a:moveTo>
                  <a:cubicBezTo>
                    <a:pt x="42992" y="212040"/>
                    <a:pt x="36020" y="213783"/>
                    <a:pt x="34858" y="209134"/>
                  </a:cubicBezTo>
                  <a:cubicBezTo>
                    <a:pt x="33115" y="204485"/>
                    <a:pt x="41830" y="202741"/>
                    <a:pt x="42411" y="207972"/>
                  </a:cubicBezTo>
                  <a:lnTo>
                    <a:pt x="42411" y="207972"/>
                  </a:lnTo>
                  <a:close/>
                  <a:moveTo>
                    <a:pt x="24401" y="343969"/>
                  </a:moveTo>
                  <a:cubicBezTo>
                    <a:pt x="26725" y="345132"/>
                    <a:pt x="27887" y="347456"/>
                    <a:pt x="29048" y="349200"/>
                  </a:cubicBezTo>
                  <a:cubicBezTo>
                    <a:pt x="27306" y="350362"/>
                    <a:pt x="25563" y="352687"/>
                    <a:pt x="23239" y="353268"/>
                  </a:cubicBezTo>
                  <a:cubicBezTo>
                    <a:pt x="20334" y="352687"/>
                    <a:pt x="19172" y="349781"/>
                    <a:pt x="18010" y="347456"/>
                  </a:cubicBezTo>
                  <a:cubicBezTo>
                    <a:pt x="19753" y="346294"/>
                    <a:pt x="21496" y="343969"/>
                    <a:pt x="24401" y="343969"/>
                  </a:cubicBezTo>
                  <a:lnTo>
                    <a:pt x="24401" y="343969"/>
                  </a:lnTo>
                  <a:close/>
                  <a:moveTo>
                    <a:pt x="41830" y="266090"/>
                  </a:moveTo>
                  <a:cubicBezTo>
                    <a:pt x="43573" y="269578"/>
                    <a:pt x="38344" y="271321"/>
                    <a:pt x="36020" y="273065"/>
                  </a:cubicBezTo>
                  <a:cubicBezTo>
                    <a:pt x="34277" y="270740"/>
                    <a:pt x="30210" y="268415"/>
                    <a:pt x="32534" y="264928"/>
                  </a:cubicBezTo>
                  <a:cubicBezTo>
                    <a:pt x="34858" y="260860"/>
                    <a:pt x="41249" y="261441"/>
                    <a:pt x="41830" y="266090"/>
                  </a:cubicBezTo>
                  <a:lnTo>
                    <a:pt x="41830" y="266090"/>
                  </a:lnTo>
                  <a:close/>
                  <a:moveTo>
                    <a:pt x="54030" y="183562"/>
                  </a:moveTo>
                  <a:cubicBezTo>
                    <a:pt x="54611" y="185306"/>
                    <a:pt x="54030" y="188793"/>
                    <a:pt x="51125" y="188793"/>
                  </a:cubicBezTo>
                  <a:cubicBezTo>
                    <a:pt x="48221" y="189955"/>
                    <a:pt x="45316" y="186468"/>
                    <a:pt x="47059" y="183562"/>
                  </a:cubicBezTo>
                  <a:cubicBezTo>
                    <a:pt x="48221" y="180656"/>
                    <a:pt x="52287" y="181237"/>
                    <a:pt x="54030" y="183562"/>
                  </a:cubicBezTo>
                  <a:lnTo>
                    <a:pt x="54030" y="183562"/>
                  </a:lnTo>
                  <a:close/>
                  <a:moveTo>
                    <a:pt x="22658" y="401507"/>
                  </a:moveTo>
                  <a:cubicBezTo>
                    <a:pt x="23820" y="403250"/>
                    <a:pt x="26725" y="404994"/>
                    <a:pt x="26725" y="407900"/>
                  </a:cubicBezTo>
                  <a:cubicBezTo>
                    <a:pt x="25563" y="409643"/>
                    <a:pt x="23820" y="410806"/>
                    <a:pt x="22077" y="411968"/>
                  </a:cubicBezTo>
                  <a:cubicBezTo>
                    <a:pt x="20334" y="410225"/>
                    <a:pt x="17429" y="408481"/>
                    <a:pt x="18010" y="405575"/>
                  </a:cubicBezTo>
                  <a:cubicBezTo>
                    <a:pt x="19172" y="404413"/>
                    <a:pt x="20915" y="403250"/>
                    <a:pt x="22658" y="401507"/>
                  </a:cubicBezTo>
                  <a:lnTo>
                    <a:pt x="22658" y="401507"/>
                  </a:lnTo>
                  <a:close/>
                  <a:moveTo>
                    <a:pt x="39506" y="321884"/>
                  </a:moveTo>
                  <a:cubicBezTo>
                    <a:pt x="44154" y="325953"/>
                    <a:pt x="36601" y="333508"/>
                    <a:pt x="32534" y="328859"/>
                  </a:cubicBezTo>
                  <a:cubicBezTo>
                    <a:pt x="26144" y="325371"/>
                    <a:pt x="35439" y="316072"/>
                    <a:pt x="39506" y="321884"/>
                  </a:cubicBezTo>
                  <a:lnTo>
                    <a:pt x="39506" y="321884"/>
                  </a:lnTo>
                  <a:close/>
                  <a:moveTo>
                    <a:pt x="53449" y="241099"/>
                  </a:moveTo>
                  <a:cubicBezTo>
                    <a:pt x="57516" y="246330"/>
                    <a:pt x="47639" y="252142"/>
                    <a:pt x="44735" y="245749"/>
                  </a:cubicBezTo>
                  <a:cubicBezTo>
                    <a:pt x="41249" y="241099"/>
                    <a:pt x="50544" y="235869"/>
                    <a:pt x="53449" y="241099"/>
                  </a:cubicBezTo>
                  <a:lnTo>
                    <a:pt x="53449" y="241099"/>
                  </a:lnTo>
                  <a:close/>
                  <a:moveTo>
                    <a:pt x="21496" y="461950"/>
                  </a:moveTo>
                  <a:cubicBezTo>
                    <a:pt x="24401" y="462532"/>
                    <a:pt x="23820" y="466019"/>
                    <a:pt x="23239" y="468343"/>
                  </a:cubicBezTo>
                  <a:cubicBezTo>
                    <a:pt x="22658" y="468343"/>
                    <a:pt x="21496" y="468343"/>
                    <a:pt x="20915" y="468343"/>
                  </a:cubicBezTo>
                  <a:cubicBezTo>
                    <a:pt x="20334" y="466600"/>
                    <a:pt x="19753" y="464275"/>
                    <a:pt x="18591" y="462532"/>
                  </a:cubicBezTo>
                  <a:cubicBezTo>
                    <a:pt x="19172" y="462532"/>
                    <a:pt x="20334" y="461950"/>
                    <a:pt x="21496" y="461950"/>
                  </a:cubicBezTo>
                  <a:lnTo>
                    <a:pt x="21496" y="461950"/>
                  </a:lnTo>
                  <a:close/>
                  <a:moveTo>
                    <a:pt x="66811" y="160315"/>
                  </a:moveTo>
                  <a:cubicBezTo>
                    <a:pt x="68554" y="164964"/>
                    <a:pt x="61002" y="167289"/>
                    <a:pt x="59840" y="162639"/>
                  </a:cubicBezTo>
                  <a:cubicBezTo>
                    <a:pt x="58097" y="158571"/>
                    <a:pt x="65068" y="156827"/>
                    <a:pt x="66811" y="160315"/>
                  </a:cubicBezTo>
                  <a:lnTo>
                    <a:pt x="66811" y="160315"/>
                  </a:lnTo>
                  <a:close/>
                  <a:moveTo>
                    <a:pt x="38925" y="383490"/>
                  </a:moveTo>
                  <a:cubicBezTo>
                    <a:pt x="40087" y="389883"/>
                    <a:pt x="29630" y="391045"/>
                    <a:pt x="29048" y="384652"/>
                  </a:cubicBezTo>
                  <a:cubicBezTo>
                    <a:pt x="27887" y="378260"/>
                    <a:pt x="38344" y="377097"/>
                    <a:pt x="38925" y="383490"/>
                  </a:cubicBezTo>
                  <a:lnTo>
                    <a:pt x="38925" y="383490"/>
                  </a:lnTo>
                  <a:close/>
                  <a:moveTo>
                    <a:pt x="52868" y="299218"/>
                  </a:moveTo>
                  <a:cubicBezTo>
                    <a:pt x="55192" y="302705"/>
                    <a:pt x="51706" y="309098"/>
                    <a:pt x="47059" y="307355"/>
                  </a:cubicBezTo>
                  <a:cubicBezTo>
                    <a:pt x="41830" y="306773"/>
                    <a:pt x="41830" y="300380"/>
                    <a:pt x="44735" y="297474"/>
                  </a:cubicBezTo>
                  <a:cubicBezTo>
                    <a:pt x="47059" y="296312"/>
                    <a:pt x="50544" y="296312"/>
                    <a:pt x="52868" y="299218"/>
                  </a:cubicBezTo>
                  <a:lnTo>
                    <a:pt x="52868" y="299218"/>
                  </a:lnTo>
                  <a:close/>
                  <a:moveTo>
                    <a:pt x="66230" y="218433"/>
                  </a:moveTo>
                  <a:cubicBezTo>
                    <a:pt x="69135" y="223664"/>
                    <a:pt x="60421" y="228895"/>
                    <a:pt x="57516" y="223664"/>
                  </a:cubicBezTo>
                  <a:cubicBezTo>
                    <a:pt x="52868" y="217271"/>
                    <a:pt x="63906" y="211459"/>
                    <a:pt x="66230" y="218433"/>
                  </a:cubicBezTo>
                  <a:lnTo>
                    <a:pt x="66230" y="218433"/>
                  </a:lnTo>
                  <a:close/>
                  <a:moveTo>
                    <a:pt x="29630" y="438703"/>
                  </a:moveTo>
                  <a:cubicBezTo>
                    <a:pt x="34277" y="437540"/>
                    <a:pt x="40087" y="441609"/>
                    <a:pt x="35439" y="446258"/>
                  </a:cubicBezTo>
                  <a:cubicBezTo>
                    <a:pt x="29630" y="449745"/>
                    <a:pt x="26725" y="443352"/>
                    <a:pt x="29630" y="438703"/>
                  </a:cubicBezTo>
                  <a:lnTo>
                    <a:pt x="29630" y="438703"/>
                  </a:lnTo>
                  <a:close/>
                  <a:moveTo>
                    <a:pt x="76107" y="134161"/>
                  </a:moveTo>
                  <a:cubicBezTo>
                    <a:pt x="79012" y="137648"/>
                    <a:pt x="79012" y="141135"/>
                    <a:pt x="74945" y="143460"/>
                  </a:cubicBezTo>
                  <a:cubicBezTo>
                    <a:pt x="73783" y="141717"/>
                    <a:pt x="72040" y="139973"/>
                    <a:pt x="70878" y="138229"/>
                  </a:cubicBezTo>
                  <a:lnTo>
                    <a:pt x="71459" y="137648"/>
                  </a:lnTo>
                  <a:cubicBezTo>
                    <a:pt x="72621" y="136486"/>
                    <a:pt x="74364" y="135323"/>
                    <a:pt x="76107" y="134161"/>
                  </a:cubicBezTo>
                  <a:lnTo>
                    <a:pt x="76107" y="134161"/>
                  </a:lnTo>
                  <a:close/>
                  <a:moveTo>
                    <a:pt x="51706" y="359080"/>
                  </a:moveTo>
                  <a:cubicBezTo>
                    <a:pt x="52287" y="361986"/>
                    <a:pt x="51125" y="365473"/>
                    <a:pt x="47639" y="366054"/>
                  </a:cubicBezTo>
                  <a:cubicBezTo>
                    <a:pt x="42992" y="367798"/>
                    <a:pt x="38344" y="360824"/>
                    <a:pt x="41830" y="357337"/>
                  </a:cubicBezTo>
                  <a:cubicBezTo>
                    <a:pt x="44154" y="353268"/>
                    <a:pt x="50544" y="354431"/>
                    <a:pt x="51706" y="359080"/>
                  </a:cubicBezTo>
                  <a:lnTo>
                    <a:pt x="51706" y="359080"/>
                  </a:lnTo>
                  <a:close/>
                  <a:moveTo>
                    <a:pt x="33696" y="499727"/>
                  </a:moveTo>
                  <a:cubicBezTo>
                    <a:pt x="34277" y="500309"/>
                    <a:pt x="34277" y="500890"/>
                    <a:pt x="34277" y="501471"/>
                  </a:cubicBezTo>
                  <a:cubicBezTo>
                    <a:pt x="34277" y="500890"/>
                    <a:pt x="33696" y="500309"/>
                    <a:pt x="33696" y="499727"/>
                  </a:cubicBezTo>
                  <a:lnTo>
                    <a:pt x="33696" y="499727"/>
                  </a:lnTo>
                  <a:close/>
                  <a:moveTo>
                    <a:pt x="63906" y="274227"/>
                  </a:moveTo>
                  <a:cubicBezTo>
                    <a:pt x="67973" y="277133"/>
                    <a:pt x="66811" y="282945"/>
                    <a:pt x="62164" y="284688"/>
                  </a:cubicBezTo>
                  <a:cubicBezTo>
                    <a:pt x="57516" y="287013"/>
                    <a:pt x="54611" y="281782"/>
                    <a:pt x="52868" y="278295"/>
                  </a:cubicBezTo>
                  <a:cubicBezTo>
                    <a:pt x="55773" y="274808"/>
                    <a:pt x="60421" y="270159"/>
                    <a:pt x="63906" y="274227"/>
                  </a:cubicBezTo>
                  <a:lnTo>
                    <a:pt x="63906" y="274227"/>
                  </a:lnTo>
                  <a:close/>
                  <a:moveTo>
                    <a:pt x="49382" y="416618"/>
                  </a:moveTo>
                  <a:cubicBezTo>
                    <a:pt x="53449" y="421267"/>
                    <a:pt x="44735" y="428241"/>
                    <a:pt x="41249" y="423011"/>
                  </a:cubicBezTo>
                  <a:cubicBezTo>
                    <a:pt x="36020" y="418361"/>
                    <a:pt x="45897" y="410225"/>
                    <a:pt x="49382" y="416618"/>
                  </a:cubicBezTo>
                  <a:lnTo>
                    <a:pt x="49382" y="416618"/>
                  </a:lnTo>
                  <a:close/>
                  <a:moveTo>
                    <a:pt x="79593" y="197510"/>
                  </a:moveTo>
                  <a:cubicBezTo>
                    <a:pt x="77850" y="199835"/>
                    <a:pt x="74364" y="203904"/>
                    <a:pt x="70878" y="201579"/>
                  </a:cubicBezTo>
                  <a:cubicBezTo>
                    <a:pt x="66811" y="199254"/>
                    <a:pt x="67973" y="192280"/>
                    <a:pt x="73202" y="192280"/>
                  </a:cubicBezTo>
                  <a:cubicBezTo>
                    <a:pt x="76688" y="191117"/>
                    <a:pt x="78431" y="195186"/>
                    <a:pt x="79593" y="197510"/>
                  </a:cubicBezTo>
                  <a:lnTo>
                    <a:pt x="79593" y="197510"/>
                  </a:lnTo>
                  <a:close/>
                  <a:moveTo>
                    <a:pt x="90631" y="115563"/>
                  </a:moveTo>
                  <a:cubicBezTo>
                    <a:pt x="91212" y="117888"/>
                    <a:pt x="88888" y="119050"/>
                    <a:pt x="86564" y="118469"/>
                  </a:cubicBezTo>
                  <a:cubicBezTo>
                    <a:pt x="87726" y="117307"/>
                    <a:pt x="88888" y="115563"/>
                    <a:pt x="90050" y="114401"/>
                  </a:cubicBezTo>
                  <a:cubicBezTo>
                    <a:pt x="90631" y="114401"/>
                    <a:pt x="90631" y="114982"/>
                    <a:pt x="90631" y="115563"/>
                  </a:cubicBezTo>
                  <a:lnTo>
                    <a:pt x="90631" y="115563"/>
                  </a:lnTo>
                  <a:close/>
                  <a:moveTo>
                    <a:pt x="64488" y="336414"/>
                  </a:moveTo>
                  <a:cubicBezTo>
                    <a:pt x="66811" y="343388"/>
                    <a:pt x="55192" y="347456"/>
                    <a:pt x="52868" y="340482"/>
                  </a:cubicBezTo>
                  <a:cubicBezTo>
                    <a:pt x="48801" y="332346"/>
                    <a:pt x="62745" y="327696"/>
                    <a:pt x="64488" y="336414"/>
                  </a:cubicBezTo>
                  <a:lnTo>
                    <a:pt x="64488" y="336414"/>
                  </a:lnTo>
                  <a:close/>
                  <a:moveTo>
                    <a:pt x="78431" y="253885"/>
                  </a:moveTo>
                  <a:cubicBezTo>
                    <a:pt x="80755" y="260860"/>
                    <a:pt x="70297" y="265509"/>
                    <a:pt x="66811" y="259116"/>
                  </a:cubicBezTo>
                  <a:cubicBezTo>
                    <a:pt x="62164" y="250980"/>
                    <a:pt x="75526" y="245168"/>
                    <a:pt x="78431" y="253885"/>
                  </a:cubicBezTo>
                  <a:lnTo>
                    <a:pt x="78431" y="253885"/>
                  </a:lnTo>
                  <a:close/>
                  <a:moveTo>
                    <a:pt x="48221" y="476480"/>
                  </a:moveTo>
                  <a:cubicBezTo>
                    <a:pt x="48221" y="478223"/>
                    <a:pt x="48221" y="481129"/>
                    <a:pt x="46477" y="481711"/>
                  </a:cubicBezTo>
                  <a:cubicBezTo>
                    <a:pt x="43573" y="484035"/>
                    <a:pt x="38344" y="479967"/>
                    <a:pt x="40668" y="476480"/>
                  </a:cubicBezTo>
                  <a:cubicBezTo>
                    <a:pt x="40668" y="472993"/>
                    <a:pt x="46477" y="473574"/>
                    <a:pt x="48221" y="476480"/>
                  </a:cubicBezTo>
                  <a:lnTo>
                    <a:pt x="48221" y="476480"/>
                  </a:lnTo>
                  <a:close/>
                  <a:moveTo>
                    <a:pt x="59259" y="391045"/>
                  </a:moveTo>
                  <a:cubicBezTo>
                    <a:pt x="65068" y="392789"/>
                    <a:pt x="63906" y="402088"/>
                    <a:pt x="57516" y="402669"/>
                  </a:cubicBezTo>
                  <a:cubicBezTo>
                    <a:pt x="52868" y="403250"/>
                    <a:pt x="51125" y="399182"/>
                    <a:pt x="49963" y="395695"/>
                  </a:cubicBezTo>
                  <a:cubicBezTo>
                    <a:pt x="52287" y="392789"/>
                    <a:pt x="55192" y="388721"/>
                    <a:pt x="59259" y="391045"/>
                  </a:cubicBezTo>
                  <a:lnTo>
                    <a:pt x="59259" y="391045"/>
                  </a:lnTo>
                  <a:close/>
                  <a:moveTo>
                    <a:pt x="91212" y="174263"/>
                  </a:moveTo>
                  <a:cubicBezTo>
                    <a:pt x="91212" y="181237"/>
                    <a:pt x="79593" y="180075"/>
                    <a:pt x="81335" y="173100"/>
                  </a:cubicBezTo>
                  <a:cubicBezTo>
                    <a:pt x="81917" y="166708"/>
                    <a:pt x="91793" y="167870"/>
                    <a:pt x="91212" y="174263"/>
                  </a:cubicBezTo>
                  <a:lnTo>
                    <a:pt x="91212" y="174263"/>
                  </a:lnTo>
                  <a:close/>
                  <a:moveTo>
                    <a:pt x="74945" y="308517"/>
                  </a:moveTo>
                  <a:cubicBezTo>
                    <a:pt x="76688" y="310842"/>
                    <a:pt x="79012" y="313748"/>
                    <a:pt x="77269" y="316654"/>
                  </a:cubicBezTo>
                  <a:cubicBezTo>
                    <a:pt x="75526" y="321884"/>
                    <a:pt x="67392" y="322465"/>
                    <a:pt x="65068" y="317816"/>
                  </a:cubicBezTo>
                  <a:cubicBezTo>
                    <a:pt x="62164" y="313748"/>
                    <a:pt x="65650" y="310261"/>
                    <a:pt x="68554" y="307936"/>
                  </a:cubicBezTo>
                  <a:cubicBezTo>
                    <a:pt x="70297" y="307936"/>
                    <a:pt x="73202" y="308517"/>
                    <a:pt x="74945" y="308517"/>
                  </a:cubicBezTo>
                  <a:lnTo>
                    <a:pt x="74945" y="308517"/>
                  </a:lnTo>
                  <a:close/>
                  <a:moveTo>
                    <a:pt x="90631" y="230638"/>
                  </a:moveTo>
                  <a:cubicBezTo>
                    <a:pt x="94117" y="238775"/>
                    <a:pt x="79593" y="242843"/>
                    <a:pt x="78431" y="234125"/>
                  </a:cubicBezTo>
                  <a:cubicBezTo>
                    <a:pt x="76688" y="227151"/>
                    <a:pt x="88307" y="223664"/>
                    <a:pt x="90631" y="230638"/>
                  </a:cubicBezTo>
                  <a:lnTo>
                    <a:pt x="90631" y="230638"/>
                  </a:lnTo>
                  <a:close/>
                  <a:moveTo>
                    <a:pt x="61002" y="454395"/>
                  </a:moveTo>
                  <a:cubicBezTo>
                    <a:pt x="62164" y="460207"/>
                    <a:pt x="52868" y="463113"/>
                    <a:pt x="51125" y="456720"/>
                  </a:cubicBezTo>
                  <a:cubicBezTo>
                    <a:pt x="48221" y="449745"/>
                    <a:pt x="60421" y="446258"/>
                    <a:pt x="61002" y="454395"/>
                  </a:cubicBezTo>
                  <a:lnTo>
                    <a:pt x="61002" y="454395"/>
                  </a:lnTo>
                  <a:close/>
                  <a:moveTo>
                    <a:pt x="103413" y="149272"/>
                  </a:moveTo>
                  <a:cubicBezTo>
                    <a:pt x="103413" y="153921"/>
                    <a:pt x="98764" y="157409"/>
                    <a:pt x="94698" y="154503"/>
                  </a:cubicBezTo>
                  <a:cubicBezTo>
                    <a:pt x="91212" y="151015"/>
                    <a:pt x="94698" y="146366"/>
                    <a:pt x="98764" y="145204"/>
                  </a:cubicBezTo>
                  <a:cubicBezTo>
                    <a:pt x="100508" y="146366"/>
                    <a:pt x="102250" y="147528"/>
                    <a:pt x="103413" y="149272"/>
                  </a:cubicBezTo>
                  <a:lnTo>
                    <a:pt x="103413" y="149272"/>
                  </a:lnTo>
                  <a:close/>
                  <a:moveTo>
                    <a:pt x="74364" y="368379"/>
                  </a:moveTo>
                  <a:cubicBezTo>
                    <a:pt x="79593" y="372448"/>
                    <a:pt x="74945" y="381746"/>
                    <a:pt x="68554" y="380003"/>
                  </a:cubicBezTo>
                  <a:cubicBezTo>
                    <a:pt x="65650" y="380003"/>
                    <a:pt x="64488" y="377097"/>
                    <a:pt x="62745" y="375354"/>
                  </a:cubicBezTo>
                  <a:cubicBezTo>
                    <a:pt x="62745" y="373610"/>
                    <a:pt x="63326" y="370704"/>
                    <a:pt x="63906" y="369542"/>
                  </a:cubicBezTo>
                  <a:cubicBezTo>
                    <a:pt x="66811" y="367217"/>
                    <a:pt x="71459" y="364892"/>
                    <a:pt x="74364" y="368379"/>
                  </a:cubicBezTo>
                  <a:lnTo>
                    <a:pt x="74364" y="368379"/>
                  </a:lnTo>
                  <a:close/>
                  <a:moveTo>
                    <a:pt x="55773" y="509608"/>
                  </a:moveTo>
                  <a:cubicBezTo>
                    <a:pt x="60421" y="511351"/>
                    <a:pt x="58097" y="516582"/>
                    <a:pt x="54611" y="518325"/>
                  </a:cubicBezTo>
                  <a:cubicBezTo>
                    <a:pt x="49963" y="516582"/>
                    <a:pt x="49382" y="508445"/>
                    <a:pt x="55773" y="509608"/>
                  </a:cubicBezTo>
                  <a:lnTo>
                    <a:pt x="55773" y="509608"/>
                  </a:lnTo>
                  <a:close/>
                  <a:moveTo>
                    <a:pt x="89469" y="289338"/>
                  </a:moveTo>
                  <a:cubicBezTo>
                    <a:pt x="92374" y="295150"/>
                    <a:pt x="83079" y="301543"/>
                    <a:pt x="78431" y="297474"/>
                  </a:cubicBezTo>
                  <a:cubicBezTo>
                    <a:pt x="74945" y="295150"/>
                    <a:pt x="73783" y="288757"/>
                    <a:pt x="78431" y="286432"/>
                  </a:cubicBezTo>
                  <a:cubicBezTo>
                    <a:pt x="82497" y="282364"/>
                    <a:pt x="88307" y="284688"/>
                    <a:pt x="89469" y="289338"/>
                  </a:cubicBezTo>
                  <a:lnTo>
                    <a:pt x="89469" y="289338"/>
                  </a:lnTo>
                  <a:close/>
                  <a:moveTo>
                    <a:pt x="97022" y="202741"/>
                  </a:moveTo>
                  <a:cubicBezTo>
                    <a:pt x="103413" y="203322"/>
                    <a:pt x="105155" y="210878"/>
                    <a:pt x="101088" y="214946"/>
                  </a:cubicBezTo>
                  <a:cubicBezTo>
                    <a:pt x="97603" y="216108"/>
                    <a:pt x="94117" y="215527"/>
                    <a:pt x="91212" y="213783"/>
                  </a:cubicBezTo>
                  <a:cubicBezTo>
                    <a:pt x="89469" y="209134"/>
                    <a:pt x="91212" y="203322"/>
                    <a:pt x="97022" y="202741"/>
                  </a:cubicBezTo>
                  <a:lnTo>
                    <a:pt x="97022" y="202741"/>
                  </a:lnTo>
                  <a:close/>
                  <a:moveTo>
                    <a:pt x="73783" y="429404"/>
                  </a:moveTo>
                  <a:cubicBezTo>
                    <a:pt x="76107" y="433472"/>
                    <a:pt x="72040" y="438703"/>
                    <a:pt x="67392" y="437540"/>
                  </a:cubicBezTo>
                  <a:cubicBezTo>
                    <a:pt x="62745" y="437540"/>
                    <a:pt x="59840" y="430566"/>
                    <a:pt x="63326" y="427660"/>
                  </a:cubicBezTo>
                  <a:cubicBezTo>
                    <a:pt x="66230" y="424173"/>
                    <a:pt x="72621" y="425335"/>
                    <a:pt x="73783" y="429404"/>
                  </a:cubicBezTo>
                  <a:lnTo>
                    <a:pt x="73783" y="429404"/>
                  </a:lnTo>
                  <a:close/>
                  <a:moveTo>
                    <a:pt x="111546" y="122537"/>
                  </a:moveTo>
                  <a:cubicBezTo>
                    <a:pt x="114451" y="124862"/>
                    <a:pt x="117356" y="129511"/>
                    <a:pt x="113289" y="131836"/>
                  </a:cubicBezTo>
                  <a:cubicBezTo>
                    <a:pt x="109222" y="135323"/>
                    <a:pt x="106317" y="130093"/>
                    <a:pt x="105736" y="126605"/>
                  </a:cubicBezTo>
                  <a:cubicBezTo>
                    <a:pt x="107479" y="124862"/>
                    <a:pt x="109803" y="123700"/>
                    <a:pt x="111546" y="122537"/>
                  </a:cubicBezTo>
                  <a:lnTo>
                    <a:pt x="111546" y="122537"/>
                  </a:lnTo>
                  <a:close/>
                  <a:moveTo>
                    <a:pt x="88888" y="349200"/>
                  </a:moveTo>
                  <a:cubicBezTo>
                    <a:pt x="90050" y="356174"/>
                    <a:pt x="80755" y="360243"/>
                    <a:pt x="76107" y="355012"/>
                  </a:cubicBezTo>
                  <a:cubicBezTo>
                    <a:pt x="71459" y="350944"/>
                    <a:pt x="74364" y="342807"/>
                    <a:pt x="80755" y="342807"/>
                  </a:cubicBezTo>
                  <a:cubicBezTo>
                    <a:pt x="84821" y="342226"/>
                    <a:pt x="88888" y="345132"/>
                    <a:pt x="88888" y="349200"/>
                  </a:cubicBezTo>
                  <a:lnTo>
                    <a:pt x="88888" y="349200"/>
                  </a:lnTo>
                  <a:close/>
                  <a:moveTo>
                    <a:pt x="71459" y="488685"/>
                  </a:moveTo>
                  <a:cubicBezTo>
                    <a:pt x="73202" y="495078"/>
                    <a:pt x="63326" y="497984"/>
                    <a:pt x="61583" y="491591"/>
                  </a:cubicBezTo>
                  <a:cubicBezTo>
                    <a:pt x="59259" y="485198"/>
                    <a:pt x="70297" y="482292"/>
                    <a:pt x="71459" y="488685"/>
                  </a:cubicBezTo>
                  <a:lnTo>
                    <a:pt x="71459" y="488685"/>
                  </a:lnTo>
                  <a:close/>
                  <a:moveTo>
                    <a:pt x="102831" y="266090"/>
                  </a:moveTo>
                  <a:cubicBezTo>
                    <a:pt x="105155" y="272484"/>
                    <a:pt x="95860" y="278295"/>
                    <a:pt x="91212" y="273646"/>
                  </a:cubicBezTo>
                  <a:cubicBezTo>
                    <a:pt x="87145" y="270740"/>
                    <a:pt x="87726" y="264347"/>
                    <a:pt x="91793" y="262022"/>
                  </a:cubicBezTo>
                  <a:cubicBezTo>
                    <a:pt x="95860" y="259116"/>
                    <a:pt x="101669" y="261441"/>
                    <a:pt x="102831" y="266090"/>
                  </a:cubicBezTo>
                  <a:lnTo>
                    <a:pt x="102831" y="266090"/>
                  </a:lnTo>
                  <a:close/>
                  <a:moveTo>
                    <a:pt x="115613" y="185887"/>
                  </a:moveTo>
                  <a:cubicBezTo>
                    <a:pt x="116775" y="193442"/>
                    <a:pt x="103993" y="195767"/>
                    <a:pt x="103413" y="187630"/>
                  </a:cubicBezTo>
                  <a:cubicBezTo>
                    <a:pt x="101088" y="179494"/>
                    <a:pt x="115613" y="177169"/>
                    <a:pt x="115613" y="185887"/>
                  </a:cubicBezTo>
                  <a:lnTo>
                    <a:pt x="115613" y="185887"/>
                  </a:lnTo>
                  <a:close/>
                  <a:moveTo>
                    <a:pt x="120260" y="101615"/>
                  </a:moveTo>
                  <a:cubicBezTo>
                    <a:pt x="123746" y="98128"/>
                    <a:pt x="126070" y="102777"/>
                    <a:pt x="128394" y="105102"/>
                  </a:cubicBezTo>
                  <a:cubicBezTo>
                    <a:pt x="126070" y="106845"/>
                    <a:pt x="124327" y="108589"/>
                    <a:pt x="122003" y="109751"/>
                  </a:cubicBezTo>
                  <a:cubicBezTo>
                    <a:pt x="120260" y="107426"/>
                    <a:pt x="116194" y="103939"/>
                    <a:pt x="120260" y="101615"/>
                  </a:cubicBezTo>
                  <a:lnTo>
                    <a:pt x="120260" y="101615"/>
                  </a:lnTo>
                  <a:close/>
                  <a:moveTo>
                    <a:pt x="86564" y="404994"/>
                  </a:moveTo>
                  <a:cubicBezTo>
                    <a:pt x="90631" y="410806"/>
                    <a:pt x="82497" y="418361"/>
                    <a:pt x="76688" y="414293"/>
                  </a:cubicBezTo>
                  <a:cubicBezTo>
                    <a:pt x="72040" y="411968"/>
                    <a:pt x="72040" y="403832"/>
                    <a:pt x="77269" y="402088"/>
                  </a:cubicBezTo>
                  <a:cubicBezTo>
                    <a:pt x="80755" y="399763"/>
                    <a:pt x="84821" y="402088"/>
                    <a:pt x="86564" y="404994"/>
                  </a:cubicBezTo>
                  <a:lnTo>
                    <a:pt x="86564" y="404994"/>
                  </a:lnTo>
                  <a:close/>
                  <a:moveTo>
                    <a:pt x="68554" y="548547"/>
                  </a:moveTo>
                  <a:cubicBezTo>
                    <a:pt x="69135" y="550872"/>
                    <a:pt x="66811" y="552615"/>
                    <a:pt x="64488" y="552615"/>
                  </a:cubicBezTo>
                  <a:cubicBezTo>
                    <a:pt x="63326" y="551453"/>
                    <a:pt x="62745" y="550291"/>
                    <a:pt x="61583" y="548547"/>
                  </a:cubicBezTo>
                  <a:cubicBezTo>
                    <a:pt x="62164" y="545641"/>
                    <a:pt x="67392" y="545060"/>
                    <a:pt x="68554" y="548547"/>
                  </a:cubicBezTo>
                  <a:lnTo>
                    <a:pt x="68554" y="548547"/>
                  </a:lnTo>
                  <a:close/>
                  <a:moveTo>
                    <a:pt x="91793" y="318978"/>
                  </a:moveTo>
                  <a:cubicBezTo>
                    <a:pt x="97603" y="316654"/>
                    <a:pt x="101669" y="323047"/>
                    <a:pt x="102831" y="327696"/>
                  </a:cubicBezTo>
                  <a:cubicBezTo>
                    <a:pt x="100508" y="332346"/>
                    <a:pt x="94698" y="336995"/>
                    <a:pt x="90050" y="332927"/>
                  </a:cubicBezTo>
                  <a:cubicBezTo>
                    <a:pt x="84240" y="330021"/>
                    <a:pt x="85402" y="320722"/>
                    <a:pt x="91793" y="318978"/>
                  </a:cubicBezTo>
                  <a:lnTo>
                    <a:pt x="91793" y="318978"/>
                  </a:lnTo>
                  <a:close/>
                  <a:moveTo>
                    <a:pt x="84240" y="464275"/>
                  </a:moveTo>
                  <a:cubicBezTo>
                    <a:pt x="88307" y="470668"/>
                    <a:pt x="77850" y="477061"/>
                    <a:pt x="73783" y="470668"/>
                  </a:cubicBezTo>
                  <a:cubicBezTo>
                    <a:pt x="69135" y="464275"/>
                    <a:pt x="80174" y="457301"/>
                    <a:pt x="84240" y="464275"/>
                  </a:cubicBezTo>
                  <a:lnTo>
                    <a:pt x="84240" y="464275"/>
                  </a:lnTo>
                  <a:close/>
                  <a:moveTo>
                    <a:pt x="114451" y="242262"/>
                  </a:moveTo>
                  <a:cubicBezTo>
                    <a:pt x="116775" y="246911"/>
                    <a:pt x="112127" y="253304"/>
                    <a:pt x="106898" y="252142"/>
                  </a:cubicBezTo>
                  <a:cubicBezTo>
                    <a:pt x="100508" y="252142"/>
                    <a:pt x="97603" y="242843"/>
                    <a:pt x="102831" y="239356"/>
                  </a:cubicBezTo>
                  <a:cubicBezTo>
                    <a:pt x="106317" y="235869"/>
                    <a:pt x="112708" y="237612"/>
                    <a:pt x="114451" y="242262"/>
                  </a:cubicBezTo>
                  <a:lnTo>
                    <a:pt x="114451" y="242262"/>
                  </a:lnTo>
                  <a:close/>
                  <a:moveTo>
                    <a:pt x="126070" y="159733"/>
                  </a:moveTo>
                  <a:cubicBezTo>
                    <a:pt x="131299" y="165545"/>
                    <a:pt x="120842" y="173682"/>
                    <a:pt x="116775" y="167289"/>
                  </a:cubicBezTo>
                  <a:cubicBezTo>
                    <a:pt x="110965" y="161477"/>
                    <a:pt x="122003" y="152759"/>
                    <a:pt x="126070" y="159733"/>
                  </a:cubicBezTo>
                  <a:lnTo>
                    <a:pt x="126070" y="159733"/>
                  </a:lnTo>
                  <a:close/>
                  <a:moveTo>
                    <a:pt x="138851" y="81273"/>
                  </a:moveTo>
                  <a:cubicBezTo>
                    <a:pt x="138851" y="83598"/>
                    <a:pt x="136527" y="84760"/>
                    <a:pt x="135366" y="86504"/>
                  </a:cubicBezTo>
                  <a:cubicBezTo>
                    <a:pt x="134204" y="84760"/>
                    <a:pt x="131880" y="83598"/>
                    <a:pt x="131299" y="81273"/>
                  </a:cubicBezTo>
                  <a:cubicBezTo>
                    <a:pt x="132461" y="79530"/>
                    <a:pt x="133623" y="78367"/>
                    <a:pt x="134785" y="77205"/>
                  </a:cubicBezTo>
                  <a:cubicBezTo>
                    <a:pt x="136527" y="77786"/>
                    <a:pt x="137689" y="79530"/>
                    <a:pt x="138851" y="81273"/>
                  </a:cubicBezTo>
                  <a:lnTo>
                    <a:pt x="138851" y="81273"/>
                  </a:lnTo>
                  <a:close/>
                  <a:moveTo>
                    <a:pt x="99926" y="382328"/>
                  </a:moveTo>
                  <a:cubicBezTo>
                    <a:pt x="103413" y="388721"/>
                    <a:pt x="95279" y="396276"/>
                    <a:pt x="89469" y="392208"/>
                  </a:cubicBezTo>
                  <a:cubicBezTo>
                    <a:pt x="84240" y="389883"/>
                    <a:pt x="84240" y="381165"/>
                    <a:pt x="89469" y="378841"/>
                  </a:cubicBezTo>
                  <a:cubicBezTo>
                    <a:pt x="92955" y="375935"/>
                    <a:pt x="98184" y="378260"/>
                    <a:pt x="99926" y="382328"/>
                  </a:cubicBezTo>
                  <a:lnTo>
                    <a:pt x="99926" y="382328"/>
                  </a:lnTo>
                  <a:close/>
                  <a:moveTo>
                    <a:pt x="82497" y="524137"/>
                  </a:moveTo>
                  <a:cubicBezTo>
                    <a:pt x="83079" y="527624"/>
                    <a:pt x="80755" y="531693"/>
                    <a:pt x="76688" y="531111"/>
                  </a:cubicBezTo>
                  <a:cubicBezTo>
                    <a:pt x="74364" y="529949"/>
                    <a:pt x="73783" y="527043"/>
                    <a:pt x="72621" y="524718"/>
                  </a:cubicBezTo>
                  <a:cubicBezTo>
                    <a:pt x="74364" y="523556"/>
                    <a:pt x="76688" y="522394"/>
                    <a:pt x="78431" y="520650"/>
                  </a:cubicBezTo>
                  <a:cubicBezTo>
                    <a:pt x="79012" y="521231"/>
                    <a:pt x="81335" y="522975"/>
                    <a:pt x="82497" y="524137"/>
                  </a:cubicBezTo>
                  <a:lnTo>
                    <a:pt x="82497" y="524137"/>
                  </a:lnTo>
                  <a:close/>
                  <a:moveTo>
                    <a:pt x="113870" y="300380"/>
                  </a:moveTo>
                  <a:cubicBezTo>
                    <a:pt x="116775" y="306773"/>
                    <a:pt x="108641" y="314329"/>
                    <a:pt x="102831" y="310842"/>
                  </a:cubicBezTo>
                  <a:cubicBezTo>
                    <a:pt x="97603" y="308517"/>
                    <a:pt x="97022" y="300380"/>
                    <a:pt x="101669" y="296893"/>
                  </a:cubicBezTo>
                  <a:cubicBezTo>
                    <a:pt x="105155" y="293987"/>
                    <a:pt x="112127" y="295731"/>
                    <a:pt x="113870" y="300380"/>
                  </a:cubicBezTo>
                  <a:lnTo>
                    <a:pt x="113870" y="300380"/>
                  </a:lnTo>
                  <a:close/>
                  <a:moveTo>
                    <a:pt x="96441" y="439865"/>
                  </a:moveTo>
                  <a:cubicBezTo>
                    <a:pt x="99346" y="443352"/>
                    <a:pt x="97603" y="449164"/>
                    <a:pt x="92955" y="450326"/>
                  </a:cubicBezTo>
                  <a:cubicBezTo>
                    <a:pt x="87726" y="452651"/>
                    <a:pt x="81917" y="446258"/>
                    <a:pt x="84240" y="441028"/>
                  </a:cubicBezTo>
                  <a:cubicBezTo>
                    <a:pt x="86564" y="436959"/>
                    <a:pt x="93536" y="435797"/>
                    <a:pt x="96441" y="439865"/>
                  </a:cubicBezTo>
                  <a:lnTo>
                    <a:pt x="96441" y="439865"/>
                  </a:lnTo>
                  <a:close/>
                  <a:moveTo>
                    <a:pt x="127232" y="219595"/>
                  </a:moveTo>
                  <a:cubicBezTo>
                    <a:pt x="129556" y="225989"/>
                    <a:pt x="119680" y="232381"/>
                    <a:pt x="115032" y="227151"/>
                  </a:cubicBezTo>
                  <a:cubicBezTo>
                    <a:pt x="110965" y="223664"/>
                    <a:pt x="111546" y="216689"/>
                    <a:pt x="116775" y="214946"/>
                  </a:cubicBezTo>
                  <a:cubicBezTo>
                    <a:pt x="120842" y="212040"/>
                    <a:pt x="126070" y="215527"/>
                    <a:pt x="127232" y="219595"/>
                  </a:cubicBezTo>
                  <a:lnTo>
                    <a:pt x="127232" y="219595"/>
                  </a:lnTo>
                  <a:close/>
                  <a:moveTo>
                    <a:pt x="134785" y="132999"/>
                  </a:moveTo>
                  <a:cubicBezTo>
                    <a:pt x="137109" y="135323"/>
                    <a:pt x="141175" y="137648"/>
                    <a:pt x="140013" y="142298"/>
                  </a:cubicBezTo>
                  <a:cubicBezTo>
                    <a:pt x="138271" y="144622"/>
                    <a:pt x="135366" y="147528"/>
                    <a:pt x="131880" y="145785"/>
                  </a:cubicBezTo>
                  <a:cubicBezTo>
                    <a:pt x="128975" y="144622"/>
                    <a:pt x="128394" y="141135"/>
                    <a:pt x="127232" y="138811"/>
                  </a:cubicBezTo>
                  <a:cubicBezTo>
                    <a:pt x="129556" y="136486"/>
                    <a:pt x="131880" y="134742"/>
                    <a:pt x="134785" y="132999"/>
                  </a:cubicBezTo>
                  <a:lnTo>
                    <a:pt x="134785" y="132999"/>
                  </a:lnTo>
                  <a:close/>
                  <a:moveTo>
                    <a:pt x="111546" y="357918"/>
                  </a:moveTo>
                  <a:cubicBezTo>
                    <a:pt x="114451" y="361986"/>
                    <a:pt x="112127" y="368379"/>
                    <a:pt x="107479" y="370123"/>
                  </a:cubicBezTo>
                  <a:cubicBezTo>
                    <a:pt x="101088" y="373029"/>
                    <a:pt x="93536" y="364892"/>
                    <a:pt x="97022" y="359080"/>
                  </a:cubicBezTo>
                  <a:cubicBezTo>
                    <a:pt x="99926" y="353268"/>
                    <a:pt x="108641" y="352106"/>
                    <a:pt x="111546" y="357918"/>
                  </a:cubicBezTo>
                  <a:lnTo>
                    <a:pt x="111546" y="357918"/>
                  </a:lnTo>
                  <a:close/>
                  <a:moveTo>
                    <a:pt x="94117" y="499146"/>
                  </a:moveTo>
                  <a:cubicBezTo>
                    <a:pt x="99346" y="504377"/>
                    <a:pt x="88888" y="512513"/>
                    <a:pt x="84821" y="506121"/>
                  </a:cubicBezTo>
                  <a:cubicBezTo>
                    <a:pt x="80174" y="500890"/>
                    <a:pt x="90050" y="492753"/>
                    <a:pt x="94117" y="499146"/>
                  </a:cubicBezTo>
                  <a:lnTo>
                    <a:pt x="94117" y="499146"/>
                  </a:lnTo>
                  <a:close/>
                  <a:moveTo>
                    <a:pt x="126651" y="277714"/>
                  </a:moveTo>
                  <a:cubicBezTo>
                    <a:pt x="130137" y="284688"/>
                    <a:pt x="119680" y="292244"/>
                    <a:pt x="113870" y="287013"/>
                  </a:cubicBezTo>
                  <a:cubicBezTo>
                    <a:pt x="108641" y="283526"/>
                    <a:pt x="108641" y="275389"/>
                    <a:pt x="114451" y="273065"/>
                  </a:cubicBezTo>
                  <a:cubicBezTo>
                    <a:pt x="119098" y="269578"/>
                    <a:pt x="125489" y="272484"/>
                    <a:pt x="126651" y="277714"/>
                  </a:cubicBezTo>
                  <a:lnTo>
                    <a:pt x="126651" y="277714"/>
                  </a:lnTo>
                  <a:close/>
                  <a:moveTo>
                    <a:pt x="138851" y="195186"/>
                  </a:moveTo>
                  <a:cubicBezTo>
                    <a:pt x="140594" y="199254"/>
                    <a:pt x="138851" y="204485"/>
                    <a:pt x="134204" y="205647"/>
                  </a:cubicBezTo>
                  <a:cubicBezTo>
                    <a:pt x="128975" y="207391"/>
                    <a:pt x="122584" y="201579"/>
                    <a:pt x="124908" y="196348"/>
                  </a:cubicBezTo>
                  <a:cubicBezTo>
                    <a:pt x="126070" y="189955"/>
                    <a:pt x="136527" y="189374"/>
                    <a:pt x="138851" y="195186"/>
                  </a:cubicBezTo>
                  <a:lnTo>
                    <a:pt x="138851" y="195186"/>
                  </a:lnTo>
                  <a:close/>
                  <a:moveTo>
                    <a:pt x="146985" y="110332"/>
                  </a:moveTo>
                  <a:cubicBezTo>
                    <a:pt x="148728" y="112657"/>
                    <a:pt x="151633" y="114401"/>
                    <a:pt x="151633" y="117888"/>
                  </a:cubicBezTo>
                  <a:cubicBezTo>
                    <a:pt x="150471" y="120794"/>
                    <a:pt x="147566" y="121956"/>
                    <a:pt x="145242" y="123700"/>
                  </a:cubicBezTo>
                  <a:cubicBezTo>
                    <a:pt x="142918" y="121956"/>
                    <a:pt x="140594" y="119050"/>
                    <a:pt x="139432" y="116144"/>
                  </a:cubicBezTo>
                  <a:cubicBezTo>
                    <a:pt x="141756" y="113238"/>
                    <a:pt x="144080" y="111495"/>
                    <a:pt x="146985" y="110332"/>
                  </a:cubicBezTo>
                  <a:lnTo>
                    <a:pt x="146985" y="110332"/>
                  </a:lnTo>
                  <a:close/>
                  <a:moveTo>
                    <a:pt x="105155" y="412549"/>
                  </a:moveTo>
                  <a:cubicBezTo>
                    <a:pt x="109222" y="414874"/>
                    <a:pt x="111546" y="418361"/>
                    <a:pt x="112127" y="423011"/>
                  </a:cubicBezTo>
                  <a:cubicBezTo>
                    <a:pt x="109803" y="426498"/>
                    <a:pt x="106317" y="428822"/>
                    <a:pt x="102831" y="429985"/>
                  </a:cubicBezTo>
                  <a:cubicBezTo>
                    <a:pt x="99346" y="427660"/>
                    <a:pt x="94698" y="424173"/>
                    <a:pt x="96441" y="418943"/>
                  </a:cubicBezTo>
                  <a:cubicBezTo>
                    <a:pt x="97022" y="414293"/>
                    <a:pt x="101669" y="413712"/>
                    <a:pt x="105155" y="412549"/>
                  </a:cubicBezTo>
                  <a:lnTo>
                    <a:pt x="105155" y="412549"/>
                  </a:lnTo>
                  <a:close/>
                  <a:moveTo>
                    <a:pt x="91793" y="559008"/>
                  </a:moveTo>
                  <a:cubicBezTo>
                    <a:pt x="94698" y="562495"/>
                    <a:pt x="90050" y="564239"/>
                    <a:pt x="87726" y="565983"/>
                  </a:cubicBezTo>
                  <a:cubicBezTo>
                    <a:pt x="86564" y="564239"/>
                    <a:pt x="84821" y="561914"/>
                    <a:pt x="84240" y="559589"/>
                  </a:cubicBezTo>
                  <a:cubicBezTo>
                    <a:pt x="85983" y="557846"/>
                    <a:pt x="89469" y="555521"/>
                    <a:pt x="91793" y="559008"/>
                  </a:cubicBezTo>
                  <a:lnTo>
                    <a:pt x="91793" y="559008"/>
                  </a:lnTo>
                  <a:close/>
                  <a:moveTo>
                    <a:pt x="125489" y="335252"/>
                  </a:moveTo>
                  <a:cubicBezTo>
                    <a:pt x="129556" y="342226"/>
                    <a:pt x="121422" y="350944"/>
                    <a:pt x="114451" y="347456"/>
                  </a:cubicBezTo>
                  <a:cubicBezTo>
                    <a:pt x="108060" y="345713"/>
                    <a:pt x="106898" y="335833"/>
                    <a:pt x="112127" y="332346"/>
                  </a:cubicBezTo>
                  <a:cubicBezTo>
                    <a:pt x="116194" y="328859"/>
                    <a:pt x="123165" y="330602"/>
                    <a:pt x="125489" y="335252"/>
                  </a:cubicBezTo>
                  <a:lnTo>
                    <a:pt x="125489" y="335252"/>
                  </a:lnTo>
                  <a:close/>
                  <a:moveTo>
                    <a:pt x="108641" y="477061"/>
                  </a:moveTo>
                  <a:cubicBezTo>
                    <a:pt x="110965" y="481711"/>
                    <a:pt x="105736" y="487522"/>
                    <a:pt x="100508" y="485779"/>
                  </a:cubicBezTo>
                  <a:cubicBezTo>
                    <a:pt x="95860" y="485198"/>
                    <a:pt x="94117" y="478805"/>
                    <a:pt x="97022" y="475317"/>
                  </a:cubicBezTo>
                  <a:cubicBezTo>
                    <a:pt x="99346" y="471249"/>
                    <a:pt x="107479" y="472411"/>
                    <a:pt x="108641" y="477061"/>
                  </a:cubicBezTo>
                  <a:lnTo>
                    <a:pt x="108641" y="477061"/>
                  </a:lnTo>
                  <a:close/>
                  <a:moveTo>
                    <a:pt x="138851" y="255048"/>
                  </a:moveTo>
                  <a:cubicBezTo>
                    <a:pt x="141756" y="262603"/>
                    <a:pt x="131880" y="269578"/>
                    <a:pt x="125489" y="264347"/>
                  </a:cubicBezTo>
                  <a:cubicBezTo>
                    <a:pt x="120260" y="261441"/>
                    <a:pt x="120842" y="252142"/>
                    <a:pt x="126651" y="249817"/>
                  </a:cubicBezTo>
                  <a:cubicBezTo>
                    <a:pt x="131299" y="247493"/>
                    <a:pt x="137689" y="249817"/>
                    <a:pt x="138851" y="255048"/>
                  </a:cubicBezTo>
                  <a:lnTo>
                    <a:pt x="138851" y="255048"/>
                  </a:lnTo>
                  <a:close/>
                  <a:moveTo>
                    <a:pt x="151633" y="172519"/>
                  </a:moveTo>
                  <a:cubicBezTo>
                    <a:pt x="154538" y="177750"/>
                    <a:pt x="148728" y="184143"/>
                    <a:pt x="142918" y="182400"/>
                  </a:cubicBezTo>
                  <a:cubicBezTo>
                    <a:pt x="138271" y="181237"/>
                    <a:pt x="135947" y="174263"/>
                    <a:pt x="139432" y="170776"/>
                  </a:cubicBezTo>
                  <a:cubicBezTo>
                    <a:pt x="142337" y="166126"/>
                    <a:pt x="149309" y="167289"/>
                    <a:pt x="151633" y="172519"/>
                  </a:cubicBezTo>
                  <a:lnTo>
                    <a:pt x="151633" y="172519"/>
                  </a:lnTo>
                  <a:close/>
                  <a:moveTo>
                    <a:pt x="163833" y="92316"/>
                  </a:moveTo>
                  <a:cubicBezTo>
                    <a:pt x="163833" y="96965"/>
                    <a:pt x="158604" y="101034"/>
                    <a:pt x="155118" y="96965"/>
                  </a:cubicBezTo>
                  <a:cubicBezTo>
                    <a:pt x="151633" y="93478"/>
                    <a:pt x="155700" y="88828"/>
                    <a:pt x="159766" y="87666"/>
                  </a:cubicBezTo>
                  <a:cubicBezTo>
                    <a:pt x="160928" y="89410"/>
                    <a:pt x="162671" y="90572"/>
                    <a:pt x="163833" y="92316"/>
                  </a:cubicBezTo>
                  <a:lnTo>
                    <a:pt x="163833" y="92316"/>
                  </a:lnTo>
                  <a:close/>
                  <a:moveTo>
                    <a:pt x="119680" y="389883"/>
                  </a:moveTo>
                  <a:cubicBezTo>
                    <a:pt x="121422" y="392208"/>
                    <a:pt x="123746" y="393951"/>
                    <a:pt x="124327" y="396857"/>
                  </a:cubicBezTo>
                  <a:cubicBezTo>
                    <a:pt x="124908" y="402669"/>
                    <a:pt x="119098" y="407900"/>
                    <a:pt x="113289" y="406156"/>
                  </a:cubicBezTo>
                  <a:cubicBezTo>
                    <a:pt x="108641" y="404413"/>
                    <a:pt x="105736" y="399182"/>
                    <a:pt x="107479" y="394533"/>
                  </a:cubicBezTo>
                  <a:cubicBezTo>
                    <a:pt x="108641" y="392208"/>
                    <a:pt x="111546" y="390464"/>
                    <a:pt x="113870" y="388721"/>
                  </a:cubicBezTo>
                  <a:cubicBezTo>
                    <a:pt x="115032" y="389302"/>
                    <a:pt x="117937" y="389302"/>
                    <a:pt x="119680" y="389883"/>
                  </a:cubicBezTo>
                  <a:lnTo>
                    <a:pt x="119680" y="389883"/>
                  </a:lnTo>
                  <a:close/>
                  <a:moveTo>
                    <a:pt x="105155" y="535180"/>
                  </a:moveTo>
                  <a:cubicBezTo>
                    <a:pt x="107479" y="538667"/>
                    <a:pt x="103993" y="543898"/>
                    <a:pt x="99346" y="543316"/>
                  </a:cubicBezTo>
                  <a:cubicBezTo>
                    <a:pt x="96441" y="542154"/>
                    <a:pt x="93536" y="538086"/>
                    <a:pt x="96441" y="535180"/>
                  </a:cubicBezTo>
                  <a:cubicBezTo>
                    <a:pt x="98764" y="531693"/>
                    <a:pt x="103413" y="531693"/>
                    <a:pt x="105155" y="535180"/>
                  </a:cubicBezTo>
                  <a:lnTo>
                    <a:pt x="105155" y="535180"/>
                  </a:lnTo>
                  <a:close/>
                  <a:moveTo>
                    <a:pt x="127232" y="306192"/>
                  </a:moveTo>
                  <a:cubicBezTo>
                    <a:pt x="133623" y="306192"/>
                    <a:pt x="140013" y="310842"/>
                    <a:pt x="138271" y="317816"/>
                  </a:cubicBezTo>
                  <a:cubicBezTo>
                    <a:pt x="137109" y="326534"/>
                    <a:pt x="123746" y="327696"/>
                    <a:pt x="120842" y="318978"/>
                  </a:cubicBezTo>
                  <a:cubicBezTo>
                    <a:pt x="118518" y="313748"/>
                    <a:pt x="122584" y="309098"/>
                    <a:pt x="127232" y="306192"/>
                  </a:cubicBezTo>
                  <a:lnTo>
                    <a:pt x="127232" y="306192"/>
                  </a:lnTo>
                  <a:close/>
                  <a:moveTo>
                    <a:pt x="101669" y="595623"/>
                  </a:moveTo>
                  <a:cubicBezTo>
                    <a:pt x="102250" y="596204"/>
                    <a:pt x="102250" y="596785"/>
                    <a:pt x="102250" y="597367"/>
                  </a:cubicBezTo>
                  <a:cubicBezTo>
                    <a:pt x="101088" y="596204"/>
                    <a:pt x="99926" y="595042"/>
                    <a:pt x="99346" y="593880"/>
                  </a:cubicBezTo>
                  <a:cubicBezTo>
                    <a:pt x="99926" y="593880"/>
                    <a:pt x="101088" y="594461"/>
                    <a:pt x="101669" y="595623"/>
                  </a:cubicBezTo>
                  <a:lnTo>
                    <a:pt x="101669" y="595623"/>
                  </a:lnTo>
                  <a:close/>
                  <a:moveTo>
                    <a:pt x="118518" y="449745"/>
                  </a:moveTo>
                  <a:cubicBezTo>
                    <a:pt x="124327" y="453232"/>
                    <a:pt x="122584" y="462532"/>
                    <a:pt x="116194" y="463694"/>
                  </a:cubicBezTo>
                  <a:cubicBezTo>
                    <a:pt x="110965" y="465437"/>
                    <a:pt x="107479" y="459626"/>
                    <a:pt x="106317" y="455557"/>
                  </a:cubicBezTo>
                  <a:cubicBezTo>
                    <a:pt x="108060" y="450908"/>
                    <a:pt x="113289" y="445677"/>
                    <a:pt x="118518" y="449745"/>
                  </a:cubicBezTo>
                  <a:lnTo>
                    <a:pt x="118518" y="449745"/>
                  </a:lnTo>
                  <a:close/>
                  <a:moveTo>
                    <a:pt x="151633" y="232381"/>
                  </a:moveTo>
                  <a:cubicBezTo>
                    <a:pt x="152795" y="238193"/>
                    <a:pt x="147566" y="244005"/>
                    <a:pt x="141756" y="242843"/>
                  </a:cubicBezTo>
                  <a:cubicBezTo>
                    <a:pt x="134785" y="242262"/>
                    <a:pt x="132461" y="233544"/>
                    <a:pt x="137109" y="228313"/>
                  </a:cubicBezTo>
                  <a:cubicBezTo>
                    <a:pt x="141175" y="223664"/>
                    <a:pt x="151052" y="225989"/>
                    <a:pt x="151633" y="232381"/>
                  </a:cubicBezTo>
                  <a:lnTo>
                    <a:pt x="151633" y="232381"/>
                  </a:lnTo>
                  <a:close/>
                  <a:moveTo>
                    <a:pt x="163252" y="151597"/>
                  </a:moveTo>
                  <a:cubicBezTo>
                    <a:pt x="164414" y="157409"/>
                    <a:pt x="156861" y="162639"/>
                    <a:pt x="152214" y="158571"/>
                  </a:cubicBezTo>
                  <a:cubicBezTo>
                    <a:pt x="148728" y="156246"/>
                    <a:pt x="148147" y="149853"/>
                    <a:pt x="152214" y="147528"/>
                  </a:cubicBezTo>
                  <a:cubicBezTo>
                    <a:pt x="156280" y="143460"/>
                    <a:pt x="162671" y="146366"/>
                    <a:pt x="163252" y="151597"/>
                  </a:cubicBezTo>
                  <a:lnTo>
                    <a:pt x="163252" y="151597"/>
                  </a:lnTo>
                  <a:close/>
                  <a:moveTo>
                    <a:pt x="174871" y="69068"/>
                  </a:moveTo>
                  <a:cubicBezTo>
                    <a:pt x="177195" y="74880"/>
                    <a:pt x="166738" y="76624"/>
                    <a:pt x="166738" y="70812"/>
                  </a:cubicBezTo>
                  <a:cubicBezTo>
                    <a:pt x="165576" y="65581"/>
                    <a:pt x="173709" y="64419"/>
                    <a:pt x="174871" y="69068"/>
                  </a:cubicBezTo>
                  <a:lnTo>
                    <a:pt x="174871" y="69068"/>
                  </a:lnTo>
                  <a:close/>
                  <a:moveTo>
                    <a:pt x="136527" y="370704"/>
                  </a:moveTo>
                  <a:cubicBezTo>
                    <a:pt x="139432" y="375935"/>
                    <a:pt x="135366" y="382328"/>
                    <a:pt x="129556" y="383490"/>
                  </a:cubicBezTo>
                  <a:cubicBezTo>
                    <a:pt x="122584" y="385233"/>
                    <a:pt x="116194" y="375935"/>
                    <a:pt x="120260" y="370123"/>
                  </a:cubicBezTo>
                  <a:cubicBezTo>
                    <a:pt x="123746" y="363730"/>
                    <a:pt x="133623" y="364311"/>
                    <a:pt x="136527" y="370704"/>
                  </a:cubicBezTo>
                  <a:lnTo>
                    <a:pt x="136527" y="370704"/>
                  </a:lnTo>
                  <a:close/>
                  <a:moveTo>
                    <a:pt x="119098" y="512513"/>
                  </a:moveTo>
                  <a:cubicBezTo>
                    <a:pt x="122003" y="517163"/>
                    <a:pt x="115613" y="523556"/>
                    <a:pt x="110965" y="520650"/>
                  </a:cubicBezTo>
                  <a:cubicBezTo>
                    <a:pt x="106898" y="519488"/>
                    <a:pt x="105736" y="513676"/>
                    <a:pt x="108641" y="510770"/>
                  </a:cubicBezTo>
                  <a:cubicBezTo>
                    <a:pt x="110965" y="506702"/>
                    <a:pt x="117356" y="507864"/>
                    <a:pt x="119098" y="512513"/>
                  </a:cubicBezTo>
                  <a:lnTo>
                    <a:pt x="119098" y="512513"/>
                  </a:lnTo>
                  <a:close/>
                  <a:moveTo>
                    <a:pt x="151052" y="290500"/>
                  </a:moveTo>
                  <a:cubicBezTo>
                    <a:pt x="153376" y="298056"/>
                    <a:pt x="144080" y="305611"/>
                    <a:pt x="137689" y="300961"/>
                  </a:cubicBezTo>
                  <a:cubicBezTo>
                    <a:pt x="131880" y="298056"/>
                    <a:pt x="130718" y="289338"/>
                    <a:pt x="135947" y="285851"/>
                  </a:cubicBezTo>
                  <a:cubicBezTo>
                    <a:pt x="140594" y="281201"/>
                    <a:pt x="149890" y="284107"/>
                    <a:pt x="151052" y="290500"/>
                  </a:cubicBezTo>
                  <a:lnTo>
                    <a:pt x="151052" y="290500"/>
                  </a:lnTo>
                  <a:close/>
                  <a:moveTo>
                    <a:pt x="163252" y="207972"/>
                  </a:moveTo>
                  <a:cubicBezTo>
                    <a:pt x="165576" y="213783"/>
                    <a:pt x="160347" y="220758"/>
                    <a:pt x="154538" y="219595"/>
                  </a:cubicBezTo>
                  <a:cubicBezTo>
                    <a:pt x="148147" y="219595"/>
                    <a:pt x="144661" y="210296"/>
                    <a:pt x="149309" y="205647"/>
                  </a:cubicBezTo>
                  <a:cubicBezTo>
                    <a:pt x="152795" y="200416"/>
                    <a:pt x="160928" y="202160"/>
                    <a:pt x="163252" y="207972"/>
                  </a:cubicBezTo>
                  <a:lnTo>
                    <a:pt x="163252" y="207972"/>
                  </a:lnTo>
                  <a:close/>
                  <a:moveTo>
                    <a:pt x="164995" y="124281"/>
                  </a:moveTo>
                  <a:cubicBezTo>
                    <a:pt x="169643" y="119632"/>
                    <a:pt x="176033" y="124862"/>
                    <a:pt x="176033" y="130674"/>
                  </a:cubicBezTo>
                  <a:cubicBezTo>
                    <a:pt x="174871" y="134161"/>
                    <a:pt x="171385" y="135905"/>
                    <a:pt x="167900" y="137067"/>
                  </a:cubicBezTo>
                  <a:cubicBezTo>
                    <a:pt x="163833" y="134161"/>
                    <a:pt x="159185" y="127768"/>
                    <a:pt x="164995" y="124281"/>
                  </a:cubicBezTo>
                  <a:lnTo>
                    <a:pt x="164995" y="124281"/>
                  </a:lnTo>
                  <a:close/>
                  <a:moveTo>
                    <a:pt x="184167" y="43496"/>
                  </a:moveTo>
                  <a:cubicBezTo>
                    <a:pt x="187653" y="45821"/>
                    <a:pt x="187072" y="52795"/>
                    <a:pt x="181843" y="51051"/>
                  </a:cubicBezTo>
                  <a:cubicBezTo>
                    <a:pt x="177195" y="48727"/>
                    <a:pt x="180681" y="44077"/>
                    <a:pt x="184167" y="43496"/>
                  </a:cubicBezTo>
                  <a:lnTo>
                    <a:pt x="184167" y="43496"/>
                  </a:lnTo>
                  <a:close/>
                  <a:moveTo>
                    <a:pt x="127813" y="424754"/>
                  </a:moveTo>
                  <a:cubicBezTo>
                    <a:pt x="135947" y="424754"/>
                    <a:pt x="138271" y="436959"/>
                    <a:pt x="131299" y="440446"/>
                  </a:cubicBezTo>
                  <a:cubicBezTo>
                    <a:pt x="126070" y="443934"/>
                    <a:pt x="120260" y="439865"/>
                    <a:pt x="117937" y="435216"/>
                  </a:cubicBezTo>
                  <a:cubicBezTo>
                    <a:pt x="117937" y="429985"/>
                    <a:pt x="121422" y="423592"/>
                    <a:pt x="127813" y="424754"/>
                  </a:cubicBezTo>
                  <a:lnTo>
                    <a:pt x="127813" y="424754"/>
                  </a:lnTo>
                  <a:close/>
                  <a:moveTo>
                    <a:pt x="110384" y="570051"/>
                  </a:moveTo>
                  <a:cubicBezTo>
                    <a:pt x="113870" y="568307"/>
                    <a:pt x="115613" y="572957"/>
                    <a:pt x="117356" y="575282"/>
                  </a:cubicBezTo>
                  <a:cubicBezTo>
                    <a:pt x="115032" y="577025"/>
                    <a:pt x="112127" y="581093"/>
                    <a:pt x="109222" y="577606"/>
                  </a:cubicBezTo>
                  <a:cubicBezTo>
                    <a:pt x="106317" y="575282"/>
                    <a:pt x="106898" y="570632"/>
                    <a:pt x="110384" y="570051"/>
                  </a:cubicBezTo>
                  <a:lnTo>
                    <a:pt x="110384" y="570051"/>
                  </a:lnTo>
                  <a:close/>
                  <a:moveTo>
                    <a:pt x="148728" y="346294"/>
                  </a:moveTo>
                  <a:cubicBezTo>
                    <a:pt x="145242" y="339320"/>
                    <a:pt x="134785" y="340482"/>
                    <a:pt x="131880" y="346875"/>
                  </a:cubicBezTo>
                  <a:cubicBezTo>
                    <a:pt x="127813" y="353850"/>
                    <a:pt x="135947" y="363148"/>
                    <a:pt x="142918" y="360243"/>
                  </a:cubicBezTo>
                  <a:cubicBezTo>
                    <a:pt x="149309" y="359080"/>
                    <a:pt x="152795" y="351525"/>
                    <a:pt x="148728" y="346294"/>
                  </a:cubicBezTo>
                  <a:lnTo>
                    <a:pt x="148728" y="346294"/>
                  </a:lnTo>
                  <a:close/>
                  <a:moveTo>
                    <a:pt x="132461" y="490428"/>
                  </a:moveTo>
                  <a:cubicBezTo>
                    <a:pt x="134204" y="495078"/>
                    <a:pt x="129556" y="500309"/>
                    <a:pt x="124327" y="499727"/>
                  </a:cubicBezTo>
                  <a:cubicBezTo>
                    <a:pt x="118518" y="499146"/>
                    <a:pt x="115613" y="491009"/>
                    <a:pt x="120260" y="486941"/>
                  </a:cubicBezTo>
                  <a:cubicBezTo>
                    <a:pt x="124327" y="482873"/>
                    <a:pt x="131299" y="485198"/>
                    <a:pt x="132461" y="490428"/>
                  </a:cubicBezTo>
                  <a:lnTo>
                    <a:pt x="132461" y="490428"/>
                  </a:lnTo>
                  <a:close/>
                  <a:moveTo>
                    <a:pt x="163252" y="267834"/>
                  </a:moveTo>
                  <a:cubicBezTo>
                    <a:pt x="162090" y="262022"/>
                    <a:pt x="155700" y="257954"/>
                    <a:pt x="149890" y="260860"/>
                  </a:cubicBezTo>
                  <a:cubicBezTo>
                    <a:pt x="142918" y="263184"/>
                    <a:pt x="141756" y="273646"/>
                    <a:pt x="148147" y="277714"/>
                  </a:cubicBezTo>
                  <a:cubicBezTo>
                    <a:pt x="154538" y="282945"/>
                    <a:pt x="165576" y="275389"/>
                    <a:pt x="163252" y="267834"/>
                  </a:cubicBezTo>
                  <a:lnTo>
                    <a:pt x="163252" y="267834"/>
                  </a:lnTo>
                  <a:close/>
                  <a:moveTo>
                    <a:pt x="175452" y="184724"/>
                  </a:moveTo>
                  <a:cubicBezTo>
                    <a:pt x="178938" y="191698"/>
                    <a:pt x="168481" y="199254"/>
                    <a:pt x="162671" y="194023"/>
                  </a:cubicBezTo>
                  <a:cubicBezTo>
                    <a:pt x="157442" y="190536"/>
                    <a:pt x="158023" y="181818"/>
                    <a:pt x="164414" y="179494"/>
                  </a:cubicBezTo>
                  <a:cubicBezTo>
                    <a:pt x="169062" y="177169"/>
                    <a:pt x="173709" y="180656"/>
                    <a:pt x="175452" y="184724"/>
                  </a:cubicBezTo>
                  <a:lnTo>
                    <a:pt x="175452" y="184724"/>
                  </a:lnTo>
                  <a:close/>
                  <a:moveTo>
                    <a:pt x="186491" y="102777"/>
                  </a:moveTo>
                  <a:cubicBezTo>
                    <a:pt x="191138" y="108589"/>
                    <a:pt x="181262" y="116726"/>
                    <a:pt x="177195" y="110332"/>
                  </a:cubicBezTo>
                  <a:cubicBezTo>
                    <a:pt x="171385" y="103939"/>
                    <a:pt x="182424" y="95803"/>
                    <a:pt x="186491" y="102777"/>
                  </a:cubicBezTo>
                  <a:lnTo>
                    <a:pt x="186491" y="102777"/>
                  </a:lnTo>
                  <a:close/>
                  <a:moveTo>
                    <a:pt x="128975" y="547385"/>
                  </a:moveTo>
                  <a:cubicBezTo>
                    <a:pt x="131299" y="550291"/>
                    <a:pt x="129556" y="554940"/>
                    <a:pt x="126070" y="555521"/>
                  </a:cubicBezTo>
                  <a:cubicBezTo>
                    <a:pt x="120842" y="558427"/>
                    <a:pt x="115032" y="549128"/>
                    <a:pt x="120260" y="546222"/>
                  </a:cubicBezTo>
                  <a:cubicBezTo>
                    <a:pt x="123165" y="543898"/>
                    <a:pt x="127232" y="544479"/>
                    <a:pt x="128975" y="547385"/>
                  </a:cubicBezTo>
                  <a:lnTo>
                    <a:pt x="128975" y="547385"/>
                  </a:lnTo>
                  <a:close/>
                  <a:moveTo>
                    <a:pt x="148147" y="407900"/>
                  </a:moveTo>
                  <a:cubicBezTo>
                    <a:pt x="149890" y="415455"/>
                    <a:pt x="140013" y="421848"/>
                    <a:pt x="133623" y="417199"/>
                  </a:cubicBezTo>
                  <a:cubicBezTo>
                    <a:pt x="128394" y="413712"/>
                    <a:pt x="128394" y="405575"/>
                    <a:pt x="133623" y="402088"/>
                  </a:cubicBezTo>
                  <a:cubicBezTo>
                    <a:pt x="138271" y="398020"/>
                    <a:pt x="146985" y="401507"/>
                    <a:pt x="148147" y="407900"/>
                  </a:cubicBezTo>
                  <a:lnTo>
                    <a:pt x="148147" y="407900"/>
                  </a:lnTo>
                  <a:close/>
                  <a:moveTo>
                    <a:pt x="162090" y="323628"/>
                  </a:moveTo>
                  <a:cubicBezTo>
                    <a:pt x="159185" y="316654"/>
                    <a:pt x="148147" y="316072"/>
                    <a:pt x="144661" y="322465"/>
                  </a:cubicBezTo>
                  <a:cubicBezTo>
                    <a:pt x="139432" y="329440"/>
                    <a:pt x="146985" y="339901"/>
                    <a:pt x="155118" y="337576"/>
                  </a:cubicBezTo>
                  <a:cubicBezTo>
                    <a:pt x="160928" y="336995"/>
                    <a:pt x="164414" y="329440"/>
                    <a:pt x="162090" y="323628"/>
                  </a:cubicBezTo>
                  <a:lnTo>
                    <a:pt x="162090" y="323628"/>
                  </a:lnTo>
                  <a:close/>
                  <a:moveTo>
                    <a:pt x="174871" y="241099"/>
                  </a:moveTo>
                  <a:cubicBezTo>
                    <a:pt x="178938" y="246330"/>
                    <a:pt x="175452" y="253885"/>
                    <a:pt x="169062" y="255048"/>
                  </a:cubicBezTo>
                  <a:cubicBezTo>
                    <a:pt x="161509" y="257954"/>
                    <a:pt x="153956" y="248074"/>
                    <a:pt x="158023" y="241681"/>
                  </a:cubicBezTo>
                  <a:cubicBezTo>
                    <a:pt x="160928" y="235287"/>
                    <a:pt x="171385" y="234706"/>
                    <a:pt x="174871" y="241099"/>
                  </a:cubicBezTo>
                  <a:lnTo>
                    <a:pt x="174871" y="241099"/>
                  </a:lnTo>
                  <a:close/>
                  <a:moveTo>
                    <a:pt x="126070" y="608990"/>
                  </a:moveTo>
                  <a:cubicBezTo>
                    <a:pt x="125489" y="613059"/>
                    <a:pt x="118518" y="613640"/>
                    <a:pt x="119098" y="608990"/>
                  </a:cubicBezTo>
                  <a:cubicBezTo>
                    <a:pt x="118518" y="604341"/>
                    <a:pt x="125489" y="604341"/>
                    <a:pt x="126070" y="608990"/>
                  </a:cubicBezTo>
                  <a:lnTo>
                    <a:pt x="126070" y="608990"/>
                  </a:lnTo>
                  <a:close/>
                  <a:moveTo>
                    <a:pt x="138271" y="460207"/>
                  </a:moveTo>
                  <a:cubicBezTo>
                    <a:pt x="143499" y="460788"/>
                    <a:pt x="145823" y="466019"/>
                    <a:pt x="146985" y="470087"/>
                  </a:cubicBezTo>
                  <a:cubicBezTo>
                    <a:pt x="144661" y="473574"/>
                    <a:pt x="141175" y="478223"/>
                    <a:pt x="135947" y="477061"/>
                  </a:cubicBezTo>
                  <a:cubicBezTo>
                    <a:pt x="131880" y="475899"/>
                    <a:pt x="130137" y="471830"/>
                    <a:pt x="128975" y="467762"/>
                  </a:cubicBezTo>
                  <a:cubicBezTo>
                    <a:pt x="130137" y="464275"/>
                    <a:pt x="133042" y="460207"/>
                    <a:pt x="138271" y="460207"/>
                  </a:cubicBezTo>
                  <a:lnTo>
                    <a:pt x="138271" y="460207"/>
                  </a:lnTo>
                  <a:close/>
                  <a:moveTo>
                    <a:pt x="187653" y="162639"/>
                  </a:moveTo>
                  <a:cubicBezTo>
                    <a:pt x="189396" y="168451"/>
                    <a:pt x="183586" y="174263"/>
                    <a:pt x="177776" y="172519"/>
                  </a:cubicBezTo>
                  <a:cubicBezTo>
                    <a:pt x="171967" y="171357"/>
                    <a:pt x="169643" y="162639"/>
                    <a:pt x="174290" y="159152"/>
                  </a:cubicBezTo>
                  <a:cubicBezTo>
                    <a:pt x="178357" y="154503"/>
                    <a:pt x="186491" y="156827"/>
                    <a:pt x="187653" y="162639"/>
                  </a:cubicBezTo>
                  <a:lnTo>
                    <a:pt x="187653" y="162639"/>
                  </a:lnTo>
                  <a:close/>
                  <a:moveTo>
                    <a:pt x="196948" y="78367"/>
                  </a:moveTo>
                  <a:cubicBezTo>
                    <a:pt x="201596" y="80692"/>
                    <a:pt x="198691" y="88828"/>
                    <a:pt x="193462" y="88247"/>
                  </a:cubicBezTo>
                  <a:cubicBezTo>
                    <a:pt x="189396" y="88247"/>
                    <a:pt x="188814" y="84179"/>
                    <a:pt x="187653" y="81273"/>
                  </a:cubicBezTo>
                  <a:cubicBezTo>
                    <a:pt x="189976" y="78948"/>
                    <a:pt x="193462" y="75461"/>
                    <a:pt x="196948" y="78367"/>
                  </a:cubicBezTo>
                  <a:lnTo>
                    <a:pt x="196948" y="78367"/>
                  </a:lnTo>
                  <a:close/>
                  <a:moveTo>
                    <a:pt x="160928" y="385233"/>
                  </a:moveTo>
                  <a:cubicBezTo>
                    <a:pt x="159766" y="378260"/>
                    <a:pt x="150471" y="375354"/>
                    <a:pt x="145242" y="379422"/>
                  </a:cubicBezTo>
                  <a:cubicBezTo>
                    <a:pt x="138851" y="383490"/>
                    <a:pt x="140594" y="395114"/>
                    <a:pt x="148147" y="396857"/>
                  </a:cubicBezTo>
                  <a:cubicBezTo>
                    <a:pt x="155118" y="399182"/>
                    <a:pt x="162671" y="392208"/>
                    <a:pt x="160928" y="385233"/>
                  </a:cubicBezTo>
                  <a:lnTo>
                    <a:pt x="160928" y="385233"/>
                  </a:lnTo>
                  <a:close/>
                  <a:moveTo>
                    <a:pt x="142337" y="525300"/>
                  </a:moveTo>
                  <a:cubicBezTo>
                    <a:pt x="144661" y="530530"/>
                    <a:pt x="137689" y="536342"/>
                    <a:pt x="133042" y="533436"/>
                  </a:cubicBezTo>
                  <a:cubicBezTo>
                    <a:pt x="127813" y="531693"/>
                    <a:pt x="128394" y="523556"/>
                    <a:pt x="133042" y="521231"/>
                  </a:cubicBezTo>
                  <a:cubicBezTo>
                    <a:pt x="136527" y="519488"/>
                    <a:pt x="141756" y="521231"/>
                    <a:pt x="142337" y="525300"/>
                  </a:cubicBezTo>
                  <a:lnTo>
                    <a:pt x="142337" y="525300"/>
                  </a:lnTo>
                  <a:close/>
                  <a:moveTo>
                    <a:pt x="162671" y="295150"/>
                  </a:moveTo>
                  <a:cubicBezTo>
                    <a:pt x="156861" y="296312"/>
                    <a:pt x="153376" y="303286"/>
                    <a:pt x="155700" y="308517"/>
                  </a:cubicBezTo>
                  <a:cubicBezTo>
                    <a:pt x="156861" y="312585"/>
                    <a:pt x="160928" y="313748"/>
                    <a:pt x="163833" y="316072"/>
                  </a:cubicBezTo>
                  <a:cubicBezTo>
                    <a:pt x="167900" y="314910"/>
                    <a:pt x="172547" y="314329"/>
                    <a:pt x="174871" y="310261"/>
                  </a:cubicBezTo>
                  <a:cubicBezTo>
                    <a:pt x="179519" y="302705"/>
                    <a:pt x="170805" y="291663"/>
                    <a:pt x="162671" y="295150"/>
                  </a:cubicBezTo>
                  <a:lnTo>
                    <a:pt x="162671" y="295150"/>
                  </a:lnTo>
                  <a:close/>
                  <a:moveTo>
                    <a:pt x="180100" y="212621"/>
                  </a:moveTo>
                  <a:cubicBezTo>
                    <a:pt x="185329" y="214946"/>
                    <a:pt x="191138" y="220758"/>
                    <a:pt x="187072" y="227151"/>
                  </a:cubicBezTo>
                  <a:cubicBezTo>
                    <a:pt x="185329" y="231219"/>
                    <a:pt x="180681" y="231800"/>
                    <a:pt x="177195" y="232963"/>
                  </a:cubicBezTo>
                  <a:cubicBezTo>
                    <a:pt x="171967" y="230638"/>
                    <a:pt x="169062" y="226570"/>
                    <a:pt x="168481" y="221339"/>
                  </a:cubicBezTo>
                  <a:cubicBezTo>
                    <a:pt x="170805" y="216689"/>
                    <a:pt x="174871" y="213783"/>
                    <a:pt x="180100" y="212621"/>
                  </a:cubicBezTo>
                  <a:lnTo>
                    <a:pt x="180100" y="212621"/>
                  </a:lnTo>
                  <a:close/>
                  <a:moveTo>
                    <a:pt x="158023" y="441028"/>
                  </a:moveTo>
                  <a:cubicBezTo>
                    <a:pt x="161509" y="446839"/>
                    <a:pt x="156280" y="454976"/>
                    <a:pt x="149890" y="454395"/>
                  </a:cubicBezTo>
                  <a:cubicBezTo>
                    <a:pt x="144661" y="454395"/>
                    <a:pt x="140013" y="448583"/>
                    <a:pt x="141175" y="443352"/>
                  </a:cubicBezTo>
                  <a:cubicBezTo>
                    <a:pt x="142337" y="435797"/>
                    <a:pt x="154538" y="434053"/>
                    <a:pt x="158023" y="441028"/>
                  </a:cubicBezTo>
                  <a:lnTo>
                    <a:pt x="158023" y="441028"/>
                  </a:lnTo>
                  <a:close/>
                  <a:moveTo>
                    <a:pt x="199853" y="139973"/>
                  </a:moveTo>
                  <a:cubicBezTo>
                    <a:pt x="201596" y="145785"/>
                    <a:pt x="193462" y="151597"/>
                    <a:pt x="188234" y="147528"/>
                  </a:cubicBezTo>
                  <a:cubicBezTo>
                    <a:pt x="183005" y="144622"/>
                    <a:pt x="183586" y="136486"/>
                    <a:pt x="188814" y="134161"/>
                  </a:cubicBezTo>
                  <a:cubicBezTo>
                    <a:pt x="193462" y="131836"/>
                    <a:pt x="199272" y="135323"/>
                    <a:pt x="199853" y="139973"/>
                  </a:cubicBezTo>
                  <a:lnTo>
                    <a:pt x="199853" y="139973"/>
                  </a:lnTo>
                  <a:close/>
                  <a:moveTo>
                    <a:pt x="210891" y="59188"/>
                  </a:moveTo>
                  <a:cubicBezTo>
                    <a:pt x="211472" y="65000"/>
                    <a:pt x="202177" y="66162"/>
                    <a:pt x="201596" y="60350"/>
                  </a:cubicBezTo>
                  <a:cubicBezTo>
                    <a:pt x="199853" y="53957"/>
                    <a:pt x="210891" y="52795"/>
                    <a:pt x="210891" y="59188"/>
                  </a:cubicBezTo>
                  <a:lnTo>
                    <a:pt x="210891" y="59188"/>
                  </a:lnTo>
                  <a:close/>
                  <a:moveTo>
                    <a:pt x="139432" y="584581"/>
                  </a:moveTo>
                  <a:cubicBezTo>
                    <a:pt x="140594" y="590974"/>
                    <a:pt x="130137" y="592717"/>
                    <a:pt x="130137" y="585743"/>
                  </a:cubicBezTo>
                  <a:cubicBezTo>
                    <a:pt x="128975" y="580512"/>
                    <a:pt x="138851" y="579350"/>
                    <a:pt x="139432" y="584581"/>
                  </a:cubicBezTo>
                  <a:lnTo>
                    <a:pt x="139432" y="584581"/>
                  </a:lnTo>
                  <a:close/>
                  <a:moveTo>
                    <a:pt x="173129" y="360824"/>
                  </a:moveTo>
                  <a:cubicBezTo>
                    <a:pt x="176033" y="367798"/>
                    <a:pt x="167900" y="375935"/>
                    <a:pt x="160928" y="373610"/>
                  </a:cubicBezTo>
                  <a:cubicBezTo>
                    <a:pt x="153376" y="372448"/>
                    <a:pt x="149890" y="361405"/>
                    <a:pt x="156280" y="356174"/>
                  </a:cubicBezTo>
                  <a:cubicBezTo>
                    <a:pt x="161509" y="350944"/>
                    <a:pt x="171385" y="353268"/>
                    <a:pt x="173129" y="360824"/>
                  </a:cubicBezTo>
                  <a:lnTo>
                    <a:pt x="173129" y="360824"/>
                  </a:lnTo>
                  <a:close/>
                  <a:moveTo>
                    <a:pt x="156861" y="502052"/>
                  </a:moveTo>
                  <a:cubicBezTo>
                    <a:pt x="156861" y="506121"/>
                    <a:pt x="154538" y="510770"/>
                    <a:pt x="149890" y="511932"/>
                  </a:cubicBezTo>
                  <a:cubicBezTo>
                    <a:pt x="142337" y="513676"/>
                    <a:pt x="136527" y="503215"/>
                    <a:pt x="142918" y="498565"/>
                  </a:cubicBezTo>
                  <a:cubicBezTo>
                    <a:pt x="148147" y="493915"/>
                    <a:pt x="154538" y="497403"/>
                    <a:pt x="156861" y="502052"/>
                  </a:cubicBezTo>
                  <a:lnTo>
                    <a:pt x="156861" y="502052"/>
                  </a:lnTo>
                  <a:close/>
                  <a:moveTo>
                    <a:pt x="187072" y="278295"/>
                  </a:moveTo>
                  <a:cubicBezTo>
                    <a:pt x="189976" y="285270"/>
                    <a:pt x="183586" y="293987"/>
                    <a:pt x="176033" y="292244"/>
                  </a:cubicBezTo>
                  <a:cubicBezTo>
                    <a:pt x="167900" y="292244"/>
                    <a:pt x="163833" y="281201"/>
                    <a:pt x="169062" y="275389"/>
                  </a:cubicBezTo>
                  <a:cubicBezTo>
                    <a:pt x="173709" y="269578"/>
                    <a:pt x="184748" y="271321"/>
                    <a:pt x="187072" y="278295"/>
                  </a:cubicBezTo>
                  <a:lnTo>
                    <a:pt x="187072" y="278295"/>
                  </a:lnTo>
                  <a:close/>
                  <a:moveTo>
                    <a:pt x="200434" y="197510"/>
                  </a:moveTo>
                  <a:cubicBezTo>
                    <a:pt x="199272" y="192280"/>
                    <a:pt x="192881" y="188793"/>
                    <a:pt x="188234" y="191117"/>
                  </a:cubicBezTo>
                  <a:cubicBezTo>
                    <a:pt x="181262" y="193442"/>
                    <a:pt x="180100" y="203322"/>
                    <a:pt x="186491" y="207391"/>
                  </a:cubicBezTo>
                  <a:cubicBezTo>
                    <a:pt x="191719" y="212621"/>
                    <a:pt x="202758" y="205066"/>
                    <a:pt x="200434" y="197510"/>
                  </a:cubicBezTo>
                  <a:lnTo>
                    <a:pt x="200434" y="197510"/>
                  </a:lnTo>
                  <a:close/>
                  <a:moveTo>
                    <a:pt x="211472" y="116726"/>
                  </a:moveTo>
                  <a:cubicBezTo>
                    <a:pt x="213215" y="123119"/>
                    <a:pt x="203339" y="128349"/>
                    <a:pt x="199272" y="122537"/>
                  </a:cubicBezTo>
                  <a:cubicBezTo>
                    <a:pt x="195786" y="119050"/>
                    <a:pt x="197529" y="112657"/>
                    <a:pt x="201596" y="110914"/>
                  </a:cubicBezTo>
                  <a:cubicBezTo>
                    <a:pt x="205663" y="109170"/>
                    <a:pt x="210891" y="112657"/>
                    <a:pt x="211472" y="116726"/>
                  </a:cubicBezTo>
                  <a:lnTo>
                    <a:pt x="211472" y="116726"/>
                  </a:lnTo>
                  <a:close/>
                  <a:moveTo>
                    <a:pt x="221930" y="34197"/>
                  </a:moveTo>
                  <a:cubicBezTo>
                    <a:pt x="223673" y="38265"/>
                    <a:pt x="217282" y="42333"/>
                    <a:pt x="214958" y="38265"/>
                  </a:cubicBezTo>
                  <a:cubicBezTo>
                    <a:pt x="212053" y="34197"/>
                    <a:pt x="219606" y="30129"/>
                    <a:pt x="221930" y="34197"/>
                  </a:cubicBezTo>
                  <a:lnTo>
                    <a:pt x="221930" y="34197"/>
                  </a:lnTo>
                  <a:close/>
                  <a:moveTo>
                    <a:pt x="171385" y="418361"/>
                  </a:moveTo>
                  <a:cubicBezTo>
                    <a:pt x="169062" y="411387"/>
                    <a:pt x="158023" y="410225"/>
                    <a:pt x="153956" y="416037"/>
                  </a:cubicBezTo>
                  <a:cubicBezTo>
                    <a:pt x="149309" y="421267"/>
                    <a:pt x="153376" y="430566"/>
                    <a:pt x="160347" y="431147"/>
                  </a:cubicBezTo>
                  <a:cubicBezTo>
                    <a:pt x="167900" y="434053"/>
                    <a:pt x="174290" y="425335"/>
                    <a:pt x="171385" y="418361"/>
                  </a:cubicBezTo>
                  <a:lnTo>
                    <a:pt x="171385" y="418361"/>
                  </a:lnTo>
                  <a:close/>
                  <a:moveTo>
                    <a:pt x="152795" y="560171"/>
                  </a:moveTo>
                  <a:cubicBezTo>
                    <a:pt x="155700" y="567726"/>
                    <a:pt x="143499" y="571795"/>
                    <a:pt x="141175" y="564239"/>
                  </a:cubicBezTo>
                  <a:cubicBezTo>
                    <a:pt x="138271" y="557265"/>
                    <a:pt x="150471" y="553197"/>
                    <a:pt x="152795" y="560171"/>
                  </a:cubicBezTo>
                  <a:lnTo>
                    <a:pt x="152795" y="560171"/>
                  </a:lnTo>
                  <a:close/>
                  <a:moveTo>
                    <a:pt x="185910" y="336414"/>
                  </a:moveTo>
                  <a:cubicBezTo>
                    <a:pt x="190558" y="345132"/>
                    <a:pt x="178357" y="355593"/>
                    <a:pt x="170224" y="349781"/>
                  </a:cubicBezTo>
                  <a:cubicBezTo>
                    <a:pt x="164414" y="346875"/>
                    <a:pt x="162671" y="338739"/>
                    <a:pt x="167319" y="333508"/>
                  </a:cubicBezTo>
                  <a:cubicBezTo>
                    <a:pt x="171967" y="327115"/>
                    <a:pt x="183586" y="328859"/>
                    <a:pt x="185910" y="336414"/>
                  </a:cubicBezTo>
                  <a:lnTo>
                    <a:pt x="185910" y="336414"/>
                  </a:lnTo>
                  <a:close/>
                  <a:moveTo>
                    <a:pt x="148147" y="619452"/>
                  </a:moveTo>
                  <a:cubicBezTo>
                    <a:pt x="152214" y="623520"/>
                    <a:pt x="143499" y="628170"/>
                    <a:pt x="141756" y="622939"/>
                  </a:cubicBezTo>
                  <a:cubicBezTo>
                    <a:pt x="140013" y="618871"/>
                    <a:pt x="146404" y="615965"/>
                    <a:pt x="148147" y="619452"/>
                  </a:cubicBezTo>
                  <a:lnTo>
                    <a:pt x="148147" y="619452"/>
                  </a:lnTo>
                  <a:close/>
                  <a:moveTo>
                    <a:pt x="168481" y="476480"/>
                  </a:moveTo>
                  <a:cubicBezTo>
                    <a:pt x="172547" y="482292"/>
                    <a:pt x="166738" y="490428"/>
                    <a:pt x="160347" y="489847"/>
                  </a:cubicBezTo>
                  <a:cubicBezTo>
                    <a:pt x="154538" y="489266"/>
                    <a:pt x="149890" y="481711"/>
                    <a:pt x="153956" y="476480"/>
                  </a:cubicBezTo>
                  <a:cubicBezTo>
                    <a:pt x="156280" y="470668"/>
                    <a:pt x="164995" y="470668"/>
                    <a:pt x="168481" y="476480"/>
                  </a:cubicBezTo>
                  <a:lnTo>
                    <a:pt x="168481" y="476480"/>
                  </a:lnTo>
                  <a:close/>
                  <a:moveTo>
                    <a:pt x="199272" y="253885"/>
                  </a:moveTo>
                  <a:cubicBezTo>
                    <a:pt x="195786" y="246911"/>
                    <a:pt x="185910" y="246330"/>
                    <a:pt x="181262" y="252142"/>
                  </a:cubicBezTo>
                  <a:cubicBezTo>
                    <a:pt x="176614" y="257954"/>
                    <a:pt x="180681" y="268415"/>
                    <a:pt x="188814" y="268996"/>
                  </a:cubicBezTo>
                  <a:cubicBezTo>
                    <a:pt x="196367" y="270740"/>
                    <a:pt x="203339" y="260860"/>
                    <a:pt x="199272" y="253885"/>
                  </a:cubicBezTo>
                  <a:lnTo>
                    <a:pt x="199272" y="253885"/>
                  </a:lnTo>
                  <a:close/>
                  <a:moveTo>
                    <a:pt x="221930" y="90572"/>
                  </a:moveTo>
                  <a:cubicBezTo>
                    <a:pt x="227739" y="96965"/>
                    <a:pt x="215539" y="105683"/>
                    <a:pt x="211472" y="98128"/>
                  </a:cubicBezTo>
                  <a:cubicBezTo>
                    <a:pt x="206243" y="92316"/>
                    <a:pt x="217863" y="83598"/>
                    <a:pt x="221930" y="90572"/>
                  </a:cubicBezTo>
                  <a:lnTo>
                    <a:pt x="221930" y="90572"/>
                  </a:lnTo>
                  <a:close/>
                  <a:moveTo>
                    <a:pt x="200434" y="168451"/>
                  </a:moveTo>
                  <a:cubicBezTo>
                    <a:pt x="205663" y="166126"/>
                    <a:pt x="212053" y="171357"/>
                    <a:pt x="212053" y="176588"/>
                  </a:cubicBezTo>
                  <a:cubicBezTo>
                    <a:pt x="212634" y="183562"/>
                    <a:pt x="203920" y="188793"/>
                    <a:pt x="198110" y="184724"/>
                  </a:cubicBezTo>
                  <a:cubicBezTo>
                    <a:pt x="194624" y="182981"/>
                    <a:pt x="194043" y="178912"/>
                    <a:pt x="192881" y="176006"/>
                  </a:cubicBezTo>
                  <a:cubicBezTo>
                    <a:pt x="195205" y="173100"/>
                    <a:pt x="196948" y="169032"/>
                    <a:pt x="200434" y="168451"/>
                  </a:cubicBezTo>
                  <a:lnTo>
                    <a:pt x="200434" y="168451"/>
                  </a:lnTo>
                  <a:close/>
                  <a:moveTo>
                    <a:pt x="184167" y="394533"/>
                  </a:moveTo>
                  <a:cubicBezTo>
                    <a:pt x="188234" y="401507"/>
                    <a:pt x="181262" y="411387"/>
                    <a:pt x="173129" y="409643"/>
                  </a:cubicBezTo>
                  <a:cubicBezTo>
                    <a:pt x="164414" y="409062"/>
                    <a:pt x="161509" y="396276"/>
                    <a:pt x="168481" y="391627"/>
                  </a:cubicBezTo>
                  <a:cubicBezTo>
                    <a:pt x="172547" y="386396"/>
                    <a:pt x="181262" y="388139"/>
                    <a:pt x="184167" y="394533"/>
                  </a:cubicBezTo>
                  <a:lnTo>
                    <a:pt x="184167" y="394533"/>
                  </a:lnTo>
                  <a:close/>
                  <a:moveTo>
                    <a:pt x="165576" y="535761"/>
                  </a:moveTo>
                  <a:cubicBezTo>
                    <a:pt x="169643" y="541573"/>
                    <a:pt x="161509" y="549710"/>
                    <a:pt x="155700" y="545641"/>
                  </a:cubicBezTo>
                  <a:cubicBezTo>
                    <a:pt x="150471" y="542735"/>
                    <a:pt x="150471" y="535180"/>
                    <a:pt x="156280" y="532855"/>
                  </a:cubicBezTo>
                  <a:cubicBezTo>
                    <a:pt x="159766" y="530530"/>
                    <a:pt x="163833" y="532855"/>
                    <a:pt x="165576" y="535761"/>
                  </a:cubicBezTo>
                  <a:lnTo>
                    <a:pt x="165576" y="535761"/>
                  </a:lnTo>
                  <a:close/>
                  <a:moveTo>
                    <a:pt x="198691" y="315491"/>
                  </a:moveTo>
                  <a:cubicBezTo>
                    <a:pt x="201015" y="324209"/>
                    <a:pt x="189976" y="331765"/>
                    <a:pt x="182424" y="327115"/>
                  </a:cubicBezTo>
                  <a:cubicBezTo>
                    <a:pt x="174871" y="323628"/>
                    <a:pt x="174871" y="311423"/>
                    <a:pt x="181843" y="307936"/>
                  </a:cubicBezTo>
                  <a:cubicBezTo>
                    <a:pt x="188234" y="303867"/>
                    <a:pt x="197529" y="307936"/>
                    <a:pt x="198691" y="315491"/>
                  </a:cubicBezTo>
                  <a:lnTo>
                    <a:pt x="198691" y="315491"/>
                  </a:lnTo>
                  <a:close/>
                  <a:moveTo>
                    <a:pt x="212053" y="232963"/>
                  </a:moveTo>
                  <a:cubicBezTo>
                    <a:pt x="210310" y="225407"/>
                    <a:pt x="199853" y="222501"/>
                    <a:pt x="194624" y="228313"/>
                  </a:cubicBezTo>
                  <a:cubicBezTo>
                    <a:pt x="188814" y="233544"/>
                    <a:pt x="191719" y="244587"/>
                    <a:pt x="199853" y="245749"/>
                  </a:cubicBezTo>
                  <a:cubicBezTo>
                    <a:pt x="206825" y="248074"/>
                    <a:pt x="214377" y="240518"/>
                    <a:pt x="212053" y="232963"/>
                  </a:cubicBezTo>
                  <a:lnTo>
                    <a:pt x="212053" y="232963"/>
                  </a:lnTo>
                  <a:close/>
                  <a:moveTo>
                    <a:pt x="223673" y="150434"/>
                  </a:moveTo>
                  <a:cubicBezTo>
                    <a:pt x="225997" y="156246"/>
                    <a:pt x="220768" y="163221"/>
                    <a:pt x="214958" y="162058"/>
                  </a:cubicBezTo>
                  <a:cubicBezTo>
                    <a:pt x="208567" y="162058"/>
                    <a:pt x="205082" y="153921"/>
                    <a:pt x="208567" y="148691"/>
                  </a:cubicBezTo>
                  <a:cubicBezTo>
                    <a:pt x="212053" y="143460"/>
                    <a:pt x="221349" y="144622"/>
                    <a:pt x="223673" y="150434"/>
                  </a:cubicBezTo>
                  <a:lnTo>
                    <a:pt x="223673" y="150434"/>
                  </a:lnTo>
                  <a:close/>
                  <a:moveTo>
                    <a:pt x="234711" y="71393"/>
                  </a:moveTo>
                  <a:cubicBezTo>
                    <a:pt x="235873" y="76624"/>
                    <a:pt x="227159" y="81273"/>
                    <a:pt x="224835" y="75461"/>
                  </a:cubicBezTo>
                  <a:cubicBezTo>
                    <a:pt x="221930" y="72555"/>
                    <a:pt x="223673" y="67906"/>
                    <a:pt x="227159" y="66743"/>
                  </a:cubicBezTo>
                  <a:cubicBezTo>
                    <a:pt x="230063" y="64419"/>
                    <a:pt x="234130" y="67906"/>
                    <a:pt x="234711" y="71393"/>
                  </a:cubicBezTo>
                  <a:lnTo>
                    <a:pt x="234711" y="71393"/>
                  </a:lnTo>
                  <a:close/>
                  <a:moveTo>
                    <a:pt x="163252" y="597367"/>
                  </a:moveTo>
                  <a:cubicBezTo>
                    <a:pt x="164995" y="603178"/>
                    <a:pt x="155700" y="606666"/>
                    <a:pt x="153956" y="600854"/>
                  </a:cubicBezTo>
                  <a:cubicBezTo>
                    <a:pt x="149309" y="593880"/>
                    <a:pt x="162090" y="589811"/>
                    <a:pt x="163252" y="597367"/>
                  </a:cubicBezTo>
                  <a:lnTo>
                    <a:pt x="163252" y="597367"/>
                  </a:lnTo>
                  <a:close/>
                  <a:moveTo>
                    <a:pt x="178357" y="449164"/>
                  </a:moveTo>
                  <a:cubicBezTo>
                    <a:pt x="174290" y="445677"/>
                    <a:pt x="167319" y="448583"/>
                    <a:pt x="164995" y="452651"/>
                  </a:cubicBezTo>
                  <a:cubicBezTo>
                    <a:pt x="160347" y="459044"/>
                    <a:pt x="168481" y="469506"/>
                    <a:pt x="176033" y="466600"/>
                  </a:cubicBezTo>
                  <a:cubicBezTo>
                    <a:pt x="180100" y="465437"/>
                    <a:pt x="181843" y="461950"/>
                    <a:pt x="184167" y="458463"/>
                  </a:cubicBezTo>
                  <a:cubicBezTo>
                    <a:pt x="182424" y="455557"/>
                    <a:pt x="181843" y="451489"/>
                    <a:pt x="178357" y="449164"/>
                  </a:cubicBezTo>
                  <a:lnTo>
                    <a:pt x="178357" y="449164"/>
                  </a:lnTo>
                  <a:close/>
                  <a:moveTo>
                    <a:pt x="197529" y="373610"/>
                  </a:moveTo>
                  <a:cubicBezTo>
                    <a:pt x="196367" y="365473"/>
                    <a:pt x="185329" y="361405"/>
                    <a:pt x="179519" y="367217"/>
                  </a:cubicBezTo>
                  <a:cubicBezTo>
                    <a:pt x="173709" y="371866"/>
                    <a:pt x="174290" y="381165"/>
                    <a:pt x="180681" y="384652"/>
                  </a:cubicBezTo>
                  <a:cubicBezTo>
                    <a:pt x="188234" y="390464"/>
                    <a:pt x="199853" y="382909"/>
                    <a:pt x="197529" y="373610"/>
                  </a:cubicBezTo>
                  <a:lnTo>
                    <a:pt x="197529" y="373610"/>
                  </a:lnTo>
                  <a:close/>
                  <a:moveTo>
                    <a:pt x="179519" y="515419"/>
                  </a:moveTo>
                  <a:cubicBezTo>
                    <a:pt x="180681" y="522394"/>
                    <a:pt x="170805" y="528206"/>
                    <a:pt x="166157" y="522975"/>
                  </a:cubicBezTo>
                  <a:cubicBezTo>
                    <a:pt x="160928" y="519488"/>
                    <a:pt x="162671" y="510770"/>
                    <a:pt x="168481" y="509026"/>
                  </a:cubicBezTo>
                  <a:cubicBezTo>
                    <a:pt x="173129" y="506702"/>
                    <a:pt x="178938" y="510770"/>
                    <a:pt x="179519" y="515419"/>
                  </a:cubicBezTo>
                  <a:lnTo>
                    <a:pt x="179519" y="515419"/>
                  </a:lnTo>
                  <a:close/>
                  <a:moveTo>
                    <a:pt x="211472" y="291082"/>
                  </a:moveTo>
                  <a:cubicBezTo>
                    <a:pt x="209729" y="284107"/>
                    <a:pt x="200434" y="280039"/>
                    <a:pt x="194624" y="284688"/>
                  </a:cubicBezTo>
                  <a:cubicBezTo>
                    <a:pt x="187072" y="288757"/>
                    <a:pt x="188234" y="300961"/>
                    <a:pt x="196367" y="304449"/>
                  </a:cubicBezTo>
                  <a:cubicBezTo>
                    <a:pt x="203920" y="309098"/>
                    <a:pt x="214377" y="299799"/>
                    <a:pt x="211472" y="291082"/>
                  </a:cubicBezTo>
                  <a:lnTo>
                    <a:pt x="211472" y="291082"/>
                  </a:lnTo>
                  <a:close/>
                  <a:moveTo>
                    <a:pt x="216701" y="202160"/>
                  </a:moveTo>
                  <a:cubicBezTo>
                    <a:pt x="221930" y="203322"/>
                    <a:pt x="224835" y="209134"/>
                    <a:pt x="225416" y="213783"/>
                  </a:cubicBezTo>
                  <a:cubicBezTo>
                    <a:pt x="223092" y="219014"/>
                    <a:pt x="218444" y="223664"/>
                    <a:pt x="212053" y="222501"/>
                  </a:cubicBezTo>
                  <a:cubicBezTo>
                    <a:pt x="206825" y="221339"/>
                    <a:pt x="203920" y="215527"/>
                    <a:pt x="203339" y="210878"/>
                  </a:cubicBezTo>
                  <a:cubicBezTo>
                    <a:pt x="205663" y="205647"/>
                    <a:pt x="210310" y="200998"/>
                    <a:pt x="216701" y="202160"/>
                  </a:cubicBezTo>
                  <a:lnTo>
                    <a:pt x="216701" y="202160"/>
                  </a:lnTo>
                  <a:close/>
                  <a:moveTo>
                    <a:pt x="235292" y="128349"/>
                  </a:moveTo>
                  <a:cubicBezTo>
                    <a:pt x="237616" y="134742"/>
                    <a:pt x="230063" y="141717"/>
                    <a:pt x="223673" y="138229"/>
                  </a:cubicBezTo>
                  <a:cubicBezTo>
                    <a:pt x="217282" y="135323"/>
                    <a:pt x="217863" y="125443"/>
                    <a:pt x="224254" y="123700"/>
                  </a:cubicBezTo>
                  <a:cubicBezTo>
                    <a:pt x="228901" y="120794"/>
                    <a:pt x="234130" y="124281"/>
                    <a:pt x="235292" y="128349"/>
                  </a:cubicBezTo>
                  <a:lnTo>
                    <a:pt x="235292" y="128349"/>
                  </a:lnTo>
                  <a:close/>
                  <a:moveTo>
                    <a:pt x="246911" y="47564"/>
                  </a:moveTo>
                  <a:cubicBezTo>
                    <a:pt x="246911" y="52214"/>
                    <a:pt x="242264" y="55701"/>
                    <a:pt x="238197" y="52795"/>
                  </a:cubicBezTo>
                  <a:cubicBezTo>
                    <a:pt x="234711" y="48727"/>
                    <a:pt x="238197" y="44077"/>
                    <a:pt x="242845" y="43496"/>
                  </a:cubicBezTo>
                  <a:cubicBezTo>
                    <a:pt x="244006" y="44658"/>
                    <a:pt x="245168" y="45821"/>
                    <a:pt x="246911" y="47564"/>
                  </a:cubicBezTo>
                  <a:lnTo>
                    <a:pt x="246911" y="47564"/>
                  </a:lnTo>
                  <a:close/>
                  <a:moveTo>
                    <a:pt x="176033" y="572957"/>
                  </a:moveTo>
                  <a:cubicBezTo>
                    <a:pt x="178357" y="577606"/>
                    <a:pt x="172547" y="583418"/>
                    <a:pt x="167900" y="581093"/>
                  </a:cubicBezTo>
                  <a:cubicBezTo>
                    <a:pt x="163833" y="579931"/>
                    <a:pt x="162090" y="574119"/>
                    <a:pt x="165576" y="571213"/>
                  </a:cubicBezTo>
                  <a:cubicBezTo>
                    <a:pt x="167900" y="567145"/>
                    <a:pt x="174290" y="568307"/>
                    <a:pt x="176033" y="572957"/>
                  </a:cubicBezTo>
                  <a:lnTo>
                    <a:pt x="176033" y="572957"/>
                  </a:lnTo>
                  <a:close/>
                  <a:moveTo>
                    <a:pt x="195205" y="431147"/>
                  </a:moveTo>
                  <a:cubicBezTo>
                    <a:pt x="198110" y="438122"/>
                    <a:pt x="189976" y="446258"/>
                    <a:pt x="183005" y="443934"/>
                  </a:cubicBezTo>
                  <a:cubicBezTo>
                    <a:pt x="175452" y="442771"/>
                    <a:pt x="171967" y="431728"/>
                    <a:pt x="178357" y="426498"/>
                  </a:cubicBezTo>
                  <a:cubicBezTo>
                    <a:pt x="183005" y="421267"/>
                    <a:pt x="193462" y="424173"/>
                    <a:pt x="195205" y="431147"/>
                  </a:cubicBezTo>
                  <a:lnTo>
                    <a:pt x="195205" y="431147"/>
                  </a:lnTo>
                  <a:close/>
                  <a:moveTo>
                    <a:pt x="210310" y="350944"/>
                  </a:moveTo>
                  <a:cubicBezTo>
                    <a:pt x="209148" y="343388"/>
                    <a:pt x="199853" y="338158"/>
                    <a:pt x="193462" y="342807"/>
                  </a:cubicBezTo>
                  <a:cubicBezTo>
                    <a:pt x="185910" y="346294"/>
                    <a:pt x="185329" y="357337"/>
                    <a:pt x="191719" y="361986"/>
                  </a:cubicBezTo>
                  <a:cubicBezTo>
                    <a:pt x="199272" y="368960"/>
                    <a:pt x="213215" y="360243"/>
                    <a:pt x="210310" y="350944"/>
                  </a:cubicBezTo>
                  <a:lnTo>
                    <a:pt x="210310" y="350944"/>
                  </a:lnTo>
                  <a:close/>
                  <a:moveTo>
                    <a:pt x="170224" y="628751"/>
                  </a:moveTo>
                  <a:cubicBezTo>
                    <a:pt x="173129" y="631657"/>
                    <a:pt x="173709" y="638050"/>
                    <a:pt x="167900" y="637469"/>
                  </a:cubicBezTo>
                  <a:cubicBezTo>
                    <a:pt x="162671" y="635144"/>
                    <a:pt x="165576" y="629332"/>
                    <a:pt x="170224" y="628751"/>
                  </a:cubicBezTo>
                  <a:lnTo>
                    <a:pt x="170224" y="628751"/>
                  </a:lnTo>
                  <a:close/>
                  <a:moveTo>
                    <a:pt x="184748" y="484617"/>
                  </a:moveTo>
                  <a:cubicBezTo>
                    <a:pt x="177195" y="483454"/>
                    <a:pt x="171385" y="492753"/>
                    <a:pt x="176033" y="498565"/>
                  </a:cubicBezTo>
                  <a:cubicBezTo>
                    <a:pt x="177776" y="502052"/>
                    <a:pt x="182424" y="502633"/>
                    <a:pt x="185910" y="503215"/>
                  </a:cubicBezTo>
                  <a:cubicBezTo>
                    <a:pt x="188234" y="501471"/>
                    <a:pt x="190558" y="500309"/>
                    <a:pt x="192300" y="497984"/>
                  </a:cubicBezTo>
                  <a:cubicBezTo>
                    <a:pt x="195205" y="492172"/>
                    <a:pt x="191138" y="484617"/>
                    <a:pt x="184748" y="484617"/>
                  </a:cubicBezTo>
                  <a:lnTo>
                    <a:pt x="184748" y="484617"/>
                  </a:lnTo>
                  <a:close/>
                  <a:moveTo>
                    <a:pt x="223092" y="266672"/>
                  </a:moveTo>
                  <a:cubicBezTo>
                    <a:pt x="225997" y="273646"/>
                    <a:pt x="220187" y="281782"/>
                    <a:pt x="213215" y="281782"/>
                  </a:cubicBezTo>
                  <a:cubicBezTo>
                    <a:pt x="204501" y="282945"/>
                    <a:pt x="197529" y="270740"/>
                    <a:pt x="203339" y="263766"/>
                  </a:cubicBezTo>
                  <a:cubicBezTo>
                    <a:pt x="208567" y="256791"/>
                    <a:pt x="220187" y="258535"/>
                    <a:pt x="223092" y="266672"/>
                  </a:cubicBezTo>
                  <a:lnTo>
                    <a:pt x="223092" y="266672"/>
                  </a:lnTo>
                  <a:close/>
                  <a:moveTo>
                    <a:pt x="235873" y="185887"/>
                  </a:moveTo>
                  <a:cubicBezTo>
                    <a:pt x="237616" y="191698"/>
                    <a:pt x="234130" y="198092"/>
                    <a:pt x="228321" y="198673"/>
                  </a:cubicBezTo>
                  <a:cubicBezTo>
                    <a:pt x="220187" y="200416"/>
                    <a:pt x="213215" y="189955"/>
                    <a:pt x="218444" y="183562"/>
                  </a:cubicBezTo>
                  <a:cubicBezTo>
                    <a:pt x="221930" y="176588"/>
                    <a:pt x="233549" y="178331"/>
                    <a:pt x="235873" y="185887"/>
                  </a:cubicBezTo>
                  <a:lnTo>
                    <a:pt x="235873" y="185887"/>
                  </a:lnTo>
                  <a:close/>
                  <a:moveTo>
                    <a:pt x="246330" y="103358"/>
                  </a:moveTo>
                  <a:cubicBezTo>
                    <a:pt x="250397" y="108589"/>
                    <a:pt x="244588" y="116726"/>
                    <a:pt x="238197" y="114401"/>
                  </a:cubicBezTo>
                  <a:cubicBezTo>
                    <a:pt x="232387" y="113238"/>
                    <a:pt x="230644" y="103939"/>
                    <a:pt x="235873" y="101034"/>
                  </a:cubicBezTo>
                  <a:cubicBezTo>
                    <a:pt x="239359" y="98709"/>
                    <a:pt x="244006" y="99871"/>
                    <a:pt x="246330" y="103358"/>
                  </a:cubicBezTo>
                  <a:lnTo>
                    <a:pt x="246330" y="103358"/>
                  </a:lnTo>
                  <a:close/>
                  <a:moveTo>
                    <a:pt x="250978" y="22573"/>
                  </a:moveTo>
                  <a:cubicBezTo>
                    <a:pt x="253302" y="19086"/>
                    <a:pt x="256788" y="22573"/>
                    <a:pt x="257950" y="25479"/>
                  </a:cubicBezTo>
                  <a:cubicBezTo>
                    <a:pt x="257369" y="27804"/>
                    <a:pt x="255045" y="28966"/>
                    <a:pt x="253302" y="30129"/>
                  </a:cubicBezTo>
                  <a:cubicBezTo>
                    <a:pt x="250978" y="28385"/>
                    <a:pt x="247492" y="24898"/>
                    <a:pt x="250978" y="22573"/>
                  </a:cubicBezTo>
                  <a:lnTo>
                    <a:pt x="250978" y="22573"/>
                  </a:lnTo>
                  <a:close/>
                  <a:moveTo>
                    <a:pt x="208567" y="408481"/>
                  </a:moveTo>
                  <a:cubicBezTo>
                    <a:pt x="206243" y="400345"/>
                    <a:pt x="194624" y="398020"/>
                    <a:pt x="189396" y="404413"/>
                  </a:cubicBezTo>
                  <a:cubicBezTo>
                    <a:pt x="183586" y="410225"/>
                    <a:pt x="187072" y="421267"/>
                    <a:pt x="195786" y="422430"/>
                  </a:cubicBezTo>
                  <a:cubicBezTo>
                    <a:pt x="203339" y="424754"/>
                    <a:pt x="210891" y="416037"/>
                    <a:pt x="208567" y="408481"/>
                  </a:cubicBezTo>
                  <a:lnTo>
                    <a:pt x="208567" y="408481"/>
                  </a:lnTo>
                  <a:close/>
                  <a:moveTo>
                    <a:pt x="189976" y="550291"/>
                  </a:moveTo>
                  <a:cubicBezTo>
                    <a:pt x="191138" y="555521"/>
                    <a:pt x="185329" y="560752"/>
                    <a:pt x="180100" y="559008"/>
                  </a:cubicBezTo>
                  <a:cubicBezTo>
                    <a:pt x="174871" y="557265"/>
                    <a:pt x="173129" y="549128"/>
                    <a:pt x="177776" y="546222"/>
                  </a:cubicBezTo>
                  <a:cubicBezTo>
                    <a:pt x="181843" y="542154"/>
                    <a:pt x="188814" y="545060"/>
                    <a:pt x="189976" y="550291"/>
                  </a:cubicBezTo>
                  <a:lnTo>
                    <a:pt x="189976" y="550291"/>
                  </a:lnTo>
                  <a:close/>
                  <a:moveTo>
                    <a:pt x="222511" y="326534"/>
                  </a:moveTo>
                  <a:cubicBezTo>
                    <a:pt x="220768" y="318978"/>
                    <a:pt x="210310" y="314910"/>
                    <a:pt x="203920" y="319559"/>
                  </a:cubicBezTo>
                  <a:cubicBezTo>
                    <a:pt x="197529" y="323628"/>
                    <a:pt x="197529" y="334671"/>
                    <a:pt x="203920" y="338739"/>
                  </a:cubicBezTo>
                  <a:cubicBezTo>
                    <a:pt x="212634" y="345713"/>
                    <a:pt x="225416" y="336414"/>
                    <a:pt x="222511" y="326534"/>
                  </a:cubicBezTo>
                  <a:lnTo>
                    <a:pt x="222511" y="326534"/>
                  </a:lnTo>
                  <a:close/>
                  <a:moveTo>
                    <a:pt x="185910" y="607828"/>
                  </a:moveTo>
                  <a:cubicBezTo>
                    <a:pt x="189976" y="613059"/>
                    <a:pt x="179519" y="619452"/>
                    <a:pt x="176614" y="613059"/>
                  </a:cubicBezTo>
                  <a:cubicBezTo>
                    <a:pt x="172547" y="607247"/>
                    <a:pt x="183005" y="601435"/>
                    <a:pt x="185910" y="607828"/>
                  </a:cubicBezTo>
                  <a:lnTo>
                    <a:pt x="185910" y="607828"/>
                  </a:lnTo>
                  <a:close/>
                  <a:moveTo>
                    <a:pt x="205082" y="466600"/>
                  </a:moveTo>
                  <a:cubicBezTo>
                    <a:pt x="207987" y="472411"/>
                    <a:pt x="202758" y="479967"/>
                    <a:pt x="196367" y="480548"/>
                  </a:cubicBezTo>
                  <a:cubicBezTo>
                    <a:pt x="188814" y="481711"/>
                    <a:pt x="182424" y="471830"/>
                    <a:pt x="187072" y="465437"/>
                  </a:cubicBezTo>
                  <a:cubicBezTo>
                    <a:pt x="191138" y="457882"/>
                    <a:pt x="202758" y="458463"/>
                    <a:pt x="205082" y="466600"/>
                  </a:cubicBezTo>
                  <a:lnTo>
                    <a:pt x="205082" y="466600"/>
                  </a:lnTo>
                  <a:close/>
                  <a:moveTo>
                    <a:pt x="235873" y="244587"/>
                  </a:moveTo>
                  <a:cubicBezTo>
                    <a:pt x="239359" y="253885"/>
                    <a:pt x="227159" y="263184"/>
                    <a:pt x="219025" y="257372"/>
                  </a:cubicBezTo>
                  <a:cubicBezTo>
                    <a:pt x="211472" y="253304"/>
                    <a:pt x="212634" y="239937"/>
                    <a:pt x="220768" y="237612"/>
                  </a:cubicBezTo>
                  <a:cubicBezTo>
                    <a:pt x="226577" y="234125"/>
                    <a:pt x="234130" y="238193"/>
                    <a:pt x="235873" y="244587"/>
                  </a:cubicBezTo>
                  <a:lnTo>
                    <a:pt x="235873" y="244587"/>
                  </a:lnTo>
                  <a:close/>
                  <a:moveTo>
                    <a:pt x="248073" y="163221"/>
                  </a:moveTo>
                  <a:cubicBezTo>
                    <a:pt x="246330" y="156246"/>
                    <a:pt x="235873" y="153921"/>
                    <a:pt x="231225" y="160315"/>
                  </a:cubicBezTo>
                  <a:cubicBezTo>
                    <a:pt x="227159" y="164964"/>
                    <a:pt x="229482" y="173100"/>
                    <a:pt x="235292" y="174844"/>
                  </a:cubicBezTo>
                  <a:cubicBezTo>
                    <a:pt x="242264" y="177750"/>
                    <a:pt x="250978" y="170194"/>
                    <a:pt x="248073" y="163221"/>
                  </a:cubicBezTo>
                  <a:lnTo>
                    <a:pt x="248073" y="163221"/>
                  </a:lnTo>
                  <a:close/>
                  <a:moveTo>
                    <a:pt x="258531" y="82435"/>
                  </a:moveTo>
                  <a:cubicBezTo>
                    <a:pt x="260855" y="89991"/>
                    <a:pt x="248654" y="94059"/>
                    <a:pt x="245750" y="86504"/>
                  </a:cubicBezTo>
                  <a:cubicBezTo>
                    <a:pt x="241683" y="78367"/>
                    <a:pt x="256788" y="73137"/>
                    <a:pt x="258531" y="82435"/>
                  </a:cubicBezTo>
                  <a:lnTo>
                    <a:pt x="258531" y="82435"/>
                  </a:lnTo>
                  <a:close/>
                  <a:moveTo>
                    <a:pt x="220187" y="382909"/>
                  </a:moveTo>
                  <a:cubicBezTo>
                    <a:pt x="224254" y="390464"/>
                    <a:pt x="218444" y="400926"/>
                    <a:pt x="209729" y="399763"/>
                  </a:cubicBezTo>
                  <a:cubicBezTo>
                    <a:pt x="201015" y="400345"/>
                    <a:pt x="195205" y="389883"/>
                    <a:pt x="199272" y="382909"/>
                  </a:cubicBezTo>
                  <a:cubicBezTo>
                    <a:pt x="203339" y="374772"/>
                    <a:pt x="216120" y="374772"/>
                    <a:pt x="220187" y="382909"/>
                  </a:cubicBezTo>
                  <a:lnTo>
                    <a:pt x="220187" y="382909"/>
                  </a:lnTo>
                  <a:close/>
                  <a:moveTo>
                    <a:pt x="198691" y="520650"/>
                  </a:moveTo>
                  <a:cubicBezTo>
                    <a:pt x="201596" y="523556"/>
                    <a:pt x="205082" y="528206"/>
                    <a:pt x="202177" y="532274"/>
                  </a:cubicBezTo>
                  <a:cubicBezTo>
                    <a:pt x="199272" y="539248"/>
                    <a:pt x="187653" y="538086"/>
                    <a:pt x="186491" y="529949"/>
                  </a:cubicBezTo>
                  <a:cubicBezTo>
                    <a:pt x="184748" y="525300"/>
                    <a:pt x="189396" y="521231"/>
                    <a:pt x="192881" y="519488"/>
                  </a:cubicBezTo>
                  <a:cubicBezTo>
                    <a:pt x="194043" y="520069"/>
                    <a:pt x="196948" y="520650"/>
                    <a:pt x="198691" y="520650"/>
                  </a:cubicBezTo>
                  <a:lnTo>
                    <a:pt x="198691" y="520650"/>
                  </a:lnTo>
                  <a:close/>
                  <a:moveTo>
                    <a:pt x="221349" y="294569"/>
                  </a:moveTo>
                  <a:cubicBezTo>
                    <a:pt x="230063" y="292244"/>
                    <a:pt x="236454" y="300961"/>
                    <a:pt x="235873" y="309098"/>
                  </a:cubicBezTo>
                  <a:cubicBezTo>
                    <a:pt x="232968" y="315491"/>
                    <a:pt x="224835" y="321884"/>
                    <a:pt x="217863" y="317235"/>
                  </a:cubicBezTo>
                  <a:cubicBezTo>
                    <a:pt x="213215" y="314910"/>
                    <a:pt x="212053" y="310261"/>
                    <a:pt x="210891" y="305611"/>
                  </a:cubicBezTo>
                  <a:cubicBezTo>
                    <a:pt x="212634" y="300961"/>
                    <a:pt x="215539" y="295731"/>
                    <a:pt x="221349" y="294569"/>
                  </a:cubicBezTo>
                  <a:lnTo>
                    <a:pt x="221349" y="294569"/>
                  </a:lnTo>
                  <a:close/>
                  <a:moveTo>
                    <a:pt x="247492" y="221339"/>
                  </a:moveTo>
                  <a:cubicBezTo>
                    <a:pt x="245168" y="214365"/>
                    <a:pt x="235292" y="211459"/>
                    <a:pt x="230063" y="216689"/>
                  </a:cubicBezTo>
                  <a:cubicBezTo>
                    <a:pt x="223092" y="221920"/>
                    <a:pt x="225997" y="234125"/>
                    <a:pt x="234711" y="235869"/>
                  </a:cubicBezTo>
                  <a:cubicBezTo>
                    <a:pt x="242264" y="237612"/>
                    <a:pt x="250397" y="228895"/>
                    <a:pt x="247492" y="221339"/>
                  </a:cubicBezTo>
                  <a:lnTo>
                    <a:pt x="247492" y="221339"/>
                  </a:lnTo>
                  <a:close/>
                  <a:moveTo>
                    <a:pt x="248654" y="134161"/>
                  </a:moveTo>
                  <a:cubicBezTo>
                    <a:pt x="255626" y="131836"/>
                    <a:pt x="262597" y="141135"/>
                    <a:pt x="258531" y="147528"/>
                  </a:cubicBezTo>
                  <a:cubicBezTo>
                    <a:pt x="256207" y="151597"/>
                    <a:pt x="250397" y="153340"/>
                    <a:pt x="246330" y="151015"/>
                  </a:cubicBezTo>
                  <a:cubicBezTo>
                    <a:pt x="242845" y="149272"/>
                    <a:pt x="242264" y="145204"/>
                    <a:pt x="241102" y="141717"/>
                  </a:cubicBezTo>
                  <a:cubicBezTo>
                    <a:pt x="243426" y="138229"/>
                    <a:pt x="245168" y="134742"/>
                    <a:pt x="248654" y="134161"/>
                  </a:cubicBezTo>
                  <a:lnTo>
                    <a:pt x="248654" y="134161"/>
                  </a:lnTo>
                  <a:close/>
                  <a:moveTo>
                    <a:pt x="265502" y="53957"/>
                  </a:moveTo>
                  <a:cubicBezTo>
                    <a:pt x="267245" y="56282"/>
                    <a:pt x="270731" y="57445"/>
                    <a:pt x="270731" y="60931"/>
                  </a:cubicBezTo>
                  <a:cubicBezTo>
                    <a:pt x="271312" y="65000"/>
                    <a:pt x="266083" y="66162"/>
                    <a:pt x="263759" y="67325"/>
                  </a:cubicBezTo>
                  <a:cubicBezTo>
                    <a:pt x="260855" y="65000"/>
                    <a:pt x="259112" y="62094"/>
                    <a:pt x="257950" y="59188"/>
                  </a:cubicBezTo>
                  <a:cubicBezTo>
                    <a:pt x="260274" y="57445"/>
                    <a:pt x="262597" y="55701"/>
                    <a:pt x="265502" y="53957"/>
                  </a:cubicBezTo>
                  <a:lnTo>
                    <a:pt x="265502" y="53957"/>
                  </a:lnTo>
                  <a:close/>
                  <a:moveTo>
                    <a:pt x="199272" y="584581"/>
                  </a:moveTo>
                  <a:cubicBezTo>
                    <a:pt x="201015" y="588649"/>
                    <a:pt x="197529" y="592717"/>
                    <a:pt x="193462" y="593299"/>
                  </a:cubicBezTo>
                  <a:cubicBezTo>
                    <a:pt x="187653" y="593880"/>
                    <a:pt x="183586" y="585162"/>
                    <a:pt x="188814" y="581675"/>
                  </a:cubicBezTo>
                  <a:cubicBezTo>
                    <a:pt x="192300" y="578769"/>
                    <a:pt x="197529" y="580512"/>
                    <a:pt x="199272" y="584581"/>
                  </a:cubicBezTo>
                  <a:lnTo>
                    <a:pt x="199272" y="584581"/>
                  </a:lnTo>
                  <a:close/>
                  <a:moveTo>
                    <a:pt x="219025" y="443934"/>
                  </a:moveTo>
                  <a:cubicBezTo>
                    <a:pt x="217282" y="436959"/>
                    <a:pt x="209148" y="432891"/>
                    <a:pt x="202758" y="437540"/>
                  </a:cubicBezTo>
                  <a:cubicBezTo>
                    <a:pt x="195205" y="441609"/>
                    <a:pt x="195786" y="452651"/>
                    <a:pt x="203339" y="456138"/>
                  </a:cubicBezTo>
                  <a:cubicBezTo>
                    <a:pt x="210891" y="461369"/>
                    <a:pt x="221930" y="452651"/>
                    <a:pt x="219025" y="443934"/>
                  </a:cubicBezTo>
                  <a:lnTo>
                    <a:pt x="219025" y="443934"/>
                  </a:lnTo>
                  <a:close/>
                  <a:moveTo>
                    <a:pt x="227739" y="353850"/>
                  </a:moveTo>
                  <a:cubicBezTo>
                    <a:pt x="231225" y="357337"/>
                    <a:pt x="235292" y="361405"/>
                    <a:pt x="234130" y="366636"/>
                  </a:cubicBezTo>
                  <a:cubicBezTo>
                    <a:pt x="233549" y="375935"/>
                    <a:pt x="220187" y="380584"/>
                    <a:pt x="213796" y="374191"/>
                  </a:cubicBezTo>
                  <a:cubicBezTo>
                    <a:pt x="207987" y="369542"/>
                    <a:pt x="208567" y="359661"/>
                    <a:pt x="214377" y="355593"/>
                  </a:cubicBezTo>
                  <a:cubicBezTo>
                    <a:pt x="218444" y="352106"/>
                    <a:pt x="223673" y="353268"/>
                    <a:pt x="227739" y="353850"/>
                  </a:cubicBezTo>
                  <a:lnTo>
                    <a:pt x="227739" y="353850"/>
                  </a:lnTo>
                  <a:close/>
                  <a:moveTo>
                    <a:pt x="192300" y="640956"/>
                  </a:moveTo>
                  <a:cubicBezTo>
                    <a:pt x="194043" y="642699"/>
                    <a:pt x="195205" y="644443"/>
                    <a:pt x="196948" y="646186"/>
                  </a:cubicBezTo>
                  <a:cubicBezTo>
                    <a:pt x="194624" y="648511"/>
                    <a:pt x="190558" y="651998"/>
                    <a:pt x="188814" y="647930"/>
                  </a:cubicBezTo>
                  <a:cubicBezTo>
                    <a:pt x="185910" y="645024"/>
                    <a:pt x="190558" y="642699"/>
                    <a:pt x="192300" y="640956"/>
                  </a:cubicBezTo>
                  <a:lnTo>
                    <a:pt x="192300" y="640956"/>
                  </a:lnTo>
                  <a:close/>
                  <a:moveTo>
                    <a:pt x="216120" y="501471"/>
                  </a:moveTo>
                  <a:cubicBezTo>
                    <a:pt x="220768" y="509608"/>
                    <a:pt x="209729" y="519488"/>
                    <a:pt x="202177" y="513676"/>
                  </a:cubicBezTo>
                  <a:cubicBezTo>
                    <a:pt x="195205" y="510189"/>
                    <a:pt x="196948" y="498565"/>
                    <a:pt x="204501" y="496821"/>
                  </a:cubicBezTo>
                  <a:cubicBezTo>
                    <a:pt x="208567" y="494497"/>
                    <a:pt x="213796" y="497403"/>
                    <a:pt x="216120" y="501471"/>
                  </a:cubicBezTo>
                  <a:lnTo>
                    <a:pt x="216120" y="501471"/>
                  </a:lnTo>
                  <a:close/>
                  <a:moveTo>
                    <a:pt x="241683" y="273065"/>
                  </a:moveTo>
                  <a:cubicBezTo>
                    <a:pt x="233549" y="267253"/>
                    <a:pt x="220768" y="277133"/>
                    <a:pt x="224254" y="286432"/>
                  </a:cubicBezTo>
                  <a:cubicBezTo>
                    <a:pt x="224835" y="291663"/>
                    <a:pt x="230063" y="293987"/>
                    <a:pt x="234130" y="296312"/>
                  </a:cubicBezTo>
                  <a:cubicBezTo>
                    <a:pt x="238197" y="295150"/>
                    <a:pt x="242845" y="294569"/>
                    <a:pt x="245750" y="291082"/>
                  </a:cubicBezTo>
                  <a:cubicBezTo>
                    <a:pt x="250397" y="285270"/>
                    <a:pt x="248073" y="275970"/>
                    <a:pt x="241683" y="273065"/>
                  </a:cubicBezTo>
                  <a:lnTo>
                    <a:pt x="241683" y="273065"/>
                  </a:lnTo>
                  <a:close/>
                  <a:moveTo>
                    <a:pt x="259693" y="198673"/>
                  </a:moveTo>
                  <a:cubicBezTo>
                    <a:pt x="257950" y="191117"/>
                    <a:pt x="247492" y="188211"/>
                    <a:pt x="242264" y="194023"/>
                  </a:cubicBezTo>
                  <a:cubicBezTo>
                    <a:pt x="236454" y="198673"/>
                    <a:pt x="238197" y="209134"/>
                    <a:pt x="245168" y="212040"/>
                  </a:cubicBezTo>
                  <a:cubicBezTo>
                    <a:pt x="253302" y="215527"/>
                    <a:pt x="263179" y="206810"/>
                    <a:pt x="259693" y="198673"/>
                  </a:cubicBezTo>
                  <a:lnTo>
                    <a:pt x="259693" y="198673"/>
                  </a:lnTo>
                  <a:close/>
                  <a:moveTo>
                    <a:pt x="261435" y="112076"/>
                  </a:moveTo>
                  <a:cubicBezTo>
                    <a:pt x="267245" y="109751"/>
                    <a:pt x="274217" y="117307"/>
                    <a:pt x="271312" y="123119"/>
                  </a:cubicBezTo>
                  <a:cubicBezTo>
                    <a:pt x="269569" y="127187"/>
                    <a:pt x="263179" y="130093"/>
                    <a:pt x="259112" y="127187"/>
                  </a:cubicBezTo>
                  <a:cubicBezTo>
                    <a:pt x="255626" y="126024"/>
                    <a:pt x="255626" y="121956"/>
                    <a:pt x="254464" y="119050"/>
                  </a:cubicBezTo>
                  <a:cubicBezTo>
                    <a:pt x="256207" y="116144"/>
                    <a:pt x="257950" y="112657"/>
                    <a:pt x="261435" y="112076"/>
                  </a:cubicBezTo>
                  <a:lnTo>
                    <a:pt x="261435" y="112076"/>
                  </a:lnTo>
                  <a:close/>
                  <a:moveTo>
                    <a:pt x="281769" y="35360"/>
                  </a:moveTo>
                  <a:cubicBezTo>
                    <a:pt x="281769" y="37103"/>
                    <a:pt x="281188" y="38846"/>
                    <a:pt x="281188" y="40590"/>
                  </a:cubicBezTo>
                  <a:cubicBezTo>
                    <a:pt x="278864" y="41171"/>
                    <a:pt x="275960" y="42915"/>
                    <a:pt x="274217" y="41171"/>
                  </a:cubicBezTo>
                  <a:cubicBezTo>
                    <a:pt x="270731" y="38846"/>
                    <a:pt x="272474" y="32454"/>
                    <a:pt x="276541" y="32454"/>
                  </a:cubicBezTo>
                  <a:cubicBezTo>
                    <a:pt x="278284" y="32454"/>
                    <a:pt x="280026" y="34778"/>
                    <a:pt x="281769" y="35360"/>
                  </a:cubicBezTo>
                  <a:lnTo>
                    <a:pt x="281769" y="35360"/>
                  </a:lnTo>
                  <a:close/>
                  <a:moveTo>
                    <a:pt x="212053" y="559589"/>
                  </a:moveTo>
                  <a:cubicBezTo>
                    <a:pt x="214958" y="563658"/>
                    <a:pt x="212634" y="569470"/>
                    <a:pt x="207987" y="571213"/>
                  </a:cubicBezTo>
                  <a:cubicBezTo>
                    <a:pt x="202177" y="574119"/>
                    <a:pt x="195786" y="565983"/>
                    <a:pt x="198691" y="560752"/>
                  </a:cubicBezTo>
                  <a:cubicBezTo>
                    <a:pt x="201015" y="555521"/>
                    <a:pt x="209148" y="554359"/>
                    <a:pt x="212053" y="559589"/>
                  </a:cubicBezTo>
                  <a:lnTo>
                    <a:pt x="212053" y="559589"/>
                  </a:lnTo>
                  <a:close/>
                  <a:moveTo>
                    <a:pt x="231806" y="421267"/>
                  </a:moveTo>
                  <a:cubicBezTo>
                    <a:pt x="234130" y="430566"/>
                    <a:pt x="222511" y="438703"/>
                    <a:pt x="214377" y="433472"/>
                  </a:cubicBezTo>
                  <a:cubicBezTo>
                    <a:pt x="206825" y="429404"/>
                    <a:pt x="206825" y="417199"/>
                    <a:pt x="214377" y="413712"/>
                  </a:cubicBezTo>
                  <a:cubicBezTo>
                    <a:pt x="221349" y="409062"/>
                    <a:pt x="230644" y="414293"/>
                    <a:pt x="231806" y="421267"/>
                  </a:cubicBezTo>
                  <a:lnTo>
                    <a:pt x="231806" y="421267"/>
                  </a:lnTo>
                  <a:close/>
                  <a:moveTo>
                    <a:pt x="245750" y="337576"/>
                  </a:moveTo>
                  <a:cubicBezTo>
                    <a:pt x="249816" y="346875"/>
                    <a:pt x="238778" y="358499"/>
                    <a:pt x="228901" y="353268"/>
                  </a:cubicBezTo>
                  <a:cubicBezTo>
                    <a:pt x="219606" y="350362"/>
                    <a:pt x="219025" y="336414"/>
                    <a:pt x="227159" y="331183"/>
                  </a:cubicBezTo>
                  <a:cubicBezTo>
                    <a:pt x="234130" y="327115"/>
                    <a:pt x="243426" y="330021"/>
                    <a:pt x="245750" y="337576"/>
                  </a:cubicBezTo>
                  <a:lnTo>
                    <a:pt x="245750" y="337576"/>
                  </a:lnTo>
                  <a:close/>
                  <a:moveTo>
                    <a:pt x="208567" y="620033"/>
                  </a:moveTo>
                  <a:cubicBezTo>
                    <a:pt x="212634" y="624682"/>
                    <a:pt x="203920" y="631076"/>
                    <a:pt x="200434" y="626426"/>
                  </a:cubicBezTo>
                  <a:cubicBezTo>
                    <a:pt x="194043" y="621776"/>
                    <a:pt x="205082" y="613059"/>
                    <a:pt x="208567" y="620033"/>
                  </a:cubicBezTo>
                  <a:lnTo>
                    <a:pt x="208567" y="620033"/>
                  </a:lnTo>
                  <a:close/>
                  <a:moveTo>
                    <a:pt x="255626" y="250980"/>
                  </a:moveTo>
                  <a:cubicBezTo>
                    <a:pt x="249816" y="245749"/>
                    <a:pt x="240521" y="248074"/>
                    <a:pt x="237035" y="255048"/>
                  </a:cubicBezTo>
                  <a:cubicBezTo>
                    <a:pt x="232387" y="263184"/>
                    <a:pt x="240521" y="273646"/>
                    <a:pt x="249816" y="271902"/>
                  </a:cubicBezTo>
                  <a:cubicBezTo>
                    <a:pt x="253302" y="271321"/>
                    <a:pt x="256207" y="268415"/>
                    <a:pt x="259112" y="266672"/>
                  </a:cubicBezTo>
                  <a:cubicBezTo>
                    <a:pt x="260855" y="261441"/>
                    <a:pt x="260855" y="254467"/>
                    <a:pt x="255626" y="250980"/>
                  </a:cubicBezTo>
                  <a:lnTo>
                    <a:pt x="255626" y="250980"/>
                  </a:lnTo>
                  <a:close/>
                  <a:moveTo>
                    <a:pt x="282350" y="93478"/>
                  </a:moveTo>
                  <a:cubicBezTo>
                    <a:pt x="285836" y="99290"/>
                    <a:pt x="278284" y="106845"/>
                    <a:pt x="272474" y="103939"/>
                  </a:cubicBezTo>
                  <a:cubicBezTo>
                    <a:pt x="267826" y="102196"/>
                    <a:pt x="266083" y="95222"/>
                    <a:pt x="270150" y="91734"/>
                  </a:cubicBezTo>
                  <a:cubicBezTo>
                    <a:pt x="273055" y="87666"/>
                    <a:pt x="280026" y="88828"/>
                    <a:pt x="282350" y="93478"/>
                  </a:cubicBezTo>
                  <a:lnTo>
                    <a:pt x="282350" y="93478"/>
                  </a:lnTo>
                  <a:close/>
                  <a:moveTo>
                    <a:pt x="292808" y="12693"/>
                  </a:moveTo>
                  <a:cubicBezTo>
                    <a:pt x="295132" y="16761"/>
                    <a:pt x="289322" y="21411"/>
                    <a:pt x="286417" y="17343"/>
                  </a:cubicBezTo>
                  <a:cubicBezTo>
                    <a:pt x="282931" y="13856"/>
                    <a:pt x="289903" y="8044"/>
                    <a:pt x="292808" y="12693"/>
                  </a:cubicBezTo>
                  <a:lnTo>
                    <a:pt x="292808" y="12693"/>
                  </a:lnTo>
                  <a:close/>
                  <a:moveTo>
                    <a:pt x="229482" y="479386"/>
                  </a:moveTo>
                  <a:cubicBezTo>
                    <a:pt x="227739" y="472411"/>
                    <a:pt x="217863" y="469506"/>
                    <a:pt x="212634" y="474155"/>
                  </a:cubicBezTo>
                  <a:cubicBezTo>
                    <a:pt x="205663" y="479386"/>
                    <a:pt x="209148" y="491591"/>
                    <a:pt x="217863" y="492172"/>
                  </a:cubicBezTo>
                  <a:cubicBezTo>
                    <a:pt x="224835" y="493915"/>
                    <a:pt x="231225" y="486360"/>
                    <a:pt x="229482" y="479386"/>
                  </a:cubicBezTo>
                  <a:lnTo>
                    <a:pt x="229482" y="479386"/>
                  </a:lnTo>
                  <a:close/>
                  <a:moveTo>
                    <a:pt x="271312" y="176006"/>
                  </a:moveTo>
                  <a:cubicBezTo>
                    <a:pt x="273636" y="184143"/>
                    <a:pt x="262597" y="192280"/>
                    <a:pt x="255626" y="186468"/>
                  </a:cubicBezTo>
                  <a:cubicBezTo>
                    <a:pt x="249235" y="182400"/>
                    <a:pt x="249816" y="172519"/>
                    <a:pt x="256788" y="169032"/>
                  </a:cubicBezTo>
                  <a:cubicBezTo>
                    <a:pt x="262597" y="165545"/>
                    <a:pt x="270150" y="170194"/>
                    <a:pt x="271312" y="176006"/>
                  </a:cubicBezTo>
                  <a:lnTo>
                    <a:pt x="271312" y="176006"/>
                  </a:lnTo>
                  <a:close/>
                  <a:moveTo>
                    <a:pt x="225416" y="536923"/>
                  </a:moveTo>
                  <a:cubicBezTo>
                    <a:pt x="228321" y="542154"/>
                    <a:pt x="224835" y="549710"/>
                    <a:pt x="219025" y="549710"/>
                  </a:cubicBezTo>
                  <a:cubicBezTo>
                    <a:pt x="212634" y="550291"/>
                    <a:pt x="207405" y="543316"/>
                    <a:pt x="210310" y="537504"/>
                  </a:cubicBezTo>
                  <a:cubicBezTo>
                    <a:pt x="212053" y="531111"/>
                    <a:pt x="222511" y="531111"/>
                    <a:pt x="225416" y="536923"/>
                  </a:cubicBezTo>
                  <a:lnTo>
                    <a:pt x="225416" y="536923"/>
                  </a:lnTo>
                  <a:close/>
                  <a:moveTo>
                    <a:pt x="244588" y="397439"/>
                  </a:moveTo>
                  <a:cubicBezTo>
                    <a:pt x="242264" y="389302"/>
                    <a:pt x="231225" y="385233"/>
                    <a:pt x="224835" y="391627"/>
                  </a:cubicBezTo>
                  <a:cubicBezTo>
                    <a:pt x="218444" y="396857"/>
                    <a:pt x="219606" y="407900"/>
                    <a:pt x="226577" y="411387"/>
                  </a:cubicBezTo>
                  <a:cubicBezTo>
                    <a:pt x="235873" y="416618"/>
                    <a:pt x="248073" y="406737"/>
                    <a:pt x="244588" y="397439"/>
                  </a:cubicBezTo>
                  <a:lnTo>
                    <a:pt x="244588" y="397439"/>
                  </a:lnTo>
                  <a:close/>
                  <a:moveTo>
                    <a:pt x="271893" y="234125"/>
                  </a:moveTo>
                  <a:cubicBezTo>
                    <a:pt x="274798" y="243424"/>
                    <a:pt x="262597" y="253304"/>
                    <a:pt x="254464" y="246911"/>
                  </a:cubicBezTo>
                  <a:cubicBezTo>
                    <a:pt x="246911" y="242843"/>
                    <a:pt x="246911" y="231219"/>
                    <a:pt x="254464" y="227151"/>
                  </a:cubicBezTo>
                  <a:cubicBezTo>
                    <a:pt x="260274" y="222501"/>
                    <a:pt x="270150" y="226570"/>
                    <a:pt x="271893" y="234125"/>
                  </a:cubicBezTo>
                  <a:lnTo>
                    <a:pt x="271893" y="234125"/>
                  </a:lnTo>
                  <a:close/>
                  <a:moveTo>
                    <a:pt x="271893" y="145785"/>
                  </a:moveTo>
                  <a:cubicBezTo>
                    <a:pt x="267826" y="146947"/>
                    <a:pt x="266083" y="150434"/>
                    <a:pt x="263759" y="153921"/>
                  </a:cubicBezTo>
                  <a:cubicBezTo>
                    <a:pt x="264921" y="157409"/>
                    <a:pt x="266083" y="161477"/>
                    <a:pt x="269569" y="163802"/>
                  </a:cubicBezTo>
                  <a:cubicBezTo>
                    <a:pt x="273636" y="167289"/>
                    <a:pt x="280026" y="164383"/>
                    <a:pt x="282931" y="160315"/>
                  </a:cubicBezTo>
                  <a:cubicBezTo>
                    <a:pt x="286998" y="153340"/>
                    <a:pt x="279446" y="142879"/>
                    <a:pt x="271893" y="145785"/>
                  </a:cubicBezTo>
                  <a:lnTo>
                    <a:pt x="271893" y="145785"/>
                  </a:lnTo>
                  <a:close/>
                  <a:moveTo>
                    <a:pt x="291646" y="67325"/>
                  </a:moveTo>
                  <a:cubicBezTo>
                    <a:pt x="293970" y="70231"/>
                    <a:pt x="296293" y="74880"/>
                    <a:pt x="292808" y="77786"/>
                  </a:cubicBezTo>
                  <a:cubicBezTo>
                    <a:pt x="289322" y="82435"/>
                    <a:pt x="281769" y="78948"/>
                    <a:pt x="281188" y="73718"/>
                  </a:cubicBezTo>
                  <a:cubicBezTo>
                    <a:pt x="280026" y="70231"/>
                    <a:pt x="284093" y="68487"/>
                    <a:pt x="285836" y="66743"/>
                  </a:cubicBezTo>
                  <a:cubicBezTo>
                    <a:pt x="287579" y="66743"/>
                    <a:pt x="290484" y="67325"/>
                    <a:pt x="291646" y="67325"/>
                  </a:cubicBezTo>
                  <a:lnTo>
                    <a:pt x="291646" y="67325"/>
                  </a:lnTo>
                  <a:close/>
                  <a:moveTo>
                    <a:pt x="223092" y="597948"/>
                  </a:moveTo>
                  <a:cubicBezTo>
                    <a:pt x="224835" y="602016"/>
                    <a:pt x="220768" y="606084"/>
                    <a:pt x="216701" y="606666"/>
                  </a:cubicBezTo>
                  <a:cubicBezTo>
                    <a:pt x="211472" y="606666"/>
                    <a:pt x="207405" y="599110"/>
                    <a:pt x="212053" y="595042"/>
                  </a:cubicBezTo>
                  <a:cubicBezTo>
                    <a:pt x="214958" y="590974"/>
                    <a:pt x="221930" y="593299"/>
                    <a:pt x="223092" y="597948"/>
                  </a:cubicBezTo>
                  <a:lnTo>
                    <a:pt x="223092" y="597948"/>
                  </a:lnTo>
                  <a:close/>
                  <a:moveTo>
                    <a:pt x="242264" y="454976"/>
                  </a:moveTo>
                  <a:cubicBezTo>
                    <a:pt x="246330" y="463113"/>
                    <a:pt x="236454" y="472993"/>
                    <a:pt x="228321" y="469506"/>
                  </a:cubicBezTo>
                  <a:cubicBezTo>
                    <a:pt x="219606" y="467181"/>
                    <a:pt x="217863" y="454395"/>
                    <a:pt x="225416" y="449745"/>
                  </a:cubicBezTo>
                  <a:cubicBezTo>
                    <a:pt x="230644" y="445677"/>
                    <a:pt x="239940" y="448002"/>
                    <a:pt x="242264" y="454976"/>
                  </a:cubicBezTo>
                  <a:lnTo>
                    <a:pt x="242264" y="454976"/>
                  </a:lnTo>
                  <a:close/>
                  <a:moveTo>
                    <a:pt x="218444" y="655485"/>
                  </a:moveTo>
                  <a:cubicBezTo>
                    <a:pt x="221930" y="659554"/>
                    <a:pt x="214958" y="664784"/>
                    <a:pt x="212053" y="660135"/>
                  </a:cubicBezTo>
                  <a:cubicBezTo>
                    <a:pt x="209148" y="656067"/>
                    <a:pt x="215539" y="651417"/>
                    <a:pt x="218444" y="655485"/>
                  </a:cubicBezTo>
                  <a:lnTo>
                    <a:pt x="218444" y="655485"/>
                  </a:lnTo>
                  <a:close/>
                  <a:moveTo>
                    <a:pt x="235292" y="509608"/>
                  </a:moveTo>
                  <a:cubicBezTo>
                    <a:pt x="231225" y="506121"/>
                    <a:pt x="224254" y="509026"/>
                    <a:pt x="221930" y="513094"/>
                  </a:cubicBezTo>
                  <a:cubicBezTo>
                    <a:pt x="217282" y="519488"/>
                    <a:pt x="225416" y="530530"/>
                    <a:pt x="232968" y="527043"/>
                  </a:cubicBezTo>
                  <a:cubicBezTo>
                    <a:pt x="237035" y="525881"/>
                    <a:pt x="238778" y="522394"/>
                    <a:pt x="241102" y="518906"/>
                  </a:cubicBezTo>
                  <a:cubicBezTo>
                    <a:pt x="239940" y="516000"/>
                    <a:pt x="238778" y="511932"/>
                    <a:pt x="235292" y="509608"/>
                  </a:cubicBezTo>
                  <a:lnTo>
                    <a:pt x="235292" y="509608"/>
                  </a:lnTo>
                  <a:close/>
                  <a:moveTo>
                    <a:pt x="287579" y="122537"/>
                  </a:moveTo>
                  <a:cubicBezTo>
                    <a:pt x="292808" y="123700"/>
                    <a:pt x="296875" y="130093"/>
                    <a:pt x="294551" y="135323"/>
                  </a:cubicBezTo>
                  <a:cubicBezTo>
                    <a:pt x="293389" y="139392"/>
                    <a:pt x="288741" y="140554"/>
                    <a:pt x="285255" y="141717"/>
                  </a:cubicBezTo>
                  <a:cubicBezTo>
                    <a:pt x="282350" y="139973"/>
                    <a:pt x="278284" y="138229"/>
                    <a:pt x="277703" y="134161"/>
                  </a:cubicBezTo>
                  <a:cubicBezTo>
                    <a:pt x="274798" y="128349"/>
                    <a:pt x="281769" y="121956"/>
                    <a:pt x="287579" y="122537"/>
                  </a:cubicBezTo>
                  <a:lnTo>
                    <a:pt x="287579" y="122537"/>
                  </a:lnTo>
                  <a:close/>
                  <a:moveTo>
                    <a:pt x="305008" y="47564"/>
                  </a:moveTo>
                  <a:cubicBezTo>
                    <a:pt x="308494" y="52795"/>
                    <a:pt x="299779" y="59188"/>
                    <a:pt x="296293" y="54539"/>
                  </a:cubicBezTo>
                  <a:cubicBezTo>
                    <a:pt x="292808" y="51633"/>
                    <a:pt x="294551" y="45821"/>
                    <a:pt x="298617" y="44658"/>
                  </a:cubicBezTo>
                  <a:cubicBezTo>
                    <a:pt x="300941" y="42915"/>
                    <a:pt x="303846" y="45821"/>
                    <a:pt x="305008" y="47564"/>
                  </a:cubicBezTo>
                  <a:lnTo>
                    <a:pt x="305008" y="47564"/>
                  </a:lnTo>
                  <a:close/>
                  <a:moveTo>
                    <a:pt x="284093" y="213202"/>
                  </a:moveTo>
                  <a:cubicBezTo>
                    <a:pt x="284674" y="221920"/>
                    <a:pt x="273636" y="228895"/>
                    <a:pt x="266664" y="223083"/>
                  </a:cubicBezTo>
                  <a:cubicBezTo>
                    <a:pt x="260274" y="219014"/>
                    <a:pt x="259693" y="207972"/>
                    <a:pt x="266664" y="203904"/>
                  </a:cubicBezTo>
                  <a:cubicBezTo>
                    <a:pt x="273636" y="198673"/>
                    <a:pt x="284093" y="204485"/>
                    <a:pt x="284093" y="213202"/>
                  </a:cubicBezTo>
                  <a:lnTo>
                    <a:pt x="284093" y="213202"/>
                  </a:lnTo>
                  <a:close/>
                  <a:moveTo>
                    <a:pt x="235292" y="571795"/>
                  </a:moveTo>
                  <a:cubicBezTo>
                    <a:pt x="239940" y="578187"/>
                    <a:pt x="231806" y="587487"/>
                    <a:pt x="225416" y="582837"/>
                  </a:cubicBezTo>
                  <a:cubicBezTo>
                    <a:pt x="219025" y="580512"/>
                    <a:pt x="220187" y="570051"/>
                    <a:pt x="226577" y="568889"/>
                  </a:cubicBezTo>
                  <a:cubicBezTo>
                    <a:pt x="230063" y="567726"/>
                    <a:pt x="233549" y="569470"/>
                    <a:pt x="235292" y="571795"/>
                  </a:cubicBezTo>
                  <a:lnTo>
                    <a:pt x="235292" y="571795"/>
                  </a:lnTo>
                  <a:close/>
                  <a:moveTo>
                    <a:pt x="255045" y="432310"/>
                  </a:moveTo>
                  <a:cubicBezTo>
                    <a:pt x="252140" y="424173"/>
                    <a:pt x="241102" y="421267"/>
                    <a:pt x="235292" y="428241"/>
                  </a:cubicBezTo>
                  <a:cubicBezTo>
                    <a:pt x="227739" y="435216"/>
                    <a:pt x="234130" y="449164"/>
                    <a:pt x="244006" y="448583"/>
                  </a:cubicBezTo>
                  <a:cubicBezTo>
                    <a:pt x="251559" y="448002"/>
                    <a:pt x="257950" y="439284"/>
                    <a:pt x="255045" y="432310"/>
                  </a:cubicBezTo>
                  <a:lnTo>
                    <a:pt x="255045" y="432310"/>
                  </a:lnTo>
                  <a:close/>
                  <a:moveTo>
                    <a:pt x="230063" y="630494"/>
                  </a:moveTo>
                  <a:cubicBezTo>
                    <a:pt x="233549" y="632819"/>
                    <a:pt x="232968" y="638631"/>
                    <a:pt x="228901" y="639793"/>
                  </a:cubicBezTo>
                  <a:cubicBezTo>
                    <a:pt x="224835" y="642118"/>
                    <a:pt x="223092" y="636887"/>
                    <a:pt x="220768" y="634563"/>
                  </a:cubicBezTo>
                  <a:cubicBezTo>
                    <a:pt x="223092" y="632238"/>
                    <a:pt x="226577" y="627007"/>
                    <a:pt x="230063" y="630494"/>
                  </a:cubicBezTo>
                  <a:lnTo>
                    <a:pt x="230063" y="630494"/>
                  </a:lnTo>
                  <a:close/>
                  <a:moveTo>
                    <a:pt x="252721" y="491591"/>
                  </a:moveTo>
                  <a:cubicBezTo>
                    <a:pt x="255045" y="498565"/>
                    <a:pt x="247492" y="506702"/>
                    <a:pt x="240521" y="504958"/>
                  </a:cubicBezTo>
                  <a:cubicBezTo>
                    <a:pt x="232387" y="503796"/>
                    <a:pt x="228901" y="492172"/>
                    <a:pt x="235292" y="486941"/>
                  </a:cubicBezTo>
                  <a:cubicBezTo>
                    <a:pt x="240521" y="481711"/>
                    <a:pt x="250397" y="484617"/>
                    <a:pt x="252721" y="491591"/>
                  </a:cubicBezTo>
                  <a:lnTo>
                    <a:pt x="252721" y="491591"/>
                  </a:lnTo>
                  <a:close/>
                  <a:moveTo>
                    <a:pt x="295132" y="187049"/>
                  </a:moveTo>
                  <a:cubicBezTo>
                    <a:pt x="292808" y="180075"/>
                    <a:pt x="282931" y="177169"/>
                    <a:pt x="277703" y="182400"/>
                  </a:cubicBezTo>
                  <a:cubicBezTo>
                    <a:pt x="271312" y="187049"/>
                    <a:pt x="273055" y="196929"/>
                    <a:pt x="280026" y="200416"/>
                  </a:cubicBezTo>
                  <a:cubicBezTo>
                    <a:pt x="287579" y="205066"/>
                    <a:pt x="299198" y="195186"/>
                    <a:pt x="295132" y="187049"/>
                  </a:cubicBezTo>
                  <a:lnTo>
                    <a:pt x="295132" y="187049"/>
                  </a:lnTo>
                  <a:close/>
                  <a:moveTo>
                    <a:pt x="306170" y="105683"/>
                  </a:moveTo>
                  <a:cubicBezTo>
                    <a:pt x="309656" y="112657"/>
                    <a:pt x="300360" y="119632"/>
                    <a:pt x="294551" y="115563"/>
                  </a:cubicBezTo>
                  <a:cubicBezTo>
                    <a:pt x="288741" y="112657"/>
                    <a:pt x="289322" y="103358"/>
                    <a:pt x="295132" y="101034"/>
                  </a:cubicBezTo>
                  <a:cubicBezTo>
                    <a:pt x="299198" y="98709"/>
                    <a:pt x="305008" y="101615"/>
                    <a:pt x="306170" y="105683"/>
                  </a:cubicBezTo>
                  <a:lnTo>
                    <a:pt x="306170" y="105683"/>
                  </a:lnTo>
                  <a:close/>
                  <a:moveTo>
                    <a:pt x="311399" y="22573"/>
                  </a:moveTo>
                  <a:cubicBezTo>
                    <a:pt x="314304" y="20830"/>
                    <a:pt x="316046" y="24898"/>
                    <a:pt x="318370" y="26642"/>
                  </a:cubicBezTo>
                  <a:cubicBezTo>
                    <a:pt x="317208" y="29548"/>
                    <a:pt x="313142" y="34197"/>
                    <a:pt x="310237" y="30710"/>
                  </a:cubicBezTo>
                  <a:cubicBezTo>
                    <a:pt x="306751" y="28966"/>
                    <a:pt x="307332" y="23154"/>
                    <a:pt x="311399" y="22573"/>
                  </a:cubicBezTo>
                  <a:lnTo>
                    <a:pt x="311399" y="22573"/>
                  </a:lnTo>
                  <a:close/>
                  <a:moveTo>
                    <a:pt x="249235" y="549710"/>
                  </a:moveTo>
                  <a:cubicBezTo>
                    <a:pt x="252721" y="557265"/>
                    <a:pt x="243426" y="564820"/>
                    <a:pt x="237035" y="560752"/>
                  </a:cubicBezTo>
                  <a:cubicBezTo>
                    <a:pt x="230644" y="557846"/>
                    <a:pt x="231225" y="546804"/>
                    <a:pt x="238197" y="545060"/>
                  </a:cubicBezTo>
                  <a:cubicBezTo>
                    <a:pt x="242264" y="543316"/>
                    <a:pt x="247492" y="545641"/>
                    <a:pt x="249235" y="549710"/>
                  </a:cubicBezTo>
                  <a:lnTo>
                    <a:pt x="249235" y="549710"/>
                  </a:lnTo>
                  <a:close/>
                  <a:moveTo>
                    <a:pt x="325923" y="488"/>
                  </a:moveTo>
                  <a:cubicBezTo>
                    <a:pt x="328247" y="1650"/>
                    <a:pt x="328247" y="5719"/>
                    <a:pt x="325923" y="6300"/>
                  </a:cubicBezTo>
                  <a:cubicBezTo>
                    <a:pt x="323018" y="9206"/>
                    <a:pt x="321275" y="3394"/>
                    <a:pt x="320113" y="2232"/>
                  </a:cubicBezTo>
                  <a:cubicBezTo>
                    <a:pt x="321856" y="2232"/>
                    <a:pt x="324180" y="-1256"/>
                    <a:pt x="325923" y="488"/>
                  </a:cubicBezTo>
                  <a:lnTo>
                    <a:pt x="325923" y="488"/>
                  </a:lnTo>
                  <a:close/>
                  <a:moveTo>
                    <a:pt x="245750" y="608409"/>
                  </a:moveTo>
                  <a:cubicBezTo>
                    <a:pt x="249816" y="614221"/>
                    <a:pt x="239940" y="621195"/>
                    <a:pt x="235873" y="615965"/>
                  </a:cubicBezTo>
                  <a:cubicBezTo>
                    <a:pt x="231806" y="613059"/>
                    <a:pt x="233549" y="606666"/>
                    <a:pt x="238197" y="604922"/>
                  </a:cubicBezTo>
                  <a:cubicBezTo>
                    <a:pt x="240521" y="603760"/>
                    <a:pt x="244006" y="606084"/>
                    <a:pt x="245750" y="608409"/>
                  </a:cubicBezTo>
                  <a:lnTo>
                    <a:pt x="245750" y="608409"/>
                  </a:lnTo>
                  <a:close/>
                  <a:moveTo>
                    <a:pt x="265502" y="467181"/>
                  </a:moveTo>
                  <a:cubicBezTo>
                    <a:pt x="262597" y="460207"/>
                    <a:pt x="253302" y="457301"/>
                    <a:pt x="248073" y="462532"/>
                  </a:cubicBezTo>
                  <a:cubicBezTo>
                    <a:pt x="241102" y="467181"/>
                    <a:pt x="242845" y="479386"/>
                    <a:pt x="250978" y="482292"/>
                  </a:cubicBezTo>
                  <a:cubicBezTo>
                    <a:pt x="259112" y="486360"/>
                    <a:pt x="269569" y="475899"/>
                    <a:pt x="265502" y="467181"/>
                  </a:cubicBezTo>
                  <a:lnTo>
                    <a:pt x="265502" y="467181"/>
                  </a:lnTo>
                  <a:close/>
                  <a:moveTo>
                    <a:pt x="307332" y="164383"/>
                  </a:moveTo>
                  <a:cubicBezTo>
                    <a:pt x="310818" y="172519"/>
                    <a:pt x="299198" y="181818"/>
                    <a:pt x="292227" y="176006"/>
                  </a:cubicBezTo>
                  <a:cubicBezTo>
                    <a:pt x="286998" y="173100"/>
                    <a:pt x="285255" y="164964"/>
                    <a:pt x="289903" y="160896"/>
                  </a:cubicBezTo>
                  <a:cubicBezTo>
                    <a:pt x="293970" y="153921"/>
                    <a:pt x="305589" y="156246"/>
                    <a:pt x="307332" y="164383"/>
                  </a:cubicBezTo>
                  <a:lnTo>
                    <a:pt x="307332" y="164383"/>
                  </a:lnTo>
                  <a:close/>
                  <a:moveTo>
                    <a:pt x="318370" y="83598"/>
                  </a:moveTo>
                  <a:cubicBezTo>
                    <a:pt x="320113" y="88828"/>
                    <a:pt x="314304" y="94640"/>
                    <a:pt x="309075" y="92897"/>
                  </a:cubicBezTo>
                  <a:cubicBezTo>
                    <a:pt x="303846" y="91734"/>
                    <a:pt x="301522" y="84179"/>
                    <a:pt x="306170" y="80692"/>
                  </a:cubicBezTo>
                  <a:cubicBezTo>
                    <a:pt x="309656" y="76043"/>
                    <a:pt x="317208" y="78367"/>
                    <a:pt x="318370" y="83598"/>
                  </a:cubicBezTo>
                  <a:lnTo>
                    <a:pt x="318370" y="83598"/>
                  </a:lnTo>
                  <a:close/>
                  <a:moveTo>
                    <a:pt x="242264" y="669434"/>
                  </a:moveTo>
                  <a:cubicBezTo>
                    <a:pt x="244006" y="674083"/>
                    <a:pt x="237035" y="676989"/>
                    <a:pt x="235292" y="672340"/>
                  </a:cubicBezTo>
                  <a:cubicBezTo>
                    <a:pt x="233549" y="667690"/>
                    <a:pt x="239940" y="664784"/>
                    <a:pt x="242264" y="669434"/>
                  </a:cubicBezTo>
                  <a:lnTo>
                    <a:pt x="242264" y="669434"/>
                  </a:lnTo>
                  <a:close/>
                  <a:moveTo>
                    <a:pt x="262597" y="527043"/>
                  </a:moveTo>
                  <a:cubicBezTo>
                    <a:pt x="265502" y="533436"/>
                    <a:pt x="258531" y="540992"/>
                    <a:pt x="251559" y="539829"/>
                  </a:cubicBezTo>
                  <a:cubicBezTo>
                    <a:pt x="244588" y="538667"/>
                    <a:pt x="240521" y="528787"/>
                    <a:pt x="245750" y="523556"/>
                  </a:cubicBezTo>
                  <a:cubicBezTo>
                    <a:pt x="250978" y="517744"/>
                    <a:pt x="260855" y="520069"/>
                    <a:pt x="262597" y="527043"/>
                  </a:cubicBezTo>
                  <a:lnTo>
                    <a:pt x="262597" y="527043"/>
                  </a:lnTo>
                  <a:close/>
                  <a:moveTo>
                    <a:pt x="310237" y="134161"/>
                  </a:moveTo>
                  <a:cubicBezTo>
                    <a:pt x="303265" y="134742"/>
                    <a:pt x="295713" y="142298"/>
                    <a:pt x="300941" y="149272"/>
                  </a:cubicBezTo>
                  <a:cubicBezTo>
                    <a:pt x="305008" y="156827"/>
                    <a:pt x="317208" y="154503"/>
                    <a:pt x="318951" y="146366"/>
                  </a:cubicBezTo>
                  <a:cubicBezTo>
                    <a:pt x="320113" y="140554"/>
                    <a:pt x="315466" y="136486"/>
                    <a:pt x="310237" y="134161"/>
                  </a:cubicBezTo>
                  <a:lnTo>
                    <a:pt x="310237" y="134161"/>
                  </a:lnTo>
                  <a:close/>
                  <a:moveTo>
                    <a:pt x="328828" y="58026"/>
                  </a:moveTo>
                  <a:cubicBezTo>
                    <a:pt x="329990" y="62094"/>
                    <a:pt x="329409" y="67325"/>
                    <a:pt x="324761" y="68487"/>
                  </a:cubicBezTo>
                  <a:cubicBezTo>
                    <a:pt x="320113" y="70812"/>
                    <a:pt x="317208" y="65000"/>
                    <a:pt x="315466" y="61513"/>
                  </a:cubicBezTo>
                  <a:cubicBezTo>
                    <a:pt x="318370" y="56282"/>
                    <a:pt x="324180" y="53957"/>
                    <a:pt x="328828" y="58026"/>
                  </a:cubicBezTo>
                  <a:lnTo>
                    <a:pt x="328828" y="58026"/>
                  </a:lnTo>
                  <a:close/>
                  <a:moveTo>
                    <a:pt x="258531" y="584581"/>
                  </a:moveTo>
                  <a:cubicBezTo>
                    <a:pt x="261435" y="588068"/>
                    <a:pt x="259112" y="593880"/>
                    <a:pt x="255045" y="595623"/>
                  </a:cubicBezTo>
                  <a:cubicBezTo>
                    <a:pt x="249235" y="599110"/>
                    <a:pt x="241683" y="591555"/>
                    <a:pt x="245168" y="585743"/>
                  </a:cubicBezTo>
                  <a:cubicBezTo>
                    <a:pt x="246911" y="579931"/>
                    <a:pt x="255045" y="578769"/>
                    <a:pt x="258531" y="584581"/>
                  </a:cubicBezTo>
                  <a:lnTo>
                    <a:pt x="258531" y="584581"/>
                  </a:lnTo>
                  <a:close/>
                  <a:moveTo>
                    <a:pt x="256788" y="441609"/>
                  </a:moveTo>
                  <a:cubicBezTo>
                    <a:pt x="262017" y="432891"/>
                    <a:pt x="275960" y="435216"/>
                    <a:pt x="278284" y="444515"/>
                  </a:cubicBezTo>
                  <a:cubicBezTo>
                    <a:pt x="281769" y="453232"/>
                    <a:pt x="273055" y="460788"/>
                    <a:pt x="264340" y="460788"/>
                  </a:cubicBezTo>
                  <a:cubicBezTo>
                    <a:pt x="257369" y="458463"/>
                    <a:pt x="250978" y="448583"/>
                    <a:pt x="256788" y="441609"/>
                  </a:cubicBezTo>
                  <a:lnTo>
                    <a:pt x="256788" y="441609"/>
                  </a:lnTo>
                  <a:close/>
                  <a:moveTo>
                    <a:pt x="307913" y="224245"/>
                  </a:moveTo>
                  <a:cubicBezTo>
                    <a:pt x="306751" y="213783"/>
                    <a:pt x="291646" y="210296"/>
                    <a:pt x="286417" y="219014"/>
                  </a:cubicBezTo>
                  <a:cubicBezTo>
                    <a:pt x="280608" y="226570"/>
                    <a:pt x="286417" y="235869"/>
                    <a:pt x="294551" y="238775"/>
                  </a:cubicBezTo>
                  <a:cubicBezTo>
                    <a:pt x="301522" y="238775"/>
                    <a:pt x="309656" y="232381"/>
                    <a:pt x="307913" y="224245"/>
                  </a:cubicBezTo>
                  <a:lnTo>
                    <a:pt x="307913" y="224245"/>
                  </a:lnTo>
                  <a:close/>
                  <a:moveTo>
                    <a:pt x="250978" y="641537"/>
                  </a:moveTo>
                  <a:cubicBezTo>
                    <a:pt x="253302" y="643861"/>
                    <a:pt x="257369" y="646767"/>
                    <a:pt x="254464" y="650255"/>
                  </a:cubicBezTo>
                  <a:cubicBezTo>
                    <a:pt x="252721" y="654323"/>
                    <a:pt x="244588" y="651998"/>
                    <a:pt x="245168" y="647349"/>
                  </a:cubicBezTo>
                  <a:cubicBezTo>
                    <a:pt x="244588" y="643861"/>
                    <a:pt x="249235" y="643280"/>
                    <a:pt x="250978" y="641537"/>
                  </a:cubicBezTo>
                  <a:lnTo>
                    <a:pt x="250978" y="641537"/>
                  </a:lnTo>
                  <a:close/>
                  <a:moveTo>
                    <a:pt x="275379" y="502633"/>
                  </a:moveTo>
                  <a:cubicBezTo>
                    <a:pt x="271893" y="493915"/>
                    <a:pt x="258531" y="494497"/>
                    <a:pt x="255626" y="503215"/>
                  </a:cubicBezTo>
                  <a:cubicBezTo>
                    <a:pt x="252721" y="510770"/>
                    <a:pt x="260274" y="519488"/>
                    <a:pt x="267826" y="517163"/>
                  </a:cubicBezTo>
                  <a:cubicBezTo>
                    <a:pt x="274217" y="515419"/>
                    <a:pt x="278284" y="508445"/>
                    <a:pt x="275379" y="502633"/>
                  </a:cubicBezTo>
                  <a:lnTo>
                    <a:pt x="275379" y="502633"/>
                  </a:lnTo>
                  <a:close/>
                  <a:moveTo>
                    <a:pt x="339866" y="36522"/>
                  </a:moveTo>
                  <a:cubicBezTo>
                    <a:pt x="343933" y="40009"/>
                    <a:pt x="338704" y="46402"/>
                    <a:pt x="334056" y="45239"/>
                  </a:cubicBezTo>
                  <a:cubicBezTo>
                    <a:pt x="331733" y="43496"/>
                    <a:pt x="329409" y="41171"/>
                    <a:pt x="330571" y="37684"/>
                  </a:cubicBezTo>
                  <a:cubicBezTo>
                    <a:pt x="332314" y="34197"/>
                    <a:pt x="337542" y="31872"/>
                    <a:pt x="339866" y="36522"/>
                  </a:cubicBezTo>
                  <a:lnTo>
                    <a:pt x="339866" y="36522"/>
                  </a:lnTo>
                  <a:close/>
                  <a:moveTo>
                    <a:pt x="314304" y="193442"/>
                  </a:moveTo>
                  <a:cubicBezTo>
                    <a:pt x="318370" y="195767"/>
                    <a:pt x="318951" y="200416"/>
                    <a:pt x="320113" y="204485"/>
                  </a:cubicBezTo>
                  <a:cubicBezTo>
                    <a:pt x="317789" y="207972"/>
                    <a:pt x="316046" y="212621"/>
                    <a:pt x="311399" y="213783"/>
                  </a:cubicBezTo>
                  <a:cubicBezTo>
                    <a:pt x="302684" y="217852"/>
                    <a:pt x="292227" y="205647"/>
                    <a:pt x="297455" y="197510"/>
                  </a:cubicBezTo>
                  <a:cubicBezTo>
                    <a:pt x="300360" y="192280"/>
                    <a:pt x="309075" y="188793"/>
                    <a:pt x="314304" y="193442"/>
                  </a:cubicBezTo>
                  <a:lnTo>
                    <a:pt x="314304" y="193442"/>
                  </a:lnTo>
                  <a:close/>
                  <a:moveTo>
                    <a:pt x="330571" y="119050"/>
                  </a:moveTo>
                  <a:cubicBezTo>
                    <a:pt x="333476" y="126605"/>
                    <a:pt x="321856" y="134742"/>
                    <a:pt x="316627" y="128349"/>
                  </a:cubicBezTo>
                  <a:cubicBezTo>
                    <a:pt x="311980" y="124862"/>
                    <a:pt x="312561" y="117307"/>
                    <a:pt x="317208" y="114401"/>
                  </a:cubicBezTo>
                  <a:cubicBezTo>
                    <a:pt x="321275" y="110332"/>
                    <a:pt x="328828" y="113238"/>
                    <a:pt x="330571" y="119050"/>
                  </a:cubicBezTo>
                  <a:lnTo>
                    <a:pt x="330571" y="119050"/>
                  </a:lnTo>
                  <a:close/>
                  <a:moveTo>
                    <a:pt x="272474" y="563658"/>
                  </a:moveTo>
                  <a:cubicBezTo>
                    <a:pt x="274217" y="570051"/>
                    <a:pt x="267826" y="576444"/>
                    <a:pt x="262017" y="574119"/>
                  </a:cubicBezTo>
                  <a:cubicBezTo>
                    <a:pt x="256207" y="572957"/>
                    <a:pt x="253302" y="564820"/>
                    <a:pt x="257369" y="560171"/>
                  </a:cubicBezTo>
                  <a:cubicBezTo>
                    <a:pt x="262017" y="554940"/>
                    <a:pt x="271312" y="556683"/>
                    <a:pt x="272474" y="563658"/>
                  </a:cubicBezTo>
                  <a:lnTo>
                    <a:pt x="272474" y="563658"/>
                  </a:lnTo>
                  <a:close/>
                  <a:moveTo>
                    <a:pt x="268407" y="621195"/>
                  </a:moveTo>
                  <a:cubicBezTo>
                    <a:pt x="270150" y="624682"/>
                    <a:pt x="268407" y="629332"/>
                    <a:pt x="264340" y="629913"/>
                  </a:cubicBezTo>
                  <a:cubicBezTo>
                    <a:pt x="259693" y="632238"/>
                    <a:pt x="253883" y="625264"/>
                    <a:pt x="257369" y="620614"/>
                  </a:cubicBezTo>
                  <a:cubicBezTo>
                    <a:pt x="259693" y="616546"/>
                    <a:pt x="266083" y="616546"/>
                    <a:pt x="268407" y="621195"/>
                  </a:cubicBezTo>
                  <a:lnTo>
                    <a:pt x="268407" y="621195"/>
                  </a:lnTo>
                  <a:close/>
                  <a:moveTo>
                    <a:pt x="329409" y="91734"/>
                  </a:moveTo>
                  <a:cubicBezTo>
                    <a:pt x="335800" y="85922"/>
                    <a:pt x="345676" y="95803"/>
                    <a:pt x="340447" y="102777"/>
                  </a:cubicBezTo>
                  <a:cubicBezTo>
                    <a:pt x="338123" y="106845"/>
                    <a:pt x="333476" y="106264"/>
                    <a:pt x="329409" y="105683"/>
                  </a:cubicBezTo>
                  <a:cubicBezTo>
                    <a:pt x="325923" y="101615"/>
                    <a:pt x="324180" y="94640"/>
                    <a:pt x="329409" y="91734"/>
                  </a:cubicBezTo>
                  <a:lnTo>
                    <a:pt x="329409" y="91734"/>
                  </a:lnTo>
                  <a:close/>
                  <a:moveTo>
                    <a:pt x="352067" y="13856"/>
                  </a:moveTo>
                  <a:cubicBezTo>
                    <a:pt x="351485" y="16180"/>
                    <a:pt x="351485" y="20830"/>
                    <a:pt x="348000" y="20248"/>
                  </a:cubicBezTo>
                  <a:cubicBezTo>
                    <a:pt x="343933" y="20830"/>
                    <a:pt x="341609" y="14437"/>
                    <a:pt x="345095" y="12693"/>
                  </a:cubicBezTo>
                  <a:cubicBezTo>
                    <a:pt x="347419" y="10950"/>
                    <a:pt x="350324" y="13274"/>
                    <a:pt x="352067" y="13856"/>
                  </a:cubicBezTo>
                  <a:lnTo>
                    <a:pt x="352067" y="13856"/>
                  </a:lnTo>
                  <a:close/>
                  <a:moveTo>
                    <a:pt x="280026" y="471830"/>
                  </a:moveTo>
                  <a:cubicBezTo>
                    <a:pt x="285255" y="474155"/>
                    <a:pt x="289322" y="478805"/>
                    <a:pt x="290484" y="485198"/>
                  </a:cubicBezTo>
                  <a:cubicBezTo>
                    <a:pt x="288160" y="491009"/>
                    <a:pt x="283512" y="495659"/>
                    <a:pt x="277122" y="496240"/>
                  </a:cubicBezTo>
                  <a:cubicBezTo>
                    <a:pt x="270731" y="493915"/>
                    <a:pt x="264921" y="487522"/>
                    <a:pt x="267826" y="479967"/>
                  </a:cubicBezTo>
                  <a:cubicBezTo>
                    <a:pt x="268988" y="474736"/>
                    <a:pt x="274798" y="472993"/>
                    <a:pt x="280026" y="471830"/>
                  </a:cubicBezTo>
                  <a:lnTo>
                    <a:pt x="280026" y="471830"/>
                  </a:lnTo>
                  <a:close/>
                  <a:moveTo>
                    <a:pt x="318951" y="169032"/>
                  </a:moveTo>
                  <a:cubicBezTo>
                    <a:pt x="313142" y="170194"/>
                    <a:pt x="307913" y="176588"/>
                    <a:pt x="310237" y="182981"/>
                  </a:cubicBezTo>
                  <a:cubicBezTo>
                    <a:pt x="311399" y="187630"/>
                    <a:pt x="315466" y="189955"/>
                    <a:pt x="319532" y="191698"/>
                  </a:cubicBezTo>
                  <a:cubicBezTo>
                    <a:pt x="323599" y="190536"/>
                    <a:pt x="328828" y="189374"/>
                    <a:pt x="330571" y="184724"/>
                  </a:cubicBezTo>
                  <a:cubicBezTo>
                    <a:pt x="334638" y="177750"/>
                    <a:pt x="327085" y="166708"/>
                    <a:pt x="318951" y="169032"/>
                  </a:cubicBezTo>
                  <a:lnTo>
                    <a:pt x="318951" y="169032"/>
                  </a:lnTo>
                  <a:close/>
                  <a:moveTo>
                    <a:pt x="263759" y="680476"/>
                  </a:moveTo>
                  <a:cubicBezTo>
                    <a:pt x="266664" y="682801"/>
                    <a:pt x="264340" y="686288"/>
                    <a:pt x="261435" y="686869"/>
                  </a:cubicBezTo>
                  <a:cubicBezTo>
                    <a:pt x="259693" y="685707"/>
                    <a:pt x="258531" y="684545"/>
                    <a:pt x="256788" y="683382"/>
                  </a:cubicBezTo>
                  <a:cubicBezTo>
                    <a:pt x="259112" y="681058"/>
                    <a:pt x="261435" y="676989"/>
                    <a:pt x="263759" y="680476"/>
                  </a:cubicBezTo>
                  <a:lnTo>
                    <a:pt x="263759" y="680476"/>
                  </a:lnTo>
                  <a:close/>
                  <a:moveTo>
                    <a:pt x="277703" y="532274"/>
                  </a:moveTo>
                  <a:cubicBezTo>
                    <a:pt x="274217" y="533436"/>
                    <a:pt x="270150" y="534017"/>
                    <a:pt x="268407" y="537504"/>
                  </a:cubicBezTo>
                  <a:cubicBezTo>
                    <a:pt x="264921" y="542154"/>
                    <a:pt x="267245" y="548547"/>
                    <a:pt x="271893" y="550872"/>
                  </a:cubicBezTo>
                  <a:cubicBezTo>
                    <a:pt x="278284" y="554940"/>
                    <a:pt x="288160" y="547966"/>
                    <a:pt x="285836" y="540410"/>
                  </a:cubicBezTo>
                  <a:cubicBezTo>
                    <a:pt x="285255" y="536342"/>
                    <a:pt x="281188" y="534017"/>
                    <a:pt x="277703" y="532274"/>
                  </a:cubicBezTo>
                  <a:lnTo>
                    <a:pt x="277703" y="532274"/>
                  </a:lnTo>
                  <a:close/>
                  <a:moveTo>
                    <a:pt x="352647" y="71393"/>
                  </a:moveTo>
                  <a:cubicBezTo>
                    <a:pt x="348581" y="62675"/>
                    <a:pt x="335218" y="70812"/>
                    <a:pt x="340447" y="78367"/>
                  </a:cubicBezTo>
                  <a:cubicBezTo>
                    <a:pt x="344514" y="86504"/>
                    <a:pt x="357295" y="78948"/>
                    <a:pt x="352647" y="71393"/>
                  </a:cubicBezTo>
                  <a:lnTo>
                    <a:pt x="352647" y="71393"/>
                  </a:lnTo>
                  <a:close/>
                  <a:moveTo>
                    <a:pt x="338123" y="147528"/>
                  </a:moveTo>
                  <a:cubicBezTo>
                    <a:pt x="341609" y="149853"/>
                    <a:pt x="342771" y="153921"/>
                    <a:pt x="343933" y="157409"/>
                  </a:cubicBezTo>
                  <a:cubicBezTo>
                    <a:pt x="342190" y="160896"/>
                    <a:pt x="339866" y="165545"/>
                    <a:pt x="335218" y="166126"/>
                  </a:cubicBezTo>
                  <a:cubicBezTo>
                    <a:pt x="327085" y="169032"/>
                    <a:pt x="318951" y="157990"/>
                    <a:pt x="323599" y="151015"/>
                  </a:cubicBezTo>
                  <a:cubicBezTo>
                    <a:pt x="326504" y="146947"/>
                    <a:pt x="333476" y="144041"/>
                    <a:pt x="338123" y="147528"/>
                  </a:cubicBezTo>
                  <a:lnTo>
                    <a:pt x="338123" y="147528"/>
                  </a:lnTo>
                  <a:close/>
                  <a:moveTo>
                    <a:pt x="282350" y="599110"/>
                  </a:moveTo>
                  <a:cubicBezTo>
                    <a:pt x="284093" y="605503"/>
                    <a:pt x="276541" y="610734"/>
                    <a:pt x="271312" y="607247"/>
                  </a:cubicBezTo>
                  <a:cubicBezTo>
                    <a:pt x="266083" y="604341"/>
                    <a:pt x="266664" y="596204"/>
                    <a:pt x="271893" y="594461"/>
                  </a:cubicBezTo>
                  <a:cubicBezTo>
                    <a:pt x="275379" y="592136"/>
                    <a:pt x="281188" y="595042"/>
                    <a:pt x="282350" y="599110"/>
                  </a:cubicBezTo>
                  <a:lnTo>
                    <a:pt x="282350" y="599110"/>
                  </a:lnTo>
                  <a:close/>
                  <a:moveTo>
                    <a:pt x="302103" y="457301"/>
                  </a:moveTo>
                  <a:cubicBezTo>
                    <a:pt x="299779" y="449164"/>
                    <a:pt x="288741" y="445096"/>
                    <a:pt x="282350" y="451489"/>
                  </a:cubicBezTo>
                  <a:cubicBezTo>
                    <a:pt x="275379" y="456720"/>
                    <a:pt x="277122" y="467762"/>
                    <a:pt x="284674" y="471249"/>
                  </a:cubicBezTo>
                  <a:cubicBezTo>
                    <a:pt x="292808" y="477061"/>
                    <a:pt x="305589" y="467181"/>
                    <a:pt x="302103" y="457301"/>
                  </a:cubicBezTo>
                  <a:lnTo>
                    <a:pt x="302103" y="457301"/>
                  </a:lnTo>
                  <a:close/>
                  <a:moveTo>
                    <a:pt x="276541" y="654904"/>
                  </a:moveTo>
                  <a:cubicBezTo>
                    <a:pt x="277122" y="656067"/>
                    <a:pt x="278284" y="658391"/>
                    <a:pt x="279446" y="660135"/>
                  </a:cubicBezTo>
                  <a:cubicBezTo>
                    <a:pt x="277703" y="661878"/>
                    <a:pt x="275960" y="665947"/>
                    <a:pt x="272474" y="664203"/>
                  </a:cubicBezTo>
                  <a:cubicBezTo>
                    <a:pt x="269569" y="663622"/>
                    <a:pt x="269569" y="660135"/>
                    <a:pt x="268407" y="657810"/>
                  </a:cubicBezTo>
                  <a:cubicBezTo>
                    <a:pt x="270731" y="655485"/>
                    <a:pt x="273055" y="654323"/>
                    <a:pt x="276541" y="654904"/>
                  </a:cubicBezTo>
                  <a:lnTo>
                    <a:pt x="276541" y="654904"/>
                  </a:lnTo>
                  <a:close/>
                  <a:moveTo>
                    <a:pt x="299198" y="517163"/>
                  </a:moveTo>
                  <a:cubicBezTo>
                    <a:pt x="301522" y="525881"/>
                    <a:pt x="291065" y="533436"/>
                    <a:pt x="283512" y="528206"/>
                  </a:cubicBezTo>
                  <a:cubicBezTo>
                    <a:pt x="277122" y="524718"/>
                    <a:pt x="276541" y="514838"/>
                    <a:pt x="282350" y="510770"/>
                  </a:cubicBezTo>
                  <a:cubicBezTo>
                    <a:pt x="288160" y="506121"/>
                    <a:pt x="298037" y="510189"/>
                    <a:pt x="299198" y="517163"/>
                  </a:cubicBezTo>
                  <a:lnTo>
                    <a:pt x="299198" y="517163"/>
                  </a:lnTo>
                  <a:close/>
                  <a:moveTo>
                    <a:pt x="342190" y="210296"/>
                  </a:moveTo>
                  <a:cubicBezTo>
                    <a:pt x="339285" y="202741"/>
                    <a:pt x="328247" y="200416"/>
                    <a:pt x="322437" y="206810"/>
                  </a:cubicBezTo>
                  <a:cubicBezTo>
                    <a:pt x="316627" y="212040"/>
                    <a:pt x="318370" y="222501"/>
                    <a:pt x="325923" y="225989"/>
                  </a:cubicBezTo>
                  <a:cubicBezTo>
                    <a:pt x="335218" y="231219"/>
                    <a:pt x="347419" y="219595"/>
                    <a:pt x="342190" y="210296"/>
                  </a:cubicBezTo>
                  <a:lnTo>
                    <a:pt x="342190" y="210296"/>
                  </a:lnTo>
                  <a:close/>
                  <a:moveTo>
                    <a:pt x="353809" y="129511"/>
                  </a:moveTo>
                  <a:cubicBezTo>
                    <a:pt x="351485" y="123119"/>
                    <a:pt x="342190" y="121956"/>
                    <a:pt x="338123" y="127187"/>
                  </a:cubicBezTo>
                  <a:cubicBezTo>
                    <a:pt x="332314" y="132999"/>
                    <a:pt x="338704" y="144041"/>
                    <a:pt x="346257" y="142879"/>
                  </a:cubicBezTo>
                  <a:cubicBezTo>
                    <a:pt x="352067" y="141717"/>
                    <a:pt x="356133" y="134742"/>
                    <a:pt x="353809" y="129511"/>
                  </a:cubicBezTo>
                  <a:lnTo>
                    <a:pt x="353809" y="129511"/>
                  </a:lnTo>
                  <a:close/>
                  <a:moveTo>
                    <a:pt x="364267" y="50470"/>
                  </a:moveTo>
                  <a:cubicBezTo>
                    <a:pt x="365429" y="55120"/>
                    <a:pt x="358457" y="59769"/>
                    <a:pt x="354971" y="56282"/>
                  </a:cubicBezTo>
                  <a:cubicBezTo>
                    <a:pt x="350905" y="53957"/>
                    <a:pt x="351485" y="47564"/>
                    <a:pt x="355552" y="45821"/>
                  </a:cubicBezTo>
                  <a:cubicBezTo>
                    <a:pt x="359038" y="44077"/>
                    <a:pt x="363686" y="46983"/>
                    <a:pt x="364267" y="50470"/>
                  </a:cubicBezTo>
                  <a:lnTo>
                    <a:pt x="364267" y="50470"/>
                  </a:lnTo>
                  <a:close/>
                  <a:moveTo>
                    <a:pt x="283512" y="570632"/>
                  </a:moveTo>
                  <a:cubicBezTo>
                    <a:pt x="288741" y="567145"/>
                    <a:pt x="294551" y="571213"/>
                    <a:pt x="296875" y="575863"/>
                  </a:cubicBezTo>
                  <a:cubicBezTo>
                    <a:pt x="296875" y="581093"/>
                    <a:pt x="292808" y="587487"/>
                    <a:pt x="286998" y="586324"/>
                  </a:cubicBezTo>
                  <a:cubicBezTo>
                    <a:pt x="278864" y="585743"/>
                    <a:pt x="275960" y="574119"/>
                    <a:pt x="283512" y="570632"/>
                  </a:cubicBezTo>
                  <a:lnTo>
                    <a:pt x="283512" y="570632"/>
                  </a:lnTo>
                  <a:close/>
                  <a:moveTo>
                    <a:pt x="364848" y="106264"/>
                  </a:moveTo>
                  <a:cubicBezTo>
                    <a:pt x="362524" y="101034"/>
                    <a:pt x="355552" y="99290"/>
                    <a:pt x="351485" y="103358"/>
                  </a:cubicBezTo>
                  <a:cubicBezTo>
                    <a:pt x="345676" y="107426"/>
                    <a:pt x="349162" y="117307"/>
                    <a:pt x="355552" y="117888"/>
                  </a:cubicBezTo>
                  <a:cubicBezTo>
                    <a:pt x="361943" y="119632"/>
                    <a:pt x="368334" y="112076"/>
                    <a:pt x="364848" y="106264"/>
                  </a:cubicBezTo>
                  <a:lnTo>
                    <a:pt x="364848" y="106264"/>
                  </a:lnTo>
                  <a:close/>
                  <a:moveTo>
                    <a:pt x="371238" y="23736"/>
                  </a:moveTo>
                  <a:cubicBezTo>
                    <a:pt x="374724" y="23736"/>
                    <a:pt x="375305" y="27223"/>
                    <a:pt x="377048" y="29548"/>
                  </a:cubicBezTo>
                  <a:cubicBezTo>
                    <a:pt x="375305" y="30710"/>
                    <a:pt x="374143" y="33616"/>
                    <a:pt x="371819" y="33616"/>
                  </a:cubicBezTo>
                  <a:cubicBezTo>
                    <a:pt x="368334" y="34197"/>
                    <a:pt x="367172" y="30129"/>
                    <a:pt x="365429" y="28385"/>
                  </a:cubicBezTo>
                  <a:cubicBezTo>
                    <a:pt x="367172" y="26060"/>
                    <a:pt x="368334" y="23154"/>
                    <a:pt x="371238" y="23736"/>
                  </a:cubicBezTo>
                  <a:lnTo>
                    <a:pt x="371238" y="23736"/>
                  </a:lnTo>
                  <a:close/>
                  <a:moveTo>
                    <a:pt x="292227" y="633982"/>
                  </a:moveTo>
                  <a:cubicBezTo>
                    <a:pt x="295132" y="641537"/>
                    <a:pt x="283512" y="645605"/>
                    <a:pt x="280608" y="638050"/>
                  </a:cubicBezTo>
                  <a:cubicBezTo>
                    <a:pt x="277703" y="631076"/>
                    <a:pt x="289903" y="627007"/>
                    <a:pt x="292227" y="633982"/>
                  </a:cubicBezTo>
                  <a:lnTo>
                    <a:pt x="292227" y="633982"/>
                  </a:lnTo>
                  <a:close/>
                  <a:moveTo>
                    <a:pt x="307332" y="486360"/>
                  </a:moveTo>
                  <a:cubicBezTo>
                    <a:pt x="302103" y="481711"/>
                    <a:pt x="293970" y="485198"/>
                    <a:pt x="291065" y="491009"/>
                  </a:cubicBezTo>
                  <a:cubicBezTo>
                    <a:pt x="286417" y="499146"/>
                    <a:pt x="295713" y="510770"/>
                    <a:pt x="304427" y="506702"/>
                  </a:cubicBezTo>
                  <a:cubicBezTo>
                    <a:pt x="309075" y="505539"/>
                    <a:pt x="311399" y="501471"/>
                    <a:pt x="313142" y="497403"/>
                  </a:cubicBezTo>
                  <a:cubicBezTo>
                    <a:pt x="311980" y="493334"/>
                    <a:pt x="310818" y="488685"/>
                    <a:pt x="307332" y="486360"/>
                  </a:cubicBezTo>
                  <a:lnTo>
                    <a:pt x="307332" y="486360"/>
                  </a:lnTo>
                  <a:close/>
                  <a:moveTo>
                    <a:pt x="341028" y="180656"/>
                  </a:moveTo>
                  <a:cubicBezTo>
                    <a:pt x="349743" y="177750"/>
                    <a:pt x="358457" y="187630"/>
                    <a:pt x="354390" y="195767"/>
                  </a:cubicBezTo>
                  <a:cubicBezTo>
                    <a:pt x="352067" y="201579"/>
                    <a:pt x="343933" y="205066"/>
                    <a:pt x="338704" y="201579"/>
                  </a:cubicBezTo>
                  <a:cubicBezTo>
                    <a:pt x="334056" y="199254"/>
                    <a:pt x="332895" y="194023"/>
                    <a:pt x="331733" y="189374"/>
                  </a:cubicBezTo>
                  <a:cubicBezTo>
                    <a:pt x="334056" y="185887"/>
                    <a:pt x="336380" y="181818"/>
                    <a:pt x="341028" y="180656"/>
                  </a:cubicBezTo>
                  <a:lnTo>
                    <a:pt x="341028" y="180656"/>
                  </a:lnTo>
                  <a:close/>
                  <a:moveTo>
                    <a:pt x="281769" y="693262"/>
                  </a:moveTo>
                  <a:cubicBezTo>
                    <a:pt x="283512" y="691519"/>
                    <a:pt x="286417" y="691519"/>
                    <a:pt x="286998" y="694425"/>
                  </a:cubicBezTo>
                  <a:cubicBezTo>
                    <a:pt x="285255" y="694425"/>
                    <a:pt x="283512" y="693844"/>
                    <a:pt x="281769" y="693262"/>
                  </a:cubicBezTo>
                  <a:lnTo>
                    <a:pt x="281769" y="693262"/>
                  </a:lnTo>
                  <a:close/>
                  <a:moveTo>
                    <a:pt x="307913" y="550291"/>
                  </a:moveTo>
                  <a:cubicBezTo>
                    <a:pt x="310818" y="555521"/>
                    <a:pt x="307332" y="563077"/>
                    <a:pt x="300941" y="564239"/>
                  </a:cubicBezTo>
                  <a:cubicBezTo>
                    <a:pt x="293970" y="565983"/>
                    <a:pt x="287579" y="557846"/>
                    <a:pt x="290484" y="551453"/>
                  </a:cubicBezTo>
                  <a:cubicBezTo>
                    <a:pt x="293389" y="543316"/>
                    <a:pt x="305008" y="543316"/>
                    <a:pt x="307913" y="550291"/>
                  </a:cubicBezTo>
                  <a:lnTo>
                    <a:pt x="307913" y="550291"/>
                  </a:lnTo>
                  <a:close/>
                  <a:moveTo>
                    <a:pt x="384020" y="1069"/>
                  </a:moveTo>
                  <a:cubicBezTo>
                    <a:pt x="385182" y="2813"/>
                    <a:pt x="386343" y="3975"/>
                    <a:pt x="387505" y="5719"/>
                  </a:cubicBezTo>
                  <a:cubicBezTo>
                    <a:pt x="386343" y="6300"/>
                    <a:pt x="384020" y="8625"/>
                    <a:pt x="382858" y="9206"/>
                  </a:cubicBezTo>
                  <a:cubicBezTo>
                    <a:pt x="381115" y="7462"/>
                    <a:pt x="379953" y="6300"/>
                    <a:pt x="378210" y="4556"/>
                  </a:cubicBezTo>
                  <a:cubicBezTo>
                    <a:pt x="379953" y="3394"/>
                    <a:pt x="381696" y="1069"/>
                    <a:pt x="384020" y="1069"/>
                  </a:cubicBezTo>
                  <a:lnTo>
                    <a:pt x="384020" y="1069"/>
                  </a:lnTo>
                  <a:close/>
                  <a:moveTo>
                    <a:pt x="365429" y="164964"/>
                  </a:moveTo>
                  <a:cubicBezTo>
                    <a:pt x="361943" y="156246"/>
                    <a:pt x="348581" y="156827"/>
                    <a:pt x="345676" y="165545"/>
                  </a:cubicBezTo>
                  <a:cubicBezTo>
                    <a:pt x="342190" y="173682"/>
                    <a:pt x="351485" y="182981"/>
                    <a:pt x="359038" y="178912"/>
                  </a:cubicBezTo>
                  <a:cubicBezTo>
                    <a:pt x="364848" y="177169"/>
                    <a:pt x="368334" y="170194"/>
                    <a:pt x="365429" y="164964"/>
                  </a:cubicBezTo>
                  <a:lnTo>
                    <a:pt x="365429" y="164964"/>
                  </a:lnTo>
                  <a:close/>
                  <a:moveTo>
                    <a:pt x="376467" y="84179"/>
                  </a:moveTo>
                  <a:cubicBezTo>
                    <a:pt x="379372" y="89410"/>
                    <a:pt x="373562" y="95222"/>
                    <a:pt x="368334" y="94059"/>
                  </a:cubicBezTo>
                  <a:cubicBezTo>
                    <a:pt x="362524" y="93478"/>
                    <a:pt x="360200" y="85341"/>
                    <a:pt x="364267" y="81273"/>
                  </a:cubicBezTo>
                  <a:cubicBezTo>
                    <a:pt x="367753" y="77786"/>
                    <a:pt x="374724" y="78948"/>
                    <a:pt x="376467" y="84179"/>
                  </a:cubicBezTo>
                  <a:lnTo>
                    <a:pt x="376467" y="84179"/>
                  </a:lnTo>
                  <a:close/>
                  <a:moveTo>
                    <a:pt x="299198" y="605503"/>
                  </a:moveTo>
                  <a:cubicBezTo>
                    <a:pt x="302684" y="607828"/>
                    <a:pt x="305008" y="610734"/>
                    <a:pt x="306170" y="614802"/>
                  </a:cubicBezTo>
                  <a:cubicBezTo>
                    <a:pt x="303846" y="618289"/>
                    <a:pt x="300941" y="620614"/>
                    <a:pt x="296875" y="621776"/>
                  </a:cubicBezTo>
                  <a:cubicBezTo>
                    <a:pt x="293970" y="619452"/>
                    <a:pt x="290484" y="616546"/>
                    <a:pt x="290484" y="612478"/>
                  </a:cubicBezTo>
                  <a:cubicBezTo>
                    <a:pt x="291646" y="608409"/>
                    <a:pt x="295713" y="606666"/>
                    <a:pt x="299198" y="605503"/>
                  </a:cubicBezTo>
                  <a:lnTo>
                    <a:pt x="299198" y="605503"/>
                  </a:lnTo>
                  <a:close/>
                  <a:moveTo>
                    <a:pt x="325342" y="470087"/>
                  </a:moveTo>
                  <a:cubicBezTo>
                    <a:pt x="328828" y="479967"/>
                    <a:pt x="315466" y="489847"/>
                    <a:pt x="307332" y="483454"/>
                  </a:cubicBezTo>
                  <a:cubicBezTo>
                    <a:pt x="300941" y="479967"/>
                    <a:pt x="299198" y="470668"/>
                    <a:pt x="303846" y="465437"/>
                  </a:cubicBezTo>
                  <a:cubicBezTo>
                    <a:pt x="309656" y="457301"/>
                    <a:pt x="323018" y="460207"/>
                    <a:pt x="325342" y="470087"/>
                  </a:cubicBezTo>
                  <a:lnTo>
                    <a:pt x="325342" y="470087"/>
                  </a:lnTo>
                  <a:close/>
                  <a:moveTo>
                    <a:pt x="300941" y="670596"/>
                  </a:moveTo>
                  <a:cubicBezTo>
                    <a:pt x="303265" y="674665"/>
                    <a:pt x="295713" y="678733"/>
                    <a:pt x="293389" y="674665"/>
                  </a:cubicBezTo>
                  <a:cubicBezTo>
                    <a:pt x="289322" y="669434"/>
                    <a:pt x="299198" y="664203"/>
                    <a:pt x="300941" y="670596"/>
                  </a:cubicBezTo>
                  <a:lnTo>
                    <a:pt x="300941" y="670596"/>
                  </a:lnTo>
                  <a:close/>
                  <a:moveTo>
                    <a:pt x="322437" y="529368"/>
                  </a:moveTo>
                  <a:cubicBezTo>
                    <a:pt x="321275" y="521231"/>
                    <a:pt x="309656" y="517744"/>
                    <a:pt x="304427" y="524718"/>
                  </a:cubicBezTo>
                  <a:cubicBezTo>
                    <a:pt x="299198" y="529949"/>
                    <a:pt x="302684" y="540410"/>
                    <a:pt x="310237" y="541573"/>
                  </a:cubicBezTo>
                  <a:cubicBezTo>
                    <a:pt x="316627" y="543316"/>
                    <a:pt x="324180" y="536342"/>
                    <a:pt x="322437" y="529368"/>
                  </a:cubicBezTo>
                  <a:lnTo>
                    <a:pt x="322437" y="529368"/>
                  </a:lnTo>
                  <a:close/>
                  <a:moveTo>
                    <a:pt x="388087" y="62094"/>
                  </a:moveTo>
                  <a:cubicBezTo>
                    <a:pt x="390410" y="67906"/>
                    <a:pt x="381115" y="73137"/>
                    <a:pt x="377048" y="68487"/>
                  </a:cubicBezTo>
                  <a:cubicBezTo>
                    <a:pt x="372981" y="65581"/>
                    <a:pt x="374724" y="58607"/>
                    <a:pt x="379372" y="57445"/>
                  </a:cubicBezTo>
                  <a:cubicBezTo>
                    <a:pt x="382858" y="55701"/>
                    <a:pt x="386925" y="59188"/>
                    <a:pt x="388087" y="62094"/>
                  </a:cubicBezTo>
                  <a:lnTo>
                    <a:pt x="388087" y="62094"/>
                  </a:lnTo>
                  <a:close/>
                  <a:moveTo>
                    <a:pt x="366010" y="223083"/>
                  </a:moveTo>
                  <a:cubicBezTo>
                    <a:pt x="370076" y="231800"/>
                    <a:pt x="360781" y="242262"/>
                    <a:pt x="351485" y="239356"/>
                  </a:cubicBezTo>
                  <a:cubicBezTo>
                    <a:pt x="342771" y="238193"/>
                    <a:pt x="338704" y="225989"/>
                    <a:pt x="345095" y="219595"/>
                  </a:cubicBezTo>
                  <a:cubicBezTo>
                    <a:pt x="350324" y="212040"/>
                    <a:pt x="363105" y="214946"/>
                    <a:pt x="366010" y="223083"/>
                  </a:cubicBezTo>
                  <a:lnTo>
                    <a:pt x="366010" y="223083"/>
                  </a:lnTo>
                  <a:close/>
                  <a:moveTo>
                    <a:pt x="366591" y="135323"/>
                  </a:moveTo>
                  <a:cubicBezTo>
                    <a:pt x="372981" y="135323"/>
                    <a:pt x="379372" y="139973"/>
                    <a:pt x="378210" y="146947"/>
                  </a:cubicBezTo>
                  <a:cubicBezTo>
                    <a:pt x="377629" y="153921"/>
                    <a:pt x="369496" y="156827"/>
                    <a:pt x="363686" y="155084"/>
                  </a:cubicBezTo>
                  <a:cubicBezTo>
                    <a:pt x="361362" y="152178"/>
                    <a:pt x="357295" y="148691"/>
                    <a:pt x="359038" y="144622"/>
                  </a:cubicBezTo>
                  <a:cubicBezTo>
                    <a:pt x="358457" y="139973"/>
                    <a:pt x="363105" y="137648"/>
                    <a:pt x="366591" y="135323"/>
                  </a:cubicBezTo>
                  <a:lnTo>
                    <a:pt x="366591" y="135323"/>
                  </a:lnTo>
                  <a:close/>
                  <a:moveTo>
                    <a:pt x="318370" y="586905"/>
                  </a:moveTo>
                  <a:cubicBezTo>
                    <a:pt x="321856" y="593880"/>
                    <a:pt x="312561" y="602016"/>
                    <a:pt x="306170" y="597367"/>
                  </a:cubicBezTo>
                  <a:cubicBezTo>
                    <a:pt x="300360" y="593880"/>
                    <a:pt x="301522" y="585162"/>
                    <a:pt x="307332" y="582837"/>
                  </a:cubicBezTo>
                  <a:cubicBezTo>
                    <a:pt x="311980" y="580512"/>
                    <a:pt x="316627" y="583418"/>
                    <a:pt x="318370" y="586905"/>
                  </a:cubicBezTo>
                  <a:lnTo>
                    <a:pt x="318370" y="586905"/>
                  </a:lnTo>
                  <a:close/>
                  <a:moveTo>
                    <a:pt x="314304" y="646186"/>
                  </a:moveTo>
                  <a:cubicBezTo>
                    <a:pt x="317208" y="652579"/>
                    <a:pt x="307332" y="657810"/>
                    <a:pt x="303846" y="651417"/>
                  </a:cubicBezTo>
                  <a:cubicBezTo>
                    <a:pt x="300360" y="645024"/>
                    <a:pt x="310818" y="639212"/>
                    <a:pt x="314304" y="646186"/>
                  </a:cubicBezTo>
                  <a:lnTo>
                    <a:pt x="314304" y="646186"/>
                  </a:lnTo>
                  <a:close/>
                  <a:moveTo>
                    <a:pt x="395639" y="34197"/>
                  </a:moveTo>
                  <a:cubicBezTo>
                    <a:pt x="397382" y="36522"/>
                    <a:pt x="399706" y="38265"/>
                    <a:pt x="400287" y="41171"/>
                  </a:cubicBezTo>
                  <a:cubicBezTo>
                    <a:pt x="399125" y="44077"/>
                    <a:pt x="396220" y="45239"/>
                    <a:pt x="393896" y="46983"/>
                  </a:cubicBezTo>
                  <a:cubicBezTo>
                    <a:pt x="391572" y="44658"/>
                    <a:pt x="389829" y="42333"/>
                    <a:pt x="388087" y="39428"/>
                  </a:cubicBezTo>
                  <a:cubicBezTo>
                    <a:pt x="389829" y="37684"/>
                    <a:pt x="392734" y="35941"/>
                    <a:pt x="395639" y="34197"/>
                  </a:cubicBezTo>
                  <a:lnTo>
                    <a:pt x="395639" y="34197"/>
                  </a:lnTo>
                  <a:close/>
                  <a:moveTo>
                    <a:pt x="335218" y="506702"/>
                  </a:moveTo>
                  <a:cubicBezTo>
                    <a:pt x="336380" y="513094"/>
                    <a:pt x="331151" y="520069"/>
                    <a:pt x="324180" y="520069"/>
                  </a:cubicBezTo>
                  <a:cubicBezTo>
                    <a:pt x="314884" y="520650"/>
                    <a:pt x="309075" y="508445"/>
                    <a:pt x="315466" y="501471"/>
                  </a:cubicBezTo>
                  <a:cubicBezTo>
                    <a:pt x="320694" y="493915"/>
                    <a:pt x="334056" y="497403"/>
                    <a:pt x="335218" y="506702"/>
                  </a:cubicBezTo>
                  <a:lnTo>
                    <a:pt x="335218" y="506702"/>
                  </a:lnTo>
                  <a:close/>
                  <a:moveTo>
                    <a:pt x="377629" y="199835"/>
                  </a:moveTo>
                  <a:cubicBezTo>
                    <a:pt x="374724" y="191117"/>
                    <a:pt x="361943" y="189374"/>
                    <a:pt x="357295" y="196929"/>
                  </a:cubicBezTo>
                  <a:cubicBezTo>
                    <a:pt x="352067" y="203322"/>
                    <a:pt x="356714" y="214365"/>
                    <a:pt x="364848" y="214946"/>
                  </a:cubicBezTo>
                  <a:cubicBezTo>
                    <a:pt x="372981" y="217852"/>
                    <a:pt x="380534" y="207972"/>
                    <a:pt x="377629" y="199835"/>
                  </a:cubicBezTo>
                  <a:lnTo>
                    <a:pt x="377629" y="199835"/>
                  </a:lnTo>
                  <a:close/>
                  <a:moveTo>
                    <a:pt x="388667" y="119050"/>
                  </a:moveTo>
                  <a:cubicBezTo>
                    <a:pt x="392734" y="126605"/>
                    <a:pt x="381696" y="135323"/>
                    <a:pt x="375305" y="129511"/>
                  </a:cubicBezTo>
                  <a:cubicBezTo>
                    <a:pt x="370076" y="126024"/>
                    <a:pt x="370658" y="116726"/>
                    <a:pt x="377048" y="114401"/>
                  </a:cubicBezTo>
                  <a:cubicBezTo>
                    <a:pt x="381115" y="111495"/>
                    <a:pt x="386925" y="114982"/>
                    <a:pt x="388667" y="119050"/>
                  </a:cubicBezTo>
                  <a:lnTo>
                    <a:pt x="388667" y="119050"/>
                  </a:lnTo>
                  <a:close/>
                  <a:moveTo>
                    <a:pt x="316046" y="560752"/>
                  </a:moveTo>
                  <a:cubicBezTo>
                    <a:pt x="321275" y="553778"/>
                    <a:pt x="332895" y="559008"/>
                    <a:pt x="332314" y="567726"/>
                  </a:cubicBezTo>
                  <a:cubicBezTo>
                    <a:pt x="332314" y="574700"/>
                    <a:pt x="324180" y="577606"/>
                    <a:pt x="318370" y="575863"/>
                  </a:cubicBezTo>
                  <a:cubicBezTo>
                    <a:pt x="314304" y="571795"/>
                    <a:pt x="311399" y="565401"/>
                    <a:pt x="316046" y="560752"/>
                  </a:cubicBezTo>
                  <a:lnTo>
                    <a:pt x="316046" y="560752"/>
                  </a:lnTo>
                  <a:close/>
                  <a:moveTo>
                    <a:pt x="406677" y="12693"/>
                  </a:moveTo>
                  <a:cubicBezTo>
                    <a:pt x="407839" y="14437"/>
                    <a:pt x="410163" y="16180"/>
                    <a:pt x="409582" y="18505"/>
                  </a:cubicBezTo>
                  <a:cubicBezTo>
                    <a:pt x="408420" y="19667"/>
                    <a:pt x="406677" y="21411"/>
                    <a:pt x="405516" y="22573"/>
                  </a:cubicBezTo>
                  <a:cubicBezTo>
                    <a:pt x="404354" y="20830"/>
                    <a:pt x="402030" y="19667"/>
                    <a:pt x="401449" y="17343"/>
                  </a:cubicBezTo>
                  <a:cubicBezTo>
                    <a:pt x="402611" y="15018"/>
                    <a:pt x="405516" y="13856"/>
                    <a:pt x="406677" y="12693"/>
                  </a:cubicBezTo>
                  <a:lnTo>
                    <a:pt x="406677" y="12693"/>
                  </a:lnTo>
                  <a:close/>
                  <a:moveTo>
                    <a:pt x="328247" y="623520"/>
                  </a:moveTo>
                  <a:cubicBezTo>
                    <a:pt x="330571" y="629913"/>
                    <a:pt x="321856" y="635144"/>
                    <a:pt x="317208" y="630494"/>
                  </a:cubicBezTo>
                  <a:cubicBezTo>
                    <a:pt x="312561" y="626426"/>
                    <a:pt x="316046" y="618289"/>
                    <a:pt x="321856" y="618871"/>
                  </a:cubicBezTo>
                  <a:cubicBezTo>
                    <a:pt x="324761" y="618871"/>
                    <a:pt x="327085" y="621195"/>
                    <a:pt x="328247" y="623520"/>
                  </a:cubicBezTo>
                  <a:lnTo>
                    <a:pt x="328247" y="623520"/>
                  </a:lnTo>
                  <a:close/>
                  <a:moveTo>
                    <a:pt x="347419" y="480548"/>
                  </a:moveTo>
                  <a:cubicBezTo>
                    <a:pt x="344514" y="472993"/>
                    <a:pt x="333476" y="470668"/>
                    <a:pt x="327666" y="477061"/>
                  </a:cubicBezTo>
                  <a:cubicBezTo>
                    <a:pt x="321856" y="482292"/>
                    <a:pt x="324180" y="492753"/>
                    <a:pt x="331151" y="496240"/>
                  </a:cubicBezTo>
                  <a:cubicBezTo>
                    <a:pt x="340447" y="501471"/>
                    <a:pt x="352067" y="489847"/>
                    <a:pt x="347419" y="480548"/>
                  </a:cubicBezTo>
                  <a:lnTo>
                    <a:pt x="347419" y="480548"/>
                  </a:lnTo>
                  <a:close/>
                  <a:moveTo>
                    <a:pt x="389829" y="178912"/>
                  </a:moveTo>
                  <a:cubicBezTo>
                    <a:pt x="392153" y="188211"/>
                    <a:pt x="379372" y="195767"/>
                    <a:pt x="372400" y="189374"/>
                  </a:cubicBezTo>
                  <a:cubicBezTo>
                    <a:pt x="366010" y="184724"/>
                    <a:pt x="367172" y="173682"/>
                    <a:pt x="374724" y="170776"/>
                  </a:cubicBezTo>
                  <a:cubicBezTo>
                    <a:pt x="380534" y="167870"/>
                    <a:pt x="388667" y="172519"/>
                    <a:pt x="389829" y="178912"/>
                  </a:cubicBezTo>
                  <a:lnTo>
                    <a:pt x="389829" y="178912"/>
                  </a:lnTo>
                  <a:close/>
                  <a:moveTo>
                    <a:pt x="400868" y="98709"/>
                  </a:moveTo>
                  <a:cubicBezTo>
                    <a:pt x="401449" y="103939"/>
                    <a:pt x="396220" y="108589"/>
                    <a:pt x="390991" y="106845"/>
                  </a:cubicBezTo>
                  <a:cubicBezTo>
                    <a:pt x="384020" y="105683"/>
                    <a:pt x="382858" y="95222"/>
                    <a:pt x="389248" y="92316"/>
                  </a:cubicBezTo>
                  <a:cubicBezTo>
                    <a:pt x="393896" y="89410"/>
                    <a:pt x="400287" y="93478"/>
                    <a:pt x="400868" y="98709"/>
                  </a:cubicBezTo>
                  <a:lnTo>
                    <a:pt x="400868" y="98709"/>
                  </a:lnTo>
                  <a:close/>
                  <a:moveTo>
                    <a:pt x="320694" y="679314"/>
                  </a:moveTo>
                  <a:cubicBezTo>
                    <a:pt x="322437" y="681058"/>
                    <a:pt x="323599" y="682801"/>
                    <a:pt x="324761" y="684545"/>
                  </a:cubicBezTo>
                  <a:cubicBezTo>
                    <a:pt x="323018" y="685707"/>
                    <a:pt x="321275" y="687450"/>
                    <a:pt x="318951" y="688613"/>
                  </a:cubicBezTo>
                  <a:cubicBezTo>
                    <a:pt x="317208" y="686869"/>
                    <a:pt x="315466" y="685126"/>
                    <a:pt x="314304" y="683382"/>
                  </a:cubicBezTo>
                  <a:cubicBezTo>
                    <a:pt x="316627" y="681639"/>
                    <a:pt x="318951" y="680476"/>
                    <a:pt x="320694" y="679314"/>
                  </a:cubicBezTo>
                  <a:lnTo>
                    <a:pt x="320694" y="679314"/>
                  </a:lnTo>
                  <a:close/>
                  <a:moveTo>
                    <a:pt x="344514" y="540410"/>
                  </a:moveTo>
                  <a:cubicBezTo>
                    <a:pt x="347419" y="546222"/>
                    <a:pt x="342190" y="553778"/>
                    <a:pt x="335800" y="554359"/>
                  </a:cubicBezTo>
                  <a:cubicBezTo>
                    <a:pt x="328247" y="555521"/>
                    <a:pt x="321856" y="546222"/>
                    <a:pt x="325923" y="539248"/>
                  </a:cubicBezTo>
                  <a:cubicBezTo>
                    <a:pt x="329990" y="531693"/>
                    <a:pt x="342190" y="532274"/>
                    <a:pt x="344514" y="540410"/>
                  </a:cubicBezTo>
                  <a:lnTo>
                    <a:pt x="344514" y="540410"/>
                  </a:lnTo>
                  <a:close/>
                  <a:moveTo>
                    <a:pt x="400287" y="153340"/>
                  </a:moveTo>
                  <a:cubicBezTo>
                    <a:pt x="397382" y="147528"/>
                    <a:pt x="389829" y="145785"/>
                    <a:pt x="385182" y="149853"/>
                  </a:cubicBezTo>
                  <a:cubicBezTo>
                    <a:pt x="378791" y="153921"/>
                    <a:pt x="380534" y="163802"/>
                    <a:pt x="386925" y="166708"/>
                  </a:cubicBezTo>
                  <a:cubicBezTo>
                    <a:pt x="393896" y="171938"/>
                    <a:pt x="404934" y="161477"/>
                    <a:pt x="400287" y="153340"/>
                  </a:cubicBezTo>
                  <a:lnTo>
                    <a:pt x="400287" y="153340"/>
                  </a:lnTo>
                  <a:close/>
                  <a:moveTo>
                    <a:pt x="411325" y="73718"/>
                  </a:moveTo>
                  <a:cubicBezTo>
                    <a:pt x="413649" y="78948"/>
                    <a:pt x="406677" y="84760"/>
                    <a:pt x="402030" y="81854"/>
                  </a:cubicBezTo>
                  <a:cubicBezTo>
                    <a:pt x="396801" y="80111"/>
                    <a:pt x="396801" y="71393"/>
                    <a:pt x="402030" y="69649"/>
                  </a:cubicBezTo>
                  <a:cubicBezTo>
                    <a:pt x="405516" y="67906"/>
                    <a:pt x="410744" y="70231"/>
                    <a:pt x="411325" y="73718"/>
                  </a:cubicBezTo>
                  <a:lnTo>
                    <a:pt x="411325" y="73718"/>
                  </a:lnTo>
                  <a:close/>
                  <a:moveTo>
                    <a:pt x="334638" y="593299"/>
                  </a:moveTo>
                  <a:cubicBezTo>
                    <a:pt x="338123" y="595623"/>
                    <a:pt x="343352" y="599110"/>
                    <a:pt x="341028" y="604341"/>
                  </a:cubicBezTo>
                  <a:cubicBezTo>
                    <a:pt x="339866" y="608409"/>
                    <a:pt x="335800" y="609572"/>
                    <a:pt x="332314" y="610734"/>
                  </a:cubicBezTo>
                  <a:cubicBezTo>
                    <a:pt x="329409" y="608409"/>
                    <a:pt x="325923" y="606666"/>
                    <a:pt x="325923" y="602016"/>
                  </a:cubicBezTo>
                  <a:cubicBezTo>
                    <a:pt x="324761" y="597367"/>
                    <a:pt x="330571" y="595042"/>
                    <a:pt x="334638" y="593299"/>
                  </a:cubicBezTo>
                  <a:lnTo>
                    <a:pt x="334638" y="593299"/>
                  </a:lnTo>
                  <a:close/>
                  <a:moveTo>
                    <a:pt x="360200" y="457882"/>
                  </a:moveTo>
                  <a:cubicBezTo>
                    <a:pt x="363105" y="464856"/>
                    <a:pt x="357876" y="473574"/>
                    <a:pt x="350324" y="474736"/>
                  </a:cubicBezTo>
                  <a:cubicBezTo>
                    <a:pt x="341028" y="476480"/>
                    <a:pt x="332314" y="465437"/>
                    <a:pt x="336961" y="457301"/>
                  </a:cubicBezTo>
                  <a:cubicBezTo>
                    <a:pt x="341028" y="446839"/>
                    <a:pt x="357295" y="447420"/>
                    <a:pt x="360200" y="457882"/>
                  </a:cubicBezTo>
                  <a:lnTo>
                    <a:pt x="360200" y="457882"/>
                  </a:lnTo>
                  <a:close/>
                  <a:moveTo>
                    <a:pt x="336380" y="658391"/>
                  </a:moveTo>
                  <a:cubicBezTo>
                    <a:pt x="339285" y="662459"/>
                    <a:pt x="334638" y="665947"/>
                    <a:pt x="331151" y="667109"/>
                  </a:cubicBezTo>
                  <a:cubicBezTo>
                    <a:pt x="329409" y="665365"/>
                    <a:pt x="325923" y="663622"/>
                    <a:pt x="326504" y="660716"/>
                  </a:cubicBezTo>
                  <a:cubicBezTo>
                    <a:pt x="327085" y="655485"/>
                    <a:pt x="334638" y="653161"/>
                    <a:pt x="336380" y="658391"/>
                  </a:cubicBezTo>
                  <a:lnTo>
                    <a:pt x="336380" y="658391"/>
                  </a:lnTo>
                  <a:close/>
                  <a:moveTo>
                    <a:pt x="357876" y="517163"/>
                  </a:moveTo>
                  <a:cubicBezTo>
                    <a:pt x="356133" y="510770"/>
                    <a:pt x="348000" y="506702"/>
                    <a:pt x="342190" y="510770"/>
                  </a:cubicBezTo>
                  <a:cubicBezTo>
                    <a:pt x="334638" y="514257"/>
                    <a:pt x="334638" y="525300"/>
                    <a:pt x="341609" y="529368"/>
                  </a:cubicBezTo>
                  <a:cubicBezTo>
                    <a:pt x="349162" y="535761"/>
                    <a:pt x="361362" y="526462"/>
                    <a:pt x="357876" y="517163"/>
                  </a:cubicBezTo>
                  <a:lnTo>
                    <a:pt x="357876" y="517163"/>
                  </a:lnTo>
                  <a:close/>
                  <a:moveTo>
                    <a:pt x="400868" y="212621"/>
                  </a:moveTo>
                  <a:cubicBezTo>
                    <a:pt x="404354" y="221339"/>
                    <a:pt x="393896" y="231800"/>
                    <a:pt x="385182" y="227732"/>
                  </a:cubicBezTo>
                  <a:cubicBezTo>
                    <a:pt x="377048" y="224826"/>
                    <a:pt x="374724" y="213202"/>
                    <a:pt x="381696" y="207391"/>
                  </a:cubicBezTo>
                  <a:cubicBezTo>
                    <a:pt x="388087" y="201579"/>
                    <a:pt x="398544" y="204485"/>
                    <a:pt x="400868" y="212621"/>
                  </a:cubicBezTo>
                  <a:lnTo>
                    <a:pt x="400868" y="212621"/>
                  </a:lnTo>
                  <a:close/>
                  <a:moveTo>
                    <a:pt x="396801" y="128349"/>
                  </a:moveTo>
                  <a:cubicBezTo>
                    <a:pt x="392153" y="132999"/>
                    <a:pt x="395058" y="139392"/>
                    <a:pt x="399125" y="142879"/>
                  </a:cubicBezTo>
                  <a:cubicBezTo>
                    <a:pt x="404934" y="144622"/>
                    <a:pt x="412487" y="141717"/>
                    <a:pt x="412487" y="134742"/>
                  </a:cubicBezTo>
                  <a:cubicBezTo>
                    <a:pt x="413649" y="126605"/>
                    <a:pt x="402030" y="121956"/>
                    <a:pt x="396801" y="128349"/>
                  </a:cubicBezTo>
                  <a:lnTo>
                    <a:pt x="396801" y="128349"/>
                  </a:lnTo>
                  <a:close/>
                  <a:moveTo>
                    <a:pt x="422945" y="51051"/>
                  </a:moveTo>
                  <a:cubicBezTo>
                    <a:pt x="425849" y="58026"/>
                    <a:pt x="413649" y="61513"/>
                    <a:pt x="411906" y="53957"/>
                  </a:cubicBezTo>
                  <a:cubicBezTo>
                    <a:pt x="410163" y="47564"/>
                    <a:pt x="420621" y="44658"/>
                    <a:pt x="422945" y="51051"/>
                  </a:cubicBezTo>
                  <a:lnTo>
                    <a:pt x="422945" y="51051"/>
                  </a:lnTo>
                  <a:close/>
                  <a:moveTo>
                    <a:pt x="354390" y="577025"/>
                  </a:moveTo>
                  <a:cubicBezTo>
                    <a:pt x="356714" y="583999"/>
                    <a:pt x="347419" y="590974"/>
                    <a:pt x="341028" y="586324"/>
                  </a:cubicBezTo>
                  <a:cubicBezTo>
                    <a:pt x="335218" y="582837"/>
                    <a:pt x="336380" y="572957"/>
                    <a:pt x="342771" y="570632"/>
                  </a:cubicBezTo>
                  <a:cubicBezTo>
                    <a:pt x="347419" y="568889"/>
                    <a:pt x="353809" y="572376"/>
                    <a:pt x="354390" y="577025"/>
                  </a:cubicBezTo>
                  <a:lnTo>
                    <a:pt x="354390" y="577025"/>
                  </a:lnTo>
                  <a:close/>
                  <a:moveTo>
                    <a:pt x="430497" y="24317"/>
                  </a:moveTo>
                  <a:cubicBezTo>
                    <a:pt x="431078" y="26642"/>
                    <a:pt x="435145" y="28385"/>
                    <a:pt x="433402" y="31291"/>
                  </a:cubicBezTo>
                  <a:cubicBezTo>
                    <a:pt x="432240" y="35360"/>
                    <a:pt x="427592" y="33616"/>
                    <a:pt x="424687" y="31872"/>
                  </a:cubicBezTo>
                  <a:cubicBezTo>
                    <a:pt x="425268" y="27804"/>
                    <a:pt x="427011" y="24898"/>
                    <a:pt x="430497" y="24317"/>
                  </a:cubicBezTo>
                  <a:lnTo>
                    <a:pt x="430497" y="24317"/>
                  </a:lnTo>
                  <a:close/>
                  <a:moveTo>
                    <a:pt x="350324" y="636306"/>
                  </a:moveTo>
                  <a:cubicBezTo>
                    <a:pt x="352647" y="641537"/>
                    <a:pt x="345095" y="647349"/>
                    <a:pt x="341028" y="643280"/>
                  </a:cubicBezTo>
                  <a:cubicBezTo>
                    <a:pt x="336961" y="640956"/>
                    <a:pt x="337542" y="633982"/>
                    <a:pt x="341609" y="632238"/>
                  </a:cubicBezTo>
                  <a:cubicBezTo>
                    <a:pt x="345095" y="630494"/>
                    <a:pt x="349162" y="632819"/>
                    <a:pt x="350324" y="636306"/>
                  </a:cubicBezTo>
                  <a:lnTo>
                    <a:pt x="350324" y="636306"/>
                  </a:lnTo>
                  <a:close/>
                  <a:moveTo>
                    <a:pt x="412487" y="189955"/>
                  </a:moveTo>
                  <a:cubicBezTo>
                    <a:pt x="409582" y="180075"/>
                    <a:pt x="393896" y="180656"/>
                    <a:pt x="391572" y="190536"/>
                  </a:cubicBezTo>
                  <a:cubicBezTo>
                    <a:pt x="388667" y="198092"/>
                    <a:pt x="396801" y="206810"/>
                    <a:pt x="404934" y="204485"/>
                  </a:cubicBezTo>
                  <a:cubicBezTo>
                    <a:pt x="411325" y="203322"/>
                    <a:pt x="414811" y="195767"/>
                    <a:pt x="412487" y="189955"/>
                  </a:cubicBezTo>
                  <a:lnTo>
                    <a:pt x="412487" y="189955"/>
                  </a:lnTo>
                  <a:close/>
                  <a:moveTo>
                    <a:pt x="424106" y="109170"/>
                  </a:moveTo>
                  <a:cubicBezTo>
                    <a:pt x="427011" y="116144"/>
                    <a:pt x="417716" y="122537"/>
                    <a:pt x="411906" y="118469"/>
                  </a:cubicBezTo>
                  <a:cubicBezTo>
                    <a:pt x="406096" y="115563"/>
                    <a:pt x="406677" y="106264"/>
                    <a:pt x="412487" y="103939"/>
                  </a:cubicBezTo>
                  <a:cubicBezTo>
                    <a:pt x="417135" y="101615"/>
                    <a:pt x="422945" y="104520"/>
                    <a:pt x="424106" y="109170"/>
                  </a:cubicBezTo>
                  <a:lnTo>
                    <a:pt x="424106" y="109170"/>
                  </a:lnTo>
                  <a:close/>
                  <a:moveTo>
                    <a:pt x="371238" y="493915"/>
                  </a:moveTo>
                  <a:cubicBezTo>
                    <a:pt x="375305" y="503215"/>
                    <a:pt x="362524" y="513094"/>
                    <a:pt x="354390" y="507283"/>
                  </a:cubicBezTo>
                  <a:cubicBezTo>
                    <a:pt x="346838" y="503215"/>
                    <a:pt x="346838" y="491591"/>
                    <a:pt x="354390" y="487522"/>
                  </a:cubicBezTo>
                  <a:cubicBezTo>
                    <a:pt x="360200" y="483454"/>
                    <a:pt x="368914" y="486941"/>
                    <a:pt x="371238" y="493915"/>
                  </a:cubicBezTo>
                  <a:lnTo>
                    <a:pt x="371238" y="493915"/>
                  </a:lnTo>
                  <a:close/>
                  <a:moveTo>
                    <a:pt x="342190" y="693844"/>
                  </a:moveTo>
                  <a:cubicBezTo>
                    <a:pt x="344514" y="691519"/>
                    <a:pt x="346257" y="696168"/>
                    <a:pt x="348000" y="697331"/>
                  </a:cubicBezTo>
                  <a:cubicBezTo>
                    <a:pt x="346257" y="697912"/>
                    <a:pt x="342771" y="701980"/>
                    <a:pt x="341609" y="699074"/>
                  </a:cubicBezTo>
                  <a:cubicBezTo>
                    <a:pt x="339285" y="697331"/>
                    <a:pt x="339866" y="694425"/>
                    <a:pt x="342190" y="693844"/>
                  </a:cubicBezTo>
                  <a:lnTo>
                    <a:pt x="342190" y="693844"/>
                  </a:lnTo>
                  <a:close/>
                  <a:moveTo>
                    <a:pt x="359619" y="545641"/>
                  </a:moveTo>
                  <a:cubicBezTo>
                    <a:pt x="364267" y="547966"/>
                    <a:pt x="369496" y="552034"/>
                    <a:pt x="367753" y="557846"/>
                  </a:cubicBezTo>
                  <a:cubicBezTo>
                    <a:pt x="366591" y="563077"/>
                    <a:pt x="361362" y="564820"/>
                    <a:pt x="356714" y="566564"/>
                  </a:cubicBezTo>
                  <a:cubicBezTo>
                    <a:pt x="352647" y="564239"/>
                    <a:pt x="348581" y="560752"/>
                    <a:pt x="348581" y="555521"/>
                  </a:cubicBezTo>
                  <a:cubicBezTo>
                    <a:pt x="349162" y="549128"/>
                    <a:pt x="354971" y="546222"/>
                    <a:pt x="359619" y="545641"/>
                  </a:cubicBezTo>
                  <a:lnTo>
                    <a:pt x="359619" y="545641"/>
                  </a:lnTo>
                  <a:close/>
                  <a:moveTo>
                    <a:pt x="434564" y="86504"/>
                  </a:moveTo>
                  <a:cubicBezTo>
                    <a:pt x="437469" y="92316"/>
                    <a:pt x="428754" y="98709"/>
                    <a:pt x="424106" y="94640"/>
                  </a:cubicBezTo>
                  <a:cubicBezTo>
                    <a:pt x="420040" y="92316"/>
                    <a:pt x="418878" y="85922"/>
                    <a:pt x="423525" y="83598"/>
                  </a:cubicBezTo>
                  <a:cubicBezTo>
                    <a:pt x="427011" y="79530"/>
                    <a:pt x="433402" y="81854"/>
                    <a:pt x="434564" y="86504"/>
                  </a:cubicBezTo>
                  <a:lnTo>
                    <a:pt x="434564" y="86504"/>
                  </a:lnTo>
                  <a:close/>
                  <a:moveTo>
                    <a:pt x="442117" y="10950"/>
                  </a:moveTo>
                  <a:cubicBezTo>
                    <a:pt x="442117" y="10950"/>
                    <a:pt x="442117" y="10950"/>
                    <a:pt x="442117" y="10950"/>
                  </a:cubicBezTo>
                  <a:lnTo>
                    <a:pt x="441535" y="10950"/>
                  </a:lnTo>
                  <a:lnTo>
                    <a:pt x="442117" y="10950"/>
                  </a:lnTo>
                  <a:lnTo>
                    <a:pt x="442117" y="10950"/>
                  </a:lnTo>
                  <a:close/>
                  <a:moveTo>
                    <a:pt x="363105" y="611896"/>
                  </a:moveTo>
                  <a:cubicBezTo>
                    <a:pt x="365429" y="617127"/>
                    <a:pt x="360200" y="624101"/>
                    <a:pt x="354390" y="621776"/>
                  </a:cubicBezTo>
                  <a:cubicBezTo>
                    <a:pt x="349162" y="621195"/>
                    <a:pt x="347419" y="613640"/>
                    <a:pt x="350324" y="610153"/>
                  </a:cubicBezTo>
                  <a:cubicBezTo>
                    <a:pt x="354390" y="606084"/>
                    <a:pt x="361362" y="607247"/>
                    <a:pt x="363105" y="611896"/>
                  </a:cubicBezTo>
                  <a:lnTo>
                    <a:pt x="363105" y="611896"/>
                  </a:lnTo>
                  <a:close/>
                  <a:moveTo>
                    <a:pt x="383439" y="470087"/>
                  </a:moveTo>
                  <a:cubicBezTo>
                    <a:pt x="381115" y="461950"/>
                    <a:pt x="369496" y="458463"/>
                    <a:pt x="363686" y="465437"/>
                  </a:cubicBezTo>
                  <a:cubicBezTo>
                    <a:pt x="356133" y="471830"/>
                    <a:pt x="360781" y="485198"/>
                    <a:pt x="370076" y="486360"/>
                  </a:cubicBezTo>
                  <a:cubicBezTo>
                    <a:pt x="378210" y="488104"/>
                    <a:pt x="386925" y="478223"/>
                    <a:pt x="383439" y="470087"/>
                  </a:cubicBezTo>
                  <a:lnTo>
                    <a:pt x="383439" y="470087"/>
                  </a:lnTo>
                  <a:close/>
                  <a:moveTo>
                    <a:pt x="424106" y="167870"/>
                  </a:moveTo>
                  <a:cubicBezTo>
                    <a:pt x="427011" y="176006"/>
                    <a:pt x="415973" y="184143"/>
                    <a:pt x="409001" y="179494"/>
                  </a:cubicBezTo>
                  <a:cubicBezTo>
                    <a:pt x="403772" y="176588"/>
                    <a:pt x="401449" y="169613"/>
                    <a:pt x="405516" y="164383"/>
                  </a:cubicBezTo>
                  <a:cubicBezTo>
                    <a:pt x="407839" y="160896"/>
                    <a:pt x="411906" y="160315"/>
                    <a:pt x="415392" y="159152"/>
                  </a:cubicBezTo>
                  <a:cubicBezTo>
                    <a:pt x="418878" y="161477"/>
                    <a:pt x="423525" y="163221"/>
                    <a:pt x="424106" y="167870"/>
                  </a:cubicBezTo>
                  <a:lnTo>
                    <a:pt x="424106" y="167870"/>
                  </a:lnTo>
                  <a:close/>
                  <a:moveTo>
                    <a:pt x="356133" y="667690"/>
                  </a:moveTo>
                  <a:cubicBezTo>
                    <a:pt x="357295" y="669434"/>
                    <a:pt x="360200" y="671177"/>
                    <a:pt x="360200" y="674083"/>
                  </a:cubicBezTo>
                  <a:cubicBezTo>
                    <a:pt x="359619" y="676408"/>
                    <a:pt x="356714" y="676989"/>
                    <a:pt x="354390" y="678733"/>
                  </a:cubicBezTo>
                  <a:cubicBezTo>
                    <a:pt x="352647" y="676408"/>
                    <a:pt x="349743" y="674083"/>
                    <a:pt x="350905" y="671177"/>
                  </a:cubicBezTo>
                  <a:cubicBezTo>
                    <a:pt x="352647" y="670015"/>
                    <a:pt x="354390" y="668853"/>
                    <a:pt x="356133" y="667690"/>
                  </a:cubicBezTo>
                  <a:lnTo>
                    <a:pt x="356133" y="667690"/>
                  </a:lnTo>
                  <a:close/>
                  <a:moveTo>
                    <a:pt x="380534" y="529949"/>
                  </a:moveTo>
                  <a:cubicBezTo>
                    <a:pt x="382858" y="536923"/>
                    <a:pt x="377048" y="545060"/>
                    <a:pt x="369496" y="543316"/>
                  </a:cubicBezTo>
                  <a:cubicBezTo>
                    <a:pt x="361362" y="543316"/>
                    <a:pt x="356714" y="531693"/>
                    <a:pt x="362524" y="525881"/>
                  </a:cubicBezTo>
                  <a:cubicBezTo>
                    <a:pt x="367753" y="520069"/>
                    <a:pt x="378210" y="522394"/>
                    <a:pt x="380534" y="529949"/>
                  </a:cubicBezTo>
                  <a:lnTo>
                    <a:pt x="380534" y="529949"/>
                  </a:lnTo>
                  <a:close/>
                  <a:moveTo>
                    <a:pt x="442117" y="58607"/>
                  </a:moveTo>
                  <a:cubicBezTo>
                    <a:pt x="444440" y="60931"/>
                    <a:pt x="449088" y="64419"/>
                    <a:pt x="445602" y="68487"/>
                  </a:cubicBezTo>
                  <a:cubicBezTo>
                    <a:pt x="443279" y="73137"/>
                    <a:pt x="435145" y="71974"/>
                    <a:pt x="434564" y="66743"/>
                  </a:cubicBezTo>
                  <a:cubicBezTo>
                    <a:pt x="433402" y="62094"/>
                    <a:pt x="438630" y="59769"/>
                    <a:pt x="442117" y="58607"/>
                  </a:cubicBezTo>
                  <a:lnTo>
                    <a:pt x="442117" y="58607"/>
                  </a:lnTo>
                  <a:close/>
                  <a:moveTo>
                    <a:pt x="424106" y="225407"/>
                  </a:moveTo>
                  <a:cubicBezTo>
                    <a:pt x="421783" y="217271"/>
                    <a:pt x="410744" y="213783"/>
                    <a:pt x="404934" y="220177"/>
                  </a:cubicBezTo>
                  <a:cubicBezTo>
                    <a:pt x="397963" y="225407"/>
                    <a:pt x="400287" y="236450"/>
                    <a:pt x="407839" y="239937"/>
                  </a:cubicBezTo>
                  <a:cubicBezTo>
                    <a:pt x="416554" y="244587"/>
                    <a:pt x="428173" y="234706"/>
                    <a:pt x="424106" y="225407"/>
                  </a:cubicBezTo>
                  <a:lnTo>
                    <a:pt x="424106" y="225407"/>
                  </a:lnTo>
                  <a:close/>
                  <a:moveTo>
                    <a:pt x="435726" y="144622"/>
                  </a:moveTo>
                  <a:cubicBezTo>
                    <a:pt x="438050" y="151015"/>
                    <a:pt x="431659" y="157990"/>
                    <a:pt x="425268" y="156246"/>
                  </a:cubicBezTo>
                  <a:cubicBezTo>
                    <a:pt x="418297" y="155665"/>
                    <a:pt x="414811" y="145785"/>
                    <a:pt x="420040" y="140554"/>
                  </a:cubicBezTo>
                  <a:cubicBezTo>
                    <a:pt x="424687" y="135905"/>
                    <a:pt x="433983" y="137648"/>
                    <a:pt x="435726" y="144622"/>
                  </a:cubicBezTo>
                  <a:lnTo>
                    <a:pt x="435726" y="144622"/>
                  </a:lnTo>
                  <a:close/>
                  <a:moveTo>
                    <a:pt x="372981" y="584581"/>
                  </a:moveTo>
                  <a:cubicBezTo>
                    <a:pt x="379953" y="587487"/>
                    <a:pt x="378210" y="599110"/>
                    <a:pt x="370658" y="599691"/>
                  </a:cubicBezTo>
                  <a:cubicBezTo>
                    <a:pt x="364848" y="601435"/>
                    <a:pt x="361362" y="595042"/>
                    <a:pt x="360200" y="590393"/>
                  </a:cubicBezTo>
                  <a:cubicBezTo>
                    <a:pt x="362524" y="585743"/>
                    <a:pt x="367753" y="581093"/>
                    <a:pt x="372981" y="584581"/>
                  </a:cubicBezTo>
                  <a:lnTo>
                    <a:pt x="372981" y="584581"/>
                  </a:lnTo>
                  <a:close/>
                  <a:moveTo>
                    <a:pt x="373562" y="648511"/>
                  </a:moveTo>
                  <a:cubicBezTo>
                    <a:pt x="374724" y="651998"/>
                    <a:pt x="370658" y="656648"/>
                    <a:pt x="366591" y="655485"/>
                  </a:cubicBezTo>
                  <a:cubicBezTo>
                    <a:pt x="360781" y="654904"/>
                    <a:pt x="360781" y="645024"/>
                    <a:pt x="366591" y="644443"/>
                  </a:cubicBezTo>
                  <a:cubicBezTo>
                    <a:pt x="369496" y="643280"/>
                    <a:pt x="372400" y="646186"/>
                    <a:pt x="373562" y="648511"/>
                  </a:cubicBezTo>
                  <a:lnTo>
                    <a:pt x="373562" y="648511"/>
                  </a:lnTo>
                  <a:close/>
                  <a:moveTo>
                    <a:pt x="439212" y="115563"/>
                  </a:moveTo>
                  <a:cubicBezTo>
                    <a:pt x="446764" y="116144"/>
                    <a:pt x="450250" y="127187"/>
                    <a:pt x="443279" y="131255"/>
                  </a:cubicBezTo>
                  <a:cubicBezTo>
                    <a:pt x="436888" y="135905"/>
                    <a:pt x="430497" y="128930"/>
                    <a:pt x="429916" y="123119"/>
                  </a:cubicBezTo>
                  <a:cubicBezTo>
                    <a:pt x="431659" y="119050"/>
                    <a:pt x="434564" y="114982"/>
                    <a:pt x="439212" y="115563"/>
                  </a:cubicBezTo>
                  <a:lnTo>
                    <a:pt x="439212" y="115563"/>
                  </a:lnTo>
                  <a:close/>
                  <a:moveTo>
                    <a:pt x="453155" y="37103"/>
                  </a:moveTo>
                  <a:cubicBezTo>
                    <a:pt x="456060" y="38265"/>
                    <a:pt x="457222" y="41171"/>
                    <a:pt x="457803" y="44077"/>
                  </a:cubicBezTo>
                  <a:cubicBezTo>
                    <a:pt x="455479" y="45821"/>
                    <a:pt x="451993" y="48727"/>
                    <a:pt x="449088" y="45821"/>
                  </a:cubicBezTo>
                  <a:cubicBezTo>
                    <a:pt x="445602" y="42333"/>
                    <a:pt x="449088" y="37684"/>
                    <a:pt x="453155" y="37103"/>
                  </a:cubicBezTo>
                  <a:lnTo>
                    <a:pt x="453155" y="37103"/>
                  </a:lnTo>
                  <a:close/>
                  <a:moveTo>
                    <a:pt x="393896" y="507864"/>
                  </a:moveTo>
                  <a:cubicBezTo>
                    <a:pt x="392734" y="499146"/>
                    <a:pt x="380534" y="495659"/>
                    <a:pt x="374724" y="502633"/>
                  </a:cubicBezTo>
                  <a:cubicBezTo>
                    <a:pt x="368334" y="508445"/>
                    <a:pt x="372981" y="520650"/>
                    <a:pt x="381696" y="520650"/>
                  </a:cubicBezTo>
                  <a:cubicBezTo>
                    <a:pt x="389248" y="521812"/>
                    <a:pt x="395639" y="514838"/>
                    <a:pt x="393896" y="507864"/>
                  </a:cubicBezTo>
                  <a:lnTo>
                    <a:pt x="393896" y="507864"/>
                  </a:lnTo>
                  <a:close/>
                  <a:moveTo>
                    <a:pt x="436307" y="203322"/>
                  </a:moveTo>
                  <a:cubicBezTo>
                    <a:pt x="438630" y="211459"/>
                    <a:pt x="430497" y="219014"/>
                    <a:pt x="422363" y="216689"/>
                  </a:cubicBezTo>
                  <a:cubicBezTo>
                    <a:pt x="414811" y="214946"/>
                    <a:pt x="411325" y="204485"/>
                    <a:pt x="416554" y="198673"/>
                  </a:cubicBezTo>
                  <a:cubicBezTo>
                    <a:pt x="421783" y="191698"/>
                    <a:pt x="434564" y="194023"/>
                    <a:pt x="436307" y="203322"/>
                  </a:cubicBezTo>
                  <a:lnTo>
                    <a:pt x="436307" y="203322"/>
                  </a:lnTo>
                  <a:close/>
                  <a:moveTo>
                    <a:pt x="389829" y="566564"/>
                  </a:moveTo>
                  <a:cubicBezTo>
                    <a:pt x="391572" y="574119"/>
                    <a:pt x="382277" y="580512"/>
                    <a:pt x="375886" y="575863"/>
                  </a:cubicBezTo>
                  <a:cubicBezTo>
                    <a:pt x="370076" y="572957"/>
                    <a:pt x="370076" y="563658"/>
                    <a:pt x="375886" y="560752"/>
                  </a:cubicBezTo>
                  <a:cubicBezTo>
                    <a:pt x="381115" y="556683"/>
                    <a:pt x="389248" y="560752"/>
                    <a:pt x="389829" y="566564"/>
                  </a:cubicBezTo>
                  <a:lnTo>
                    <a:pt x="389829" y="566564"/>
                  </a:lnTo>
                  <a:close/>
                  <a:moveTo>
                    <a:pt x="468260" y="19086"/>
                  </a:moveTo>
                  <a:cubicBezTo>
                    <a:pt x="468260" y="21992"/>
                    <a:pt x="464193" y="23736"/>
                    <a:pt x="462450" y="20830"/>
                  </a:cubicBezTo>
                  <a:cubicBezTo>
                    <a:pt x="461288" y="19667"/>
                    <a:pt x="461288" y="17924"/>
                    <a:pt x="462450" y="17343"/>
                  </a:cubicBezTo>
                  <a:cubicBezTo>
                    <a:pt x="464774" y="17343"/>
                    <a:pt x="466517" y="18505"/>
                    <a:pt x="468260" y="19086"/>
                  </a:cubicBezTo>
                  <a:lnTo>
                    <a:pt x="468260" y="19086"/>
                  </a:lnTo>
                  <a:close/>
                  <a:moveTo>
                    <a:pt x="386343" y="624101"/>
                  </a:moveTo>
                  <a:cubicBezTo>
                    <a:pt x="388087" y="628751"/>
                    <a:pt x="384020" y="633982"/>
                    <a:pt x="379372" y="633400"/>
                  </a:cubicBezTo>
                  <a:cubicBezTo>
                    <a:pt x="374143" y="633400"/>
                    <a:pt x="371238" y="625845"/>
                    <a:pt x="375305" y="622358"/>
                  </a:cubicBezTo>
                  <a:cubicBezTo>
                    <a:pt x="378210" y="618871"/>
                    <a:pt x="384601" y="620033"/>
                    <a:pt x="386343" y="624101"/>
                  </a:cubicBezTo>
                  <a:lnTo>
                    <a:pt x="386343" y="624101"/>
                  </a:lnTo>
                  <a:close/>
                  <a:moveTo>
                    <a:pt x="418297" y="253304"/>
                  </a:moveTo>
                  <a:cubicBezTo>
                    <a:pt x="428173" y="247493"/>
                    <a:pt x="440955" y="259116"/>
                    <a:pt x="435726" y="269578"/>
                  </a:cubicBezTo>
                  <a:cubicBezTo>
                    <a:pt x="432821" y="277133"/>
                    <a:pt x="422945" y="278295"/>
                    <a:pt x="416554" y="274808"/>
                  </a:cubicBezTo>
                  <a:cubicBezTo>
                    <a:pt x="410163" y="268996"/>
                    <a:pt x="409582" y="256791"/>
                    <a:pt x="418297" y="253304"/>
                  </a:cubicBezTo>
                  <a:lnTo>
                    <a:pt x="418297" y="253304"/>
                  </a:lnTo>
                  <a:close/>
                  <a:moveTo>
                    <a:pt x="433402" y="173100"/>
                  </a:moveTo>
                  <a:cubicBezTo>
                    <a:pt x="425268" y="176006"/>
                    <a:pt x="424687" y="188211"/>
                    <a:pt x="432821" y="191698"/>
                  </a:cubicBezTo>
                  <a:cubicBezTo>
                    <a:pt x="439212" y="195767"/>
                    <a:pt x="446764" y="189955"/>
                    <a:pt x="448507" y="183562"/>
                  </a:cubicBezTo>
                  <a:cubicBezTo>
                    <a:pt x="447345" y="176006"/>
                    <a:pt x="440955" y="169032"/>
                    <a:pt x="433402" y="173100"/>
                  </a:cubicBezTo>
                  <a:lnTo>
                    <a:pt x="433402" y="173100"/>
                  </a:lnTo>
                  <a:close/>
                  <a:moveTo>
                    <a:pt x="458384" y="99290"/>
                  </a:moveTo>
                  <a:cubicBezTo>
                    <a:pt x="459546" y="104520"/>
                    <a:pt x="453736" y="109751"/>
                    <a:pt x="449088" y="107426"/>
                  </a:cubicBezTo>
                  <a:cubicBezTo>
                    <a:pt x="444440" y="106264"/>
                    <a:pt x="442117" y="99290"/>
                    <a:pt x="446183" y="95803"/>
                  </a:cubicBezTo>
                  <a:cubicBezTo>
                    <a:pt x="449669" y="91153"/>
                    <a:pt x="457803" y="93478"/>
                    <a:pt x="458384" y="99290"/>
                  </a:cubicBezTo>
                  <a:lnTo>
                    <a:pt x="458384" y="99290"/>
                  </a:lnTo>
                  <a:close/>
                  <a:moveTo>
                    <a:pt x="406677" y="485198"/>
                  </a:moveTo>
                  <a:cubicBezTo>
                    <a:pt x="407839" y="492753"/>
                    <a:pt x="400287" y="500309"/>
                    <a:pt x="392734" y="497984"/>
                  </a:cubicBezTo>
                  <a:cubicBezTo>
                    <a:pt x="384020" y="496821"/>
                    <a:pt x="380534" y="484617"/>
                    <a:pt x="386925" y="478805"/>
                  </a:cubicBezTo>
                  <a:cubicBezTo>
                    <a:pt x="392734" y="471249"/>
                    <a:pt x="406096" y="475899"/>
                    <a:pt x="406677" y="485198"/>
                  </a:cubicBezTo>
                  <a:lnTo>
                    <a:pt x="406677" y="485198"/>
                  </a:lnTo>
                  <a:close/>
                  <a:moveTo>
                    <a:pt x="378210" y="680476"/>
                  </a:moveTo>
                  <a:cubicBezTo>
                    <a:pt x="382858" y="682220"/>
                    <a:pt x="383439" y="689775"/>
                    <a:pt x="377629" y="689194"/>
                  </a:cubicBezTo>
                  <a:cubicBezTo>
                    <a:pt x="372981" y="687450"/>
                    <a:pt x="375305" y="682220"/>
                    <a:pt x="378210" y="680476"/>
                  </a:cubicBezTo>
                  <a:lnTo>
                    <a:pt x="378210" y="680476"/>
                  </a:lnTo>
                  <a:close/>
                  <a:moveTo>
                    <a:pt x="402030" y="539829"/>
                  </a:moveTo>
                  <a:cubicBezTo>
                    <a:pt x="398544" y="534598"/>
                    <a:pt x="390410" y="534017"/>
                    <a:pt x="386343" y="538667"/>
                  </a:cubicBezTo>
                  <a:cubicBezTo>
                    <a:pt x="381115" y="543898"/>
                    <a:pt x="384601" y="553778"/>
                    <a:pt x="392153" y="554359"/>
                  </a:cubicBezTo>
                  <a:cubicBezTo>
                    <a:pt x="396801" y="555521"/>
                    <a:pt x="400287" y="552034"/>
                    <a:pt x="403192" y="549710"/>
                  </a:cubicBezTo>
                  <a:cubicBezTo>
                    <a:pt x="403192" y="546804"/>
                    <a:pt x="404354" y="542735"/>
                    <a:pt x="402030" y="539829"/>
                  </a:cubicBezTo>
                  <a:lnTo>
                    <a:pt x="402030" y="539829"/>
                  </a:lnTo>
                  <a:close/>
                  <a:moveTo>
                    <a:pt x="447345" y="235869"/>
                  </a:moveTo>
                  <a:cubicBezTo>
                    <a:pt x="450250" y="242843"/>
                    <a:pt x="445602" y="251561"/>
                    <a:pt x="438050" y="252142"/>
                  </a:cubicBezTo>
                  <a:cubicBezTo>
                    <a:pt x="428754" y="253885"/>
                    <a:pt x="420621" y="242262"/>
                    <a:pt x="426430" y="234125"/>
                  </a:cubicBezTo>
                  <a:cubicBezTo>
                    <a:pt x="430497" y="226570"/>
                    <a:pt x="443859" y="227732"/>
                    <a:pt x="447345" y="235869"/>
                  </a:cubicBezTo>
                  <a:lnTo>
                    <a:pt x="447345" y="235869"/>
                  </a:lnTo>
                  <a:close/>
                  <a:moveTo>
                    <a:pt x="457803" y="153921"/>
                  </a:moveTo>
                  <a:cubicBezTo>
                    <a:pt x="463031" y="160896"/>
                    <a:pt x="454317" y="171938"/>
                    <a:pt x="446183" y="167870"/>
                  </a:cubicBezTo>
                  <a:cubicBezTo>
                    <a:pt x="439212" y="164964"/>
                    <a:pt x="438630" y="153340"/>
                    <a:pt x="446183" y="151015"/>
                  </a:cubicBezTo>
                  <a:cubicBezTo>
                    <a:pt x="450250" y="148109"/>
                    <a:pt x="455479" y="150434"/>
                    <a:pt x="457803" y="153921"/>
                  </a:cubicBezTo>
                  <a:lnTo>
                    <a:pt x="457803" y="153921"/>
                  </a:lnTo>
                  <a:close/>
                  <a:moveTo>
                    <a:pt x="469422" y="76624"/>
                  </a:moveTo>
                  <a:cubicBezTo>
                    <a:pt x="470003" y="80692"/>
                    <a:pt x="465936" y="84760"/>
                    <a:pt x="461869" y="83017"/>
                  </a:cubicBezTo>
                  <a:cubicBezTo>
                    <a:pt x="456060" y="82435"/>
                    <a:pt x="456060" y="73718"/>
                    <a:pt x="460708" y="71974"/>
                  </a:cubicBezTo>
                  <a:cubicBezTo>
                    <a:pt x="464193" y="69649"/>
                    <a:pt x="469422" y="72555"/>
                    <a:pt x="469422" y="76624"/>
                  </a:cubicBezTo>
                  <a:lnTo>
                    <a:pt x="469422" y="76624"/>
                  </a:lnTo>
                  <a:close/>
                  <a:moveTo>
                    <a:pt x="400287" y="603760"/>
                  </a:moveTo>
                  <a:cubicBezTo>
                    <a:pt x="400287" y="609572"/>
                    <a:pt x="392734" y="614221"/>
                    <a:pt x="388087" y="610153"/>
                  </a:cubicBezTo>
                  <a:cubicBezTo>
                    <a:pt x="382858" y="606666"/>
                    <a:pt x="384601" y="597948"/>
                    <a:pt x="390410" y="596785"/>
                  </a:cubicBezTo>
                  <a:cubicBezTo>
                    <a:pt x="395058" y="594461"/>
                    <a:pt x="400287" y="599110"/>
                    <a:pt x="400287" y="603760"/>
                  </a:cubicBezTo>
                  <a:lnTo>
                    <a:pt x="400287" y="603760"/>
                  </a:lnTo>
                  <a:close/>
                  <a:moveTo>
                    <a:pt x="414811" y="453814"/>
                  </a:moveTo>
                  <a:cubicBezTo>
                    <a:pt x="409582" y="449164"/>
                    <a:pt x="399706" y="450908"/>
                    <a:pt x="396801" y="457882"/>
                  </a:cubicBezTo>
                  <a:cubicBezTo>
                    <a:pt x="390991" y="466600"/>
                    <a:pt x="402030" y="479386"/>
                    <a:pt x="411325" y="474736"/>
                  </a:cubicBezTo>
                  <a:cubicBezTo>
                    <a:pt x="415973" y="473574"/>
                    <a:pt x="417716" y="468924"/>
                    <a:pt x="420040" y="465437"/>
                  </a:cubicBezTo>
                  <a:cubicBezTo>
                    <a:pt x="419459" y="461369"/>
                    <a:pt x="418878" y="456720"/>
                    <a:pt x="414811" y="453814"/>
                  </a:cubicBezTo>
                  <a:lnTo>
                    <a:pt x="414811" y="453814"/>
                  </a:lnTo>
                  <a:close/>
                  <a:moveTo>
                    <a:pt x="415392" y="518325"/>
                  </a:moveTo>
                  <a:cubicBezTo>
                    <a:pt x="418297" y="525300"/>
                    <a:pt x="411906" y="533436"/>
                    <a:pt x="404354" y="532274"/>
                  </a:cubicBezTo>
                  <a:cubicBezTo>
                    <a:pt x="396220" y="532274"/>
                    <a:pt x="391572" y="520650"/>
                    <a:pt x="397382" y="514838"/>
                  </a:cubicBezTo>
                  <a:cubicBezTo>
                    <a:pt x="402611" y="509026"/>
                    <a:pt x="413068" y="510770"/>
                    <a:pt x="415392" y="518325"/>
                  </a:cubicBezTo>
                  <a:lnTo>
                    <a:pt x="415392" y="518325"/>
                  </a:lnTo>
                  <a:close/>
                  <a:moveTo>
                    <a:pt x="475813" y="49308"/>
                  </a:moveTo>
                  <a:cubicBezTo>
                    <a:pt x="479298" y="49308"/>
                    <a:pt x="479879" y="52795"/>
                    <a:pt x="481622" y="54539"/>
                  </a:cubicBezTo>
                  <a:cubicBezTo>
                    <a:pt x="479298" y="56863"/>
                    <a:pt x="475813" y="60350"/>
                    <a:pt x="472327" y="57445"/>
                  </a:cubicBezTo>
                  <a:cubicBezTo>
                    <a:pt x="468841" y="55120"/>
                    <a:pt x="471746" y="49308"/>
                    <a:pt x="475813" y="49308"/>
                  </a:cubicBezTo>
                  <a:lnTo>
                    <a:pt x="475813" y="49308"/>
                  </a:lnTo>
                  <a:close/>
                  <a:moveTo>
                    <a:pt x="396801" y="662459"/>
                  </a:moveTo>
                  <a:cubicBezTo>
                    <a:pt x="395058" y="664784"/>
                    <a:pt x="394477" y="667690"/>
                    <a:pt x="391572" y="667690"/>
                  </a:cubicBezTo>
                  <a:cubicBezTo>
                    <a:pt x="386925" y="668853"/>
                    <a:pt x="384020" y="660716"/>
                    <a:pt x="388667" y="658973"/>
                  </a:cubicBezTo>
                  <a:cubicBezTo>
                    <a:pt x="391572" y="656067"/>
                    <a:pt x="395058" y="659554"/>
                    <a:pt x="396801" y="662459"/>
                  </a:cubicBezTo>
                  <a:lnTo>
                    <a:pt x="396801" y="662459"/>
                  </a:lnTo>
                  <a:close/>
                  <a:moveTo>
                    <a:pt x="459546" y="216689"/>
                  </a:moveTo>
                  <a:cubicBezTo>
                    <a:pt x="458964" y="209134"/>
                    <a:pt x="448507" y="203904"/>
                    <a:pt x="442117" y="209134"/>
                  </a:cubicBezTo>
                  <a:cubicBezTo>
                    <a:pt x="435145" y="213202"/>
                    <a:pt x="435726" y="224826"/>
                    <a:pt x="443279" y="228313"/>
                  </a:cubicBezTo>
                  <a:cubicBezTo>
                    <a:pt x="450831" y="232381"/>
                    <a:pt x="461288" y="225407"/>
                    <a:pt x="459546" y="216689"/>
                  </a:cubicBezTo>
                  <a:lnTo>
                    <a:pt x="459546" y="216689"/>
                  </a:lnTo>
                  <a:close/>
                  <a:moveTo>
                    <a:pt x="466517" y="129511"/>
                  </a:moveTo>
                  <a:cubicBezTo>
                    <a:pt x="469422" y="131255"/>
                    <a:pt x="470003" y="134742"/>
                    <a:pt x="471165" y="137648"/>
                  </a:cubicBezTo>
                  <a:cubicBezTo>
                    <a:pt x="468841" y="141717"/>
                    <a:pt x="465355" y="144622"/>
                    <a:pt x="460708" y="145785"/>
                  </a:cubicBezTo>
                  <a:cubicBezTo>
                    <a:pt x="458384" y="144041"/>
                    <a:pt x="454898" y="142298"/>
                    <a:pt x="453736" y="138811"/>
                  </a:cubicBezTo>
                  <a:cubicBezTo>
                    <a:pt x="450831" y="131836"/>
                    <a:pt x="460708" y="124862"/>
                    <a:pt x="466517" y="129511"/>
                  </a:cubicBezTo>
                  <a:lnTo>
                    <a:pt x="466517" y="129511"/>
                  </a:lnTo>
                  <a:close/>
                  <a:moveTo>
                    <a:pt x="408420" y="572376"/>
                  </a:moveTo>
                  <a:cubicBezTo>
                    <a:pt x="411325" y="575282"/>
                    <a:pt x="414811" y="579931"/>
                    <a:pt x="411906" y="583999"/>
                  </a:cubicBezTo>
                  <a:cubicBezTo>
                    <a:pt x="409001" y="590393"/>
                    <a:pt x="399125" y="589811"/>
                    <a:pt x="396801" y="583418"/>
                  </a:cubicBezTo>
                  <a:cubicBezTo>
                    <a:pt x="393896" y="578187"/>
                    <a:pt x="398544" y="573538"/>
                    <a:pt x="402611" y="571213"/>
                  </a:cubicBezTo>
                  <a:cubicBezTo>
                    <a:pt x="404354" y="571795"/>
                    <a:pt x="407258" y="572376"/>
                    <a:pt x="408420" y="572376"/>
                  </a:cubicBezTo>
                  <a:lnTo>
                    <a:pt x="408420" y="572376"/>
                  </a:lnTo>
                  <a:close/>
                  <a:moveTo>
                    <a:pt x="489756" y="27804"/>
                  </a:moveTo>
                  <a:cubicBezTo>
                    <a:pt x="490337" y="28966"/>
                    <a:pt x="491499" y="31291"/>
                    <a:pt x="492080" y="32454"/>
                  </a:cubicBezTo>
                  <a:cubicBezTo>
                    <a:pt x="489756" y="33616"/>
                    <a:pt x="486851" y="36522"/>
                    <a:pt x="485108" y="33616"/>
                  </a:cubicBezTo>
                  <a:cubicBezTo>
                    <a:pt x="482784" y="30129"/>
                    <a:pt x="486851" y="27804"/>
                    <a:pt x="489756" y="27804"/>
                  </a:cubicBezTo>
                  <a:lnTo>
                    <a:pt x="489756" y="27804"/>
                  </a:lnTo>
                  <a:close/>
                  <a:moveTo>
                    <a:pt x="408420" y="636887"/>
                  </a:moveTo>
                  <a:cubicBezTo>
                    <a:pt x="412487" y="643861"/>
                    <a:pt x="400287" y="649092"/>
                    <a:pt x="397382" y="642118"/>
                  </a:cubicBezTo>
                  <a:cubicBezTo>
                    <a:pt x="393896" y="635144"/>
                    <a:pt x="405516" y="629913"/>
                    <a:pt x="408420" y="636887"/>
                  </a:cubicBezTo>
                  <a:lnTo>
                    <a:pt x="408420" y="636887"/>
                  </a:lnTo>
                  <a:close/>
                  <a:moveTo>
                    <a:pt x="465936" y="185887"/>
                  </a:moveTo>
                  <a:cubicBezTo>
                    <a:pt x="470584" y="188793"/>
                    <a:pt x="472908" y="195767"/>
                    <a:pt x="469422" y="200416"/>
                  </a:cubicBezTo>
                  <a:cubicBezTo>
                    <a:pt x="467098" y="203904"/>
                    <a:pt x="463031" y="204485"/>
                    <a:pt x="459546" y="205647"/>
                  </a:cubicBezTo>
                  <a:cubicBezTo>
                    <a:pt x="456060" y="203322"/>
                    <a:pt x="451993" y="201579"/>
                    <a:pt x="450831" y="197510"/>
                  </a:cubicBezTo>
                  <a:cubicBezTo>
                    <a:pt x="447345" y="189374"/>
                    <a:pt x="458964" y="180656"/>
                    <a:pt x="465936" y="185887"/>
                  </a:cubicBezTo>
                  <a:lnTo>
                    <a:pt x="465936" y="185887"/>
                  </a:lnTo>
                  <a:close/>
                  <a:moveTo>
                    <a:pt x="481622" y="111495"/>
                  </a:moveTo>
                  <a:cubicBezTo>
                    <a:pt x="483365" y="116144"/>
                    <a:pt x="478717" y="121956"/>
                    <a:pt x="473489" y="120794"/>
                  </a:cubicBezTo>
                  <a:cubicBezTo>
                    <a:pt x="467098" y="120794"/>
                    <a:pt x="465355" y="112076"/>
                    <a:pt x="469422" y="108008"/>
                  </a:cubicBezTo>
                  <a:cubicBezTo>
                    <a:pt x="473489" y="103939"/>
                    <a:pt x="480460" y="106264"/>
                    <a:pt x="481622" y="111495"/>
                  </a:cubicBezTo>
                  <a:lnTo>
                    <a:pt x="481622" y="111495"/>
                  </a:lnTo>
                  <a:close/>
                  <a:moveTo>
                    <a:pt x="428754" y="496240"/>
                  </a:moveTo>
                  <a:cubicBezTo>
                    <a:pt x="427011" y="488104"/>
                    <a:pt x="415392" y="485198"/>
                    <a:pt x="410163" y="491009"/>
                  </a:cubicBezTo>
                  <a:cubicBezTo>
                    <a:pt x="403772" y="496821"/>
                    <a:pt x="407839" y="509026"/>
                    <a:pt x="417135" y="509608"/>
                  </a:cubicBezTo>
                  <a:cubicBezTo>
                    <a:pt x="424687" y="510770"/>
                    <a:pt x="431078" y="503215"/>
                    <a:pt x="428754" y="496240"/>
                  </a:cubicBezTo>
                  <a:lnTo>
                    <a:pt x="428754" y="496240"/>
                  </a:lnTo>
                  <a:close/>
                  <a:moveTo>
                    <a:pt x="397963" y="696750"/>
                  </a:moveTo>
                  <a:lnTo>
                    <a:pt x="397963" y="696750"/>
                  </a:lnTo>
                  <a:cubicBezTo>
                    <a:pt x="400287" y="695587"/>
                    <a:pt x="402611" y="693262"/>
                    <a:pt x="404354" y="695587"/>
                  </a:cubicBezTo>
                  <a:cubicBezTo>
                    <a:pt x="402030" y="696168"/>
                    <a:pt x="400287" y="696750"/>
                    <a:pt x="397963" y="696750"/>
                  </a:cubicBezTo>
                  <a:lnTo>
                    <a:pt x="397963" y="696750"/>
                  </a:lnTo>
                  <a:close/>
                  <a:moveTo>
                    <a:pt x="423525" y="551453"/>
                  </a:moveTo>
                  <a:cubicBezTo>
                    <a:pt x="426430" y="554359"/>
                    <a:pt x="425849" y="558427"/>
                    <a:pt x="425849" y="562495"/>
                  </a:cubicBezTo>
                  <a:cubicBezTo>
                    <a:pt x="423525" y="564239"/>
                    <a:pt x="421201" y="565983"/>
                    <a:pt x="418878" y="567726"/>
                  </a:cubicBezTo>
                  <a:cubicBezTo>
                    <a:pt x="413649" y="567145"/>
                    <a:pt x="407839" y="564239"/>
                    <a:pt x="407839" y="557846"/>
                  </a:cubicBezTo>
                  <a:cubicBezTo>
                    <a:pt x="407258" y="549710"/>
                    <a:pt x="418297" y="545060"/>
                    <a:pt x="423525" y="551453"/>
                  </a:cubicBezTo>
                  <a:lnTo>
                    <a:pt x="423525" y="551453"/>
                  </a:lnTo>
                  <a:close/>
                  <a:moveTo>
                    <a:pt x="492661" y="88247"/>
                  </a:moveTo>
                  <a:cubicBezTo>
                    <a:pt x="494404" y="93478"/>
                    <a:pt x="486851" y="98709"/>
                    <a:pt x="482784" y="94640"/>
                  </a:cubicBezTo>
                  <a:cubicBezTo>
                    <a:pt x="478137" y="91734"/>
                    <a:pt x="480460" y="84179"/>
                    <a:pt x="486270" y="83598"/>
                  </a:cubicBezTo>
                  <a:cubicBezTo>
                    <a:pt x="489175" y="83017"/>
                    <a:pt x="491499" y="85922"/>
                    <a:pt x="492661" y="88247"/>
                  </a:cubicBezTo>
                  <a:lnTo>
                    <a:pt x="492661" y="88247"/>
                  </a:lnTo>
                  <a:close/>
                  <a:moveTo>
                    <a:pt x="458384" y="241681"/>
                  </a:moveTo>
                  <a:cubicBezTo>
                    <a:pt x="447345" y="241681"/>
                    <a:pt x="443279" y="258535"/>
                    <a:pt x="453736" y="263184"/>
                  </a:cubicBezTo>
                  <a:cubicBezTo>
                    <a:pt x="447345" y="264347"/>
                    <a:pt x="438630" y="263766"/>
                    <a:pt x="435726" y="271321"/>
                  </a:cubicBezTo>
                  <a:cubicBezTo>
                    <a:pt x="432240" y="277714"/>
                    <a:pt x="436307" y="283526"/>
                    <a:pt x="440374" y="288176"/>
                  </a:cubicBezTo>
                  <a:cubicBezTo>
                    <a:pt x="445021" y="288757"/>
                    <a:pt x="450831" y="289919"/>
                    <a:pt x="454898" y="285851"/>
                  </a:cubicBezTo>
                  <a:cubicBezTo>
                    <a:pt x="461869" y="280620"/>
                    <a:pt x="460126" y="267834"/>
                    <a:pt x="451412" y="264928"/>
                  </a:cubicBezTo>
                  <a:cubicBezTo>
                    <a:pt x="457222" y="263766"/>
                    <a:pt x="464774" y="266090"/>
                    <a:pt x="468841" y="260278"/>
                  </a:cubicBezTo>
                  <a:cubicBezTo>
                    <a:pt x="474651" y="253304"/>
                    <a:pt x="468260" y="240518"/>
                    <a:pt x="458384" y="241681"/>
                  </a:cubicBezTo>
                  <a:lnTo>
                    <a:pt x="458384" y="241681"/>
                  </a:lnTo>
                  <a:close/>
                  <a:moveTo>
                    <a:pt x="482203" y="170194"/>
                  </a:moveTo>
                  <a:cubicBezTo>
                    <a:pt x="481041" y="164383"/>
                    <a:pt x="474070" y="160315"/>
                    <a:pt x="468841" y="163802"/>
                  </a:cubicBezTo>
                  <a:cubicBezTo>
                    <a:pt x="462450" y="166708"/>
                    <a:pt x="461869" y="176006"/>
                    <a:pt x="467679" y="179494"/>
                  </a:cubicBezTo>
                  <a:cubicBezTo>
                    <a:pt x="474070" y="184724"/>
                    <a:pt x="484527" y="177750"/>
                    <a:pt x="482203" y="170194"/>
                  </a:cubicBezTo>
                  <a:lnTo>
                    <a:pt x="482203" y="170194"/>
                  </a:lnTo>
                  <a:close/>
                  <a:moveTo>
                    <a:pt x="422363" y="614802"/>
                  </a:moveTo>
                  <a:cubicBezTo>
                    <a:pt x="424106" y="620033"/>
                    <a:pt x="417716" y="625264"/>
                    <a:pt x="412487" y="622939"/>
                  </a:cubicBezTo>
                  <a:cubicBezTo>
                    <a:pt x="407258" y="620614"/>
                    <a:pt x="407258" y="611896"/>
                    <a:pt x="413068" y="610153"/>
                  </a:cubicBezTo>
                  <a:cubicBezTo>
                    <a:pt x="417135" y="607828"/>
                    <a:pt x="421783" y="610734"/>
                    <a:pt x="422363" y="614802"/>
                  </a:cubicBezTo>
                  <a:lnTo>
                    <a:pt x="422363" y="614802"/>
                  </a:lnTo>
                  <a:close/>
                  <a:moveTo>
                    <a:pt x="441535" y="473574"/>
                  </a:moveTo>
                  <a:cubicBezTo>
                    <a:pt x="443279" y="480548"/>
                    <a:pt x="436307" y="487522"/>
                    <a:pt x="429335" y="487522"/>
                  </a:cubicBezTo>
                  <a:cubicBezTo>
                    <a:pt x="420040" y="486941"/>
                    <a:pt x="414230" y="474155"/>
                    <a:pt x="421783" y="467762"/>
                  </a:cubicBezTo>
                  <a:cubicBezTo>
                    <a:pt x="428173" y="460207"/>
                    <a:pt x="440374" y="464275"/>
                    <a:pt x="441535" y="473574"/>
                  </a:cubicBezTo>
                  <a:lnTo>
                    <a:pt x="441535" y="473574"/>
                  </a:lnTo>
                  <a:close/>
                  <a:moveTo>
                    <a:pt x="411325" y="671759"/>
                  </a:moveTo>
                  <a:cubicBezTo>
                    <a:pt x="414230" y="668271"/>
                    <a:pt x="419459" y="672921"/>
                    <a:pt x="418297" y="676408"/>
                  </a:cubicBezTo>
                  <a:cubicBezTo>
                    <a:pt x="416554" y="677571"/>
                    <a:pt x="415392" y="678733"/>
                    <a:pt x="413649" y="679895"/>
                  </a:cubicBezTo>
                  <a:cubicBezTo>
                    <a:pt x="411325" y="677571"/>
                    <a:pt x="407258" y="674083"/>
                    <a:pt x="411325" y="671759"/>
                  </a:cubicBezTo>
                  <a:lnTo>
                    <a:pt x="411325" y="671759"/>
                  </a:lnTo>
                  <a:close/>
                  <a:moveTo>
                    <a:pt x="438050" y="530530"/>
                  </a:moveTo>
                  <a:cubicBezTo>
                    <a:pt x="435726" y="523556"/>
                    <a:pt x="425268" y="522394"/>
                    <a:pt x="421201" y="528206"/>
                  </a:cubicBezTo>
                  <a:cubicBezTo>
                    <a:pt x="416554" y="533436"/>
                    <a:pt x="420621" y="543316"/>
                    <a:pt x="427592" y="543898"/>
                  </a:cubicBezTo>
                  <a:cubicBezTo>
                    <a:pt x="434564" y="545641"/>
                    <a:pt x="440955" y="536923"/>
                    <a:pt x="438050" y="530530"/>
                  </a:cubicBezTo>
                  <a:lnTo>
                    <a:pt x="438050" y="530530"/>
                  </a:lnTo>
                  <a:close/>
                  <a:moveTo>
                    <a:pt x="469422" y="306773"/>
                  </a:moveTo>
                  <a:cubicBezTo>
                    <a:pt x="474070" y="315491"/>
                    <a:pt x="465355" y="326534"/>
                    <a:pt x="456060" y="324209"/>
                  </a:cubicBezTo>
                  <a:cubicBezTo>
                    <a:pt x="446764" y="323047"/>
                    <a:pt x="442117" y="310842"/>
                    <a:pt x="448507" y="303867"/>
                  </a:cubicBezTo>
                  <a:cubicBezTo>
                    <a:pt x="453736" y="296893"/>
                    <a:pt x="465936" y="298637"/>
                    <a:pt x="469422" y="306773"/>
                  </a:cubicBezTo>
                  <a:lnTo>
                    <a:pt x="469422" y="306773"/>
                  </a:lnTo>
                  <a:close/>
                  <a:moveTo>
                    <a:pt x="476393" y="220758"/>
                  </a:moveTo>
                  <a:cubicBezTo>
                    <a:pt x="480460" y="223083"/>
                    <a:pt x="481622" y="227151"/>
                    <a:pt x="482784" y="231219"/>
                  </a:cubicBezTo>
                  <a:cubicBezTo>
                    <a:pt x="481041" y="235287"/>
                    <a:pt x="478717" y="239356"/>
                    <a:pt x="474651" y="240518"/>
                  </a:cubicBezTo>
                  <a:cubicBezTo>
                    <a:pt x="468260" y="243424"/>
                    <a:pt x="461288" y="237612"/>
                    <a:pt x="460708" y="231800"/>
                  </a:cubicBezTo>
                  <a:cubicBezTo>
                    <a:pt x="458384" y="223664"/>
                    <a:pt x="469422" y="215527"/>
                    <a:pt x="476393" y="220758"/>
                  </a:cubicBezTo>
                  <a:lnTo>
                    <a:pt x="476393" y="220758"/>
                  </a:lnTo>
                  <a:close/>
                  <a:moveTo>
                    <a:pt x="493242" y="146947"/>
                  </a:moveTo>
                  <a:cubicBezTo>
                    <a:pt x="495566" y="154503"/>
                    <a:pt x="483946" y="160896"/>
                    <a:pt x="479298" y="154503"/>
                  </a:cubicBezTo>
                  <a:cubicBezTo>
                    <a:pt x="474651" y="150434"/>
                    <a:pt x="476975" y="142298"/>
                    <a:pt x="482784" y="141135"/>
                  </a:cubicBezTo>
                  <a:cubicBezTo>
                    <a:pt x="487432" y="138229"/>
                    <a:pt x="492661" y="142298"/>
                    <a:pt x="493242" y="146947"/>
                  </a:cubicBezTo>
                  <a:lnTo>
                    <a:pt x="493242" y="146947"/>
                  </a:lnTo>
                  <a:close/>
                  <a:moveTo>
                    <a:pt x="501375" y="62094"/>
                  </a:moveTo>
                  <a:cubicBezTo>
                    <a:pt x="504280" y="63256"/>
                    <a:pt x="503699" y="66743"/>
                    <a:pt x="504280" y="69649"/>
                  </a:cubicBezTo>
                  <a:cubicBezTo>
                    <a:pt x="501375" y="70812"/>
                    <a:pt x="497308" y="72555"/>
                    <a:pt x="495566" y="69068"/>
                  </a:cubicBezTo>
                  <a:cubicBezTo>
                    <a:pt x="492080" y="65000"/>
                    <a:pt x="497308" y="60350"/>
                    <a:pt x="501375" y="62094"/>
                  </a:cubicBezTo>
                  <a:lnTo>
                    <a:pt x="501375" y="62094"/>
                  </a:lnTo>
                  <a:close/>
                  <a:moveTo>
                    <a:pt x="423525" y="586324"/>
                  </a:moveTo>
                  <a:cubicBezTo>
                    <a:pt x="429335" y="582837"/>
                    <a:pt x="435145" y="588068"/>
                    <a:pt x="436307" y="593880"/>
                  </a:cubicBezTo>
                  <a:cubicBezTo>
                    <a:pt x="434564" y="596785"/>
                    <a:pt x="432821" y="600272"/>
                    <a:pt x="428754" y="600854"/>
                  </a:cubicBezTo>
                  <a:cubicBezTo>
                    <a:pt x="421201" y="602597"/>
                    <a:pt x="415973" y="589811"/>
                    <a:pt x="423525" y="586324"/>
                  </a:cubicBezTo>
                  <a:lnTo>
                    <a:pt x="423525" y="586324"/>
                  </a:lnTo>
                  <a:close/>
                  <a:moveTo>
                    <a:pt x="442117" y="441028"/>
                  </a:moveTo>
                  <a:cubicBezTo>
                    <a:pt x="449669" y="440446"/>
                    <a:pt x="456641" y="448583"/>
                    <a:pt x="454317" y="456138"/>
                  </a:cubicBezTo>
                  <a:cubicBezTo>
                    <a:pt x="452574" y="464856"/>
                    <a:pt x="440374" y="467762"/>
                    <a:pt x="434564" y="461369"/>
                  </a:cubicBezTo>
                  <a:cubicBezTo>
                    <a:pt x="429916" y="457301"/>
                    <a:pt x="431659" y="450326"/>
                    <a:pt x="430497" y="445096"/>
                  </a:cubicBezTo>
                  <a:cubicBezTo>
                    <a:pt x="428754" y="452651"/>
                    <a:pt x="418297" y="455557"/>
                    <a:pt x="412487" y="450908"/>
                  </a:cubicBezTo>
                  <a:cubicBezTo>
                    <a:pt x="404354" y="446258"/>
                    <a:pt x="406096" y="432310"/>
                    <a:pt x="414811" y="429404"/>
                  </a:cubicBezTo>
                  <a:cubicBezTo>
                    <a:pt x="424106" y="424754"/>
                    <a:pt x="435726" y="435216"/>
                    <a:pt x="431659" y="445096"/>
                  </a:cubicBezTo>
                  <a:cubicBezTo>
                    <a:pt x="435145" y="445096"/>
                    <a:pt x="438050" y="441028"/>
                    <a:pt x="442117" y="441028"/>
                  </a:cubicBezTo>
                  <a:lnTo>
                    <a:pt x="442117" y="441028"/>
                  </a:lnTo>
                  <a:close/>
                  <a:moveTo>
                    <a:pt x="509509" y="40590"/>
                  </a:moveTo>
                  <a:cubicBezTo>
                    <a:pt x="511833" y="38265"/>
                    <a:pt x="515899" y="42333"/>
                    <a:pt x="514737" y="44658"/>
                  </a:cubicBezTo>
                  <a:cubicBezTo>
                    <a:pt x="512995" y="45821"/>
                    <a:pt x="511833" y="46983"/>
                    <a:pt x="510090" y="47564"/>
                  </a:cubicBezTo>
                  <a:cubicBezTo>
                    <a:pt x="508928" y="45821"/>
                    <a:pt x="506023" y="41752"/>
                    <a:pt x="509509" y="40590"/>
                  </a:cubicBezTo>
                  <a:lnTo>
                    <a:pt x="509509" y="40590"/>
                  </a:lnTo>
                  <a:close/>
                  <a:moveTo>
                    <a:pt x="481622" y="285851"/>
                  </a:moveTo>
                  <a:cubicBezTo>
                    <a:pt x="485108" y="295150"/>
                    <a:pt x="472327" y="305030"/>
                    <a:pt x="464193" y="299218"/>
                  </a:cubicBezTo>
                  <a:cubicBezTo>
                    <a:pt x="456641" y="295731"/>
                    <a:pt x="455479" y="284107"/>
                    <a:pt x="462450" y="279458"/>
                  </a:cubicBezTo>
                  <a:cubicBezTo>
                    <a:pt x="469422" y="273646"/>
                    <a:pt x="479879" y="277714"/>
                    <a:pt x="481622" y="285851"/>
                  </a:cubicBezTo>
                  <a:lnTo>
                    <a:pt x="481622" y="285851"/>
                  </a:lnTo>
                  <a:close/>
                  <a:moveTo>
                    <a:pt x="493242" y="203322"/>
                  </a:moveTo>
                  <a:cubicBezTo>
                    <a:pt x="490918" y="196348"/>
                    <a:pt x="480460" y="194604"/>
                    <a:pt x="475813" y="200998"/>
                  </a:cubicBezTo>
                  <a:cubicBezTo>
                    <a:pt x="470584" y="207391"/>
                    <a:pt x="476393" y="217852"/>
                    <a:pt x="483946" y="217271"/>
                  </a:cubicBezTo>
                  <a:cubicBezTo>
                    <a:pt x="490918" y="216689"/>
                    <a:pt x="496146" y="209134"/>
                    <a:pt x="493242" y="203322"/>
                  </a:cubicBezTo>
                  <a:lnTo>
                    <a:pt x="493242" y="203322"/>
                  </a:lnTo>
                  <a:close/>
                  <a:moveTo>
                    <a:pt x="504280" y="122537"/>
                  </a:moveTo>
                  <a:cubicBezTo>
                    <a:pt x="508347" y="130093"/>
                    <a:pt x="495566" y="137067"/>
                    <a:pt x="491499" y="129511"/>
                  </a:cubicBezTo>
                  <a:cubicBezTo>
                    <a:pt x="485689" y="120794"/>
                    <a:pt x="500794" y="112657"/>
                    <a:pt x="504280" y="122537"/>
                  </a:cubicBezTo>
                  <a:lnTo>
                    <a:pt x="504280" y="122537"/>
                  </a:lnTo>
                  <a:close/>
                  <a:moveTo>
                    <a:pt x="431659" y="651417"/>
                  </a:moveTo>
                  <a:cubicBezTo>
                    <a:pt x="431659" y="654904"/>
                    <a:pt x="428173" y="656648"/>
                    <a:pt x="425268" y="656648"/>
                  </a:cubicBezTo>
                  <a:cubicBezTo>
                    <a:pt x="421201" y="654904"/>
                    <a:pt x="419459" y="649092"/>
                    <a:pt x="423525" y="646767"/>
                  </a:cubicBezTo>
                  <a:cubicBezTo>
                    <a:pt x="427011" y="643861"/>
                    <a:pt x="431659" y="647930"/>
                    <a:pt x="431659" y="651417"/>
                  </a:cubicBezTo>
                  <a:lnTo>
                    <a:pt x="431659" y="651417"/>
                  </a:lnTo>
                  <a:close/>
                  <a:moveTo>
                    <a:pt x="451412" y="508445"/>
                  </a:moveTo>
                  <a:cubicBezTo>
                    <a:pt x="453736" y="515419"/>
                    <a:pt x="446764" y="522975"/>
                    <a:pt x="439792" y="521231"/>
                  </a:cubicBezTo>
                  <a:cubicBezTo>
                    <a:pt x="431659" y="520650"/>
                    <a:pt x="428173" y="509608"/>
                    <a:pt x="433983" y="503796"/>
                  </a:cubicBezTo>
                  <a:cubicBezTo>
                    <a:pt x="439212" y="497984"/>
                    <a:pt x="449669" y="500890"/>
                    <a:pt x="451412" y="508445"/>
                  </a:cubicBezTo>
                  <a:lnTo>
                    <a:pt x="451412" y="508445"/>
                  </a:lnTo>
                  <a:close/>
                  <a:moveTo>
                    <a:pt x="441535" y="560752"/>
                  </a:moveTo>
                  <a:cubicBezTo>
                    <a:pt x="443859" y="562495"/>
                    <a:pt x="447345" y="564239"/>
                    <a:pt x="447926" y="567726"/>
                  </a:cubicBezTo>
                  <a:cubicBezTo>
                    <a:pt x="450831" y="574119"/>
                    <a:pt x="441535" y="581675"/>
                    <a:pt x="435726" y="577606"/>
                  </a:cubicBezTo>
                  <a:cubicBezTo>
                    <a:pt x="431659" y="575282"/>
                    <a:pt x="429916" y="570051"/>
                    <a:pt x="432240" y="565983"/>
                  </a:cubicBezTo>
                  <a:cubicBezTo>
                    <a:pt x="434564" y="562495"/>
                    <a:pt x="438630" y="561914"/>
                    <a:pt x="441535" y="560752"/>
                  </a:cubicBezTo>
                  <a:lnTo>
                    <a:pt x="441535" y="560752"/>
                  </a:lnTo>
                  <a:close/>
                  <a:moveTo>
                    <a:pt x="460126" y="418361"/>
                  </a:moveTo>
                  <a:cubicBezTo>
                    <a:pt x="451412" y="413131"/>
                    <a:pt x="439792" y="423592"/>
                    <a:pt x="443859" y="432891"/>
                  </a:cubicBezTo>
                  <a:cubicBezTo>
                    <a:pt x="445021" y="437540"/>
                    <a:pt x="449669" y="439865"/>
                    <a:pt x="453736" y="441609"/>
                  </a:cubicBezTo>
                  <a:cubicBezTo>
                    <a:pt x="457803" y="440446"/>
                    <a:pt x="463031" y="439865"/>
                    <a:pt x="465355" y="435797"/>
                  </a:cubicBezTo>
                  <a:cubicBezTo>
                    <a:pt x="469422" y="430566"/>
                    <a:pt x="466517" y="421267"/>
                    <a:pt x="460126" y="418361"/>
                  </a:cubicBezTo>
                  <a:lnTo>
                    <a:pt x="460126" y="418361"/>
                  </a:lnTo>
                  <a:close/>
                  <a:moveTo>
                    <a:pt x="469422" y="335252"/>
                  </a:moveTo>
                  <a:cubicBezTo>
                    <a:pt x="465355" y="334089"/>
                    <a:pt x="461869" y="337576"/>
                    <a:pt x="458384" y="339320"/>
                  </a:cubicBezTo>
                  <a:cubicBezTo>
                    <a:pt x="454898" y="345713"/>
                    <a:pt x="455479" y="353850"/>
                    <a:pt x="461869" y="358499"/>
                  </a:cubicBezTo>
                  <a:cubicBezTo>
                    <a:pt x="456060" y="356756"/>
                    <a:pt x="450250" y="358499"/>
                    <a:pt x="446183" y="362567"/>
                  </a:cubicBezTo>
                  <a:cubicBezTo>
                    <a:pt x="447345" y="357337"/>
                    <a:pt x="445021" y="352106"/>
                    <a:pt x="441535" y="347456"/>
                  </a:cubicBezTo>
                  <a:cubicBezTo>
                    <a:pt x="450831" y="349781"/>
                    <a:pt x="460126" y="340482"/>
                    <a:pt x="457222" y="331183"/>
                  </a:cubicBezTo>
                  <a:cubicBezTo>
                    <a:pt x="454898" y="321303"/>
                    <a:pt x="442117" y="318978"/>
                    <a:pt x="435145" y="325953"/>
                  </a:cubicBezTo>
                  <a:cubicBezTo>
                    <a:pt x="435726" y="320722"/>
                    <a:pt x="433983" y="316072"/>
                    <a:pt x="430497" y="312585"/>
                  </a:cubicBezTo>
                  <a:cubicBezTo>
                    <a:pt x="439792" y="314910"/>
                    <a:pt x="449669" y="305611"/>
                    <a:pt x="446183" y="295731"/>
                  </a:cubicBezTo>
                  <a:cubicBezTo>
                    <a:pt x="443279" y="286432"/>
                    <a:pt x="429916" y="284107"/>
                    <a:pt x="423525" y="291663"/>
                  </a:cubicBezTo>
                  <a:cubicBezTo>
                    <a:pt x="424687" y="286432"/>
                    <a:pt x="422945" y="281782"/>
                    <a:pt x="420040" y="277133"/>
                  </a:cubicBezTo>
                  <a:cubicBezTo>
                    <a:pt x="417135" y="275970"/>
                    <a:pt x="414230" y="274808"/>
                    <a:pt x="411906" y="273065"/>
                  </a:cubicBezTo>
                  <a:cubicBezTo>
                    <a:pt x="407839" y="273646"/>
                    <a:pt x="404354" y="274808"/>
                    <a:pt x="401449" y="277714"/>
                  </a:cubicBezTo>
                  <a:cubicBezTo>
                    <a:pt x="401449" y="272484"/>
                    <a:pt x="399706" y="267834"/>
                    <a:pt x="396220" y="264347"/>
                  </a:cubicBezTo>
                  <a:cubicBezTo>
                    <a:pt x="404354" y="266090"/>
                    <a:pt x="411325" y="260860"/>
                    <a:pt x="413649" y="253304"/>
                  </a:cubicBezTo>
                  <a:cubicBezTo>
                    <a:pt x="412487" y="249236"/>
                    <a:pt x="411906" y="244587"/>
                    <a:pt x="407839" y="242262"/>
                  </a:cubicBezTo>
                  <a:cubicBezTo>
                    <a:pt x="400868" y="235869"/>
                    <a:pt x="388667" y="241099"/>
                    <a:pt x="387505" y="249817"/>
                  </a:cubicBezTo>
                  <a:cubicBezTo>
                    <a:pt x="386343" y="254467"/>
                    <a:pt x="389248" y="258535"/>
                    <a:pt x="392153" y="262022"/>
                  </a:cubicBezTo>
                  <a:cubicBezTo>
                    <a:pt x="386925" y="260278"/>
                    <a:pt x="381115" y="262022"/>
                    <a:pt x="377048" y="265509"/>
                  </a:cubicBezTo>
                  <a:cubicBezTo>
                    <a:pt x="378210" y="260278"/>
                    <a:pt x="375886" y="255048"/>
                    <a:pt x="371819" y="250980"/>
                  </a:cubicBezTo>
                  <a:cubicBezTo>
                    <a:pt x="378210" y="252142"/>
                    <a:pt x="385763" y="249817"/>
                    <a:pt x="388087" y="243424"/>
                  </a:cubicBezTo>
                  <a:cubicBezTo>
                    <a:pt x="392734" y="234125"/>
                    <a:pt x="382277" y="223664"/>
                    <a:pt x="372981" y="226570"/>
                  </a:cubicBezTo>
                  <a:cubicBezTo>
                    <a:pt x="367753" y="227732"/>
                    <a:pt x="365429" y="232381"/>
                    <a:pt x="363105" y="236450"/>
                  </a:cubicBezTo>
                  <a:cubicBezTo>
                    <a:pt x="363105" y="241681"/>
                    <a:pt x="365429" y="246330"/>
                    <a:pt x="369496" y="249817"/>
                  </a:cubicBezTo>
                  <a:cubicBezTo>
                    <a:pt x="363686" y="247493"/>
                    <a:pt x="357876" y="249817"/>
                    <a:pt x="353229" y="253885"/>
                  </a:cubicBezTo>
                  <a:cubicBezTo>
                    <a:pt x="353809" y="249817"/>
                    <a:pt x="353809" y="245168"/>
                    <a:pt x="350324" y="242262"/>
                  </a:cubicBezTo>
                  <a:cubicBezTo>
                    <a:pt x="345676" y="235869"/>
                    <a:pt x="335218" y="236450"/>
                    <a:pt x="329990" y="242843"/>
                  </a:cubicBezTo>
                  <a:cubicBezTo>
                    <a:pt x="331151" y="237031"/>
                    <a:pt x="329409" y="230057"/>
                    <a:pt x="323599" y="227151"/>
                  </a:cubicBezTo>
                  <a:cubicBezTo>
                    <a:pt x="316627" y="222501"/>
                    <a:pt x="306170" y="228313"/>
                    <a:pt x="305008" y="236450"/>
                  </a:cubicBezTo>
                  <a:cubicBezTo>
                    <a:pt x="303846" y="242843"/>
                    <a:pt x="308494" y="249236"/>
                    <a:pt x="314884" y="250398"/>
                  </a:cubicBezTo>
                  <a:cubicBezTo>
                    <a:pt x="319532" y="251561"/>
                    <a:pt x="324180" y="248655"/>
                    <a:pt x="327666" y="245749"/>
                  </a:cubicBezTo>
                  <a:cubicBezTo>
                    <a:pt x="325923" y="250980"/>
                    <a:pt x="327666" y="256210"/>
                    <a:pt x="330571" y="260278"/>
                  </a:cubicBezTo>
                  <a:cubicBezTo>
                    <a:pt x="325923" y="259697"/>
                    <a:pt x="321275" y="261441"/>
                    <a:pt x="317208" y="264347"/>
                  </a:cubicBezTo>
                  <a:cubicBezTo>
                    <a:pt x="318951" y="256210"/>
                    <a:pt x="312561" y="247493"/>
                    <a:pt x="303265" y="248074"/>
                  </a:cubicBezTo>
                  <a:cubicBezTo>
                    <a:pt x="292227" y="248074"/>
                    <a:pt x="287579" y="263766"/>
                    <a:pt x="295713" y="270740"/>
                  </a:cubicBezTo>
                  <a:cubicBezTo>
                    <a:pt x="290484" y="270159"/>
                    <a:pt x="285255" y="271902"/>
                    <a:pt x="281769" y="275970"/>
                  </a:cubicBezTo>
                  <a:cubicBezTo>
                    <a:pt x="282931" y="270159"/>
                    <a:pt x="280608" y="264928"/>
                    <a:pt x="276541" y="260860"/>
                  </a:cubicBezTo>
                  <a:cubicBezTo>
                    <a:pt x="282931" y="262603"/>
                    <a:pt x="288741" y="259697"/>
                    <a:pt x="292808" y="255048"/>
                  </a:cubicBezTo>
                  <a:cubicBezTo>
                    <a:pt x="294551" y="249236"/>
                    <a:pt x="293970" y="242262"/>
                    <a:pt x="288160" y="238775"/>
                  </a:cubicBezTo>
                  <a:cubicBezTo>
                    <a:pt x="281188" y="232963"/>
                    <a:pt x="269569" y="238775"/>
                    <a:pt x="268988" y="247493"/>
                  </a:cubicBezTo>
                  <a:cubicBezTo>
                    <a:pt x="267826" y="252142"/>
                    <a:pt x="271312" y="255629"/>
                    <a:pt x="273636" y="259116"/>
                  </a:cubicBezTo>
                  <a:cubicBezTo>
                    <a:pt x="263179" y="255629"/>
                    <a:pt x="252140" y="267834"/>
                    <a:pt x="257950" y="277714"/>
                  </a:cubicBezTo>
                  <a:cubicBezTo>
                    <a:pt x="262017" y="285851"/>
                    <a:pt x="273636" y="285851"/>
                    <a:pt x="279446" y="279458"/>
                  </a:cubicBezTo>
                  <a:cubicBezTo>
                    <a:pt x="278284" y="284688"/>
                    <a:pt x="280026" y="289919"/>
                    <a:pt x="282931" y="293987"/>
                  </a:cubicBezTo>
                  <a:cubicBezTo>
                    <a:pt x="277703" y="293406"/>
                    <a:pt x="273055" y="295150"/>
                    <a:pt x="269569" y="298637"/>
                  </a:cubicBezTo>
                  <a:cubicBezTo>
                    <a:pt x="271893" y="288176"/>
                    <a:pt x="260274" y="277714"/>
                    <a:pt x="250978" y="283526"/>
                  </a:cubicBezTo>
                  <a:cubicBezTo>
                    <a:pt x="241102" y="288176"/>
                    <a:pt x="242845" y="303286"/>
                    <a:pt x="252721" y="306773"/>
                  </a:cubicBezTo>
                  <a:cubicBezTo>
                    <a:pt x="257950" y="309098"/>
                    <a:pt x="263179" y="306192"/>
                    <a:pt x="267245" y="303286"/>
                  </a:cubicBezTo>
                  <a:cubicBezTo>
                    <a:pt x="266083" y="307936"/>
                    <a:pt x="267826" y="312585"/>
                    <a:pt x="270150" y="316654"/>
                  </a:cubicBezTo>
                  <a:cubicBezTo>
                    <a:pt x="267826" y="317235"/>
                    <a:pt x="264921" y="317235"/>
                    <a:pt x="262597" y="317816"/>
                  </a:cubicBezTo>
                  <a:cubicBezTo>
                    <a:pt x="260274" y="318978"/>
                    <a:pt x="259693" y="321884"/>
                    <a:pt x="256788" y="321884"/>
                  </a:cubicBezTo>
                  <a:cubicBezTo>
                    <a:pt x="258531" y="316072"/>
                    <a:pt x="256788" y="310261"/>
                    <a:pt x="252140" y="306773"/>
                  </a:cubicBezTo>
                  <a:cubicBezTo>
                    <a:pt x="244588" y="301543"/>
                    <a:pt x="232387" y="307936"/>
                    <a:pt x="232387" y="317235"/>
                  </a:cubicBezTo>
                  <a:cubicBezTo>
                    <a:pt x="232387" y="324209"/>
                    <a:pt x="238778" y="330602"/>
                    <a:pt x="245750" y="330602"/>
                  </a:cubicBezTo>
                  <a:cubicBezTo>
                    <a:pt x="249235" y="330021"/>
                    <a:pt x="252140" y="327696"/>
                    <a:pt x="255045" y="325953"/>
                  </a:cubicBezTo>
                  <a:cubicBezTo>
                    <a:pt x="254464" y="331183"/>
                    <a:pt x="255626" y="336414"/>
                    <a:pt x="258531" y="339901"/>
                  </a:cubicBezTo>
                  <a:cubicBezTo>
                    <a:pt x="252721" y="339320"/>
                    <a:pt x="247492" y="342226"/>
                    <a:pt x="243426" y="346294"/>
                  </a:cubicBezTo>
                  <a:cubicBezTo>
                    <a:pt x="241683" y="352106"/>
                    <a:pt x="241683" y="358499"/>
                    <a:pt x="246330" y="363148"/>
                  </a:cubicBezTo>
                  <a:cubicBezTo>
                    <a:pt x="241683" y="363148"/>
                    <a:pt x="236454" y="363730"/>
                    <a:pt x="233549" y="367798"/>
                  </a:cubicBezTo>
                  <a:cubicBezTo>
                    <a:pt x="227739" y="373029"/>
                    <a:pt x="229482" y="382909"/>
                    <a:pt x="235873" y="386977"/>
                  </a:cubicBezTo>
                  <a:cubicBezTo>
                    <a:pt x="244006" y="393370"/>
                    <a:pt x="256788" y="385233"/>
                    <a:pt x="255626" y="375354"/>
                  </a:cubicBezTo>
                  <a:cubicBezTo>
                    <a:pt x="255626" y="371866"/>
                    <a:pt x="253302" y="369542"/>
                    <a:pt x="251559" y="366636"/>
                  </a:cubicBezTo>
                  <a:cubicBezTo>
                    <a:pt x="256207" y="367217"/>
                    <a:pt x="260855" y="366054"/>
                    <a:pt x="264921" y="363730"/>
                  </a:cubicBezTo>
                  <a:cubicBezTo>
                    <a:pt x="264921" y="368379"/>
                    <a:pt x="266664" y="372448"/>
                    <a:pt x="268407" y="375935"/>
                  </a:cubicBezTo>
                  <a:cubicBezTo>
                    <a:pt x="261435" y="375354"/>
                    <a:pt x="252721" y="380003"/>
                    <a:pt x="252721" y="388139"/>
                  </a:cubicBezTo>
                  <a:cubicBezTo>
                    <a:pt x="251559" y="392789"/>
                    <a:pt x="255045" y="396857"/>
                    <a:pt x="257950" y="400345"/>
                  </a:cubicBezTo>
                  <a:cubicBezTo>
                    <a:pt x="249816" y="398601"/>
                    <a:pt x="242845" y="403250"/>
                    <a:pt x="240521" y="410806"/>
                  </a:cubicBezTo>
                  <a:cubicBezTo>
                    <a:pt x="241102" y="415455"/>
                    <a:pt x="242264" y="420686"/>
                    <a:pt x="246911" y="423011"/>
                  </a:cubicBezTo>
                  <a:cubicBezTo>
                    <a:pt x="253302" y="427660"/>
                    <a:pt x="263179" y="423592"/>
                    <a:pt x="265502" y="416037"/>
                  </a:cubicBezTo>
                  <a:cubicBezTo>
                    <a:pt x="267245" y="410806"/>
                    <a:pt x="264340" y="404994"/>
                    <a:pt x="260274" y="401507"/>
                  </a:cubicBezTo>
                  <a:cubicBezTo>
                    <a:pt x="265502" y="402669"/>
                    <a:pt x="270731" y="401507"/>
                    <a:pt x="274798" y="398020"/>
                  </a:cubicBezTo>
                  <a:cubicBezTo>
                    <a:pt x="274217" y="403250"/>
                    <a:pt x="275960" y="407900"/>
                    <a:pt x="279446" y="411387"/>
                  </a:cubicBezTo>
                  <a:cubicBezTo>
                    <a:pt x="274798" y="410806"/>
                    <a:pt x="269569" y="411968"/>
                    <a:pt x="266083" y="416618"/>
                  </a:cubicBezTo>
                  <a:cubicBezTo>
                    <a:pt x="260274" y="423011"/>
                    <a:pt x="264340" y="434053"/>
                    <a:pt x="272474" y="436378"/>
                  </a:cubicBezTo>
                  <a:cubicBezTo>
                    <a:pt x="281188" y="439865"/>
                    <a:pt x="291065" y="430566"/>
                    <a:pt x="288741" y="421848"/>
                  </a:cubicBezTo>
                  <a:cubicBezTo>
                    <a:pt x="288160" y="418943"/>
                    <a:pt x="286417" y="416618"/>
                    <a:pt x="284674" y="414293"/>
                  </a:cubicBezTo>
                  <a:cubicBezTo>
                    <a:pt x="289322" y="414874"/>
                    <a:pt x="293970" y="413712"/>
                    <a:pt x="297455" y="410806"/>
                  </a:cubicBezTo>
                  <a:cubicBezTo>
                    <a:pt x="297455" y="415455"/>
                    <a:pt x="299198" y="420105"/>
                    <a:pt x="302103" y="424173"/>
                  </a:cubicBezTo>
                  <a:cubicBezTo>
                    <a:pt x="292808" y="422430"/>
                    <a:pt x="283512" y="431728"/>
                    <a:pt x="286998" y="441028"/>
                  </a:cubicBezTo>
                  <a:cubicBezTo>
                    <a:pt x="289903" y="450326"/>
                    <a:pt x="302684" y="452070"/>
                    <a:pt x="309075" y="445096"/>
                  </a:cubicBezTo>
                  <a:cubicBezTo>
                    <a:pt x="307913" y="451489"/>
                    <a:pt x="310818" y="458463"/>
                    <a:pt x="317208" y="460788"/>
                  </a:cubicBezTo>
                  <a:cubicBezTo>
                    <a:pt x="324761" y="464275"/>
                    <a:pt x="333476" y="457882"/>
                    <a:pt x="334056" y="449745"/>
                  </a:cubicBezTo>
                  <a:cubicBezTo>
                    <a:pt x="334638" y="445096"/>
                    <a:pt x="331733" y="441609"/>
                    <a:pt x="329409" y="438122"/>
                  </a:cubicBezTo>
                  <a:cubicBezTo>
                    <a:pt x="334638" y="439865"/>
                    <a:pt x="339285" y="437540"/>
                    <a:pt x="343352" y="434634"/>
                  </a:cubicBezTo>
                  <a:cubicBezTo>
                    <a:pt x="343352" y="439284"/>
                    <a:pt x="343933" y="443934"/>
                    <a:pt x="347419" y="446839"/>
                  </a:cubicBezTo>
                  <a:cubicBezTo>
                    <a:pt x="352647" y="453232"/>
                    <a:pt x="363105" y="451489"/>
                    <a:pt x="367753" y="445096"/>
                  </a:cubicBezTo>
                  <a:cubicBezTo>
                    <a:pt x="365429" y="453232"/>
                    <a:pt x="370658" y="460207"/>
                    <a:pt x="378210" y="462532"/>
                  </a:cubicBezTo>
                  <a:cubicBezTo>
                    <a:pt x="385182" y="462532"/>
                    <a:pt x="390410" y="457882"/>
                    <a:pt x="393315" y="451489"/>
                  </a:cubicBezTo>
                  <a:cubicBezTo>
                    <a:pt x="392734" y="446839"/>
                    <a:pt x="391572" y="442771"/>
                    <a:pt x="388667" y="439284"/>
                  </a:cubicBezTo>
                  <a:cubicBezTo>
                    <a:pt x="394477" y="439865"/>
                    <a:pt x="400868" y="438122"/>
                    <a:pt x="403192" y="432310"/>
                  </a:cubicBezTo>
                  <a:cubicBezTo>
                    <a:pt x="406096" y="427079"/>
                    <a:pt x="404934" y="420686"/>
                    <a:pt x="400868" y="416618"/>
                  </a:cubicBezTo>
                  <a:cubicBezTo>
                    <a:pt x="406096" y="417199"/>
                    <a:pt x="411325" y="415455"/>
                    <a:pt x="415392" y="411387"/>
                  </a:cubicBezTo>
                  <a:cubicBezTo>
                    <a:pt x="413649" y="419524"/>
                    <a:pt x="420621" y="428822"/>
                    <a:pt x="429335" y="427660"/>
                  </a:cubicBezTo>
                  <a:cubicBezTo>
                    <a:pt x="435145" y="427079"/>
                    <a:pt x="438630" y="421848"/>
                    <a:pt x="440955" y="416618"/>
                  </a:cubicBezTo>
                  <a:cubicBezTo>
                    <a:pt x="440374" y="412549"/>
                    <a:pt x="439212" y="407900"/>
                    <a:pt x="435726" y="404994"/>
                  </a:cubicBezTo>
                  <a:cubicBezTo>
                    <a:pt x="430497" y="400345"/>
                    <a:pt x="422945" y="402088"/>
                    <a:pt x="418297" y="406737"/>
                  </a:cubicBezTo>
                  <a:cubicBezTo>
                    <a:pt x="418297" y="402088"/>
                    <a:pt x="417135" y="397439"/>
                    <a:pt x="414230" y="393370"/>
                  </a:cubicBezTo>
                  <a:cubicBezTo>
                    <a:pt x="418878" y="393951"/>
                    <a:pt x="422945" y="392208"/>
                    <a:pt x="427011" y="388721"/>
                  </a:cubicBezTo>
                  <a:cubicBezTo>
                    <a:pt x="427592" y="393370"/>
                    <a:pt x="428173" y="398601"/>
                    <a:pt x="432240" y="402088"/>
                  </a:cubicBezTo>
                  <a:cubicBezTo>
                    <a:pt x="438630" y="407319"/>
                    <a:pt x="449088" y="403832"/>
                    <a:pt x="451993" y="395695"/>
                  </a:cubicBezTo>
                  <a:cubicBezTo>
                    <a:pt x="454317" y="390464"/>
                    <a:pt x="450831" y="385233"/>
                    <a:pt x="447926" y="381165"/>
                  </a:cubicBezTo>
                  <a:cubicBezTo>
                    <a:pt x="442117" y="377678"/>
                    <a:pt x="434564" y="378260"/>
                    <a:pt x="429916" y="383490"/>
                  </a:cubicBezTo>
                  <a:cubicBezTo>
                    <a:pt x="431078" y="378841"/>
                    <a:pt x="429335" y="374191"/>
                    <a:pt x="426430" y="370123"/>
                  </a:cubicBezTo>
                  <a:cubicBezTo>
                    <a:pt x="431659" y="370123"/>
                    <a:pt x="436307" y="368960"/>
                    <a:pt x="439792" y="364892"/>
                  </a:cubicBezTo>
                  <a:cubicBezTo>
                    <a:pt x="440374" y="368960"/>
                    <a:pt x="440374" y="374191"/>
                    <a:pt x="443279" y="377097"/>
                  </a:cubicBezTo>
                  <a:cubicBezTo>
                    <a:pt x="448507" y="383490"/>
                    <a:pt x="459546" y="381746"/>
                    <a:pt x="463612" y="374772"/>
                  </a:cubicBezTo>
                  <a:cubicBezTo>
                    <a:pt x="467098" y="369542"/>
                    <a:pt x="464774" y="362567"/>
                    <a:pt x="460126" y="358499"/>
                  </a:cubicBezTo>
                  <a:cubicBezTo>
                    <a:pt x="465936" y="359080"/>
                    <a:pt x="472908" y="357337"/>
                    <a:pt x="475813" y="352106"/>
                  </a:cubicBezTo>
                  <a:cubicBezTo>
                    <a:pt x="483946" y="346294"/>
                    <a:pt x="478137" y="335833"/>
                    <a:pt x="469422" y="335252"/>
                  </a:cubicBezTo>
                  <a:lnTo>
                    <a:pt x="469422" y="335252"/>
                  </a:lnTo>
                  <a:close/>
                  <a:moveTo>
                    <a:pt x="432821" y="332346"/>
                  </a:moveTo>
                  <a:cubicBezTo>
                    <a:pt x="432240" y="336995"/>
                    <a:pt x="433983" y="341644"/>
                    <a:pt x="436888" y="345132"/>
                  </a:cubicBezTo>
                  <a:cubicBezTo>
                    <a:pt x="432240" y="344550"/>
                    <a:pt x="428173" y="345713"/>
                    <a:pt x="424687" y="348619"/>
                  </a:cubicBezTo>
                  <a:cubicBezTo>
                    <a:pt x="424687" y="344550"/>
                    <a:pt x="424106" y="341063"/>
                    <a:pt x="421783" y="337576"/>
                  </a:cubicBezTo>
                  <a:cubicBezTo>
                    <a:pt x="425849" y="336414"/>
                    <a:pt x="429335" y="334671"/>
                    <a:pt x="432821" y="332346"/>
                  </a:cubicBezTo>
                  <a:lnTo>
                    <a:pt x="432821" y="332346"/>
                  </a:lnTo>
                  <a:lnTo>
                    <a:pt x="432821" y="332346"/>
                  </a:lnTo>
                  <a:close/>
                  <a:moveTo>
                    <a:pt x="420040" y="356756"/>
                  </a:moveTo>
                  <a:cubicBezTo>
                    <a:pt x="420040" y="360824"/>
                    <a:pt x="421783" y="364892"/>
                    <a:pt x="424106" y="368379"/>
                  </a:cubicBezTo>
                  <a:cubicBezTo>
                    <a:pt x="420040" y="367798"/>
                    <a:pt x="415973" y="368960"/>
                    <a:pt x="412487" y="370704"/>
                  </a:cubicBezTo>
                  <a:cubicBezTo>
                    <a:pt x="411906" y="367217"/>
                    <a:pt x="411325" y="363730"/>
                    <a:pt x="409582" y="360824"/>
                  </a:cubicBezTo>
                  <a:cubicBezTo>
                    <a:pt x="413068" y="359661"/>
                    <a:pt x="416554" y="358499"/>
                    <a:pt x="420040" y="356756"/>
                  </a:cubicBezTo>
                  <a:lnTo>
                    <a:pt x="420040" y="356756"/>
                  </a:lnTo>
                  <a:lnTo>
                    <a:pt x="420040" y="356756"/>
                  </a:lnTo>
                  <a:close/>
                  <a:moveTo>
                    <a:pt x="422363" y="295731"/>
                  </a:moveTo>
                  <a:cubicBezTo>
                    <a:pt x="421201" y="300961"/>
                    <a:pt x="422945" y="306192"/>
                    <a:pt x="426430" y="310261"/>
                  </a:cubicBezTo>
                  <a:cubicBezTo>
                    <a:pt x="422363" y="309679"/>
                    <a:pt x="417716" y="310261"/>
                    <a:pt x="414230" y="312585"/>
                  </a:cubicBezTo>
                  <a:cubicBezTo>
                    <a:pt x="413649" y="308517"/>
                    <a:pt x="412487" y="304449"/>
                    <a:pt x="410163" y="300961"/>
                  </a:cubicBezTo>
                  <a:cubicBezTo>
                    <a:pt x="414811" y="300380"/>
                    <a:pt x="418878" y="298637"/>
                    <a:pt x="422363" y="295731"/>
                  </a:cubicBezTo>
                  <a:lnTo>
                    <a:pt x="422363" y="295731"/>
                  </a:lnTo>
                  <a:lnTo>
                    <a:pt x="422363" y="295731"/>
                  </a:lnTo>
                  <a:close/>
                  <a:moveTo>
                    <a:pt x="407258" y="380584"/>
                  </a:moveTo>
                  <a:cubicBezTo>
                    <a:pt x="407839" y="384652"/>
                    <a:pt x="409001" y="388139"/>
                    <a:pt x="410744" y="391627"/>
                  </a:cubicBezTo>
                  <a:cubicBezTo>
                    <a:pt x="407258" y="392208"/>
                    <a:pt x="403772" y="393370"/>
                    <a:pt x="400287" y="394533"/>
                  </a:cubicBezTo>
                  <a:cubicBezTo>
                    <a:pt x="399706" y="391045"/>
                    <a:pt x="399125" y="387558"/>
                    <a:pt x="397382" y="384071"/>
                  </a:cubicBezTo>
                  <a:cubicBezTo>
                    <a:pt x="400868" y="382909"/>
                    <a:pt x="404354" y="381746"/>
                    <a:pt x="407258" y="380584"/>
                  </a:cubicBezTo>
                  <a:lnTo>
                    <a:pt x="407258" y="380584"/>
                  </a:lnTo>
                  <a:lnTo>
                    <a:pt x="407258" y="380584"/>
                  </a:lnTo>
                  <a:close/>
                  <a:moveTo>
                    <a:pt x="408420" y="321884"/>
                  </a:moveTo>
                  <a:cubicBezTo>
                    <a:pt x="409001" y="325371"/>
                    <a:pt x="410163" y="328277"/>
                    <a:pt x="411325" y="331183"/>
                  </a:cubicBezTo>
                  <a:cubicBezTo>
                    <a:pt x="408420" y="331765"/>
                    <a:pt x="405516" y="332927"/>
                    <a:pt x="402611" y="333508"/>
                  </a:cubicBezTo>
                  <a:cubicBezTo>
                    <a:pt x="402030" y="330602"/>
                    <a:pt x="400868" y="327696"/>
                    <a:pt x="399706" y="324790"/>
                  </a:cubicBezTo>
                  <a:cubicBezTo>
                    <a:pt x="402611" y="324209"/>
                    <a:pt x="405516" y="323047"/>
                    <a:pt x="408420" y="321884"/>
                  </a:cubicBezTo>
                  <a:lnTo>
                    <a:pt x="408420" y="321884"/>
                  </a:lnTo>
                  <a:lnTo>
                    <a:pt x="408420" y="321884"/>
                  </a:lnTo>
                  <a:close/>
                  <a:moveTo>
                    <a:pt x="395058" y="403250"/>
                  </a:moveTo>
                  <a:cubicBezTo>
                    <a:pt x="395639" y="407900"/>
                    <a:pt x="396801" y="411968"/>
                    <a:pt x="399706" y="415455"/>
                  </a:cubicBezTo>
                  <a:cubicBezTo>
                    <a:pt x="395058" y="414874"/>
                    <a:pt x="390410" y="416037"/>
                    <a:pt x="386925" y="418361"/>
                  </a:cubicBezTo>
                  <a:cubicBezTo>
                    <a:pt x="386925" y="414293"/>
                    <a:pt x="386343" y="410225"/>
                    <a:pt x="384601" y="406737"/>
                  </a:cubicBezTo>
                  <a:cubicBezTo>
                    <a:pt x="388087" y="406737"/>
                    <a:pt x="391572" y="405575"/>
                    <a:pt x="395058" y="403250"/>
                  </a:cubicBezTo>
                  <a:lnTo>
                    <a:pt x="395058" y="403250"/>
                  </a:lnTo>
                  <a:lnTo>
                    <a:pt x="395058" y="403250"/>
                  </a:lnTo>
                  <a:close/>
                  <a:moveTo>
                    <a:pt x="395639" y="346294"/>
                  </a:moveTo>
                  <a:cubicBezTo>
                    <a:pt x="396801" y="349200"/>
                    <a:pt x="397382" y="352106"/>
                    <a:pt x="398544" y="354431"/>
                  </a:cubicBezTo>
                  <a:cubicBezTo>
                    <a:pt x="395639" y="355012"/>
                    <a:pt x="392734" y="355593"/>
                    <a:pt x="389829" y="356174"/>
                  </a:cubicBezTo>
                  <a:cubicBezTo>
                    <a:pt x="389248" y="353850"/>
                    <a:pt x="388667" y="351525"/>
                    <a:pt x="388087" y="349200"/>
                  </a:cubicBezTo>
                  <a:cubicBezTo>
                    <a:pt x="390991" y="348038"/>
                    <a:pt x="393315" y="346875"/>
                    <a:pt x="395639" y="346294"/>
                  </a:cubicBezTo>
                  <a:lnTo>
                    <a:pt x="395639" y="346294"/>
                  </a:lnTo>
                  <a:lnTo>
                    <a:pt x="395639" y="346294"/>
                  </a:lnTo>
                  <a:close/>
                  <a:moveTo>
                    <a:pt x="383439" y="425335"/>
                  </a:moveTo>
                  <a:cubicBezTo>
                    <a:pt x="383439" y="429985"/>
                    <a:pt x="384601" y="434634"/>
                    <a:pt x="387505" y="438122"/>
                  </a:cubicBezTo>
                  <a:cubicBezTo>
                    <a:pt x="382277" y="438122"/>
                    <a:pt x="377048" y="439865"/>
                    <a:pt x="373562" y="443934"/>
                  </a:cubicBezTo>
                  <a:cubicBezTo>
                    <a:pt x="374724" y="438703"/>
                    <a:pt x="374143" y="434053"/>
                    <a:pt x="370658" y="429985"/>
                  </a:cubicBezTo>
                  <a:cubicBezTo>
                    <a:pt x="375305" y="429404"/>
                    <a:pt x="379372" y="428241"/>
                    <a:pt x="383439" y="425335"/>
                  </a:cubicBezTo>
                  <a:lnTo>
                    <a:pt x="383439" y="425335"/>
                  </a:lnTo>
                  <a:lnTo>
                    <a:pt x="383439" y="425335"/>
                  </a:lnTo>
                  <a:close/>
                  <a:moveTo>
                    <a:pt x="397963" y="285270"/>
                  </a:moveTo>
                  <a:cubicBezTo>
                    <a:pt x="397963" y="289338"/>
                    <a:pt x="399125" y="292825"/>
                    <a:pt x="401449" y="296312"/>
                  </a:cubicBezTo>
                  <a:cubicBezTo>
                    <a:pt x="397963" y="296893"/>
                    <a:pt x="394477" y="297474"/>
                    <a:pt x="390991" y="299218"/>
                  </a:cubicBezTo>
                  <a:cubicBezTo>
                    <a:pt x="389829" y="295731"/>
                    <a:pt x="389248" y="292244"/>
                    <a:pt x="387505" y="289338"/>
                  </a:cubicBezTo>
                  <a:cubicBezTo>
                    <a:pt x="391572" y="288176"/>
                    <a:pt x="395058" y="287013"/>
                    <a:pt x="397963" y="285270"/>
                  </a:cubicBezTo>
                  <a:lnTo>
                    <a:pt x="397963" y="285270"/>
                  </a:lnTo>
                  <a:lnTo>
                    <a:pt x="397963" y="285270"/>
                  </a:lnTo>
                  <a:close/>
                  <a:moveTo>
                    <a:pt x="382858" y="370123"/>
                  </a:moveTo>
                  <a:cubicBezTo>
                    <a:pt x="384020" y="372448"/>
                    <a:pt x="384601" y="375354"/>
                    <a:pt x="385763" y="377678"/>
                  </a:cubicBezTo>
                  <a:cubicBezTo>
                    <a:pt x="382858" y="378260"/>
                    <a:pt x="380534" y="379422"/>
                    <a:pt x="377629" y="380003"/>
                  </a:cubicBezTo>
                  <a:cubicBezTo>
                    <a:pt x="377048" y="377678"/>
                    <a:pt x="376467" y="375354"/>
                    <a:pt x="375886" y="372448"/>
                  </a:cubicBezTo>
                  <a:cubicBezTo>
                    <a:pt x="378210" y="371866"/>
                    <a:pt x="380534" y="371285"/>
                    <a:pt x="382858" y="370123"/>
                  </a:cubicBezTo>
                  <a:lnTo>
                    <a:pt x="382858" y="370123"/>
                  </a:lnTo>
                  <a:lnTo>
                    <a:pt x="382858" y="370123"/>
                  </a:lnTo>
                  <a:close/>
                  <a:moveTo>
                    <a:pt x="385182" y="310261"/>
                  </a:moveTo>
                  <a:cubicBezTo>
                    <a:pt x="385763" y="313167"/>
                    <a:pt x="386343" y="316072"/>
                    <a:pt x="387505" y="318397"/>
                  </a:cubicBezTo>
                  <a:cubicBezTo>
                    <a:pt x="384601" y="318978"/>
                    <a:pt x="382277" y="319559"/>
                    <a:pt x="379372" y="320722"/>
                  </a:cubicBezTo>
                  <a:cubicBezTo>
                    <a:pt x="378791" y="318397"/>
                    <a:pt x="378210" y="316072"/>
                    <a:pt x="377048" y="313167"/>
                  </a:cubicBezTo>
                  <a:cubicBezTo>
                    <a:pt x="379953" y="312004"/>
                    <a:pt x="382858" y="311423"/>
                    <a:pt x="385182" y="310261"/>
                  </a:cubicBezTo>
                  <a:lnTo>
                    <a:pt x="385182" y="310261"/>
                  </a:lnTo>
                  <a:lnTo>
                    <a:pt x="385182" y="310261"/>
                  </a:lnTo>
                  <a:close/>
                  <a:moveTo>
                    <a:pt x="371238" y="393370"/>
                  </a:moveTo>
                  <a:cubicBezTo>
                    <a:pt x="372400" y="396276"/>
                    <a:pt x="372981" y="398601"/>
                    <a:pt x="374143" y="401507"/>
                  </a:cubicBezTo>
                  <a:cubicBezTo>
                    <a:pt x="370658" y="402088"/>
                    <a:pt x="367753" y="403250"/>
                    <a:pt x="364267" y="404413"/>
                  </a:cubicBezTo>
                  <a:cubicBezTo>
                    <a:pt x="363686" y="401507"/>
                    <a:pt x="363105" y="398601"/>
                    <a:pt x="361943" y="396276"/>
                  </a:cubicBezTo>
                  <a:cubicBezTo>
                    <a:pt x="365429" y="395114"/>
                    <a:pt x="368334" y="394533"/>
                    <a:pt x="371238" y="393370"/>
                  </a:cubicBezTo>
                  <a:lnTo>
                    <a:pt x="371238" y="393370"/>
                  </a:lnTo>
                  <a:lnTo>
                    <a:pt x="371238" y="393370"/>
                  </a:lnTo>
                  <a:close/>
                  <a:moveTo>
                    <a:pt x="359038" y="414874"/>
                  </a:moveTo>
                  <a:cubicBezTo>
                    <a:pt x="359619" y="418361"/>
                    <a:pt x="360781" y="421848"/>
                    <a:pt x="363105" y="425335"/>
                  </a:cubicBezTo>
                  <a:cubicBezTo>
                    <a:pt x="359038" y="425335"/>
                    <a:pt x="354390" y="427079"/>
                    <a:pt x="351485" y="429985"/>
                  </a:cubicBezTo>
                  <a:cubicBezTo>
                    <a:pt x="352067" y="425917"/>
                    <a:pt x="350905" y="421848"/>
                    <a:pt x="349743" y="418361"/>
                  </a:cubicBezTo>
                  <a:cubicBezTo>
                    <a:pt x="352647" y="417780"/>
                    <a:pt x="356133" y="416618"/>
                    <a:pt x="359038" y="414874"/>
                  </a:cubicBezTo>
                  <a:lnTo>
                    <a:pt x="359038" y="414874"/>
                  </a:lnTo>
                  <a:lnTo>
                    <a:pt x="359038" y="414874"/>
                  </a:lnTo>
                  <a:close/>
                  <a:moveTo>
                    <a:pt x="371819" y="334671"/>
                  </a:moveTo>
                  <a:cubicBezTo>
                    <a:pt x="372400" y="336995"/>
                    <a:pt x="372981" y="339320"/>
                    <a:pt x="373562" y="341644"/>
                  </a:cubicBezTo>
                  <a:cubicBezTo>
                    <a:pt x="371819" y="342226"/>
                    <a:pt x="370076" y="342226"/>
                    <a:pt x="368334" y="342807"/>
                  </a:cubicBezTo>
                  <a:cubicBezTo>
                    <a:pt x="367753" y="341063"/>
                    <a:pt x="367172" y="338739"/>
                    <a:pt x="366591" y="336995"/>
                  </a:cubicBezTo>
                  <a:cubicBezTo>
                    <a:pt x="368334" y="335833"/>
                    <a:pt x="370076" y="335252"/>
                    <a:pt x="371819" y="334671"/>
                  </a:cubicBezTo>
                  <a:lnTo>
                    <a:pt x="371819" y="334671"/>
                  </a:lnTo>
                  <a:lnTo>
                    <a:pt x="371819" y="334671"/>
                  </a:lnTo>
                  <a:close/>
                  <a:moveTo>
                    <a:pt x="374724" y="271902"/>
                  </a:moveTo>
                  <a:cubicBezTo>
                    <a:pt x="374724" y="275970"/>
                    <a:pt x="375886" y="280039"/>
                    <a:pt x="377629" y="284107"/>
                  </a:cubicBezTo>
                  <a:cubicBezTo>
                    <a:pt x="374143" y="284688"/>
                    <a:pt x="370658" y="285270"/>
                    <a:pt x="367753" y="287013"/>
                  </a:cubicBezTo>
                  <a:cubicBezTo>
                    <a:pt x="367172" y="283526"/>
                    <a:pt x="366010" y="280039"/>
                    <a:pt x="363686" y="276552"/>
                  </a:cubicBezTo>
                  <a:cubicBezTo>
                    <a:pt x="367753" y="275970"/>
                    <a:pt x="371819" y="274808"/>
                    <a:pt x="374724" y="271902"/>
                  </a:cubicBezTo>
                  <a:lnTo>
                    <a:pt x="374724" y="271902"/>
                  </a:lnTo>
                  <a:lnTo>
                    <a:pt x="374724" y="271902"/>
                  </a:lnTo>
                  <a:close/>
                  <a:moveTo>
                    <a:pt x="359038" y="359661"/>
                  </a:moveTo>
                  <a:cubicBezTo>
                    <a:pt x="359619" y="361405"/>
                    <a:pt x="360200" y="363148"/>
                    <a:pt x="360781" y="364892"/>
                  </a:cubicBezTo>
                  <a:cubicBezTo>
                    <a:pt x="359038" y="365473"/>
                    <a:pt x="357295" y="366054"/>
                    <a:pt x="355552" y="366636"/>
                  </a:cubicBezTo>
                  <a:cubicBezTo>
                    <a:pt x="354971" y="364892"/>
                    <a:pt x="354390" y="362567"/>
                    <a:pt x="353809" y="360824"/>
                  </a:cubicBezTo>
                  <a:cubicBezTo>
                    <a:pt x="355552" y="360824"/>
                    <a:pt x="357295" y="360243"/>
                    <a:pt x="359038" y="359661"/>
                  </a:cubicBezTo>
                  <a:lnTo>
                    <a:pt x="359038" y="359661"/>
                  </a:lnTo>
                  <a:lnTo>
                    <a:pt x="359038" y="359661"/>
                  </a:lnTo>
                  <a:close/>
                  <a:moveTo>
                    <a:pt x="361943" y="297474"/>
                  </a:moveTo>
                  <a:cubicBezTo>
                    <a:pt x="362524" y="300380"/>
                    <a:pt x="363105" y="302705"/>
                    <a:pt x="363686" y="305611"/>
                  </a:cubicBezTo>
                  <a:cubicBezTo>
                    <a:pt x="361362" y="306192"/>
                    <a:pt x="358457" y="307355"/>
                    <a:pt x="356133" y="307936"/>
                  </a:cubicBezTo>
                  <a:cubicBezTo>
                    <a:pt x="354971" y="305611"/>
                    <a:pt x="354390" y="303286"/>
                    <a:pt x="353229" y="300961"/>
                  </a:cubicBezTo>
                  <a:cubicBezTo>
                    <a:pt x="356133" y="299799"/>
                    <a:pt x="359038" y="298637"/>
                    <a:pt x="361943" y="297474"/>
                  </a:cubicBezTo>
                  <a:lnTo>
                    <a:pt x="361943" y="297474"/>
                  </a:lnTo>
                  <a:lnTo>
                    <a:pt x="361943" y="297474"/>
                  </a:lnTo>
                  <a:close/>
                  <a:moveTo>
                    <a:pt x="346838" y="381746"/>
                  </a:moveTo>
                  <a:cubicBezTo>
                    <a:pt x="347419" y="384071"/>
                    <a:pt x="348581" y="386396"/>
                    <a:pt x="349162" y="388721"/>
                  </a:cubicBezTo>
                  <a:cubicBezTo>
                    <a:pt x="346838" y="389302"/>
                    <a:pt x="344514" y="389883"/>
                    <a:pt x="341609" y="390464"/>
                  </a:cubicBezTo>
                  <a:cubicBezTo>
                    <a:pt x="341028" y="388139"/>
                    <a:pt x="340447" y="385815"/>
                    <a:pt x="339866" y="383490"/>
                  </a:cubicBezTo>
                  <a:cubicBezTo>
                    <a:pt x="342771" y="383490"/>
                    <a:pt x="345095" y="382328"/>
                    <a:pt x="346838" y="381746"/>
                  </a:cubicBezTo>
                  <a:lnTo>
                    <a:pt x="346838" y="381746"/>
                  </a:lnTo>
                  <a:lnTo>
                    <a:pt x="346838" y="381746"/>
                  </a:lnTo>
                  <a:close/>
                  <a:moveTo>
                    <a:pt x="348000" y="322465"/>
                  </a:moveTo>
                  <a:cubicBezTo>
                    <a:pt x="348581" y="324209"/>
                    <a:pt x="349162" y="325953"/>
                    <a:pt x="349743" y="328277"/>
                  </a:cubicBezTo>
                  <a:cubicBezTo>
                    <a:pt x="348000" y="328859"/>
                    <a:pt x="346257" y="329440"/>
                    <a:pt x="344514" y="330021"/>
                  </a:cubicBezTo>
                  <a:cubicBezTo>
                    <a:pt x="343933" y="328277"/>
                    <a:pt x="342771" y="326534"/>
                    <a:pt x="342190" y="324790"/>
                  </a:cubicBezTo>
                  <a:cubicBezTo>
                    <a:pt x="343933" y="323628"/>
                    <a:pt x="346257" y="323047"/>
                    <a:pt x="348000" y="322465"/>
                  </a:cubicBezTo>
                  <a:lnTo>
                    <a:pt x="348000" y="322465"/>
                  </a:lnTo>
                  <a:lnTo>
                    <a:pt x="348000" y="322465"/>
                  </a:lnTo>
                  <a:close/>
                  <a:moveTo>
                    <a:pt x="335218" y="403832"/>
                  </a:moveTo>
                  <a:cubicBezTo>
                    <a:pt x="335800" y="406737"/>
                    <a:pt x="336961" y="409643"/>
                    <a:pt x="338123" y="412549"/>
                  </a:cubicBezTo>
                  <a:cubicBezTo>
                    <a:pt x="334638" y="413712"/>
                    <a:pt x="331733" y="414874"/>
                    <a:pt x="328828" y="416618"/>
                  </a:cubicBezTo>
                  <a:cubicBezTo>
                    <a:pt x="328828" y="413131"/>
                    <a:pt x="327666" y="409643"/>
                    <a:pt x="326504" y="406737"/>
                  </a:cubicBezTo>
                  <a:cubicBezTo>
                    <a:pt x="328828" y="405575"/>
                    <a:pt x="332314" y="404413"/>
                    <a:pt x="335218" y="403832"/>
                  </a:cubicBezTo>
                  <a:lnTo>
                    <a:pt x="335218" y="403832"/>
                  </a:lnTo>
                  <a:lnTo>
                    <a:pt x="335218" y="403832"/>
                  </a:lnTo>
                  <a:close/>
                  <a:moveTo>
                    <a:pt x="352067" y="259116"/>
                  </a:moveTo>
                  <a:cubicBezTo>
                    <a:pt x="352067" y="263766"/>
                    <a:pt x="353229" y="267834"/>
                    <a:pt x="355552" y="271902"/>
                  </a:cubicBezTo>
                  <a:cubicBezTo>
                    <a:pt x="351485" y="271902"/>
                    <a:pt x="348000" y="273065"/>
                    <a:pt x="344514" y="275389"/>
                  </a:cubicBezTo>
                  <a:cubicBezTo>
                    <a:pt x="343933" y="271321"/>
                    <a:pt x="342190" y="267253"/>
                    <a:pt x="339866" y="263766"/>
                  </a:cubicBezTo>
                  <a:cubicBezTo>
                    <a:pt x="343933" y="264347"/>
                    <a:pt x="348581" y="262022"/>
                    <a:pt x="352067" y="259116"/>
                  </a:cubicBezTo>
                  <a:lnTo>
                    <a:pt x="352067" y="259116"/>
                  </a:lnTo>
                  <a:lnTo>
                    <a:pt x="352067" y="259116"/>
                  </a:lnTo>
                  <a:close/>
                  <a:moveTo>
                    <a:pt x="324180" y="424173"/>
                  </a:moveTo>
                  <a:cubicBezTo>
                    <a:pt x="324180" y="428822"/>
                    <a:pt x="326504" y="433472"/>
                    <a:pt x="329409" y="436959"/>
                  </a:cubicBezTo>
                  <a:cubicBezTo>
                    <a:pt x="324180" y="435797"/>
                    <a:pt x="319532" y="437540"/>
                    <a:pt x="315466" y="441028"/>
                  </a:cubicBezTo>
                  <a:cubicBezTo>
                    <a:pt x="316627" y="436378"/>
                    <a:pt x="314884" y="431728"/>
                    <a:pt x="311980" y="427660"/>
                  </a:cubicBezTo>
                  <a:cubicBezTo>
                    <a:pt x="316046" y="428241"/>
                    <a:pt x="320694" y="427079"/>
                    <a:pt x="324180" y="424173"/>
                  </a:cubicBezTo>
                  <a:lnTo>
                    <a:pt x="324180" y="424173"/>
                  </a:lnTo>
                  <a:lnTo>
                    <a:pt x="324180" y="424173"/>
                  </a:lnTo>
                  <a:close/>
                  <a:moveTo>
                    <a:pt x="335800" y="346875"/>
                  </a:moveTo>
                  <a:cubicBezTo>
                    <a:pt x="335800" y="348619"/>
                    <a:pt x="336380" y="350362"/>
                    <a:pt x="336380" y="352106"/>
                  </a:cubicBezTo>
                  <a:cubicBezTo>
                    <a:pt x="334638" y="352687"/>
                    <a:pt x="332895" y="353268"/>
                    <a:pt x="331151" y="353850"/>
                  </a:cubicBezTo>
                  <a:cubicBezTo>
                    <a:pt x="330571" y="352106"/>
                    <a:pt x="329990" y="350362"/>
                    <a:pt x="329409" y="348619"/>
                  </a:cubicBezTo>
                  <a:cubicBezTo>
                    <a:pt x="331733" y="348038"/>
                    <a:pt x="333476" y="347456"/>
                    <a:pt x="335800" y="346875"/>
                  </a:cubicBezTo>
                  <a:lnTo>
                    <a:pt x="335800" y="346875"/>
                  </a:lnTo>
                  <a:lnTo>
                    <a:pt x="335800" y="346875"/>
                  </a:lnTo>
                  <a:close/>
                  <a:moveTo>
                    <a:pt x="338704" y="284688"/>
                  </a:moveTo>
                  <a:cubicBezTo>
                    <a:pt x="339285" y="288176"/>
                    <a:pt x="339866" y="291082"/>
                    <a:pt x="341028" y="293987"/>
                  </a:cubicBezTo>
                  <a:cubicBezTo>
                    <a:pt x="338123" y="294569"/>
                    <a:pt x="335218" y="295731"/>
                    <a:pt x="332314" y="296893"/>
                  </a:cubicBezTo>
                  <a:cubicBezTo>
                    <a:pt x="331151" y="293987"/>
                    <a:pt x="330571" y="291082"/>
                    <a:pt x="328828" y="288176"/>
                  </a:cubicBezTo>
                  <a:cubicBezTo>
                    <a:pt x="332314" y="287594"/>
                    <a:pt x="335800" y="286432"/>
                    <a:pt x="338704" y="284688"/>
                  </a:cubicBezTo>
                  <a:lnTo>
                    <a:pt x="338704" y="284688"/>
                  </a:lnTo>
                  <a:lnTo>
                    <a:pt x="338704" y="284688"/>
                  </a:lnTo>
                  <a:close/>
                  <a:moveTo>
                    <a:pt x="323018" y="369542"/>
                  </a:moveTo>
                  <a:cubicBezTo>
                    <a:pt x="323599" y="371866"/>
                    <a:pt x="324761" y="374191"/>
                    <a:pt x="325342" y="376516"/>
                  </a:cubicBezTo>
                  <a:cubicBezTo>
                    <a:pt x="323018" y="377678"/>
                    <a:pt x="320694" y="378260"/>
                    <a:pt x="318370" y="379422"/>
                  </a:cubicBezTo>
                  <a:cubicBezTo>
                    <a:pt x="317789" y="377097"/>
                    <a:pt x="316627" y="374191"/>
                    <a:pt x="316046" y="371866"/>
                  </a:cubicBezTo>
                  <a:cubicBezTo>
                    <a:pt x="318951" y="370704"/>
                    <a:pt x="320694" y="370123"/>
                    <a:pt x="323018" y="369542"/>
                  </a:cubicBezTo>
                  <a:lnTo>
                    <a:pt x="323018" y="369542"/>
                  </a:lnTo>
                  <a:lnTo>
                    <a:pt x="323018" y="369542"/>
                  </a:lnTo>
                  <a:close/>
                  <a:moveTo>
                    <a:pt x="325342" y="308517"/>
                  </a:moveTo>
                  <a:cubicBezTo>
                    <a:pt x="325923" y="311423"/>
                    <a:pt x="326504" y="313748"/>
                    <a:pt x="327085" y="316654"/>
                  </a:cubicBezTo>
                  <a:cubicBezTo>
                    <a:pt x="324761" y="317235"/>
                    <a:pt x="322437" y="318397"/>
                    <a:pt x="320113" y="318978"/>
                  </a:cubicBezTo>
                  <a:cubicBezTo>
                    <a:pt x="319532" y="316072"/>
                    <a:pt x="318370" y="313748"/>
                    <a:pt x="317208" y="310842"/>
                  </a:cubicBezTo>
                  <a:cubicBezTo>
                    <a:pt x="320113" y="310261"/>
                    <a:pt x="323018" y="309679"/>
                    <a:pt x="325342" y="308517"/>
                  </a:cubicBezTo>
                  <a:lnTo>
                    <a:pt x="325342" y="308517"/>
                  </a:lnTo>
                  <a:lnTo>
                    <a:pt x="325342" y="308517"/>
                  </a:lnTo>
                  <a:close/>
                  <a:moveTo>
                    <a:pt x="311980" y="391045"/>
                  </a:moveTo>
                  <a:cubicBezTo>
                    <a:pt x="313142" y="393951"/>
                    <a:pt x="313722" y="396857"/>
                    <a:pt x="315466" y="399763"/>
                  </a:cubicBezTo>
                  <a:cubicBezTo>
                    <a:pt x="311980" y="400345"/>
                    <a:pt x="308494" y="402088"/>
                    <a:pt x="305008" y="403832"/>
                  </a:cubicBezTo>
                  <a:cubicBezTo>
                    <a:pt x="305008" y="400345"/>
                    <a:pt x="303846" y="396857"/>
                    <a:pt x="302684" y="393370"/>
                  </a:cubicBezTo>
                  <a:cubicBezTo>
                    <a:pt x="306170" y="393370"/>
                    <a:pt x="309075" y="392208"/>
                    <a:pt x="311980" y="391045"/>
                  </a:cubicBezTo>
                  <a:lnTo>
                    <a:pt x="311980" y="391045"/>
                  </a:lnTo>
                  <a:lnTo>
                    <a:pt x="311980" y="391045"/>
                  </a:lnTo>
                  <a:close/>
                  <a:moveTo>
                    <a:pt x="312561" y="332927"/>
                  </a:moveTo>
                  <a:cubicBezTo>
                    <a:pt x="313142" y="335252"/>
                    <a:pt x="313722" y="337576"/>
                    <a:pt x="314304" y="340482"/>
                  </a:cubicBezTo>
                  <a:cubicBezTo>
                    <a:pt x="311980" y="341063"/>
                    <a:pt x="309656" y="342226"/>
                    <a:pt x="307332" y="342807"/>
                  </a:cubicBezTo>
                  <a:cubicBezTo>
                    <a:pt x="306751" y="339901"/>
                    <a:pt x="305589" y="337576"/>
                    <a:pt x="304427" y="334671"/>
                  </a:cubicBezTo>
                  <a:cubicBezTo>
                    <a:pt x="307332" y="334089"/>
                    <a:pt x="310237" y="333508"/>
                    <a:pt x="312561" y="332927"/>
                  </a:cubicBezTo>
                  <a:lnTo>
                    <a:pt x="312561" y="332927"/>
                  </a:lnTo>
                  <a:lnTo>
                    <a:pt x="312561" y="332927"/>
                  </a:lnTo>
                  <a:close/>
                  <a:moveTo>
                    <a:pt x="316627" y="270159"/>
                  </a:moveTo>
                  <a:cubicBezTo>
                    <a:pt x="316046" y="274227"/>
                    <a:pt x="316627" y="278295"/>
                    <a:pt x="318951" y="281782"/>
                  </a:cubicBezTo>
                  <a:cubicBezTo>
                    <a:pt x="315466" y="282364"/>
                    <a:pt x="311980" y="283526"/>
                    <a:pt x="308494" y="284688"/>
                  </a:cubicBezTo>
                  <a:cubicBezTo>
                    <a:pt x="307913" y="280620"/>
                    <a:pt x="306170" y="277133"/>
                    <a:pt x="303846" y="274227"/>
                  </a:cubicBezTo>
                  <a:cubicBezTo>
                    <a:pt x="308494" y="274808"/>
                    <a:pt x="313142" y="273065"/>
                    <a:pt x="316627" y="270159"/>
                  </a:cubicBezTo>
                  <a:lnTo>
                    <a:pt x="316627" y="270159"/>
                  </a:lnTo>
                  <a:lnTo>
                    <a:pt x="316627" y="270159"/>
                  </a:lnTo>
                  <a:close/>
                  <a:moveTo>
                    <a:pt x="300360" y="355593"/>
                  </a:moveTo>
                  <a:cubicBezTo>
                    <a:pt x="300941" y="358499"/>
                    <a:pt x="302103" y="361405"/>
                    <a:pt x="302684" y="364311"/>
                  </a:cubicBezTo>
                  <a:cubicBezTo>
                    <a:pt x="299779" y="365473"/>
                    <a:pt x="297455" y="366636"/>
                    <a:pt x="294551" y="367217"/>
                  </a:cubicBezTo>
                  <a:cubicBezTo>
                    <a:pt x="293970" y="363730"/>
                    <a:pt x="292808" y="360824"/>
                    <a:pt x="291646" y="357337"/>
                  </a:cubicBezTo>
                  <a:cubicBezTo>
                    <a:pt x="295132" y="357337"/>
                    <a:pt x="297455" y="356174"/>
                    <a:pt x="300360" y="355593"/>
                  </a:cubicBezTo>
                  <a:lnTo>
                    <a:pt x="300360" y="355593"/>
                  </a:lnTo>
                  <a:lnTo>
                    <a:pt x="300360" y="355593"/>
                  </a:lnTo>
                  <a:close/>
                  <a:moveTo>
                    <a:pt x="302684" y="295731"/>
                  </a:moveTo>
                  <a:cubicBezTo>
                    <a:pt x="303265" y="298637"/>
                    <a:pt x="304427" y="301543"/>
                    <a:pt x="305008" y="305030"/>
                  </a:cubicBezTo>
                  <a:cubicBezTo>
                    <a:pt x="302103" y="306192"/>
                    <a:pt x="298617" y="307355"/>
                    <a:pt x="295713" y="308517"/>
                  </a:cubicBezTo>
                  <a:cubicBezTo>
                    <a:pt x="294551" y="305030"/>
                    <a:pt x="293389" y="301543"/>
                    <a:pt x="291065" y="298056"/>
                  </a:cubicBezTo>
                  <a:cubicBezTo>
                    <a:pt x="295713" y="298637"/>
                    <a:pt x="299198" y="297474"/>
                    <a:pt x="302684" y="295731"/>
                  </a:cubicBezTo>
                  <a:lnTo>
                    <a:pt x="302684" y="295731"/>
                  </a:lnTo>
                  <a:lnTo>
                    <a:pt x="302684" y="295731"/>
                  </a:lnTo>
                  <a:close/>
                  <a:moveTo>
                    <a:pt x="289322" y="377678"/>
                  </a:moveTo>
                  <a:cubicBezTo>
                    <a:pt x="289903" y="381165"/>
                    <a:pt x="291065" y="384071"/>
                    <a:pt x="291646" y="387558"/>
                  </a:cubicBezTo>
                  <a:cubicBezTo>
                    <a:pt x="288160" y="388139"/>
                    <a:pt x="284674" y="389883"/>
                    <a:pt x="281188" y="392208"/>
                  </a:cubicBezTo>
                  <a:cubicBezTo>
                    <a:pt x="281188" y="388139"/>
                    <a:pt x="280026" y="383490"/>
                    <a:pt x="277703" y="380003"/>
                  </a:cubicBezTo>
                  <a:cubicBezTo>
                    <a:pt x="281769" y="380584"/>
                    <a:pt x="285836" y="379422"/>
                    <a:pt x="289322" y="377678"/>
                  </a:cubicBezTo>
                  <a:lnTo>
                    <a:pt x="289322" y="377678"/>
                  </a:lnTo>
                  <a:lnTo>
                    <a:pt x="289322" y="377678"/>
                  </a:lnTo>
                  <a:close/>
                  <a:moveTo>
                    <a:pt x="290484" y="318978"/>
                  </a:moveTo>
                  <a:cubicBezTo>
                    <a:pt x="291065" y="322465"/>
                    <a:pt x="291646" y="325953"/>
                    <a:pt x="293389" y="328859"/>
                  </a:cubicBezTo>
                  <a:cubicBezTo>
                    <a:pt x="290484" y="329440"/>
                    <a:pt x="286998" y="330021"/>
                    <a:pt x="284093" y="331765"/>
                  </a:cubicBezTo>
                  <a:cubicBezTo>
                    <a:pt x="282931" y="328277"/>
                    <a:pt x="281769" y="325371"/>
                    <a:pt x="280026" y="321884"/>
                  </a:cubicBezTo>
                  <a:cubicBezTo>
                    <a:pt x="284093" y="321303"/>
                    <a:pt x="287579" y="320722"/>
                    <a:pt x="290484" y="318978"/>
                  </a:cubicBezTo>
                  <a:lnTo>
                    <a:pt x="290484" y="318978"/>
                  </a:lnTo>
                  <a:lnTo>
                    <a:pt x="290484" y="318978"/>
                  </a:lnTo>
                  <a:close/>
                  <a:moveTo>
                    <a:pt x="278284" y="342226"/>
                  </a:moveTo>
                  <a:cubicBezTo>
                    <a:pt x="278864" y="345713"/>
                    <a:pt x="280026" y="349200"/>
                    <a:pt x="281188" y="352106"/>
                  </a:cubicBezTo>
                  <a:cubicBezTo>
                    <a:pt x="277703" y="352687"/>
                    <a:pt x="274217" y="353850"/>
                    <a:pt x="271312" y="356174"/>
                  </a:cubicBezTo>
                  <a:cubicBezTo>
                    <a:pt x="270731" y="352106"/>
                    <a:pt x="269569" y="347456"/>
                    <a:pt x="266664" y="344550"/>
                  </a:cubicBezTo>
                  <a:cubicBezTo>
                    <a:pt x="270731" y="345132"/>
                    <a:pt x="274798" y="343969"/>
                    <a:pt x="278284" y="342226"/>
                  </a:cubicBezTo>
                  <a:lnTo>
                    <a:pt x="278284" y="342226"/>
                  </a:lnTo>
                  <a:lnTo>
                    <a:pt x="278284" y="342226"/>
                  </a:lnTo>
                  <a:close/>
                  <a:moveTo>
                    <a:pt x="493822" y="174263"/>
                  </a:moveTo>
                  <a:cubicBezTo>
                    <a:pt x="499632" y="174263"/>
                    <a:pt x="506604" y="178912"/>
                    <a:pt x="504861" y="185887"/>
                  </a:cubicBezTo>
                  <a:cubicBezTo>
                    <a:pt x="503699" y="194604"/>
                    <a:pt x="489756" y="195186"/>
                    <a:pt x="487432" y="187049"/>
                  </a:cubicBezTo>
                  <a:cubicBezTo>
                    <a:pt x="485108" y="181237"/>
                    <a:pt x="489175" y="176588"/>
                    <a:pt x="493822" y="174263"/>
                  </a:cubicBezTo>
                  <a:lnTo>
                    <a:pt x="493822" y="174263"/>
                  </a:lnTo>
                  <a:close/>
                  <a:moveTo>
                    <a:pt x="515318" y="99290"/>
                  </a:moveTo>
                  <a:cubicBezTo>
                    <a:pt x="518804" y="106264"/>
                    <a:pt x="507185" y="111495"/>
                    <a:pt x="504280" y="104520"/>
                  </a:cubicBezTo>
                  <a:cubicBezTo>
                    <a:pt x="500213" y="97546"/>
                    <a:pt x="512413" y="92316"/>
                    <a:pt x="515318" y="99290"/>
                  </a:cubicBezTo>
                  <a:lnTo>
                    <a:pt x="515318" y="99290"/>
                  </a:lnTo>
                  <a:close/>
                  <a:moveTo>
                    <a:pt x="442117" y="622939"/>
                  </a:moveTo>
                  <a:cubicBezTo>
                    <a:pt x="445602" y="624682"/>
                    <a:pt x="444440" y="628751"/>
                    <a:pt x="443859" y="632238"/>
                  </a:cubicBezTo>
                  <a:cubicBezTo>
                    <a:pt x="440374" y="633982"/>
                    <a:pt x="435726" y="635144"/>
                    <a:pt x="433402" y="631076"/>
                  </a:cubicBezTo>
                  <a:cubicBezTo>
                    <a:pt x="429335" y="625845"/>
                    <a:pt x="436888" y="618871"/>
                    <a:pt x="442117" y="622939"/>
                  </a:cubicBezTo>
                  <a:lnTo>
                    <a:pt x="442117" y="622939"/>
                  </a:lnTo>
                  <a:close/>
                  <a:moveTo>
                    <a:pt x="462450" y="482292"/>
                  </a:moveTo>
                  <a:cubicBezTo>
                    <a:pt x="459546" y="477642"/>
                    <a:pt x="453155" y="475317"/>
                    <a:pt x="448507" y="478223"/>
                  </a:cubicBezTo>
                  <a:cubicBezTo>
                    <a:pt x="440955" y="481711"/>
                    <a:pt x="440374" y="493334"/>
                    <a:pt x="447926" y="496821"/>
                  </a:cubicBezTo>
                  <a:cubicBezTo>
                    <a:pt x="456641" y="503796"/>
                    <a:pt x="469422" y="491009"/>
                    <a:pt x="462450" y="482292"/>
                  </a:cubicBezTo>
                  <a:lnTo>
                    <a:pt x="462450" y="482292"/>
                  </a:lnTo>
                  <a:close/>
                  <a:moveTo>
                    <a:pt x="493242" y="263184"/>
                  </a:moveTo>
                  <a:cubicBezTo>
                    <a:pt x="496146" y="271902"/>
                    <a:pt x="485689" y="280620"/>
                    <a:pt x="477555" y="275970"/>
                  </a:cubicBezTo>
                  <a:cubicBezTo>
                    <a:pt x="470003" y="273065"/>
                    <a:pt x="468260" y="261441"/>
                    <a:pt x="475232" y="256791"/>
                  </a:cubicBezTo>
                  <a:cubicBezTo>
                    <a:pt x="481622" y="252142"/>
                    <a:pt x="492080" y="255629"/>
                    <a:pt x="493242" y="263184"/>
                  </a:cubicBezTo>
                  <a:lnTo>
                    <a:pt x="493242" y="263184"/>
                  </a:lnTo>
                  <a:close/>
                  <a:moveTo>
                    <a:pt x="477555" y="400345"/>
                  </a:moveTo>
                  <a:cubicBezTo>
                    <a:pt x="481622" y="406737"/>
                    <a:pt x="477555" y="416037"/>
                    <a:pt x="470584" y="418361"/>
                  </a:cubicBezTo>
                  <a:cubicBezTo>
                    <a:pt x="460708" y="421848"/>
                    <a:pt x="450831" y="409062"/>
                    <a:pt x="457222" y="400926"/>
                  </a:cubicBezTo>
                  <a:cubicBezTo>
                    <a:pt x="461288" y="392208"/>
                    <a:pt x="473489" y="392208"/>
                    <a:pt x="477555" y="400345"/>
                  </a:cubicBezTo>
                  <a:lnTo>
                    <a:pt x="477555" y="400345"/>
                  </a:lnTo>
                  <a:close/>
                  <a:moveTo>
                    <a:pt x="437469" y="683963"/>
                  </a:moveTo>
                  <a:cubicBezTo>
                    <a:pt x="438630" y="685126"/>
                    <a:pt x="439792" y="686288"/>
                    <a:pt x="440955" y="687450"/>
                  </a:cubicBezTo>
                  <a:cubicBezTo>
                    <a:pt x="440374" y="688032"/>
                    <a:pt x="439792" y="688032"/>
                    <a:pt x="439212" y="688613"/>
                  </a:cubicBezTo>
                  <a:cubicBezTo>
                    <a:pt x="438050" y="689194"/>
                    <a:pt x="436888" y="689194"/>
                    <a:pt x="435726" y="689775"/>
                  </a:cubicBezTo>
                  <a:cubicBezTo>
                    <a:pt x="434564" y="688613"/>
                    <a:pt x="433402" y="687450"/>
                    <a:pt x="432821" y="686869"/>
                  </a:cubicBezTo>
                  <a:cubicBezTo>
                    <a:pt x="433983" y="685707"/>
                    <a:pt x="435726" y="684545"/>
                    <a:pt x="437469" y="683963"/>
                  </a:cubicBezTo>
                  <a:lnTo>
                    <a:pt x="437469" y="683963"/>
                  </a:lnTo>
                  <a:close/>
                  <a:moveTo>
                    <a:pt x="460708" y="543316"/>
                  </a:moveTo>
                  <a:cubicBezTo>
                    <a:pt x="463612" y="548547"/>
                    <a:pt x="458964" y="554359"/>
                    <a:pt x="453736" y="555521"/>
                  </a:cubicBezTo>
                  <a:cubicBezTo>
                    <a:pt x="446183" y="557846"/>
                    <a:pt x="439212" y="546804"/>
                    <a:pt x="445021" y="540992"/>
                  </a:cubicBezTo>
                  <a:cubicBezTo>
                    <a:pt x="449088" y="535180"/>
                    <a:pt x="458384" y="536342"/>
                    <a:pt x="460708" y="543316"/>
                  </a:cubicBezTo>
                  <a:lnTo>
                    <a:pt x="460708" y="543316"/>
                  </a:lnTo>
                  <a:close/>
                  <a:moveTo>
                    <a:pt x="478137" y="313167"/>
                  </a:moveTo>
                  <a:cubicBezTo>
                    <a:pt x="472908" y="314329"/>
                    <a:pt x="470584" y="318978"/>
                    <a:pt x="468260" y="323047"/>
                  </a:cubicBezTo>
                  <a:cubicBezTo>
                    <a:pt x="468841" y="327696"/>
                    <a:pt x="470584" y="332927"/>
                    <a:pt x="475232" y="335252"/>
                  </a:cubicBezTo>
                  <a:cubicBezTo>
                    <a:pt x="481622" y="339320"/>
                    <a:pt x="490918" y="335252"/>
                    <a:pt x="492661" y="327696"/>
                  </a:cubicBezTo>
                  <a:cubicBezTo>
                    <a:pt x="495566" y="319559"/>
                    <a:pt x="486851" y="310261"/>
                    <a:pt x="478137" y="313167"/>
                  </a:cubicBezTo>
                  <a:lnTo>
                    <a:pt x="478137" y="313167"/>
                  </a:lnTo>
                  <a:close/>
                  <a:moveTo>
                    <a:pt x="504861" y="239937"/>
                  </a:moveTo>
                  <a:cubicBezTo>
                    <a:pt x="503118" y="232963"/>
                    <a:pt x="493822" y="229476"/>
                    <a:pt x="488013" y="234125"/>
                  </a:cubicBezTo>
                  <a:cubicBezTo>
                    <a:pt x="481622" y="238193"/>
                    <a:pt x="482784" y="248655"/>
                    <a:pt x="489756" y="251561"/>
                  </a:cubicBezTo>
                  <a:cubicBezTo>
                    <a:pt x="496727" y="256791"/>
                    <a:pt x="507766" y="248655"/>
                    <a:pt x="504861" y="239937"/>
                  </a:cubicBezTo>
                  <a:lnTo>
                    <a:pt x="504861" y="239937"/>
                  </a:lnTo>
                  <a:close/>
                  <a:moveTo>
                    <a:pt x="515318" y="156246"/>
                  </a:moveTo>
                  <a:cubicBezTo>
                    <a:pt x="520547" y="162639"/>
                    <a:pt x="511251" y="172519"/>
                    <a:pt x="504280" y="167870"/>
                  </a:cubicBezTo>
                  <a:cubicBezTo>
                    <a:pt x="499051" y="165545"/>
                    <a:pt x="498470" y="157409"/>
                    <a:pt x="503118" y="153921"/>
                  </a:cubicBezTo>
                  <a:cubicBezTo>
                    <a:pt x="507185" y="151597"/>
                    <a:pt x="512995" y="152759"/>
                    <a:pt x="515318" y="156246"/>
                  </a:cubicBezTo>
                  <a:lnTo>
                    <a:pt x="515318" y="156246"/>
                  </a:lnTo>
                  <a:close/>
                  <a:moveTo>
                    <a:pt x="522871" y="73137"/>
                  </a:moveTo>
                  <a:cubicBezTo>
                    <a:pt x="525195" y="75461"/>
                    <a:pt x="528680" y="77786"/>
                    <a:pt x="526357" y="81273"/>
                  </a:cubicBezTo>
                  <a:cubicBezTo>
                    <a:pt x="524033" y="85922"/>
                    <a:pt x="516480" y="83598"/>
                    <a:pt x="517061" y="78367"/>
                  </a:cubicBezTo>
                  <a:cubicBezTo>
                    <a:pt x="517642" y="75461"/>
                    <a:pt x="521128" y="74299"/>
                    <a:pt x="522871" y="73137"/>
                  </a:cubicBezTo>
                  <a:lnTo>
                    <a:pt x="522871" y="73137"/>
                  </a:lnTo>
                  <a:close/>
                  <a:moveTo>
                    <a:pt x="457222" y="602597"/>
                  </a:moveTo>
                  <a:cubicBezTo>
                    <a:pt x="459546" y="608409"/>
                    <a:pt x="451993" y="614221"/>
                    <a:pt x="446764" y="610153"/>
                  </a:cubicBezTo>
                  <a:cubicBezTo>
                    <a:pt x="442117" y="607828"/>
                    <a:pt x="442697" y="600272"/>
                    <a:pt x="447345" y="598529"/>
                  </a:cubicBezTo>
                  <a:cubicBezTo>
                    <a:pt x="451412" y="596785"/>
                    <a:pt x="456641" y="599110"/>
                    <a:pt x="457222" y="602597"/>
                  </a:cubicBezTo>
                  <a:lnTo>
                    <a:pt x="457222" y="602597"/>
                  </a:lnTo>
                  <a:close/>
                  <a:moveTo>
                    <a:pt x="476975" y="463113"/>
                  </a:moveTo>
                  <a:cubicBezTo>
                    <a:pt x="475813" y="454976"/>
                    <a:pt x="465936" y="450326"/>
                    <a:pt x="459546" y="455557"/>
                  </a:cubicBezTo>
                  <a:cubicBezTo>
                    <a:pt x="453155" y="459626"/>
                    <a:pt x="453736" y="470087"/>
                    <a:pt x="460126" y="473574"/>
                  </a:cubicBezTo>
                  <a:cubicBezTo>
                    <a:pt x="467679" y="479386"/>
                    <a:pt x="478717" y="471830"/>
                    <a:pt x="476975" y="463113"/>
                  </a:cubicBezTo>
                  <a:lnTo>
                    <a:pt x="476975" y="463113"/>
                  </a:lnTo>
                  <a:close/>
                  <a:moveTo>
                    <a:pt x="490918" y="378841"/>
                  </a:moveTo>
                  <a:cubicBezTo>
                    <a:pt x="494984" y="388139"/>
                    <a:pt x="483365" y="398601"/>
                    <a:pt x="474651" y="393370"/>
                  </a:cubicBezTo>
                  <a:cubicBezTo>
                    <a:pt x="467098" y="389883"/>
                    <a:pt x="465355" y="378260"/>
                    <a:pt x="472327" y="373610"/>
                  </a:cubicBezTo>
                  <a:cubicBezTo>
                    <a:pt x="478137" y="367798"/>
                    <a:pt x="488013" y="371285"/>
                    <a:pt x="490918" y="378841"/>
                  </a:cubicBezTo>
                  <a:lnTo>
                    <a:pt x="490918" y="378841"/>
                  </a:lnTo>
                  <a:close/>
                  <a:moveTo>
                    <a:pt x="453155" y="661878"/>
                  </a:moveTo>
                  <a:cubicBezTo>
                    <a:pt x="455479" y="665365"/>
                    <a:pt x="450831" y="670015"/>
                    <a:pt x="447345" y="667690"/>
                  </a:cubicBezTo>
                  <a:cubicBezTo>
                    <a:pt x="444440" y="666528"/>
                    <a:pt x="445021" y="663622"/>
                    <a:pt x="445602" y="661297"/>
                  </a:cubicBezTo>
                  <a:cubicBezTo>
                    <a:pt x="447926" y="659554"/>
                    <a:pt x="451993" y="659554"/>
                    <a:pt x="453155" y="661878"/>
                  </a:cubicBezTo>
                  <a:lnTo>
                    <a:pt x="453155" y="661878"/>
                  </a:lnTo>
                  <a:close/>
                  <a:moveTo>
                    <a:pt x="473489" y="518906"/>
                  </a:moveTo>
                  <a:cubicBezTo>
                    <a:pt x="470584" y="511932"/>
                    <a:pt x="460126" y="511932"/>
                    <a:pt x="456641" y="518325"/>
                  </a:cubicBezTo>
                  <a:cubicBezTo>
                    <a:pt x="452574" y="524718"/>
                    <a:pt x="458964" y="534598"/>
                    <a:pt x="466517" y="532274"/>
                  </a:cubicBezTo>
                  <a:cubicBezTo>
                    <a:pt x="472327" y="531693"/>
                    <a:pt x="476393" y="524137"/>
                    <a:pt x="473489" y="518906"/>
                  </a:cubicBezTo>
                  <a:lnTo>
                    <a:pt x="473489" y="518906"/>
                  </a:lnTo>
                  <a:close/>
                  <a:moveTo>
                    <a:pt x="498470" y="291082"/>
                  </a:moveTo>
                  <a:cubicBezTo>
                    <a:pt x="490918" y="285851"/>
                    <a:pt x="478717" y="295150"/>
                    <a:pt x="482203" y="303867"/>
                  </a:cubicBezTo>
                  <a:cubicBezTo>
                    <a:pt x="483365" y="308517"/>
                    <a:pt x="488013" y="310842"/>
                    <a:pt x="491499" y="313167"/>
                  </a:cubicBezTo>
                  <a:cubicBezTo>
                    <a:pt x="496146" y="312004"/>
                    <a:pt x="501375" y="310842"/>
                    <a:pt x="503699" y="306773"/>
                  </a:cubicBezTo>
                  <a:cubicBezTo>
                    <a:pt x="507185" y="301543"/>
                    <a:pt x="503699" y="293987"/>
                    <a:pt x="498470" y="291082"/>
                  </a:cubicBezTo>
                  <a:lnTo>
                    <a:pt x="498470" y="291082"/>
                  </a:lnTo>
                  <a:close/>
                  <a:moveTo>
                    <a:pt x="526938" y="134742"/>
                  </a:moveTo>
                  <a:cubicBezTo>
                    <a:pt x="529842" y="139392"/>
                    <a:pt x="525195" y="144622"/>
                    <a:pt x="520547" y="145204"/>
                  </a:cubicBezTo>
                  <a:cubicBezTo>
                    <a:pt x="514156" y="145204"/>
                    <a:pt x="510671" y="135905"/>
                    <a:pt x="516480" y="132417"/>
                  </a:cubicBezTo>
                  <a:cubicBezTo>
                    <a:pt x="519385" y="128930"/>
                    <a:pt x="525195" y="130674"/>
                    <a:pt x="526938" y="134742"/>
                  </a:cubicBezTo>
                  <a:lnTo>
                    <a:pt x="526938" y="134742"/>
                  </a:lnTo>
                  <a:close/>
                  <a:moveTo>
                    <a:pt x="536814" y="53376"/>
                  </a:moveTo>
                  <a:cubicBezTo>
                    <a:pt x="539719" y="56282"/>
                    <a:pt x="536233" y="59188"/>
                    <a:pt x="533328" y="59769"/>
                  </a:cubicBezTo>
                  <a:cubicBezTo>
                    <a:pt x="532166" y="58607"/>
                    <a:pt x="530424" y="56282"/>
                    <a:pt x="529842" y="55120"/>
                  </a:cubicBezTo>
                  <a:cubicBezTo>
                    <a:pt x="531585" y="54539"/>
                    <a:pt x="534490" y="50470"/>
                    <a:pt x="536814" y="53376"/>
                  </a:cubicBezTo>
                  <a:lnTo>
                    <a:pt x="536814" y="53376"/>
                  </a:lnTo>
                  <a:close/>
                  <a:moveTo>
                    <a:pt x="517061" y="217852"/>
                  </a:moveTo>
                  <a:cubicBezTo>
                    <a:pt x="518223" y="224245"/>
                    <a:pt x="511833" y="230638"/>
                    <a:pt x="505442" y="228895"/>
                  </a:cubicBezTo>
                  <a:cubicBezTo>
                    <a:pt x="497889" y="227732"/>
                    <a:pt x="494984" y="216689"/>
                    <a:pt x="501375" y="212040"/>
                  </a:cubicBezTo>
                  <a:cubicBezTo>
                    <a:pt x="506023" y="206810"/>
                    <a:pt x="515899" y="210878"/>
                    <a:pt x="517061" y="217852"/>
                  </a:cubicBezTo>
                  <a:lnTo>
                    <a:pt x="517061" y="217852"/>
                  </a:lnTo>
                  <a:close/>
                  <a:moveTo>
                    <a:pt x="469422" y="578187"/>
                  </a:moveTo>
                  <a:cubicBezTo>
                    <a:pt x="467098" y="574119"/>
                    <a:pt x="461288" y="573538"/>
                    <a:pt x="457803" y="577025"/>
                  </a:cubicBezTo>
                  <a:cubicBezTo>
                    <a:pt x="451412" y="581675"/>
                    <a:pt x="458384" y="592717"/>
                    <a:pt x="465355" y="589811"/>
                  </a:cubicBezTo>
                  <a:cubicBezTo>
                    <a:pt x="470003" y="588068"/>
                    <a:pt x="471746" y="582256"/>
                    <a:pt x="469422" y="578187"/>
                  </a:cubicBezTo>
                  <a:lnTo>
                    <a:pt x="469422" y="578187"/>
                  </a:lnTo>
                  <a:close/>
                  <a:moveTo>
                    <a:pt x="488013" y="436378"/>
                  </a:moveTo>
                  <a:cubicBezTo>
                    <a:pt x="491499" y="443352"/>
                    <a:pt x="486270" y="452070"/>
                    <a:pt x="478717" y="452651"/>
                  </a:cubicBezTo>
                  <a:cubicBezTo>
                    <a:pt x="470003" y="453814"/>
                    <a:pt x="463612" y="442771"/>
                    <a:pt x="468841" y="435216"/>
                  </a:cubicBezTo>
                  <a:cubicBezTo>
                    <a:pt x="472908" y="427660"/>
                    <a:pt x="485108" y="428822"/>
                    <a:pt x="488013" y="436378"/>
                  </a:cubicBezTo>
                  <a:lnTo>
                    <a:pt x="488013" y="436378"/>
                  </a:lnTo>
                  <a:close/>
                  <a:moveTo>
                    <a:pt x="503118" y="356174"/>
                  </a:moveTo>
                  <a:cubicBezTo>
                    <a:pt x="506023" y="364311"/>
                    <a:pt x="497308" y="373610"/>
                    <a:pt x="488594" y="370704"/>
                  </a:cubicBezTo>
                  <a:cubicBezTo>
                    <a:pt x="479879" y="368960"/>
                    <a:pt x="476975" y="356174"/>
                    <a:pt x="483946" y="350944"/>
                  </a:cubicBezTo>
                  <a:cubicBezTo>
                    <a:pt x="490337" y="345132"/>
                    <a:pt x="500794" y="348619"/>
                    <a:pt x="503118" y="356174"/>
                  </a:cubicBezTo>
                  <a:lnTo>
                    <a:pt x="503118" y="356174"/>
                  </a:lnTo>
                  <a:close/>
                  <a:moveTo>
                    <a:pt x="538557" y="111495"/>
                  </a:moveTo>
                  <a:cubicBezTo>
                    <a:pt x="542624" y="117888"/>
                    <a:pt x="531585" y="124281"/>
                    <a:pt x="528100" y="117307"/>
                  </a:cubicBezTo>
                  <a:cubicBezTo>
                    <a:pt x="523452" y="110914"/>
                    <a:pt x="535071" y="103939"/>
                    <a:pt x="538557" y="111495"/>
                  </a:cubicBezTo>
                  <a:lnTo>
                    <a:pt x="538557" y="111495"/>
                  </a:lnTo>
                  <a:close/>
                  <a:moveTo>
                    <a:pt x="486270" y="496240"/>
                  </a:moveTo>
                  <a:cubicBezTo>
                    <a:pt x="489175" y="503215"/>
                    <a:pt x="482784" y="511351"/>
                    <a:pt x="475232" y="509608"/>
                  </a:cubicBezTo>
                  <a:cubicBezTo>
                    <a:pt x="468260" y="509026"/>
                    <a:pt x="464193" y="499727"/>
                    <a:pt x="468841" y="493915"/>
                  </a:cubicBezTo>
                  <a:cubicBezTo>
                    <a:pt x="472908" y="487522"/>
                    <a:pt x="483365" y="489266"/>
                    <a:pt x="486270" y="496240"/>
                  </a:cubicBezTo>
                  <a:lnTo>
                    <a:pt x="486270" y="496240"/>
                  </a:lnTo>
                  <a:close/>
                  <a:moveTo>
                    <a:pt x="507185" y="266672"/>
                  </a:moveTo>
                  <a:cubicBezTo>
                    <a:pt x="503118" y="267834"/>
                    <a:pt x="498470" y="268415"/>
                    <a:pt x="496146" y="273065"/>
                  </a:cubicBezTo>
                  <a:cubicBezTo>
                    <a:pt x="490918" y="280620"/>
                    <a:pt x="500213" y="292825"/>
                    <a:pt x="508928" y="288757"/>
                  </a:cubicBezTo>
                  <a:cubicBezTo>
                    <a:pt x="513575" y="287594"/>
                    <a:pt x="515318" y="282945"/>
                    <a:pt x="517061" y="279458"/>
                  </a:cubicBezTo>
                  <a:cubicBezTo>
                    <a:pt x="516480" y="273065"/>
                    <a:pt x="512995" y="268415"/>
                    <a:pt x="507185" y="266672"/>
                  </a:cubicBezTo>
                  <a:lnTo>
                    <a:pt x="507185" y="266672"/>
                  </a:lnTo>
                  <a:close/>
                  <a:moveTo>
                    <a:pt x="528100" y="194604"/>
                  </a:moveTo>
                  <a:cubicBezTo>
                    <a:pt x="526938" y="189374"/>
                    <a:pt x="520547" y="184724"/>
                    <a:pt x="515899" y="188211"/>
                  </a:cubicBezTo>
                  <a:cubicBezTo>
                    <a:pt x="510090" y="190536"/>
                    <a:pt x="508928" y="198673"/>
                    <a:pt x="513575" y="202741"/>
                  </a:cubicBezTo>
                  <a:cubicBezTo>
                    <a:pt x="518804" y="208553"/>
                    <a:pt x="529842" y="202741"/>
                    <a:pt x="528100" y="194604"/>
                  </a:cubicBezTo>
                  <a:lnTo>
                    <a:pt x="528100" y="194604"/>
                  </a:lnTo>
                  <a:close/>
                  <a:moveTo>
                    <a:pt x="466517" y="640374"/>
                  </a:moveTo>
                  <a:cubicBezTo>
                    <a:pt x="467098" y="644443"/>
                    <a:pt x="461288" y="647930"/>
                    <a:pt x="458384" y="645024"/>
                  </a:cubicBezTo>
                  <a:cubicBezTo>
                    <a:pt x="454898" y="643280"/>
                    <a:pt x="455479" y="636887"/>
                    <a:pt x="459546" y="635725"/>
                  </a:cubicBezTo>
                  <a:cubicBezTo>
                    <a:pt x="462450" y="634563"/>
                    <a:pt x="466517" y="636887"/>
                    <a:pt x="466517" y="640374"/>
                  </a:cubicBezTo>
                  <a:lnTo>
                    <a:pt x="466517" y="640374"/>
                  </a:lnTo>
                  <a:close/>
                  <a:moveTo>
                    <a:pt x="501375" y="415455"/>
                  </a:moveTo>
                  <a:cubicBezTo>
                    <a:pt x="504280" y="424754"/>
                    <a:pt x="492661" y="433472"/>
                    <a:pt x="484527" y="427660"/>
                  </a:cubicBezTo>
                  <a:cubicBezTo>
                    <a:pt x="476975" y="424173"/>
                    <a:pt x="477555" y="411968"/>
                    <a:pt x="484527" y="408481"/>
                  </a:cubicBezTo>
                  <a:cubicBezTo>
                    <a:pt x="490918" y="404413"/>
                    <a:pt x="500213" y="408481"/>
                    <a:pt x="501375" y="415455"/>
                  </a:cubicBezTo>
                  <a:lnTo>
                    <a:pt x="501375" y="415455"/>
                  </a:lnTo>
                  <a:close/>
                  <a:moveTo>
                    <a:pt x="482203" y="554359"/>
                  </a:moveTo>
                  <a:cubicBezTo>
                    <a:pt x="485108" y="559008"/>
                    <a:pt x="482784" y="565983"/>
                    <a:pt x="477555" y="566564"/>
                  </a:cubicBezTo>
                  <a:cubicBezTo>
                    <a:pt x="471746" y="568889"/>
                    <a:pt x="465355" y="561914"/>
                    <a:pt x="467679" y="556102"/>
                  </a:cubicBezTo>
                  <a:cubicBezTo>
                    <a:pt x="468841" y="549710"/>
                    <a:pt x="478717" y="549128"/>
                    <a:pt x="482203" y="554359"/>
                  </a:cubicBezTo>
                  <a:lnTo>
                    <a:pt x="482203" y="554359"/>
                  </a:lnTo>
                  <a:close/>
                  <a:moveTo>
                    <a:pt x="514156" y="331765"/>
                  </a:moveTo>
                  <a:cubicBezTo>
                    <a:pt x="517642" y="338739"/>
                    <a:pt x="512413" y="347456"/>
                    <a:pt x="504861" y="348038"/>
                  </a:cubicBezTo>
                  <a:cubicBezTo>
                    <a:pt x="495566" y="349200"/>
                    <a:pt x="488594" y="337576"/>
                    <a:pt x="494404" y="330021"/>
                  </a:cubicBezTo>
                  <a:cubicBezTo>
                    <a:pt x="499051" y="323047"/>
                    <a:pt x="510671" y="323628"/>
                    <a:pt x="514156" y="331765"/>
                  </a:cubicBezTo>
                  <a:lnTo>
                    <a:pt x="514156" y="331765"/>
                  </a:lnTo>
                  <a:close/>
                  <a:moveTo>
                    <a:pt x="522871" y="245749"/>
                  </a:moveTo>
                  <a:cubicBezTo>
                    <a:pt x="528100" y="248655"/>
                    <a:pt x="529842" y="256210"/>
                    <a:pt x="525776" y="260278"/>
                  </a:cubicBezTo>
                  <a:cubicBezTo>
                    <a:pt x="523452" y="263184"/>
                    <a:pt x="519385" y="263766"/>
                    <a:pt x="516480" y="264928"/>
                  </a:cubicBezTo>
                  <a:cubicBezTo>
                    <a:pt x="512995" y="263184"/>
                    <a:pt x="508347" y="260278"/>
                    <a:pt x="507766" y="255629"/>
                  </a:cubicBezTo>
                  <a:cubicBezTo>
                    <a:pt x="506023" y="248655"/>
                    <a:pt x="516480" y="241099"/>
                    <a:pt x="522871" y="245749"/>
                  </a:cubicBezTo>
                  <a:lnTo>
                    <a:pt x="522871" y="245749"/>
                  </a:lnTo>
                  <a:close/>
                  <a:moveTo>
                    <a:pt x="532747" y="164964"/>
                  </a:moveTo>
                  <a:cubicBezTo>
                    <a:pt x="536233" y="164964"/>
                    <a:pt x="537976" y="168451"/>
                    <a:pt x="540300" y="171357"/>
                  </a:cubicBezTo>
                  <a:cubicBezTo>
                    <a:pt x="540300" y="173100"/>
                    <a:pt x="539719" y="176006"/>
                    <a:pt x="539138" y="177169"/>
                  </a:cubicBezTo>
                  <a:cubicBezTo>
                    <a:pt x="535652" y="181237"/>
                    <a:pt x="528680" y="182400"/>
                    <a:pt x="525195" y="177169"/>
                  </a:cubicBezTo>
                  <a:cubicBezTo>
                    <a:pt x="521128" y="171938"/>
                    <a:pt x="526357" y="164383"/>
                    <a:pt x="532747" y="164964"/>
                  </a:cubicBezTo>
                  <a:lnTo>
                    <a:pt x="532747" y="164964"/>
                  </a:lnTo>
                  <a:close/>
                  <a:moveTo>
                    <a:pt x="546109" y="85341"/>
                  </a:moveTo>
                  <a:cubicBezTo>
                    <a:pt x="547853" y="87085"/>
                    <a:pt x="552500" y="89991"/>
                    <a:pt x="549596" y="93478"/>
                  </a:cubicBezTo>
                  <a:cubicBezTo>
                    <a:pt x="547853" y="96965"/>
                    <a:pt x="542624" y="96384"/>
                    <a:pt x="541462" y="92897"/>
                  </a:cubicBezTo>
                  <a:cubicBezTo>
                    <a:pt x="539138" y="89410"/>
                    <a:pt x="543786" y="87666"/>
                    <a:pt x="546109" y="85341"/>
                  </a:cubicBezTo>
                  <a:lnTo>
                    <a:pt x="546109" y="85341"/>
                  </a:lnTo>
                  <a:close/>
                  <a:moveTo>
                    <a:pt x="479298" y="614802"/>
                  </a:moveTo>
                  <a:cubicBezTo>
                    <a:pt x="483365" y="621195"/>
                    <a:pt x="472327" y="627588"/>
                    <a:pt x="468841" y="620614"/>
                  </a:cubicBezTo>
                  <a:cubicBezTo>
                    <a:pt x="464193" y="614221"/>
                    <a:pt x="476393" y="607247"/>
                    <a:pt x="479298" y="614802"/>
                  </a:cubicBezTo>
                  <a:lnTo>
                    <a:pt x="479298" y="614802"/>
                  </a:lnTo>
                  <a:close/>
                  <a:moveTo>
                    <a:pt x="499051" y="473574"/>
                  </a:moveTo>
                  <a:cubicBezTo>
                    <a:pt x="501956" y="479967"/>
                    <a:pt x="496146" y="487522"/>
                    <a:pt x="489756" y="487522"/>
                  </a:cubicBezTo>
                  <a:cubicBezTo>
                    <a:pt x="481041" y="488104"/>
                    <a:pt x="475232" y="475899"/>
                    <a:pt x="482203" y="470087"/>
                  </a:cubicBezTo>
                  <a:cubicBezTo>
                    <a:pt x="486851" y="464856"/>
                    <a:pt x="496146" y="467181"/>
                    <a:pt x="499051" y="473574"/>
                  </a:cubicBezTo>
                  <a:lnTo>
                    <a:pt x="499051" y="473574"/>
                  </a:lnTo>
                  <a:close/>
                  <a:moveTo>
                    <a:pt x="513575" y="392789"/>
                  </a:moveTo>
                  <a:cubicBezTo>
                    <a:pt x="512413" y="385815"/>
                    <a:pt x="503118" y="381746"/>
                    <a:pt x="497308" y="385815"/>
                  </a:cubicBezTo>
                  <a:cubicBezTo>
                    <a:pt x="489756" y="389302"/>
                    <a:pt x="489756" y="402088"/>
                    <a:pt x="497889" y="405575"/>
                  </a:cubicBezTo>
                  <a:cubicBezTo>
                    <a:pt x="505442" y="410225"/>
                    <a:pt x="516480" y="402088"/>
                    <a:pt x="513575" y="392789"/>
                  </a:cubicBezTo>
                  <a:lnTo>
                    <a:pt x="513575" y="392789"/>
                  </a:lnTo>
                  <a:close/>
                  <a:moveTo>
                    <a:pt x="475232" y="674665"/>
                  </a:moveTo>
                  <a:cubicBezTo>
                    <a:pt x="475813" y="675246"/>
                    <a:pt x="475813" y="676408"/>
                    <a:pt x="475232" y="676989"/>
                  </a:cubicBezTo>
                  <a:cubicBezTo>
                    <a:pt x="473489" y="677571"/>
                    <a:pt x="472327" y="678152"/>
                    <a:pt x="470584" y="678733"/>
                  </a:cubicBezTo>
                  <a:cubicBezTo>
                    <a:pt x="470003" y="678152"/>
                    <a:pt x="470003" y="678152"/>
                    <a:pt x="469422" y="676989"/>
                  </a:cubicBezTo>
                  <a:cubicBezTo>
                    <a:pt x="468260" y="674083"/>
                    <a:pt x="474070" y="670596"/>
                    <a:pt x="475232" y="674665"/>
                  </a:cubicBezTo>
                  <a:lnTo>
                    <a:pt x="475232" y="674665"/>
                  </a:lnTo>
                  <a:close/>
                  <a:moveTo>
                    <a:pt x="495566" y="531111"/>
                  </a:moveTo>
                  <a:cubicBezTo>
                    <a:pt x="499051" y="536923"/>
                    <a:pt x="494404" y="545060"/>
                    <a:pt x="487432" y="543898"/>
                  </a:cubicBezTo>
                  <a:cubicBezTo>
                    <a:pt x="481622" y="543898"/>
                    <a:pt x="477555" y="536923"/>
                    <a:pt x="479879" y="531693"/>
                  </a:cubicBezTo>
                  <a:cubicBezTo>
                    <a:pt x="482203" y="525881"/>
                    <a:pt x="492080" y="525300"/>
                    <a:pt x="495566" y="531111"/>
                  </a:cubicBezTo>
                  <a:lnTo>
                    <a:pt x="495566" y="531111"/>
                  </a:lnTo>
                  <a:close/>
                  <a:moveTo>
                    <a:pt x="526938" y="310842"/>
                  </a:moveTo>
                  <a:cubicBezTo>
                    <a:pt x="530424" y="320141"/>
                    <a:pt x="517061" y="328859"/>
                    <a:pt x="510090" y="321884"/>
                  </a:cubicBezTo>
                  <a:cubicBezTo>
                    <a:pt x="503118" y="317235"/>
                    <a:pt x="504861" y="306192"/>
                    <a:pt x="512413" y="303286"/>
                  </a:cubicBezTo>
                  <a:cubicBezTo>
                    <a:pt x="518223" y="299799"/>
                    <a:pt x="525776" y="304449"/>
                    <a:pt x="526938" y="310842"/>
                  </a:cubicBezTo>
                  <a:lnTo>
                    <a:pt x="526938" y="310842"/>
                  </a:lnTo>
                  <a:close/>
                  <a:moveTo>
                    <a:pt x="550176" y="147528"/>
                  </a:moveTo>
                  <a:cubicBezTo>
                    <a:pt x="550176" y="150434"/>
                    <a:pt x="550176" y="155084"/>
                    <a:pt x="546691" y="156246"/>
                  </a:cubicBezTo>
                  <a:cubicBezTo>
                    <a:pt x="541462" y="159152"/>
                    <a:pt x="534490" y="153340"/>
                    <a:pt x="537395" y="147528"/>
                  </a:cubicBezTo>
                  <a:cubicBezTo>
                    <a:pt x="539138" y="141135"/>
                    <a:pt x="547853" y="142298"/>
                    <a:pt x="550176" y="147528"/>
                  </a:cubicBezTo>
                  <a:lnTo>
                    <a:pt x="550176" y="147528"/>
                  </a:lnTo>
                  <a:close/>
                  <a:moveTo>
                    <a:pt x="560634" y="68487"/>
                  </a:moveTo>
                  <a:cubicBezTo>
                    <a:pt x="560053" y="71393"/>
                    <a:pt x="555986" y="73137"/>
                    <a:pt x="554824" y="69068"/>
                  </a:cubicBezTo>
                  <a:cubicBezTo>
                    <a:pt x="553662" y="67325"/>
                    <a:pt x="554824" y="65581"/>
                    <a:pt x="556567" y="65000"/>
                  </a:cubicBezTo>
                  <a:cubicBezTo>
                    <a:pt x="557729" y="66162"/>
                    <a:pt x="559472" y="67325"/>
                    <a:pt x="560634" y="68487"/>
                  </a:cubicBezTo>
                  <a:lnTo>
                    <a:pt x="560634" y="68487"/>
                  </a:lnTo>
                  <a:close/>
                  <a:moveTo>
                    <a:pt x="539719" y="230057"/>
                  </a:moveTo>
                  <a:cubicBezTo>
                    <a:pt x="539138" y="223083"/>
                    <a:pt x="529842" y="219595"/>
                    <a:pt x="524614" y="223664"/>
                  </a:cubicBezTo>
                  <a:cubicBezTo>
                    <a:pt x="519385" y="227732"/>
                    <a:pt x="520547" y="236450"/>
                    <a:pt x="526357" y="239356"/>
                  </a:cubicBezTo>
                  <a:cubicBezTo>
                    <a:pt x="532166" y="243424"/>
                    <a:pt x="540881" y="237612"/>
                    <a:pt x="539719" y="230057"/>
                  </a:cubicBezTo>
                  <a:lnTo>
                    <a:pt x="539719" y="230057"/>
                  </a:lnTo>
                  <a:close/>
                  <a:moveTo>
                    <a:pt x="511251" y="450908"/>
                  </a:moveTo>
                  <a:cubicBezTo>
                    <a:pt x="508928" y="444515"/>
                    <a:pt x="500213" y="441609"/>
                    <a:pt x="494984" y="445677"/>
                  </a:cubicBezTo>
                  <a:cubicBezTo>
                    <a:pt x="488013" y="450326"/>
                    <a:pt x="490337" y="462532"/>
                    <a:pt x="498470" y="463694"/>
                  </a:cubicBezTo>
                  <a:cubicBezTo>
                    <a:pt x="506023" y="466600"/>
                    <a:pt x="514156" y="458463"/>
                    <a:pt x="511251" y="450908"/>
                  </a:cubicBezTo>
                  <a:lnTo>
                    <a:pt x="511251" y="450908"/>
                  </a:lnTo>
                  <a:close/>
                  <a:moveTo>
                    <a:pt x="492661" y="592717"/>
                  </a:moveTo>
                  <a:cubicBezTo>
                    <a:pt x="494404" y="600854"/>
                    <a:pt x="481041" y="603760"/>
                    <a:pt x="479298" y="595623"/>
                  </a:cubicBezTo>
                  <a:cubicBezTo>
                    <a:pt x="477555" y="587487"/>
                    <a:pt x="490918" y="584581"/>
                    <a:pt x="492661" y="592717"/>
                  </a:cubicBezTo>
                  <a:lnTo>
                    <a:pt x="492661" y="592717"/>
                  </a:lnTo>
                  <a:close/>
                  <a:moveTo>
                    <a:pt x="525776" y="370123"/>
                  </a:moveTo>
                  <a:cubicBezTo>
                    <a:pt x="524614" y="363148"/>
                    <a:pt x="515899" y="358499"/>
                    <a:pt x="509509" y="362567"/>
                  </a:cubicBezTo>
                  <a:cubicBezTo>
                    <a:pt x="502537" y="366054"/>
                    <a:pt x="501956" y="377097"/>
                    <a:pt x="508928" y="381165"/>
                  </a:cubicBezTo>
                  <a:cubicBezTo>
                    <a:pt x="516480" y="386977"/>
                    <a:pt x="528100" y="379422"/>
                    <a:pt x="525776" y="370123"/>
                  </a:cubicBezTo>
                  <a:lnTo>
                    <a:pt x="525776" y="370123"/>
                  </a:lnTo>
                  <a:close/>
                  <a:moveTo>
                    <a:pt x="482784" y="649092"/>
                  </a:moveTo>
                  <a:cubicBezTo>
                    <a:pt x="486270" y="645605"/>
                    <a:pt x="488594" y="650836"/>
                    <a:pt x="490337" y="653161"/>
                  </a:cubicBezTo>
                  <a:cubicBezTo>
                    <a:pt x="488594" y="654904"/>
                    <a:pt x="486270" y="656067"/>
                    <a:pt x="484527" y="657810"/>
                  </a:cubicBezTo>
                  <a:cubicBezTo>
                    <a:pt x="482203" y="655485"/>
                    <a:pt x="478137" y="651417"/>
                    <a:pt x="482784" y="649092"/>
                  </a:cubicBezTo>
                  <a:lnTo>
                    <a:pt x="482784" y="649092"/>
                  </a:lnTo>
                  <a:close/>
                  <a:moveTo>
                    <a:pt x="508928" y="510189"/>
                  </a:moveTo>
                  <a:cubicBezTo>
                    <a:pt x="511833" y="517163"/>
                    <a:pt x="501956" y="524718"/>
                    <a:pt x="495566" y="520069"/>
                  </a:cubicBezTo>
                  <a:cubicBezTo>
                    <a:pt x="490918" y="517744"/>
                    <a:pt x="489175" y="510189"/>
                    <a:pt x="493242" y="506702"/>
                  </a:cubicBezTo>
                  <a:cubicBezTo>
                    <a:pt x="497308" y="500890"/>
                    <a:pt x="507185" y="503215"/>
                    <a:pt x="508928" y="510189"/>
                  </a:cubicBezTo>
                  <a:lnTo>
                    <a:pt x="508928" y="510189"/>
                  </a:lnTo>
                  <a:close/>
                  <a:moveTo>
                    <a:pt x="524614" y="281201"/>
                  </a:moveTo>
                  <a:cubicBezTo>
                    <a:pt x="532166" y="277133"/>
                    <a:pt x="538557" y="284688"/>
                    <a:pt x="539719" y="291663"/>
                  </a:cubicBezTo>
                  <a:cubicBezTo>
                    <a:pt x="537395" y="298056"/>
                    <a:pt x="530424" y="303867"/>
                    <a:pt x="524033" y="299799"/>
                  </a:cubicBezTo>
                  <a:cubicBezTo>
                    <a:pt x="516480" y="296312"/>
                    <a:pt x="517061" y="284107"/>
                    <a:pt x="524614" y="281201"/>
                  </a:cubicBezTo>
                  <a:lnTo>
                    <a:pt x="524614" y="281201"/>
                  </a:lnTo>
                  <a:close/>
                  <a:moveTo>
                    <a:pt x="538557" y="200998"/>
                  </a:moveTo>
                  <a:cubicBezTo>
                    <a:pt x="544948" y="196929"/>
                    <a:pt x="550758" y="203322"/>
                    <a:pt x="551919" y="209134"/>
                  </a:cubicBezTo>
                  <a:cubicBezTo>
                    <a:pt x="550176" y="213783"/>
                    <a:pt x="544948" y="219014"/>
                    <a:pt x="539138" y="216108"/>
                  </a:cubicBezTo>
                  <a:cubicBezTo>
                    <a:pt x="532747" y="213202"/>
                    <a:pt x="531585" y="203904"/>
                    <a:pt x="538557" y="200998"/>
                  </a:cubicBezTo>
                  <a:lnTo>
                    <a:pt x="538557" y="200998"/>
                  </a:lnTo>
                  <a:close/>
                  <a:moveTo>
                    <a:pt x="561796" y="124862"/>
                  </a:moveTo>
                  <a:cubicBezTo>
                    <a:pt x="563539" y="129511"/>
                    <a:pt x="557148" y="134161"/>
                    <a:pt x="553081" y="131255"/>
                  </a:cubicBezTo>
                  <a:cubicBezTo>
                    <a:pt x="549596" y="129511"/>
                    <a:pt x="549596" y="124281"/>
                    <a:pt x="552500" y="121956"/>
                  </a:cubicBezTo>
                  <a:cubicBezTo>
                    <a:pt x="555405" y="119632"/>
                    <a:pt x="560634" y="121375"/>
                    <a:pt x="561796" y="124862"/>
                  </a:cubicBezTo>
                  <a:lnTo>
                    <a:pt x="561796" y="124862"/>
                  </a:lnTo>
                  <a:close/>
                  <a:moveTo>
                    <a:pt x="510671" y="420686"/>
                  </a:moveTo>
                  <a:cubicBezTo>
                    <a:pt x="502537" y="423011"/>
                    <a:pt x="500794" y="435216"/>
                    <a:pt x="508347" y="439284"/>
                  </a:cubicBezTo>
                  <a:cubicBezTo>
                    <a:pt x="513575" y="443352"/>
                    <a:pt x="519966" y="439865"/>
                    <a:pt x="524033" y="435216"/>
                  </a:cubicBezTo>
                  <a:cubicBezTo>
                    <a:pt x="526938" y="427660"/>
                    <a:pt x="519385" y="417780"/>
                    <a:pt x="510671" y="420686"/>
                  </a:cubicBezTo>
                  <a:lnTo>
                    <a:pt x="510671" y="420686"/>
                  </a:lnTo>
                  <a:close/>
                  <a:moveTo>
                    <a:pt x="499632" y="563077"/>
                  </a:moveTo>
                  <a:cubicBezTo>
                    <a:pt x="503118" y="565401"/>
                    <a:pt x="505442" y="568307"/>
                    <a:pt x="506604" y="571795"/>
                  </a:cubicBezTo>
                  <a:cubicBezTo>
                    <a:pt x="504280" y="575282"/>
                    <a:pt x="501956" y="579350"/>
                    <a:pt x="497308" y="578769"/>
                  </a:cubicBezTo>
                  <a:cubicBezTo>
                    <a:pt x="493242" y="577606"/>
                    <a:pt x="489756" y="572376"/>
                    <a:pt x="491499" y="568307"/>
                  </a:cubicBezTo>
                  <a:cubicBezTo>
                    <a:pt x="493242" y="564820"/>
                    <a:pt x="496727" y="564239"/>
                    <a:pt x="499632" y="563077"/>
                  </a:cubicBezTo>
                  <a:lnTo>
                    <a:pt x="499632" y="563077"/>
                  </a:lnTo>
                  <a:close/>
                  <a:moveTo>
                    <a:pt x="537395" y="345713"/>
                  </a:moveTo>
                  <a:cubicBezTo>
                    <a:pt x="535071" y="339320"/>
                    <a:pt x="527519" y="335833"/>
                    <a:pt x="521709" y="339901"/>
                  </a:cubicBezTo>
                  <a:cubicBezTo>
                    <a:pt x="514156" y="343388"/>
                    <a:pt x="514737" y="355593"/>
                    <a:pt x="522290" y="358499"/>
                  </a:cubicBezTo>
                  <a:cubicBezTo>
                    <a:pt x="530424" y="362567"/>
                    <a:pt x="540300" y="354431"/>
                    <a:pt x="537395" y="345713"/>
                  </a:cubicBezTo>
                  <a:lnTo>
                    <a:pt x="537395" y="345713"/>
                  </a:lnTo>
                  <a:close/>
                  <a:moveTo>
                    <a:pt x="550176" y="264928"/>
                  </a:moveTo>
                  <a:cubicBezTo>
                    <a:pt x="548434" y="259116"/>
                    <a:pt x="541462" y="255048"/>
                    <a:pt x="536233" y="259116"/>
                  </a:cubicBezTo>
                  <a:cubicBezTo>
                    <a:pt x="529842" y="262022"/>
                    <a:pt x="529842" y="270740"/>
                    <a:pt x="535071" y="274808"/>
                  </a:cubicBezTo>
                  <a:cubicBezTo>
                    <a:pt x="541462" y="281201"/>
                    <a:pt x="553081" y="273065"/>
                    <a:pt x="550176" y="264928"/>
                  </a:cubicBezTo>
                  <a:lnTo>
                    <a:pt x="550176" y="264928"/>
                  </a:lnTo>
                  <a:close/>
                  <a:moveTo>
                    <a:pt x="561796" y="182981"/>
                  </a:moveTo>
                  <a:cubicBezTo>
                    <a:pt x="564120" y="188211"/>
                    <a:pt x="558891" y="194604"/>
                    <a:pt x="553081" y="192861"/>
                  </a:cubicBezTo>
                  <a:cubicBezTo>
                    <a:pt x="547272" y="191698"/>
                    <a:pt x="544948" y="182981"/>
                    <a:pt x="550176" y="179494"/>
                  </a:cubicBezTo>
                  <a:cubicBezTo>
                    <a:pt x="554243" y="176588"/>
                    <a:pt x="560053" y="178331"/>
                    <a:pt x="561796" y="182981"/>
                  </a:cubicBezTo>
                  <a:lnTo>
                    <a:pt x="561796" y="182981"/>
                  </a:lnTo>
                  <a:close/>
                  <a:moveTo>
                    <a:pt x="572834" y="102196"/>
                  </a:moveTo>
                  <a:cubicBezTo>
                    <a:pt x="572834" y="104520"/>
                    <a:pt x="571672" y="108008"/>
                    <a:pt x="568767" y="107426"/>
                  </a:cubicBezTo>
                  <a:cubicBezTo>
                    <a:pt x="564701" y="108589"/>
                    <a:pt x="562377" y="101615"/>
                    <a:pt x="565863" y="99871"/>
                  </a:cubicBezTo>
                  <a:cubicBezTo>
                    <a:pt x="568187" y="97546"/>
                    <a:pt x="571672" y="99290"/>
                    <a:pt x="572834" y="102196"/>
                  </a:cubicBezTo>
                  <a:lnTo>
                    <a:pt x="572834" y="102196"/>
                  </a:lnTo>
                  <a:close/>
                  <a:moveTo>
                    <a:pt x="521128" y="485779"/>
                  </a:moveTo>
                  <a:cubicBezTo>
                    <a:pt x="519385" y="480548"/>
                    <a:pt x="511833" y="478223"/>
                    <a:pt x="507185" y="481711"/>
                  </a:cubicBezTo>
                  <a:cubicBezTo>
                    <a:pt x="501375" y="485198"/>
                    <a:pt x="501956" y="495078"/>
                    <a:pt x="508347" y="497403"/>
                  </a:cubicBezTo>
                  <a:cubicBezTo>
                    <a:pt x="515899" y="501471"/>
                    <a:pt x="524614" y="493334"/>
                    <a:pt x="521128" y="485779"/>
                  </a:cubicBezTo>
                  <a:lnTo>
                    <a:pt x="521128" y="485779"/>
                  </a:lnTo>
                  <a:close/>
                  <a:moveTo>
                    <a:pt x="502537" y="628170"/>
                  </a:moveTo>
                  <a:cubicBezTo>
                    <a:pt x="501956" y="630494"/>
                    <a:pt x="501956" y="633400"/>
                    <a:pt x="499051" y="633982"/>
                  </a:cubicBezTo>
                  <a:cubicBezTo>
                    <a:pt x="495566" y="635725"/>
                    <a:pt x="490918" y="631076"/>
                    <a:pt x="493242" y="627588"/>
                  </a:cubicBezTo>
                  <a:cubicBezTo>
                    <a:pt x="493822" y="625264"/>
                    <a:pt x="496727" y="625264"/>
                    <a:pt x="498470" y="624101"/>
                  </a:cubicBezTo>
                  <a:cubicBezTo>
                    <a:pt x="499632" y="625264"/>
                    <a:pt x="501375" y="626426"/>
                    <a:pt x="502537" y="628170"/>
                  </a:cubicBezTo>
                  <a:lnTo>
                    <a:pt x="502537" y="628170"/>
                  </a:lnTo>
                  <a:close/>
                  <a:moveTo>
                    <a:pt x="535652" y="403832"/>
                  </a:moveTo>
                  <a:cubicBezTo>
                    <a:pt x="539138" y="410806"/>
                    <a:pt x="531004" y="419524"/>
                    <a:pt x="523452" y="417780"/>
                  </a:cubicBezTo>
                  <a:cubicBezTo>
                    <a:pt x="516480" y="416618"/>
                    <a:pt x="512413" y="407319"/>
                    <a:pt x="517061" y="401507"/>
                  </a:cubicBezTo>
                  <a:cubicBezTo>
                    <a:pt x="521709" y="394533"/>
                    <a:pt x="533328" y="396276"/>
                    <a:pt x="535652" y="403832"/>
                  </a:cubicBezTo>
                  <a:lnTo>
                    <a:pt x="535652" y="403832"/>
                  </a:lnTo>
                  <a:close/>
                  <a:moveTo>
                    <a:pt x="517642" y="543316"/>
                  </a:moveTo>
                  <a:cubicBezTo>
                    <a:pt x="518223" y="545060"/>
                    <a:pt x="518804" y="547385"/>
                    <a:pt x="518804" y="549128"/>
                  </a:cubicBezTo>
                  <a:cubicBezTo>
                    <a:pt x="517642" y="550872"/>
                    <a:pt x="517061" y="552615"/>
                    <a:pt x="515899" y="554359"/>
                  </a:cubicBezTo>
                  <a:cubicBezTo>
                    <a:pt x="510090" y="558427"/>
                    <a:pt x="502537" y="553778"/>
                    <a:pt x="502537" y="546804"/>
                  </a:cubicBezTo>
                  <a:cubicBezTo>
                    <a:pt x="504280" y="539829"/>
                    <a:pt x="512995" y="537504"/>
                    <a:pt x="517642" y="543316"/>
                  </a:cubicBezTo>
                  <a:lnTo>
                    <a:pt x="517642" y="543316"/>
                  </a:lnTo>
                  <a:close/>
                  <a:moveTo>
                    <a:pt x="549596" y="323047"/>
                  </a:moveTo>
                  <a:cubicBezTo>
                    <a:pt x="547853" y="317235"/>
                    <a:pt x="540881" y="313167"/>
                    <a:pt x="535652" y="316654"/>
                  </a:cubicBezTo>
                  <a:cubicBezTo>
                    <a:pt x="528680" y="319559"/>
                    <a:pt x="527519" y="329440"/>
                    <a:pt x="533909" y="334089"/>
                  </a:cubicBezTo>
                  <a:cubicBezTo>
                    <a:pt x="540300" y="340482"/>
                    <a:pt x="553081" y="331765"/>
                    <a:pt x="549596" y="323047"/>
                  </a:cubicBezTo>
                  <a:lnTo>
                    <a:pt x="549596" y="323047"/>
                  </a:lnTo>
                  <a:close/>
                  <a:moveTo>
                    <a:pt x="560634" y="239356"/>
                  </a:moveTo>
                  <a:cubicBezTo>
                    <a:pt x="564701" y="244005"/>
                    <a:pt x="561215" y="251561"/>
                    <a:pt x="555986" y="252723"/>
                  </a:cubicBezTo>
                  <a:cubicBezTo>
                    <a:pt x="549014" y="255048"/>
                    <a:pt x="542043" y="246330"/>
                    <a:pt x="546109" y="239937"/>
                  </a:cubicBezTo>
                  <a:cubicBezTo>
                    <a:pt x="548434" y="234706"/>
                    <a:pt x="557148" y="232963"/>
                    <a:pt x="560634" y="239356"/>
                  </a:cubicBezTo>
                  <a:lnTo>
                    <a:pt x="560634" y="239356"/>
                  </a:lnTo>
                  <a:close/>
                  <a:moveTo>
                    <a:pt x="572253" y="158571"/>
                  </a:moveTo>
                  <a:cubicBezTo>
                    <a:pt x="574577" y="161477"/>
                    <a:pt x="573415" y="167289"/>
                    <a:pt x="569348" y="168451"/>
                  </a:cubicBezTo>
                  <a:cubicBezTo>
                    <a:pt x="565282" y="170776"/>
                    <a:pt x="559472" y="166126"/>
                    <a:pt x="560634" y="161477"/>
                  </a:cubicBezTo>
                  <a:cubicBezTo>
                    <a:pt x="561215" y="155665"/>
                    <a:pt x="568767" y="153921"/>
                    <a:pt x="572253" y="158571"/>
                  </a:cubicBezTo>
                  <a:lnTo>
                    <a:pt x="572253" y="158571"/>
                  </a:lnTo>
                  <a:close/>
                  <a:moveTo>
                    <a:pt x="579806" y="84179"/>
                  </a:moveTo>
                  <a:lnTo>
                    <a:pt x="579806" y="84179"/>
                  </a:lnTo>
                  <a:lnTo>
                    <a:pt x="579225" y="83598"/>
                  </a:lnTo>
                  <a:cubicBezTo>
                    <a:pt x="579806" y="83598"/>
                    <a:pt x="579806" y="84179"/>
                    <a:pt x="579806" y="84179"/>
                  </a:cubicBezTo>
                  <a:lnTo>
                    <a:pt x="579806" y="84179"/>
                  </a:lnTo>
                  <a:close/>
                  <a:moveTo>
                    <a:pt x="513575" y="603178"/>
                  </a:moveTo>
                  <a:cubicBezTo>
                    <a:pt x="515318" y="606084"/>
                    <a:pt x="514737" y="610734"/>
                    <a:pt x="511251" y="611896"/>
                  </a:cubicBezTo>
                  <a:cubicBezTo>
                    <a:pt x="507766" y="613059"/>
                    <a:pt x="502537" y="610734"/>
                    <a:pt x="503699" y="606666"/>
                  </a:cubicBezTo>
                  <a:cubicBezTo>
                    <a:pt x="503699" y="601435"/>
                    <a:pt x="510671" y="599691"/>
                    <a:pt x="513575" y="603178"/>
                  </a:cubicBezTo>
                  <a:lnTo>
                    <a:pt x="513575" y="603178"/>
                  </a:lnTo>
                  <a:close/>
                  <a:moveTo>
                    <a:pt x="522290" y="456720"/>
                  </a:moveTo>
                  <a:cubicBezTo>
                    <a:pt x="529842" y="453814"/>
                    <a:pt x="537395" y="463113"/>
                    <a:pt x="533328" y="470087"/>
                  </a:cubicBezTo>
                  <a:cubicBezTo>
                    <a:pt x="531585" y="474155"/>
                    <a:pt x="526938" y="474736"/>
                    <a:pt x="523452" y="475899"/>
                  </a:cubicBezTo>
                  <a:cubicBezTo>
                    <a:pt x="518223" y="473574"/>
                    <a:pt x="515318" y="469506"/>
                    <a:pt x="514737" y="463694"/>
                  </a:cubicBezTo>
                  <a:cubicBezTo>
                    <a:pt x="516480" y="461369"/>
                    <a:pt x="518223" y="457301"/>
                    <a:pt x="522290" y="456720"/>
                  </a:cubicBezTo>
                  <a:lnTo>
                    <a:pt x="522290" y="456720"/>
                  </a:lnTo>
                  <a:close/>
                  <a:moveTo>
                    <a:pt x="547853" y="381165"/>
                  </a:moveTo>
                  <a:cubicBezTo>
                    <a:pt x="550176" y="388139"/>
                    <a:pt x="542624" y="395695"/>
                    <a:pt x="535652" y="393951"/>
                  </a:cubicBezTo>
                  <a:cubicBezTo>
                    <a:pt x="531004" y="392208"/>
                    <a:pt x="527519" y="388139"/>
                    <a:pt x="527519" y="382909"/>
                  </a:cubicBezTo>
                  <a:cubicBezTo>
                    <a:pt x="528100" y="378841"/>
                    <a:pt x="531585" y="374772"/>
                    <a:pt x="535652" y="374191"/>
                  </a:cubicBezTo>
                  <a:cubicBezTo>
                    <a:pt x="540881" y="373029"/>
                    <a:pt x="546691" y="376516"/>
                    <a:pt x="547853" y="381165"/>
                  </a:cubicBezTo>
                  <a:lnTo>
                    <a:pt x="547853" y="381165"/>
                  </a:lnTo>
                  <a:close/>
                  <a:moveTo>
                    <a:pt x="504861" y="664203"/>
                  </a:moveTo>
                  <a:cubicBezTo>
                    <a:pt x="505442" y="663041"/>
                    <a:pt x="507185" y="661878"/>
                    <a:pt x="508928" y="662459"/>
                  </a:cubicBezTo>
                  <a:cubicBezTo>
                    <a:pt x="507766" y="663041"/>
                    <a:pt x="506604" y="663622"/>
                    <a:pt x="504861" y="664203"/>
                  </a:cubicBezTo>
                  <a:lnTo>
                    <a:pt x="504861" y="664203"/>
                  </a:lnTo>
                  <a:close/>
                  <a:moveTo>
                    <a:pt x="531004" y="522975"/>
                  </a:moveTo>
                  <a:cubicBezTo>
                    <a:pt x="532747" y="528206"/>
                    <a:pt x="527519" y="534017"/>
                    <a:pt x="522290" y="533436"/>
                  </a:cubicBezTo>
                  <a:cubicBezTo>
                    <a:pt x="517061" y="533436"/>
                    <a:pt x="513575" y="527043"/>
                    <a:pt x="515318" y="522394"/>
                  </a:cubicBezTo>
                  <a:cubicBezTo>
                    <a:pt x="517642" y="514838"/>
                    <a:pt x="529262" y="515419"/>
                    <a:pt x="531004" y="522975"/>
                  </a:cubicBezTo>
                  <a:lnTo>
                    <a:pt x="531004" y="522975"/>
                  </a:lnTo>
                  <a:close/>
                  <a:moveTo>
                    <a:pt x="561215" y="300961"/>
                  </a:moveTo>
                  <a:cubicBezTo>
                    <a:pt x="562958" y="308517"/>
                    <a:pt x="552500" y="315491"/>
                    <a:pt x="546691" y="310842"/>
                  </a:cubicBezTo>
                  <a:cubicBezTo>
                    <a:pt x="540881" y="307355"/>
                    <a:pt x="540300" y="298056"/>
                    <a:pt x="546691" y="294569"/>
                  </a:cubicBezTo>
                  <a:cubicBezTo>
                    <a:pt x="551919" y="289919"/>
                    <a:pt x="560053" y="294569"/>
                    <a:pt x="561215" y="300961"/>
                  </a:cubicBezTo>
                  <a:lnTo>
                    <a:pt x="561215" y="300961"/>
                  </a:lnTo>
                  <a:close/>
                  <a:moveTo>
                    <a:pt x="565282" y="212621"/>
                  </a:moveTo>
                  <a:cubicBezTo>
                    <a:pt x="572834" y="212040"/>
                    <a:pt x="576320" y="223083"/>
                    <a:pt x="569929" y="227151"/>
                  </a:cubicBezTo>
                  <a:cubicBezTo>
                    <a:pt x="565282" y="230638"/>
                    <a:pt x="559472" y="227151"/>
                    <a:pt x="557148" y="223083"/>
                  </a:cubicBezTo>
                  <a:cubicBezTo>
                    <a:pt x="557148" y="218433"/>
                    <a:pt x="560053" y="212621"/>
                    <a:pt x="565282" y="212621"/>
                  </a:cubicBezTo>
                  <a:lnTo>
                    <a:pt x="565282" y="212621"/>
                  </a:lnTo>
                  <a:close/>
                  <a:moveTo>
                    <a:pt x="580387" y="132999"/>
                  </a:moveTo>
                  <a:cubicBezTo>
                    <a:pt x="582711" y="135323"/>
                    <a:pt x="584454" y="137648"/>
                    <a:pt x="585616" y="140554"/>
                  </a:cubicBezTo>
                  <a:cubicBezTo>
                    <a:pt x="583292" y="142298"/>
                    <a:pt x="581549" y="144622"/>
                    <a:pt x="578644" y="145204"/>
                  </a:cubicBezTo>
                  <a:cubicBezTo>
                    <a:pt x="575739" y="144041"/>
                    <a:pt x="574577" y="141717"/>
                    <a:pt x="573996" y="138811"/>
                  </a:cubicBezTo>
                  <a:cubicBezTo>
                    <a:pt x="574577" y="135323"/>
                    <a:pt x="577482" y="134161"/>
                    <a:pt x="580387" y="132999"/>
                  </a:cubicBezTo>
                  <a:lnTo>
                    <a:pt x="580387" y="132999"/>
                  </a:lnTo>
                  <a:close/>
                  <a:moveTo>
                    <a:pt x="526938" y="580512"/>
                  </a:moveTo>
                  <a:cubicBezTo>
                    <a:pt x="531004" y="586324"/>
                    <a:pt x="521128" y="593299"/>
                    <a:pt x="517061" y="587487"/>
                  </a:cubicBezTo>
                  <a:cubicBezTo>
                    <a:pt x="511251" y="581093"/>
                    <a:pt x="523452" y="572957"/>
                    <a:pt x="526938" y="580512"/>
                  </a:cubicBezTo>
                  <a:lnTo>
                    <a:pt x="526938" y="580512"/>
                  </a:lnTo>
                  <a:close/>
                  <a:moveTo>
                    <a:pt x="535071" y="433472"/>
                  </a:moveTo>
                  <a:cubicBezTo>
                    <a:pt x="531004" y="434053"/>
                    <a:pt x="529262" y="438122"/>
                    <a:pt x="526938" y="441028"/>
                  </a:cubicBezTo>
                  <a:cubicBezTo>
                    <a:pt x="528100" y="443934"/>
                    <a:pt x="528100" y="448002"/>
                    <a:pt x="531585" y="449745"/>
                  </a:cubicBezTo>
                  <a:cubicBezTo>
                    <a:pt x="535652" y="453814"/>
                    <a:pt x="543205" y="451489"/>
                    <a:pt x="545529" y="446839"/>
                  </a:cubicBezTo>
                  <a:cubicBezTo>
                    <a:pt x="550176" y="441028"/>
                    <a:pt x="542624" y="431147"/>
                    <a:pt x="535071" y="433472"/>
                  </a:cubicBezTo>
                  <a:lnTo>
                    <a:pt x="535071" y="433472"/>
                  </a:lnTo>
                  <a:close/>
                  <a:moveTo>
                    <a:pt x="558310" y="355593"/>
                  </a:moveTo>
                  <a:cubicBezTo>
                    <a:pt x="560634" y="358499"/>
                    <a:pt x="559472" y="362567"/>
                    <a:pt x="559472" y="366054"/>
                  </a:cubicBezTo>
                  <a:cubicBezTo>
                    <a:pt x="556567" y="368960"/>
                    <a:pt x="553081" y="371866"/>
                    <a:pt x="548434" y="370704"/>
                  </a:cubicBezTo>
                  <a:cubicBezTo>
                    <a:pt x="540881" y="370123"/>
                    <a:pt x="537395" y="359661"/>
                    <a:pt x="542624" y="354431"/>
                  </a:cubicBezTo>
                  <a:cubicBezTo>
                    <a:pt x="546691" y="349781"/>
                    <a:pt x="555405" y="350362"/>
                    <a:pt x="558310" y="355593"/>
                  </a:cubicBezTo>
                  <a:lnTo>
                    <a:pt x="558310" y="355593"/>
                  </a:lnTo>
                  <a:close/>
                  <a:moveTo>
                    <a:pt x="572834" y="275970"/>
                  </a:moveTo>
                  <a:cubicBezTo>
                    <a:pt x="571091" y="271321"/>
                    <a:pt x="564701" y="267834"/>
                    <a:pt x="560634" y="271321"/>
                  </a:cubicBezTo>
                  <a:cubicBezTo>
                    <a:pt x="554824" y="274227"/>
                    <a:pt x="554243" y="282945"/>
                    <a:pt x="559472" y="286432"/>
                  </a:cubicBezTo>
                  <a:cubicBezTo>
                    <a:pt x="565282" y="292244"/>
                    <a:pt x="576320" y="283526"/>
                    <a:pt x="572834" y="275970"/>
                  </a:cubicBezTo>
                  <a:lnTo>
                    <a:pt x="572834" y="275970"/>
                  </a:lnTo>
                  <a:close/>
                  <a:moveTo>
                    <a:pt x="576320" y="191117"/>
                  </a:moveTo>
                  <a:cubicBezTo>
                    <a:pt x="580968" y="188793"/>
                    <a:pt x="586196" y="194023"/>
                    <a:pt x="585034" y="198673"/>
                  </a:cubicBezTo>
                  <a:cubicBezTo>
                    <a:pt x="584454" y="202160"/>
                    <a:pt x="580968" y="204485"/>
                    <a:pt x="577482" y="205066"/>
                  </a:cubicBezTo>
                  <a:cubicBezTo>
                    <a:pt x="573415" y="204485"/>
                    <a:pt x="571672" y="200416"/>
                    <a:pt x="569929" y="196929"/>
                  </a:cubicBezTo>
                  <a:cubicBezTo>
                    <a:pt x="572253" y="194604"/>
                    <a:pt x="573415" y="191698"/>
                    <a:pt x="576320" y="191117"/>
                  </a:cubicBezTo>
                  <a:lnTo>
                    <a:pt x="576320" y="191117"/>
                  </a:lnTo>
                  <a:close/>
                  <a:moveTo>
                    <a:pt x="594911" y="114401"/>
                  </a:moveTo>
                  <a:cubicBezTo>
                    <a:pt x="597235" y="117888"/>
                    <a:pt x="590263" y="121956"/>
                    <a:pt x="587939" y="117888"/>
                  </a:cubicBezTo>
                  <a:cubicBezTo>
                    <a:pt x="584454" y="113820"/>
                    <a:pt x="593749" y="108589"/>
                    <a:pt x="594911" y="114401"/>
                  </a:cubicBezTo>
                  <a:lnTo>
                    <a:pt x="594911" y="114401"/>
                  </a:lnTo>
                  <a:close/>
                  <a:moveTo>
                    <a:pt x="523452" y="639793"/>
                  </a:moveTo>
                  <a:cubicBezTo>
                    <a:pt x="527519" y="643280"/>
                    <a:pt x="518804" y="648511"/>
                    <a:pt x="517061" y="643280"/>
                  </a:cubicBezTo>
                  <a:cubicBezTo>
                    <a:pt x="515318" y="639793"/>
                    <a:pt x="521128" y="636306"/>
                    <a:pt x="523452" y="639793"/>
                  </a:cubicBezTo>
                  <a:lnTo>
                    <a:pt x="523452" y="639793"/>
                  </a:lnTo>
                  <a:close/>
                  <a:moveTo>
                    <a:pt x="542624" y="498565"/>
                  </a:moveTo>
                  <a:cubicBezTo>
                    <a:pt x="545529" y="504377"/>
                    <a:pt x="539138" y="511351"/>
                    <a:pt x="532747" y="510189"/>
                  </a:cubicBezTo>
                  <a:cubicBezTo>
                    <a:pt x="527519" y="508445"/>
                    <a:pt x="523452" y="501471"/>
                    <a:pt x="528100" y="496821"/>
                  </a:cubicBezTo>
                  <a:cubicBezTo>
                    <a:pt x="532166" y="491591"/>
                    <a:pt x="540881" y="492753"/>
                    <a:pt x="542624" y="498565"/>
                  </a:cubicBezTo>
                  <a:lnTo>
                    <a:pt x="542624" y="498565"/>
                  </a:lnTo>
                  <a:close/>
                  <a:moveTo>
                    <a:pt x="539138" y="556102"/>
                  </a:moveTo>
                  <a:cubicBezTo>
                    <a:pt x="541462" y="559008"/>
                    <a:pt x="540881" y="563658"/>
                    <a:pt x="537976" y="565401"/>
                  </a:cubicBezTo>
                  <a:cubicBezTo>
                    <a:pt x="533909" y="569470"/>
                    <a:pt x="526357" y="564239"/>
                    <a:pt x="527519" y="559008"/>
                  </a:cubicBezTo>
                  <a:cubicBezTo>
                    <a:pt x="527519" y="553778"/>
                    <a:pt x="536233" y="551453"/>
                    <a:pt x="539138" y="556102"/>
                  </a:cubicBezTo>
                  <a:lnTo>
                    <a:pt x="539138" y="556102"/>
                  </a:lnTo>
                  <a:close/>
                  <a:moveTo>
                    <a:pt x="558310" y="418361"/>
                  </a:moveTo>
                  <a:cubicBezTo>
                    <a:pt x="557148" y="413131"/>
                    <a:pt x="551338" y="409062"/>
                    <a:pt x="546109" y="411387"/>
                  </a:cubicBezTo>
                  <a:cubicBezTo>
                    <a:pt x="538557" y="413131"/>
                    <a:pt x="537395" y="424173"/>
                    <a:pt x="543786" y="428241"/>
                  </a:cubicBezTo>
                  <a:cubicBezTo>
                    <a:pt x="549596" y="433472"/>
                    <a:pt x="560634" y="425917"/>
                    <a:pt x="558310" y="418361"/>
                  </a:cubicBezTo>
                  <a:lnTo>
                    <a:pt x="558310" y="418361"/>
                  </a:lnTo>
                  <a:close/>
                  <a:moveTo>
                    <a:pt x="572253" y="335833"/>
                  </a:moveTo>
                  <a:cubicBezTo>
                    <a:pt x="575158" y="343969"/>
                    <a:pt x="563539" y="351525"/>
                    <a:pt x="557729" y="345132"/>
                  </a:cubicBezTo>
                  <a:cubicBezTo>
                    <a:pt x="551919" y="341063"/>
                    <a:pt x="553662" y="331183"/>
                    <a:pt x="560053" y="329440"/>
                  </a:cubicBezTo>
                  <a:cubicBezTo>
                    <a:pt x="564701" y="326534"/>
                    <a:pt x="571091" y="330602"/>
                    <a:pt x="572253" y="335833"/>
                  </a:cubicBezTo>
                  <a:lnTo>
                    <a:pt x="572253" y="335833"/>
                  </a:lnTo>
                  <a:close/>
                  <a:moveTo>
                    <a:pt x="573415" y="248074"/>
                  </a:moveTo>
                  <a:cubicBezTo>
                    <a:pt x="578063" y="245749"/>
                    <a:pt x="581549" y="249817"/>
                    <a:pt x="584454" y="252723"/>
                  </a:cubicBezTo>
                  <a:cubicBezTo>
                    <a:pt x="585616" y="259116"/>
                    <a:pt x="580387" y="266672"/>
                    <a:pt x="573415" y="263766"/>
                  </a:cubicBezTo>
                  <a:cubicBezTo>
                    <a:pt x="565863" y="261441"/>
                    <a:pt x="566443" y="249817"/>
                    <a:pt x="573415" y="248074"/>
                  </a:cubicBezTo>
                  <a:lnTo>
                    <a:pt x="573415" y="248074"/>
                  </a:lnTo>
                  <a:close/>
                  <a:moveTo>
                    <a:pt x="596073" y="173100"/>
                  </a:moveTo>
                  <a:cubicBezTo>
                    <a:pt x="597816" y="178331"/>
                    <a:pt x="589682" y="182981"/>
                    <a:pt x="586196" y="178912"/>
                  </a:cubicBezTo>
                  <a:cubicBezTo>
                    <a:pt x="582711" y="176006"/>
                    <a:pt x="583872" y="169613"/>
                    <a:pt x="588520" y="169032"/>
                  </a:cubicBezTo>
                  <a:cubicBezTo>
                    <a:pt x="591425" y="166708"/>
                    <a:pt x="595492" y="170194"/>
                    <a:pt x="596073" y="173100"/>
                  </a:cubicBezTo>
                  <a:lnTo>
                    <a:pt x="596073" y="173100"/>
                  </a:lnTo>
                  <a:close/>
                  <a:moveTo>
                    <a:pt x="533328" y="614221"/>
                  </a:moveTo>
                  <a:cubicBezTo>
                    <a:pt x="539138" y="616546"/>
                    <a:pt x="536814" y="622358"/>
                    <a:pt x="532166" y="624101"/>
                  </a:cubicBezTo>
                  <a:cubicBezTo>
                    <a:pt x="526938" y="621776"/>
                    <a:pt x="526938" y="614221"/>
                    <a:pt x="533328" y="614221"/>
                  </a:cubicBezTo>
                  <a:lnTo>
                    <a:pt x="533328" y="614221"/>
                  </a:lnTo>
                  <a:close/>
                  <a:moveTo>
                    <a:pt x="551919" y="470668"/>
                  </a:moveTo>
                  <a:cubicBezTo>
                    <a:pt x="556567" y="474155"/>
                    <a:pt x="558310" y="481711"/>
                    <a:pt x="552500" y="485198"/>
                  </a:cubicBezTo>
                  <a:cubicBezTo>
                    <a:pt x="546691" y="490428"/>
                    <a:pt x="537395" y="483454"/>
                    <a:pt x="539138" y="476480"/>
                  </a:cubicBezTo>
                  <a:cubicBezTo>
                    <a:pt x="539719" y="472993"/>
                    <a:pt x="543205" y="471249"/>
                    <a:pt x="546109" y="469506"/>
                  </a:cubicBezTo>
                  <a:cubicBezTo>
                    <a:pt x="547272" y="470087"/>
                    <a:pt x="550176" y="470668"/>
                    <a:pt x="551919" y="470668"/>
                  </a:cubicBezTo>
                  <a:lnTo>
                    <a:pt x="551919" y="470668"/>
                  </a:lnTo>
                  <a:close/>
                  <a:moveTo>
                    <a:pt x="563539" y="388139"/>
                  </a:moveTo>
                  <a:cubicBezTo>
                    <a:pt x="559472" y="386396"/>
                    <a:pt x="555986" y="390464"/>
                    <a:pt x="553081" y="392789"/>
                  </a:cubicBezTo>
                  <a:cubicBezTo>
                    <a:pt x="550758" y="400345"/>
                    <a:pt x="557148" y="408481"/>
                    <a:pt x="564701" y="406156"/>
                  </a:cubicBezTo>
                  <a:cubicBezTo>
                    <a:pt x="573415" y="403250"/>
                    <a:pt x="572253" y="388721"/>
                    <a:pt x="563539" y="388139"/>
                  </a:cubicBezTo>
                  <a:lnTo>
                    <a:pt x="563539" y="388139"/>
                  </a:lnTo>
                  <a:close/>
                  <a:moveTo>
                    <a:pt x="582711" y="311423"/>
                  </a:moveTo>
                  <a:cubicBezTo>
                    <a:pt x="580387" y="305611"/>
                    <a:pt x="571672" y="304449"/>
                    <a:pt x="567605" y="309679"/>
                  </a:cubicBezTo>
                  <a:cubicBezTo>
                    <a:pt x="561796" y="315491"/>
                    <a:pt x="569348" y="326534"/>
                    <a:pt x="576901" y="323628"/>
                  </a:cubicBezTo>
                  <a:cubicBezTo>
                    <a:pt x="582130" y="322465"/>
                    <a:pt x="585616" y="316072"/>
                    <a:pt x="582711" y="311423"/>
                  </a:cubicBezTo>
                  <a:lnTo>
                    <a:pt x="582711" y="311423"/>
                  </a:lnTo>
                  <a:close/>
                  <a:moveTo>
                    <a:pt x="553081" y="535761"/>
                  </a:moveTo>
                  <a:cubicBezTo>
                    <a:pt x="554824" y="541573"/>
                    <a:pt x="546109" y="547385"/>
                    <a:pt x="542043" y="542735"/>
                  </a:cubicBezTo>
                  <a:cubicBezTo>
                    <a:pt x="538557" y="539829"/>
                    <a:pt x="538557" y="533436"/>
                    <a:pt x="542624" y="531111"/>
                  </a:cubicBezTo>
                  <a:cubicBezTo>
                    <a:pt x="546691" y="527624"/>
                    <a:pt x="552500" y="531111"/>
                    <a:pt x="553081" y="535761"/>
                  </a:cubicBezTo>
                  <a:lnTo>
                    <a:pt x="553081" y="535761"/>
                  </a:lnTo>
                  <a:close/>
                  <a:moveTo>
                    <a:pt x="586777" y="225989"/>
                  </a:moveTo>
                  <a:cubicBezTo>
                    <a:pt x="592006" y="224245"/>
                    <a:pt x="596073" y="229476"/>
                    <a:pt x="596654" y="234125"/>
                  </a:cubicBezTo>
                  <a:cubicBezTo>
                    <a:pt x="594911" y="238193"/>
                    <a:pt x="590844" y="241681"/>
                    <a:pt x="586196" y="239937"/>
                  </a:cubicBezTo>
                  <a:cubicBezTo>
                    <a:pt x="579806" y="237612"/>
                    <a:pt x="580387" y="227151"/>
                    <a:pt x="586777" y="225989"/>
                  </a:cubicBezTo>
                  <a:lnTo>
                    <a:pt x="586777" y="225989"/>
                  </a:lnTo>
                  <a:close/>
                  <a:moveTo>
                    <a:pt x="598978" y="148691"/>
                  </a:moveTo>
                  <a:cubicBezTo>
                    <a:pt x="601301" y="144622"/>
                    <a:pt x="608273" y="146947"/>
                    <a:pt x="607692" y="151597"/>
                  </a:cubicBezTo>
                  <a:cubicBezTo>
                    <a:pt x="608273" y="155084"/>
                    <a:pt x="604206" y="155665"/>
                    <a:pt x="601883" y="157409"/>
                  </a:cubicBezTo>
                  <a:cubicBezTo>
                    <a:pt x="600140" y="154503"/>
                    <a:pt x="595492" y="151597"/>
                    <a:pt x="598978" y="148691"/>
                  </a:cubicBezTo>
                  <a:lnTo>
                    <a:pt x="598978" y="148691"/>
                  </a:lnTo>
                  <a:close/>
                  <a:moveTo>
                    <a:pt x="567025" y="451489"/>
                  </a:moveTo>
                  <a:cubicBezTo>
                    <a:pt x="570510" y="457301"/>
                    <a:pt x="564701" y="465437"/>
                    <a:pt x="558310" y="463694"/>
                  </a:cubicBezTo>
                  <a:cubicBezTo>
                    <a:pt x="551919" y="463113"/>
                    <a:pt x="549014" y="454976"/>
                    <a:pt x="552500" y="450326"/>
                  </a:cubicBezTo>
                  <a:cubicBezTo>
                    <a:pt x="555986" y="445096"/>
                    <a:pt x="564701" y="445677"/>
                    <a:pt x="567025" y="451489"/>
                  </a:cubicBezTo>
                  <a:lnTo>
                    <a:pt x="567025" y="451489"/>
                  </a:lnTo>
                  <a:close/>
                  <a:moveTo>
                    <a:pt x="550176" y="595042"/>
                  </a:moveTo>
                  <a:cubicBezTo>
                    <a:pt x="550758" y="600854"/>
                    <a:pt x="541462" y="602016"/>
                    <a:pt x="540300" y="596204"/>
                  </a:cubicBezTo>
                  <a:cubicBezTo>
                    <a:pt x="538557" y="589811"/>
                    <a:pt x="550176" y="588649"/>
                    <a:pt x="550176" y="595042"/>
                  </a:cubicBezTo>
                  <a:lnTo>
                    <a:pt x="550176" y="595042"/>
                  </a:lnTo>
                  <a:close/>
                  <a:moveTo>
                    <a:pt x="582130" y="370704"/>
                  </a:moveTo>
                  <a:cubicBezTo>
                    <a:pt x="585616" y="378260"/>
                    <a:pt x="574577" y="385815"/>
                    <a:pt x="568767" y="380584"/>
                  </a:cubicBezTo>
                  <a:cubicBezTo>
                    <a:pt x="564120" y="377678"/>
                    <a:pt x="562958" y="369542"/>
                    <a:pt x="568187" y="366054"/>
                  </a:cubicBezTo>
                  <a:cubicBezTo>
                    <a:pt x="572834" y="362567"/>
                    <a:pt x="580387" y="365473"/>
                    <a:pt x="582130" y="370704"/>
                  </a:cubicBezTo>
                  <a:lnTo>
                    <a:pt x="582130" y="370704"/>
                  </a:lnTo>
                  <a:close/>
                  <a:moveTo>
                    <a:pt x="552500" y="509608"/>
                  </a:moveTo>
                  <a:cubicBezTo>
                    <a:pt x="555986" y="504377"/>
                    <a:pt x="564701" y="506702"/>
                    <a:pt x="565282" y="512513"/>
                  </a:cubicBezTo>
                  <a:cubicBezTo>
                    <a:pt x="566443" y="516582"/>
                    <a:pt x="562958" y="519488"/>
                    <a:pt x="559472" y="521812"/>
                  </a:cubicBezTo>
                  <a:cubicBezTo>
                    <a:pt x="557729" y="521812"/>
                    <a:pt x="554824" y="521231"/>
                    <a:pt x="553662" y="520650"/>
                  </a:cubicBezTo>
                  <a:cubicBezTo>
                    <a:pt x="551919" y="517163"/>
                    <a:pt x="549014" y="512513"/>
                    <a:pt x="552500" y="509608"/>
                  </a:cubicBezTo>
                  <a:lnTo>
                    <a:pt x="552500" y="509608"/>
                  </a:lnTo>
                  <a:close/>
                  <a:moveTo>
                    <a:pt x="595492" y="289919"/>
                  </a:moveTo>
                  <a:cubicBezTo>
                    <a:pt x="597816" y="296893"/>
                    <a:pt x="587939" y="303286"/>
                    <a:pt x="582130" y="298056"/>
                  </a:cubicBezTo>
                  <a:cubicBezTo>
                    <a:pt x="576901" y="294569"/>
                    <a:pt x="578644" y="285270"/>
                    <a:pt x="584454" y="284107"/>
                  </a:cubicBezTo>
                  <a:cubicBezTo>
                    <a:pt x="589101" y="282364"/>
                    <a:pt x="594911" y="285270"/>
                    <a:pt x="595492" y="289919"/>
                  </a:cubicBezTo>
                  <a:lnTo>
                    <a:pt x="595492" y="289919"/>
                  </a:lnTo>
                  <a:close/>
                  <a:moveTo>
                    <a:pt x="606530" y="207972"/>
                  </a:moveTo>
                  <a:cubicBezTo>
                    <a:pt x="610597" y="215527"/>
                    <a:pt x="597235" y="220758"/>
                    <a:pt x="594911" y="213202"/>
                  </a:cubicBezTo>
                  <a:cubicBezTo>
                    <a:pt x="590844" y="205066"/>
                    <a:pt x="604206" y="199835"/>
                    <a:pt x="606530" y="207972"/>
                  </a:cubicBezTo>
                  <a:lnTo>
                    <a:pt x="606530" y="207972"/>
                  </a:lnTo>
                  <a:close/>
                  <a:moveTo>
                    <a:pt x="615245" y="123119"/>
                  </a:moveTo>
                  <a:cubicBezTo>
                    <a:pt x="615826" y="125443"/>
                    <a:pt x="619892" y="127768"/>
                    <a:pt x="616988" y="129511"/>
                  </a:cubicBezTo>
                  <a:cubicBezTo>
                    <a:pt x="615245" y="132999"/>
                    <a:pt x="610597" y="130674"/>
                    <a:pt x="610597" y="127187"/>
                  </a:cubicBezTo>
                  <a:cubicBezTo>
                    <a:pt x="611759" y="125443"/>
                    <a:pt x="614083" y="124281"/>
                    <a:pt x="615245" y="123119"/>
                  </a:cubicBezTo>
                  <a:lnTo>
                    <a:pt x="615245" y="123119"/>
                  </a:lnTo>
                  <a:close/>
                  <a:moveTo>
                    <a:pt x="580387" y="428822"/>
                  </a:moveTo>
                  <a:cubicBezTo>
                    <a:pt x="583292" y="434634"/>
                    <a:pt x="577482" y="441028"/>
                    <a:pt x="571091" y="441028"/>
                  </a:cubicBezTo>
                  <a:cubicBezTo>
                    <a:pt x="565282" y="439865"/>
                    <a:pt x="561215" y="431728"/>
                    <a:pt x="565863" y="427079"/>
                  </a:cubicBezTo>
                  <a:cubicBezTo>
                    <a:pt x="569348" y="421848"/>
                    <a:pt x="577482" y="423011"/>
                    <a:pt x="580387" y="428822"/>
                  </a:cubicBezTo>
                  <a:lnTo>
                    <a:pt x="580387" y="428822"/>
                  </a:lnTo>
                  <a:close/>
                  <a:moveTo>
                    <a:pt x="552500" y="568889"/>
                  </a:moveTo>
                  <a:cubicBezTo>
                    <a:pt x="554824" y="565983"/>
                    <a:pt x="560053" y="566564"/>
                    <a:pt x="561796" y="570051"/>
                  </a:cubicBezTo>
                  <a:cubicBezTo>
                    <a:pt x="561796" y="571795"/>
                    <a:pt x="561796" y="574700"/>
                    <a:pt x="561796" y="575863"/>
                  </a:cubicBezTo>
                  <a:cubicBezTo>
                    <a:pt x="559472" y="576444"/>
                    <a:pt x="555986" y="578769"/>
                    <a:pt x="553662" y="576444"/>
                  </a:cubicBezTo>
                  <a:cubicBezTo>
                    <a:pt x="550758" y="575282"/>
                    <a:pt x="551338" y="571213"/>
                    <a:pt x="552500" y="568889"/>
                  </a:cubicBezTo>
                  <a:lnTo>
                    <a:pt x="552500" y="568889"/>
                  </a:lnTo>
                  <a:close/>
                  <a:moveTo>
                    <a:pt x="594911" y="349781"/>
                  </a:moveTo>
                  <a:cubicBezTo>
                    <a:pt x="595492" y="355012"/>
                    <a:pt x="589101" y="360243"/>
                    <a:pt x="584454" y="358499"/>
                  </a:cubicBezTo>
                  <a:cubicBezTo>
                    <a:pt x="578063" y="357337"/>
                    <a:pt x="575158" y="348038"/>
                    <a:pt x="580968" y="343969"/>
                  </a:cubicBezTo>
                  <a:cubicBezTo>
                    <a:pt x="585616" y="339320"/>
                    <a:pt x="594330" y="343388"/>
                    <a:pt x="594911" y="349781"/>
                  </a:cubicBezTo>
                  <a:lnTo>
                    <a:pt x="594911" y="349781"/>
                  </a:lnTo>
                  <a:close/>
                  <a:moveTo>
                    <a:pt x="606530" y="265509"/>
                  </a:moveTo>
                  <a:cubicBezTo>
                    <a:pt x="608854" y="270740"/>
                    <a:pt x="603625" y="277133"/>
                    <a:pt x="597816" y="275389"/>
                  </a:cubicBezTo>
                  <a:cubicBezTo>
                    <a:pt x="592006" y="274808"/>
                    <a:pt x="590263" y="265509"/>
                    <a:pt x="594911" y="262603"/>
                  </a:cubicBezTo>
                  <a:cubicBezTo>
                    <a:pt x="598397" y="259697"/>
                    <a:pt x="604787" y="261441"/>
                    <a:pt x="606530" y="265509"/>
                  </a:cubicBezTo>
                  <a:lnTo>
                    <a:pt x="606530" y="265509"/>
                  </a:lnTo>
                  <a:close/>
                  <a:moveTo>
                    <a:pt x="618150" y="184724"/>
                  </a:moveTo>
                  <a:cubicBezTo>
                    <a:pt x="621635" y="189955"/>
                    <a:pt x="611759" y="195767"/>
                    <a:pt x="608854" y="189374"/>
                  </a:cubicBezTo>
                  <a:cubicBezTo>
                    <a:pt x="604206" y="184143"/>
                    <a:pt x="615826" y="177169"/>
                    <a:pt x="618150" y="184724"/>
                  </a:cubicBezTo>
                  <a:lnTo>
                    <a:pt x="618150" y="184724"/>
                  </a:lnTo>
                  <a:close/>
                  <a:moveTo>
                    <a:pt x="578063" y="487522"/>
                  </a:moveTo>
                  <a:cubicBezTo>
                    <a:pt x="580968" y="493915"/>
                    <a:pt x="572834" y="500890"/>
                    <a:pt x="567605" y="496821"/>
                  </a:cubicBezTo>
                  <a:cubicBezTo>
                    <a:pt x="562377" y="493915"/>
                    <a:pt x="562958" y="485779"/>
                    <a:pt x="568187" y="483454"/>
                  </a:cubicBezTo>
                  <a:cubicBezTo>
                    <a:pt x="571672" y="481711"/>
                    <a:pt x="576320" y="484035"/>
                    <a:pt x="578063" y="487522"/>
                  </a:cubicBezTo>
                  <a:lnTo>
                    <a:pt x="578063" y="487522"/>
                  </a:lnTo>
                  <a:close/>
                  <a:moveTo>
                    <a:pt x="558310" y="629913"/>
                  </a:moveTo>
                  <a:cubicBezTo>
                    <a:pt x="558891" y="630494"/>
                    <a:pt x="558891" y="631076"/>
                    <a:pt x="558891" y="631657"/>
                  </a:cubicBezTo>
                  <a:cubicBezTo>
                    <a:pt x="557729" y="632819"/>
                    <a:pt x="555986" y="633400"/>
                    <a:pt x="554824" y="634563"/>
                  </a:cubicBezTo>
                  <a:cubicBezTo>
                    <a:pt x="553662" y="634563"/>
                    <a:pt x="553081" y="633982"/>
                    <a:pt x="553081" y="632238"/>
                  </a:cubicBezTo>
                  <a:cubicBezTo>
                    <a:pt x="550758" y="628751"/>
                    <a:pt x="557148" y="626426"/>
                    <a:pt x="558310" y="629913"/>
                  </a:cubicBezTo>
                  <a:lnTo>
                    <a:pt x="558310" y="629913"/>
                  </a:lnTo>
                  <a:close/>
                  <a:moveTo>
                    <a:pt x="582130" y="400926"/>
                  </a:moveTo>
                  <a:cubicBezTo>
                    <a:pt x="588520" y="398601"/>
                    <a:pt x="595492" y="407319"/>
                    <a:pt x="591425" y="413131"/>
                  </a:cubicBezTo>
                  <a:cubicBezTo>
                    <a:pt x="589101" y="417199"/>
                    <a:pt x="583292" y="418943"/>
                    <a:pt x="579806" y="416037"/>
                  </a:cubicBezTo>
                  <a:cubicBezTo>
                    <a:pt x="576901" y="414293"/>
                    <a:pt x="576320" y="410806"/>
                    <a:pt x="575739" y="407900"/>
                  </a:cubicBezTo>
                  <a:cubicBezTo>
                    <a:pt x="577482" y="404994"/>
                    <a:pt x="579225" y="401507"/>
                    <a:pt x="582130" y="400926"/>
                  </a:cubicBezTo>
                  <a:lnTo>
                    <a:pt x="582130" y="400926"/>
                  </a:lnTo>
                  <a:close/>
                  <a:moveTo>
                    <a:pt x="573996" y="546222"/>
                  </a:moveTo>
                  <a:cubicBezTo>
                    <a:pt x="576901" y="549710"/>
                    <a:pt x="574577" y="554359"/>
                    <a:pt x="570510" y="555521"/>
                  </a:cubicBezTo>
                  <a:cubicBezTo>
                    <a:pt x="567025" y="557265"/>
                    <a:pt x="563539" y="552615"/>
                    <a:pt x="562958" y="549128"/>
                  </a:cubicBezTo>
                  <a:cubicBezTo>
                    <a:pt x="564120" y="544479"/>
                    <a:pt x="571091" y="541573"/>
                    <a:pt x="573996" y="546222"/>
                  </a:cubicBezTo>
                  <a:lnTo>
                    <a:pt x="573996" y="546222"/>
                  </a:lnTo>
                  <a:close/>
                  <a:moveTo>
                    <a:pt x="590844" y="323047"/>
                  </a:moveTo>
                  <a:cubicBezTo>
                    <a:pt x="595492" y="317816"/>
                    <a:pt x="603625" y="318397"/>
                    <a:pt x="606530" y="325371"/>
                  </a:cubicBezTo>
                  <a:cubicBezTo>
                    <a:pt x="606530" y="327115"/>
                    <a:pt x="605949" y="330021"/>
                    <a:pt x="605949" y="331183"/>
                  </a:cubicBezTo>
                  <a:cubicBezTo>
                    <a:pt x="603625" y="332927"/>
                    <a:pt x="600721" y="335833"/>
                    <a:pt x="597235" y="335252"/>
                  </a:cubicBezTo>
                  <a:cubicBezTo>
                    <a:pt x="593749" y="335252"/>
                    <a:pt x="592006" y="331183"/>
                    <a:pt x="590263" y="328859"/>
                  </a:cubicBezTo>
                  <a:cubicBezTo>
                    <a:pt x="590263" y="327115"/>
                    <a:pt x="590844" y="324209"/>
                    <a:pt x="590844" y="323047"/>
                  </a:cubicBezTo>
                  <a:lnTo>
                    <a:pt x="590844" y="323047"/>
                  </a:lnTo>
                  <a:close/>
                  <a:moveTo>
                    <a:pt x="612340" y="238193"/>
                  </a:moveTo>
                  <a:cubicBezTo>
                    <a:pt x="616407" y="238775"/>
                    <a:pt x="618150" y="242843"/>
                    <a:pt x="619312" y="246330"/>
                  </a:cubicBezTo>
                  <a:cubicBezTo>
                    <a:pt x="616988" y="250398"/>
                    <a:pt x="610597" y="255048"/>
                    <a:pt x="607111" y="249817"/>
                  </a:cubicBezTo>
                  <a:cubicBezTo>
                    <a:pt x="602463" y="245749"/>
                    <a:pt x="607111" y="238775"/>
                    <a:pt x="612340" y="238193"/>
                  </a:cubicBezTo>
                  <a:lnTo>
                    <a:pt x="612340" y="238193"/>
                  </a:lnTo>
                  <a:close/>
                  <a:moveTo>
                    <a:pt x="625702" y="157990"/>
                  </a:moveTo>
                  <a:cubicBezTo>
                    <a:pt x="626864" y="160315"/>
                    <a:pt x="630931" y="162058"/>
                    <a:pt x="629188" y="164964"/>
                  </a:cubicBezTo>
                  <a:cubicBezTo>
                    <a:pt x="627445" y="166126"/>
                    <a:pt x="625702" y="167289"/>
                    <a:pt x="624540" y="168451"/>
                  </a:cubicBezTo>
                  <a:cubicBezTo>
                    <a:pt x="623378" y="166708"/>
                    <a:pt x="622216" y="165545"/>
                    <a:pt x="621054" y="163802"/>
                  </a:cubicBezTo>
                  <a:cubicBezTo>
                    <a:pt x="621054" y="161477"/>
                    <a:pt x="623959" y="160315"/>
                    <a:pt x="625702" y="157990"/>
                  </a:cubicBezTo>
                  <a:lnTo>
                    <a:pt x="625702" y="157990"/>
                  </a:lnTo>
                  <a:close/>
                  <a:moveTo>
                    <a:pt x="589682" y="463694"/>
                  </a:moveTo>
                  <a:cubicBezTo>
                    <a:pt x="593168" y="468924"/>
                    <a:pt x="587358" y="475899"/>
                    <a:pt x="581549" y="474155"/>
                  </a:cubicBezTo>
                  <a:cubicBezTo>
                    <a:pt x="576320" y="472993"/>
                    <a:pt x="573996" y="465437"/>
                    <a:pt x="578063" y="461950"/>
                  </a:cubicBezTo>
                  <a:cubicBezTo>
                    <a:pt x="580968" y="458463"/>
                    <a:pt x="587358" y="459626"/>
                    <a:pt x="589682" y="463694"/>
                  </a:cubicBezTo>
                  <a:lnTo>
                    <a:pt x="589682" y="463694"/>
                  </a:lnTo>
                  <a:close/>
                  <a:moveTo>
                    <a:pt x="571091" y="607828"/>
                  </a:moveTo>
                  <a:cubicBezTo>
                    <a:pt x="571672" y="611896"/>
                    <a:pt x="565282" y="614221"/>
                    <a:pt x="564120" y="609572"/>
                  </a:cubicBezTo>
                  <a:cubicBezTo>
                    <a:pt x="561796" y="604922"/>
                    <a:pt x="571091" y="602016"/>
                    <a:pt x="571091" y="607828"/>
                  </a:cubicBezTo>
                  <a:lnTo>
                    <a:pt x="571091" y="607828"/>
                  </a:lnTo>
                  <a:close/>
                  <a:moveTo>
                    <a:pt x="594911" y="377097"/>
                  </a:moveTo>
                  <a:cubicBezTo>
                    <a:pt x="600140" y="377097"/>
                    <a:pt x="605368" y="380584"/>
                    <a:pt x="605368" y="386396"/>
                  </a:cubicBezTo>
                  <a:cubicBezTo>
                    <a:pt x="604206" y="392208"/>
                    <a:pt x="597816" y="394533"/>
                    <a:pt x="593168" y="392789"/>
                  </a:cubicBezTo>
                  <a:cubicBezTo>
                    <a:pt x="591425" y="390464"/>
                    <a:pt x="588520" y="387558"/>
                    <a:pt x="589682" y="384071"/>
                  </a:cubicBezTo>
                  <a:cubicBezTo>
                    <a:pt x="589101" y="381165"/>
                    <a:pt x="592587" y="379422"/>
                    <a:pt x="594911" y="377097"/>
                  </a:cubicBezTo>
                  <a:lnTo>
                    <a:pt x="594911" y="377097"/>
                  </a:lnTo>
                  <a:close/>
                  <a:moveTo>
                    <a:pt x="587939" y="524137"/>
                  </a:moveTo>
                  <a:cubicBezTo>
                    <a:pt x="587939" y="528206"/>
                    <a:pt x="585616" y="532855"/>
                    <a:pt x="580387" y="532274"/>
                  </a:cubicBezTo>
                  <a:cubicBezTo>
                    <a:pt x="575158" y="532274"/>
                    <a:pt x="573415" y="523556"/>
                    <a:pt x="578063" y="521231"/>
                  </a:cubicBezTo>
                  <a:cubicBezTo>
                    <a:pt x="582130" y="518325"/>
                    <a:pt x="585616" y="521812"/>
                    <a:pt x="587939" y="524137"/>
                  </a:cubicBezTo>
                  <a:lnTo>
                    <a:pt x="587939" y="524137"/>
                  </a:lnTo>
                  <a:close/>
                  <a:moveTo>
                    <a:pt x="618150" y="302705"/>
                  </a:moveTo>
                  <a:cubicBezTo>
                    <a:pt x="619892" y="309098"/>
                    <a:pt x="611178" y="313748"/>
                    <a:pt x="606530" y="309679"/>
                  </a:cubicBezTo>
                  <a:cubicBezTo>
                    <a:pt x="602463" y="306773"/>
                    <a:pt x="603045" y="300380"/>
                    <a:pt x="606530" y="297474"/>
                  </a:cubicBezTo>
                  <a:cubicBezTo>
                    <a:pt x="610597" y="295150"/>
                    <a:pt x="617569" y="297474"/>
                    <a:pt x="618150" y="302705"/>
                  </a:cubicBezTo>
                  <a:lnTo>
                    <a:pt x="618150" y="302705"/>
                  </a:lnTo>
                  <a:close/>
                  <a:moveTo>
                    <a:pt x="629188" y="220177"/>
                  </a:moveTo>
                  <a:cubicBezTo>
                    <a:pt x="631512" y="224826"/>
                    <a:pt x="624540" y="230057"/>
                    <a:pt x="620474" y="226570"/>
                  </a:cubicBezTo>
                  <a:cubicBezTo>
                    <a:pt x="617569" y="224826"/>
                    <a:pt x="616988" y="220177"/>
                    <a:pt x="619892" y="217852"/>
                  </a:cubicBezTo>
                  <a:cubicBezTo>
                    <a:pt x="622797" y="214946"/>
                    <a:pt x="628607" y="216689"/>
                    <a:pt x="629188" y="220177"/>
                  </a:cubicBezTo>
                  <a:lnTo>
                    <a:pt x="629188" y="220177"/>
                  </a:lnTo>
                  <a:close/>
                  <a:moveTo>
                    <a:pt x="599559" y="438122"/>
                  </a:moveTo>
                  <a:cubicBezTo>
                    <a:pt x="600721" y="439865"/>
                    <a:pt x="601883" y="441028"/>
                    <a:pt x="603045" y="442771"/>
                  </a:cubicBezTo>
                  <a:cubicBezTo>
                    <a:pt x="603045" y="444515"/>
                    <a:pt x="602463" y="447420"/>
                    <a:pt x="602463" y="448583"/>
                  </a:cubicBezTo>
                  <a:cubicBezTo>
                    <a:pt x="598978" y="452070"/>
                    <a:pt x="592587" y="453814"/>
                    <a:pt x="589682" y="449164"/>
                  </a:cubicBezTo>
                  <a:cubicBezTo>
                    <a:pt x="586196" y="445096"/>
                    <a:pt x="589682" y="439284"/>
                    <a:pt x="593749" y="436959"/>
                  </a:cubicBezTo>
                  <a:cubicBezTo>
                    <a:pt x="594911" y="437540"/>
                    <a:pt x="597816" y="438122"/>
                    <a:pt x="599559" y="438122"/>
                  </a:cubicBezTo>
                  <a:lnTo>
                    <a:pt x="599559" y="438122"/>
                  </a:lnTo>
                  <a:close/>
                  <a:moveTo>
                    <a:pt x="583292" y="581675"/>
                  </a:moveTo>
                  <a:cubicBezTo>
                    <a:pt x="586777" y="585743"/>
                    <a:pt x="580968" y="591555"/>
                    <a:pt x="576901" y="587487"/>
                  </a:cubicBezTo>
                  <a:cubicBezTo>
                    <a:pt x="573415" y="583999"/>
                    <a:pt x="579225" y="577606"/>
                    <a:pt x="583292" y="581675"/>
                  </a:cubicBezTo>
                  <a:lnTo>
                    <a:pt x="583292" y="581675"/>
                  </a:lnTo>
                  <a:close/>
                  <a:moveTo>
                    <a:pt x="615826" y="360243"/>
                  </a:moveTo>
                  <a:cubicBezTo>
                    <a:pt x="618150" y="367217"/>
                    <a:pt x="608854" y="373029"/>
                    <a:pt x="603625" y="367798"/>
                  </a:cubicBezTo>
                  <a:cubicBezTo>
                    <a:pt x="598978" y="364311"/>
                    <a:pt x="601301" y="355593"/>
                    <a:pt x="607111" y="355012"/>
                  </a:cubicBezTo>
                  <a:cubicBezTo>
                    <a:pt x="611178" y="353850"/>
                    <a:pt x="615245" y="356756"/>
                    <a:pt x="615826" y="360243"/>
                  </a:cubicBezTo>
                  <a:lnTo>
                    <a:pt x="615826" y="360243"/>
                  </a:lnTo>
                  <a:close/>
                  <a:moveTo>
                    <a:pt x="623959" y="273065"/>
                  </a:moveTo>
                  <a:cubicBezTo>
                    <a:pt x="626283" y="275389"/>
                    <a:pt x="630350" y="277714"/>
                    <a:pt x="629188" y="281782"/>
                  </a:cubicBezTo>
                  <a:cubicBezTo>
                    <a:pt x="628607" y="285851"/>
                    <a:pt x="624540" y="286432"/>
                    <a:pt x="621635" y="288176"/>
                  </a:cubicBezTo>
                  <a:cubicBezTo>
                    <a:pt x="618730" y="285851"/>
                    <a:pt x="615826" y="283526"/>
                    <a:pt x="615826" y="279458"/>
                  </a:cubicBezTo>
                  <a:cubicBezTo>
                    <a:pt x="616988" y="275970"/>
                    <a:pt x="620474" y="274227"/>
                    <a:pt x="623959" y="273065"/>
                  </a:cubicBezTo>
                  <a:lnTo>
                    <a:pt x="623959" y="273065"/>
                  </a:lnTo>
                  <a:close/>
                  <a:moveTo>
                    <a:pt x="600140" y="500890"/>
                  </a:moveTo>
                  <a:cubicBezTo>
                    <a:pt x="603045" y="508445"/>
                    <a:pt x="591425" y="513094"/>
                    <a:pt x="588520" y="505539"/>
                  </a:cubicBezTo>
                  <a:cubicBezTo>
                    <a:pt x="585034" y="497984"/>
                    <a:pt x="597235" y="493334"/>
                    <a:pt x="600140" y="500890"/>
                  </a:cubicBezTo>
                  <a:lnTo>
                    <a:pt x="600140" y="500890"/>
                  </a:lnTo>
                  <a:close/>
                  <a:moveTo>
                    <a:pt x="634417" y="195186"/>
                  </a:moveTo>
                  <a:cubicBezTo>
                    <a:pt x="638483" y="191698"/>
                    <a:pt x="641388" y="196929"/>
                    <a:pt x="641969" y="200416"/>
                  </a:cubicBezTo>
                  <a:cubicBezTo>
                    <a:pt x="640226" y="202160"/>
                    <a:pt x="637903" y="203322"/>
                    <a:pt x="635579" y="204485"/>
                  </a:cubicBezTo>
                  <a:cubicBezTo>
                    <a:pt x="633255" y="202160"/>
                    <a:pt x="629769" y="197510"/>
                    <a:pt x="634417" y="195186"/>
                  </a:cubicBezTo>
                  <a:lnTo>
                    <a:pt x="634417" y="195186"/>
                  </a:lnTo>
                  <a:close/>
                  <a:moveTo>
                    <a:pt x="608273" y="413131"/>
                  </a:moveTo>
                  <a:cubicBezTo>
                    <a:pt x="611759" y="415455"/>
                    <a:pt x="614083" y="418361"/>
                    <a:pt x="615245" y="421848"/>
                  </a:cubicBezTo>
                  <a:cubicBezTo>
                    <a:pt x="613502" y="424754"/>
                    <a:pt x="611178" y="427660"/>
                    <a:pt x="607692" y="428822"/>
                  </a:cubicBezTo>
                  <a:cubicBezTo>
                    <a:pt x="601883" y="429404"/>
                    <a:pt x="597235" y="421848"/>
                    <a:pt x="601301" y="417199"/>
                  </a:cubicBezTo>
                  <a:cubicBezTo>
                    <a:pt x="603045" y="414874"/>
                    <a:pt x="606530" y="414293"/>
                    <a:pt x="608273" y="413131"/>
                  </a:cubicBezTo>
                  <a:lnTo>
                    <a:pt x="608273" y="413131"/>
                  </a:lnTo>
                  <a:close/>
                  <a:moveTo>
                    <a:pt x="596654" y="560171"/>
                  </a:moveTo>
                  <a:cubicBezTo>
                    <a:pt x="598397" y="564239"/>
                    <a:pt x="590844" y="568889"/>
                    <a:pt x="589101" y="564239"/>
                  </a:cubicBezTo>
                  <a:cubicBezTo>
                    <a:pt x="583292" y="559589"/>
                    <a:pt x="595492" y="552615"/>
                    <a:pt x="596654" y="560171"/>
                  </a:cubicBezTo>
                  <a:lnTo>
                    <a:pt x="596654" y="560171"/>
                  </a:lnTo>
                  <a:close/>
                  <a:moveTo>
                    <a:pt x="628026" y="337576"/>
                  </a:moveTo>
                  <a:cubicBezTo>
                    <a:pt x="630350" y="342807"/>
                    <a:pt x="622797" y="349200"/>
                    <a:pt x="618150" y="345713"/>
                  </a:cubicBezTo>
                  <a:cubicBezTo>
                    <a:pt x="612921" y="343388"/>
                    <a:pt x="612921" y="335252"/>
                    <a:pt x="618730" y="332927"/>
                  </a:cubicBezTo>
                  <a:cubicBezTo>
                    <a:pt x="622216" y="330602"/>
                    <a:pt x="626864" y="334089"/>
                    <a:pt x="628026" y="337576"/>
                  </a:cubicBezTo>
                  <a:lnTo>
                    <a:pt x="628026" y="337576"/>
                  </a:lnTo>
                  <a:close/>
                  <a:moveTo>
                    <a:pt x="640807" y="255629"/>
                  </a:moveTo>
                  <a:cubicBezTo>
                    <a:pt x="641388" y="258535"/>
                    <a:pt x="640226" y="262022"/>
                    <a:pt x="636741" y="262603"/>
                  </a:cubicBezTo>
                  <a:cubicBezTo>
                    <a:pt x="630931" y="265509"/>
                    <a:pt x="626283" y="255629"/>
                    <a:pt x="631512" y="252723"/>
                  </a:cubicBezTo>
                  <a:cubicBezTo>
                    <a:pt x="634998" y="249817"/>
                    <a:pt x="639645" y="252142"/>
                    <a:pt x="640807" y="255629"/>
                  </a:cubicBezTo>
                  <a:lnTo>
                    <a:pt x="640807" y="255629"/>
                  </a:lnTo>
                  <a:close/>
                  <a:moveTo>
                    <a:pt x="643712" y="174844"/>
                  </a:moveTo>
                  <a:cubicBezTo>
                    <a:pt x="646036" y="170776"/>
                    <a:pt x="653008" y="171357"/>
                    <a:pt x="651265" y="177169"/>
                  </a:cubicBezTo>
                  <a:cubicBezTo>
                    <a:pt x="649522" y="181237"/>
                    <a:pt x="646036" y="177750"/>
                    <a:pt x="643712" y="174844"/>
                  </a:cubicBezTo>
                  <a:lnTo>
                    <a:pt x="643712" y="174844"/>
                  </a:lnTo>
                  <a:close/>
                  <a:moveTo>
                    <a:pt x="612340" y="478223"/>
                  </a:moveTo>
                  <a:cubicBezTo>
                    <a:pt x="614664" y="484035"/>
                    <a:pt x="605368" y="489847"/>
                    <a:pt x="601883" y="484617"/>
                  </a:cubicBezTo>
                  <a:cubicBezTo>
                    <a:pt x="598397" y="481711"/>
                    <a:pt x="600140" y="475317"/>
                    <a:pt x="604787" y="474155"/>
                  </a:cubicBezTo>
                  <a:cubicBezTo>
                    <a:pt x="607692" y="472411"/>
                    <a:pt x="611178" y="474736"/>
                    <a:pt x="612340" y="478223"/>
                  </a:cubicBezTo>
                  <a:lnTo>
                    <a:pt x="612340" y="478223"/>
                  </a:lnTo>
                  <a:close/>
                  <a:moveTo>
                    <a:pt x="626864" y="396276"/>
                  </a:moveTo>
                  <a:cubicBezTo>
                    <a:pt x="629188" y="402088"/>
                    <a:pt x="621635" y="407900"/>
                    <a:pt x="616407" y="403832"/>
                  </a:cubicBezTo>
                  <a:cubicBezTo>
                    <a:pt x="611759" y="401507"/>
                    <a:pt x="612340" y="393951"/>
                    <a:pt x="616988" y="392208"/>
                  </a:cubicBezTo>
                  <a:cubicBezTo>
                    <a:pt x="620474" y="389883"/>
                    <a:pt x="625702" y="392208"/>
                    <a:pt x="626864" y="396276"/>
                  </a:cubicBezTo>
                  <a:lnTo>
                    <a:pt x="626864" y="396276"/>
                  </a:lnTo>
                  <a:close/>
                  <a:moveTo>
                    <a:pt x="628026" y="313167"/>
                  </a:moveTo>
                  <a:cubicBezTo>
                    <a:pt x="630350" y="307936"/>
                    <a:pt x="638483" y="309098"/>
                    <a:pt x="639645" y="314910"/>
                  </a:cubicBezTo>
                  <a:cubicBezTo>
                    <a:pt x="641388" y="319559"/>
                    <a:pt x="636159" y="322465"/>
                    <a:pt x="632093" y="323628"/>
                  </a:cubicBezTo>
                  <a:cubicBezTo>
                    <a:pt x="629188" y="321303"/>
                    <a:pt x="624540" y="317235"/>
                    <a:pt x="628026" y="313167"/>
                  </a:cubicBezTo>
                  <a:lnTo>
                    <a:pt x="628026" y="313167"/>
                  </a:lnTo>
                  <a:close/>
                  <a:moveTo>
                    <a:pt x="604787" y="533436"/>
                  </a:moveTo>
                  <a:cubicBezTo>
                    <a:pt x="608273" y="532855"/>
                    <a:pt x="609435" y="536923"/>
                    <a:pt x="610597" y="539248"/>
                  </a:cubicBezTo>
                  <a:cubicBezTo>
                    <a:pt x="608854" y="540992"/>
                    <a:pt x="606530" y="544479"/>
                    <a:pt x="603045" y="542735"/>
                  </a:cubicBezTo>
                  <a:cubicBezTo>
                    <a:pt x="598397" y="541573"/>
                    <a:pt x="599559" y="533436"/>
                    <a:pt x="604787" y="533436"/>
                  </a:cubicBezTo>
                  <a:lnTo>
                    <a:pt x="604787" y="533436"/>
                  </a:lnTo>
                  <a:close/>
                  <a:moveTo>
                    <a:pt x="651846" y="232963"/>
                  </a:moveTo>
                  <a:cubicBezTo>
                    <a:pt x="654750" y="238775"/>
                    <a:pt x="644293" y="242843"/>
                    <a:pt x="642550" y="236450"/>
                  </a:cubicBezTo>
                  <a:cubicBezTo>
                    <a:pt x="640807" y="230638"/>
                    <a:pt x="649522" y="227151"/>
                    <a:pt x="651846" y="232963"/>
                  </a:cubicBezTo>
                  <a:lnTo>
                    <a:pt x="651846" y="232963"/>
                  </a:lnTo>
                  <a:close/>
                  <a:moveTo>
                    <a:pt x="623959" y="453814"/>
                  </a:moveTo>
                  <a:cubicBezTo>
                    <a:pt x="628026" y="460207"/>
                    <a:pt x="617569" y="466600"/>
                    <a:pt x="613502" y="460207"/>
                  </a:cubicBezTo>
                  <a:cubicBezTo>
                    <a:pt x="608273" y="453814"/>
                    <a:pt x="620474" y="445677"/>
                    <a:pt x="623959" y="453814"/>
                  </a:cubicBezTo>
                  <a:lnTo>
                    <a:pt x="623959" y="453814"/>
                  </a:lnTo>
                  <a:close/>
                  <a:moveTo>
                    <a:pt x="638483" y="373029"/>
                  </a:moveTo>
                  <a:cubicBezTo>
                    <a:pt x="640226" y="377097"/>
                    <a:pt x="635579" y="381746"/>
                    <a:pt x="631512" y="381746"/>
                  </a:cubicBezTo>
                  <a:cubicBezTo>
                    <a:pt x="626864" y="381165"/>
                    <a:pt x="623378" y="375354"/>
                    <a:pt x="626864" y="371285"/>
                  </a:cubicBezTo>
                  <a:cubicBezTo>
                    <a:pt x="629769" y="366636"/>
                    <a:pt x="636741" y="367798"/>
                    <a:pt x="638483" y="373029"/>
                  </a:cubicBezTo>
                  <a:lnTo>
                    <a:pt x="638483" y="373029"/>
                  </a:lnTo>
                  <a:close/>
                  <a:moveTo>
                    <a:pt x="651265" y="292244"/>
                  </a:moveTo>
                  <a:cubicBezTo>
                    <a:pt x="653008" y="296893"/>
                    <a:pt x="645455" y="301543"/>
                    <a:pt x="641969" y="297474"/>
                  </a:cubicBezTo>
                  <a:cubicBezTo>
                    <a:pt x="638483" y="294569"/>
                    <a:pt x="640226" y="288176"/>
                    <a:pt x="644293" y="287594"/>
                  </a:cubicBezTo>
                  <a:cubicBezTo>
                    <a:pt x="647779" y="286432"/>
                    <a:pt x="650684" y="289338"/>
                    <a:pt x="651265" y="292244"/>
                  </a:cubicBezTo>
                  <a:lnTo>
                    <a:pt x="651265" y="292244"/>
                  </a:lnTo>
                  <a:close/>
                  <a:moveTo>
                    <a:pt x="618730" y="510189"/>
                  </a:moveTo>
                  <a:cubicBezTo>
                    <a:pt x="621635" y="510770"/>
                    <a:pt x="622216" y="514257"/>
                    <a:pt x="623378" y="516582"/>
                  </a:cubicBezTo>
                  <a:cubicBezTo>
                    <a:pt x="622216" y="517744"/>
                    <a:pt x="620474" y="519488"/>
                    <a:pt x="619312" y="520650"/>
                  </a:cubicBezTo>
                  <a:cubicBezTo>
                    <a:pt x="616988" y="520069"/>
                    <a:pt x="614083" y="519488"/>
                    <a:pt x="612921" y="517163"/>
                  </a:cubicBezTo>
                  <a:cubicBezTo>
                    <a:pt x="611178" y="513094"/>
                    <a:pt x="615245" y="509608"/>
                    <a:pt x="618730" y="510189"/>
                  </a:cubicBezTo>
                  <a:lnTo>
                    <a:pt x="618730" y="510189"/>
                  </a:lnTo>
                  <a:close/>
                  <a:moveTo>
                    <a:pt x="656493" y="207972"/>
                  </a:moveTo>
                  <a:cubicBezTo>
                    <a:pt x="658817" y="207972"/>
                    <a:pt x="664046" y="207972"/>
                    <a:pt x="662884" y="211459"/>
                  </a:cubicBezTo>
                  <a:cubicBezTo>
                    <a:pt x="663465" y="215527"/>
                    <a:pt x="657655" y="216108"/>
                    <a:pt x="655912" y="213202"/>
                  </a:cubicBezTo>
                  <a:cubicBezTo>
                    <a:pt x="656493" y="211459"/>
                    <a:pt x="656493" y="209715"/>
                    <a:pt x="656493" y="207972"/>
                  </a:cubicBezTo>
                  <a:lnTo>
                    <a:pt x="656493" y="207972"/>
                  </a:lnTo>
                  <a:close/>
                  <a:moveTo>
                    <a:pt x="636159" y="430566"/>
                  </a:moveTo>
                  <a:cubicBezTo>
                    <a:pt x="638483" y="434053"/>
                    <a:pt x="634998" y="439865"/>
                    <a:pt x="630931" y="439284"/>
                  </a:cubicBezTo>
                  <a:cubicBezTo>
                    <a:pt x="625702" y="439865"/>
                    <a:pt x="622797" y="432310"/>
                    <a:pt x="626283" y="429404"/>
                  </a:cubicBezTo>
                  <a:cubicBezTo>
                    <a:pt x="628607" y="425917"/>
                    <a:pt x="634417" y="427079"/>
                    <a:pt x="636159" y="430566"/>
                  </a:cubicBezTo>
                  <a:lnTo>
                    <a:pt x="636159" y="430566"/>
                  </a:lnTo>
                  <a:close/>
                  <a:moveTo>
                    <a:pt x="618150" y="572376"/>
                  </a:moveTo>
                  <a:cubicBezTo>
                    <a:pt x="618150" y="573538"/>
                    <a:pt x="618730" y="575282"/>
                    <a:pt x="618150" y="576444"/>
                  </a:cubicBezTo>
                  <a:lnTo>
                    <a:pt x="617569" y="577025"/>
                  </a:lnTo>
                  <a:cubicBezTo>
                    <a:pt x="617569" y="577025"/>
                    <a:pt x="616988" y="577606"/>
                    <a:pt x="616407" y="577606"/>
                  </a:cubicBezTo>
                  <a:cubicBezTo>
                    <a:pt x="613502" y="579931"/>
                    <a:pt x="612340" y="575282"/>
                    <a:pt x="611178" y="573538"/>
                  </a:cubicBezTo>
                  <a:cubicBezTo>
                    <a:pt x="613502" y="571795"/>
                    <a:pt x="615826" y="570632"/>
                    <a:pt x="618150" y="572376"/>
                  </a:cubicBezTo>
                  <a:lnTo>
                    <a:pt x="618150" y="572376"/>
                  </a:lnTo>
                  <a:close/>
                  <a:moveTo>
                    <a:pt x="650684" y="350362"/>
                  </a:moveTo>
                  <a:cubicBezTo>
                    <a:pt x="653008" y="358499"/>
                    <a:pt x="639064" y="360243"/>
                    <a:pt x="638483" y="352106"/>
                  </a:cubicBezTo>
                  <a:cubicBezTo>
                    <a:pt x="637321" y="344550"/>
                    <a:pt x="649522" y="343388"/>
                    <a:pt x="650684" y="350362"/>
                  </a:cubicBezTo>
                  <a:lnTo>
                    <a:pt x="650684" y="350362"/>
                  </a:lnTo>
                  <a:close/>
                  <a:moveTo>
                    <a:pt x="659398" y="264347"/>
                  </a:moveTo>
                  <a:cubicBezTo>
                    <a:pt x="661141" y="266672"/>
                    <a:pt x="664627" y="267834"/>
                    <a:pt x="663465" y="271321"/>
                  </a:cubicBezTo>
                  <a:cubicBezTo>
                    <a:pt x="662884" y="275389"/>
                    <a:pt x="655912" y="276552"/>
                    <a:pt x="654750" y="272484"/>
                  </a:cubicBezTo>
                  <a:cubicBezTo>
                    <a:pt x="651846" y="268415"/>
                    <a:pt x="656493" y="265509"/>
                    <a:pt x="659398" y="264347"/>
                  </a:cubicBezTo>
                  <a:lnTo>
                    <a:pt x="659398" y="264347"/>
                  </a:lnTo>
                  <a:close/>
                  <a:moveTo>
                    <a:pt x="634417" y="491009"/>
                  </a:moveTo>
                  <a:cubicBezTo>
                    <a:pt x="636159" y="496240"/>
                    <a:pt x="627445" y="500309"/>
                    <a:pt x="625121" y="494497"/>
                  </a:cubicBezTo>
                  <a:cubicBezTo>
                    <a:pt x="621054" y="487522"/>
                    <a:pt x="633255" y="483454"/>
                    <a:pt x="634417" y="491009"/>
                  </a:cubicBezTo>
                  <a:lnTo>
                    <a:pt x="634417" y="491009"/>
                  </a:lnTo>
                  <a:close/>
                  <a:moveTo>
                    <a:pt x="647779" y="406737"/>
                  </a:moveTo>
                  <a:cubicBezTo>
                    <a:pt x="653008" y="412549"/>
                    <a:pt x="642550" y="420105"/>
                    <a:pt x="638483" y="413131"/>
                  </a:cubicBezTo>
                  <a:cubicBezTo>
                    <a:pt x="633836" y="407900"/>
                    <a:pt x="644293" y="400345"/>
                    <a:pt x="647779" y="406737"/>
                  </a:cubicBezTo>
                  <a:lnTo>
                    <a:pt x="647779" y="406737"/>
                  </a:lnTo>
                  <a:close/>
                  <a:moveTo>
                    <a:pt x="623378" y="550291"/>
                  </a:moveTo>
                  <a:cubicBezTo>
                    <a:pt x="626283" y="547385"/>
                    <a:pt x="631512" y="546222"/>
                    <a:pt x="631512" y="551453"/>
                  </a:cubicBezTo>
                  <a:cubicBezTo>
                    <a:pt x="629769" y="556683"/>
                    <a:pt x="625121" y="553778"/>
                    <a:pt x="623378" y="550291"/>
                  </a:cubicBezTo>
                  <a:lnTo>
                    <a:pt x="623378" y="550291"/>
                  </a:lnTo>
                  <a:close/>
                  <a:moveTo>
                    <a:pt x="657075" y="321884"/>
                  </a:moveTo>
                  <a:cubicBezTo>
                    <a:pt x="658817" y="324209"/>
                    <a:pt x="662884" y="325953"/>
                    <a:pt x="662303" y="328859"/>
                  </a:cubicBezTo>
                  <a:cubicBezTo>
                    <a:pt x="662303" y="332346"/>
                    <a:pt x="657655" y="332927"/>
                    <a:pt x="655332" y="334671"/>
                  </a:cubicBezTo>
                  <a:cubicBezTo>
                    <a:pt x="654170" y="332346"/>
                    <a:pt x="651265" y="330602"/>
                    <a:pt x="651265" y="327696"/>
                  </a:cubicBezTo>
                  <a:cubicBezTo>
                    <a:pt x="651846" y="324790"/>
                    <a:pt x="654750" y="323628"/>
                    <a:pt x="657075" y="321884"/>
                  </a:cubicBezTo>
                  <a:lnTo>
                    <a:pt x="657075" y="321884"/>
                  </a:lnTo>
                  <a:close/>
                  <a:moveTo>
                    <a:pt x="672761" y="243424"/>
                  </a:moveTo>
                  <a:cubicBezTo>
                    <a:pt x="675084" y="244005"/>
                    <a:pt x="673922" y="247493"/>
                    <a:pt x="673922" y="249817"/>
                  </a:cubicBezTo>
                  <a:cubicBezTo>
                    <a:pt x="671599" y="249817"/>
                    <a:pt x="668694" y="250980"/>
                    <a:pt x="667532" y="249236"/>
                  </a:cubicBezTo>
                  <a:cubicBezTo>
                    <a:pt x="664627" y="246330"/>
                    <a:pt x="669275" y="240518"/>
                    <a:pt x="672761" y="243424"/>
                  </a:cubicBezTo>
                  <a:lnTo>
                    <a:pt x="672761" y="243424"/>
                  </a:lnTo>
                  <a:close/>
                  <a:moveTo>
                    <a:pt x="647198" y="468343"/>
                  </a:moveTo>
                  <a:cubicBezTo>
                    <a:pt x="648360" y="472993"/>
                    <a:pt x="641388" y="477061"/>
                    <a:pt x="638483" y="472411"/>
                  </a:cubicBezTo>
                  <a:cubicBezTo>
                    <a:pt x="636159" y="470668"/>
                    <a:pt x="636741" y="466600"/>
                    <a:pt x="639645" y="464856"/>
                  </a:cubicBezTo>
                  <a:cubicBezTo>
                    <a:pt x="641969" y="463113"/>
                    <a:pt x="646036" y="464856"/>
                    <a:pt x="647198" y="468343"/>
                  </a:cubicBezTo>
                  <a:lnTo>
                    <a:pt x="647198" y="468343"/>
                  </a:lnTo>
                  <a:close/>
                  <a:moveTo>
                    <a:pt x="655912" y="380584"/>
                  </a:moveTo>
                  <a:cubicBezTo>
                    <a:pt x="658237" y="382909"/>
                    <a:pt x="659979" y="384652"/>
                    <a:pt x="661722" y="387558"/>
                  </a:cubicBezTo>
                  <a:cubicBezTo>
                    <a:pt x="659398" y="389883"/>
                    <a:pt x="657655" y="392789"/>
                    <a:pt x="654170" y="392789"/>
                  </a:cubicBezTo>
                  <a:cubicBezTo>
                    <a:pt x="651265" y="391627"/>
                    <a:pt x="649522" y="388721"/>
                    <a:pt x="649522" y="385815"/>
                  </a:cubicBezTo>
                  <a:cubicBezTo>
                    <a:pt x="650684" y="382909"/>
                    <a:pt x="653588" y="381746"/>
                    <a:pt x="655912" y="380584"/>
                  </a:cubicBezTo>
                  <a:lnTo>
                    <a:pt x="655912" y="380584"/>
                  </a:lnTo>
                  <a:close/>
                  <a:moveTo>
                    <a:pt x="669856" y="299218"/>
                  </a:moveTo>
                  <a:cubicBezTo>
                    <a:pt x="671599" y="301543"/>
                    <a:pt x="673342" y="303286"/>
                    <a:pt x="675084" y="306192"/>
                  </a:cubicBezTo>
                  <a:cubicBezTo>
                    <a:pt x="673342" y="307936"/>
                    <a:pt x="671599" y="309098"/>
                    <a:pt x="669856" y="310261"/>
                  </a:cubicBezTo>
                  <a:cubicBezTo>
                    <a:pt x="666951" y="310261"/>
                    <a:pt x="664046" y="306773"/>
                    <a:pt x="664627" y="303867"/>
                  </a:cubicBezTo>
                  <a:cubicBezTo>
                    <a:pt x="665789" y="302124"/>
                    <a:pt x="668113" y="300961"/>
                    <a:pt x="669856" y="299218"/>
                  </a:cubicBezTo>
                  <a:lnTo>
                    <a:pt x="669856" y="299218"/>
                  </a:lnTo>
                  <a:close/>
                  <a:moveTo>
                    <a:pt x="643712" y="527624"/>
                  </a:moveTo>
                  <a:cubicBezTo>
                    <a:pt x="644293" y="530530"/>
                    <a:pt x="638483" y="532274"/>
                    <a:pt x="637321" y="529368"/>
                  </a:cubicBezTo>
                  <a:cubicBezTo>
                    <a:pt x="634417" y="527043"/>
                    <a:pt x="637903" y="524137"/>
                    <a:pt x="640226" y="522975"/>
                  </a:cubicBezTo>
                  <a:cubicBezTo>
                    <a:pt x="641969" y="524137"/>
                    <a:pt x="643712" y="525881"/>
                    <a:pt x="643712" y="527624"/>
                  </a:cubicBezTo>
                  <a:lnTo>
                    <a:pt x="643712" y="527624"/>
                  </a:lnTo>
                  <a:close/>
                  <a:moveTo>
                    <a:pt x="658817" y="445677"/>
                  </a:moveTo>
                  <a:cubicBezTo>
                    <a:pt x="659398" y="451489"/>
                    <a:pt x="650103" y="452070"/>
                    <a:pt x="649522" y="446839"/>
                  </a:cubicBezTo>
                  <a:cubicBezTo>
                    <a:pt x="647779" y="440446"/>
                    <a:pt x="658817" y="439284"/>
                    <a:pt x="658817" y="445677"/>
                  </a:cubicBezTo>
                  <a:lnTo>
                    <a:pt x="658817" y="445677"/>
                  </a:lnTo>
                  <a:close/>
                  <a:moveTo>
                    <a:pt x="672761" y="363148"/>
                  </a:moveTo>
                  <a:cubicBezTo>
                    <a:pt x="673922" y="367217"/>
                    <a:pt x="667532" y="371285"/>
                    <a:pt x="664627" y="367798"/>
                  </a:cubicBezTo>
                  <a:cubicBezTo>
                    <a:pt x="662303" y="366054"/>
                    <a:pt x="662303" y="361986"/>
                    <a:pt x="665208" y="360243"/>
                  </a:cubicBezTo>
                  <a:cubicBezTo>
                    <a:pt x="668113" y="357918"/>
                    <a:pt x="671599" y="360243"/>
                    <a:pt x="672761" y="363148"/>
                  </a:cubicBezTo>
                  <a:lnTo>
                    <a:pt x="672761" y="363148"/>
                  </a:lnTo>
                  <a:close/>
                  <a:moveTo>
                    <a:pt x="683799" y="278876"/>
                  </a:moveTo>
                  <a:cubicBezTo>
                    <a:pt x="687285" y="281201"/>
                    <a:pt x="684380" y="285851"/>
                    <a:pt x="680894" y="285270"/>
                  </a:cubicBezTo>
                  <a:cubicBezTo>
                    <a:pt x="679151" y="284107"/>
                    <a:pt x="677989" y="282945"/>
                    <a:pt x="676246" y="281782"/>
                  </a:cubicBezTo>
                  <a:cubicBezTo>
                    <a:pt x="677989" y="280039"/>
                    <a:pt x="680894" y="276552"/>
                    <a:pt x="683799" y="278876"/>
                  </a:cubicBezTo>
                  <a:lnTo>
                    <a:pt x="683799" y="278876"/>
                  </a:lnTo>
                  <a:close/>
                  <a:moveTo>
                    <a:pt x="654750" y="501471"/>
                  </a:moveTo>
                  <a:cubicBezTo>
                    <a:pt x="659398" y="504377"/>
                    <a:pt x="653008" y="510189"/>
                    <a:pt x="650103" y="506702"/>
                  </a:cubicBezTo>
                  <a:cubicBezTo>
                    <a:pt x="647198" y="503796"/>
                    <a:pt x="651265" y="499146"/>
                    <a:pt x="654750" y="501471"/>
                  </a:cubicBezTo>
                  <a:lnTo>
                    <a:pt x="654750" y="501471"/>
                  </a:lnTo>
                  <a:close/>
                  <a:moveTo>
                    <a:pt x="665789" y="418361"/>
                  </a:moveTo>
                  <a:cubicBezTo>
                    <a:pt x="669275" y="417199"/>
                    <a:pt x="670437" y="421848"/>
                    <a:pt x="671599" y="424173"/>
                  </a:cubicBezTo>
                  <a:cubicBezTo>
                    <a:pt x="669275" y="425335"/>
                    <a:pt x="665789" y="429404"/>
                    <a:pt x="663465" y="425917"/>
                  </a:cubicBezTo>
                  <a:cubicBezTo>
                    <a:pt x="660560" y="423592"/>
                    <a:pt x="662303" y="418943"/>
                    <a:pt x="665789" y="418361"/>
                  </a:cubicBezTo>
                  <a:lnTo>
                    <a:pt x="665789" y="418361"/>
                  </a:lnTo>
                  <a:close/>
                  <a:moveTo>
                    <a:pt x="678570" y="336995"/>
                  </a:moveTo>
                  <a:cubicBezTo>
                    <a:pt x="682056" y="336414"/>
                    <a:pt x="683218" y="339320"/>
                    <a:pt x="684961" y="341644"/>
                  </a:cubicBezTo>
                  <a:cubicBezTo>
                    <a:pt x="683218" y="343388"/>
                    <a:pt x="680894" y="346294"/>
                    <a:pt x="677989" y="344550"/>
                  </a:cubicBezTo>
                  <a:cubicBezTo>
                    <a:pt x="674504" y="343388"/>
                    <a:pt x="675084" y="336995"/>
                    <a:pt x="678570" y="336995"/>
                  </a:cubicBezTo>
                  <a:lnTo>
                    <a:pt x="678570" y="336995"/>
                  </a:lnTo>
                  <a:close/>
                  <a:moveTo>
                    <a:pt x="665208" y="476480"/>
                  </a:moveTo>
                  <a:cubicBezTo>
                    <a:pt x="666370" y="478223"/>
                    <a:pt x="668113" y="479967"/>
                    <a:pt x="669275" y="481711"/>
                  </a:cubicBezTo>
                  <a:cubicBezTo>
                    <a:pt x="667532" y="482873"/>
                    <a:pt x="665789" y="484617"/>
                    <a:pt x="664046" y="485779"/>
                  </a:cubicBezTo>
                  <a:cubicBezTo>
                    <a:pt x="659979" y="482873"/>
                    <a:pt x="660560" y="478223"/>
                    <a:pt x="665208" y="476480"/>
                  </a:cubicBezTo>
                  <a:lnTo>
                    <a:pt x="665208" y="476480"/>
                  </a:lnTo>
                  <a:close/>
                  <a:moveTo>
                    <a:pt x="682637" y="398601"/>
                  </a:moveTo>
                  <a:cubicBezTo>
                    <a:pt x="683799" y="401507"/>
                    <a:pt x="680313" y="403832"/>
                    <a:pt x="677408" y="403832"/>
                  </a:cubicBezTo>
                  <a:cubicBezTo>
                    <a:pt x="675084" y="402088"/>
                    <a:pt x="672761" y="398020"/>
                    <a:pt x="676246" y="396276"/>
                  </a:cubicBezTo>
                  <a:cubicBezTo>
                    <a:pt x="678570" y="393370"/>
                    <a:pt x="681475" y="396276"/>
                    <a:pt x="682637" y="398601"/>
                  </a:cubicBezTo>
                  <a:lnTo>
                    <a:pt x="682637" y="398601"/>
                  </a:lnTo>
                  <a:close/>
                  <a:moveTo>
                    <a:pt x="687866" y="317816"/>
                  </a:moveTo>
                  <a:cubicBezTo>
                    <a:pt x="689609" y="314329"/>
                    <a:pt x="694837" y="312004"/>
                    <a:pt x="695999" y="317235"/>
                  </a:cubicBezTo>
                  <a:cubicBezTo>
                    <a:pt x="695999" y="322465"/>
                    <a:pt x="689609" y="321303"/>
                    <a:pt x="687866" y="317816"/>
                  </a:cubicBezTo>
                  <a:lnTo>
                    <a:pt x="687866" y="317816"/>
                  </a:lnTo>
                  <a:close/>
                  <a:moveTo>
                    <a:pt x="680313" y="456138"/>
                  </a:moveTo>
                  <a:cubicBezTo>
                    <a:pt x="682637" y="460207"/>
                    <a:pt x="675666" y="463694"/>
                    <a:pt x="674504" y="459626"/>
                  </a:cubicBezTo>
                  <a:cubicBezTo>
                    <a:pt x="671599" y="455557"/>
                    <a:pt x="678570" y="452070"/>
                    <a:pt x="680313" y="456138"/>
                  </a:cubicBezTo>
                  <a:lnTo>
                    <a:pt x="680313" y="456138"/>
                  </a:lnTo>
                  <a:close/>
                  <a:moveTo>
                    <a:pt x="691351" y="371285"/>
                  </a:moveTo>
                  <a:cubicBezTo>
                    <a:pt x="693095" y="373029"/>
                    <a:pt x="694256" y="374772"/>
                    <a:pt x="695999" y="376516"/>
                  </a:cubicBezTo>
                  <a:cubicBezTo>
                    <a:pt x="694256" y="377678"/>
                    <a:pt x="691933" y="379422"/>
                    <a:pt x="690190" y="380584"/>
                  </a:cubicBezTo>
                  <a:cubicBezTo>
                    <a:pt x="689028" y="378841"/>
                    <a:pt x="688447" y="377097"/>
                    <a:pt x="687285" y="375354"/>
                  </a:cubicBezTo>
                  <a:cubicBezTo>
                    <a:pt x="688447" y="374191"/>
                    <a:pt x="689609" y="373029"/>
                    <a:pt x="691351" y="371285"/>
                  </a:cubicBezTo>
                  <a:lnTo>
                    <a:pt x="691351" y="371285"/>
                  </a:lnTo>
                  <a:close/>
                  <a:moveTo>
                    <a:pt x="690190" y="437540"/>
                  </a:moveTo>
                  <a:cubicBezTo>
                    <a:pt x="689028" y="438122"/>
                    <a:pt x="687866" y="438122"/>
                    <a:pt x="686704" y="436378"/>
                  </a:cubicBezTo>
                  <a:cubicBezTo>
                    <a:pt x="684380" y="433472"/>
                    <a:pt x="689028" y="430566"/>
                    <a:pt x="691351" y="432891"/>
                  </a:cubicBezTo>
                  <a:cubicBezTo>
                    <a:pt x="690771" y="434053"/>
                    <a:pt x="690190" y="435797"/>
                    <a:pt x="690190" y="437540"/>
                  </a:cubicBezTo>
                  <a:close/>
                </a:path>
              </a:pathLst>
            </a:custGeom>
            <a:solidFill>
              <a:srgbClr val="FFFFFF"/>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D71F3FFA-2242-0C4D-9864-83B65D4216B5}"/>
                </a:ext>
              </a:extLst>
            </p:cNvPr>
            <p:cNvSpPr/>
            <p:nvPr/>
          </p:nvSpPr>
          <p:spPr>
            <a:xfrm>
              <a:off x="4665076" y="2421222"/>
              <a:ext cx="261435" cy="261533"/>
            </a:xfrm>
            <a:custGeom>
              <a:avLst/>
              <a:gdLst>
                <a:gd name="connsiteX0" fmla="*/ 261435 w 261435"/>
                <a:gd name="connsiteY0" fmla="*/ 130767 h 261533"/>
                <a:gd name="connsiteX1" fmla="*/ 130718 w 261435"/>
                <a:gd name="connsiteY1" fmla="*/ 261534 h 261533"/>
                <a:gd name="connsiteX2" fmla="*/ 0 w 261435"/>
                <a:gd name="connsiteY2" fmla="*/ 130767 h 261533"/>
                <a:gd name="connsiteX3" fmla="*/ 130718 w 261435"/>
                <a:gd name="connsiteY3" fmla="*/ 0 h 261533"/>
                <a:gd name="connsiteX4" fmla="*/ 261435 w 261435"/>
                <a:gd name="connsiteY4" fmla="*/ 130767 h 26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35" h="261533">
                  <a:moveTo>
                    <a:pt x="261435" y="130767"/>
                  </a:moveTo>
                  <a:cubicBezTo>
                    <a:pt x="261435" y="202988"/>
                    <a:pt x="202911" y="261534"/>
                    <a:pt x="130718" y="261534"/>
                  </a:cubicBezTo>
                  <a:cubicBezTo>
                    <a:pt x="58524" y="261534"/>
                    <a:pt x="0" y="202988"/>
                    <a:pt x="0" y="130767"/>
                  </a:cubicBezTo>
                  <a:cubicBezTo>
                    <a:pt x="0" y="58546"/>
                    <a:pt x="58524" y="0"/>
                    <a:pt x="130718" y="0"/>
                  </a:cubicBezTo>
                  <a:cubicBezTo>
                    <a:pt x="202911" y="0"/>
                    <a:pt x="261435" y="58546"/>
                    <a:pt x="261435" y="130767"/>
                  </a:cubicBezTo>
                  <a:close/>
                </a:path>
              </a:pathLst>
            </a:custGeom>
            <a:solidFill>
              <a:srgbClr val="7AB5E1"/>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81E9937-0545-A545-AF07-DB55001215AA}"/>
                </a:ext>
              </a:extLst>
            </p:cNvPr>
            <p:cNvSpPr/>
            <p:nvPr/>
          </p:nvSpPr>
          <p:spPr>
            <a:xfrm>
              <a:off x="4223541" y="3573134"/>
              <a:ext cx="122003" cy="122049"/>
            </a:xfrm>
            <a:custGeom>
              <a:avLst/>
              <a:gdLst>
                <a:gd name="connsiteX0" fmla="*/ 122003 w 122003"/>
                <a:gd name="connsiteY0" fmla="*/ 61025 h 122049"/>
                <a:gd name="connsiteX1" fmla="*/ 61002 w 122003"/>
                <a:gd name="connsiteY1" fmla="*/ 122049 h 122049"/>
                <a:gd name="connsiteX2" fmla="*/ 0 w 122003"/>
                <a:gd name="connsiteY2" fmla="*/ 61025 h 122049"/>
                <a:gd name="connsiteX3" fmla="*/ 61002 w 122003"/>
                <a:gd name="connsiteY3" fmla="*/ 0 h 122049"/>
                <a:gd name="connsiteX4" fmla="*/ 122003 w 122003"/>
                <a:gd name="connsiteY4" fmla="*/ 61025 h 12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03" h="122049">
                  <a:moveTo>
                    <a:pt x="122003" y="61025"/>
                  </a:moveTo>
                  <a:cubicBezTo>
                    <a:pt x="122003" y="94728"/>
                    <a:pt x="94692" y="122049"/>
                    <a:pt x="61002" y="122049"/>
                  </a:cubicBezTo>
                  <a:cubicBezTo>
                    <a:pt x="27311" y="122049"/>
                    <a:pt x="0" y="94728"/>
                    <a:pt x="0" y="61025"/>
                  </a:cubicBezTo>
                  <a:cubicBezTo>
                    <a:pt x="0" y="27321"/>
                    <a:pt x="27311" y="0"/>
                    <a:pt x="61002" y="0"/>
                  </a:cubicBezTo>
                  <a:cubicBezTo>
                    <a:pt x="94692" y="0"/>
                    <a:pt x="122003" y="27321"/>
                    <a:pt x="122003" y="61025"/>
                  </a:cubicBezTo>
                  <a:close/>
                </a:path>
              </a:pathLst>
            </a:custGeom>
            <a:solidFill>
              <a:srgbClr val="FFFFFF"/>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299FB0B-325D-9F4B-806E-2B71AA638F59}"/>
                </a:ext>
              </a:extLst>
            </p:cNvPr>
            <p:cNvSpPr/>
            <p:nvPr/>
          </p:nvSpPr>
          <p:spPr>
            <a:xfrm>
              <a:off x="5655045" y="2127142"/>
              <a:ext cx="167318" cy="167381"/>
            </a:xfrm>
            <a:custGeom>
              <a:avLst/>
              <a:gdLst>
                <a:gd name="connsiteX0" fmla="*/ 167319 w 167318"/>
                <a:gd name="connsiteY0" fmla="*/ 83691 h 167381"/>
                <a:gd name="connsiteX1" fmla="*/ 83659 w 167318"/>
                <a:gd name="connsiteY1" fmla="*/ 167382 h 167381"/>
                <a:gd name="connsiteX2" fmla="*/ 0 w 167318"/>
                <a:gd name="connsiteY2" fmla="*/ 83691 h 167381"/>
                <a:gd name="connsiteX3" fmla="*/ 83659 w 167318"/>
                <a:gd name="connsiteY3" fmla="*/ 0 h 167381"/>
                <a:gd name="connsiteX4" fmla="*/ 167319 w 167318"/>
                <a:gd name="connsiteY4" fmla="*/ 83691 h 16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18" h="167381">
                  <a:moveTo>
                    <a:pt x="167319" y="83691"/>
                  </a:moveTo>
                  <a:cubicBezTo>
                    <a:pt x="167319" y="129912"/>
                    <a:pt x="129863" y="167382"/>
                    <a:pt x="83659" y="167382"/>
                  </a:cubicBezTo>
                  <a:cubicBezTo>
                    <a:pt x="37456" y="167382"/>
                    <a:pt x="0" y="129912"/>
                    <a:pt x="0" y="83691"/>
                  </a:cubicBezTo>
                  <a:cubicBezTo>
                    <a:pt x="0" y="37470"/>
                    <a:pt x="37455" y="0"/>
                    <a:pt x="83659" y="0"/>
                  </a:cubicBezTo>
                  <a:cubicBezTo>
                    <a:pt x="129863" y="0"/>
                    <a:pt x="167319" y="37470"/>
                    <a:pt x="167319" y="83691"/>
                  </a:cubicBezTo>
                  <a:close/>
                </a:path>
              </a:pathLst>
            </a:custGeom>
            <a:solidFill>
              <a:srgbClr val="0576AE"/>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75DF6D4E-4709-144C-97D3-2740E4182D85}"/>
                </a:ext>
              </a:extLst>
            </p:cNvPr>
            <p:cNvSpPr/>
            <p:nvPr/>
          </p:nvSpPr>
          <p:spPr>
            <a:xfrm>
              <a:off x="4157310" y="2682756"/>
              <a:ext cx="828459" cy="828771"/>
            </a:xfrm>
            <a:custGeom>
              <a:avLst/>
              <a:gdLst>
                <a:gd name="connsiteX0" fmla="*/ 828460 w 828459"/>
                <a:gd name="connsiteY0" fmla="*/ 414386 h 828771"/>
                <a:gd name="connsiteX1" fmla="*/ 414230 w 828459"/>
                <a:gd name="connsiteY1" fmla="*/ 828772 h 828771"/>
                <a:gd name="connsiteX2" fmla="*/ 0 w 828459"/>
                <a:gd name="connsiteY2" fmla="*/ 414386 h 828771"/>
                <a:gd name="connsiteX3" fmla="*/ 414230 w 828459"/>
                <a:gd name="connsiteY3" fmla="*/ 0 h 828771"/>
                <a:gd name="connsiteX4" fmla="*/ 828460 w 828459"/>
                <a:gd name="connsiteY4" fmla="*/ 414386 h 828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59" h="828771">
                  <a:moveTo>
                    <a:pt x="828460" y="414386"/>
                  </a:moveTo>
                  <a:cubicBezTo>
                    <a:pt x="828460" y="643245"/>
                    <a:pt x="643003" y="828772"/>
                    <a:pt x="414230" y="828772"/>
                  </a:cubicBezTo>
                  <a:cubicBezTo>
                    <a:pt x="185457" y="828772"/>
                    <a:pt x="0" y="643245"/>
                    <a:pt x="0" y="414386"/>
                  </a:cubicBezTo>
                  <a:cubicBezTo>
                    <a:pt x="0" y="185527"/>
                    <a:pt x="185457" y="0"/>
                    <a:pt x="414230" y="0"/>
                  </a:cubicBezTo>
                  <a:cubicBezTo>
                    <a:pt x="643003" y="0"/>
                    <a:pt x="828460" y="185527"/>
                    <a:pt x="828460" y="414386"/>
                  </a:cubicBezTo>
                  <a:close/>
                </a:path>
              </a:pathLst>
            </a:custGeom>
            <a:solidFill>
              <a:srgbClr val="8D5B98"/>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0BD2E9E7-DE17-7446-BCED-6ACE8FE95C59}"/>
                </a:ext>
              </a:extLst>
            </p:cNvPr>
            <p:cNvSpPr/>
            <p:nvPr/>
          </p:nvSpPr>
          <p:spPr>
            <a:xfrm>
              <a:off x="4088175" y="4324608"/>
              <a:ext cx="206824" cy="206902"/>
            </a:xfrm>
            <a:custGeom>
              <a:avLst/>
              <a:gdLst>
                <a:gd name="connsiteX0" fmla="*/ 103412 w 206824"/>
                <a:gd name="connsiteY0" fmla="*/ 206903 h 206902"/>
                <a:gd name="connsiteX1" fmla="*/ 0 w 206824"/>
                <a:gd name="connsiteY1" fmla="*/ 103451 h 206902"/>
                <a:gd name="connsiteX2" fmla="*/ 103412 w 206824"/>
                <a:gd name="connsiteY2" fmla="*/ 0 h 206902"/>
                <a:gd name="connsiteX3" fmla="*/ 206824 w 206824"/>
                <a:gd name="connsiteY3" fmla="*/ 103451 h 206902"/>
                <a:gd name="connsiteX4" fmla="*/ 103412 w 206824"/>
                <a:gd name="connsiteY4" fmla="*/ 206903 h 206902"/>
                <a:gd name="connsiteX5" fmla="*/ 103412 w 206824"/>
                <a:gd name="connsiteY5" fmla="*/ 51726 h 206902"/>
                <a:gd name="connsiteX6" fmla="*/ 51706 w 206824"/>
                <a:gd name="connsiteY6" fmla="*/ 103451 h 206902"/>
                <a:gd name="connsiteX7" fmla="*/ 103412 w 206824"/>
                <a:gd name="connsiteY7" fmla="*/ 155177 h 206902"/>
                <a:gd name="connsiteX8" fmla="*/ 155118 w 206824"/>
                <a:gd name="connsiteY8" fmla="*/ 103451 h 206902"/>
                <a:gd name="connsiteX9" fmla="*/ 103412 w 206824"/>
                <a:gd name="connsiteY9" fmla="*/ 51726 h 20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824" h="206902">
                  <a:moveTo>
                    <a:pt x="103412" y="206903"/>
                  </a:moveTo>
                  <a:cubicBezTo>
                    <a:pt x="46477" y="206903"/>
                    <a:pt x="0" y="160408"/>
                    <a:pt x="0" y="103451"/>
                  </a:cubicBezTo>
                  <a:cubicBezTo>
                    <a:pt x="0" y="46495"/>
                    <a:pt x="46477" y="0"/>
                    <a:pt x="103412" y="0"/>
                  </a:cubicBezTo>
                  <a:cubicBezTo>
                    <a:pt x="160347" y="0"/>
                    <a:pt x="206824" y="46495"/>
                    <a:pt x="206824" y="103451"/>
                  </a:cubicBezTo>
                  <a:cubicBezTo>
                    <a:pt x="206824" y="160408"/>
                    <a:pt x="160928" y="206903"/>
                    <a:pt x="103412" y="206903"/>
                  </a:cubicBezTo>
                  <a:close/>
                  <a:moveTo>
                    <a:pt x="103412" y="51726"/>
                  </a:moveTo>
                  <a:cubicBezTo>
                    <a:pt x="74945" y="51726"/>
                    <a:pt x="51706" y="74973"/>
                    <a:pt x="51706" y="103451"/>
                  </a:cubicBezTo>
                  <a:cubicBezTo>
                    <a:pt x="51706" y="131929"/>
                    <a:pt x="74945" y="155177"/>
                    <a:pt x="103412" y="155177"/>
                  </a:cubicBezTo>
                  <a:cubicBezTo>
                    <a:pt x="131879" y="155177"/>
                    <a:pt x="155118" y="131929"/>
                    <a:pt x="155118" y="103451"/>
                  </a:cubicBezTo>
                  <a:cubicBezTo>
                    <a:pt x="155118" y="74973"/>
                    <a:pt x="131879" y="51726"/>
                    <a:pt x="103412" y="51726"/>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E9F00225-6D54-404F-8B56-D38E43A3E4F3}"/>
                </a:ext>
              </a:extLst>
            </p:cNvPr>
            <p:cNvSpPr/>
            <p:nvPr/>
          </p:nvSpPr>
          <p:spPr>
            <a:xfrm>
              <a:off x="4498338" y="2820497"/>
              <a:ext cx="1487276" cy="1487837"/>
            </a:xfrm>
            <a:custGeom>
              <a:avLst/>
              <a:gdLst>
                <a:gd name="connsiteX0" fmla="*/ 1487277 w 1487276"/>
                <a:gd name="connsiteY0" fmla="*/ 743919 h 1487837"/>
                <a:gd name="connsiteX1" fmla="*/ 743638 w 1487276"/>
                <a:gd name="connsiteY1" fmla="*/ 1487837 h 1487837"/>
                <a:gd name="connsiteX2" fmla="*/ 0 w 1487276"/>
                <a:gd name="connsiteY2" fmla="*/ 743919 h 1487837"/>
                <a:gd name="connsiteX3" fmla="*/ 743638 w 1487276"/>
                <a:gd name="connsiteY3" fmla="*/ 0 h 1487837"/>
                <a:gd name="connsiteX4" fmla="*/ 1487277 w 1487276"/>
                <a:gd name="connsiteY4" fmla="*/ 743919 h 1487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276" h="1487837">
                  <a:moveTo>
                    <a:pt x="1487277" y="743919"/>
                  </a:moveTo>
                  <a:cubicBezTo>
                    <a:pt x="1487277" y="1154774"/>
                    <a:pt x="1154339" y="1487837"/>
                    <a:pt x="743638" y="1487837"/>
                  </a:cubicBezTo>
                  <a:cubicBezTo>
                    <a:pt x="332938" y="1487837"/>
                    <a:pt x="0" y="1154774"/>
                    <a:pt x="0" y="743919"/>
                  </a:cubicBezTo>
                  <a:cubicBezTo>
                    <a:pt x="0" y="333064"/>
                    <a:pt x="332938" y="0"/>
                    <a:pt x="743638" y="0"/>
                  </a:cubicBezTo>
                  <a:cubicBezTo>
                    <a:pt x="1154339" y="0"/>
                    <a:pt x="1487277" y="333064"/>
                    <a:pt x="1487277" y="743919"/>
                  </a:cubicBezTo>
                  <a:close/>
                </a:path>
              </a:pathLst>
            </a:custGeom>
            <a:solidFill>
              <a:srgbClr val="FFFFFF"/>
            </a:solidFill>
            <a:ln w="5806" cap="flat">
              <a:noFill/>
              <a:prstDash val="solid"/>
              <a:miter/>
            </a:ln>
          </p:spPr>
          <p:txBody>
            <a:bodyPr rtlCol="0" anchor="ctr"/>
            <a:lstStyle/>
            <a:p>
              <a:endParaRPr lang="en-US"/>
            </a:p>
          </p:txBody>
        </p:sp>
        <p:grpSp>
          <p:nvGrpSpPr>
            <p:cNvPr id="72" name="Graphic 4">
              <a:extLst>
                <a:ext uri="{FF2B5EF4-FFF2-40B4-BE49-F238E27FC236}">
                  <a16:creationId xmlns:a16="http://schemas.microsoft.com/office/drawing/2014/main" id="{7843A86C-9ABB-1846-A0EC-D79F9FA9A807}"/>
                </a:ext>
              </a:extLst>
            </p:cNvPr>
            <p:cNvGrpSpPr/>
            <p:nvPr/>
          </p:nvGrpSpPr>
          <p:grpSpPr>
            <a:xfrm>
              <a:off x="4500662" y="2297429"/>
              <a:ext cx="1613346" cy="1067639"/>
              <a:chOff x="4500662" y="2297429"/>
              <a:chExt cx="1613346" cy="1067639"/>
            </a:xfrm>
            <a:solidFill>
              <a:srgbClr val="0576AE"/>
            </a:solidFill>
          </p:grpSpPr>
          <p:sp>
            <p:nvSpPr>
              <p:cNvPr id="149" name="Freeform 148">
                <a:extLst>
                  <a:ext uri="{FF2B5EF4-FFF2-40B4-BE49-F238E27FC236}">
                    <a16:creationId xmlns:a16="http://schemas.microsoft.com/office/drawing/2014/main" id="{7A9F5310-A40D-FA4A-B1B7-323831538D46}"/>
                  </a:ext>
                </a:extLst>
              </p:cNvPr>
              <p:cNvSpPr/>
              <p:nvPr/>
            </p:nvSpPr>
            <p:spPr>
              <a:xfrm>
                <a:off x="6061363" y="3308391"/>
                <a:ext cx="26031" cy="56677"/>
              </a:xfrm>
              <a:custGeom>
                <a:avLst/>
                <a:gdLst>
                  <a:gd name="connsiteX0" fmla="*/ 6168 w 26031"/>
                  <a:gd name="connsiteY0" fmla="*/ 56678 h 56677"/>
                  <a:gd name="connsiteX1" fmla="*/ 4425 w 26031"/>
                  <a:gd name="connsiteY1" fmla="*/ 56097 h 56677"/>
                  <a:gd name="connsiteX2" fmla="*/ 358 w 26031"/>
                  <a:gd name="connsiteY2" fmla="*/ 47960 h 56677"/>
                  <a:gd name="connsiteX3" fmla="*/ 13140 w 26031"/>
                  <a:gd name="connsiteY3" fmla="*/ 4952 h 56677"/>
                  <a:gd name="connsiteX4" fmla="*/ 21273 w 26031"/>
                  <a:gd name="connsiteY4" fmla="*/ 302 h 56677"/>
                  <a:gd name="connsiteX5" fmla="*/ 25921 w 26031"/>
                  <a:gd name="connsiteY5" fmla="*/ 8439 h 56677"/>
                  <a:gd name="connsiteX6" fmla="*/ 13140 w 26031"/>
                  <a:gd name="connsiteY6" fmla="*/ 52028 h 56677"/>
                  <a:gd name="connsiteX7" fmla="*/ 6168 w 26031"/>
                  <a:gd name="connsiteY7" fmla="*/ 56678 h 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31" h="56677">
                    <a:moveTo>
                      <a:pt x="6168" y="56678"/>
                    </a:moveTo>
                    <a:cubicBezTo>
                      <a:pt x="5587" y="56678"/>
                      <a:pt x="5006" y="56678"/>
                      <a:pt x="4425" y="56097"/>
                    </a:cubicBezTo>
                    <a:cubicBezTo>
                      <a:pt x="940" y="54934"/>
                      <a:pt x="-803" y="51447"/>
                      <a:pt x="358" y="47960"/>
                    </a:cubicBezTo>
                    <a:cubicBezTo>
                      <a:pt x="5006" y="34011"/>
                      <a:pt x="9073" y="19481"/>
                      <a:pt x="13140" y="4952"/>
                    </a:cubicBezTo>
                    <a:cubicBezTo>
                      <a:pt x="14302" y="1465"/>
                      <a:pt x="17787" y="-860"/>
                      <a:pt x="21273" y="302"/>
                    </a:cubicBezTo>
                    <a:cubicBezTo>
                      <a:pt x="24759" y="1465"/>
                      <a:pt x="26502" y="4952"/>
                      <a:pt x="25921" y="8439"/>
                    </a:cubicBezTo>
                    <a:cubicBezTo>
                      <a:pt x="21854" y="22969"/>
                      <a:pt x="17787" y="37498"/>
                      <a:pt x="13140" y="52028"/>
                    </a:cubicBezTo>
                    <a:cubicBezTo>
                      <a:pt x="11397" y="54934"/>
                      <a:pt x="9073" y="56678"/>
                      <a:pt x="6168" y="56678"/>
                    </a:cubicBezTo>
                    <a:close/>
                  </a:path>
                </a:pathLst>
              </a:custGeom>
              <a:solidFill>
                <a:srgbClr val="0576AE"/>
              </a:solidFill>
              <a:ln w="5806"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F88B5C67-832A-B74B-B9F0-2DAB3C90536F}"/>
                  </a:ext>
                </a:extLst>
              </p:cNvPr>
              <p:cNvSpPr/>
              <p:nvPr/>
            </p:nvSpPr>
            <p:spPr>
              <a:xfrm>
                <a:off x="6088357" y="3201174"/>
                <a:ext cx="19841" cy="57537"/>
              </a:xfrm>
              <a:custGeom>
                <a:avLst/>
                <a:gdLst>
                  <a:gd name="connsiteX0" fmla="*/ 6480 w 19841"/>
                  <a:gd name="connsiteY0" fmla="*/ 57538 h 57537"/>
                  <a:gd name="connsiteX1" fmla="*/ 5318 w 19841"/>
                  <a:gd name="connsiteY1" fmla="*/ 57538 h 57537"/>
                  <a:gd name="connsiteX2" fmla="*/ 89 w 19841"/>
                  <a:gd name="connsiteY2" fmla="*/ 49982 h 57537"/>
                  <a:gd name="connsiteX3" fmla="*/ 7061 w 19841"/>
                  <a:gd name="connsiteY3" fmla="*/ 5812 h 57537"/>
                  <a:gd name="connsiteX4" fmla="*/ 14032 w 19841"/>
                  <a:gd name="connsiteY4" fmla="*/ 0 h 57537"/>
                  <a:gd name="connsiteX5" fmla="*/ 19842 w 19841"/>
                  <a:gd name="connsiteY5" fmla="*/ 6974 h 57537"/>
                  <a:gd name="connsiteX6" fmla="*/ 12870 w 19841"/>
                  <a:gd name="connsiteY6" fmla="*/ 51726 h 57537"/>
                  <a:gd name="connsiteX7" fmla="*/ 6480 w 19841"/>
                  <a:gd name="connsiteY7" fmla="*/ 57538 h 5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537">
                    <a:moveTo>
                      <a:pt x="6480" y="57538"/>
                    </a:moveTo>
                    <a:cubicBezTo>
                      <a:pt x="5899" y="57538"/>
                      <a:pt x="5899" y="57538"/>
                      <a:pt x="5318" y="57538"/>
                    </a:cubicBezTo>
                    <a:cubicBezTo>
                      <a:pt x="1832" y="56956"/>
                      <a:pt x="-492" y="53469"/>
                      <a:pt x="89" y="49982"/>
                    </a:cubicBezTo>
                    <a:cubicBezTo>
                      <a:pt x="2994" y="35453"/>
                      <a:pt x="5318" y="20342"/>
                      <a:pt x="7061" y="5812"/>
                    </a:cubicBezTo>
                    <a:cubicBezTo>
                      <a:pt x="7642" y="2325"/>
                      <a:pt x="10546" y="0"/>
                      <a:pt x="14032" y="0"/>
                    </a:cubicBezTo>
                    <a:cubicBezTo>
                      <a:pt x="17518" y="581"/>
                      <a:pt x="19842" y="3487"/>
                      <a:pt x="19842" y="6974"/>
                    </a:cubicBezTo>
                    <a:cubicBezTo>
                      <a:pt x="18099" y="22085"/>
                      <a:pt x="15775" y="37196"/>
                      <a:pt x="12870" y="51726"/>
                    </a:cubicBezTo>
                    <a:cubicBezTo>
                      <a:pt x="12289" y="55213"/>
                      <a:pt x="9384" y="57538"/>
                      <a:pt x="6480" y="57538"/>
                    </a:cubicBezTo>
                    <a:close/>
                  </a:path>
                </a:pathLst>
              </a:custGeom>
              <a:solidFill>
                <a:srgbClr val="0576AE"/>
              </a:solidFill>
              <a:ln w="5806"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36BD89D1-3E71-9447-9B02-FBA176D7A793}"/>
                  </a:ext>
                </a:extLst>
              </p:cNvPr>
              <p:cNvSpPr/>
              <p:nvPr/>
            </p:nvSpPr>
            <p:spPr>
              <a:xfrm>
                <a:off x="6100647" y="3090168"/>
                <a:ext cx="13362" cy="59862"/>
              </a:xfrm>
              <a:custGeom>
                <a:avLst/>
                <a:gdLst>
                  <a:gd name="connsiteX0" fmla="*/ 6391 w 13362"/>
                  <a:gd name="connsiteY0" fmla="*/ 59862 h 59862"/>
                  <a:gd name="connsiteX1" fmla="*/ 6391 w 13362"/>
                  <a:gd name="connsiteY1" fmla="*/ 59862 h 59862"/>
                  <a:gd name="connsiteX2" fmla="*/ 0 w 13362"/>
                  <a:gd name="connsiteY2" fmla="*/ 52888 h 59862"/>
                  <a:gd name="connsiteX3" fmla="*/ 0 w 13362"/>
                  <a:gd name="connsiteY3" fmla="*/ 51144 h 59862"/>
                  <a:gd name="connsiteX4" fmla="*/ 581 w 13362"/>
                  <a:gd name="connsiteY4" fmla="*/ 16273 h 59862"/>
                  <a:gd name="connsiteX5" fmla="*/ 581 w 13362"/>
                  <a:gd name="connsiteY5" fmla="*/ 6393 h 59862"/>
                  <a:gd name="connsiteX6" fmla="*/ 6972 w 13362"/>
                  <a:gd name="connsiteY6" fmla="*/ 0 h 59862"/>
                  <a:gd name="connsiteX7" fmla="*/ 13362 w 13362"/>
                  <a:gd name="connsiteY7" fmla="*/ 6393 h 59862"/>
                  <a:gd name="connsiteX8" fmla="*/ 13362 w 13362"/>
                  <a:gd name="connsiteY8" fmla="*/ 16854 h 59862"/>
                  <a:gd name="connsiteX9" fmla="*/ 12781 w 13362"/>
                  <a:gd name="connsiteY9" fmla="*/ 52307 h 59862"/>
                  <a:gd name="connsiteX10" fmla="*/ 12781 w 13362"/>
                  <a:gd name="connsiteY10" fmla="*/ 54050 h 59862"/>
                  <a:gd name="connsiteX11" fmla="*/ 6391 w 13362"/>
                  <a:gd name="connsiteY11" fmla="*/ 59862 h 5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62" h="59862">
                    <a:moveTo>
                      <a:pt x="6391" y="59862"/>
                    </a:moveTo>
                    <a:cubicBezTo>
                      <a:pt x="6391" y="59862"/>
                      <a:pt x="5810" y="59862"/>
                      <a:pt x="6391" y="59862"/>
                    </a:cubicBezTo>
                    <a:cubicBezTo>
                      <a:pt x="2324" y="59862"/>
                      <a:pt x="0" y="56956"/>
                      <a:pt x="0" y="52888"/>
                    </a:cubicBezTo>
                    <a:lnTo>
                      <a:pt x="0" y="51144"/>
                    </a:lnTo>
                    <a:cubicBezTo>
                      <a:pt x="581" y="39521"/>
                      <a:pt x="581" y="27897"/>
                      <a:pt x="581" y="16273"/>
                    </a:cubicBezTo>
                    <a:cubicBezTo>
                      <a:pt x="581" y="12786"/>
                      <a:pt x="581" y="9299"/>
                      <a:pt x="581" y="6393"/>
                    </a:cubicBezTo>
                    <a:cubicBezTo>
                      <a:pt x="581" y="2906"/>
                      <a:pt x="3486" y="0"/>
                      <a:pt x="6972" y="0"/>
                    </a:cubicBezTo>
                    <a:cubicBezTo>
                      <a:pt x="10457" y="0"/>
                      <a:pt x="13362" y="2906"/>
                      <a:pt x="13362" y="6393"/>
                    </a:cubicBezTo>
                    <a:cubicBezTo>
                      <a:pt x="13362" y="9880"/>
                      <a:pt x="13362" y="13367"/>
                      <a:pt x="13362" y="16854"/>
                    </a:cubicBezTo>
                    <a:cubicBezTo>
                      <a:pt x="13362" y="28478"/>
                      <a:pt x="13362" y="40683"/>
                      <a:pt x="12781" y="52307"/>
                    </a:cubicBezTo>
                    <a:lnTo>
                      <a:pt x="12781" y="54050"/>
                    </a:lnTo>
                    <a:cubicBezTo>
                      <a:pt x="12781" y="56956"/>
                      <a:pt x="9877" y="59862"/>
                      <a:pt x="6391" y="59862"/>
                    </a:cubicBezTo>
                    <a:close/>
                  </a:path>
                </a:pathLst>
              </a:custGeom>
              <a:solidFill>
                <a:srgbClr val="0576AE"/>
              </a:solidFill>
              <a:ln w="5806"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E877F18F-2AFC-4540-A1A6-4956C798D137}"/>
                  </a:ext>
                </a:extLst>
              </p:cNvPr>
              <p:cNvSpPr/>
              <p:nvPr/>
            </p:nvSpPr>
            <p:spPr>
              <a:xfrm>
                <a:off x="6092424" y="2980235"/>
                <a:ext cx="18173" cy="58207"/>
              </a:xfrm>
              <a:custGeom>
                <a:avLst/>
                <a:gdLst>
                  <a:gd name="connsiteX0" fmla="*/ 11708 w 18173"/>
                  <a:gd name="connsiteY0" fmla="*/ 58208 h 58207"/>
                  <a:gd name="connsiteX1" fmla="*/ 5318 w 18173"/>
                  <a:gd name="connsiteY1" fmla="*/ 52396 h 58207"/>
                  <a:gd name="connsiteX2" fmla="*/ 89 w 18173"/>
                  <a:gd name="connsiteY2" fmla="*/ 7644 h 58207"/>
                  <a:gd name="connsiteX3" fmla="*/ 5318 w 18173"/>
                  <a:gd name="connsiteY3" fmla="*/ 89 h 58207"/>
                  <a:gd name="connsiteX4" fmla="*/ 12870 w 18173"/>
                  <a:gd name="connsiteY4" fmla="*/ 5320 h 58207"/>
                  <a:gd name="connsiteX5" fmla="*/ 18099 w 18173"/>
                  <a:gd name="connsiteY5" fmla="*/ 50652 h 58207"/>
                  <a:gd name="connsiteX6" fmla="*/ 12289 w 18173"/>
                  <a:gd name="connsiteY6" fmla="*/ 57627 h 58207"/>
                  <a:gd name="connsiteX7" fmla="*/ 11708 w 18173"/>
                  <a:gd name="connsiteY7" fmla="*/ 58208 h 5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3" h="58207">
                    <a:moveTo>
                      <a:pt x="11708" y="58208"/>
                    </a:moveTo>
                    <a:cubicBezTo>
                      <a:pt x="8222" y="58208"/>
                      <a:pt x="5318" y="55883"/>
                      <a:pt x="5318" y="52396"/>
                    </a:cubicBezTo>
                    <a:cubicBezTo>
                      <a:pt x="4156" y="37866"/>
                      <a:pt x="2413" y="22755"/>
                      <a:pt x="89" y="7644"/>
                    </a:cubicBezTo>
                    <a:cubicBezTo>
                      <a:pt x="-492" y="4157"/>
                      <a:pt x="1832" y="670"/>
                      <a:pt x="5318" y="89"/>
                    </a:cubicBezTo>
                    <a:cubicBezTo>
                      <a:pt x="8804" y="-492"/>
                      <a:pt x="12289" y="1832"/>
                      <a:pt x="12870" y="5320"/>
                    </a:cubicBezTo>
                    <a:cubicBezTo>
                      <a:pt x="15194" y="20430"/>
                      <a:pt x="16937" y="35542"/>
                      <a:pt x="18099" y="50652"/>
                    </a:cubicBezTo>
                    <a:cubicBezTo>
                      <a:pt x="18680" y="54139"/>
                      <a:pt x="15775" y="57627"/>
                      <a:pt x="12289" y="57627"/>
                    </a:cubicBezTo>
                    <a:cubicBezTo>
                      <a:pt x="12289" y="58208"/>
                      <a:pt x="12289" y="58208"/>
                      <a:pt x="11708" y="58208"/>
                    </a:cubicBezTo>
                    <a:close/>
                  </a:path>
                </a:pathLst>
              </a:custGeom>
              <a:solidFill>
                <a:srgbClr val="0576AE"/>
              </a:solidFill>
              <a:ln w="5806"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170E6F6A-CAD4-5643-9AC8-48EE8E5C24CC}"/>
                  </a:ext>
                </a:extLst>
              </p:cNvPr>
              <p:cNvSpPr/>
              <p:nvPr/>
            </p:nvSpPr>
            <p:spPr>
              <a:xfrm>
                <a:off x="4500662" y="2956987"/>
                <a:ext cx="19841" cy="57045"/>
              </a:xfrm>
              <a:custGeom>
                <a:avLst/>
                <a:gdLst>
                  <a:gd name="connsiteX0" fmla="*/ 6391 w 19841"/>
                  <a:gd name="connsiteY0" fmla="*/ 57045 h 57045"/>
                  <a:gd name="connsiteX1" fmla="*/ 5810 w 19841"/>
                  <a:gd name="connsiteY1" fmla="*/ 57045 h 57045"/>
                  <a:gd name="connsiteX2" fmla="*/ 0 w 19841"/>
                  <a:gd name="connsiteY2" fmla="*/ 50071 h 57045"/>
                  <a:gd name="connsiteX3" fmla="*/ 6971 w 19841"/>
                  <a:gd name="connsiteY3" fmla="*/ 5320 h 57045"/>
                  <a:gd name="connsiteX4" fmla="*/ 14524 w 19841"/>
                  <a:gd name="connsiteY4" fmla="*/ 89 h 57045"/>
                  <a:gd name="connsiteX5" fmla="*/ 19753 w 19841"/>
                  <a:gd name="connsiteY5" fmla="*/ 7644 h 57045"/>
                  <a:gd name="connsiteX6" fmla="*/ 12781 w 19841"/>
                  <a:gd name="connsiteY6" fmla="*/ 51815 h 57045"/>
                  <a:gd name="connsiteX7" fmla="*/ 6391 w 19841"/>
                  <a:gd name="connsiteY7" fmla="*/ 57045 h 5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1" h="57045">
                    <a:moveTo>
                      <a:pt x="6391" y="57045"/>
                    </a:moveTo>
                    <a:cubicBezTo>
                      <a:pt x="6391" y="57045"/>
                      <a:pt x="5810" y="57045"/>
                      <a:pt x="5810" y="57045"/>
                    </a:cubicBezTo>
                    <a:cubicBezTo>
                      <a:pt x="2324" y="56464"/>
                      <a:pt x="0" y="53558"/>
                      <a:pt x="0" y="50071"/>
                    </a:cubicBezTo>
                    <a:cubicBezTo>
                      <a:pt x="1743" y="34960"/>
                      <a:pt x="4066" y="19849"/>
                      <a:pt x="6971" y="5320"/>
                    </a:cubicBezTo>
                    <a:cubicBezTo>
                      <a:pt x="7553" y="1833"/>
                      <a:pt x="11038" y="-492"/>
                      <a:pt x="14524" y="89"/>
                    </a:cubicBezTo>
                    <a:cubicBezTo>
                      <a:pt x="18010" y="670"/>
                      <a:pt x="20334" y="4157"/>
                      <a:pt x="19753" y="7644"/>
                    </a:cubicBezTo>
                    <a:cubicBezTo>
                      <a:pt x="16848" y="22174"/>
                      <a:pt x="15105" y="37285"/>
                      <a:pt x="12781" y="51815"/>
                    </a:cubicBezTo>
                    <a:cubicBezTo>
                      <a:pt x="12200" y="54721"/>
                      <a:pt x="9295" y="57045"/>
                      <a:pt x="6391" y="57045"/>
                    </a:cubicBezTo>
                    <a:close/>
                  </a:path>
                </a:pathLst>
              </a:custGeom>
              <a:solidFill>
                <a:srgbClr val="0576AE"/>
              </a:solidFill>
              <a:ln w="5806"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23C9CDFA-D246-1E43-9FC0-10C05937E1C0}"/>
                  </a:ext>
                </a:extLst>
              </p:cNvPr>
              <p:cNvSpPr/>
              <p:nvPr/>
            </p:nvSpPr>
            <p:spPr>
              <a:xfrm>
                <a:off x="6068391" y="2873083"/>
                <a:ext cx="24813" cy="57258"/>
              </a:xfrm>
              <a:custGeom>
                <a:avLst/>
                <a:gdLst>
                  <a:gd name="connsiteX0" fmla="*/ 18312 w 24813"/>
                  <a:gd name="connsiteY0" fmla="*/ 57259 h 57258"/>
                  <a:gd name="connsiteX1" fmla="*/ 11922 w 24813"/>
                  <a:gd name="connsiteY1" fmla="*/ 52028 h 57258"/>
                  <a:gd name="connsiteX2" fmla="*/ 302 w 24813"/>
                  <a:gd name="connsiteY2" fmla="*/ 8439 h 57258"/>
                  <a:gd name="connsiteX3" fmla="*/ 4950 w 24813"/>
                  <a:gd name="connsiteY3" fmla="*/ 302 h 57258"/>
                  <a:gd name="connsiteX4" fmla="*/ 13084 w 24813"/>
                  <a:gd name="connsiteY4" fmla="*/ 4952 h 57258"/>
                  <a:gd name="connsiteX5" fmla="*/ 24703 w 24813"/>
                  <a:gd name="connsiteY5" fmla="*/ 49122 h 57258"/>
                  <a:gd name="connsiteX6" fmla="*/ 20055 w 24813"/>
                  <a:gd name="connsiteY6" fmla="*/ 56677 h 57258"/>
                  <a:gd name="connsiteX7" fmla="*/ 18312 w 24813"/>
                  <a:gd name="connsiteY7" fmla="*/ 57259 h 5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13" h="57258">
                    <a:moveTo>
                      <a:pt x="18312" y="57259"/>
                    </a:moveTo>
                    <a:cubicBezTo>
                      <a:pt x="15408" y="57259"/>
                      <a:pt x="12503" y="55515"/>
                      <a:pt x="11922" y="52028"/>
                    </a:cubicBezTo>
                    <a:cubicBezTo>
                      <a:pt x="8436" y="37498"/>
                      <a:pt x="4950" y="22969"/>
                      <a:pt x="302" y="8439"/>
                    </a:cubicBezTo>
                    <a:cubicBezTo>
                      <a:pt x="-860" y="4952"/>
                      <a:pt x="1464" y="1465"/>
                      <a:pt x="4950" y="302"/>
                    </a:cubicBezTo>
                    <a:cubicBezTo>
                      <a:pt x="8436" y="-860"/>
                      <a:pt x="11922" y="1465"/>
                      <a:pt x="13084" y="4952"/>
                    </a:cubicBezTo>
                    <a:cubicBezTo>
                      <a:pt x="17150" y="19482"/>
                      <a:pt x="21217" y="34011"/>
                      <a:pt x="24703" y="49122"/>
                    </a:cubicBezTo>
                    <a:cubicBezTo>
                      <a:pt x="25284" y="52609"/>
                      <a:pt x="23541" y="56096"/>
                      <a:pt x="20055" y="56677"/>
                    </a:cubicBezTo>
                    <a:cubicBezTo>
                      <a:pt x="19474" y="57259"/>
                      <a:pt x="18893" y="57259"/>
                      <a:pt x="18312" y="57259"/>
                    </a:cubicBezTo>
                    <a:close/>
                  </a:path>
                </a:pathLst>
              </a:custGeom>
              <a:solidFill>
                <a:srgbClr val="0576AE"/>
              </a:solidFill>
              <a:ln w="5806"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475EDA3E-AC6A-4B46-93A6-1D27C17C50AF}"/>
                  </a:ext>
                </a:extLst>
              </p:cNvPr>
              <p:cNvSpPr/>
              <p:nvPr/>
            </p:nvSpPr>
            <p:spPr>
              <a:xfrm>
                <a:off x="4521467" y="2850360"/>
                <a:ext cx="25450" cy="56152"/>
              </a:xfrm>
              <a:custGeom>
                <a:avLst/>
                <a:gdLst>
                  <a:gd name="connsiteX0" fmla="*/ 6501 w 25450"/>
                  <a:gd name="connsiteY0" fmla="*/ 56153 h 56152"/>
                  <a:gd name="connsiteX1" fmla="*/ 4758 w 25450"/>
                  <a:gd name="connsiteY1" fmla="*/ 56153 h 56152"/>
                  <a:gd name="connsiteX2" fmla="*/ 110 w 25450"/>
                  <a:gd name="connsiteY2" fmla="*/ 48016 h 56152"/>
                  <a:gd name="connsiteX3" fmla="*/ 12891 w 25450"/>
                  <a:gd name="connsiteY3" fmla="*/ 4427 h 56152"/>
                  <a:gd name="connsiteX4" fmla="*/ 21025 w 25450"/>
                  <a:gd name="connsiteY4" fmla="*/ 359 h 56152"/>
                  <a:gd name="connsiteX5" fmla="*/ 25092 w 25450"/>
                  <a:gd name="connsiteY5" fmla="*/ 8495 h 56152"/>
                  <a:gd name="connsiteX6" fmla="*/ 12310 w 25450"/>
                  <a:gd name="connsiteY6" fmla="*/ 51503 h 56152"/>
                  <a:gd name="connsiteX7" fmla="*/ 6501 w 25450"/>
                  <a:gd name="connsiteY7" fmla="*/ 56153 h 5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0" h="56152">
                    <a:moveTo>
                      <a:pt x="6501" y="56153"/>
                    </a:moveTo>
                    <a:cubicBezTo>
                      <a:pt x="5920" y="56153"/>
                      <a:pt x="5339" y="56153"/>
                      <a:pt x="4758" y="56153"/>
                    </a:cubicBezTo>
                    <a:cubicBezTo>
                      <a:pt x="1272" y="54990"/>
                      <a:pt x="-471" y="51503"/>
                      <a:pt x="110" y="48016"/>
                    </a:cubicBezTo>
                    <a:cubicBezTo>
                      <a:pt x="4177" y="33486"/>
                      <a:pt x="8244" y="18957"/>
                      <a:pt x="12891" y="4427"/>
                    </a:cubicBezTo>
                    <a:cubicBezTo>
                      <a:pt x="14053" y="940"/>
                      <a:pt x="17539" y="-804"/>
                      <a:pt x="21025" y="359"/>
                    </a:cubicBezTo>
                    <a:cubicBezTo>
                      <a:pt x="24511" y="1521"/>
                      <a:pt x="26254" y="5008"/>
                      <a:pt x="25092" y="8495"/>
                    </a:cubicBezTo>
                    <a:cubicBezTo>
                      <a:pt x="20444" y="22444"/>
                      <a:pt x="16377" y="36973"/>
                      <a:pt x="12310" y="51503"/>
                    </a:cubicBezTo>
                    <a:cubicBezTo>
                      <a:pt x="11729" y="53828"/>
                      <a:pt x="9405" y="56153"/>
                      <a:pt x="6501" y="56153"/>
                    </a:cubicBezTo>
                    <a:close/>
                  </a:path>
                </a:pathLst>
              </a:custGeom>
              <a:solidFill>
                <a:srgbClr val="0576AE"/>
              </a:solidFill>
              <a:ln w="5806"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94F32E49-7DB0-EA4E-854C-37A3E57C57A1}"/>
                  </a:ext>
                </a:extLst>
              </p:cNvPr>
              <p:cNvSpPr/>
              <p:nvPr/>
            </p:nvSpPr>
            <p:spPr>
              <a:xfrm>
                <a:off x="6030247" y="2770412"/>
                <a:ext cx="30677" cy="54734"/>
              </a:xfrm>
              <a:custGeom>
                <a:avLst/>
                <a:gdLst>
                  <a:gd name="connsiteX0" fmla="*/ 23922 w 30677"/>
                  <a:gd name="connsiteY0" fmla="*/ 54734 h 54734"/>
                  <a:gd name="connsiteX1" fmla="*/ 18113 w 30677"/>
                  <a:gd name="connsiteY1" fmla="*/ 50666 h 54734"/>
                  <a:gd name="connsiteX2" fmla="*/ 684 w 30677"/>
                  <a:gd name="connsiteY2" fmla="*/ 9402 h 54734"/>
                  <a:gd name="connsiteX3" fmla="*/ 4170 w 30677"/>
                  <a:gd name="connsiteY3" fmla="*/ 684 h 54734"/>
                  <a:gd name="connsiteX4" fmla="*/ 12884 w 30677"/>
                  <a:gd name="connsiteY4" fmla="*/ 4171 h 54734"/>
                  <a:gd name="connsiteX5" fmla="*/ 30313 w 30677"/>
                  <a:gd name="connsiteY5" fmla="*/ 46017 h 54734"/>
                  <a:gd name="connsiteX6" fmla="*/ 26827 w 30677"/>
                  <a:gd name="connsiteY6" fmla="*/ 54153 h 54734"/>
                  <a:gd name="connsiteX7" fmla="*/ 23922 w 30677"/>
                  <a:gd name="connsiteY7" fmla="*/ 54734 h 5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7" h="54734">
                    <a:moveTo>
                      <a:pt x="23922" y="54734"/>
                    </a:moveTo>
                    <a:cubicBezTo>
                      <a:pt x="21599" y="54734"/>
                      <a:pt x="18694" y="52991"/>
                      <a:pt x="18113" y="50666"/>
                    </a:cubicBezTo>
                    <a:cubicBezTo>
                      <a:pt x="12884" y="36718"/>
                      <a:pt x="7075" y="22769"/>
                      <a:pt x="684" y="9402"/>
                    </a:cubicBezTo>
                    <a:cubicBezTo>
                      <a:pt x="-1059" y="5915"/>
                      <a:pt x="684" y="2428"/>
                      <a:pt x="4170" y="684"/>
                    </a:cubicBezTo>
                    <a:cubicBezTo>
                      <a:pt x="7655" y="-1060"/>
                      <a:pt x="11141" y="684"/>
                      <a:pt x="12884" y="4171"/>
                    </a:cubicBezTo>
                    <a:cubicBezTo>
                      <a:pt x="19275" y="18120"/>
                      <a:pt x="25084" y="32068"/>
                      <a:pt x="30313" y="46017"/>
                    </a:cubicBezTo>
                    <a:cubicBezTo>
                      <a:pt x="31475" y="49504"/>
                      <a:pt x="29732" y="52991"/>
                      <a:pt x="26827" y="54153"/>
                    </a:cubicBezTo>
                    <a:cubicBezTo>
                      <a:pt x="25665" y="54734"/>
                      <a:pt x="25084" y="54734"/>
                      <a:pt x="23922" y="54734"/>
                    </a:cubicBezTo>
                    <a:close/>
                  </a:path>
                </a:pathLst>
              </a:custGeom>
              <a:solidFill>
                <a:srgbClr val="0576AE"/>
              </a:solidFill>
              <a:ln w="5806"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6D8576BE-7B48-1A48-AD18-D49092EDCC6B}"/>
                  </a:ext>
                </a:extLst>
              </p:cNvPr>
              <p:cNvSpPr/>
              <p:nvPr/>
            </p:nvSpPr>
            <p:spPr>
              <a:xfrm>
                <a:off x="4557161" y="2748210"/>
                <a:ext cx="31446" cy="54270"/>
              </a:xfrm>
              <a:custGeom>
                <a:avLst/>
                <a:gdLst>
                  <a:gd name="connsiteX0" fmla="*/ 6245 w 31446"/>
                  <a:gd name="connsiteY0" fmla="*/ 54270 h 54270"/>
                  <a:gd name="connsiteX1" fmla="*/ 3921 w 31446"/>
                  <a:gd name="connsiteY1" fmla="*/ 53689 h 54270"/>
                  <a:gd name="connsiteX2" fmla="*/ 436 w 31446"/>
                  <a:gd name="connsiteY2" fmla="*/ 44971 h 54270"/>
                  <a:gd name="connsiteX3" fmla="*/ 19027 w 31446"/>
                  <a:gd name="connsiteY3" fmla="*/ 3707 h 54270"/>
                  <a:gd name="connsiteX4" fmla="*/ 27741 w 31446"/>
                  <a:gd name="connsiteY4" fmla="*/ 801 h 54270"/>
                  <a:gd name="connsiteX5" fmla="*/ 30646 w 31446"/>
                  <a:gd name="connsiteY5" fmla="*/ 9519 h 54270"/>
                  <a:gd name="connsiteX6" fmla="*/ 12055 w 31446"/>
                  <a:gd name="connsiteY6" fmla="*/ 50202 h 54270"/>
                  <a:gd name="connsiteX7" fmla="*/ 6245 w 31446"/>
                  <a:gd name="connsiteY7" fmla="*/ 54270 h 5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46" h="54270">
                    <a:moveTo>
                      <a:pt x="6245" y="54270"/>
                    </a:moveTo>
                    <a:cubicBezTo>
                      <a:pt x="5664" y="54270"/>
                      <a:pt x="4503" y="54270"/>
                      <a:pt x="3921" y="53689"/>
                    </a:cubicBezTo>
                    <a:cubicBezTo>
                      <a:pt x="436" y="52527"/>
                      <a:pt x="-726" y="48458"/>
                      <a:pt x="436" y="44971"/>
                    </a:cubicBezTo>
                    <a:cubicBezTo>
                      <a:pt x="6245" y="31023"/>
                      <a:pt x="12636" y="17074"/>
                      <a:pt x="19027" y="3707"/>
                    </a:cubicBezTo>
                    <a:cubicBezTo>
                      <a:pt x="20770" y="220"/>
                      <a:pt x="24255" y="-942"/>
                      <a:pt x="27741" y="801"/>
                    </a:cubicBezTo>
                    <a:cubicBezTo>
                      <a:pt x="31227" y="2545"/>
                      <a:pt x="32389" y="6032"/>
                      <a:pt x="30646" y="9519"/>
                    </a:cubicBezTo>
                    <a:cubicBezTo>
                      <a:pt x="24255" y="22886"/>
                      <a:pt x="17865" y="36835"/>
                      <a:pt x="12055" y="50202"/>
                    </a:cubicBezTo>
                    <a:cubicBezTo>
                      <a:pt x="10893" y="52527"/>
                      <a:pt x="8569" y="54270"/>
                      <a:pt x="6245" y="54270"/>
                    </a:cubicBezTo>
                    <a:close/>
                  </a:path>
                </a:pathLst>
              </a:custGeom>
              <a:solidFill>
                <a:srgbClr val="0576AE"/>
              </a:solidFill>
              <a:ln w="5806"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D3352893-31F1-8B40-A37F-5BEE5F5D394E}"/>
                  </a:ext>
                </a:extLst>
              </p:cNvPr>
              <p:cNvSpPr/>
              <p:nvPr/>
            </p:nvSpPr>
            <p:spPr>
              <a:xfrm>
                <a:off x="5978854" y="2673667"/>
                <a:ext cx="36047" cy="52096"/>
              </a:xfrm>
              <a:custGeom>
                <a:avLst/>
                <a:gdLst>
                  <a:gd name="connsiteX0" fmla="*/ 29419 w 36047"/>
                  <a:gd name="connsiteY0" fmla="*/ 52096 h 52096"/>
                  <a:gd name="connsiteX1" fmla="*/ 23610 w 36047"/>
                  <a:gd name="connsiteY1" fmla="*/ 48609 h 52096"/>
                  <a:gd name="connsiteX2" fmla="*/ 952 w 36047"/>
                  <a:gd name="connsiteY2" fmla="*/ 9670 h 52096"/>
                  <a:gd name="connsiteX3" fmla="*/ 3276 w 36047"/>
                  <a:gd name="connsiteY3" fmla="*/ 952 h 52096"/>
                  <a:gd name="connsiteX4" fmla="*/ 11990 w 36047"/>
                  <a:gd name="connsiteY4" fmla="*/ 3277 h 52096"/>
                  <a:gd name="connsiteX5" fmla="*/ 35229 w 36047"/>
                  <a:gd name="connsiteY5" fmla="*/ 42797 h 52096"/>
                  <a:gd name="connsiteX6" fmla="*/ 32905 w 36047"/>
                  <a:gd name="connsiteY6" fmla="*/ 51515 h 52096"/>
                  <a:gd name="connsiteX7" fmla="*/ 29419 w 36047"/>
                  <a:gd name="connsiteY7" fmla="*/ 52096 h 5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47" h="52096">
                    <a:moveTo>
                      <a:pt x="29419" y="52096"/>
                    </a:moveTo>
                    <a:cubicBezTo>
                      <a:pt x="27095" y="52096"/>
                      <a:pt x="24771" y="50934"/>
                      <a:pt x="23610" y="48609"/>
                    </a:cubicBezTo>
                    <a:cubicBezTo>
                      <a:pt x="16638" y="35823"/>
                      <a:pt x="8504" y="22456"/>
                      <a:pt x="952" y="9670"/>
                    </a:cubicBezTo>
                    <a:cubicBezTo>
                      <a:pt x="-791" y="6764"/>
                      <a:pt x="-210" y="2696"/>
                      <a:pt x="3276" y="952"/>
                    </a:cubicBezTo>
                    <a:cubicBezTo>
                      <a:pt x="6181" y="-792"/>
                      <a:pt x="10247" y="-210"/>
                      <a:pt x="11990" y="3277"/>
                    </a:cubicBezTo>
                    <a:cubicBezTo>
                      <a:pt x="20124" y="16063"/>
                      <a:pt x="27676" y="29430"/>
                      <a:pt x="35229" y="42797"/>
                    </a:cubicBezTo>
                    <a:cubicBezTo>
                      <a:pt x="36972" y="45703"/>
                      <a:pt x="35810" y="49772"/>
                      <a:pt x="32905" y="51515"/>
                    </a:cubicBezTo>
                    <a:cubicBezTo>
                      <a:pt x="31162" y="52096"/>
                      <a:pt x="30581" y="52096"/>
                      <a:pt x="29419" y="52096"/>
                    </a:cubicBezTo>
                    <a:close/>
                  </a:path>
                </a:pathLst>
              </a:custGeom>
              <a:solidFill>
                <a:srgbClr val="0576AE"/>
              </a:solidFill>
              <a:ln w="5806"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7F8F88AC-D95E-644E-A67A-1F079190F739}"/>
                  </a:ext>
                </a:extLst>
              </p:cNvPr>
              <p:cNvSpPr/>
              <p:nvPr/>
            </p:nvSpPr>
            <p:spPr>
              <a:xfrm>
                <a:off x="4605579" y="2653878"/>
                <a:ext cx="36657" cy="50962"/>
              </a:xfrm>
              <a:custGeom>
                <a:avLst/>
                <a:gdLst>
                  <a:gd name="connsiteX0" fmla="*/ 6629 w 36657"/>
                  <a:gd name="connsiteY0" fmla="*/ 50963 h 50962"/>
                  <a:gd name="connsiteX1" fmla="*/ 3143 w 36657"/>
                  <a:gd name="connsiteY1" fmla="*/ 49800 h 50962"/>
                  <a:gd name="connsiteX2" fmla="*/ 819 w 36657"/>
                  <a:gd name="connsiteY2" fmla="*/ 41083 h 50962"/>
                  <a:gd name="connsiteX3" fmla="*/ 25220 w 36657"/>
                  <a:gd name="connsiteY3" fmla="*/ 2724 h 50962"/>
                  <a:gd name="connsiteX4" fmla="*/ 33934 w 36657"/>
                  <a:gd name="connsiteY4" fmla="*/ 981 h 50962"/>
                  <a:gd name="connsiteX5" fmla="*/ 35677 w 36657"/>
                  <a:gd name="connsiteY5" fmla="*/ 9698 h 50962"/>
                  <a:gd name="connsiteX6" fmla="*/ 11857 w 36657"/>
                  <a:gd name="connsiteY6" fmla="*/ 47476 h 50962"/>
                  <a:gd name="connsiteX7" fmla="*/ 6629 w 36657"/>
                  <a:gd name="connsiteY7" fmla="*/ 50963 h 5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57" h="50962">
                    <a:moveTo>
                      <a:pt x="6629" y="50963"/>
                    </a:moveTo>
                    <a:cubicBezTo>
                      <a:pt x="5467" y="50963"/>
                      <a:pt x="4305" y="50382"/>
                      <a:pt x="3143" y="49800"/>
                    </a:cubicBezTo>
                    <a:cubicBezTo>
                      <a:pt x="238" y="48057"/>
                      <a:pt x="-924" y="43989"/>
                      <a:pt x="819" y="41083"/>
                    </a:cubicBezTo>
                    <a:cubicBezTo>
                      <a:pt x="8372" y="28297"/>
                      <a:pt x="16505" y="14929"/>
                      <a:pt x="25220" y="2724"/>
                    </a:cubicBezTo>
                    <a:cubicBezTo>
                      <a:pt x="26962" y="-182"/>
                      <a:pt x="31029" y="-763"/>
                      <a:pt x="33934" y="981"/>
                    </a:cubicBezTo>
                    <a:cubicBezTo>
                      <a:pt x="36839" y="2724"/>
                      <a:pt x="37420" y="6793"/>
                      <a:pt x="35677" y="9698"/>
                    </a:cubicBezTo>
                    <a:cubicBezTo>
                      <a:pt x="27544" y="21903"/>
                      <a:pt x="19410" y="34690"/>
                      <a:pt x="11857" y="47476"/>
                    </a:cubicBezTo>
                    <a:cubicBezTo>
                      <a:pt x="11277" y="49800"/>
                      <a:pt x="8953" y="50963"/>
                      <a:pt x="6629" y="50963"/>
                    </a:cubicBezTo>
                    <a:close/>
                  </a:path>
                </a:pathLst>
              </a:custGeom>
              <a:solidFill>
                <a:srgbClr val="0576AE"/>
              </a:solidFill>
              <a:ln w="5806"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E8422403-A5A8-264E-A24C-E07AD98E7089}"/>
                  </a:ext>
                </a:extLst>
              </p:cNvPr>
              <p:cNvSpPr/>
              <p:nvPr/>
            </p:nvSpPr>
            <p:spPr>
              <a:xfrm>
                <a:off x="5913839" y="2584799"/>
                <a:ext cx="41257" cy="48556"/>
              </a:xfrm>
              <a:custGeom>
                <a:avLst/>
                <a:gdLst>
                  <a:gd name="connsiteX0" fmla="*/ 34594 w 41257"/>
                  <a:gd name="connsiteY0" fmla="*/ 48556 h 48556"/>
                  <a:gd name="connsiteX1" fmla="*/ 29366 w 41257"/>
                  <a:gd name="connsiteY1" fmla="*/ 46231 h 48556"/>
                  <a:gd name="connsiteX2" fmla="*/ 1480 w 41257"/>
                  <a:gd name="connsiteY2" fmla="*/ 10779 h 48556"/>
                  <a:gd name="connsiteX3" fmla="*/ 2060 w 41257"/>
                  <a:gd name="connsiteY3" fmla="*/ 1480 h 48556"/>
                  <a:gd name="connsiteX4" fmla="*/ 11356 w 41257"/>
                  <a:gd name="connsiteY4" fmla="*/ 2061 h 48556"/>
                  <a:gd name="connsiteX5" fmla="*/ 39823 w 41257"/>
                  <a:gd name="connsiteY5" fmla="*/ 38095 h 48556"/>
                  <a:gd name="connsiteX6" fmla="*/ 38661 w 41257"/>
                  <a:gd name="connsiteY6" fmla="*/ 47394 h 48556"/>
                  <a:gd name="connsiteX7" fmla="*/ 34594 w 41257"/>
                  <a:gd name="connsiteY7" fmla="*/ 48556 h 4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57" h="48556">
                    <a:moveTo>
                      <a:pt x="34594" y="48556"/>
                    </a:moveTo>
                    <a:cubicBezTo>
                      <a:pt x="32852" y="48556"/>
                      <a:pt x="30528" y="47394"/>
                      <a:pt x="29366" y="46231"/>
                    </a:cubicBezTo>
                    <a:cubicBezTo>
                      <a:pt x="20651" y="34608"/>
                      <a:pt x="11356" y="22403"/>
                      <a:pt x="1480" y="10779"/>
                    </a:cubicBezTo>
                    <a:cubicBezTo>
                      <a:pt x="-844" y="7873"/>
                      <a:pt x="-264" y="3805"/>
                      <a:pt x="2060" y="1480"/>
                    </a:cubicBezTo>
                    <a:cubicBezTo>
                      <a:pt x="4965" y="-845"/>
                      <a:pt x="9032" y="-264"/>
                      <a:pt x="11356" y="2061"/>
                    </a:cubicBezTo>
                    <a:cubicBezTo>
                      <a:pt x="21232" y="13685"/>
                      <a:pt x="30528" y="25890"/>
                      <a:pt x="39823" y="38095"/>
                    </a:cubicBezTo>
                    <a:cubicBezTo>
                      <a:pt x="42147" y="41001"/>
                      <a:pt x="41566" y="45069"/>
                      <a:pt x="38661" y="47394"/>
                    </a:cubicBezTo>
                    <a:cubicBezTo>
                      <a:pt x="37499" y="48556"/>
                      <a:pt x="36338" y="48556"/>
                      <a:pt x="34594" y="48556"/>
                    </a:cubicBezTo>
                    <a:close/>
                  </a:path>
                </a:pathLst>
              </a:custGeom>
              <a:solidFill>
                <a:srgbClr val="0576AE"/>
              </a:solidFill>
              <a:ln w="5806"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22A19DEC-D9CD-A24F-A5B3-F421D0A81740}"/>
                  </a:ext>
                </a:extLst>
              </p:cNvPr>
              <p:cNvSpPr/>
              <p:nvPr/>
            </p:nvSpPr>
            <p:spPr>
              <a:xfrm>
                <a:off x="4667709" y="2566585"/>
                <a:ext cx="42035" cy="47590"/>
              </a:xfrm>
              <a:custGeom>
                <a:avLst/>
                <a:gdLst>
                  <a:gd name="connsiteX0" fmla="*/ 6663 w 42035"/>
                  <a:gd name="connsiteY0" fmla="*/ 47591 h 47590"/>
                  <a:gd name="connsiteX1" fmla="*/ 2596 w 42035"/>
                  <a:gd name="connsiteY1" fmla="*/ 46428 h 47590"/>
                  <a:gd name="connsiteX2" fmla="*/ 1434 w 42035"/>
                  <a:gd name="connsiteY2" fmla="*/ 37129 h 47590"/>
                  <a:gd name="connsiteX3" fmla="*/ 30482 w 42035"/>
                  <a:gd name="connsiteY3" fmla="*/ 2258 h 47590"/>
                  <a:gd name="connsiteX4" fmla="*/ 39778 w 42035"/>
                  <a:gd name="connsiteY4" fmla="*/ 1677 h 47590"/>
                  <a:gd name="connsiteX5" fmla="*/ 40359 w 42035"/>
                  <a:gd name="connsiteY5" fmla="*/ 10976 h 47590"/>
                  <a:gd name="connsiteX6" fmla="*/ 11310 w 42035"/>
                  <a:gd name="connsiteY6" fmla="*/ 45266 h 47590"/>
                  <a:gd name="connsiteX7" fmla="*/ 6663 w 42035"/>
                  <a:gd name="connsiteY7" fmla="*/ 47591 h 4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35" h="47590">
                    <a:moveTo>
                      <a:pt x="6663" y="47591"/>
                    </a:moveTo>
                    <a:cubicBezTo>
                      <a:pt x="5501" y="47591"/>
                      <a:pt x="3758" y="47010"/>
                      <a:pt x="2596" y="46428"/>
                    </a:cubicBezTo>
                    <a:cubicBezTo>
                      <a:pt x="-309" y="44104"/>
                      <a:pt x="-890" y="40035"/>
                      <a:pt x="1434" y="37129"/>
                    </a:cubicBezTo>
                    <a:cubicBezTo>
                      <a:pt x="10729" y="25506"/>
                      <a:pt x="20606" y="13301"/>
                      <a:pt x="30482" y="2258"/>
                    </a:cubicBezTo>
                    <a:cubicBezTo>
                      <a:pt x="32806" y="-648"/>
                      <a:pt x="36873" y="-648"/>
                      <a:pt x="39778" y="1677"/>
                    </a:cubicBezTo>
                    <a:cubicBezTo>
                      <a:pt x="42683" y="4002"/>
                      <a:pt x="42683" y="8070"/>
                      <a:pt x="40359" y="10976"/>
                    </a:cubicBezTo>
                    <a:cubicBezTo>
                      <a:pt x="30482" y="22018"/>
                      <a:pt x="20606" y="33642"/>
                      <a:pt x="11310" y="45266"/>
                    </a:cubicBezTo>
                    <a:cubicBezTo>
                      <a:pt x="10729" y="47010"/>
                      <a:pt x="8987" y="47591"/>
                      <a:pt x="6663" y="47591"/>
                    </a:cubicBezTo>
                    <a:close/>
                  </a:path>
                </a:pathLst>
              </a:custGeom>
              <a:solidFill>
                <a:srgbClr val="0576AE"/>
              </a:solidFill>
              <a:ln w="5806"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3AEC431C-3BEA-1A4F-B897-0CF722B9884A}"/>
                  </a:ext>
                </a:extLst>
              </p:cNvPr>
              <p:cNvSpPr/>
              <p:nvPr/>
            </p:nvSpPr>
            <p:spPr>
              <a:xfrm>
                <a:off x="5838116" y="2506142"/>
                <a:ext cx="45248" cy="44103"/>
              </a:xfrm>
              <a:custGeom>
                <a:avLst/>
                <a:gdLst>
                  <a:gd name="connsiteX0" fmla="*/ 39439 w 45248"/>
                  <a:gd name="connsiteY0" fmla="*/ 44103 h 44103"/>
                  <a:gd name="connsiteX1" fmla="*/ 34791 w 45248"/>
                  <a:gd name="connsiteY1" fmla="*/ 42360 h 44103"/>
                  <a:gd name="connsiteX2" fmla="*/ 2257 w 45248"/>
                  <a:gd name="connsiteY2" fmla="*/ 11557 h 44103"/>
                  <a:gd name="connsiteX3" fmla="*/ 1676 w 45248"/>
                  <a:gd name="connsiteY3" fmla="*/ 2258 h 44103"/>
                  <a:gd name="connsiteX4" fmla="*/ 10972 w 45248"/>
                  <a:gd name="connsiteY4" fmla="*/ 1677 h 44103"/>
                  <a:gd name="connsiteX5" fmla="*/ 43506 w 45248"/>
                  <a:gd name="connsiteY5" fmla="*/ 33061 h 44103"/>
                  <a:gd name="connsiteX6" fmla="*/ 43506 w 45248"/>
                  <a:gd name="connsiteY6" fmla="*/ 42360 h 44103"/>
                  <a:gd name="connsiteX7" fmla="*/ 39439 w 45248"/>
                  <a:gd name="connsiteY7" fmla="*/ 44103 h 4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48" h="44103">
                    <a:moveTo>
                      <a:pt x="39439" y="44103"/>
                    </a:moveTo>
                    <a:cubicBezTo>
                      <a:pt x="37696" y="44103"/>
                      <a:pt x="35953" y="43522"/>
                      <a:pt x="34791" y="42360"/>
                    </a:cubicBezTo>
                    <a:cubicBezTo>
                      <a:pt x="24334" y="31899"/>
                      <a:pt x="13296" y="21437"/>
                      <a:pt x="2257" y="11557"/>
                    </a:cubicBezTo>
                    <a:cubicBezTo>
                      <a:pt x="-648" y="9232"/>
                      <a:pt x="-648" y="5164"/>
                      <a:pt x="1676" y="2258"/>
                    </a:cubicBezTo>
                    <a:cubicBezTo>
                      <a:pt x="4000" y="-648"/>
                      <a:pt x="8067" y="-648"/>
                      <a:pt x="10972" y="1677"/>
                    </a:cubicBezTo>
                    <a:cubicBezTo>
                      <a:pt x="22010" y="12138"/>
                      <a:pt x="33049" y="22600"/>
                      <a:pt x="43506" y="33061"/>
                    </a:cubicBezTo>
                    <a:cubicBezTo>
                      <a:pt x="45830" y="35386"/>
                      <a:pt x="45830" y="39454"/>
                      <a:pt x="43506" y="42360"/>
                    </a:cubicBezTo>
                    <a:cubicBezTo>
                      <a:pt x="42344" y="43522"/>
                      <a:pt x="40601" y="44103"/>
                      <a:pt x="39439" y="44103"/>
                    </a:cubicBezTo>
                    <a:close/>
                  </a:path>
                </a:pathLst>
              </a:custGeom>
              <a:solidFill>
                <a:srgbClr val="0576AE"/>
              </a:solidFill>
              <a:ln w="5806"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D3BF0F14-6FF6-5248-9BB9-BCA4DEAF11A2}"/>
                  </a:ext>
                </a:extLst>
              </p:cNvPr>
              <p:cNvSpPr/>
              <p:nvPr/>
            </p:nvSpPr>
            <p:spPr>
              <a:xfrm>
                <a:off x="4741764" y="2490066"/>
                <a:ext cx="46213" cy="43325"/>
              </a:xfrm>
              <a:custGeom>
                <a:avLst/>
                <a:gdLst>
                  <a:gd name="connsiteX0" fmla="*/ 6391 w 46213"/>
                  <a:gd name="connsiteY0" fmla="*/ 43325 h 43325"/>
                  <a:gd name="connsiteX1" fmla="*/ 1743 w 46213"/>
                  <a:gd name="connsiteY1" fmla="*/ 41582 h 43325"/>
                  <a:gd name="connsiteX2" fmla="*/ 1743 w 46213"/>
                  <a:gd name="connsiteY2" fmla="*/ 32283 h 43325"/>
                  <a:gd name="connsiteX3" fmla="*/ 35439 w 46213"/>
                  <a:gd name="connsiteY3" fmla="*/ 1480 h 43325"/>
                  <a:gd name="connsiteX4" fmla="*/ 44734 w 46213"/>
                  <a:gd name="connsiteY4" fmla="*/ 2061 h 43325"/>
                  <a:gd name="connsiteX5" fmla="*/ 44154 w 46213"/>
                  <a:gd name="connsiteY5" fmla="*/ 11360 h 43325"/>
                  <a:gd name="connsiteX6" fmla="*/ 11038 w 46213"/>
                  <a:gd name="connsiteY6" fmla="*/ 41582 h 43325"/>
                  <a:gd name="connsiteX7" fmla="*/ 6391 w 46213"/>
                  <a:gd name="connsiteY7" fmla="*/ 43325 h 4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13" h="43325">
                    <a:moveTo>
                      <a:pt x="6391" y="43325"/>
                    </a:moveTo>
                    <a:cubicBezTo>
                      <a:pt x="4648" y="43325"/>
                      <a:pt x="2905" y="42744"/>
                      <a:pt x="1743" y="41582"/>
                    </a:cubicBezTo>
                    <a:cubicBezTo>
                      <a:pt x="-581" y="39257"/>
                      <a:pt x="-581" y="35189"/>
                      <a:pt x="1743" y="32283"/>
                    </a:cubicBezTo>
                    <a:cubicBezTo>
                      <a:pt x="12781" y="21822"/>
                      <a:pt x="23820" y="11360"/>
                      <a:pt x="35439" y="1480"/>
                    </a:cubicBezTo>
                    <a:cubicBezTo>
                      <a:pt x="38344" y="-845"/>
                      <a:pt x="42411" y="-264"/>
                      <a:pt x="44734" y="2061"/>
                    </a:cubicBezTo>
                    <a:cubicBezTo>
                      <a:pt x="47058" y="4967"/>
                      <a:pt x="46478" y="9035"/>
                      <a:pt x="44154" y="11360"/>
                    </a:cubicBezTo>
                    <a:cubicBezTo>
                      <a:pt x="33115" y="21240"/>
                      <a:pt x="21496" y="31120"/>
                      <a:pt x="11038" y="41582"/>
                    </a:cubicBezTo>
                    <a:cubicBezTo>
                      <a:pt x="9876" y="42744"/>
                      <a:pt x="8134" y="43325"/>
                      <a:pt x="6391" y="43325"/>
                    </a:cubicBezTo>
                    <a:close/>
                  </a:path>
                </a:pathLst>
              </a:custGeom>
              <a:solidFill>
                <a:srgbClr val="0576AE"/>
              </a:solidFill>
              <a:ln w="5806"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EBAB008-6ECB-3D49-BC00-9114FE5B3C6A}"/>
                  </a:ext>
                </a:extLst>
              </p:cNvPr>
              <p:cNvSpPr/>
              <p:nvPr/>
            </p:nvSpPr>
            <p:spPr>
              <a:xfrm>
                <a:off x="5752829" y="2438258"/>
                <a:ext cx="49472" cy="39338"/>
              </a:xfrm>
              <a:custGeom>
                <a:avLst/>
                <a:gdLst>
                  <a:gd name="connsiteX0" fmla="*/ 42810 w 49472"/>
                  <a:gd name="connsiteY0" fmla="*/ 39339 h 39338"/>
                  <a:gd name="connsiteX1" fmla="*/ 38743 w 49472"/>
                  <a:gd name="connsiteY1" fmla="*/ 38177 h 39338"/>
                  <a:gd name="connsiteX2" fmla="*/ 2723 w 49472"/>
                  <a:gd name="connsiteY2" fmla="*/ 12023 h 39338"/>
                  <a:gd name="connsiteX3" fmla="*/ 980 w 49472"/>
                  <a:gd name="connsiteY3" fmla="*/ 2724 h 39338"/>
                  <a:gd name="connsiteX4" fmla="*/ 10276 w 49472"/>
                  <a:gd name="connsiteY4" fmla="*/ 981 h 39338"/>
                  <a:gd name="connsiteX5" fmla="*/ 46877 w 49472"/>
                  <a:gd name="connsiteY5" fmla="*/ 27715 h 39338"/>
                  <a:gd name="connsiteX6" fmla="*/ 48039 w 49472"/>
                  <a:gd name="connsiteY6" fmla="*/ 37014 h 39338"/>
                  <a:gd name="connsiteX7" fmla="*/ 42810 w 49472"/>
                  <a:gd name="connsiteY7" fmla="*/ 39339 h 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472" h="39338">
                    <a:moveTo>
                      <a:pt x="42810" y="39339"/>
                    </a:moveTo>
                    <a:cubicBezTo>
                      <a:pt x="41648" y="39339"/>
                      <a:pt x="39905" y="38758"/>
                      <a:pt x="38743" y="38177"/>
                    </a:cubicBezTo>
                    <a:cubicBezTo>
                      <a:pt x="27124" y="28878"/>
                      <a:pt x="14924" y="20160"/>
                      <a:pt x="2723" y="12023"/>
                    </a:cubicBezTo>
                    <a:cubicBezTo>
                      <a:pt x="-181" y="10280"/>
                      <a:pt x="-763" y="6211"/>
                      <a:pt x="980" y="2724"/>
                    </a:cubicBezTo>
                    <a:cubicBezTo>
                      <a:pt x="3304" y="-182"/>
                      <a:pt x="6790" y="-763"/>
                      <a:pt x="10276" y="981"/>
                    </a:cubicBezTo>
                    <a:cubicBezTo>
                      <a:pt x="22476" y="9699"/>
                      <a:pt x="35257" y="18416"/>
                      <a:pt x="46877" y="27715"/>
                    </a:cubicBezTo>
                    <a:cubicBezTo>
                      <a:pt x="49782" y="30040"/>
                      <a:pt x="50363" y="34108"/>
                      <a:pt x="48039" y="37014"/>
                    </a:cubicBezTo>
                    <a:cubicBezTo>
                      <a:pt x="46296" y="38177"/>
                      <a:pt x="44553" y="39339"/>
                      <a:pt x="42810" y="39339"/>
                    </a:cubicBezTo>
                    <a:close/>
                  </a:path>
                </a:pathLst>
              </a:custGeom>
              <a:solidFill>
                <a:srgbClr val="0576AE"/>
              </a:solidFill>
              <a:ln w="5806"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6E6CC16E-7C58-5447-A500-FF56800CD54E}"/>
                  </a:ext>
                </a:extLst>
              </p:cNvPr>
              <p:cNvSpPr/>
              <p:nvPr/>
            </p:nvSpPr>
            <p:spPr>
              <a:xfrm>
                <a:off x="4825732" y="2424310"/>
                <a:ext cx="50053" cy="38757"/>
              </a:xfrm>
              <a:custGeom>
                <a:avLst/>
                <a:gdLst>
                  <a:gd name="connsiteX0" fmla="*/ 6663 w 50053"/>
                  <a:gd name="connsiteY0" fmla="*/ 38758 h 38757"/>
                  <a:gd name="connsiteX1" fmla="*/ 1434 w 50053"/>
                  <a:gd name="connsiteY1" fmla="*/ 35852 h 38757"/>
                  <a:gd name="connsiteX2" fmla="*/ 2596 w 50053"/>
                  <a:gd name="connsiteY2" fmla="*/ 26553 h 38757"/>
                  <a:gd name="connsiteX3" fmla="*/ 40359 w 50053"/>
                  <a:gd name="connsiteY3" fmla="*/ 981 h 38757"/>
                  <a:gd name="connsiteX4" fmla="*/ 49073 w 50053"/>
                  <a:gd name="connsiteY4" fmla="*/ 2724 h 38757"/>
                  <a:gd name="connsiteX5" fmla="*/ 47330 w 50053"/>
                  <a:gd name="connsiteY5" fmla="*/ 11442 h 38757"/>
                  <a:gd name="connsiteX6" fmla="*/ 10148 w 50053"/>
                  <a:gd name="connsiteY6" fmla="*/ 37014 h 38757"/>
                  <a:gd name="connsiteX7" fmla="*/ 6663 w 50053"/>
                  <a:gd name="connsiteY7" fmla="*/ 38758 h 3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53" h="38757">
                    <a:moveTo>
                      <a:pt x="6663" y="38758"/>
                    </a:moveTo>
                    <a:cubicBezTo>
                      <a:pt x="4920" y="38758"/>
                      <a:pt x="2596" y="37596"/>
                      <a:pt x="1434" y="35852"/>
                    </a:cubicBezTo>
                    <a:cubicBezTo>
                      <a:pt x="-890" y="32946"/>
                      <a:pt x="-309" y="28878"/>
                      <a:pt x="2596" y="26553"/>
                    </a:cubicBezTo>
                    <a:cubicBezTo>
                      <a:pt x="14796" y="17835"/>
                      <a:pt x="27577" y="9117"/>
                      <a:pt x="40359" y="981"/>
                    </a:cubicBezTo>
                    <a:cubicBezTo>
                      <a:pt x="43264" y="-763"/>
                      <a:pt x="47330" y="-182"/>
                      <a:pt x="49073" y="2724"/>
                    </a:cubicBezTo>
                    <a:cubicBezTo>
                      <a:pt x="50816" y="5630"/>
                      <a:pt x="50235" y="9698"/>
                      <a:pt x="47330" y="11442"/>
                    </a:cubicBezTo>
                    <a:cubicBezTo>
                      <a:pt x="35130" y="19579"/>
                      <a:pt x="22349" y="27715"/>
                      <a:pt x="10148" y="37014"/>
                    </a:cubicBezTo>
                    <a:cubicBezTo>
                      <a:pt x="9568" y="38177"/>
                      <a:pt x="8405" y="38758"/>
                      <a:pt x="6663" y="38758"/>
                    </a:cubicBezTo>
                    <a:close/>
                  </a:path>
                </a:pathLst>
              </a:custGeom>
              <a:solidFill>
                <a:srgbClr val="0576AE"/>
              </a:solidFill>
              <a:ln w="5806"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BD4DB87F-8315-124A-94C6-02A3905CFF20}"/>
                  </a:ext>
                </a:extLst>
              </p:cNvPr>
              <p:cNvSpPr/>
              <p:nvPr/>
            </p:nvSpPr>
            <p:spPr>
              <a:xfrm>
                <a:off x="5657835" y="2382168"/>
                <a:ext cx="52639" cy="34404"/>
              </a:xfrm>
              <a:custGeom>
                <a:avLst/>
                <a:gdLst>
                  <a:gd name="connsiteX0" fmla="*/ 46592 w 52639"/>
                  <a:gd name="connsiteY0" fmla="*/ 34404 h 34404"/>
                  <a:gd name="connsiteX1" fmla="*/ 43106 w 52639"/>
                  <a:gd name="connsiteY1" fmla="*/ 33823 h 34404"/>
                  <a:gd name="connsiteX2" fmla="*/ 3600 w 52639"/>
                  <a:gd name="connsiteY2" fmla="*/ 12319 h 34404"/>
                  <a:gd name="connsiteX3" fmla="*/ 695 w 52639"/>
                  <a:gd name="connsiteY3" fmla="*/ 3602 h 34404"/>
                  <a:gd name="connsiteX4" fmla="*/ 9410 w 52639"/>
                  <a:gd name="connsiteY4" fmla="*/ 696 h 34404"/>
                  <a:gd name="connsiteX5" fmla="*/ 49496 w 52639"/>
                  <a:gd name="connsiteY5" fmla="*/ 22200 h 34404"/>
                  <a:gd name="connsiteX6" fmla="*/ 51820 w 52639"/>
                  <a:gd name="connsiteY6" fmla="*/ 30917 h 34404"/>
                  <a:gd name="connsiteX7" fmla="*/ 46592 w 52639"/>
                  <a:gd name="connsiteY7" fmla="*/ 34404 h 3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39" h="34404">
                    <a:moveTo>
                      <a:pt x="46592" y="34404"/>
                    </a:moveTo>
                    <a:cubicBezTo>
                      <a:pt x="45430" y="34404"/>
                      <a:pt x="44268" y="34404"/>
                      <a:pt x="43106" y="33823"/>
                    </a:cubicBezTo>
                    <a:cubicBezTo>
                      <a:pt x="30325" y="26268"/>
                      <a:pt x="16962" y="19294"/>
                      <a:pt x="3600" y="12319"/>
                    </a:cubicBezTo>
                    <a:cubicBezTo>
                      <a:pt x="695" y="10576"/>
                      <a:pt x="-1047" y="7089"/>
                      <a:pt x="695" y="3602"/>
                    </a:cubicBezTo>
                    <a:cubicBezTo>
                      <a:pt x="2438" y="696"/>
                      <a:pt x="5924" y="-1048"/>
                      <a:pt x="9410" y="696"/>
                    </a:cubicBezTo>
                    <a:cubicBezTo>
                      <a:pt x="22772" y="7670"/>
                      <a:pt x="36134" y="14644"/>
                      <a:pt x="49496" y="22200"/>
                    </a:cubicBezTo>
                    <a:cubicBezTo>
                      <a:pt x="52401" y="23943"/>
                      <a:pt x="53563" y="28011"/>
                      <a:pt x="51820" y="30917"/>
                    </a:cubicBezTo>
                    <a:cubicBezTo>
                      <a:pt x="51240" y="33242"/>
                      <a:pt x="48916" y="34404"/>
                      <a:pt x="46592" y="34404"/>
                    </a:cubicBezTo>
                    <a:close/>
                  </a:path>
                </a:pathLst>
              </a:custGeom>
              <a:solidFill>
                <a:srgbClr val="0576AE"/>
              </a:solidFill>
              <a:ln w="5806"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C7D61993-5504-4948-8C1E-202AB25CFFF0}"/>
                  </a:ext>
                </a:extLst>
              </p:cNvPr>
              <p:cNvSpPr/>
              <p:nvPr/>
            </p:nvSpPr>
            <p:spPr>
              <a:xfrm>
                <a:off x="4918739" y="2371126"/>
                <a:ext cx="53783" cy="33242"/>
              </a:xfrm>
              <a:custGeom>
                <a:avLst/>
                <a:gdLst>
                  <a:gd name="connsiteX0" fmla="*/ 6610 w 53783"/>
                  <a:gd name="connsiteY0" fmla="*/ 33242 h 33242"/>
                  <a:gd name="connsiteX1" fmla="*/ 801 w 53783"/>
                  <a:gd name="connsiteY1" fmla="*/ 29755 h 33242"/>
                  <a:gd name="connsiteX2" fmla="*/ 3706 w 53783"/>
                  <a:gd name="connsiteY2" fmla="*/ 21037 h 33242"/>
                  <a:gd name="connsiteX3" fmla="*/ 44373 w 53783"/>
                  <a:gd name="connsiteY3" fmla="*/ 696 h 33242"/>
                  <a:gd name="connsiteX4" fmla="*/ 53088 w 53783"/>
                  <a:gd name="connsiteY4" fmla="*/ 3602 h 33242"/>
                  <a:gd name="connsiteX5" fmla="*/ 50183 w 53783"/>
                  <a:gd name="connsiteY5" fmla="*/ 12319 h 33242"/>
                  <a:gd name="connsiteX6" fmla="*/ 10096 w 53783"/>
                  <a:gd name="connsiteY6" fmla="*/ 32661 h 33242"/>
                  <a:gd name="connsiteX7" fmla="*/ 6610 w 53783"/>
                  <a:gd name="connsiteY7" fmla="*/ 33242 h 3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3" h="33242">
                    <a:moveTo>
                      <a:pt x="6610" y="33242"/>
                    </a:moveTo>
                    <a:cubicBezTo>
                      <a:pt x="4286" y="33242"/>
                      <a:pt x="1963" y="32080"/>
                      <a:pt x="801" y="29755"/>
                    </a:cubicBezTo>
                    <a:cubicBezTo>
                      <a:pt x="-942" y="26849"/>
                      <a:pt x="220" y="22781"/>
                      <a:pt x="3706" y="21037"/>
                    </a:cubicBezTo>
                    <a:cubicBezTo>
                      <a:pt x="17068" y="14063"/>
                      <a:pt x="31011" y="7089"/>
                      <a:pt x="44373" y="696"/>
                    </a:cubicBezTo>
                    <a:cubicBezTo>
                      <a:pt x="47859" y="-1048"/>
                      <a:pt x="51345" y="696"/>
                      <a:pt x="53088" y="3602"/>
                    </a:cubicBezTo>
                    <a:cubicBezTo>
                      <a:pt x="54831" y="7089"/>
                      <a:pt x="53088" y="10576"/>
                      <a:pt x="50183" y="12319"/>
                    </a:cubicBezTo>
                    <a:cubicBezTo>
                      <a:pt x="36821" y="18713"/>
                      <a:pt x="23459" y="25105"/>
                      <a:pt x="10096" y="32661"/>
                    </a:cubicBezTo>
                    <a:cubicBezTo>
                      <a:pt x="8934" y="33242"/>
                      <a:pt x="7772" y="33242"/>
                      <a:pt x="6610" y="33242"/>
                    </a:cubicBezTo>
                    <a:close/>
                  </a:path>
                </a:pathLst>
              </a:custGeom>
              <a:solidFill>
                <a:srgbClr val="0576AE"/>
              </a:solidFill>
              <a:ln w="5806"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64F44512-2EEF-1740-9F71-D5E36B58A0D2}"/>
                  </a:ext>
                </a:extLst>
              </p:cNvPr>
              <p:cNvSpPr/>
              <p:nvPr/>
            </p:nvSpPr>
            <p:spPr>
              <a:xfrm>
                <a:off x="5557084" y="2339498"/>
                <a:ext cx="54824" cy="28836"/>
              </a:xfrm>
              <a:custGeom>
                <a:avLst/>
                <a:gdLst>
                  <a:gd name="connsiteX0" fmla="*/ 48579 w 54824"/>
                  <a:gd name="connsiteY0" fmla="*/ 28837 h 28836"/>
                  <a:gd name="connsiteX1" fmla="*/ 46255 w 54824"/>
                  <a:gd name="connsiteY1" fmla="*/ 28256 h 28836"/>
                  <a:gd name="connsiteX2" fmla="*/ 4425 w 54824"/>
                  <a:gd name="connsiteY2" fmla="*/ 12564 h 28836"/>
                  <a:gd name="connsiteX3" fmla="*/ 358 w 54824"/>
                  <a:gd name="connsiteY3" fmla="*/ 4427 h 28836"/>
                  <a:gd name="connsiteX4" fmla="*/ 8492 w 54824"/>
                  <a:gd name="connsiteY4" fmla="*/ 359 h 28836"/>
                  <a:gd name="connsiteX5" fmla="*/ 50903 w 54824"/>
                  <a:gd name="connsiteY5" fmla="*/ 16051 h 28836"/>
                  <a:gd name="connsiteX6" fmla="*/ 54388 w 54824"/>
                  <a:gd name="connsiteY6" fmla="*/ 24768 h 28836"/>
                  <a:gd name="connsiteX7" fmla="*/ 48579 w 54824"/>
                  <a:gd name="connsiteY7" fmla="*/ 28837 h 2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4" h="28836">
                    <a:moveTo>
                      <a:pt x="48579" y="28837"/>
                    </a:moveTo>
                    <a:cubicBezTo>
                      <a:pt x="47998" y="28837"/>
                      <a:pt x="46836" y="28837"/>
                      <a:pt x="46255" y="28256"/>
                    </a:cubicBezTo>
                    <a:cubicBezTo>
                      <a:pt x="32312" y="22444"/>
                      <a:pt x="18369" y="17213"/>
                      <a:pt x="4425" y="12564"/>
                    </a:cubicBezTo>
                    <a:cubicBezTo>
                      <a:pt x="940" y="11401"/>
                      <a:pt x="-804" y="7914"/>
                      <a:pt x="358" y="4427"/>
                    </a:cubicBezTo>
                    <a:cubicBezTo>
                      <a:pt x="1520" y="940"/>
                      <a:pt x="5006" y="-804"/>
                      <a:pt x="8492" y="359"/>
                    </a:cubicBezTo>
                    <a:cubicBezTo>
                      <a:pt x="23016" y="5008"/>
                      <a:pt x="36959" y="10820"/>
                      <a:pt x="50903" y="16051"/>
                    </a:cubicBezTo>
                    <a:cubicBezTo>
                      <a:pt x="54388" y="17213"/>
                      <a:pt x="55550" y="21281"/>
                      <a:pt x="54388" y="24768"/>
                    </a:cubicBezTo>
                    <a:cubicBezTo>
                      <a:pt x="53808" y="27674"/>
                      <a:pt x="51484" y="28837"/>
                      <a:pt x="48579" y="28837"/>
                    </a:cubicBezTo>
                    <a:close/>
                  </a:path>
                </a:pathLst>
              </a:custGeom>
              <a:solidFill>
                <a:srgbClr val="0576AE"/>
              </a:solidFill>
              <a:ln w="5806"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1DF0C32B-4C37-4747-ADB9-FC6FD9DCAD5A}"/>
                  </a:ext>
                </a:extLst>
              </p:cNvPr>
              <p:cNvSpPr/>
              <p:nvPr/>
            </p:nvSpPr>
            <p:spPr>
              <a:xfrm>
                <a:off x="5019108" y="2332576"/>
                <a:ext cx="55856" cy="27040"/>
              </a:xfrm>
              <a:custGeom>
                <a:avLst/>
                <a:gdLst>
                  <a:gd name="connsiteX0" fmla="*/ 6168 w 55856"/>
                  <a:gd name="connsiteY0" fmla="*/ 27040 h 27040"/>
                  <a:gd name="connsiteX1" fmla="*/ 359 w 55856"/>
                  <a:gd name="connsiteY1" fmla="*/ 22972 h 27040"/>
                  <a:gd name="connsiteX2" fmla="*/ 4425 w 55856"/>
                  <a:gd name="connsiteY2" fmla="*/ 14835 h 27040"/>
                  <a:gd name="connsiteX3" fmla="*/ 47417 w 55856"/>
                  <a:gd name="connsiteY3" fmla="*/ 306 h 27040"/>
                  <a:gd name="connsiteX4" fmla="*/ 55550 w 55856"/>
                  <a:gd name="connsiteY4" fmla="*/ 4374 h 27040"/>
                  <a:gd name="connsiteX5" fmla="*/ 51484 w 55856"/>
                  <a:gd name="connsiteY5" fmla="*/ 12511 h 27040"/>
                  <a:gd name="connsiteX6" fmla="*/ 9073 w 55856"/>
                  <a:gd name="connsiteY6" fmla="*/ 27040 h 27040"/>
                  <a:gd name="connsiteX7" fmla="*/ 6168 w 55856"/>
                  <a:gd name="connsiteY7" fmla="*/ 27040 h 2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6" h="27040">
                    <a:moveTo>
                      <a:pt x="6168" y="27040"/>
                    </a:moveTo>
                    <a:cubicBezTo>
                      <a:pt x="3263" y="27040"/>
                      <a:pt x="939" y="25297"/>
                      <a:pt x="359" y="22972"/>
                    </a:cubicBezTo>
                    <a:cubicBezTo>
                      <a:pt x="-803" y="19485"/>
                      <a:pt x="939" y="15998"/>
                      <a:pt x="4425" y="14835"/>
                    </a:cubicBezTo>
                    <a:cubicBezTo>
                      <a:pt x="18368" y="9605"/>
                      <a:pt x="33474" y="4374"/>
                      <a:pt x="47417" y="306"/>
                    </a:cubicBezTo>
                    <a:cubicBezTo>
                      <a:pt x="50903" y="-857"/>
                      <a:pt x="54388" y="1468"/>
                      <a:pt x="55550" y="4374"/>
                    </a:cubicBezTo>
                    <a:cubicBezTo>
                      <a:pt x="56712" y="7861"/>
                      <a:pt x="54388" y="11348"/>
                      <a:pt x="51484" y="12511"/>
                    </a:cubicBezTo>
                    <a:cubicBezTo>
                      <a:pt x="37540" y="17160"/>
                      <a:pt x="23016" y="21810"/>
                      <a:pt x="9073" y="27040"/>
                    </a:cubicBezTo>
                    <a:cubicBezTo>
                      <a:pt x="7911" y="27040"/>
                      <a:pt x="7330" y="27040"/>
                      <a:pt x="6168" y="27040"/>
                    </a:cubicBezTo>
                    <a:close/>
                  </a:path>
                </a:pathLst>
              </a:custGeom>
              <a:solidFill>
                <a:srgbClr val="0576AE"/>
              </a:solidFill>
              <a:ln w="5806"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7F81AB2B-1B98-BC4F-897F-571621AA7D00}"/>
                  </a:ext>
                </a:extLst>
              </p:cNvPr>
              <p:cNvSpPr/>
              <p:nvPr/>
            </p:nvSpPr>
            <p:spPr>
              <a:xfrm>
                <a:off x="5451036" y="2311870"/>
                <a:ext cx="57325" cy="22755"/>
              </a:xfrm>
              <a:custGeom>
                <a:avLst/>
                <a:gdLst>
                  <a:gd name="connsiteX0" fmla="*/ 50633 w 57325"/>
                  <a:gd name="connsiteY0" fmla="*/ 22755 h 22755"/>
                  <a:gd name="connsiteX1" fmla="*/ 48890 w 57325"/>
                  <a:gd name="connsiteY1" fmla="*/ 22755 h 22755"/>
                  <a:gd name="connsiteX2" fmla="*/ 5318 w 57325"/>
                  <a:gd name="connsiteY2" fmla="*/ 12875 h 22755"/>
                  <a:gd name="connsiteX3" fmla="*/ 89 w 57325"/>
                  <a:gd name="connsiteY3" fmla="*/ 5320 h 22755"/>
                  <a:gd name="connsiteX4" fmla="*/ 7641 w 57325"/>
                  <a:gd name="connsiteY4" fmla="*/ 89 h 22755"/>
                  <a:gd name="connsiteX5" fmla="*/ 52376 w 57325"/>
                  <a:gd name="connsiteY5" fmla="*/ 9969 h 22755"/>
                  <a:gd name="connsiteX6" fmla="*/ 57024 w 57325"/>
                  <a:gd name="connsiteY6" fmla="*/ 18106 h 22755"/>
                  <a:gd name="connsiteX7" fmla="*/ 50633 w 57325"/>
                  <a:gd name="connsiteY7" fmla="*/ 22755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25" h="22755">
                    <a:moveTo>
                      <a:pt x="50633" y="22755"/>
                    </a:moveTo>
                    <a:cubicBezTo>
                      <a:pt x="50052" y="22755"/>
                      <a:pt x="49471" y="22755"/>
                      <a:pt x="48890" y="22755"/>
                    </a:cubicBezTo>
                    <a:cubicBezTo>
                      <a:pt x="34366" y="19268"/>
                      <a:pt x="19842" y="15781"/>
                      <a:pt x="5318" y="12875"/>
                    </a:cubicBezTo>
                    <a:cubicBezTo>
                      <a:pt x="1832" y="12294"/>
                      <a:pt x="-492" y="8807"/>
                      <a:pt x="89" y="5320"/>
                    </a:cubicBezTo>
                    <a:cubicBezTo>
                      <a:pt x="670" y="1833"/>
                      <a:pt x="4156" y="-492"/>
                      <a:pt x="7641" y="89"/>
                    </a:cubicBezTo>
                    <a:cubicBezTo>
                      <a:pt x="22747" y="2995"/>
                      <a:pt x="37271" y="6482"/>
                      <a:pt x="52376" y="9969"/>
                    </a:cubicBezTo>
                    <a:cubicBezTo>
                      <a:pt x="55862" y="11132"/>
                      <a:pt x="58186" y="14619"/>
                      <a:pt x="57024" y="18106"/>
                    </a:cubicBezTo>
                    <a:cubicBezTo>
                      <a:pt x="56443" y="20430"/>
                      <a:pt x="53538" y="22755"/>
                      <a:pt x="50633" y="22755"/>
                    </a:cubicBezTo>
                    <a:close/>
                  </a:path>
                </a:pathLst>
              </a:custGeom>
              <a:solidFill>
                <a:srgbClr val="0576AE"/>
              </a:solidFill>
              <a:ln w="5806"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9D873036-2382-2143-B903-839341D8CE29}"/>
                  </a:ext>
                </a:extLst>
              </p:cNvPr>
              <p:cNvSpPr/>
              <p:nvPr/>
            </p:nvSpPr>
            <p:spPr>
              <a:xfrm>
                <a:off x="5124511" y="2307221"/>
                <a:ext cx="57133" cy="21592"/>
              </a:xfrm>
              <a:custGeom>
                <a:avLst/>
                <a:gdLst>
                  <a:gd name="connsiteX0" fmla="*/ 6501 w 57133"/>
                  <a:gd name="connsiteY0" fmla="*/ 21593 h 21592"/>
                  <a:gd name="connsiteX1" fmla="*/ 110 w 57133"/>
                  <a:gd name="connsiteY1" fmla="*/ 16362 h 21592"/>
                  <a:gd name="connsiteX2" fmla="*/ 4758 w 57133"/>
                  <a:gd name="connsiteY2" fmla="*/ 8807 h 21592"/>
                  <a:gd name="connsiteX3" fmla="*/ 49492 w 57133"/>
                  <a:gd name="connsiteY3" fmla="*/ 89 h 21592"/>
                  <a:gd name="connsiteX4" fmla="*/ 57045 w 57133"/>
                  <a:gd name="connsiteY4" fmla="*/ 5320 h 21592"/>
                  <a:gd name="connsiteX5" fmla="*/ 51816 w 57133"/>
                  <a:gd name="connsiteY5" fmla="*/ 12875 h 21592"/>
                  <a:gd name="connsiteX6" fmla="*/ 7663 w 57133"/>
                  <a:gd name="connsiteY6" fmla="*/ 21012 h 21592"/>
                  <a:gd name="connsiteX7" fmla="*/ 6501 w 57133"/>
                  <a:gd name="connsiteY7" fmla="*/ 21593 h 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33" h="21592">
                    <a:moveTo>
                      <a:pt x="6501" y="21593"/>
                    </a:moveTo>
                    <a:cubicBezTo>
                      <a:pt x="3596" y="21593"/>
                      <a:pt x="691" y="19268"/>
                      <a:pt x="110" y="16362"/>
                    </a:cubicBezTo>
                    <a:cubicBezTo>
                      <a:pt x="-471" y="12875"/>
                      <a:pt x="1272" y="9388"/>
                      <a:pt x="4758" y="8807"/>
                    </a:cubicBezTo>
                    <a:cubicBezTo>
                      <a:pt x="19282" y="5320"/>
                      <a:pt x="34387" y="2414"/>
                      <a:pt x="49492" y="89"/>
                    </a:cubicBezTo>
                    <a:cubicBezTo>
                      <a:pt x="52978" y="-492"/>
                      <a:pt x="56464" y="1833"/>
                      <a:pt x="57045" y="5320"/>
                    </a:cubicBezTo>
                    <a:cubicBezTo>
                      <a:pt x="57626" y="8807"/>
                      <a:pt x="55302" y="12294"/>
                      <a:pt x="51816" y="12875"/>
                    </a:cubicBezTo>
                    <a:cubicBezTo>
                      <a:pt x="37292" y="15200"/>
                      <a:pt x="22187" y="18106"/>
                      <a:pt x="7663" y="21012"/>
                    </a:cubicBezTo>
                    <a:cubicBezTo>
                      <a:pt x="7082" y="21593"/>
                      <a:pt x="6501" y="21593"/>
                      <a:pt x="6501" y="21593"/>
                    </a:cubicBezTo>
                    <a:close/>
                  </a:path>
                </a:pathLst>
              </a:custGeom>
              <a:solidFill>
                <a:srgbClr val="0576AE"/>
              </a:solidFill>
              <a:ln w="5806"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B6CA6855-24C9-1041-8E73-4FB1FD78F302}"/>
                  </a:ext>
                </a:extLst>
              </p:cNvPr>
              <p:cNvSpPr/>
              <p:nvPr/>
            </p:nvSpPr>
            <p:spPr>
              <a:xfrm>
                <a:off x="5341903" y="2298011"/>
                <a:ext cx="58171" cy="16854"/>
              </a:xfrm>
              <a:custGeom>
                <a:avLst/>
                <a:gdLst>
                  <a:gd name="connsiteX0" fmla="*/ 51706 w 58171"/>
                  <a:gd name="connsiteY0" fmla="*/ 16854 h 16854"/>
                  <a:gd name="connsiteX1" fmla="*/ 51125 w 58171"/>
                  <a:gd name="connsiteY1" fmla="*/ 16854 h 16854"/>
                  <a:gd name="connsiteX2" fmla="*/ 6391 w 58171"/>
                  <a:gd name="connsiteY2" fmla="*/ 13367 h 16854"/>
                  <a:gd name="connsiteX3" fmla="*/ 0 w 58171"/>
                  <a:gd name="connsiteY3" fmla="*/ 6393 h 16854"/>
                  <a:gd name="connsiteX4" fmla="*/ 6972 w 58171"/>
                  <a:gd name="connsiteY4" fmla="*/ 0 h 16854"/>
                  <a:gd name="connsiteX5" fmla="*/ 52287 w 58171"/>
                  <a:gd name="connsiteY5" fmla="*/ 3487 h 16854"/>
                  <a:gd name="connsiteX6" fmla="*/ 58097 w 58171"/>
                  <a:gd name="connsiteY6" fmla="*/ 10461 h 16854"/>
                  <a:gd name="connsiteX7" fmla="*/ 51706 w 58171"/>
                  <a:gd name="connsiteY7" fmla="*/ 16854 h 1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71" h="16854">
                    <a:moveTo>
                      <a:pt x="51706" y="16854"/>
                    </a:moveTo>
                    <a:cubicBezTo>
                      <a:pt x="51706" y="16854"/>
                      <a:pt x="51125" y="16854"/>
                      <a:pt x="51125" y="16854"/>
                    </a:cubicBezTo>
                    <a:cubicBezTo>
                      <a:pt x="36601" y="15111"/>
                      <a:pt x="21496" y="13948"/>
                      <a:pt x="6391" y="13367"/>
                    </a:cubicBezTo>
                    <a:cubicBezTo>
                      <a:pt x="2905" y="13367"/>
                      <a:pt x="0" y="9880"/>
                      <a:pt x="0" y="6393"/>
                    </a:cubicBezTo>
                    <a:cubicBezTo>
                      <a:pt x="0" y="2906"/>
                      <a:pt x="3486" y="0"/>
                      <a:pt x="6972" y="0"/>
                    </a:cubicBezTo>
                    <a:cubicBezTo>
                      <a:pt x="22077" y="581"/>
                      <a:pt x="37182" y="2325"/>
                      <a:pt x="52287" y="3487"/>
                    </a:cubicBezTo>
                    <a:cubicBezTo>
                      <a:pt x="55773" y="4068"/>
                      <a:pt x="58678" y="6974"/>
                      <a:pt x="58097" y="10461"/>
                    </a:cubicBezTo>
                    <a:cubicBezTo>
                      <a:pt x="58097" y="14530"/>
                      <a:pt x="55192" y="16854"/>
                      <a:pt x="51706" y="16854"/>
                    </a:cubicBezTo>
                    <a:close/>
                  </a:path>
                </a:pathLst>
              </a:custGeom>
              <a:solidFill>
                <a:srgbClr val="0576AE"/>
              </a:solidFill>
              <a:ln w="5806"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09062BC9-190A-C244-B11B-911DA5A95E12}"/>
                  </a:ext>
                </a:extLst>
              </p:cNvPr>
              <p:cNvSpPr/>
              <p:nvPr/>
            </p:nvSpPr>
            <p:spPr>
              <a:xfrm>
                <a:off x="5232681" y="2297429"/>
                <a:ext cx="57515" cy="15110"/>
              </a:xfrm>
              <a:custGeom>
                <a:avLst/>
                <a:gdLst>
                  <a:gd name="connsiteX0" fmla="*/ 6391 w 57515"/>
                  <a:gd name="connsiteY0" fmla="*/ 15111 h 15110"/>
                  <a:gd name="connsiteX1" fmla="*/ 0 w 57515"/>
                  <a:gd name="connsiteY1" fmla="*/ 9299 h 15110"/>
                  <a:gd name="connsiteX2" fmla="*/ 5810 w 57515"/>
                  <a:gd name="connsiteY2" fmla="*/ 2325 h 15110"/>
                  <a:gd name="connsiteX3" fmla="*/ 51125 w 57515"/>
                  <a:gd name="connsiteY3" fmla="*/ 0 h 15110"/>
                  <a:gd name="connsiteX4" fmla="*/ 57516 w 57515"/>
                  <a:gd name="connsiteY4" fmla="*/ 6393 h 15110"/>
                  <a:gd name="connsiteX5" fmla="*/ 51125 w 57515"/>
                  <a:gd name="connsiteY5" fmla="*/ 12786 h 15110"/>
                  <a:gd name="connsiteX6" fmla="*/ 6391 w 57515"/>
                  <a:gd name="connsiteY6" fmla="*/ 15111 h 15110"/>
                  <a:gd name="connsiteX7" fmla="*/ 6391 w 57515"/>
                  <a:gd name="connsiteY7" fmla="*/ 15111 h 1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15" h="15110">
                    <a:moveTo>
                      <a:pt x="6391" y="15111"/>
                    </a:moveTo>
                    <a:cubicBezTo>
                      <a:pt x="2905" y="15111"/>
                      <a:pt x="0" y="12786"/>
                      <a:pt x="0" y="9299"/>
                    </a:cubicBezTo>
                    <a:cubicBezTo>
                      <a:pt x="0" y="5812"/>
                      <a:pt x="2324" y="2325"/>
                      <a:pt x="5810" y="2325"/>
                    </a:cubicBezTo>
                    <a:cubicBezTo>
                      <a:pt x="20915" y="1162"/>
                      <a:pt x="36020" y="581"/>
                      <a:pt x="51125" y="0"/>
                    </a:cubicBezTo>
                    <a:cubicBezTo>
                      <a:pt x="54611" y="0"/>
                      <a:pt x="57516" y="2906"/>
                      <a:pt x="57516" y="6393"/>
                    </a:cubicBezTo>
                    <a:cubicBezTo>
                      <a:pt x="57516" y="9880"/>
                      <a:pt x="54611" y="12786"/>
                      <a:pt x="51125" y="12786"/>
                    </a:cubicBezTo>
                    <a:cubicBezTo>
                      <a:pt x="37182" y="12786"/>
                      <a:pt x="22077" y="13949"/>
                      <a:pt x="6391" y="15111"/>
                    </a:cubicBezTo>
                    <a:cubicBezTo>
                      <a:pt x="6971" y="15111"/>
                      <a:pt x="6971" y="15111"/>
                      <a:pt x="6391" y="15111"/>
                    </a:cubicBezTo>
                    <a:close/>
                  </a:path>
                </a:pathLst>
              </a:custGeom>
              <a:solidFill>
                <a:srgbClr val="0576AE"/>
              </a:solidFill>
              <a:ln w="5806" cap="flat">
                <a:noFill/>
                <a:prstDash val="solid"/>
                <a:miter/>
              </a:ln>
            </p:spPr>
            <p:txBody>
              <a:bodyPr rtlCol="0" anchor="ctr"/>
              <a:lstStyle/>
              <a:p>
                <a:endParaRPr lang="en-US"/>
              </a:p>
            </p:txBody>
          </p:sp>
        </p:grpSp>
        <p:grpSp>
          <p:nvGrpSpPr>
            <p:cNvPr id="73" name="Graphic 4">
              <a:extLst>
                <a:ext uri="{FF2B5EF4-FFF2-40B4-BE49-F238E27FC236}">
                  <a16:creationId xmlns:a16="http://schemas.microsoft.com/office/drawing/2014/main" id="{B43CBE09-BCF5-D840-B0C7-64D974D7C3E6}"/>
                </a:ext>
              </a:extLst>
            </p:cNvPr>
            <p:cNvGrpSpPr/>
            <p:nvPr/>
          </p:nvGrpSpPr>
          <p:grpSpPr>
            <a:xfrm>
              <a:off x="5122878" y="3336010"/>
              <a:ext cx="3186025" cy="482965"/>
              <a:chOff x="5122878" y="3336010"/>
              <a:chExt cx="3186025" cy="482965"/>
            </a:xfrm>
            <a:solidFill>
              <a:srgbClr val="8D5B98"/>
            </a:solidFill>
          </p:grpSpPr>
          <p:sp>
            <p:nvSpPr>
              <p:cNvPr id="137" name="Freeform 136">
                <a:extLst>
                  <a:ext uri="{FF2B5EF4-FFF2-40B4-BE49-F238E27FC236}">
                    <a16:creationId xmlns:a16="http://schemas.microsoft.com/office/drawing/2014/main" id="{AD48956F-E1E2-634D-AC55-E26A7984334C}"/>
                  </a:ext>
                </a:extLst>
              </p:cNvPr>
              <p:cNvSpPr/>
              <p:nvPr/>
            </p:nvSpPr>
            <p:spPr>
              <a:xfrm>
                <a:off x="5122878" y="3342984"/>
                <a:ext cx="202176" cy="469017"/>
              </a:xfrm>
              <a:custGeom>
                <a:avLst/>
                <a:gdLst>
                  <a:gd name="connsiteX0" fmla="*/ 202177 w 202176"/>
                  <a:gd name="connsiteY0" fmla="*/ 0 h 469017"/>
                  <a:gd name="connsiteX1" fmla="*/ 202177 w 202176"/>
                  <a:gd name="connsiteY1" fmla="*/ 74973 h 469017"/>
                  <a:gd name="connsiteX2" fmla="*/ 140013 w 202176"/>
                  <a:gd name="connsiteY2" fmla="*/ 74973 h 469017"/>
                  <a:gd name="connsiteX3" fmla="*/ 140013 w 202176"/>
                  <a:gd name="connsiteY3" fmla="*/ 469018 h 469017"/>
                  <a:gd name="connsiteX4" fmla="*/ 62164 w 202176"/>
                  <a:gd name="connsiteY4" fmla="*/ 469018 h 469017"/>
                  <a:gd name="connsiteX5" fmla="*/ 62164 w 202176"/>
                  <a:gd name="connsiteY5" fmla="*/ 74973 h 469017"/>
                  <a:gd name="connsiteX6" fmla="*/ 0 w 202176"/>
                  <a:gd name="connsiteY6" fmla="*/ 74973 h 469017"/>
                  <a:gd name="connsiteX7" fmla="*/ 0 w 202176"/>
                  <a:gd name="connsiteY7" fmla="*/ 0 h 469017"/>
                  <a:gd name="connsiteX8" fmla="*/ 202177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7" y="0"/>
                    </a:moveTo>
                    <a:lnTo>
                      <a:pt x="202177" y="74973"/>
                    </a:lnTo>
                    <a:lnTo>
                      <a:pt x="140013" y="74973"/>
                    </a:lnTo>
                    <a:lnTo>
                      <a:pt x="140013" y="469018"/>
                    </a:lnTo>
                    <a:lnTo>
                      <a:pt x="62164" y="469018"/>
                    </a:lnTo>
                    <a:lnTo>
                      <a:pt x="62164" y="74973"/>
                    </a:lnTo>
                    <a:lnTo>
                      <a:pt x="0" y="74973"/>
                    </a:lnTo>
                    <a:lnTo>
                      <a:pt x="0" y="0"/>
                    </a:lnTo>
                    <a:lnTo>
                      <a:pt x="202177" y="0"/>
                    </a:lnTo>
                    <a:close/>
                  </a:path>
                </a:pathLst>
              </a:custGeom>
              <a:solidFill>
                <a:srgbClr val="8D5B98"/>
              </a:solidFill>
              <a:ln w="5806"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531B497A-A467-FE4C-8F5B-8DC3451BBA41}"/>
                  </a:ext>
                </a:extLst>
              </p:cNvPr>
              <p:cNvSpPr/>
              <p:nvPr/>
            </p:nvSpPr>
            <p:spPr>
              <a:xfrm>
                <a:off x="5397676" y="3342984"/>
                <a:ext cx="183585" cy="469017"/>
              </a:xfrm>
              <a:custGeom>
                <a:avLst/>
                <a:gdLst>
                  <a:gd name="connsiteX0" fmla="*/ 0 w 183585"/>
                  <a:gd name="connsiteY0" fmla="*/ 0 h 469017"/>
                  <a:gd name="connsiteX1" fmla="*/ 183586 w 183585"/>
                  <a:gd name="connsiteY1" fmla="*/ 0 h 469017"/>
                  <a:gd name="connsiteX2" fmla="*/ 183586 w 183585"/>
                  <a:gd name="connsiteY2" fmla="*/ 74973 h 469017"/>
                  <a:gd name="connsiteX3" fmla="*/ 77850 w 183585"/>
                  <a:gd name="connsiteY3" fmla="*/ 74973 h 469017"/>
                  <a:gd name="connsiteX4" fmla="*/ 77850 w 183585"/>
                  <a:gd name="connsiteY4" fmla="*/ 197022 h 469017"/>
                  <a:gd name="connsiteX5" fmla="*/ 168481 w 183585"/>
                  <a:gd name="connsiteY5" fmla="*/ 197022 h 469017"/>
                  <a:gd name="connsiteX6" fmla="*/ 168481 w 183585"/>
                  <a:gd name="connsiteY6" fmla="*/ 271995 h 469017"/>
                  <a:gd name="connsiteX7" fmla="*/ 77850 w 183585"/>
                  <a:gd name="connsiteY7" fmla="*/ 271995 h 469017"/>
                  <a:gd name="connsiteX8" fmla="*/ 77850 w 183585"/>
                  <a:gd name="connsiteY8" fmla="*/ 394044 h 469017"/>
                  <a:gd name="connsiteX9" fmla="*/ 183586 w 183585"/>
                  <a:gd name="connsiteY9" fmla="*/ 394044 h 469017"/>
                  <a:gd name="connsiteX10" fmla="*/ 183586 w 183585"/>
                  <a:gd name="connsiteY10" fmla="*/ 469018 h 469017"/>
                  <a:gd name="connsiteX11" fmla="*/ 0 w 183585"/>
                  <a:gd name="connsiteY11" fmla="*/ 469018 h 469017"/>
                  <a:gd name="connsiteX12" fmla="*/ 0 w 18358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585" h="469017">
                    <a:moveTo>
                      <a:pt x="0" y="0"/>
                    </a:moveTo>
                    <a:lnTo>
                      <a:pt x="183586" y="0"/>
                    </a:lnTo>
                    <a:lnTo>
                      <a:pt x="183586" y="74973"/>
                    </a:lnTo>
                    <a:lnTo>
                      <a:pt x="77850" y="74973"/>
                    </a:lnTo>
                    <a:lnTo>
                      <a:pt x="77850" y="197022"/>
                    </a:lnTo>
                    <a:lnTo>
                      <a:pt x="168481" y="197022"/>
                    </a:lnTo>
                    <a:lnTo>
                      <a:pt x="168481" y="271995"/>
                    </a:lnTo>
                    <a:lnTo>
                      <a:pt x="77850" y="271995"/>
                    </a:lnTo>
                    <a:lnTo>
                      <a:pt x="77850" y="394044"/>
                    </a:lnTo>
                    <a:lnTo>
                      <a:pt x="183586" y="394044"/>
                    </a:lnTo>
                    <a:lnTo>
                      <a:pt x="183586"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22B92844-E295-694B-83C5-F08D27F35545}"/>
                  </a:ext>
                </a:extLst>
              </p:cNvPr>
              <p:cNvSpPr/>
              <p:nvPr/>
            </p:nvSpPr>
            <p:spPr>
              <a:xfrm>
                <a:off x="5639359" y="3342984"/>
                <a:ext cx="240520" cy="468436"/>
              </a:xfrm>
              <a:custGeom>
                <a:avLst/>
                <a:gdLst>
                  <a:gd name="connsiteX0" fmla="*/ 218444 w 240520"/>
                  <a:gd name="connsiteY0" fmla="*/ 300473 h 468436"/>
                  <a:gd name="connsiteX1" fmla="*/ 240520 w 240520"/>
                  <a:gd name="connsiteY1" fmla="*/ 468436 h 468436"/>
                  <a:gd name="connsiteX2" fmla="*/ 162090 w 240520"/>
                  <a:gd name="connsiteY2" fmla="*/ 468436 h 468436"/>
                  <a:gd name="connsiteX3" fmla="*/ 149308 w 240520"/>
                  <a:gd name="connsiteY3" fmla="*/ 370797 h 468436"/>
                  <a:gd name="connsiteX4" fmla="*/ 91793 w 240520"/>
                  <a:gd name="connsiteY4" fmla="*/ 370797 h 468436"/>
                  <a:gd name="connsiteX5" fmla="*/ 78431 w 240520"/>
                  <a:gd name="connsiteY5" fmla="*/ 468436 h 468436"/>
                  <a:gd name="connsiteX6" fmla="*/ 0 w 240520"/>
                  <a:gd name="connsiteY6" fmla="*/ 468436 h 468436"/>
                  <a:gd name="connsiteX7" fmla="*/ 22077 w 240520"/>
                  <a:gd name="connsiteY7" fmla="*/ 301055 h 468436"/>
                  <a:gd name="connsiteX8" fmla="*/ 69716 w 240520"/>
                  <a:gd name="connsiteY8" fmla="*/ 0 h 468436"/>
                  <a:gd name="connsiteX9" fmla="*/ 170804 w 240520"/>
                  <a:gd name="connsiteY9" fmla="*/ 0 h 468436"/>
                  <a:gd name="connsiteX10" fmla="*/ 218444 w 240520"/>
                  <a:gd name="connsiteY10" fmla="*/ 300473 h 468436"/>
                  <a:gd name="connsiteX11" fmla="*/ 139432 w 240520"/>
                  <a:gd name="connsiteY11" fmla="*/ 296405 h 468436"/>
                  <a:gd name="connsiteX12" fmla="*/ 120841 w 240520"/>
                  <a:gd name="connsiteY12" fmla="*/ 154595 h 468436"/>
                  <a:gd name="connsiteX13" fmla="*/ 102250 w 240520"/>
                  <a:gd name="connsiteY13" fmla="*/ 296405 h 468436"/>
                  <a:gd name="connsiteX14" fmla="*/ 139432 w 240520"/>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20" h="468436">
                    <a:moveTo>
                      <a:pt x="218444" y="300473"/>
                    </a:moveTo>
                    <a:lnTo>
                      <a:pt x="240520" y="468436"/>
                    </a:lnTo>
                    <a:lnTo>
                      <a:pt x="162090" y="468436"/>
                    </a:lnTo>
                    <a:lnTo>
                      <a:pt x="149308" y="370797"/>
                    </a:lnTo>
                    <a:lnTo>
                      <a:pt x="91793" y="370797"/>
                    </a:lnTo>
                    <a:lnTo>
                      <a:pt x="78431" y="468436"/>
                    </a:lnTo>
                    <a:lnTo>
                      <a:pt x="0" y="468436"/>
                    </a:lnTo>
                    <a:lnTo>
                      <a:pt x="22077" y="301055"/>
                    </a:lnTo>
                    <a:lnTo>
                      <a:pt x="69716" y="0"/>
                    </a:lnTo>
                    <a:lnTo>
                      <a:pt x="170804" y="0"/>
                    </a:lnTo>
                    <a:lnTo>
                      <a:pt x="218444" y="300473"/>
                    </a:lnTo>
                    <a:close/>
                    <a:moveTo>
                      <a:pt x="139432" y="296405"/>
                    </a:moveTo>
                    <a:lnTo>
                      <a:pt x="120841" y="154595"/>
                    </a:lnTo>
                    <a:lnTo>
                      <a:pt x="102250" y="296405"/>
                    </a:lnTo>
                    <a:lnTo>
                      <a:pt x="139432" y="296405"/>
                    </a:lnTo>
                    <a:close/>
                  </a:path>
                </a:pathLst>
              </a:custGeom>
              <a:solidFill>
                <a:srgbClr val="8D5B98"/>
              </a:solidFill>
              <a:ln w="5806"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C6FDD4FA-A23B-D14D-9162-10CCB9D17DEC}"/>
                  </a:ext>
                </a:extLst>
              </p:cNvPr>
              <p:cNvSpPr/>
              <p:nvPr/>
            </p:nvSpPr>
            <p:spPr>
              <a:xfrm>
                <a:off x="5946109" y="3336010"/>
                <a:ext cx="202176" cy="482965"/>
              </a:xfrm>
              <a:custGeom>
                <a:avLst/>
                <a:gdLst>
                  <a:gd name="connsiteX0" fmla="*/ 202177 w 202176"/>
                  <a:gd name="connsiteY0" fmla="*/ 381840 h 482965"/>
                  <a:gd name="connsiteX1" fmla="*/ 101088 w 202176"/>
                  <a:gd name="connsiteY1" fmla="*/ 482966 h 482965"/>
                  <a:gd name="connsiteX2" fmla="*/ 0 w 202176"/>
                  <a:gd name="connsiteY2" fmla="*/ 381840 h 482965"/>
                  <a:gd name="connsiteX3" fmla="*/ 0 w 202176"/>
                  <a:gd name="connsiteY3" fmla="*/ 101127 h 482965"/>
                  <a:gd name="connsiteX4" fmla="*/ 101088 w 202176"/>
                  <a:gd name="connsiteY4" fmla="*/ 0 h 482965"/>
                  <a:gd name="connsiteX5" fmla="*/ 202177 w 202176"/>
                  <a:gd name="connsiteY5" fmla="*/ 101127 h 482965"/>
                  <a:gd name="connsiteX6" fmla="*/ 202177 w 202176"/>
                  <a:gd name="connsiteY6" fmla="*/ 167382 h 482965"/>
                  <a:gd name="connsiteX7" fmla="*/ 124327 w 202176"/>
                  <a:gd name="connsiteY7" fmla="*/ 167382 h 482965"/>
                  <a:gd name="connsiteX8" fmla="*/ 124327 w 202176"/>
                  <a:gd name="connsiteY8" fmla="*/ 101127 h 482965"/>
                  <a:gd name="connsiteX9" fmla="*/ 101669 w 202176"/>
                  <a:gd name="connsiteY9" fmla="*/ 74392 h 482965"/>
                  <a:gd name="connsiteX10" fmla="*/ 101088 w 202176"/>
                  <a:gd name="connsiteY10" fmla="*/ 74392 h 482965"/>
                  <a:gd name="connsiteX11" fmla="*/ 78431 w 202176"/>
                  <a:gd name="connsiteY11" fmla="*/ 101127 h 482965"/>
                  <a:gd name="connsiteX12" fmla="*/ 78431 w 202176"/>
                  <a:gd name="connsiteY12" fmla="*/ 381840 h 482965"/>
                  <a:gd name="connsiteX13" fmla="*/ 101088 w 202176"/>
                  <a:gd name="connsiteY13" fmla="*/ 408574 h 482965"/>
                  <a:gd name="connsiteX14" fmla="*/ 124327 w 202176"/>
                  <a:gd name="connsiteY14" fmla="*/ 381840 h 482965"/>
                  <a:gd name="connsiteX15" fmla="*/ 124327 w 202176"/>
                  <a:gd name="connsiteY15" fmla="*/ 315584 h 482965"/>
                  <a:gd name="connsiteX16" fmla="*/ 202177 w 202176"/>
                  <a:gd name="connsiteY16" fmla="*/ 315584 h 482965"/>
                  <a:gd name="connsiteX17" fmla="*/ 202177 w 202176"/>
                  <a:gd name="connsiteY17" fmla="*/ 381840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176" h="482965">
                    <a:moveTo>
                      <a:pt x="202177" y="381840"/>
                    </a:moveTo>
                    <a:cubicBezTo>
                      <a:pt x="202177" y="449257"/>
                      <a:pt x="168481" y="482966"/>
                      <a:pt x="101088" y="482966"/>
                    </a:cubicBezTo>
                    <a:cubicBezTo>
                      <a:pt x="33696" y="482966"/>
                      <a:pt x="0" y="449257"/>
                      <a:pt x="0" y="381840"/>
                    </a:cubicBezTo>
                    <a:lnTo>
                      <a:pt x="0" y="101127"/>
                    </a:lnTo>
                    <a:cubicBezTo>
                      <a:pt x="0" y="33709"/>
                      <a:pt x="33696" y="0"/>
                      <a:pt x="101088" y="0"/>
                    </a:cubicBezTo>
                    <a:cubicBezTo>
                      <a:pt x="168481" y="0"/>
                      <a:pt x="202177" y="33709"/>
                      <a:pt x="202177" y="101127"/>
                    </a:cubicBezTo>
                    <a:lnTo>
                      <a:pt x="202177" y="167382"/>
                    </a:lnTo>
                    <a:lnTo>
                      <a:pt x="124327" y="167382"/>
                    </a:lnTo>
                    <a:lnTo>
                      <a:pt x="124327" y="101127"/>
                    </a:lnTo>
                    <a:cubicBezTo>
                      <a:pt x="124327"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7" y="399856"/>
                      <a:pt x="124327" y="381840"/>
                    </a:cubicBezTo>
                    <a:lnTo>
                      <a:pt x="124327" y="315584"/>
                    </a:lnTo>
                    <a:lnTo>
                      <a:pt x="202177" y="315584"/>
                    </a:lnTo>
                    <a:lnTo>
                      <a:pt x="202177" y="381840"/>
                    </a:lnTo>
                    <a:close/>
                  </a:path>
                </a:pathLst>
              </a:custGeom>
              <a:solidFill>
                <a:srgbClr val="8D5B98"/>
              </a:solidFill>
              <a:ln w="5806"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8EE7C49D-65B2-4B48-9DD2-6B0625052655}"/>
                  </a:ext>
                </a:extLst>
              </p:cNvPr>
              <p:cNvSpPr/>
              <p:nvPr/>
            </p:nvSpPr>
            <p:spPr>
              <a:xfrm>
                <a:off x="6232526" y="3342984"/>
                <a:ext cx="201595" cy="469017"/>
              </a:xfrm>
              <a:custGeom>
                <a:avLst/>
                <a:gdLst>
                  <a:gd name="connsiteX0" fmla="*/ 0 w 201595"/>
                  <a:gd name="connsiteY0" fmla="*/ 0 h 469017"/>
                  <a:gd name="connsiteX1" fmla="*/ 77850 w 201595"/>
                  <a:gd name="connsiteY1" fmla="*/ 0 h 469017"/>
                  <a:gd name="connsiteX2" fmla="*/ 77850 w 201595"/>
                  <a:gd name="connsiteY2" fmla="*/ 197022 h 469017"/>
                  <a:gd name="connsiteX3" fmla="*/ 123746 w 201595"/>
                  <a:gd name="connsiteY3" fmla="*/ 197022 h 469017"/>
                  <a:gd name="connsiteX4" fmla="*/ 123746 w 201595"/>
                  <a:gd name="connsiteY4" fmla="*/ 0 h 469017"/>
                  <a:gd name="connsiteX5" fmla="*/ 201596 w 201595"/>
                  <a:gd name="connsiteY5" fmla="*/ 0 h 469017"/>
                  <a:gd name="connsiteX6" fmla="*/ 201596 w 201595"/>
                  <a:gd name="connsiteY6" fmla="*/ 469018 h 469017"/>
                  <a:gd name="connsiteX7" fmla="*/ 123746 w 201595"/>
                  <a:gd name="connsiteY7" fmla="*/ 469018 h 469017"/>
                  <a:gd name="connsiteX8" fmla="*/ 123746 w 201595"/>
                  <a:gd name="connsiteY8" fmla="*/ 271995 h 469017"/>
                  <a:gd name="connsiteX9" fmla="*/ 77850 w 201595"/>
                  <a:gd name="connsiteY9" fmla="*/ 271995 h 469017"/>
                  <a:gd name="connsiteX10" fmla="*/ 77850 w 201595"/>
                  <a:gd name="connsiteY10" fmla="*/ 469018 h 469017"/>
                  <a:gd name="connsiteX11" fmla="*/ 0 w 201595"/>
                  <a:gd name="connsiteY11" fmla="*/ 469018 h 469017"/>
                  <a:gd name="connsiteX12" fmla="*/ 0 w 201595"/>
                  <a:gd name="connsiteY12"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595" h="469017">
                    <a:moveTo>
                      <a:pt x="0" y="0"/>
                    </a:moveTo>
                    <a:lnTo>
                      <a:pt x="77850" y="0"/>
                    </a:lnTo>
                    <a:lnTo>
                      <a:pt x="77850" y="197022"/>
                    </a:lnTo>
                    <a:lnTo>
                      <a:pt x="123746" y="197022"/>
                    </a:lnTo>
                    <a:lnTo>
                      <a:pt x="123746" y="0"/>
                    </a:lnTo>
                    <a:lnTo>
                      <a:pt x="201596" y="0"/>
                    </a:lnTo>
                    <a:lnTo>
                      <a:pt x="201596" y="469018"/>
                    </a:lnTo>
                    <a:lnTo>
                      <a:pt x="123746" y="469018"/>
                    </a:lnTo>
                    <a:lnTo>
                      <a:pt x="123746" y="271995"/>
                    </a:lnTo>
                    <a:lnTo>
                      <a:pt x="77850" y="271995"/>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A52D9C5F-A00D-0D4D-958E-1253E8E10181}"/>
                  </a:ext>
                </a:extLst>
              </p:cNvPr>
              <p:cNvSpPr/>
              <p:nvPr/>
            </p:nvSpPr>
            <p:spPr>
              <a:xfrm>
                <a:off x="6675805" y="3342984"/>
                <a:ext cx="202176" cy="468436"/>
              </a:xfrm>
              <a:custGeom>
                <a:avLst/>
                <a:gdLst>
                  <a:gd name="connsiteX0" fmla="*/ 0 w 202176"/>
                  <a:gd name="connsiteY0" fmla="*/ 0 h 468436"/>
                  <a:gd name="connsiteX1" fmla="*/ 108060 w 202176"/>
                  <a:gd name="connsiteY1" fmla="*/ 0 h 468436"/>
                  <a:gd name="connsiteX2" fmla="*/ 202177 w 202176"/>
                  <a:gd name="connsiteY2" fmla="*/ 101126 h 468436"/>
                  <a:gd name="connsiteX3" fmla="*/ 202177 w 202176"/>
                  <a:gd name="connsiteY3" fmla="*/ 367310 h 468436"/>
                  <a:gd name="connsiteX4" fmla="*/ 103993 w 202176"/>
                  <a:gd name="connsiteY4" fmla="*/ 468436 h 468436"/>
                  <a:gd name="connsiteX5" fmla="*/ 0 w 202176"/>
                  <a:gd name="connsiteY5" fmla="*/ 468436 h 468436"/>
                  <a:gd name="connsiteX6" fmla="*/ 0 w 202176"/>
                  <a:gd name="connsiteY6" fmla="*/ 0 h 468436"/>
                  <a:gd name="connsiteX7" fmla="*/ 77850 w 202176"/>
                  <a:gd name="connsiteY7" fmla="*/ 74973 h 468436"/>
                  <a:gd name="connsiteX8" fmla="*/ 77850 w 202176"/>
                  <a:gd name="connsiteY8" fmla="*/ 394625 h 468436"/>
                  <a:gd name="connsiteX9" fmla="*/ 101088 w 202176"/>
                  <a:gd name="connsiteY9" fmla="*/ 394625 h 468436"/>
                  <a:gd name="connsiteX10" fmla="*/ 123746 w 202176"/>
                  <a:gd name="connsiteY10" fmla="*/ 367891 h 468436"/>
                  <a:gd name="connsiteX11" fmla="*/ 123746 w 202176"/>
                  <a:gd name="connsiteY11" fmla="*/ 101708 h 468436"/>
                  <a:gd name="connsiteX12" fmla="*/ 101088 w 202176"/>
                  <a:gd name="connsiteY12" fmla="*/ 74973 h 468436"/>
                  <a:gd name="connsiteX13" fmla="*/ 77850 w 202176"/>
                  <a:gd name="connsiteY13" fmla="*/ 74973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176" h="468436">
                    <a:moveTo>
                      <a:pt x="0" y="0"/>
                    </a:moveTo>
                    <a:lnTo>
                      <a:pt x="108060" y="0"/>
                    </a:lnTo>
                    <a:cubicBezTo>
                      <a:pt x="170805" y="0"/>
                      <a:pt x="202177" y="33709"/>
                      <a:pt x="202177" y="101126"/>
                    </a:cubicBezTo>
                    <a:lnTo>
                      <a:pt x="202177" y="367310"/>
                    </a:lnTo>
                    <a:cubicBezTo>
                      <a:pt x="202177" y="434727"/>
                      <a:pt x="169643" y="468436"/>
                      <a:pt x="103993" y="468436"/>
                    </a:cubicBezTo>
                    <a:lnTo>
                      <a:pt x="0" y="468436"/>
                    </a:lnTo>
                    <a:lnTo>
                      <a:pt x="0" y="0"/>
                    </a:lnTo>
                    <a:close/>
                    <a:moveTo>
                      <a:pt x="77850" y="74973"/>
                    </a:moveTo>
                    <a:lnTo>
                      <a:pt x="77850" y="394625"/>
                    </a:lnTo>
                    <a:lnTo>
                      <a:pt x="101088" y="394625"/>
                    </a:lnTo>
                    <a:cubicBezTo>
                      <a:pt x="116194" y="394625"/>
                      <a:pt x="123746" y="385908"/>
                      <a:pt x="123746" y="367891"/>
                    </a:cubicBezTo>
                    <a:lnTo>
                      <a:pt x="123746" y="101708"/>
                    </a:lnTo>
                    <a:cubicBezTo>
                      <a:pt x="123746" y="83691"/>
                      <a:pt x="116194" y="74973"/>
                      <a:pt x="101088" y="74973"/>
                    </a:cubicBezTo>
                    <a:lnTo>
                      <a:pt x="77850" y="74973"/>
                    </a:lnTo>
                    <a:close/>
                  </a:path>
                </a:pathLst>
              </a:custGeom>
              <a:solidFill>
                <a:srgbClr val="8D5B98"/>
              </a:solidFill>
              <a:ln w="5806"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335D7B96-EC90-F44E-9D4B-A13CDA2A11DE}"/>
                  </a:ext>
                </a:extLst>
              </p:cNvPr>
              <p:cNvSpPr/>
              <p:nvPr/>
            </p:nvSpPr>
            <p:spPr>
              <a:xfrm>
                <a:off x="696570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CD66B713-1B9C-214B-A0A5-763789F6CD65}"/>
                  </a:ext>
                </a:extLst>
              </p:cNvPr>
              <p:cNvSpPr/>
              <p:nvPr/>
            </p:nvSpPr>
            <p:spPr>
              <a:xfrm>
                <a:off x="7131864" y="3336010"/>
                <a:ext cx="202176" cy="482965"/>
              </a:xfrm>
              <a:custGeom>
                <a:avLst/>
                <a:gdLst>
                  <a:gd name="connsiteX0" fmla="*/ 103993 w 202176"/>
                  <a:gd name="connsiteY0" fmla="*/ 203996 h 482965"/>
                  <a:gd name="connsiteX1" fmla="*/ 202176 w 202176"/>
                  <a:gd name="connsiteY1" fmla="*/ 203996 h 482965"/>
                  <a:gd name="connsiteX2" fmla="*/ 202176 w 202176"/>
                  <a:gd name="connsiteY2" fmla="*/ 381840 h 482965"/>
                  <a:gd name="connsiteX3" fmla="*/ 101088 w 202176"/>
                  <a:gd name="connsiteY3" fmla="*/ 482966 h 482965"/>
                  <a:gd name="connsiteX4" fmla="*/ 0 w 202176"/>
                  <a:gd name="connsiteY4" fmla="*/ 381840 h 482965"/>
                  <a:gd name="connsiteX5" fmla="*/ 0 w 202176"/>
                  <a:gd name="connsiteY5" fmla="*/ 101127 h 482965"/>
                  <a:gd name="connsiteX6" fmla="*/ 101088 w 202176"/>
                  <a:gd name="connsiteY6" fmla="*/ 0 h 482965"/>
                  <a:gd name="connsiteX7" fmla="*/ 202176 w 202176"/>
                  <a:gd name="connsiteY7" fmla="*/ 101127 h 482965"/>
                  <a:gd name="connsiteX8" fmla="*/ 202176 w 202176"/>
                  <a:gd name="connsiteY8" fmla="*/ 167382 h 482965"/>
                  <a:gd name="connsiteX9" fmla="*/ 124326 w 202176"/>
                  <a:gd name="connsiteY9" fmla="*/ 167382 h 482965"/>
                  <a:gd name="connsiteX10" fmla="*/ 124326 w 202176"/>
                  <a:gd name="connsiteY10" fmla="*/ 101127 h 482965"/>
                  <a:gd name="connsiteX11" fmla="*/ 101669 w 202176"/>
                  <a:gd name="connsiteY11" fmla="*/ 74392 h 482965"/>
                  <a:gd name="connsiteX12" fmla="*/ 101088 w 202176"/>
                  <a:gd name="connsiteY12" fmla="*/ 74392 h 482965"/>
                  <a:gd name="connsiteX13" fmla="*/ 78431 w 202176"/>
                  <a:gd name="connsiteY13" fmla="*/ 101127 h 482965"/>
                  <a:gd name="connsiteX14" fmla="*/ 78431 w 202176"/>
                  <a:gd name="connsiteY14" fmla="*/ 381840 h 482965"/>
                  <a:gd name="connsiteX15" fmla="*/ 101088 w 202176"/>
                  <a:gd name="connsiteY15" fmla="*/ 408574 h 482965"/>
                  <a:gd name="connsiteX16" fmla="*/ 124326 w 202176"/>
                  <a:gd name="connsiteY16" fmla="*/ 381840 h 482965"/>
                  <a:gd name="connsiteX17" fmla="*/ 124326 w 202176"/>
                  <a:gd name="connsiteY17" fmla="*/ 278970 h 482965"/>
                  <a:gd name="connsiteX18" fmla="*/ 103993 w 202176"/>
                  <a:gd name="connsiteY18" fmla="*/ 278970 h 482965"/>
                  <a:gd name="connsiteX19" fmla="*/ 103993 w 202176"/>
                  <a:gd name="connsiteY19" fmla="*/ 203996 h 4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176" h="482965">
                    <a:moveTo>
                      <a:pt x="103993" y="203996"/>
                    </a:moveTo>
                    <a:lnTo>
                      <a:pt x="202176" y="203996"/>
                    </a:lnTo>
                    <a:lnTo>
                      <a:pt x="202176" y="381840"/>
                    </a:lnTo>
                    <a:cubicBezTo>
                      <a:pt x="202176" y="449257"/>
                      <a:pt x="168481" y="482966"/>
                      <a:pt x="101088" y="482966"/>
                    </a:cubicBezTo>
                    <a:cubicBezTo>
                      <a:pt x="33696" y="482966"/>
                      <a:pt x="0" y="449257"/>
                      <a:pt x="0" y="381840"/>
                    </a:cubicBezTo>
                    <a:lnTo>
                      <a:pt x="0" y="101127"/>
                    </a:lnTo>
                    <a:cubicBezTo>
                      <a:pt x="0" y="33709"/>
                      <a:pt x="33696" y="0"/>
                      <a:pt x="101088" y="0"/>
                    </a:cubicBezTo>
                    <a:cubicBezTo>
                      <a:pt x="168481" y="0"/>
                      <a:pt x="202176" y="33709"/>
                      <a:pt x="202176" y="101127"/>
                    </a:cubicBezTo>
                    <a:lnTo>
                      <a:pt x="202176" y="167382"/>
                    </a:lnTo>
                    <a:lnTo>
                      <a:pt x="124326" y="167382"/>
                    </a:lnTo>
                    <a:lnTo>
                      <a:pt x="124326" y="101127"/>
                    </a:lnTo>
                    <a:cubicBezTo>
                      <a:pt x="124326" y="83691"/>
                      <a:pt x="116774" y="74973"/>
                      <a:pt x="101669" y="74392"/>
                    </a:cubicBezTo>
                    <a:lnTo>
                      <a:pt x="101088" y="74392"/>
                    </a:lnTo>
                    <a:cubicBezTo>
                      <a:pt x="85983" y="74392"/>
                      <a:pt x="78431" y="83110"/>
                      <a:pt x="78431" y="101127"/>
                    </a:cubicBezTo>
                    <a:lnTo>
                      <a:pt x="78431" y="381840"/>
                    </a:lnTo>
                    <a:cubicBezTo>
                      <a:pt x="78431" y="399275"/>
                      <a:pt x="85983" y="408574"/>
                      <a:pt x="101088" y="408574"/>
                    </a:cubicBezTo>
                    <a:cubicBezTo>
                      <a:pt x="116774" y="408574"/>
                      <a:pt x="124326" y="399856"/>
                      <a:pt x="124326" y="381840"/>
                    </a:cubicBezTo>
                    <a:lnTo>
                      <a:pt x="124326" y="278970"/>
                    </a:lnTo>
                    <a:lnTo>
                      <a:pt x="103993" y="278970"/>
                    </a:lnTo>
                    <a:lnTo>
                      <a:pt x="103993" y="203996"/>
                    </a:lnTo>
                    <a:close/>
                  </a:path>
                </a:pathLst>
              </a:custGeom>
              <a:solidFill>
                <a:srgbClr val="8D5B98"/>
              </a:solidFill>
              <a:ln w="5806"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019F3DC3-E768-6748-B3CA-74DA1A2D77DA}"/>
                  </a:ext>
                </a:extLst>
              </p:cNvPr>
              <p:cNvSpPr/>
              <p:nvPr/>
            </p:nvSpPr>
            <p:spPr>
              <a:xfrm>
                <a:off x="7421767" y="3342984"/>
                <a:ext cx="77849" cy="469017"/>
              </a:xfrm>
              <a:custGeom>
                <a:avLst/>
                <a:gdLst>
                  <a:gd name="connsiteX0" fmla="*/ 0 w 77849"/>
                  <a:gd name="connsiteY0" fmla="*/ 0 h 469017"/>
                  <a:gd name="connsiteX1" fmla="*/ 77850 w 77849"/>
                  <a:gd name="connsiteY1" fmla="*/ 0 h 469017"/>
                  <a:gd name="connsiteX2" fmla="*/ 77850 w 77849"/>
                  <a:gd name="connsiteY2" fmla="*/ 469018 h 469017"/>
                  <a:gd name="connsiteX3" fmla="*/ 0 w 77849"/>
                  <a:gd name="connsiteY3" fmla="*/ 469018 h 469017"/>
                  <a:gd name="connsiteX4" fmla="*/ 0 w 77849"/>
                  <a:gd name="connsiteY4" fmla="*/ 0 h 469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49" h="469017">
                    <a:moveTo>
                      <a:pt x="0" y="0"/>
                    </a:moveTo>
                    <a:lnTo>
                      <a:pt x="77850" y="0"/>
                    </a:lnTo>
                    <a:lnTo>
                      <a:pt x="77850" y="469018"/>
                    </a:lnTo>
                    <a:lnTo>
                      <a:pt x="0" y="469018"/>
                    </a:lnTo>
                    <a:lnTo>
                      <a:pt x="0" y="0"/>
                    </a:lnTo>
                    <a:close/>
                  </a:path>
                </a:pathLst>
              </a:custGeom>
              <a:solidFill>
                <a:srgbClr val="8D5B98"/>
              </a:solidFill>
              <a:ln w="5806"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87E40817-3F3E-7442-A203-9ADD291CFB78}"/>
                  </a:ext>
                </a:extLst>
              </p:cNvPr>
              <p:cNvSpPr/>
              <p:nvPr/>
            </p:nvSpPr>
            <p:spPr>
              <a:xfrm>
                <a:off x="7573400" y="3342984"/>
                <a:ext cx="202176" cy="469017"/>
              </a:xfrm>
              <a:custGeom>
                <a:avLst/>
                <a:gdLst>
                  <a:gd name="connsiteX0" fmla="*/ 202176 w 202176"/>
                  <a:gd name="connsiteY0" fmla="*/ 0 h 469017"/>
                  <a:gd name="connsiteX1" fmla="*/ 202176 w 202176"/>
                  <a:gd name="connsiteY1" fmla="*/ 74973 h 469017"/>
                  <a:gd name="connsiteX2" fmla="*/ 140013 w 202176"/>
                  <a:gd name="connsiteY2" fmla="*/ 74973 h 469017"/>
                  <a:gd name="connsiteX3" fmla="*/ 140013 w 202176"/>
                  <a:gd name="connsiteY3" fmla="*/ 469018 h 469017"/>
                  <a:gd name="connsiteX4" fmla="*/ 62163 w 202176"/>
                  <a:gd name="connsiteY4" fmla="*/ 469018 h 469017"/>
                  <a:gd name="connsiteX5" fmla="*/ 62163 w 202176"/>
                  <a:gd name="connsiteY5" fmla="*/ 74973 h 469017"/>
                  <a:gd name="connsiteX6" fmla="*/ 0 w 202176"/>
                  <a:gd name="connsiteY6" fmla="*/ 74973 h 469017"/>
                  <a:gd name="connsiteX7" fmla="*/ 0 w 202176"/>
                  <a:gd name="connsiteY7" fmla="*/ 0 h 469017"/>
                  <a:gd name="connsiteX8" fmla="*/ 202176 w 202176"/>
                  <a:gd name="connsiteY8" fmla="*/ 0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176" h="469017">
                    <a:moveTo>
                      <a:pt x="202176" y="0"/>
                    </a:moveTo>
                    <a:lnTo>
                      <a:pt x="202176" y="74973"/>
                    </a:lnTo>
                    <a:lnTo>
                      <a:pt x="140013" y="74973"/>
                    </a:lnTo>
                    <a:lnTo>
                      <a:pt x="140013" y="469018"/>
                    </a:lnTo>
                    <a:lnTo>
                      <a:pt x="62163" y="469018"/>
                    </a:lnTo>
                    <a:lnTo>
                      <a:pt x="62163" y="74973"/>
                    </a:lnTo>
                    <a:lnTo>
                      <a:pt x="0" y="74973"/>
                    </a:lnTo>
                    <a:lnTo>
                      <a:pt x="0" y="0"/>
                    </a:lnTo>
                    <a:lnTo>
                      <a:pt x="202176" y="0"/>
                    </a:lnTo>
                    <a:close/>
                  </a:path>
                </a:pathLst>
              </a:custGeom>
              <a:solidFill>
                <a:srgbClr val="8D5B98"/>
              </a:solidFill>
              <a:ln w="5806"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E3542301-A8C2-2443-AFA5-60D3DDD54224}"/>
                  </a:ext>
                </a:extLst>
              </p:cNvPr>
              <p:cNvSpPr/>
              <p:nvPr/>
            </p:nvSpPr>
            <p:spPr>
              <a:xfrm>
                <a:off x="7814501" y="3342984"/>
                <a:ext cx="240519" cy="468436"/>
              </a:xfrm>
              <a:custGeom>
                <a:avLst/>
                <a:gdLst>
                  <a:gd name="connsiteX0" fmla="*/ 218444 w 240519"/>
                  <a:gd name="connsiteY0" fmla="*/ 300473 h 468436"/>
                  <a:gd name="connsiteX1" fmla="*/ 240520 w 240519"/>
                  <a:gd name="connsiteY1" fmla="*/ 468436 h 468436"/>
                  <a:gd name="connsiteX2" fmla="*/ 162089 w 240519"/>
                  <a:gd name="connsiteY2" fmla="*/ 468436 h 468436"/>
                  <a:gd name="connsiteX3" fmla="*/ 149308 w 240519"/>
                  <a:gd name="connsiteY3" fmla="*/ 370797 h 468436"/>
                  <a:gd name="connsiteX4" fmla="*/ 91792 w 240519"/>
                  <a:gd name="connsiteY4" fmla="*/ 370797 h 468436"/>
                  <a:gd name="connsiteX5" fmla="*/ 78431 w 240519"/>
                  <a:gd name="connsiteY5" fmla="*/ 468436 h 468436"/>
                  <a:gd name="connsiteX6" fmla="*/ 0 w 240519"/>
                  <a:gd name="connsiteY6" fmla="*/ 468436 h 468436"/>
                  <a:gd name="connsiteX7" fmla="*/ 22076 w 240519"/>
                  <a:gd name="connsiteY7" fmla="*/ 301055 h 468436"/>
                  <a:gd name="connsiteX8" fmla="*/ 69716 w 240519"/>
                  <a:gd name="connsiteY8" fmla="*/ 0 h 468436"/>
                  <a:gd name="connsiteX9" fmla="*/ 170804 w 240519"/>
                  <a:gd name="connsiteY9" fmla="*/ 0 h 468436"/>
                  <a:gd name="connsiteX10" fmla="*/ 218444 w 240519"/>
                  <a:gd name="connsiteY10" fmla="*/ 300473 h 468436"/>
                  <a:gd name="connsiteX11" fmla="*/ 138851 w 240519"/>
                  <a:gd name="connsiteY11" fmla="*/ 296405 h 468436"/>
                  <a:gd name="connsiteX12" fmla="*/ 120260 w 240519"/>
                  <a:gd name="connsiteY12" fmla="*/ 154595 h 468436"/>
                  <a:gd name="connsiteX13" fmla="*/ 101669 w 240519"/>
                  <a:gd name="connsiteY13" fmla="*/ 296405 h 468436"/>
                  <a:gd name="connsiteX14" fmla="*/ 138851 w 240519"/>
                  <a:gd name="connsiteY14" fmla="*/ 296405 h 4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519" h="468436">
                    <a:moveTo>
                      <a:pt x="218444" y="300473"/>
                    </a:moveTo>
                    <a:lnTo>
                      <a:pt x="240520" y="468436"/>
                    </a:lnTo>
                    <a:lnTo>
                      <a:pt x="162089" y="468436"/>
                    </a:lnTo>
                    <a:lnTo>
                      <a:pt x="149308" y="370797"/>
                    </a:lnTo>
                    <a:lnTo>
                      <a:pt x="91792" y="370797"/>
                    </a:lnTo>
                    <a:lnTo>
                      <a:pt x="78431" y="468436"/>
                    </a:lnTo>
                    <a:lnTo>
                      <a:pt x="0" y="468436"/>
                    </a:lnTo>
                    <a:lnTo>
                      <a:pt x="22076" y="301055"/>
                    </a:lnTo>
                    <a:lnTo>
                      <a:pt x="69716" y="0"/>
                    </a:lnTo>
                    <a:lnTo>
                      <a:pt x="170804" y="0"/>
                    </a:lnTo>
                    <a:lnTo>
                      <a:pt x="218444" y="300473"/>
                    </a:lnTo>
                    <a:close/>
                    <a:moveTo>
                      <a:pt x="138851" y="296405"/>
                    </a:moveTo>
                    <a:lnTo>
                      <a:pt x="120260" y="154595"/>
                    </a:lnTo>
                    <a:lnTo>
                      <a:pt x="101669" y="296405"/>
                    </a:lnTo>
                    <a:lnTo>
                      <a:pt x="138851" y="296405"/>
                    </a:lnTo>
                    <a:close/>
                  </a:path>
                </a:pathLst>
              </a:custGeom>
              <a:solidFill>
                <a:srgbClr val="8D5B98"/>
              </a:solidFill>
              <a:ln w="5806"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5089B468-E291-8041-BD17-C8355A308BE7}"/>
                  </a:ext>
                </a:extLst>
              </p:cNvPr>
              <p:cNvSpPr/>
              <p:nvPr/>
            </p:nvSpPr>
            <p:spPr>
              <a:xfrm>
                <a:off x="8125319" y="3342984"/>
                <a:ext cx="183585" cy="469017"/>
              </a:xfrm>
              <a:custGeom>
                <a:avLst/>
                <a:gdLst>
                  <a:gd name="connsiteX0" fmla="*/ 0 w 183585"/>
                  <a:gd name="connsiteY0" fmla="*/ 469018 h 469017"/>
                  <a:gd name="connsiteX1" fmla="*/ 0 w 183585"/>
                  <a:gd name="connsiteY1" fmla="*/ 0 h 469017"/>
                  <a:gd name="connsiteX2" fmla="*/ 77849 w 183585"/>
                  <a:gd name="connsiteY2" fmla="*/ 0 h 469017"/>
                  <a:gd name="connsiteX3" fmla="*/ 77849 w 183585"/>
                  <a:gd name="connsiteY3" fmla="*/ 394044 h 469017"/>
                  <a:gd name="connsiteX4" fmla="*/ 183586 w 183585"/>
                  <a:gd name="connsiteY4" fmla="*/ 394044 h 469017"/>
                  <a:gd name="connsiteX5" fmla="*/ 183586 w 183585"/>
                  <a:gd name="connsiteY5" fmla="*/ 469018 h 469017"/>
                  <a:gd name="connsiteX6" fmla="*/ 0 w 183585"/>
                  <a:gd name="connsiteY6" fmla="*/ 469018 h 46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585" h="469017">
                    <a:moveTo>
                      <a:pt x="0" y="469018"/>
                    </a:moveTo>
                    <a:lnTo>
                      <a:pt x="0" y="0"/>
                    </a:lnTo>
                    <a:lnTo>
                      <a:pt x="77849" y="0"/>
                    </a:lnTo>
                    <a:lnTo>
                      <a:pt x="77849" y="394044"/>
                    </a:lnTo>
                    <a:lnTo>
                      <a:pt x="183586" y="394044"/>
                    </a:lnTo>
                    <a:lnTo>
                      <a:pt x="183586" y="469018"/>
                    </a:lnTo>
                    <a:lnTo>
                      <a:pt x="0" y="469018"/>
                    </a:lnTo>
                    <a:close/>
                  </a:path>
                </a:pathLst>
              </a:custGeom>
              <a:solidFill>
                <a:srgbClr val="8D5B98"/>
              </a:solidFill>
              <a:ln w="5806" cap="flat">
                <a:noFill/>
                <a:prstDash val="solid"/>
                <a:miter/>
              </a:ln>
            </p:spPr>
            <p:txBody>
              <a:bodyPr rtlCol="0" anchor="ctr"/>
              <a:lstStyle/>
              <a:p>
                <a:endParaRPr lang="en-US"/>
              </a:p>
            </p:txBody>
          </p:sp>
        </p:grpSp>
        <p:grpSp>
          <p:nvGrpSpPr>
            <p:cNvPr id="74" name="Graphic 4">
              <a:extLst>
                <a:ext uri="{FF2B5EF4-FFF2-40B4-BE49-F238E27FC236}">
                  <a16:creationId xmlns:a16="http://schemas.microsoft.com/office/drawing/2014/main" id="{B174C510-307D-FA4F-9E19-A6ED8B10FA69}"/>
                </a:ext>
              </a:extLst>
            </p:cNvPr>
            <p:cNvGrpSpPr/>
            <p:nvPr/>
          </p:nvGrpSpPr>
          <p:grpSpPr>
            <a:xfrm>
              <a:off x="6102971" y="4116543"/>
              <a:ext cx="2490607" cy="589904"/>
              <a:chOff x="6102971" y="4116543"/>
              <a:chExt cx="2490607" cy="589904"/>
            </a:xfrm>
            <a:solidFill>
              <a:srgbClr val="0576AE"/>
            </a:solidFill>
          </p:grpSpPr>
          <p:sp>
            <p:nvSpPr>
              <p:cNvPr id="75" name="Freeform 74">
                <a:extLst>
                  <a:ext uri="{FF2B5EF4-FFF2-40B4-BE49-F238E27FC236}">
                    <a16:creationId xmlns:a16="http://schemas.microsoft.com/office/drawing/2014/main" id="{C20883A3-F93E-B944-9638-777718ED8AF0}"/>
                  </a:ext>
                </a:extLst>
              </p:cNvPr>
              <p:cNvSpPr/>
              <p:nvPr/>
            </p:nvSpPr>
            <p:spPr>
              <a:xfrm>
                <a:off x="6106456" y="4157226"/>
                <a:ext cx="74363" cy="92989"/>
              </a:xfrm>
              <a:custGeom>
                <a:avLst/>
                <a:gdLst>
                  <a:gd name="connsiteX0" fmla="*/ 54030 w 74363"/>
                  <a:gd name="connsiteY0" fmla="*/ 29059 h 92989"/>
                  <a:gd name="connsiteX1" fmla="*/ 38344 w 74363"/>
                  <a:gd name="connsiteY1" fmla="*/ 21504 h 92989"/>
                  <a:gd name="connsiteX2" fmla="*/ 31372 w 74363"/>
                  <a:gd name="connsiteY2" fmla="*/ 23247 h 92989"/>
                  <a:gd name="connsiteX3" fmla="*/ 27886 w 74363"/>
                  <a:gd name="connsiteY3" fmla="*/ 29059 h 92989"/>
                  <a:gd name="connsiteX4" fmla="*/ 31372 w 74363"/>
                  <a:gd name="connsiteY4" fmla="*/ 33709 h 92989"/>
                  <a:gd name="connsiteX5" fmla="*/ 40087 w 74363"/>
                  <a:gd name="connsiteY5" fmla="*/ 36615 h 92989"/>
                  <a:gd name="connsiteX6" fmla="*/ 51125 w 74363"/>
                  <a:gd name="connsiteY6" fmla="*/ 38940 h 92989"/>
                  <a:gd name="connsiteX7" fmla="*/ 62164 w 74363"/>
                  <a:gd name="connsiteY7" fmla="*/ 43008 h 92989"/>
                  <a:gd name="connsiteX8" fmla="*/ 70878 w 74363"/>
                  <a:gd name="connsiteY8" fmla="*/ 51144 h 92989"/>
                  <a:gd name="connsiteX9" fmla="*/ 74364 w 74363"/>
                  <a:gd name="connsiteY9" fmla="*/ 64512 h 92989"/>
                  <a:gd name="connsiteX10" fmla="*/ 70878 w 74363"/>
                  <a:gd name="connsiteY10" fmla="*/ 78460 h 92989"/>
                  <a:gd name="connsiteX11" fmla="*/ 61583 w 74363"/>
                  <a:gd name="connsiteY11" fmla="*/ 87178 h 92989"/>
                  <a:gd name="connsiteX12" fmla="*/ 48801 w 74363"/>
                  <a:gd name="connsiteY12" fmla="*/ 91827 h 92989"/>
                  <a:gd name="connsiteX13" fmla="*/ 34277 w 74363"/>
                  <a:gd name="connsiteY13" fmla="*/ 92990 h 92989"/>
                  <a:gd name="connsiteX14" fmla="*/ 15686 w 74363"/>
                  <a:gd name="connsiteY14" fmla="*/ 90084 h 92989"/>
                  <a:gd name="connsiteX15" fmla="*/ 0 w 74363"/>
                  <a:gd name="connsiteY15" fmla="*/ 80785 h 92989"/>
                  <a:gd name="connsiteX16" fmla="*/ 16267 w 74363"/>
                  <a:gd name="connsiteY16" fmla="*/ 62187 h 92989"/>
                  <a:gd name="connsiteX17" fmla="*/ 24982 w 74363"/>
                  <a:gd name="connsiteY17" fmla="*/ 69161 h 92989"/>
                  <a:gd name="connsiteX18" fmla="*/ 36020 w 74363"/>
                  <a:gd name="connsiteY18" fmla="*/ 71486 h 92989"/>
                  <a:gd name="connsiteX19" fmla="*/ 44735 w 74363"/>
                  <a:gd name="connsiteY19" fmla="*/ 70324 h 92989"/>
                  <a:gd name="connsiteX20" fmla="*/ 48801 w 74363"/>
                  <a:gd name="connsiteY20" fmla="*/ 65093 h 92989"/>
                  <a:gd name="connsiteX21" fmla="*/ 45315 w 74363"/>
                  <a:gd name="connsiteY21" fmla="*/ 59862 h 92989"/>
                  <a:gd name="connsiteX22" fmla="*/ 36601 w 74363"/>
                  <a:gd name="connsiteY22" fmla="*/ 56956 h 92989"/>
                  <a:gd name="connsiteX23" fmla="*/ 25563 w 74363"/>
                  <a:gd name="connsiteY23" fmla="*/ 54632 h 92989"/>
                  <a:gd name="connsiteX24" fmla="*/ 14524 w 74363"/>
                  <a:gd name="connsiteY24" fmla="*/ 50563 h 92989"/>
                  <a:gd name="connsiteX25" fmla="*/ 5810 w 74363"/>
                  <a:gd name="connsiteY25" fmla="*/ 43008 h 92989"/>
                  <a:gd name="connsiteX26" fmla="*/ 2324 w 74363"/>
                  <a:gd name="connsiteY26" fmla="*/ 29641 h 92989"/>
                  <a:gd name="connsiteX27" fmla="*/ 5229 w 74363"/>
                  <a:gd name="connsiteY27" fmla="*/ 16273 h 92989"/>
                  <a:gd name="connsiteX28" fmla="*/ 13362 w 74363"/>
                  <a:gd name="connsiteY28" fmla="*/ 6974 h 92989"/>
                  <a:gd name="connsiteX29" fmla="*/ 24982 w 74363"/>
                  <a:gd name="connsiteY29" fmla="*/ 1743 h 92989"/>
                  <a:gd name="connsiteX30" fmla="*/ 38344 w 74363"/>
                  <a:gd name="connsiteY30" fmla="*/ 0 h 92989"/>
                  <a:gd name="connsiteX31" fmla="*/ 55773 w 74363"/>
                  <a:gd name="connsiteY31" fmla="*/ 2325 h 92989"/>
                  <a:gd name="connsiteX32" fmla="*/ 70878 w 74363"/>
                  <a:gd name="connsiteY32" fmla="*/ 11624 h 92989"/>
                  <a:gd name="connsiteX33" fmla="*/ 54030 w 74363"/>
                  <a:gd name="connsiteY33" fmla="*/ 29059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4363" h="92989">
                    <a:moveTo>
                      <a:pt x="54030" y="29059"/>
                    </a:moveTo>
                    <a:cubicBezTo>
                      <a:pt x="49963" y="23829"/>
                      <a:pt x="44735" y="21504"/>
                      <a:pt x="38344" y="21504"/>
                    </a:cubicBezTo>
                    <a:cubicBezTo>
                      <a:pt x="36020" y="21504"/>
                      <a:pt x="33696" y="22085"/>
                      <a:pt x="31372" y="23247"/>
                    </a:cubicBezTo>
                    <a:cubicBezTo>
                      <a:pt x="29048" y="24410"/>
                      <a:pt x="27886" y="26153"/>
                      <a:pt x="27886" y="29059"/>
                    </a:cubicBezTo>
                    <a:cubicBezTo>
                      <a:pt x="27886" y="31384"/>
                      <a:pt x="29048" y="33128"/>
                      <a:pt x="31372" y="33709"/>
                    </a:cubicBezTo>
                    <a:cubicBezTo>
                      <a:pt x="33696" y="34871"/>
                      <a:pt x="36601" y="35453"/>
                      <a:pt x="40087" y="36615"/>
                    </a:cubicBezTo>
                    <a:cubicBezTo>
                      <a:pt x="43573" y="37196"/>
                      <a:pt x="47059" y="38359"/>
                      <a:pt x="51125" y="38940"/>
                    </a:cubicBezTo>
                    <a:cubicBezTo>
                      <a:pt x="55192" y="40102"/>
                      <a:pt x="58678" y="41264"/>
                      <a:pt x="62164" y="43008"/>
                    </a:cubicBezTo>
                    <a:cubicBezTo>
                      <a:pt x="65649" y="44751"/>
                      <a:pt x="68554" y="47657"/>
                      <a:pt x="70878" y="51144"/>
                    </a:cubicBezTo>
                    <a:cubicBezTo>
                      <a:pt x="73202" y="54632"/>
                      <a:pt x="74364" y="58700"/>
                      <a:pt x="74364" y="64512"/>
                    </a:cubicBezTo>
                    <a:cubicBezTo>
                      <a:pt x="74364" y="70324"/>
                      <a:pt x="73202" y="74973"/>
                      <a:pt x="70878" y="78460"/>
                    </a:cubicBezTo>
                    <a:cubicBezTo>
                      <a:pt x="68554" y="81948"/>
                      <a:pt x="65068" y="84853"/>
                      <a:pt x="61583" y="87178"/>
                    </a:cubicBezTo>
                    <a:cubicBezTo>
                      <a:pt x="57516" y="89503"/>
                      <a:pt x="53449" y="91246"/>
                      <a:pt x="48801" y="91827"/>
                    </a:cubicBezTo>
                    <a:cubicBezTo>
                      <a:pt x="44154" y="92990"/>
                      <a:pt x="38925" y="92990"/>
                      <a:pt x="34277" y="92990"/>
                    </a:cubicBezTo>
                    <a:cubicBezTo>
                      <a:pt x="27886" y="92990"/>
                      <a:pt x="22077" y="91827"/>
                      <a:pt x="15686" y="90084"/>
                    </a:cubicBezTo>
                    <a:cubicBezTo>
                      <a:pt x="9296" y="88340"/>
                      <a:pt x="4067" y="85434"/>
                      <a:pt x="0" y="80785"/>
                    </a:cubicBezTo>
                    <a:lnTo>
                      <a:pt x="16267" y="62187"/>
                    </a:lnTo>
                    <a:cubicBezTo>
                      <a:pt x="18591" y="65093"/>
                      <a:pt x="21496" y="67999"/>
                      <a:pt x="24982" y="69161"/>
                    </a:cubicBezTo>
                    <a:cubicBezTo>
                      <a:pt x="27886" y="70905"/>
                      <a:pt x="31372" y="71486"/>
                      <a:pt x="36020" y="71486"/>
                    </a:cubicBezTo>
                    <a:cubicBezTo>
                      <a:pt x="38925" y="71486"/>
                      <a:pt x="41830" y="70905"/>
                      <a:pt x="44735" y="70324"/>
                    </a:cubicBezTo>
                    <a:cubicBezTo>
                      <a:pt x="47059" y="69161"/>
                      <a:pt x="48801" y="67999"/>
                      <a:pt x="48801" y="65093"/>
                    </a:cubicBezTo>
                    <a:cubicBezTo>
                      <a:pt x="48801" y="62768"/>
                      <a:pt x="47639" y="61025"/>
                      <a:pt x="45315" y="59862"/>
                    </a:cubicBezTo>
                    <a:cubicBezTo>
                      <a:pt x="42992" y="58700"/>
                      <a:pt x="40087" y="57538"/>
                      <a:pt x="36601" y="56956"/>
                    </a:cubicBezTo>
                    <a:cubicBezTo>
                      <a:pt x="33115" y="56375"/>
                      <a:pt x="29630" y="55213"/>
                      <a:pt x="25563" y="54632"/>
                    </a:cubicBezTo>
                    <a:cubicBezTo>
                      <a:pt x="21496" y="53469"/>
                      <a:pt x="18010" y="52307"/>
                      <a:pt x="14524" y="50563"/>
                    </a:cubicBezTo>
                    <a:cubicBezTo>
                      <a:pt x="11039" y="48820"/>
                      <a:pt x="8134" y="45914"/>
                      <a:pt x="5810" y="43008"/>
                    </a:cubicBezTo>
                    <a:cubicBezTo>
                      <a:pt x="3486" y="39521"/>
                      <a:pt x="2324" y="35453"/>
                      <a:pt x="2324" y="29641"/>
                    </a:cubicBezTo>
                    <a:cubicBezTo>
                      <a:pt x="2324" y="24410"/>
                      <a:pt x="3486" y="19760"/>
                      <a:pt x="5229" y="16273"/>
                    </a:cubicBezTo>
                    <a:cubicBezTo>
                      <a:pt x="7553" y="12786"/>
                      <a:pt x="9877" y="9299"/>
                      <a:pt x="13362" y="6974"/>
                    </a:cubicBezTo>
                    <a:cubicBezTo>
                      <a:pt x="16848" y="4649"/>
                      <a:pt x="20915" y="2906"/>
                      <a:pt x="24982" y="1743"/>
                    </a:cubicBezTo>
                    <a:cubicBezTo>
                      <a:pt x="29630" y="581"/>
                      <a:pt x="34277" y="0"/>
                      <a:pt x="38344" y="0"/>
                    </a:cubicBezTo>
                    <a:cubicBezTo>
                      <a:pt x="44154" y="0"/>
                      <a:pt x="49963" y="581"/>
                      <a:pt x="55773" y="2325"/>
                    </a:cubicBezTo>
                    <a:cubicBezTo>
                      <a:pt x="61583" y="4068"/>
                      <a:pt x="66811" y="6974"/>
                      <a:pt x="70878" y="11624"/>
                    </a:cubicBezTo>
                    <a:lnTo>
                      <a:pt x="54030" y="29059"/>
                    </a:lnTo>
                    <a:close/>
                  </a:path>
                </a:pathLst>
              </a:custGeom>
              <a:solidFill>
                <a:srgbClr val="0576AE"/>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0149A2B2-BE15-5C48-B78C-7AF9BFCE7040}"/>
                  </a:ext>
                </a:extLst>
              </p:cNvPr>
              <p:cNvSpPr/>
              <p:nvPr/>
            </p:nvSpPr>
            <p:spPr>
              <a:xfrm>
                <a:off x="6201154" y="4160713"/>
                <a:ext cx="85402" cy="90083"/>
              </a:xfrm>
              <a:custGeom>
                <a:avLst/>
                <a:gdLst>
                  <a:gd name="connsiteX0" fmla="*/ 85402 w 85402"/>
                  <a:gd name="connsiteY0" fmla="*/ 87759 h 90083"/>
                  <a:gd name="connsiteX1" fmla="*/ 59259 w 85402"/>
                  <a:gd name="connsiteY1" fmla="*/ 87759 h 90083"/>
                  <a:gd name="connsiteX2" fmla="*/ 59259 w 85402"/>
                  <a:gd name="connsiteY2" fmla="*/ 75554 h 90083"/>
                  <a:gd name="connsiteX3" fmla="*/ 58678 w 85402"/>
                  <a:gd name="connsiteY3" fmla="*/ 75554 h 90083"/>
                  <a:gd name="connsiteX4" fmla="*/ 55192 w 85402"/>
                  <a:gd name="connsiteY4" fmla="*/ 80785 h 90083"/>
                  <a:gd name="connsiteX5" fmla="*/ 49382 w 85402"/>
                  <a:gd name="connsiteY5" fmla="*/ 85434 h 90083"/>
                  <a:gd name="connsiteX6" fmla="*/ 41830 w 85402"/>
                  <a:gd name="connsiteY6" fmla="*/ 88921 h 90083"/>
                  <a:gd name="connsiteX7" fmla="*/ 32534 w 85402"/>
                  <a:gd name="connsiteY7" fmla="*/ 90084 h 90083"/>
                  <a:gd name="connsiteX8" fmla="*/ 15686 w 85402"/>
                  <a:gd name="connsiteY8" fmla="*/ 87178 h 90083"/>
                  <a:gd name="connsiteX9" fmla="*/ 5810 w 85402"/>
                  <a:gd name="connsiteY9" fmla="*/ 78460 h 90083"/>
                  <a:gd name="connsiteX10" fmla="*/ 1162 w 85402"/>
                  <a:gd name="connsiteY10" fmla="*/ 65093 h 90083"/>
                  <a:gd name="connsiteX11" fmla="*/ 0 w 85402"/>
                  <a:gd name="connsiteY11" fmla="*/ 48819 h 90083"/>
                  <a:gd name="connsiteX12" fmla="*/ 0 w 85402"/>
                  <a:gd name="connsiteY12" fmla="*/ 0 h 90083"/>
                  <a:gd name="connsiteX13" fmla="*/ 27306 w 85402"/>
                  <a:gd name="connsiteY13" fmla="*/ 0 h 90083"/>
                  <a:gd name="connsiteX14" fmla="*/ 27306 w 85402"/>
                  <a:gd name="connsiteY14" fmla="*/ 43008 h 90083"/>
                  <a:gd name="connsiteX15" fmla="*/ 27306 w 85402"/>
                  <a:gd name="connsiteY15" fmla="*/ 51144 h 90083"/>
                  <a:gd name="connsiteX16" fmla="*/ 29048 w 85402"/>
                  <a:gd name="connsiteY16" fmla="*/ 58700 h 90083"/>
                  <a:gd name="connsiteX17" fmla="*/ 33115 w 85402"/>
                  <a:gd name="connsiteY17" fmla="*/ 64512 h 90083"/>
                  <a:gd name="connsiteX18" fmla="*/ 41249 w 85402"/>
                  <a:gd name="connsiteY18" fmla="*/ 66836 h 90083"/>
                  <a:gd name="connsiteX19" fmla="*/ 49963 w 85402"/>
                  <a:gd name="connsiteY19" fmla="*/ 65093 h 90083"/>
                  <a:gd name="connsiteX20" fmla="*/ 55192 w 85402"/>
                  <a:gd name="connsiteY20" fmla="*/ 59862 h 90083"/>
                  <a:gd name="connsiteX21" fmla="*/ 57516 w 85402"/>
                  <a:gd name="connsiteY21" fmla="*/ 52888 h 90083"/>
                  <a:gd name="connsiteX22" fmla="*/ 58097 w 85402"/>
                  <a:gd name="connsiteY22" fmla="*/ 44751 h 90083"/>
                  <a:gd name="connsiteX23" fmla="*/ 58097 w 85402"/>
                  <a:gd name="connsiteY23" fmla="*/ 581 h 90083"/>
                  <a:gd name="connsiteX24" fmla="*/ 85402 w 85402"/>
                  <a:gd name="connsiteY24" fmla="*/ 581 h 90083"/>
                  <a:gd name="connsiteX25" fmla="*/ 85402 w 85402"/>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85402" y="87759"/>
                    </a:moveTo>
                    <a:lnTo>
                      <a:pt x="59259" y="87759"/>
                    </a:lnTo>
                    <a:lnTo>
                      <a:pt x="59259" y="75554"/>
                    </a:lnTo>
                    <a:lnTo>
                      <a:pt x="58678" y="75554"/>
                    </a:lnTo>
                    <a:cubicBezTo>
                      <a:pt x="57516" y="77298"/>
                      <a:pt x="56354" y="79041"/>
                      <a:pt x="55192" y="80785"/>
                    </a:cubicBezTo>
                    <a:cubicBezTo>
                      <a:pt x="53449" y="82528"/>
                      <a:pt x="51706" y="84272"/>
                      <a:pt x="49382" y="85434"/>
                    </a:cubicBezTo>
                    <a:cubicBezTo>
                      <a:pt x="47059" y="86597"/>
                      <a:pt x="44735" y="87759"/>
                      <a:pt x="41830" y="88921"/>
                    </a:cubicBezTo>
                    <a:cubicBezTo>
                      <a:pt x="38925" y="89503"/>
                      <a:pt x="36020" y="90084"/>
                      <a:pt x="32534" y="90084"/>
                    </a:cubicBezTo>
                    <a:cubicBezTo>
                      <a:pt x="25563" y="90084"/>
                      <a:pt x="20334" y="88921"/>
                      <a:pt x="15686" y="87178"/>
                    </a:cubicBezTo>
                    <a:cubicBezTo>
                      <a:pt x="11619" y="84853"/>
                      <a:pt x="8134" y="81947"/>
                      <a:pt x="5810" y="78460"/>
                    </a:cubicBezTo>
                    <a:cubicBezTo>
                      <a:pt x="3486" y="74973"/>
                      <a:pt x="1743" y="70323"/>
                      <a:pt x="1162" y="65093"/>
                    </a:cubicBezTo>
                    <a:cubicBezTo>
                      <a:pt x="581" y="59862"/>
                      <a:pt x="0" y="54631"/>
                      <a:pt x="0" y="48819"/>
                    </a:cubicBezTo>
                    <a:lnTo>
                      <a:pt x="0" y="0"/>
                    </a:lnTo>
                    <a:lnTo>
                      <a:pt x="27306" y="0"/>
                    </a:lnTo>
                    <a:lnTo>
                      <a:pt x="27306" y="43008"/>
                    </a:lnTo>
                    <a:cubicBezTo>
                      <a:pt x="27306" y="45332"/>
                      <a:pt x="27306" y="48238"/>
                      <a:pt x="27306" y="51144"/>
                    </a:cubicBezTo>
                    <a:cubicBezTo>
                      <a:pt x="27306" y="54050"/>
                      <a:pt x="27887" y="56375"/>
                      <a:pt x="29048" y="58700"/>
                    </a:cubicBezTo>
                    <a:cubicBezTo>
                      <a:pt x="30210" y="61025"/>
                      <a:pt x="31372" y="62768"/>
                      <a:pt x="33115" y="64512"/>
                    </a:cubicBezTo>
                    <a:cubicBezTo>
                      <a:pt x="34858" y="65674"/>
                      <a:pt x="37763" y="66836"/>
                      <a:pt x="41249" y="66836"/>
                    </a:cubicBezTo>
                    <a:cubicBezTo>
                      <a:pt x="44735"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298EF28-094F-EA44-96E7-6C26CFB3BAD8}"/>
                  </a:ext>
                </a:extLst>
              </p:cNvPr>
              <p:cNvSpPr/>
              <p:nvPr/>
            </p:nvSpPr>
            <p:spPr>
              <a:xfrm>
                <a:off x="6314443" y="4157807"/>
                <a:ext cx="96440" cy="131929"/>
              </a:xfrm>
              <a:custGeom>
                <a:avLst/>
                <a:gdLst>
                  <a:gd name="connsiteX0" fmla="*/ 581 w 96440"/>
                  <a:gd name="connsiteY0" fmla="*/ 2325 h 131929"/>
                  <a:gd name="connsiteX1" fmla="*/ 25563 w 96440"/>
                  <a:gd name="connsiteY1" fmla="*/ 2325 h 131929"/>
                  <a:gd name="connsiteX2" fmla="*/ 25563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4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1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7 w 96440"/>
                  <a:gd name="connsiteY17" fmla="*/ 81366 h 131929"/>
                  <a:gd name="connsiteX18" fmla="*/ 27306 w 96440"/>
                  <a:gd name="connsiteY18" fmla="*/ 81366 h 131929"/>
                  <a:gd name="connsiteX19" fmla="*/ 27306 w 96440"/>
                  <a:gd name="connsiteY19" fmla="*/ 131929 h 131929"/>
                  <a:gd name="connsiteX20" fmla="*/ 0 w 96440"/>
                  <a:gd name="connsiteY20" fmla="*/ 131929 h 131929"/>
                  <a:gd name="connsiteX21" fmla="*/ 0 w 96440"/>
                  <a:gd name="connsiteY21" fmla="*/ 2325 h 131929"/>
                  <a:gd name="connsiteX22" fmla="*/ 25563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3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3" y="2325"/>
                    </a:lnTo>
                    <a:lnTo>
                      <a:pt x="25563" y="13948"/>
                    </a:lnTo>
                    <a:lnTo>
                      <a:pt x="26144" y="13948"/>
                    </a:lnTo>
                    <a:cubicBezTo>
                      <a:pt x="27306" y="12205"/>
                      <a:pt x="28468" y="11042"/>
                      <a:pt x="30210" y="9299"/>
                    </a:cubicBezTo>
                    <a:cubicBezTo>
                      <a:pt x="31953" y="7555"/>
                      <a:pt x="34277" y="6393"/>
                      <a:pt x="36601" y="4649"/>
                    </a:cubicBezTo>
                    <a:cubicBezTo>
                      <a:pt x="38925" y="3487"/>
                      <a:pt x="41249" y="2325"/>
                      <a:pt x="44154" y="1162"/>
                    </a:cubicBezTo>
                    <a:cubicBezTo>
                      <a:pt x="47059" y="581"/>
                      <a:pt x="49963" y="0"/>
                      <a:pt x="52868" y="0"/>
                    </a:cubicBezTo>
                    <a:cubicBezTo>
                      <a:pt x="59259" y="0"/>
                      <a:pt x="65068" y="1162"/>
                      <a:pt x="70878" y="3487"/>
                    </a:cubicBezTo>
                    <a:cubicBezTo>
                      <a:pt x="76107" y="5812"/>
                      <a:pt x="80755" y="8718"/>
                      <a:pt x="84821" y="12786"/>
                    </a:cubicBezTo>
                    <a:cubicBezTo>
                      <a:pt x="88888" y="16854"/>
                      <a:pt x="91793" y="21504"/>
                      <a:pt x="93536" y="27315"/>
                    </a:cubicBezTo>
                    <a:cubicBezTo>
                      <a:pt x="95860" y="33127"/>
                      <a:pt x="96441" y="38939"/>
                      <a:pt x="96441" y="45914"/>
                    </a:cubicBezTo>
                    <a:cubicBezTo>
                      <a:pt x="96441" y="52307"/>
                      <a:pt x="95279" y="58119"/>
                      <a:pt x="93536" y="63349"/>
                    </a:cubicBezTo>
                    <a:cubicBezTo>
                      <a:pt x="91793" y="68580"/>
                      <a:pt x="88888" y="73810"/>
                      <a:pt x="85402" y="78460"/>
                    </a:cubicBezTo>
                    <a:cubicBezTo>
                      <a:pt x="81917" y="82528"/>
                      <a:pt x="77850" y="86016"/>
                      <a:pt x="72621" y="88921"/>
                    </a:cubicBezTo>
                    <a:cubicBezTo>
                      <a:pt x="67392" y="91827"/>
                      <a:pt x="62164" y="92990"/>
                      <a:pt x="55773" y="92990"/>
                    </a:cubicBezTo>
                    <a:cubicBezTo>
                      <a:pt x="49963" y="92990"/>
                      <a:pt x="44735" y="91827"/>
                      <a:pt x="40087" y="90084"/>
                    </a:cubicBezTo>
                    <a:cubicBezTo>
                      <a:pt x="35439" y="88340"/>
                      <a:pt x="31372" y="85434"/>
                      <a:pt x="27887" y="81366"/>
                    </a:cubicBezTo>
                    <a:lnTo>
                      <a:pt x="27306" y="81366"/>
                    </a:lnTo>
                    <a:lnTo>
                      <a:pt x="27306" y="131929"/>
                    </a:lnTo>
                    <a:lnTo>
                      <a:pt x="0" y="131929"/>
                    </a:lnTo>
                    <a:lnTo>
                      <a:pt x="0" y="2325"/>
                    </a:lnTo>
                    <a:close/>
                    <a:moveTo>
                      <a:pt x="25563" y="46495"/>
                    </a:moveTo>
                    <a:cubicBezTo>
                      <a:pt x="25563" y="52888"/>
                      <a:pt x="27306"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6" y="34290"/>
                      <a:pt x="25563" y="40102"/>
                      <a:pt x="25563" y="46495"/>
                    </a:cubicBezTo>
                    <a:close/>
                  </a:path>
                </a:pathLst>
              </a:custGeom>
              <a:solidFill>
                <a:srgbClr val="0576AE"/>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271EADE2-BFBC-5E49-BFF0-FE5132BA66F5}"/>
                  </a:ext>
                </a:extLst>
              </p:cNvPr>
              <p:cNvSpPr/>
              <p:nvPr/>
            </p:nvSpPr>
            <p:spPr>
              <a:xfrm>
                <a:off x="6435284" y="4157807"/>
                <a:ext cx="96440" cy="131929"/>
              </a:xfrm>
              <a:custGeom>
                <a:avLst/>
                <a:gdLst>
                  <a:gd name="connsiteX0" fmla="*/ 581 w 96440"/>
                  <a:gd name="connsiteY0" fmla="*/ 2325 h 131929"/>
                  <a:gd name="connsiteX1" fmla="*/ 25562 w 96440"/>
                  <a:gd name="connsiteY1" fmla="*/ 2325 h 131929"/>
                  <a:gd name="connsiteX2" fmla="*/ 25562 w 96440"/>
                  <a:gd name="connsiteY2" fmla="*/ 13948 h 131929"/>
                  <a:gd name="connsiteX3" fmla="*/ 26144 w 96440"/>
                  <a:gd name="connsiteY3" fmla="*/ 13948 h 131929"/>
                  <a:gd name="connsiteX4" fmla="*/ 30210 w 96440"/>
                  <a:gd name="connsiteY4" fmla="*/ 9299 h 131929"/>
                  <a:gd name="connsiteX5" fmla="*/ 36601 w 96440"/>
                  <a:gd name="connsiteY5" fmla="*/ 4649 h 131929"/>
                  <a:gd name="connsiteX6" fmla="*/ 44153 w 96440"/>
                  <a:gd name="connsiteY6" fmla="*/ 1162 h 131929"/>
                  <a:gd name="connsiteX7" fmla="*/ 52868 w 96440"/>
                  <a:gd name="connsiteY7" fmla="*/ 0 h 131929"/>
                  <a:gd name="connsiteX8" fmla="*/ 70878 w 96440"/>
                  <a:gd name="connsiteY8" fmla="*/ 3487 h 131929"/>
                  <a:gd name="connsiteX9" fmla="*/ 84821 w 96440"/>
                  <a:gd name="connsiteY9" fmla="*/ 12786 h 131929"/>
                  <a:gd name="connsiteX10" fmla="*/ 93536 w 96440"/>
                  <a:gd name="connsiteY10" fmla="*/ 27315 h 131929"/>
                  <a:gd name="connsiteX11" fmla="*/ 96440 w 96440"/>
                  <a:gd name="connsiteY11" fmla="*/ 45914 h 131929"/>
                  <a:gd name="connsiteX12" fmla="*/ 93536 w 96440"/>
                  <a:gd name="connsiteY12" fmla="*/ 63349 h 131929"/>
                  <a:gd name="connsiteX13" fmla="*/ 85402 w 96440"/>
                  <a:gd name="connsiteY13" fmla="*/ 78460 h 131929"/>
                  <a:gd name="connsiteX14" fmla="*/ 72621 w 96440"/>
                  <a:gd name="connsiteY14" fmla="*/ 88921 h 131929"/>
                  <a:gd name="connsiteX15" fmla="*/ 55773 w 96440"/>
                  <a:gd name="connsiteY15" fmla="*/ 92990 h 131929"/>
                  <a:gd name="connsiteX16" fmla="*/ 40087 w 96440"/>
                  <a:gd name="connsiteY16" fmla="*/ 90084 h 131929"/>
                  <a:gd name="connsiteX17" fmla="*/ 27886 w 96440"/>
                  <a:gd name="connsiteY17" fmla="*/ 81366 h 131929"/>
                  <a:gd name="connsiteX18" fmla="*/ 27305 w 96440"/>
                  <a:gd name="connsiteY18" fmla="*/ 81366 h 131929"/>
                  <a:gd name="connsiteX19" fmla="*/ 27305 w 96440"/>
                  <a:gd name="connsiteY19" fmla="*/ 131929 h 131929"/>
                  <a:gd name="connsiteX20" fmla="*/ 0 w 96440"/>
                  <a:gd name="connsiteY20" fmla="*/ 131929 h 131929"/>
                  <a:gd name="connsiteX21" fmla="*/ 0 w 96440"/>
                  <a:gd name="connsiteY21" fmla="*/ 2325 h 131929"/>
                  <a:gd name="connsiteX22" fmla="*/ 25562 w 96440"/>
                  <a:gd name="connsiteY22" fmla="*/ 46495 h 131929"/>
                  <a:gd name="connsiteX23" fmla="*/ 31372 w 96440"/>
                  <a:gd name="connsiteY23" fmla="*/ 62768 h 131929"/>
                  <a:gd name="connsiteX24" fmla="*/ 47639 w 96440"/>
                  <a:gd name="connsiteY24" fmla="*/ 69161 h 131929"/>
                  <a:gd name="connsiteX25" fmla="*/ 63906 w 96440"/>
                  <a:gd name="connsiteY25" fmla="*/ 62768 h 131929"/>
                  <a:gd name="connsiteX26" fmla="*/ 69716 w 96440"/>
                  <a:gd name="connsiteY26" fmla="*/ 46495 h 131929"/>
                  <a:gd name="connsiteX27" fmla="*/ 63906 w 96440"/>
                  <a:gd name="connsiteY27" fmla="*/ 30221 h 131929"/>
                  <a:gd name="connsiteX28" fmla="*/ 47639 w 96440"/>
                  <a:gd name="connsiteY28" fmla="*/ 23829 h 131929"/>
                  <a:gd name="connsiteX29" fmla="*/ 31372 w 96440"/>
                  <a:gd name="connsiteY29" fmla="*/ 30221 h 131929"/>
                  <a:gd name="connsiteX30" fmla="*/ 25562 w 96440"/>
                  <a:gd name="connsiteY30" fmla="*/ 46495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31929">
                    <a:moveTo>
                      <a:pt x="581" y="2325"/>
                    </a:moveTo>
                    <a:lnTo>
                      <a:pt x="25562" y="2325"/>
                    </a:lnTo>
                    <a:lnTo>
                      <a:pt x="25562" y="13948"/>
                    </a:lnTo>
                    <a:lnTo>
                      <a:pt x="26144" y="13948"/>
                    </a:lnTo>
                    <a:cubicBezTo>
                      <a:pt x="27305" y="12205"/>
                      <a:pt x="28467" y="11042"/>
                      <a:pt x="30210" y="9299"/>
                    </a:cubicBezTo>
                    <a:cubicBezTo>
                      <a:pt x="31953" y="7555"/>
                      <a:pt x="34277" y="6393"/>
                      <a:pt x="36601" y="4649"/>
                    </a:cubicBezTo>
                    <a:cubicBezTo>
                      <a:pt x="38925" y="3487"/>
                      <a:pt x="41249" y="2325"/>
                      <a:pt x="44153" y="1162"/>
                    </a:cubicBezTo>
                    <a:cubicBezTo>
                      <a:pt x="47058" y="581"/>
                      <a:pt x="49963" y="0"/>
                      <a:pt x="52868" y="0"/>
                    </a:cubicBezTo>
                    <a:cubicBezTo>
                      <a:pt x="59258" y="0"/>
                      <a:pt x="65068" y="1162"/>
                      <a:pt x="70878" y="3487"/>
                    </a:cubicBezTo>
                    <a:cubicBezTo>
                      <a:pt x="76107" y="5812"/>
                      <a:pt x="80754" y="8718"/>
                      <a:pt x="84821" y="12786"/>
                    </a:cubicBezTo>
                    <a:cubicBezTo>
                      <a:pt x="88888" y="16854"/>
                      <a:pt x="91793" y="21504"/>
                      <a:pt x="93536" y="27315"/>
                    </a:cubicBezTo>
                    <a:cubicBezTo>
                      <a:pt x="95860" y="33127"/>
                      <a:pt x="96440" y="38939"/>
                      <a:pt x="96440" y="45914"/>
                    </a:cubicBezTo>
                    <a:cubicBezTo>
                      <a:pt x="96440" y="52307"/>
                      <a:pt x="95278" y="58119"/>
                      <a:pt x="93536" y="63349"/>
                    </a:cubicBezTo>
                    <a:cubicBezTo>
                      <a:pt x="91793" y="69161"/>
                      <a:pt x="88888" y="73810"/>
                      <a:pt x="85402" y="78460"/>
                    </a:cubicBezTo>
                    <a:cubicBezTo>
                      <a:pt x="81916" y="82528"/>
                      <a:pt x="77849" y="86016"/>
                      <a:pt x="72621" y="88921"/>
                    </a:cubicBezTo>
                    <a:cubicBezTo>
                      <a:pt x="67392" y="91246"/>
                      <a:pt x="62163" y="92990"/>
                      <a:pt x="55773" y="92990"/>
                    </a:cubicBezTo>
                    <a:cubicBezTo>
                      <a:pt x="49963" y="92990"/>
                      <a:pt x="44734" y="91827"/>
                      <a:pt x="40087" y="90084"/>
                    </a:cubicBezTo>
                    <a:cubicBezTo>
                      <a:pt x="35439" y="88340"/>
                      <a:pt x="31372" y="85434"/>
                      <a:pt x="27886" y="81366"/>
                    </a:cubicBezTo>
                    <a:lnTo>
                      <a:pt x="27305" y="81366"/>
                    </a:lnTo>
                    <a:lnTo>
                      <a:pt x="27305" y="131929"/>
                    </a:lnTo>
                    <a:lnTo>
                      <a:pt x="0" y="131929"/>
                    </a:lnTo>
                    <a:lnTo>
                      <a:pt x="0" y="2325"/>
                    </a:lnTo>
                    <a:close/>
                    <a:moveTo>
                      <a:pt x="25562" y="46495"/>
                    </a:moveTo>
                    <a:cubicBezTo>
                      <a:pt x="25562" y="52888"/>
                      <a:pt x="27305" y="58700"/>
                      <a:pt x="31372" y="62768"/>
                    </a:cubicBezTo>
                    <a:cubicBezTo>
                      <a:pt x="35439" y="66836"/>
                      <a:pt x="40668" y="69161"/>
                      <a:pt x="47639" y="69161"/>
                    </a:cubicBezTo>
                    <a:cubicBezTo>
                      <a:pt x="54611" y="69161"/>
                      <a:pt x="59840" y="66836"/>
                      <a:pt x="63906" y="62768"/>
                    </a:cubicBezTo>
                    <a:cubicBezTo>
                      <a:pt x="67973" y="58700"/>
                      <a:pt x="69716" y="53469"/>
                      <a:pt x="69716" y="46495"/>
                    </a:cubicBezTo>
                    <a:cubicBezTo>
                      <a:pt x="69716" y="39521"/>
                      <a:pt x="67973" y="34290"/>
                      <a:pt x="63906" y="30221"/>
                    </a:cubicBezTo>
                    <a:cubicBezTo>
                      <a:pt x="59840" y="26153"/>
                      <a:pt x="54611" y="23829"/>
                      <a:pt x="47639" y="23829"/>
                    </a:cubicBezTo>
                    <a:cubicBezTo>
                      <a:pt x="40668" y="23829"/>
                      <a:pt x="35439" y="26153"/>
                      <a:pt x="31372" y="30221"/>
                    </a:cubicBezTo>
                    <a:cubicBezTo>
                      <a:pt x="27305" y="34290"/>
                      <a:pt x="25562" y="40102"/>
                      <a:pt x="25562" y="46495"/>
                    </a:cubicBezTo>
                    <a:close/>
                  </a:path>
                </a:pathLst>
              </a:custGeom>
              <a:solidFill>
                <a:srgbClr val="0576AE"/>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3255EA02-9966-DD4A-9940-EE34836F20AB}"/>
                  </a:ext>
                </a:extLst>
              </p:cNvPr>
              <p:cNvSpPr/>
              <p:nvPr/>
            </p:nvSpPr>
            <p:spPr>
              <a:xfrm>
                <a:off x="6550896" y="4157807"/>
                <a:ext cx="98764" cy="92989"/>
              </a:xfrm>
              <a:custGeom>
                <a:avLst/>
                <a:gdLst>
                  <a:gd name="connsiteX0" fmla="*/ 0 w 98764"/>
                  <a:gd name="connsiteY0" fmla="*/ 46495 h 92989"/>
                  <a:gd name="connsiteX1" fmla="*/ 4067 w 98764"/>
                  <a:gd name="connsiteY1" fmla="*/ 27315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5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1 h 92989"/>
                  <a:gd name="connsiteX23" fmla="*/ 49382 w 98764"/>
                  <a:gd name="connsiteY23" fmla="*/ 23829 h 92989"/>
                  <a:gd name="connsiteX24" fmla="*/ 33115 w 98764"/>
                  <a:gd name="connsiteY24" fmla="*/ 30221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7"/>
                      <a:pt x="4067" y="27315"/>
                    </a:cubicBezTo>
                    <a:cubicBezTo>
                      <a:pt x="6391" y="21504"/>
                      <a:pt x="9877" y="16854"/>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4"/>
                      <a:pt x="92374" y="21504"/>
                      <a:pt x="94698" y="27315"/>
                    </a:cubicBezTo>
                    <a:cubicBezTo>
                      <a:pt x="97022" y="33127"/>
                      <a:pt x="98764" y="39521"/>
                      <a:pt x="98764" y="46495"/>
                    </a:cubicBezTo>
                    <a:cubicBezTo>
                      <a:pt x="98764" y="53469"/>
                      <a:pt x="97602" y="59862"/>
                      <a:pt x="94698" y="65674"/>
                    </a:cubicBezTo>
                    <a:cubicBezTo>
                      <a:pt x="92374" y="71486"/>
                      <a:pt x="88888" y="76135"/>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5"/>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3" y="66836"/>
                      <a:pt x="65649" y="62768"/>
                    </a:cubicBezTo>
                    <a:cubicBezTo>
                      <a:pt x="69716" y="58700"/>
                      <a:pt x="71459" y="53469"/>
                      <a:pt x="71459" y="46495"/>
                    </a:cubicBezTo>
                    <a:cubicBezTo>
                      <a:pt x="71459" y="39521"/>
                      <a:pt x="69716" y="34290"/>
                      <a:pt x="65649" y="30221"/>
                    </a:cubicBezTo>
                    <a:cubicBezTo>
                      <a:pt x="61583" y="26153"/>
                      <a:pt x="56354" y="23829"/>
                      <a:pt x="49382" y="23829"/>
                    </a:cubicBezTo>
                    <a:cubicBezTo>
                      <a:pt x="42411" y="23829"/>
                      <a:pt x="37182" y="26153"/>
                      <a:pt x="33115" y="30221"/>
                    </a:cubicBezTo>
                    <a:cubicBezTo>
                      <a:pt x="29048" y="34290"/>
                      <a:pt x="27306" y="40102"/>
                      <a:pt x="27306" y="46495"/>
                    </a:cubicBezTo>
                    <a:close/>
                  </a:path>
                </a:pathLst>
              </a:custGeom>
              <a:solidFill>
                <a:srgbClr val="0576AE"/>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18207BD-3863-8F4C-B32F-CF90980E88EB}"/>
                  </a:ext>
                </a:extLst>
              </p:cNvPr>
              <p:cNvSpPr/>
              <p:nvPr/>
            </p:nvSpPr>
            <p:spPr>
              <a:xfrm>
                <a:off x="6671738" y="4157807"/>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7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7" y="16273"/>
                    </a:lnTo>
                    <a:cubicBezTo>
                      <a:pt x="30792" y="11042"/>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6" y="23829"/>
                      <a:pt x="41249" y="24410"/>
                      <a:pt x="38344" y="26153"/>
                    </a:cubicBezTo>
                    <a:cubicBezTo>
                      <a:pt x="35439" y="27897"/>
                      <a:pt x="33115" y="29640"/>
                      <a:pt x="31372" y="31965"/>
                    </a:cubicBezTo>
                    <a:cubicBezTo>
                      <a:pt x="29630" y="34290"/>
                      <a:pt x="28468" y="37777"/>
                      <a:pt x="28468" y="41264"/>
                    </a:cubicBezTo>
                    <a:cubicBezTo>
                      <a:pt x="28468" y="44751"/>
                      <a:pt x="27887" y="48819"/>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02DB842-7857-354B-92C7-A87B3D4925B7}"/>
                  </a:ext>
                </a:extLst>
              </p:cNvPr>
              <p:cNvSpPr/>
              <p:nvPr/>
            </p:nvSpPr>
            <p:spPr>
              <a:xfrm>
                <a:off x="6744359" y="4135141"/>
                <a:ext cx="68554" cy="115656"/>
              </a:xfrm>
              <a:custGeom>
                <a:avLst/>
                <a:gdLst>
                  <a:gd name="connsiteX0" fmla="*/ 67973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4" y="47076"/>
                    </a:lnTo>
                    <a:lnTo>
                      <a:pt x="44154" y="76717"/>
                    </a:lnTo>
                    <a:cubicBezTo>
                      <a:pt x="44154" y="79041"/>
                      <a:pt x="44154" y="81366"/>
                      <a:pt x="44735" y="83110"/>
                    </a:cubicBezTo>
                    <a:cubicBezTo>
                      <a:pt x="44735" y="84853"/>
                      <a:pt x="45316" y="86597"/>
                      <a:pt x="46477" y="88340"/>
                    </a:cubicBezTo>
                    <a:cubicBezTo>
                      <a:pt x="47059" y="89503"/>
                      <a:pt x="48801" y="90665"/>
                      <a:pt x="50544" y="91827"/>
                    </a:cubicBezTo>
                    <a:cubicBezTo>
                      <a:pt x="52287" y="92409"/>
                      <a:pt x="54611" y="92990"/>
                      <a:pt x="57516" y="92990"/>
                    </a:cubicBezTo>
                    <a:cubicBezTo>
                      <a:pt x="59259" y="92990"/>
                      <a:pt x="61002" y="92990"/>
                      <a:pt x="63326" y="92409"/>
                    </a:cubicBezTo>
                    <a:cubicBezTo>
                      <a:pt x="65650" y="91827"/>
                      <a:pt x="67392" y="91246"/>
                      <a:pt x="68554" y="90084"/>
                    </a:cubicBezTo>
                    <a:lnTo>
                      <a:pt x="68554" y="112750"/>
                    </a:lnTo>
                    <a:cubicBezTo>
                      <a:pt x="65650" y="113912"/>
                      <a:pt x="62164" y="114494"/>
                      <a:pt x="59259" y="115075"/>
                    </a:cubicBezTo>
                    <a:cubicBezTo>
                      <a:pt x="55773" y="115656"/>
                      <a:pt x="52868" y="115656"/>
                      <a:pt x="49382" y="115656"/>
                    </a:cubicBezTo>
                    <a:cubicBezTo>
                      <a:pt x="44735" y="115656"/>
                      <a:pt x="40668" y="115075"/>
                      <a:pt x="36601" y="114494"/>
                    </a:cubicBezTo>
                    <a:cubicBezTo>
                      <a:pt x="32534" y="113331"/>
                      <a:pt x="29630" y="112169"/>
                      <a:pt x="26725"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934EEF22-53B5-BD4A-98B8-6313EEA928DC}"/>
                  </a:ext>
                </a:extLst>
              </p:cNvPr>
              <p:cNvSpPr/>
              <p:nvPr/>
            </p:nvSpPr>
            <p:spPr>
              <a:xfrm>
                <a:off x="6830923" y="4116543"/>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8 w 31372"/>
                  <a:gd name="connsiteY7" fmla="*/ 26735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3" y="29641"/>
                      <a:pt x="4648" y="26735"/>
                    </a:cubicBezTo>
                    <a:cubicBezTo>
                      <a:pt x="1743" y="23829"/>
                      <a:pt x="0" y="20342"/>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9947B0A-F135-FA49-8263-FAEBAD1B958B}"/>
                  </a:ext>
                </a:extLst>
              </p:cNvPr>
              <p:cNvSpPr/>
              <p:nvPr/>
            </p:nvSpPr>
            <p:spPr>
              <a:xfrm>
                <a:off x="6886696"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F9310D0-423C-1141-9F88-5659EDC797CF}"/>
                  </a:ext>
                </a:extLst>
              </p:cNvPr>
              <p:cNvSpPr/>
              <p:nvPr/>
            </p:nvSpPr>
            <p:spPr>
              <a:xfrm>
                <a:off x="6993594" y="4156064"/>
                <a:ext cx="96440" cy="135416"/>
              </a:xfrm>
              <a:custGeom>
                <a:avLst/>
                <a:gdLst>
                  <a:gd name="connsiteX0" fmla="*/ 96440 w 96440"/>
                  <a:gd name="connsiteY0" fmla="*/ 84853 h 135416"/>
                  <a:gd name="connsiteX1" fmla="*/ 83659 w 96440"/>
                  <a:gd name="connsiteY1" fmla="*/ 122631 h 135416"/>
                  <a:gd name="connsiteX2" fmla="*/ 45316 w 96440"/>
                  <a:gd name="connsiteY2" fmla="*/ 135417 h 135416"/>
                  <a:gd name="connsiteX3" fmla="*/ 22077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6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5 w 96440"/>
                  <a:gd name="connsiteY12" fmla="*/ 88922 h 135416"/>
                  <a:gd name="connsiteX13" fmla="*/ 43573 w 96440"/>
                  <a:gd name="connsiteY13" fmla="*/ 91828 h 135416"/>
                  <a:gd name="connsiteX14" fmla="*/ 25563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9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7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50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50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7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1"/>
                    </a:cubicBezTo>
                    <a:cubicBezTo>
                      <a:pt x="75526" y="131348"/>
                      <a:pt x="62745" y="135417"/>
                      <a:pt x="45316" y="135417"/>
                    </a:cubicBezTo>
                    <a:cubicBezTo>
                      <a:pt x="37182" y="135417"/>
                      <a:pt x="29629" y="134835"/>
                      <a:pt x="22077" y="132511"/>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6" y="104614"/>
                    </a:cubicBezTo>
                    <a:cubicBezTo>
                      <a:pt x="67392" y="100546"/>
                      <a:pt x="69135" y="95315"/>
                      <a:pt x="69135" y="88922"/>
                    </a:cubicBezTo>
                    <a:lnTo>
                      <a:pt x="69135" y="80204"/>
                    </a:lnTo>
                    <a:lnTo>
                      <a:pt x="68554" y="80204"/>
                    </a:lnTo>
                    <a:cubicBezTo>
                      <a:pt x="65650" y="84272"/>
                      <a:pt x="61582" y="87178"/>
                      <a:pt x="56935" y="88922"/>
                    </a:cubicBezTo>
                    <a:cubicBezTo>
                      <a:pt x="52287" y="90665"/>
                      <a:pt x="47639" y="91828"/>
                      <a:pt x="43573" y="91828"/>
                    </a:cubicBezTo>
                    <a:cubicBezTo>
                      <a:pt x="37182" y="91828"/>
                      <a:pt x="31372" y="90665"/>
                      <a:pt x="25563" y="88340"/>
                    </a:cubicBezTo>
                    <a:cubicBezTo>
                      <a:pt x="20334" y="86016"/>
                      <a:pt x="15686" y="83110"/>
                      <a:pt x="11619" y="79042"/>
                    </a:cubicBezTo>
                    <a:cubicBezTo>
                      <a:pt x="7553" y="74973"/>
                      <a:pt x="4648" y="70324"/>
                      <a:pt x="2905" y="64512"/>
                    </a:cubicBezTo>
                    <a:cubicBezTo>
                      <a:pt x="581" y="58700"/>
                      <a:pt x="0" y="52888"/>
                      <a:pt x="0" y="45914"/>
                    </a:cubicBezTo>
                    <a:cubicBezTo>
                      <a:pt x="0" y="40102"/>
                      <a:pt x="1162" y="34290"/>
                      <a:pt x="2905" y="29059"/>
                    </a:cubicBezTo>
                    <a:cubicBezTo>
                      <a:pt x="4648" y="23247"/>
                      <a:pt x="7553" y="18598"/>
                      <a:pt x="11039" y="14530"/>
                    </a:cubicBezTo>
                    <a:cubicBezTo>
                      <a:pt x="14524" y="10462"/>
                      <a:pt x="18591" y="6974"/>
                      <a:pt x="23820" y="4068"/>
                    </a:cubicBezTo>
                    <a:cubicBezTo>
                      <a:pt x="29048" y="1162"/>
                      <a:pt x="34277" y="0"/>
                      <a:pt x="40668" y="0"/>
                    </a:cubicBezTo>
                    <a:cubicBezTo>
                      <a:pt x="44734" y="0"/>
                      <a:pt x="48221" y="581"/>
                      <a:pt x="51125" y="1162"/>
                    </a:cubicBezTo>
                    <a:cubicBezTo>
                      <a:pt x="54611" y="1744"/>
                      <a:pt x="56935" y="2906"/>
                      <a:pt x="59840"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7" y="47657"/>
                    </a:moveTo>
                    <a:cubicBezTo>
                      <a:pt x="27887" y="50563"/>
                      <a:pt x="28468" y="53469"/>
                      <a:pt x="29629" y="55794"/>
                    </a:cubicBezTo>
                    <a:cubicBezTo>
                      <a:pt x="30792"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50"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50"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2" y="36615"/>
                      <a:pt x="29629" y="39521"/>
                    </a:cubicBezTo>
                    <a:cubicBezTo>
                      <a:pt x="28468" y="41845"/>
                      <a:pt x="27887" y="44751"/>
                      <a:pt x="27887" y="47657"/>
                    </a:cubicBezTo>
                    <a:close/>
                  </a:path>
                </a:pathLst>
              </a:custGeom>
              <a:solidFill>
                <a:srgbClr val="0576AE"/>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8A1A05EC-FC00-C940-95C1-5AD9F62C2AE2}"/>
                  </a:ext>
                </a:extLst>
              </p:cNvPr>
              <p:cNvSpPr/>
              <p:nvPr/>
            </p:nvSpPr>
            <p:spPr>
              <a:xfrm>
                <a:off x="7178923" y="4157807"/>
                <a:ext cx="140013" cy="91245"/>
              </a:xfrm>
              <a:custGeom>
                <a:avLst/>
                <a:gdLst>
                  <a:gd name="connsiteX0" fmla="*/ 0 w 140013"/>
                  <a:gd name="connsiteY0" fmla="*/ 2325 h 91245"/>
                  <a:gd name="connsiteX1" fmla="*/ 26144 w 140013"/>
                  <a:gd name="connsiteY1" fmla="*/ 2325 h 91245"/>
                  <a:gd name="connsiteX2" fmla="*/ 26144 w 140013"/>
                  <a:gd name="connsiteY2" fmla="*/ 14530 h 91245"/>
                  <a:gd name="connsiteX3" fmla="*/ 26724 w 140013"/>
                  <a:gd name="connsiteY3" fmla="*/ 14530 h 91245"/>
                  <a:gd name="connsiteX4" fmla="*/ 30210 w 140013"/>
                  <a:gd name="connsiteY4" fmla="*/ 9299 h 91245"/>
                  <a:gd name="connsiteX5" fmla="*/ 36020 w 140013"/>
                  <a:gd name="connsiteY5" fmla="*/ 4649 h 91245"/>
                  <a:gd name="connsiteX6" fmla="*/ 43573 w 140013"/>
                  <a:gd name="connsiteY6" fmla="*/ 1162 h 91245"/>
                  <a:gd name="connsiteX7" fmla="*/ 52868 w 140013"/>
                  <a:gd name="connsiteY7" fmla="*/ 0 h 91245"/>
                  <a:gd name="connsiteX8" fmla="*/ 69135 w 140013"/>
                  <a:gd name="connsiteY8" fmla="*/ 4068 h 91245"/>
                  <a:gd name="connsiteX9" fmla="*/ 80173 w 140013"/>
                  <a:gd name="connsiteY9" fmla="*/ 16273 h 91245"/>
                  <a:gd name="connsiteX10" fmla="*/ 91792 w 140013"/>
                  <a:gd name="connsiteY10" fmla="*/ 4068 h 91245"/>
                  <a:gd name="connsiteX11" fmla="*/ 108060 w 140013"/>
                  <a:gd name="connsiteY11" fmla="*/ 581 h 91245"/>
                  <a:gd name="connsiteX12" fmla="*/ 123165 w 140013"/>
                  <a:gd name="connsiteY12" fmla="*/ 3487 h 91245"/>
                  <a:gd name="connsiteX13" fmla="*/ 133042 w 140013"/>
                  <a:gd name="connsiteY13" fmla="*/ 11624 h 91245"/>
                  <a:gd name="connsiteX14" fmla="*/ 138270 w 140013"/>
                  <a:gd name="connsiteY14" fmla="*/ 23829 h 91245"/>
                  <a:gd name="connsiteX15" fmla="*/ 140013 w 140013"/>
                  <a:gd name="connsiteY15" fmla="*/ 38939 h 91245"/>
                  <a:gd name="connsiteX16" fmla="*/ 140013 w 140013"/>
                  <a:gd name="connsiteY16" fmla="*/ 91246 h 91245"/>
                  <a:gd name="connsiteX17" fmla="*/ 112708 w 140013"/>
                  <a:gd name="connsiteY17" fmla="*/ 91246 h 91245"/>
                  <a:gd name="connsiteX18" fmla="*/ 112708 w 140013"/>
                  <a:gd name="connsiteY18" fmla="*/ 40102 h 91245"/>
                  <a:gd name="connsiteX19" fmla="*/ 109803 w 140013"/>
                  <a:gd name="connsiteY19" fmla="*/ 29640 h 91245"/>
                  <a:gd name="connsiteX20" fmla="*/ 100507 w 140013"/>
                  <a:gd name="connsiteY20" fmla="*/ 24991 h 91245"/>
                  <a:gd name="connsiteX21" fmla="*/ 92374 w 140013"/>
                  <a:gd name="connsiteY21" fmla="*/ 26734 h 91245"/>
                  <a:gd name="connsiteX22" fmla="*/ 87145 w 140013"/>
                  <a:gd name="connsiteY22" fmla="*/ 30803 h 91245"/>
                  <a:gd name="connsiteX23" fmla="*/ 84240 w 140013"/>
                  <a:gd name="connsiteY23" fmla="*/ 37196 h 91245"/>
                  <a:gd name="connsiteX24" fmla="*/ 83659 w 140013"/>
                  <a:gd name="connsiteY24" fmla="*/ 44751 h 91245"/>
                  <a:gd name="connsiteX25" fmla="*/ 83659 w 140013"/>
                  <a:gd name="connsiteY25" fmla="*/ 91246 h 91245"/>
                  <a:gd name="connsiteX26" fmla="*/ 56354 w 140013"/>
                  <a:gd name="connsiteY26" fmla="*/ 91246 h 91245"/>
                  <a:gd name="connsiteX27" fmla="*/ 56354 w 140013"/>
                  <a:gd name="connsiteY27" fmla="*/ 44751 h 91245"/>
                  <a:gd name="connsiteX28" fmla="*/ 56354 w 140013"/>
                  <a:gd name="connsiteY28" fmla="*/ 38939 h 91245"/>
                  <a:gd name="connsiteX29" fmla="*/ 55192 w 140013"/>
                  <a:gd name="connsiteY29" fmla="*/ 32546 h 91245"/>
                  <a:gd name="connsiteX30" fmla="*/ 51706 w 140013"/>
                  <a:gd name="connsiteY30" fmla="*/ 27315 h 91245"/>
                  <a:gd name="connsiteX31" fmla="*/ 44734 w 140013"/>
                  <a:gd name="connsiteY31" fmla="*/ 24991 h 91245"/>
                  <a:gd name="connsiteX32" fmla="*/ 36020 w 140013"/>
                  <a:gd name="connsiteY32" fmla="*/ 26734 h 91245"/>
                  <a:gd name="connsiteX33" fmla="*/ 30791 w 140013"/>
                  <a:gd name="connsiteY33" fmla="*/ 31965 h 91245"/>
                  <a:gd name="connsiteX34" fmla="*/ 28468 w 140013"/>
                  <a:gd name="connsiteY34" fmla="*/ 38939 h 91245"/>
                  <a:gd name="connsiteX35" fmla="*/ 27886 w 140013"/>
                  <a:gd name="connsiteY35" fmla="*/ 47076 h 91245"/>
                  <a:gd name="connsiteX36" fmla="*/ 27886 w 140013"/>
                  <a:gd name="connsiteY36" fmla="*/ 91246 h 91245"/>
                  <a:gd name="connsiteX37" fmla="*/ 581 w 140013"/>
                  <a:gd name="connsiteY37" fmla="*/ 91246 h 91245"/>
                  <a:gd name="connsiteX38" fmla="*/ 581 w 140013"/>
                  <a:gd name="connsiteY38" fmla="*/ 2325 h 9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5">
                    <a:moveTo>
                      <a:pt x="0" y="2325"/>
                    </a:moveTo>
                    <a:lnTo>
                      <a:pt x="26144" y="2325"/>
                    </a:lnTo>
                    <a:lnTo>
                      <a:pt x="26144" y="14530"/>
                    </a:lnTo>
                    <a:lnTo>
                      <a:pt x="26724" y="14530"/>
                    </a:lnTo>
                    <a:cubicBezTo>
                      <a:pt x="27305" y="12786"/>
                      <a:pt x="29048" y="11042"/>
                      <a:pt x="30210" y="9299"/>
                    </a:cubicBezTo>
                    <a:cubicBezTo>
                      <a:pt x="31953" y="7555"/>
                      <a:pt x="33696" y="5812"/>
                      <a:pt x="36020" y="4649"/>
                    </a:cubicBezTo>
                    <a:cubicBezTo>
                      <a:pt x="38344" y="3487"/>
                      <a:pt x="40668" y="2325"/>
                      <a:pt x="43573" y="1162"/>
                    </a:cubicBezTo>
                    <a:cubicBezTo>
                      <a:pt x="46477" y="581"/>
                      <a:pt x="49382" y="0"/>
                      <a:pt x="52868" y="0"/>
                    </a:cubicBezTo>
                    <a:cubicBezTo>
                      <a:pt x="59258" y="0"/>
                      <a:pt x="64487" y="1162"/>
                      <a:pt x="69135" y="4068"/>
                    </a:cubicBezTo>
                    <a:cubicBezTo>
                      <a:pt x="73783" y="6974"/>
                      <a:pt x="77268" y="10461"/>
                      <a:pt x="80173" y="16273"/>
                    </a:cubicBezTo>
                    <a:cubicBezTo>
                      <a:pt x="83078" y="10461"/>
                      <a:pt x="87145" y="6393"/>
                      <a:pt x="91792" y="4068"/>
                    </a:cubicBezTo>
                    <a:cubicBezTo>
                      <a:pt x="96440" y="1743"/>
                      <a:pt x="101669" y="581"/>
                      <a:pt x="108060" y="581"/>
                    </a:cubicBezTo>
                    <a:cubicBezTo>
                      <a:pt x="113869" y="581"/>
                      <a:pt x="119098" y="1743"/>
                      <a:pt x="123165" y="3487"/>
                    </a:cubicBezTo>
                    <a:cubicBezTo>
                      <a:pt x="127232" y="5230"/>
                      <a:pt x="130137" y="8136"/>
                      <a:pt x="133042" y="11624"/>
                    </a:cubicBezTo>
                    <a:cubicBezTo>
                      <a:pt x="135365" y="15111"/>
                      <a:pt x="137108" y="19179"/>
                      <a:pt x="138270" y="23829"/>
                    </a:cubicBezTo>
                    <a:cubicBezTo>
                      <a:pt x="139432" y="28478"/>
                      <a:pt x="140013" y="33709"/>
                      <a:pt x="140013" y="38939"/>
                    </a:cubicBezTo>
                    <a:lnTo>
                      <a:pt x="140013" y="91246"/>
                    </a:lnTo>
                    <a:lnTo>
                      <a:pt x="112708" y="91246"/>
                    </a:lnTo>
                    <a:lnTo>
                      <a:pt x="112708" y="40102"/>
                    </a:lnTo>
                    <a:cubicBezTo>
                      <a:pt x="112708" y="36033"/>
                      <a:pt x="111545" y="32546"/>
                      <a:pt x="109803" y="29640"/>
                    </a:cubicBezTo>
                    <a:cubicBezTo>
                      <a:pt x="108060" y="26734"/>
                      <a:pt x="105155" y="24991"/>
                      <a:pt x="100507" y="24991"/>
                    </a:cubicBezTo>
                    <a:cubicBezTo>
                      <a:pt x="97602" y="24991"/>
                      <a:pt x="94697" y="25572"/>
                      <a:pt x="92374" y="26734"/>
                    </a:cubicBezTo>
                    <a:cubicBezTo>
                      <a:pt x="90050" y="27897"/>
                      <a:pt x="88307" y="29059"/>
                      <a:pt x="87145" y="30803"/>
                    </a:cubicBezTo>
                    <a:cubicBezTo>
                      <a:pt x="85983" y="32546"/>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39"/>
                    </a:cubicBezTo>
                    <a:cubicBezTo>
                      <a:pt x="56354" y="36615"/>
                      <a:pt x="55773" y="34290"/>
                      <a:pt x="55192" y="32546"/>
                    </a:cubicBezTo>
                    <a:cubicBezTo>
                      <a:pt x="54611" y="30221"/>
                      <a:pt x="53449" y="28478"/>
                      <a:pt x="51706" y="27315"/>
                    </a:cubicBezTo>
                    <a:cubicBezTo>
                      <a:pt x="49963" y="26153"/>
                      <a:pt x="47639" y="24991"/>
                      <a:pt x="44734" y="24991"/>
                    </a:cubicBezTo>
                    <a:cubicBezTo>
                      <a:pt x="41249" y="24991"/>
                      <a:pt x="38344" y="25572"/>
                      <a:pt x="36020" y="26734"/>
                    </a:cubicBezTo>
                    <a:cubicBezTo>
                      <a:pt x="33696" y="27897"/>
                      <a:pt x="31953" y="29640"/>
                      <a:pt x="30791" y="31965"/>
                    </a:cubicBezTo>
                    <a:cubicBezTo>
                      <a:pt x="29629" y="34290"/>
                      <a:pt x="29048" y="36615"/>
                      <a:pt x="28468" y="38939"/>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1B38B42-2C08-4046-97E4-6EF4712B0F63}"/>
                  </a:ext>
                </a:extLst>
              </p:cNvPr>
              <p:cNvSpPr/>
              <p:nvPr/>
            </p:nvSpPr>
            <p:spPr>
              <a:xfrm>
                <a:off x="7341593" y="4116543"/>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5 h 131929"/>
                  <a:gd name="connsiteX6" fmla="*/ 15686 w 31372"/>
                  <a:gd name="connsiteY6" fmla="*/ 31384 h 131929"/>
                  <a:gd name="connsiteX7" fmla="*/ 4647 w 31372"/>
                  <a:gd name="connsiteY7" fmla="*/ 26735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5"/>
                    </a:cubicBezTo>
                    <a:cubicBezTo>
                      <a:pt x="23820" y="29641"/>
                      <a:pt x="19753" y="31384"/>
                      <a:pt x="15686" y="31384"/>
                    </a:cubicBezTo>
                    <a:cubicBezTo>
                      <a:pt x="11619" y="31384"/>
                      <a:pt x="7552" y="29641"/>
                      <a:pt x="4647" y="26735"/>
                    </a:cubicBezTo>
                    <a:cubicBezTo>
                      <a:pt x="1162" y="23829"/>
                      <a:pt x="0" y="20342"/>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5399F9B-9AF6-3D42-8932-3741A08097F9}"/>
                  </a:ext>
                </a:extLst>
              </p:cNvPr>
              <p:cNvSpPr/>
              <p:nvPr/>
            </p:nvSpPr>
            <p:spPr>
              <a:xfrm>
                <a:off x="7393300" y="4156064"/>
                <a:ext cx="96440" cy="135416"/>
              </a:xfrm>
              <a:custGeom>
                <a:avLst/>
                <a:gdLst>
                  <a:gd name="connsiteX0" fmla="*/ 96440 w 96440"/>
                  <a:gd name="connsiteY0" fmla="*/ 84853 h 135416"/>
                  <a:gd name="connsiteX1" fmla="*/ 83659 w 96440"/>
                  <a:gd name="connsiteY1" fmla="*/ 122631 h 135416"/>
                  <a:gd name="connsiteX2" fmla="*/ 45315 w 96440"/>
                  <a:gd name="connsiteY2" fmla="*/ 135417 h 135416"/>
                  <a:gd name="connsiteX3" fmla="*/ 22076 w 96440"/>
                  <a:gd name="connsiteY3" fmla="*/ 132511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2 h 135416"/>
                  <a:gd name="connsiteX10" fmla="*/ 69135 w 96440"/>
                  <a:gd name="connsiteY10" fmla="*/ 80204 h 135416"/>
                  <a:gd name="connsiteX11" fmla="*/ 68554 w 96440"/>
                  <a:gd name="connsiteY11" fmla="*/ 80204 h 135416"/>
                  <a:gd name="connsiteX12" fmla="*/ 56934 w 96440"/>
                  <a:gd name="connsiteY12" fmla="*/ 88922 h 135416"/>
                  <a:gd name="connsiteX13" fmla="*/ 43573 w 96440"/>
                  <a:gd name="connsiteY13" fmla="*/ 91828 h 135416"/>
                  <a:gd name="connsiteX14" fmla="*/ 25562 w 96440"/>
                  <a:gd name="connsiteY14" fmla="*/ 88340 h 135416"/>
                  <a:gd name="connsiteX15" fmla="*/ 11619 w 96440"/>
                  <a:gd name="connsiteY15" fmla="*/ 79042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50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8 h 135416"/>
                  <a:gd name="connsiteX34" fmla="*/ 49963 w 96440"/>
                  <a:gd name="connsiteY34" fmla="*/ 69161 h 135416"/>
                  <a:gd name="connsiteX35" fmla="*/ 58678 w 96440"/>
                  <a:gd name="connsiteY35" fmla="*/ 67418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7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7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1"/>
                    </a:cubicBezTo>
                    <a:cubicBezTo>
                      <a:pt x="75526" y="131348"/>
                      <a:pt x="62744" y="135417"/>
                      <a:pt x="45315" y="135417"/>
                    </a:cubicBezTo>
                    <a:cubicBezTo>
                      <a:pt x="37181" y="135417"/>
                      <a:pt x="29629" y="134835"/>
                      <a:pt x="22076" y="132511"/>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6"/>
                      <a:pt x="69135" y="95315"/>
                      <a:pt x="69135" y="88922"/>
                    </a:cubicBezTo>
                    <a:lnTo>
                      <a:pt x="69135" y="80204"/>
                    </a:lnTo>
                    <a:lnTo>
                      <a:pt x="68554" y="80204"/>
                    </a:lnTo>
                    <a:cubicBezTo>
                      <a:pt x="65649" y="84272"/>
                      <a:pt x="61582" y="87178"/>
                      <a:pt x="56934" y="88922"/>
                    </a:cubicBezTo>
                    <a:cubicBezTo>
                      <a:pt x="52287" y="90665"/>
                      <a:pt x="47639" y="91828"/>
                      <a:pt x="43573" y="91828"/>
                    </a:cubicBezTo>
                    <a:cubicBezTo>
                      <a:pt x="37181" y="91828"/>
                      <a:pt x="31372" y="90665"/>
                      <a:pt x="25562" y="88340"/>
                    </a:cubicBezTo>
                    <a:cubicBezTo>
                      <a:pt x="20334" y="86016"/>
                      <a:pt x="15686" y="83110"/>
                      <a:pt x="11619" y="79042"/>
                    </a:cubicBezTo>
                    <a:cubicBezTo>
                      <a:pt x="7552" y="74973"/>
                      <a:pt x="4647" y="70324"/>
                      <a:pt x="2905" y="64512"/>
                    </a:cubicBezTo>
                    <a:cubicBezTo>
                      <a:pt x="581" y="58700"/>
                      <a:pt x="0" y="52888"/>
                      <a:pt x="0" y="45914"/>
                    </a:cubicBezTo>
                    <a:cubicBezTo>
                      <a:pt x="0" y="40102"/>
                      <a:pt x="1162" y="34290"/>
                      <a:pt x="2905" y="29059"/>
                    </a:cubicBezTo>
                    <a:cubicBezTo>
                      <a:pt x="4647" y="23247"/>
                      <a:pt x="7552" y="18598"/>
                      <a:pt x="11038" y="14530"/>
                    </a:cubicBezTo>
                    <a:cubicBezTo>
                      <a:pt x="14524" y="10462"/>
                      <a:pt x="18591" y="6974"/>
                      <a:pt x="23820" y="4068"/>
                    </a:cubicBezTo>
                    <a:cubicBezTo>
                      <a:pt x="29048" y="1162"/>
                      <a:pt x="34277" y="0"/>
                      <a:pt x="40668" y="0"/>
                    </a:cubicBezTo>
                    <a:cubicBezTo>
                      <a:pt x="44734" y="0"/>
                      <a:pt x="48220" y="581"/>
                      <a:pt x="51125" y="1162"/>
                    </a:cubicBezTo>
                    <a:cubicBezTo>
                      <a:pt x="54610" y="1744"/>
                      <a:pt x="56934" y="2906"/>
                      <a:pt x="59839" y="4650"/>
                    </a:cubicBezTo>
                    <a:cubicBezTo>
                      <a:pt x="62163" y="5812"/>
                      <a:pt x="64487" y="7556"/>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8"/>
                    </a:cubicBezTo>
                    <a:cubicBezTo>
                      <a:pt x="43573" y="68580"/>
                      <a:pt x="46477" y="69161"/>
                      <a:pt x="49963" y="69161"/>
                    </a:cubicBezTo>
                    <a:cubicBezTo>
                      <a:pt x="52868" y="69161"/>
                      <a:pt x="55773" y="68580"/>
                      <a:pt x="58678" y="67418"/>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7"/>
                    </a:cubicBezTo>
                    <a:cubicBezTo>
                      <a:pt x="63906" y="30803"/>
                      <a:pt x="61582" y="29059"/>
                      <a:pt x="58678" y="27897"/>
                    </a:cubicBezTo>
                    <a:cubicBezTo>
                      <a:pt x="55773" y="26735"/>
                      <a:pt x="53449" y="26153"/>
                      <a:pt x="49963" y="26153"/>
                    </a:cubicBezTo>
                    <a:cubicBezTo>
                      <a:pt x="47058" y="26153"/>
                      <a:pt x="44153" y="26735"/>
                      <a:pt x="41249" y="27897"/>
                    </a:cubicBezTo>
                    <a:cubicBezTo>
                      <a:pt x="38925" y="29059"/>
                      <a:pt x="36601" y="30803"/>
                      <a:pt x="34277" y="32547"/>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489D64C8-29BA-9D4A-95C2-664FA3F229B0}"/>
                  </a:ext>
                </a:extLst>
              </p:cNvPr>
              <p:cNvSpPr/>
              <p:nvPr/>
            </p:nvSpPr>
            <p:spPr>
              <a:xfrm>
                <a:off x="7518208" y="4157807"/>
                <a:ext cx="62163" cy="90083"/>
              </a:xfrm>
              <a:custGeom>
                <a:avLst/>
                <a:gdLst>
                  <a:gd name="connsiteX0" fmla="*/ 0 w 62163"/>
                  <a:gd name="connsiteY0" fmla="*/ 2325 h 90083"/>
                  <a:gd name="connsiteX1" fmla="*/ 27305 w 62163"/>
                  <a:gd name="connsiteY1" fmla="*/ 2325 h 90083"/>
                  <a:gd name="connsiteX2" fmla="*/ 27305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3 w 62163"/>
                  <a:gd name="connsiteY7" fmla="*/ 581 h 90083"/>
                  <a:gd name="connsiteX8" fmla="*/ 62163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7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5" y="2325"/>
                    </a:lnTo>
                    <a:lnTo>
                      <a:pt x="27305" y="16273"/>
                    </a:lnTo>
                    <a:lnTo>
                      <a:pt x="27886" y="16273"/>
                    </a:lnTo>
                    <a:cubicBezTo>
                      <a:pt x="30791" y="11042"/>
                      <a:pt x="34277" y="6974"/>
                      <a:pt x="38344" y="4068"/>
                    </a:cubicBezTo>
                    <a:cubicBezTo>
                      <a:pt x="42410" y="1162"/>
                      <a:pt x="47639" y="0"/>
                      <a:pt x="53449" y="0"/>
                    </a:cubicBezTo>
                    <a:cubicBezTo>
                      <a:pt x="55192" y="0"/>
                      <a:pt x="56354" y="0"/>
                      <a:pt x="58097" y="0"/>
                    </a:cubicBezTo>
                    <a:cubicBezTo>
                      <a:pt x="59839" y="0"/>
                      <a:pt x="61002" y="581"/>
                      <a:pt x="62163" y="581"/>
                    </a:cubicBezTo>
                    <a:lnTo>
                      <a:pt x="62163" y="25572"/>
                    </a:lnTo>
                    <a:cubicBezTo>
                      <a:pt x="60420" y="24991"/>
                      <a:pt x="58097" y="24410"/>
                      <a:pt x="56354" y="24410"/>
                    </a:cubicBezTo>
                    <a:cubicBezTo>
                      <a:pt x="54610" y="23829"/>
                      <a:pt x="52287" y="23829"/>
                      <a:pt x="50544" y="23829"/>
                    </a:cubicBezTo>
                    <a:cubicBezTo>
                      <a:pt x="45315" y="23829"/>
                      <a:pt x="41249" y="24410"/>
                      <a:pt x="38344" y="26153"/>
                    </a:cubicBezTo>
                    <a:cubicBezTo>
                      <a:pt x="35439" y="27897"/>
                      <a:pt x="33115" y="29640"/>
                      <a:pt x="31372" y="31965"/>
                    </a:cubicBezTo>
                    <a:cubicBezTo>
                      <a:pt x="29629" y="34290"/>
                      <a:pt x="28467" y="37777"/>
                      <a:pt x="28467" y="41264"/>
                    </a:cubicBezTo>
                    <a:cubicBezTo>
                      <a:pt x="28467" y="44751"/>
                      <a:pt x="27886" y="48819"/>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910A62A-9F3D-6B49-ABA4-034885E9D96C}"/>
                  </a:ext>
                </a:extLst>
              </p:cNvPr>
              <p:cNvSpPr/>
              <p:nvPr/>
            </p:nvSpPr>
            <p:spPr>
              <a:xfrm>
                <a:off x="7595476" y="4157807"/>
                <a:ext cx="84821" cy="92408"/>
              </a:xfrm>
              <a:custGeom>
                <a:avLst/>
                <a:gdLst>
                  <a:gd name="connsiteX0" fmla="*/ 58678 w 84821"/>
                  <a:gd name="connsiteY0" fmla="*/ 79622 h 92408"/>
                  <a:gd name="connsiteX1" fmla="*/ 58678 w 84821"/>
                  <a:gd name="connsiteY1" fmla="*/ 79622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6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2 h 92408"/>
                  <a:gd name="connsiteX28" fmla="*/ 51706 w 84821"/>
                  <a:gd name="connsiteY28" fmla="*/ 51725 h 92408"/>
                  <a:gd name="connsiteX29" fmla="*/ 44153 w 84821"/>
                  <a:gd name="connsiteY29" fmla="*/ 51725 h 92408"/>
                  <a:gd name="connsiteX30" fmla="*/ 35439 w 84821"/>
                  <a:gd name="connsiteY30" fmla="*/ 53469 h 92408"/>
                  <a:gd name="connsiteX31" fmla="*/ 28468 w 84821"/>
                  <a:gd name="connsiteY31" fmla="*/ 57537 h 92408"/>
                  <a:gd name="connsiteX32" fmla="*/ 25563 w 84821"/>
                  <a:gd name="connsiteY32" fmla="*/ 64512 h 92408"/>
                  <a:gd name="connsiteX33" fmla="*/ 29629 w 84821"/>
                  <a:gd name="connsiteY33" fmla="*/ 71486 h 92408"/>
                  <a:gd name="connsiteX34" fmla="*/ 38344 w 84821"/>
                  <a:gd name="connsiteY34" fmla="*/ 73810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7 h 92408"/>
                  <a:gd name="connsiteX39" fmla="*/ 58678 w 84821"/>
                  <a:gd name="connsiteY39" fmla="*/ 51725 h 92408"/>
                  <a:gd name="connsiteX40" fmla="*/ 51706 w 84821"/>
                  <a:gd name="connsiteY40" fmla="*/ 51725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2"/>
                    </a:moveTo>
                    <a:lnTo>
                      <a:pt x="58678" y="79622"/>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6"/>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3"/>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2"/>
                    </a:lnTo>
                    <a:close/>
                    <a:moveTo>
                      <a:pt x="51706" y="51725"/>
                    </a:moveTo>
                    <a:cubicBezTo>
                      <a:pt x="49382" y="51725"/>
                      <a:pt x="47058" y="51725"/>
                      <a:pt x="44153" y="51725"/>
                    </a:cubicBezTo>
                    <a:cubicBezTo>
                      <a:pt x="41249" y="51725"/>
                      <a:pt x="38344" y="52307"/>
                      <a:pt x="35439" y="53469"/>
                    </a:cubicBezTo>
                    <a:cubicBezTo>
                      <a:pt x="32534" y="54050"/>
                      <a:pt x="30211" y="55794"/>
                      <a:pt x="28468" y="57537"/>
                    </a:cubicBezTo>
                    <a:cubicBezTo>
                      <a:pt x="26724" y="59281"/>
                      <a:pt x="25563" y="61606"/>
                      <a:pt x="25563" y="64512"/>
                    </a:cubicBezTo>
                    <a:cubicBezTo>
                      <a:pt x="25563" y="67999"/>
                      <a:pt x="26724" y="70323"/>
                      <a:pt x="29629" y="71486"/>
                    </a:cubicBezTo>
                    <a:cubicBezTo>
                      <a:pt x="32534" y="73229"/>
                      <a:pt x="35439" y="73810"/>
                      <a:pt x="38344" y="73810"/>
                    </a:cubicBezTo>
                    <a:cubicBezTo>
                      <a:pt x="41249" y="73810"/>
                      <a:pt x="43573" y="73229"/>
                      <a:pt x="45897" y="72648"/>
                    </a:cubicBezTo>
                    <a:cubicBezTo>
                      <a:pt x="48221" y="72067"/>
                      <a:pt x="50545" y="70904"/>
                      <a:pt x="52287" y="69742"/>
                    </a:cubicBezTo>
                    <a:cubicBezTo>
                      <a:pt x="54030" y="68580"/>
                      <a:pt x="55773" y="66836"/>
                      <a:pt x="56935" y="64512"/>
                    </a:cubicBezTo>
                    <a:cubicBezTo>
                      <a:pt x="58097" y="62187"/>
                      <a:pt x="58678" y="59862"/>
                      <a:pt x="58678" y="57537"/>
                    </a:cubicBezTo>
                    <a:lnTo>
                      <a:pt x="58678" y="51725"/>
                    </a:lnTo>
                    <a:lnTo>
                      <a:pt x="51706" y="51725"/>
                    </a:lnTo>
                    <a:close/>
                  </a:path>
                </a:pathLst>
              </a:custGeom>
              <a:solidFill>
                <a:srgbClr val="0576AE"/>
              </a:solidFill>
              <a:ln w="5806"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8651F75-5A4F-3C4A-9189-2987E70838A8}"/>
                  </a:ext>
                </a:extLst>
              </p:cNvPr>
              <p:cNvSpPr/>
              <p:nvPr/>
            </p:nvSpPr>
            <p:spPr>
              <a:xfrm>
                <a:off x="7702955" y="4157807"/>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1 w 85402"/>
                  <a:gd name="connsiteY4" fmla="*/ 9299 h 90083"/>
                  <a:gd name="connsiteX5" fmla="*/ 36020 w 85402"/>
                  <a:gd name="connsiteY5" fmla="*/ 4649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39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1 w 85402"/>
                  <a:gd name="connsiteY20" fmla="*/ 30221 h 90083"/>
                  <a:gd name="connsiteX21" fmla="*/ 27887 w 85402"/>
                  <a:gd name="connsiteY21" fmla="*/ 37196 h 90083"/>
                  <a:gd name="connsiteX22" fmla="*/ 27306 w 85402"/>
                  <a:gd name="connsiteY22" fmla="*/ 45332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2"/>
                      <a:pt x="30211" y="9299"/>
                    </a:cubicBezTo>
                    <a:cubicBezTo>
                      <a:pt x="31953" y="7555"/>
                      <a:pt x="33696" y="5812"/>
                      <a:pt x="36020" y="4649"/>
                    </a:cubicBezTo>
                    <a:cubicBezTo>
                      <a:pt x="38344" y="3487"/>
                      <a:pt x="40668" y="2325"/>
                      <a:pt x="43573" y="1162"/>
                    </a:cubicBezTo>
                    <a:cubicBezTo>
                      <a:pt x="46477" y="581"/>
                      <a:pt x="49382" y="0"/>
                      <a:pt x="52868" y="0"/>
                    </a:cubicBezTo>
                    <a:cubicBezTo>
                      <a:pt x="59840" y="0"/>
                      <a:pt x="65069" y="1162"/>
                      <a:pt x="69716" y="2906"/>
                    </a:cubicBezTo>
                    <a:cubicBezTo>
                      <a:pt x="73783" y="5230"/>
                      <a:pt x="77269" y="8136"/>
                      <a:pt x="79593" y="11624"/>
                    </a:cubicBezTo>
                    <a:cubicBezTo>
                      <a:pt x="81916" y="15111"/>
                      <a:pt x="83659" y="19760"/>
                      <a:pt x="84240" y="24991"/>
                    </a:cubicBezTo>
                    <a:cubicBezTo>
                      <a:pt x="84821" y="30221"/>
                      <a:pt x="85403" y="35452"/>
                      <a:pt x="85403" y="41264"/>
                    </a:cubicBezTo>
                    <a:lnTo>
                      <a:pt x="85403" y="90084"/>
                    </a:lnTo>
                    <a:lnTo>
                      <a:pt x="58097" y="90084"/>
                    </a:lnTo>
                    <a:lnTo>
                      <a:pt x="58097" y="47076"/>
                    </a:lnTo>
                    <a:cubicBezTo>
                      <a:pt x="58097" y="44751"/>
                      <a:pt x="58097" y="41845"/>
                      <a:pt x="58097" y="38939"/>
                    </a:cubicBezTo>
                    <a:cubicBezTo>
                      <a:pt x="58097" y="36033"/>
                      <a:pt x="57516" y="33709"/>
                      <a:pt x="56354" y="31384"/>
                    </a:cubicBezTo>
                    <a:cubicBezTo>
                      <a:pt x="55192" y="29059"/>
                      <a:pt x="54030" y="27315"/>
                      <a:pt x="52287" y="25572"/>
                    </a:cubicBezTo>
                    <a:cubicBezTo>
                      <a:pt x="50545" y="24410"/>
                      <a:pt x="47640" y="23247"/>
                      <a:pt x="44153" y="23247"/>
                    </a:cubicBezTo>
                    <a:cubicBezTo>
                      <a:pt x="40668" y="23247"/>
                      <a:pt x="37763" y="23829"/>
                      <a:pt x="35439" y="24991"/>
                    </a:cubicBezTo>
                    <a:cubicBezTo>
                      <a:pt x="33116" y="26153"/>
                      <a:pt x="31372" y="27897"/>
                      <a:pt x="30211" y="30221"/>
                    </a:cubicBezTo>
                    <a:cubicBezTo>
                      <a:pt x="29048" y="32546"/>
                      <a:pt x="28468" y="34871"/>
                      <a:pt x="27887" y="37196"/>
                    </a:cubicBezTo>
                    <a:cubicBezTo>
                      <a:pt x="27306" y="40102"/>
                      <a:pt x="27306" y="42427"/>
                      <a:pt x="27306" y="45332"/>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AD771232-ECF8-8B4B-9C5F-DCFC8E9D774F}"/>
                  </a:ext>
                </a:extLst>
              </p:cNvPr>
              <p:cNvSpPr/>
              <p:nvPr/>
            </p:nvSpPr>
            <p:spPr>
              <a:xfrm>
                <a:off x="7805787" y="4135141"/>
                <a:ext cx="68553" cy="115656"/>
              </a:xfrm>
              <a:custGeom>
                <a:avLst/>
                <a:gdLst>
                  <a:gd name="connsiteX0" fmla="*/ 67973 w 68553"/>
                  <a:gd name="connsiteY0" fmla="*/ 47076 h 115656"/>
                  <a:gd name="connsiteX1" fmla="*/ 44153 w 68553"/>
                  <a:gd name="connsiteY1" fmla="*/ 47076 h 115656"/>
                  <a:gd name="connsiteX2" fmla="*/ 44153 w 68553"/>
                  <a:gd name="connsiteY2" fmla="*/ 76717 h 115656"/>
                  <a:gd name="connsiteX3" fmla="*/ 44734 w 68553"/>
                  <a:gd name="connsiteY3" fmla="*/ 83110 h 115656"/>
                  <a:gd name="connsiteX4" fmla="*/ 46477 w 68553"/>
                  <a:gd name="connsiteY4" fmla="*/ 88340 h 115656"/>
                  <a:gd name="connsiteX5" fmla="*/ 50544 w 68553"/>
                  <a:gd name="connsiteY5" fmla="*/ 91827 h 115656"/>
                  <a:gd name="connsiteX6" fmla="*/ 57515 w 68553"/>
                  <a:gd name="connsiteY6" fmla="*/ 92990 h 115656"/>
                  <a:gd name="connsiteX7" fmla="*/ 63325 w 68553"/>
                  <a:gd name="connsiteY7" fmla="*/ 92409 h 115656"/>
                  <a:gd name="connsiteX8" fmla="*/ 68554 w 68553"/>
                  <a:gd name="connsiteY8" fmla="*/ 90084 h 115656"/>
                  <a:gd name="connsiteX9" fmla="*/ 68554 w 68553"/>
                  <a:gd name="connsiteY9" fmla="*/ 112750 h 115656"/>
                  <a:gd name="connsiteX10" fmla="*/ 59258 w 68553"/>
                  <a:gd name="connsiteY10" fmla="*/ 115075 h 115656"/>
                  <a:gd name="connsiteX11" fmla="*/ 49382 w 68553"/>
                  <a:gd name="connsiteY11" fmla="*/ 115656 h 115656"/>
                  <a:gd name="connsiteX12" fmla="*/ 36601 w 68553"/>
                  <a:gd name="connsiteY12" fmla="*/ 114494 h 115656"/>
                  <a:gd name="connsiteX13" fmla="*/ 26724 w 68553"/>
                  <a:gd name="connsiteY13" fmla="*/ 109844 h 115656"/>
                  <a:gd name="connsiteX14" fmla="*/ 19752 w 68553"/>
                  <a:gd name="connsiteY14" fmla="*/ 101708 h 115656"/>
                  <a:gd name="connsiteX15" fmla="*/ 17429 w 68553"/>
                  <a:gd name="connsiteY15" fmla="*/ 89503 h 115656"/>
                  <a:gd name="connsiteX16" fmla="*/ 17429 w 68553"/>
                  <a:gd name="connsiteY16" fmla="*/ 47657 h 115656"/>
                  <a:gd name="connsiteX17" fmla="*/ 0 w 68553"/>
                  <a:gd name="connsiteY17" fmla="*/ 47657 h 115656"/>
                  <a:gd name="connsiteX18" fmla="*/ 0 w 68553"/>
                  <a:gd name="connsiteY18" fmla="*/ 26153 h 115656"/>
                  <a:gd name="connsiteX19" fmla="*/ 17429 w 68553"/>
                  <a:gd name="connsiteY19" fmla="*/ 26153 h 115656"/>
                  <a:gd name="connsiteX20" fmla="*/ 17429 w 68553"/>
                  <a:gd name="connsiteY20" fmla="*/ 0 h 115656"/>
                  <a:gd name="connsiteX21" fmla="*/ 44734 w 68553"/>
                  <a:gd name="connsiteY21" fmla="*/ 0 h 115656"/>
                  <a:gd name="connsiteX22" fmla="*/ 44734 w 68553"/>
                  <a:gd name="connsiteY22" fmla="*/ 26153 h 115656"/>
                  <a:gd name="connsiteX23" fmla="*/ 68554 w 68553"/>
                  <a:gd name="connsiteY23" fmla="*/ 26153 h 115656"/>
                  <a:gd name="connsiteX24" fmla="*/ 68554 w 68553"/>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5656">
                    <a:moveTo>
                      <a:pt x="67973" y="47076"/>
                    </a:moveTo>
                    <a:lnTo>
                      <a:pt x="44153" y="47076"/>
                    </a:lnTo>
                    <a:lnTo>
                      <a:pt x="44153" y="76717"/>
                    </a:lnTo>
                    <a:cubicBezTo>
                      <a:pt x="44153" y="79041"/>
                      <a:pt x="44153" y="81366"/>
                      <a:pt x="44734" y="83110"/>
                    </a:cubicBezTo>
                    <a:cubicBezTo>
                      <a:pt x="45315" y="84853"/>
                      <a:pt x="45315" y="86597"/>
                      <a:pt x="46477" y="88340"/>
                    </a:cubicBezTo>
                    <a:cubicBezTo>
                      <a:pt x="47058" y="89503"/>
                      <a:pt x="48801" y="90665"/>
                      <a:pt x="50544" y="91827"/>
                    </a:cubicBezTo>
                    <a:cubicBezTo>
                      <a:pt x="52287" y="92409"/>
                      <a:pt x="54610" y="92990"/>
                      <a:pt x="57515" y="92990"/>
                    </a:cubicBezTo>
                    <a:cubicBezTo>
                      <a:pt x="59258" y="92990"/>
                      <a:pt x="61002" y="92990"/>
                      <a:pt x="63325" y="92409"/>
                    </a:cubicBezTo>
                    <a:cubicBezTo>
                      <a:pt x="65649" y="91827"/>
                      <a:pt x="67392" y="91246"/>
                      <a:pt x="68554" y="90084"/>
                    </a:cubicBezTo>
                    <a:lnTo>
                      <a:pt x="68554" y="112750"/>
                    </a:lnTo>
                    <a:cubicBezTo>
                      <a:pt x="65649" y="113912"/>
                      <a:pt x="62163" y="114494"/>
                      <a:pt x="59258" y="115075"/>
                    </a:cubicBezTo>
                    <a:cubicBezTo>
                      <a:pt x="55773" y="115656"/>
                      <a:pt x="52868" y="115656"/>
                      <a:pt x="49382" y="115656"/>
                    </a:cubicBezTo>
                    <a:cubicBezTo>
                      <a:pt x="44734" y="115656"/>
                      <a:pt x="40668" y="115075"/>
                      <a:pt x="36601" y="114494"/>
                    </a:cubicBezTo>
                    <a:cubicBezTo>
                      <a:pt x="32534" y="113331"/>
                      <a:pt x="29629" y="112169"/>
                      <a:pt x="26724" y="109844"/>
                    </a:cubicBezTo>
                    <a:cubicBezTo>
                      <a:pt x="23820" y="107519"/>
                      <a:pt x="21496" y="105195"/>
                      <a:pt x="19752" y="101708"/>
                    </a:cubicBezTo>
                    <a:cubicBezTo>
                      <a:pt x="18010" y="98221"/>
                      <a:pt x="17429" y="94152"/>
                      <a:pt x="17429" y="89503"/>
                    </a:cubicBezTo>
                    <a:lnTo>
                      <a:pt x="17429" y="47657"/>
                    </a:lnTo>
                    <a:lnTo>
                      <a:pt x="0" y="47657"/>
                    </a:lnTo>
                    <a:lnTo>
                      <a:pt x="0" y="26153"/>
                    </a:lnTo>
                    <a:lnTo>
                      <a:pt x="17429" y="26153"/>
                    </a:lnTo>
                    <a:lnTo>
                      <a:pt x="17429" y="0"/>
                    </a:lnTo>
                    <a:lnTo>
                      <a:pt x="44734" y="0"/>
                    </a:lnTo>
                    <a:lnTo>
                      <a:pt x="44734"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80B2C3C-EDBF-8540-9739-726FEC3A5FEB}"/>
                  </a:ext>
                </a:extLst>
              </p:cNvPr>
              <p:cNvSpPr/>
              <p:nvPr/>
            </p:nvSpPr>
            <p:spPr>
              <a:xfrm>
                <a:off x="6107618" y="4365291"/>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9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9 h 92408"/>
                  <a:gd name="connsiteX11" fmla="*/ 34277 w 84821"/>
                  <a:gd name="connsiteY11" fmla="*/ 35453 h 92408"/>
                  <a:gd name="connsiteX12" fmla="*/ 47639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0 w 84821"/>
                  <a:gd name="connsiteY16" fmla="*/ 21504 h 92408"/>
                  <a:gd name="connsiteX17" fmla="*/ 20334 w 84821"/>
                  <a:gd name="connsiteY17" fmla="*/ 29059 h 92408"/>
                  <a:gd name="connsiteX18" fmla="*/ 5810 w 84821"/>
                  <a:gd name="connsiteY18" fmla="*/ 13949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1726 h 92408"/>
                  <a:gd name="connsiteX29" fmla="*/ 44153 w 84821"/>
                  <a:gd name="connsiteY29" fmla="*/ 51726 h 92408"/>
                  <a:gd name="connsiteX30" fmla="*/ 35439 w 84821"/>
                  <a:gd name="connsiteY30" fmla="*/ 53469 h 92408"/>
                  <a:gd name="connsiteX31" fmla="*/ 28468 w 84821"/>
                  <a:gd name="connsiteY31" fmla="*/ 57538 h 92408"/>
                  <a:gd name="connsiteX32" fmla="*/ 25563 w 84821"/>
                  <a:gd name="connsiteY32" fmla="*/ 64512 h 92408"/>
                  <a:gd name="connsiteX33" fmla="*/ 29629 w 84821"/>
                  <a:gd name="connsiteY33" fmla="*/ 71486 h 92408"/>
                  <a:gd name="connsiteX34" fmla="*/ 38344 w 84821"/>
                  <a:gd name="connsiteY34" fmla="*/ 73811 h 92408"/>
                  <a:gd name="connsiteX35" fmla="*/ 45897 w 84821"/>
                  <a:gd name="connsiteY35" fmla="*/ 72648 h 92408"/>
                  <a:gd name="connsiteX36" fmla="*/ 52287 w 84821"/>
                  <a:gd name="connsiteY36" fmla="*/ 69742 h 92408"/>
                  <a:gd name="connsiteX37" fmla="*/ 56935 w 84821"/>
                  <a:gd name="connsiteY37" fmla="*/ 64512 h 92408"/>
                  <a:gd name="connsiteX38" fmla="*/ 58678 w 84821"/>
                  <a:gd name="connsiteY38" fmla="*/ 57538 h 92408"/>
                  <a:gd name="connsiteX39" fmla="*/ 58678 w 84821"/>
                  <a:gd name="connsiteY39" fmla="*/ 51726 h 92408"/>
                  <a:gd name="connsiteX40" fmla="*/ 51706 w 84821"/>
                  <a:gd name="connsiteY40" fmla="*/ 51726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8"/>
                      <a:pt x="36020" y="92409"/>
                      <a:pt x="30791" y="92409"/>
                    </a:cubicBezTo>
                    <a:cubicBezTo>
                      <a:pt x="26724" y="92409"/>
                      <a:pt x="22658" y="91828"/>
                      <a:pt x="19172" y="90665"/>
                    </a:cubicBezTo>
                    <a:cubicBezTo>
                      <a:pt x="15105" y="89503"/>
                      <a:pt x="12200" y="87759"/>
                      <a:pt x="9295" y="85434"/>
                    </a:cubicBezTo>
                    <a:cubicBezTo>
                      <a:pt x="6391" y="83110"/>
                      <a:pt x="4067" y="80204"/>
                      <a:pt x="2324" y="76717"/>
                    </a:cubicBezTo>
                    <a:cubicBezTo>
                      <a:pt x="581" y="73230"/>
                      <a:pt x="0" y="69161"/>
                      <a:pt x="0" y="65093"/>
                    </a:cubicBezTo>
                    <a:cubicBezTo>
                      <a:pt x="0" y="59862"/>
                      <a:pt x="1162" y="55794"/>
                      <a:pt x="2905" y="52307"/>
                    </a:cubicBezTo>
                    <a:cubicBezTo>
                      <a:pt x="4648" y="48820"/>
                      <a:pt x="7553" y="45914"/>
                      <a:pt x="10457" y="43589"/>
                    </a:cubicBezTo>
                    <a:cubicBezTo>
                      <a:pt x="13362" y="41264"/>
                      <a:pt x="17429" y="39521"/>
                      <a:pt x="21496" y="38359"/>
                    </a:cubicBezTo>
                    <a:cubicBezTo>
                      <a:pt x="25563" y="37196"/>
                      <a:pt x="29629" y="36034"/>
                      <a:pt x="34277" y="35453"/>
                    </a:cubicBezTo>
                    <a:cubicBezTo>
                      <a:pt x="38925" y="34871"/>
                      <a:pt x="42992" y="34290"/>
                      <a:pt x="47639" y="34290"/>
                    </a:cubicBezTo>
                    <a:cubicBezTo>
                      <a:pt x="52287" y="34290"/>
                      <a:pt x="56354" y="34290"/>
                      <a:pt x="59840" y="34290"/>
                    </a:cubicBezTo>
                    <a:cubicBezTo>
                      <a:pt x="59840" y="29641"/>
                      <a:pt x="58097" y="25572"/>
                      <a:pt x="54611" y="22666"/>
                    </a:cubicBezTo>
                    <a:cubicBezTo>
                      <a:pt x="51125" y="19760"/>
                      <a:pt x="47058" y="18598"/>
                      <a:pt x="42411" y="18598"/>
                    </a:cubicBezTo>
                    <a:cubicBezTo>
                      <a:pt x="37763" y="18598"/>
                      <a:pt x="33696" y="19760"/>
                      <a:pt x="30210" y="21504"/>
                    </a:cubicBezTo>
                    <a:cubicBezTo>
                      <a:pt x="26724" y="23247"/>
                      <a:pt x="23239" y="26153"/>
                      <a:pt x="20334" y="29059"/>
                    </a:cubicBezTo>
                    <a:lnTo>
                      <a:pt x="5810" y="13949"/>
                    </a:lnTo>
                    <a:cubicBezTo>
                      <a:pt x="11039" y="9299"/>
                      <a:pt x="16848" y="5812"/>
                      <a:pt x="23820" y="3487"/>
                    </a:cubicBezTo>
                    <a:cubicBezTo>
                      <a:pt x="30791" y="1162"/>
                      <a:pt x="37763" y="0"/>
                      <a:pt x="44735" y="0"/>
                    </a:cubicBezTo>
                    <a:cubicBezTo>
                      <a:pt x="52868" y="0"/>
                      <a:pt x="59259" y="1162"/>
                      <a:pt x="64487" y="2906"/>
                    </a:cubicBezTo>
                    <a:cubicBezTo>
                      <a:pt x="69716" y="4650"/>
                      <a:pt x="73783" y="7556"/>
                      <a:pt x="76688" y="11624"/>
                    </a:cubicBezTo>
                    <a:cubicBezTo>
                      <a:pt x="79593" y="15692"/>
                      <a:pt x="81916" y="20342"/>
                      <a:pt x="83078" y="26153"/>
                    </a:cubicBezTo>
                    <a:cubicBezTo>
                      <a:pt x="84240" y="31965"/>
                      <a:pt x="84821" y="38359"/>
                      <a:pt x="84821" y="45914"/>
                    </a:cubicBezTo>
                    <a:lnTo>
                      <a:pt x="84821" y="90665"/>
                    </a:lnTo>
                    <a:lnTo>
                      <a:pt x="59840" y="90665"/>
                    </a:lnTo>
                    <a:lnTo>
                      <a:pt x="59840" y="79623"/>
                    </a:lnTo>
                    <a:close/>
                    <a:moveTo>
                      <a:pt x="51706" y="51726"/>
                    </a:moveTo>
                    <a:cubicBezTo>
                      <a:pt x="49382" y="51726"/>
                      <a:pt x="47058" y="51726"/>
                      <a:pt x="44153" y="51726"/>
                    </a:cubicBezTo>
                    <a:cubicBezTo>
                      <a:pt x="41249" y="51726"/>
                      <a:pt x="38344" y="52307"/>
                      <a:pt x="35439" y="53469"/>
                    </a:cubicBezTo>
                    <a:cubicBezTo>
                      <a:pt x="32534" y="54051"/>
                      <a:pt x="30210" y="55794"/>
                      <a:pt x="28468" y="57538"/>
                    </a:cubicBezTo>
                    <a:cubicBezTo>
                      <a:pt x="26724" y="59281"/>
                      <a:pt x="25563" y="61606"/>
                      <a:pt x="25563" y="64512"/>
                    </a:cubicBezTo>
                    <a:cubicBezTo>
                      <a:pt x="25563" y="67999"/>
                      <a:pt x="26724" y="70324"/>
                      <a:pt x="29629" y="71486"/>
                    </a:cubicBezTo>
                    <a:cubicBezTo>
                      <a:pt x="32534" y="73230"/>
                      <a:pt x="35439" y="73811"/>
                      <a:pt x="38344" y="73811"/>
                    </a:cubicBezTo>
                    <a:cubicBezTo>
                      <a:pt x="41249" y="73811"/>
                      <a:pt x="43573" y="73230"/>
                      <a:pt x="45897" y="72648"/>
                    </a:cubicBezTo>
                    <a:cubicBezTo>
                      <a:pt x="48220" y="72067"/>
                      <a:pt x="50544" y="70905"/>
                      <a:pt x="52287" y="69742"/>
                    </a:cubicBezTo>
                    <a:cubicBezTo>
                      <a:pt x="54030" y="68580"/>
                      <a:pt x="55773" y="66836"/>
                      <a:pt x="56935" y="64512"/>
                    </a:cubicBezTo>
                    <a:cubicBezTo>
                      <a:pt x="58097" y="62187"/>
                      <a:pt x="58678" y="59862"/>
                      <a:pt x="58678" y="57538"/>
                    </a:cubicBezTo>
                    <a:lnTo>
                      <a:pt x="58678" y="51726"/>
                    </a:lnTo>
                    <a:lnTo>
                      <a:pt x="51706" y="51726"/>
                    </a:lnTo>
                    <a:close/>
                  </a:path>
                </a:pathLst>
              </a:custGeom>
              <a:solidFill>
                <a:srgbClr val="0576AE"/>
              </a:solidFill>
              <a:ln w="5806"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A415E3C-BF36-2B41-8A6D-A4D75B13208E}"/>
                  </a:ext>
                </a:extLst>
              </p:cNvPr>
              <p:cNvSpPr/>
              <p:nvPr/>
            </p:nvSpPr>
            <p:spPr>
              <a:xfrm>
                <a:off x="6215097"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4 w 85402"/>
                  <a:gd name="connsiteY3" fmla="*/ 14530 h 90083"/>
                  <a:gd name="connsiteX4" fmla="*/ 30210 w 85402"/>
                  <a:gd name="connsiteY4" fmla="*/ 9299 h 90083"/>
                  <a:gd name="connsiteX5" fmla="*/ 36020 w 85402"/>
                  <a:gd name="connsiteY5" fmla="*/ 4650 h 90083"/>
                  <a:gd name="connsiteX6" fmla="*/ 43573 w 85402"/>
                  <a:gd name="connsiteY6" fmla="*/ 1162 h 90083"/>
                  <a:gd name="connsiteX7" fmla="*/ 52868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2 w 85402"/>
                  <a:gd name="connsiteY11" fmla="*/ 41264 h 90083"/>
                  <a:gd name="connsiteX12" fmla="*/ 85402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3 w 85402"/>
                  <a:gd name="connsiteY18" fmla="*/ 23247 h 90083"/>
                  <a:gd name="connsiteX19" fmla="*/ 35439 w 85402"/>
                  <a:gd name="connsiteY19" fmla="*/ 24991 h 90083"/>
                  <a:gd name="connsiteX20" fmla="*/ 30210 w 85402"/>
                  <a:gd name="connsiteY20" fmla="*/ 30222 h 90083"/>
                  <a:gd name="connsiteX21" fmla="*/ 27886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4"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3"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C4222EC-F416-3F4E-BF93-9D6D566318EA}"/>
                  </a:ext>
                </a:extLst>
              </p:cNvPr>
              <p:cNvSpPr/>
              <p:nvPr/>
            </p:nvSpPr>
            <p:spPr>
              <a:xfrm>
                <a:off x="6322576" y="4318215"/>
                <a:ext cx="96440" cy="140065"/>
              </a:xfrm>
              <a:custGeom>
                <a:avLst/>
                <a:gdLst>
                  <a:gd name="connsiteX0" fmla="*/ 95860 w 96440"/>
                  <a:gd name="connsiteY0" fmla="*/ 137741 h 140065"/>
                  <a:gd name="connsiteX1" fmla="*/ 70878 w 96440"/>
                  <a:gd name="connsiteY1" fmla="*/ 137741 h 140065"/>
                  <a:gd name="connsiteX2" fmla="*/ 70878 w 96440"/>
                  <a:gd name="connsiteY2" fmla="*/ 126118 h 140065"/>
                  <a:gd name="connsiteX3" fmla="*/ 70297 w 96440"/>
                  <a:gd name="connsiteY3" fmla="*/ 126118 h 140065"/>
                  <a:gd name="connsiteX4" fmla="*/ 66230 w 96440"/>
                  <a:gd name="connsiteY4" fmla="*/ 130767 h 140065"/>
                  <a:gd name="connsiteX5" fmla="*/ 59840 w 96440"/>
                  <a:gd name="connsiteY5" fmla="*/ 135416 h 140065"/>
                  <a:gd name="connsiteX6" fmla="*/ 52287 w 96440"/>
                  <a:gd name="connsiteY6" fmla="*/ 138904 h 140065"/>
                  <a:gd name="connsiteX7" fmla="*/ 43573 w 96440"/>
                  <a:gd name="connsiteY7" fmla="*/ 140066 h 140065"/>
                  <a:gd name="connsiteX8" fmla="*/ 25563 w 96440"/>
                  <a:gd name="connsiteY8" fmla="*/ 136579 h 140065"/>
                  <a:gd name="connsiteX9" fmla="*/ 11619 w 96440"/>
                  <a:gd name="connsiteY9" fmla="*/ 127280 h 140065"/>
                  <a:gd name="connsiteX10" fmla="*/ 2905 w 96440"/>
                  <a:gd name="connsiteY10" fmla="*/ 112750 h 140065"/>
                  <a:gd name="connsiteX11" fmla="*/ 0 w 96440"/>
                  <a:gd name="connsiteY11" fmla="*/ 94152 h 140065"/>
                  <a:gd name="connsiteX12" fmla="*/ 2905 w 96440"/>
                  <a:gd name="connsiteY12" fmla="*/ 76717 h 140065"/>
                  <a:gd name="connsiteX13" fmla="*/ 11039 w 96440"/>
                  <a:gd name="connsiteY13" fmla="*/ 61606 h 140065"/>
                  <a:gd name="connsiteX14" fmla="*/ 23820 w 96440"/>
                  <a:gd name="connsiteY14" fmla="*/ 51144 h 140065"/>
                  <a:gd name="connsiteX15" fmla="*/ 40668 w 96440"/>
                  <a:gd name="connsiteY15" fmla="*/ 47076 h 140065"/>
                  <a:gd name="connsiteX16" fmla="*/ 56354 w 96440"/>
                  <a:gd name="connsiteY16" fmla="*/ 49982 h 140065"/>
                  <a:gd name="connsiteX17" fmla="*/ 68554 w 96440"/>
                  <a:gd name="connsiteY17" fmla="*/ 58700 h 140065"/>
                  <a:gd name="connsiteX18" fmla="*/ 69135 w 96440"/>
                  <a:gd name="connsiteY18" fmla="*/ 58700 h 140065"/>
                  <a:gd name="connsiteX19" fmla="*/ 69135 w 96440"/>
                  <a:gd name="connsiteY19" fmla="*/ 0 h 140065"/>
                  <a:gd name="connsiteX20" fmla="*/ 96440 w 96440"/>
                  <a:gd name="connsiteY20" fmla="*/ 0 h 140065"/>
                  <a:gd name="connsiteX21" fmla="*/ 96440 w 96440"/>
                  <a:gd name="connsiteY21" fmla="*/ 137741 h 140065"/>
                  <a:gd name="connsiteX22" fmla="*/ 70878 w 96440"/>
                  <a:gd name="connsiteY22" fmla="*/ 93571 h 140065"/>
                  <a:gd name="connsiteX23" fmla="*/ 65068 w 96440"/>
                  <a:gd name="connsiteY23" fmla="*/ 77298 h 140065"/>
                  <a:gd name="connsiteX24" fmla="*/ 48801 w 96440"/>
                  <a:gd name="connsiteY24" fmla="*/ 70905 h 140065"/>
                  <a:gd name="connsiteX25" fmla="*/ 32534 w 96440"/>
                  <a:gd name="connsiteY25" fmla="*/ 77298 h 140065"/>
                  <a:gd name="connsiteX26" fmla="*/ 26724 w 96440"/>
                  <a:gd name="connsiteY26" fmla="*/ 93571 h 140065"/>
                  <a:gd name="connsiteX27" fmla="*/ 32534 w 96440"/>
                  <a:gd name="connsiteY27" fmla="*/ 109844 h 140065"/>
                  <a:gd name="connsiteX28" fmla="*/ 48801 w 96440"/>
                  <a:gd name="connsiteY28" fmla="*/ 116237 h 140065"/>
                  <a:gd name="connsiteX29" fmla="*/ 65068 w 96440"/>
                  <a:gd name="connsiteY29" fmla="*/ 109844 h 140065"/>
                  <a:gd name="connsiteX30" fmla="*/ 70878 w 96440"/>
                  <a:gd name="connsiteY30" fmla="*/ 93571 h 140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5">
                    <a:moveTo>
                      <a:pt x="95860" y="137741"/>
                    </a:moveTo>
                    <a:lnTo>
                      <a:pt x="70878" y="137741"/>
                    </a:lnTo>
                    <a:lnTo>
                      <a:pt x="70878" y="126118"/>
                    </a:lnTo>
                    <a:lnTo>
                      <a:pt x="70297" y="126118"/>
                    </a:lnTo>
                    <a:cubicBezTo>
                      <a:pt x="69135" y="127861"/>
                      <a:pt x="67973" y="129023"/>
                      <a:pt x="66230" y="130767"/>
                    </a:cubicBezTo>
                    <a:cubicBezTo>
                      <a:pt x="64487" y="132510"/>
                      <a:pt x="62164" y="133673"/>
                      <a:pt x="59840" y="135416"/>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7"/>
                      <a:pt x="2905" y="76717"/>
                    </a:cubicBezTo>
                    <a:cubicBezTo>
                      <a:pt x="4648" y="70905"/>
                      <a:pt x="7553" y="66255"/>
                      <a:pt x="11039" y="61606"/>
                    </a:cubicBezTo>
                    <a:cubicBezTo>
                      <a:pt x="14524" y="57538"/>
                      <a:pt x="18591" y="54050"/>
                      <a:pt x="23820" y="51144"/>
                    </a:cubicBezTo>
                    <a:cubicBezTo>
                      <a:pt x="29048" y="48820"/>
                      <a:pt x="34277" y="47076"/>
                      <a:pt x="40668" y="47076"/>
                    </a:cubicBezTo>
                    <a:cubicBezTo>
                      <a:pt x="46477" y="47076"/>
                      <a:pt x="51706" y="48238"/>
                      <a:pt x="56354" y="49982"/>
                    </a:cubicBezTo>
                    <a:cubicBezTo>
                      <a:pt x="61002" y="51726"/>
                      <a:pt x="65068" y="54632"/>
                      <a:pt x="68554" y="58700"/>
                    </a:cubicBezTo>
                    <a:lnTo>
                      <a:pt x="69135" y="58700"/>
                    </a:lnTo>
                    <a:lnTo>
                      <a:pt x="69135" y="0"/>
                    </a:lnTo>
                    <a:lnTo>
                      <a:pt x="96440" y="0"/>
                    </a:lnTo>
                    <a:lnTo>
                      <a:pt x="96440" y="137741"/>
                    </a:lnTo>
                    <a:close/>
                    <a:moveTo>
                      <a:pt x="70878" y="93571"/>
                    </a:moveTo>
                    <a:cubicBezTo>
                      <a:pt x="70878" y="87178"/>
                      <a:pt x="69135" y="81366"/>
                      <a:pt x="65068" y="77298"/>
                    </a:cubicBezTo>
                    <a:cubicBezTo>
                      <a:pt x="61002" y="73229"/>
                      <a:pt x="55773" y="70905"/>
                      <a:pt x="48801" y="70905"/>
                    </a:cubicBezTo>
                    <a:cubicBezTo>
                      <a:pt x="41830" y="70905"/>
                      <a:pt x="36601" y="73229"/>
                      <a:pt x="32534" y="77298"/>
                    </a:cubicBezTo>
                    <a:cubicBezTo>
                      <a:pt x="28468" y="81366"/>
                      <a:pt x="26724" y="86597"/>
                      <a:pt x="26724" y="93571"/>
                    </a:cubicBezTo>
                    <a:cubicBezTo>
                      <a:pt x="26724" y="99964"/>
                      <a:pt x="28468" y="105776"/>
                      <a:pt x="32534" y="109844"/>
                    </a:cubicBezTo>
                    <a:cubicBezTo>
                      <a:pt x="36601" y="113912"/>
                      <a:pt x="41830" y="116237"/>
                      <a:pt x="48801" y="116237"/>
                    </a:cubicBezTo>
                    <a:cubicBezTo>
                      <a:pt x="55773" y="116237"/>
                      <a:pt x="61002" y="113912"/>
                      <a:pt x="65068" y="109844"/>
                    </a:cubicBezTo>
                    <a:cubicBezTo>
                      <a:pt x="68554" y="105776"/>
                      <a:pt x="70878" y="99964"/>
                      <a:pt x="70878" y="93571"/>
                    </a:cubicBezTo>
                    <a:close/>
                  </a:path>
                </a:pathLst>
              </a:custGeom>
              <a:solidFill>
                <a:srgbClr val="0576AE"/>
              </a:solidFill>
              <a:ln w="5806"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F8AF536D-D02D-9A46-A95F-F10B5088C377}"/>
                  </a:ext>
                </a:extLst>
              </p:cNvPr>
              <p:cNvSpPr/>
              <p:nvPr/>
            </p:nvSpPr>
            <p:spPr>
              <a:xfrm>
                <a:off x="6507324"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5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3 w 140013"/>
                  <a:gd name="connsiteY10" fmla="*/ 4068 h 91246"/>
                  <a:gd name="connsiteX11" fmla="*/ 108060 w 140013"/>
                  <a:gd name="connsiteY11" fmla="*/ 581 h 91246"/>
                  <a:gd name="connsiteX12" fmla="*/ 123165 w 140013"/>
                  <a:gd name="connsiteY12" fmla="*/ 3487 h 91246"/>
                  <a:gd name="connsiteX13" fmla="*/ 133042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8 w 140013"/>
                  <a:gd name="connsiteY17" fmla="*/ 91246 h 91246"/>
                  <a:gd name="connsiteX18" fmla="*/ 112708 w 140013"/>
                  <a:gd name="connsiteY18" fmla="*/ 40102 h 91246"/>
                  <a:gd name="connsiteX19" fmla="*/ 109803 w 140013"/>
                  <a:gd name="connsiteY19" fmla="*/ 29641 h 91246"/>
                  <a:gd name="connsiteX20" fmla="*/ 100507 w 140013"/>
                  <a:gd name="connsiteY20" fmla="*/ 24991 h 91246"/>
                  <a:gd name="connsiteX21" fmla="*/ 92374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5 w 140013"/>
                  <a:gd name="connsiteY31" fmla="*/ 24991 h 91246"/>
                  <a:gd name="connsiteX32" fmla="*/ 36020 w 140013"/>
                  <a:gd name="connsiteY32" fmla="*/ 26735 h 91246"/>
                  <a:gd name="connsiteX33" fmla="*/ 30791 w 140013"/>
                  <a:gd name="connsiteY33" fmla="*/ 31965 h 91246"/>
                  <a:gd name="connsiteX34" fmla="*/ 28468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5" y="14530"/>
                    </a:lnTo>
                    <a:cubicBezTo>
                      <a:pt x="27306"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9" y="0"/>
                      <a:pt x="64488" y="1162"/>
                      <a:pt x="69135" y="4068"/>
                    </a:cubicBezTo>
                    <a:cubicBezTo>
                      <a:pt x="73783" y="6393"/>
                      <a:pt x="77269" y="10462"/>
                      <a:pt x="80173" y="16274"/>
                    </a:cubicBezTo>
                    <a:cubicBezTo>
                      <a:pt x="83078" y="10462"/>
                      <a:pt x="87145" y="6393"/>
                      <a:pt x="91793" y="4068"/>
                    </a:cubicBezTo>
                    <a:cubicBezTo>
                      <a:pt x="96441" y="1744"/>
                      <a:pt x="101669" y="581"/>
                      <a:pt x="108060" y="581"/>
                    </a:cubicBezTo>
                    <a:cubicBezTo>
                      <a:pt x="113870" y="581"/>
                      <a:pt x="119098" y="1744"/>
                      <a:pt x="123165" y="3487"/>
                    </a:cubicBezTo>
                    <a:cubicBezTo>
                      <a:pt x="127232" y="5231"/>
                      <a:pt x="130137" y="8137"/>
                      <a:pt x="133042" y="11624"/>
                    </a:cubicBezTo>
                    <a:cubicBezTo>
                      <a:pt x="135365" y="15111"/>
                      <a:pt x="137109" y="19179"/>
                      <a:pt x="138270" y="23829"/>
                    </a:cubicBezTo>
                    <a:cubicBezTo>
                      <a:pt x="139432" y="28478"/>
                      <a:pt x="140013" y="33709"/>
                      <a:pt x="140013" y="38940"/>
                    </a:cubicBezTo>
                    <a:lnTo>
                      <a:pt x="140013" y="91246"/>
                    </a:lnTo>
                    <a:lnTo>
                      <a:pt x="112708" y="91246"/>
                    </a:lnTo>
                    <a:lnTo>
                      <a:pt x="112708" y="40102"/>
                    </a:lnTo>
                    <a:cubicBezTo>
                      <a:pt x="112708" y="36034"/>
                      <a:pt x="111546" y="32547"/>
                      <a:pt x="109803" y="29641"/>
                    </a:cubicBezTo>
                    <a:cubicBezTo>
                      <a:pt x="108060" y="26735"/>
                      <a:pt x="105155" y="24991"/>
                      <a:pt x="100507" y="24991"/>
                    </a:cubicBezTo>
                    <a:cubicBezTo>
                      <a:pt x="97602" y="24991"/>
                      <a:pt x="94698" y="25572"/>
                      <a:pt x="92374"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1" y="30222"/>
                      <a:pt x="53449" y="28478"/>
                      <a:pt x="51706" y="27316"/>
                    </a:cubicBezTo>
                    <a:cubicBezTo>
                      <a:pt x="49963" y="26153"/>
                      <a:pt x="47639" y="24991"/>
                      <a:pt x="44735" y="24991"/>
                    </a:cubicBezTo>
                    <a:cubicBezTo>
                      <a:pt x="41249" y="24991"/>
                      <a:pt x="38344" y="25572"/>
                      <a:pt x="36020" y="26735"/>
                    </a:cubicBezTo>
                    <a:cubicBezTo>
                      <a:pt x="33696" y="27897"/>
                      <a:pt x="31953" y="29641"/>
                      <a:pt x="30791" y="31965"/>
                    </a:cubicBezTo>
                    <a:cubicBezTo>
                      <a:pt x="29630" y="34290"/>
                      <a:pt x="29048" y="36615"/>
                      <a:pt x="28468"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2C0756D0-51CC-3048-A03C-8824D1B5B893}"/>
                  </a:ext>
                </a:extLst>
              </p:cNvPr>
              <p:cNvSpPr/>
              <p:nvPr/>
            </p:nvSpPr>
            <p:spPr>
              <a:xfrm>
                <a:off x="6669995" y="4324027"/>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6" y="31384"/>
                    </a:cubicBezTo>
                    <a:cubicBezTo>
                      <a:pt x="11619" y="31384"/>
                      <a:pt x="7553" y="29640"/>
                      <a:pt x="4648" y="26734"/>
                    </a:cubicBezTo>
                    <a:cubicBezTo>
                      <a:pt x="1162" y="23829"/>
                      <a:pt x="0" y="20342"/>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6C85DA24-5072-DD42-8687-2F8B9A02EB8E}"/>
                  </a:ext>
                </a:extLst>
              </p:cNvPr>
              <p:cNvSpPr/>
              <p:nvPr/>
            </p:nvSpPr>
            <p:spPr>
              <a:xfrm>
                <a:off x="67257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7" y="34871"/>
                      <a:pt x="27886"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3A01ACF2-8426-8C4B-8CED-C2A3F3400D18}"/>
                  </a:ext>
                </a:extLst>
              </p:cNvPr>
              <p:cNvSpPr/>
              <p:nvPr/>
            </p:nvSpPr>
            <p:spPr>
              <a:xfrm>
                <a:off x="6833247" y="4365291"/>
                <a:ext cx="98764" cy="92989"/>
              </a:xfrm>
              <a:custGeom>
                <a:avLst/>
                <a:gdLst>
                  <a:gd name="connsiteX0" fmla="*/ 0 w 98764"/>
                  <a:gd name="connsiteY0" fmla="*/ 46495 h 92989"/>
                  <a:gd name="connsiteX1" fmla="*/ 4066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7 w 98764"/>
                  <a:gd name="connsiteY7" fmla="*/ 27316 h 92989"/>
                  <a:gd name="connsiteX8" fmla="*/ 98764 w 98764"/>
                  <a:gd name="connsiteY8" fmla="*/ 46495 h 92989"/>
                  <a:gd name="connsiteX9" fmla="*/ 94697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6 w 98764"/>
                  <a:gd name="connsiteY15" fmla="*/ 65674 h 92989"/>
                  <a:gd name="connsiteX16" fmla="*/ 0 w 98764"/>
                  <a:gd name="connsiteY16" fmla="*/ 46495 h 92989"/>
                  <a:gd name="connsiteX17" fmla="*/ 27305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6354" y="0"/>
                      <a:pt x="62744" y="1162"/>
                      <a:pt x="68554" y="3487"/>
                    </a:cubicBezTo>
                    <a:cubicBezTo>
                      <a:pt x="74363" y="5812"/>
                      <a:pt x="79592" y="8718"/>
                      <a:pt x="84240" y="12786"/>
                    </a:cubicBezTo>
                    <a:cubicBezTo>
                      <a:pt x="88888" y="16855"/>
                      <a:pt x="92374" y="21504"/>
                      <a:pt x="94697" y="27316"/>
                    </a:cubicBezTo>
                    <a:cubicBezTo>
                      <a:pt x="97021" y="33128"/>
                      <a:pt x="98764" y="39521"/>
                      <a:pt x="98764" y="46495"/>
                    </a:cubicBezTo>
                    <a:cubicBezTo>
                      <a:pt x="98764" y="53469"/>
                      <a:pt x="97602" y="59862"/>
                      <a:pt x="94697" y="65674"/>
                    </a:cubicBezTo>
                    <a:cubicBezTo>
                      <a:pt x="92374" y="71486"/>
                      <a:pt x="88888" y="76136"/>
                      <a:pt x="84240" y="80204"/>
                    </a:cubicBezTo>
                    <a:cubicBezTo>
                      <a:pt x="79592" y="84272"/>
                      <a:pt x="74363" y="87178"/>
                      <a:pt x="68554" y="89503"/>
                    </a:cubicBezTo>
                    <a:cubicBezTo>
                      <a:pt x="62744" y="91828"/>
                      <a:pt x="56354" y="92990"/>
                      <a:pt x="49382" y="92990"/>
                    </a:cubicBezTo>
                    <a:cubicBezTo>
                      <a:pt x="42411" y="92990"/>
                      <a:pt x="36020" y="91828"/>
                      <a:pt x="30210" y="89503"/>
                    </a:cubicBezTo>
                    <a:cubicBezTo>
                      <a:pt x="24400" y="87178"/>
                      <a:pt x="19172" y="84272"/>
                      <a:pt x="14524" y="80204"/>
                    </a:cubicBezTo>
                    <a:cubicBezTo>
                      <a:pt x="9876" y="76136"/>
                      <a:pt x="6391" y="71486"/>
                      <a:pt x="4066" y="65674"/>
                    </a:cubicBezTo>
                    <a:cubicBezTo>
                      <a:pt x="1162" y="59862"/>
                      <a:pt x="0" y="53469"/>
                      <a:pt x="0" y="46495"/>
                    </a:cubicBezTo>
                    <a:close/>
                    <a:moveTo>
                      <a:pt x="27305" y="46495"/>
                    </a:moveTo>
                    <a:cubicBezTo>
                      <a:pt x="27305"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5" y="39521"/>
                      <a:pt x="27305" y="46495"/>
                    </a:cubicBezTo>
                    <a:close/>
                  </a:path>
                </a:pathLst>
              </a:custGeom>
              <a:solidFill>
                <a:srgbClr val="0576AE"/>
              </a:solidFill>
              <a:ln w="5806"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86B93343-CE53-5F40-BFDE-BCC5933B4775}"/>
                  </a:ext>
                </a:extLst>
              </p:cNvPr>
              <p:cNvSpPr/>
              <p:nvPr/>
            </p:nvSpPr>
            <p:spPr>
              <a:xfrm>
                <a:off x="6953507" y="4365291"/>
                <a:ext cx="62163" cy="90083"/>
              </a:xfrm>
              <a:custGeom>
                <a:avLst/>
                <a:gdLst>
                  <a:gd name="connsiteX0" fmla="*/ 0 w 62163"/>
                  <a:gd name="connsiteY0" fmla="*/ 2325 h 90083"/>
                  <a:gd name="connsiteX1" fmla="*/ 27306 w 62163"/>
                  <a:gd name="connsiteY1" fmla="*/ 2325 h 90083"/>
                  <a:gd name="connsiteX2" fmla="*/ 27306 w 62163"/>
                  <a:gd name="connsiteY2" fmla="*/ 16274 h 90083"/>
                  <a:gd name="connsiteX3" fmla="*/ 27887 w 62163"/>
                  <a:gd name="connsiteY3" fmla="*/ 16274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5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7 w 62163"/>
                  <a:gd name="connsiteY14" fmla="*/ 53469 h 90083"/>
                  <a:gd name="connsiteX15" fmla="*/ 27887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4"/>
                    </a:lnTo>
                    <a:lnTo>
                      <a:pt x="27887" y="16274"/>
                    </a:lnTo>
                    <a:cubicBezTo>
                      <a:pt x="30792" y="11043"/>
                      <a:pt x="34277" y="6974"/>
                      <a:pt x="38344" y="4068"/>
                    </a:cubicBezTo>
                    <a:cubicBezTo>
                      <a:pt x="42411" y="1162"/>
                      <a:pt x="47640"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5" y="23829"/>
                    </a:cubicBezTo>
                    <a:cubicBezTo>
                      <a:pt x="45316" y="23829"/>
                      <a:pt x="41249" y="24410"/>
                      <a:pt x="38344" y="26153"/>
                    </a:cubicBezTo>
                    <a:cubicBezTo>
                      <a:pt x="35439" y="27897"/>
                      <a:pt x="33116" y="29641"/>
                      <a:pt x="31372" y="31965"/>
                    </a:cubicBezTo>
                    <a:cubicBezTo>
                      <a:pt x="29629" y="34290"/>
                      <a:pt x="28468" y="37777"/>
                      <a:pt x="28468" y="41264"/>
                    </a:cubicBezTo>
                    <a:cubicBezTo>
                      <a:pt x="27887" y="44751"/>
                      <a:pt x="27887" y="48820"/>
                      <a:pt x="27887" y="53469"/>
                    </a:cubicBezTo>
                    <a:lnTo>
                      <a:pt x="27887"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F587FB16-D0BA-2B4E-9B6C-4A54BE4C4DC9}"/>
                  </a:ext>
                </a:extLst>
              </p:cNvPr>
              <p:cNvSpPr/>
              <p:nvPr/>
            </p:nvSpPr>
            <p:spPr>
              <a:xfrm>
                <a:off x="7032518" y="4324027"/>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5 w 31372"/>
                  <a:gd name="connsiteY3" fmla="*/ 4649 h 131929"/>
                  <a:gd name="connsiteX4" fmla="*/ 31372 w 31372"/>
                  <a:gd name="connsiteY4" fmla="*/ 15692 h 131929"/>
                  <a:gd name="connsiteX5" fmla="*/ 26725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30 w 31372"/>
                  <a:gd name="connsiteY10" fmla="*/ 43589 h 131929"/>
                  <a:gd name="connsiteX11" fmla="*/ 29630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5" y="4649"/>
                    </a:cubicBezTo>
                    <a:cubicBezTo>
                      <a:pt x="29630" y="7555"/>
                      <a:pt x="31372" y="11624"/>
                      <a:pt x="31372" y="15692"/>
                    </a:cubicBezTo>
                    <a:cubicBezTo>
                      <a:pt x="31372" y="19760"/>
                      <a:pt x="29630" y="23829"/>
                      <a:pt x="26725" y="26734"/>
                    </a:cubicBezTo>
                    <a:cubicBezTo>
                      <a:pt x="23820" y="29640"/>
                      <a:pt x="19753" y="31384"/>
                      <a:pt x="15687" y="31384"/>
                    </a:cubicBezTo>
                    <a:cubicBezTo>
                      <a:pt x="11619" y="31384"/>
                      <a:pt x="7553" y="29640"/>
                      <a:pt x="4648" y="26734"/>
                    </a:cubicBezTo>
                    <a:cubicBezTo>
                      <a:pt x="1743" y="23829"/>
                      <a:pt x="0" y="20342"/>
                      <a:pt x="0" y="15692"/>
                    </a:cubicBezTo>
                    <a:close/>
                    <a:moveTo>
                      <a:pt x="2324" y="43589"/>
                    </a:moveTo>
                    <a:lnTo>
                      <a:pt x="29630" y="43589"/>
                    </a:lnTo>
                    <a:lnTo>
                      <a:pt x="29630"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D5308300-8479-4C4B-91D4-B164E2ABA817}"/>
                  </a:ext>
                </a:extLst>
              </p:cNvPr>
              <p:cNvSpPr/>
              <p:nvPr/>
            </p:nvSpPr>
            <p:spPr>
              <a:xfrm>
                <a:off x="7080158" y="4341462"/>
                <a:ext cx="68553" cy="116237"/>
              </a:xfrm>
              <a:custGeom>
                <a:avLst/>
                <a:gdLst>
                  <a:gd name="connsiteX0" fmla="*/ 67973 w 68553"/>
                  <a:gd name="connsiteY0" fmla="*/ 47657 h 116237"/>
                  <a:gd name="connsiteX1" fmla="*/ 44153 w 68553"/>
                  <a:gd name="connsiteY1" fmla="*/ 47657 h 116237"/>
                  <a:gd name="connsiteX2" fmla="*/ 44153 w 68553"/>
                  <a:gd name="connsiteY2" fmla="*/ 77298 h 116237"/>
                  <a:gd name="connsiteX3" fmla="*/ 44734 w 68553"/>
                  <a:gd name="connsiteY3" fmla="*/ 83691 h 116237"/>
                  <a:gd name="connsiteX4" fmla="*/ 46477 w 68553"/>
                  <a:gd name="connsiteY4" fmla="*/ 88921 h 116237"/>
                  <a:gd name="connsiteX5" fmla="*/ 50544 w 68553"/>
                  <a:gd name="connsiteY5" fmla="*/ 92409 h 116237"/>
                  <a:gd name="connsiteX6" fmla="*/ 57516 w 68553"/>
                  <a:gd name="connsiteY6" fmla="*/ 93571 h 116237"/>
                  <a:gd name="connsiteX7" fmla="*/ 63326 w 68553"/>
                  <a:gd name="connsiteY7" fmla="*/ 92990 h 116237"/>
                  <a:gd name="connsiteX8" fmla="*/ 68554 w 68553"/>
                  <a:gd name="connsiteY8" fmla="*/ 90665 h 116237"/>
                  <a:gd name="connsiteX9" fmla="*/ 68554 w 68553"/>
                  <a:gd name="connsiteY9" fmla="*/ 113331 h 116237"/>
                  <a:gd name="connsiteX10" fmla="*/ 59258 w 68553"/>
                  <a:gd name="connsiteY10" fmla="*/ 115656 h 116237"/>
                  <a:gd name="connsiteX11" fmla="*/ 49382 w 68553"/>
                  <a:gd name="connsiteY11" fmla="*/ 116237 h 116237"/>
                  <a:gd name="connsiteX12" fmla="*/ 36601 w 68553"/>
                  <a:gd name="connsiteY12" fmla="*/ 115075 h 116237"/>
                  <a:gd name="connsiteX13" fmla="*/ 26724 w 68553"/>
                  <a:gd name="connsiteY13" fmla="*/ 110425 h 116237"/>
                  <a:gd name="connsiteX14" fmla="*/ 19753 w 68553"/>
                  <a:gd name="connsiteY14" fmla="*/ 102289 h 116237"/>
                  <a:gd name="connsiteX15" fmla="*/ 17429 w 68553"/>
                  <a:gd name="connsiteY15" fmla="*/ 90084 h 116237"/>
                  <a:gd name="connsiteX16" fmla="*/ 17429 w 68553"/>
                  <a:gd name="connsiteY16" fmla="*/ 48238 h 116237"/>
                  <a:gd name="connsiteX17" fmla="*/ 0 w 68553"/>
                  <a:gd name="connsiteY17" fmla="*/ 48238 h 116237"/>
                  <a:gd name="connsiteX18" fmla="*/ 0 w 68553"/>
                  <a:gd name="connsiteY18" fmla="*/ 26734 h 116237"/>
                  <a:gd name="connsiteX19" fmla="*/ 17429 w 68553"/>
                  <a:gd name="connsiteY19" fmla="*/ 26734 h 116237"/>
                  <a:gd name="connsiteX20" fmla="*/ 17429 w 68553"/>
                  <a:gd name="connsiteY20" fmla="*/ 0 h 116237"/>
                  <a:gd name="connsiteX21" fmla="*/ 44734 w 68553"/>
                  <a:gd name="connsiteY21" fmla="*/ 0 h 116237"/>
                  <a:gd name="connsiteX22" fmla="*/ 44734 w 68553"/>
                  <a:gd name="connsiteY22" fmla="*/ 26153 h 116237"/>
                  <a:gd name="connsiteX23" fmla="*/ 68554 w 68553"/>
                  <a:gd name="connsiteY23" fmla="*/ 26153 h 116237"/>
                  <a:gd name="connsiteX24" fmla="*/ 68554 w 68553"/>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3" h="116237">
                    <a:moveTo>
                      <a:pt x="67973" y="47657"/>
                    </a:moveTo>
                    <a:lnTo>
                      <a:pt x="44153" y="47657"/>
                    </a:lnTo>
                    <a:lnTo>
                      <a:pt x="44153" y="77298"/>
                    </a:lnTo>
                    <a:cubicBezTo>
                      <a:pt x="44153" y="79623"/>
                      <a:pt x="44153" y="81947"/>
                      <a:pt x="44734" y="83691"/>
                    </a:cubicBezTo>
                    <a:cubicBezTo>
                      <a:pt x="45315" y="85434"/>
                      <a:pt x="45315" y="87178"/>
                      <a:pt x="46477" y="88921"/>
                    </a:cubicBezTo>
                    <a:cubicBezTo>
                      <a:pt x="47058" y="90084"/>
                      <a:pt x="48801" y="91246"/>
                      <a:pt x="50544" y="92409"/>
                    </a:cubicBezTo>
                    <a:cubicBezTo>
                      <a:pt x="52287" y="92990"/>
                      <a:pt x="54611" y="93571"/>
                      <a:pt x="57516" y="93571"/>
                    </a:cubicBezTo>
                    <a:cubicBezTo>
                      <a:pt x="59258" y="93571"/>
                      <a:pt x="61002" y="93571"/>
                      <a:pt x="63326" y="92990"/>
                    </a:cubicBezTo>
                    <a:cubicBezTo>
                      <a:pt x="65649" y="92409"/>
                      <a:pt x="67392" y="91827"/>
                      <a:pt x="68554" y="90665"/>
                    </a:cubicBezTo>
                    <a:lnTo>
                      <a:pt x="68554" y="113331"/>
                    </a:lnTo>
                    <a:cubicBezTo>
                      <a:pt x="65649" y="114494"/>
                      <a:pt x="62163" y="115075"/>
                      <a:pt x="59258" y="115656"/>
                    </a:cubicBezTo>
                    <a:cubicBezTo>
                      <a:pt x="55773" y="116237"/>
                      <a:pt x="52868" y="116237"/>
                      <a:pt x="49382" y="116237"/>
                    </a:cubicBezTo>
                    <a:cubicBezTo>
                      <a:pt x="44734" y="116237"/>
                      <a:pt x="40668" y="115656"/>
                      <a:pt x="36601" y="115075"/>
                    </a:cubicBezTo>
                    <a:cubicBezTo>
                      <a:pt x="32534" y="113912"/>
                      <a:pt x="29629" y="112750"/>
                      <a:pt x="26724" y="110425"/>
                    </a:cubicBezTo>
                    <a:cubicBezTo>
                      <a:pt x="23820" y="108101"/>
                      <a:pt x="21496" y="105776"/>
                      <a:pt x="19753" y="102289"/>
                    </a:cubicBezTo>
                    <a:cubicBezTo>
                      <a:pt x="18010" y="98802"/>
                      <a:pt x="17429" y="94733"/>
                      <a:pt x="17429" y="90084"/>
                    </a:cubicBezTo>
                    <a:lnTo>
                      <a:pt x="17429" y="48238"/>
                    </a:lnTo>
                    <a:lnTo>
                      <a:pt x="0" y="48238"/>
                    </a:lnTo>
                    <a:lnTo>
                      <a:pt x="0" y="26734"/>
                    </a:lnTo>
                    <a:lnTo>
                      <a:pt x="17429" y="26734"/>
                    </a:lnTo>
                    <a:lnTo>
                      <a:pt x="17429" y="0"/>
                    </a:lnTo>
                    <a:lnTo>
                      <a:pt x="44734" y="0"/>
                    </a:lnTo>
                    <a:lnTo>
                      <a:pt x="44734"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A5D1CC6D-830E-6B46-AA82-2B7AABCBC3B4}"/>
                  </a:ext>
                </a:extLst>
              </p:cNvPr>
              <p:cNvSpPr/>
              <p:nvPr/>
            </p:nvSpPr>
            <p:spPr>
              <a:xfrm>
                <a:off x="7159750" y="4367616"/>
                <a:ext cx="99926" cy="131929"/>
              </a:xfrm>
              <a:custGeom>
                <a:avLst/>
                <a:gdLst>
                  <a:gd name="connsiteX0" fmla="*/ 59840 w 99926"/>
                  <a:gd name="connsiteY0" fmla="*/ 102289 h 131929"/>
                  <a:gd name="connsiteX1" fmla="*/ 54611 w 99926"/>
                  <a:gd name="connsiteY1" fmla="*/ 115075 h 131929"/>
                  <a:gd name="connsiteX2" fmla="*/ 48221 w 99926"/>
                  <a:gd name="connsiteY2" fmla="*/ 124374 h 131929"/>
                  <a:gd name="connsiteX3" fmla="*/ 38344 w 99926"/>
                  <a:gd name="connsiteY3" fmla="*/ 130186 h 131929"/>
                  <a:gd name="connsiteX4" fmla="*/ 22658 w 99926"/>
                  <a:gd name="connsiteY4" fmla="*/ 131929 h 131929"/>
                  <a:gd name="connsiteX5" fmla="*/ 2324 w 99926"/>
                  <a:gd name="connsiteY5" fmla="*/ 128442 h 131929"/>
                  <a:gd name="connsiteX6" fmla="*/ 5810 w 99926"/>
                  <a:gd name="connsiteY6" fmla="*/ 106357 h 131929"/>
                  <a:gd name="connsiteX7" fmla="*/ 18591 w 99926"/>
                  <a:gd name="connsiteY7" fmla="*/ 109263 h 131929"/>
                  <a:gd name="connsiteX8" fmla="*/ 26144 w 99926"/>
                  <a:gd name="connsiteY8" fmla="*/ 108101 h 131929"/>
                  <a:gd name="connsiteX9" fmla="*/ 30792 w 99926"/>
                  <a:gd name="connsiteY9" fmla="*/ 105195 h 131929"/>
                  <a:gd name="connsiteX10" fmla="*/ 33696 w 99926"/>
                  <a:gd name="connsiteY10" fmla="*/ 100545 h 131929"/>
                  <a:gd name="connsiteX11" fmla="*/ 36601 w 99926"/>
                  <a:gd name="connsiteY11" fmla="*/ 94152 h 131929"/>
                  <a:gd name="connsiteX12" fmla="*/ 38344 w 99926"/>
                  <a:gd name="connsiteY12" fmla="*/ 88921 h 131929"/>
                  <a:gd name="connsiteX13" fmla="*/ 0 w 99926"/>
                  <a:gd name="connsiteY13" fmla="*/ 0 h 131929"/>
                  <a:gd name="connsiteX14" fmla="*/ 29629 w 99926"/>
                  <a:gd name="connsiteY14" fmla="*/ 0 h 131929"/>
                  <a:gd name="connsiteX15" fmla="*/ 52287 w 99926"/>
                  <a:gd name="connsiteY15" fmla="*/ 58119 h 131929"/>
                  <a:gd name="connsiteX16" fmla="*/ 52868 w 99926"/>
                  <a:gd name="connsiteY16" fmla="*/ 58119 h 131929"/>
                  <a:gd name="connsiteX17" fmla="*/ 72040 w 99926"/>
                  <a:gd name="connsiteY17" fmla="*/ 0 h 131929"/>
                  <a:gd name="connsiteX18" fmla="*/ 99927 w 99926"/>
                  <a:gd name="connsiteY18" fmla="*/ 0 h 131929"/>
                  <a:gd name="connsiteX19" fmla="*/ 59840 w 99926"/>
                  <a:gd name="connsiteY19" fmla="*/ 1022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926" h="131929">
                    <a:moveTo>
                      <a:pt x="59840" y="102289"/>
                    </a:moveTo>
                    <a:cubicBezTo>
                      <a:pt x="58097" y="106938"/>
                      <a:pt x="56354" y="111006"/>
                      <a:pt x="54611" y="115075"/>
                    </a:cubicBezTo>
                    <a:cubicBezTo>
                      <a:pt x="52868" y="118562"/>
                      <a:pt x="50545" y="122049"/>
                      <a:pt x="48221" y="124374"/>
                    </a:cubicBezTo>
                    <a:cubicBezTo>
                      <a:pt x="45897" y="126699"/>
                      <a:pt x="42411" y="128442"/>
                      <a:pt x="38344" y="130186"/>
                    </a:cubicBezTo>
                    <a:cubicBezTo>
                      <a:pt x="34277" y="131348"/>
                      <a:pt x="29048" y="131929"/>
                      <a:pt x="22658" y="131929"/>
                    </a:cubicBezTo>
                    <a:cubicBezTo>
                      <a:pt x="15687" y="131929"/>
                      <a:pt x="8715" y="130767"/>
                      <a:pt x="2324" y="128442"/>
                    </a:cubicBezTo>
                    <a:lnTo>
                      <a:pt x="5810" y="106357"/>
                    </a:lnTo>
                    <a:cubicBezTo>
                      <a:pt x="9877" y="108101"/>
                      <a:pt x="13943" y="109263"/>
                      <a:pt x="18591" y="109263"/>
                    </a:cubicBezTo>
                    <a:cubicBezTo>
                      <a:pt x="21496" y="109263"/>
                      <a:pt x="23820" y="108682"/>
                      <a:pt x="26144" y="108101"/>
                    </a:cubicBezTo>
                    <a:cubicBezTo>
                      <a:pt x="27887" y="107519"/>
                      <a:pt x="29629" y="106357"/>
                      <a:pt x="30792" y="105195"/>
                    </a:cubicBezTo>
                    <a:cubicBezTo>
                      <a:pt x="31953" y="104033"/>
                      <a:pt x="33116" y="102289"/>
                      <a:pt x="33696" y="100545"/>
                    </a:cubicBezTo>
                    <a:cubicBezTo>
                      <a:pt x="34277" y="98802"/>
                      <a:pt x="35439" y="96477"/>
                      <a:pt x="36601" y="94152"/>
                    </a:cubicBezTo>
                    <a:lnTo>
                      <a:pt x="38344" y="88921"/>
                    </a:lnTo>
                    <a:lnTo>
                      <a:pt x="0" y="0"/>
                    </a:lnTo>
                    <a:lnTo>
                      <a:pt x="29629" y="0"/>
                    </a:lnTo>
                    <a:lnTo>
                      <a:pt x="52287" y="58119"/>
                    </a:lnTo>
                    <a:lnTo>
                      <a:pt x="52868" y="58119"/>
                    </a:lnTo>
                    <a:lnTo>
                      <a:pt x="72040" y="0"/>
                    </a:lnTo>
                    <a:lnTo>
                      <a:pt x="99927" y="0"/>
                    </a:lnTo>
                    <a:lnTo>
                      <a:pt x="59840" y="102289"/>
                    </a:lnTo>
                    <a:close/>
                  </a:path>
                </a:pathLst>
              </a:custGeom>
              <a:solidFill>
                <a:srgbClr val="0576AE"/>
              </a:solidFill>
              <a:ln w="5806"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A9E6AAF0-04DD-3945-B925-A0E5DFE0C85C}"/>
                  </a:ext>
                </a:extLst>
              </p:cNvPr>
              <p:cNvSpPr/>
              <p:nvPr/>
            </p:nvSpPr>
            <p:spPr>
              <a:xfrm>
                <a:off x="7333460"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7196 h 92989"/>
                  <a:gd name="connsiteX23" fmla="*/ 58678 w 90630"/>
                  <a:gd name="connsiteY23" fmla="*/ 25572 h 92989"/>
                  <a:gd name="connsiteX24" fmla="*/ 46477 w 90630"/>
                  <a:gd name="connsiteY24" fmla="*/ 20923 h 92989"/>
                  <a:gd name="connsiteX25" fmla="*/ 38344 w 90630"/>
                  <a:gd name="connsiteY25" fmla="*/ 22085 h 92989"/>
                  <a:gd name="connsiteX26" fmla="*/ 32534 w 90630"/>
                  <a:gd name="connsiteY26" fmla="*/ 25572 h 92989"/>
                  <a:gd name="connsiteX27" fmla="*/ 28468 w 90630"/>
                  <a:gd name="connsiteY27" fmla="*/ 30803 h 92989"/>
                  <a:gd name="connsiteX28" fmla="*/ 26724 w 90630"/>
                  <a:gd name="connsiteY28" fmla="*/ 37196 h 92989"/>
                  <a:gd name="connsiteX29" fmla="*/ 6332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5"/>
                      <a:pt x="85983" y="21504"/>
                      <a:pt x="87726" y="27316"/>
                    </a:cubicBezTo>
                    <a:cubicBezTo>
                      <a:pt x="89469" y="33128"/>
                      <a:pt x="90631" y="39521"/>
                      <a:pt x="90631" y="46495"/>
                    </a:cubicBezTo>
                    <a:lnTo>
                      <a:pt x="90631" y="55213"/>
                    </a:lnTo>
                    <a:lnTo>
                      <a:pt x="27305" y="55213"/>
                    </a:lnTo>
                    <a:cubicBezTo>
                      <a:pt x="28468" y="60444"/>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7196"/>
                    </a:moveTo>
                    <a:cubicBezTo>
                      <a:pt x="63326" y="32546"/>
                      <a:pt x="62163" y="28478"/>
                      <a:pt x="58678" y="25572"/>
                    </a:cubicBezTo>
                    <a:cubicBezTo>
                      <a:pt x="55773" y="22085"/>
                      <a:pt x="51706" y="20923"/>
                      <a:pt x="46477" y="20923"/>
                    </a:cubicBezTo>
                    <a:cubicBezTo>
                      <a:pt x="43573" y="20923"/>
                      <a:pt x="40668" y="21504"/>
                      <a:pt x="38344" y="22085"/>
                    </a:cubicBezTo>
                    <a:cubicBezTo>
                      <a:pt x="36020" y="23247"/>
                      <a:pt x="34277" y="24410"/>
                      <a:pt x="32534" y="25572"/>
                    </a:cubicBezTo>
                    <a:cubicBezTo>
                      <a:pt x="30792" y="27316"/>
                      <a:pt x="29629" y="29059"/>
                      <a:pt x="28468" y="30803"/>
                    </a:cubicBezTo>
                    <a:cubicBezTo>
                      <a:pt x="27305" y="32546"/>
                      <a:pt x="27305" y="34871"/>
                      <a:pt x="26724" y="37196"/>
                    </a:cubicBezTo>
                    <a:lnTo>
                      <a:pt x="63326" y="37196"/>
                    </a:lnTo>
                    <a:close/>
                  </a:path>
                </a:pathLst>
              </a:custGeom>
              <a:solidFill>
                <a:srgbClr val="0576AE"/>
              </a:solidFill>
              <a:ln w="5806"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920B61A5-FD92-1D44-8E06-D05F741CC676}"/>
                  </a:ext>
                </a:extLst>
              </p:cNvPr>
              <p:cNvSpPr/>
              <p:nvPr/>
            </p:nvSpPr>
            <p:spPr>
              <a:xfrm>
                <a:off x="7439196" y="4341462"/>
                <a:ext cx="68554" cy="116237"/>
              </a:xfrm>
              <a:custGeom>
                <a:avLst/>
                <a:gdLst>
                  <a:gd name="connsiteX0" fmla="*/ 67974 w 68554"/>
                  <a:gd name="connsiteY0" fmla="*/ 47657 h 116237"/>
                  <a:gd name="connsiteX1" fmla="*/ 44154 w 68554"/>
                  <a:gd name="connsiteY1" fmla="*/ 47657 h 116237"/>
                  <a:gd name="connsiteX2" fmla="*/ 44154 w 68554"/>
                  <a:gd name="connsiteY2" fmla="*/ 77298 h 116237"/>
                  <a:gd name="connsiteX3" fmla="*/ 44735 w 68554"/>
                  <a:gd name="connsiteY3" fmla="*/ 83691 h 116237"/>
                  <a:gd name="connsiteX4" fmla="*/ 46477 w 68554"/>
                  <a:gd name="connsiteY4" fmla="*/ 88921 h 116237"/>
                  <a:gd name="connsiteX5" fmla="*/ 50545 w 68554"/>
                  <a:gd name="connsiteY5" fmla="*/ 92409 h 116237"/>
                  <a:gd name="connsiteX6" fmla="*/ 57516 w 68554"/>
                  <a:gd name="connsiteY6" fmla="*/ 93571 h 116237"/>
                  <a:gd name="connsiteX7" fmla="*/ 63326 w 68554"/>
                  <a:gd name="connsiteY7" fmla="*/ 92990 h 116237"/>
                  <a:gd name="connsiteX8" fmla="*/ 68554 w 68554"/>
                  <a:gd name="connsiteY8" fmla="*/ 90665 h 116237"/>
                  <a:gd name="connsiteX9" fmla="*/ 68554 w 68554"/>
                  <a:gd name="connsiteY9" fmla="*/ 113331 h 116237"/>
                  <a:gd name="connsiteX10" fmla="*/ 59259 w 68554"/>
                  <a:gd name="connsiteY10" fmla="*/ 115656 h 116237"/>
                  <a:gd name="connsiteX11" fmla="*/ 49382 w 68554"/>
                  <a:gd name="connsiteY11" fmla="*/ 116237 h 116237"/>
                  <a:gd name="connsiteX12" fmla="*/ 36601 w 68554"/>
                  <a:gd name="connsiteY12" fmla="*/ 115075 h 116237"/>
                  <a:gd name="connsiteX13" fmla="*/ 26725 w 68554"/>
                  <a:gd name="connsiteY13" fmla="*/ 110425 h 116237"/>
                  <a:gd name="connsiteX14" fmla="*/ 19753 w 68554"/>
                  <a:gd name="connsiteY14" fmla="*/ 102289 h 116237"/>
                  <a:gd name="connsiteX15" fmla="*/ 17429 w 68554"/>
                  <a:gd name="connsiteY15" fmla="*/ 90084 h 116237"/>
                  <a:gd name="connsiteX16" fmla="*/ 17429 w 68554"/>
                  <a:gd name="connsiteY16" fmla="*/ 48238 h 116237"/>
                  <a:gd name="connsiteX17" fmla="*/ 0 w 68554"/>
                  <a:gd name="connsiteY17" fmla="*/ 48238 h 116237"/>
                  <a:gd name="connsiteX18" fmla="*/ 0 w 68554"/>
                  <a:gd name="connsiteY18" fmla="*/ 26734 h 116237"/>
                  <a:gd name="connsiteX19" fmla="*/ 17429 w 68554"/>
                  <a:gd name="connsiteY19" fmla="*/ 26734 h 116237"/>
                  <a:gd name="connsiteX20" fmla="*/ 17429 w 68554"/>
                  <a:gd name="connsiteY20" fmla="*/ 0 h 116237"/>
                  <a:gd name="connsiteX21" fmla="*/ 44735 w 68554"/>
                  <a:gd name="connsiteY21" fmla="*/ 0 h 116237"/>
                  <a:gd name="connsiteX22" fmla="*/ 44735 w 68554"/>
                  <a:gd name="connsiteY22" fmla="*/ 26153 h 116237"/>
                  <a:gd name="connsiteX23" fmla="*/ 68554 w 68554"/>
                  <a:gd name="connsiteY23" fmla="*/ 26153 h 116237"/>
                  <a:gd name="connsiteX24" fmla="*/ 68554 w 68554"/>
                  <a:gd name="connsiteY24" fmla="*/ 47657 h 1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6237">
                    <a:moveTo>
                      <a:pt x="67974" y="47657"/>
                    </a:moveTo>
                    <a:lnTo>
                      <a:pt x="44154" y="47657"/>
                    </a:lnTo>
                    <a:lnTo>
                      <a:pt x="44154" y="77298"/>
                    </a:lnTo>
                    <a:cubicBezTo>
                      <a:pt x="44154" y="79623"/>
                      <a:pt x="44154" y="81947"/>
                      <a:pt x="44735" y="83691"/>
                    </a:cubicBezTo>
                    <a:cubicBezTo>
                      <a:pt x="45316" y="85434"/>
                      <a:pt x="45316" y="87178"/>
                      <a:pt x="46477" y="88921"/>
                    </a:cubicBezTo>
                    <a:cubicBezTo>
                      <a:pt x="47059" y="90084"/>
                      <a:pt x="48801" y="91246"/>
                      <a:pt x="50545" y="92409"/>
                    </a:cubicBezTo>
                    <a:cubicBezTo>
                      <a:pt x="52287" y="92990"/>
                      <a:pt x="54611" y="93571"/>
                      <a:pt x="57516" y="93571"/>
                    </a:cubicBezTo>
                    <a:cubicBezTo>
                      <a:pt x="59259" y="93571"/>
                      <a:pt x="61002" y="93571"/>
                      <a:pt x="63326" y="92990"/>
                    </a:cubicBezTo>
                    <a:cubicBezTo>
                      <a:pt x="65650" y="92409"/>
                      <a:pt x="67393" y="91827"/>
                      <a:pt x="68554" y="90665"/>
                    </a:cubicBezTo>
                    <a:lnTo>
                      <a:pt x="68554" y="113331"/>
                    </a:lnTo>
                    <a:cubicBezTo>
                      <a:pt x="65650" y="114494"/>
                      <a:pt x="62164" y="115075"/>
                      <a:pt x="59259" y="115656"/>
                    </a:cubicBezTo>
                    <a:cubicBezTo>
                      <a:pt x="55773" y="116237"/>
                      <a:pt x="52869" y="116237"/>
                      <a:pt x="49382" y="116237"/>
                    </a:cubicBezTo>
                    <a:cubicBezTo>
                      <a:pt x="44735" y="116237"/>
                      <a:pt x="40668" y="115656"/>
                      <a:pt x="36601" y="115075"/>
                    </a:cubicBezTo>
                    <a:cubicBezTo>
                      <a:pt x="32535" y="113912"/>
                      <a:pt x="29630" y="112750"/>
                      <a:pt x="26725" y="110425"/>
                    </a:cubicBezTo>
                    <a:cubicBezTo>
                      <a:pt x="23820" y="108101"/>
                      <a:pt x="21496" y="105776"/>
                      <a:pt x="19753" y="102289"/>
                    </a:cubicBezTo>
                    <a:cubicBezTo>
                      <a:pt x="18011" y="98802"/>
                      <a:pt x="17429" y="94733"/>
                      <a:pt x="17429" y="90084"/>
                    </a:cubicBezTo>
                    <a:lnTo>
                      <a:pt x="17429" y="48238"/>
                    </a:lnTo>
                    <a:lnTo>
                      <a:pt x="0" y="48238"/>
                    </a:lnTo>
                    <a:lnTo>
                      <a:pt x="0" y="26734"/>
                    </a:lnTo>
                    <a:lnTo>
                      <a:pt x="17429" y="26734"/>
                    </a:lnTo>
                    <a:lnTo>
                      <a:pt x="17429" y="0"/>
                    </a:lnTo>
                    <a:lnTo>
                      <a:pt x="44735" y="0"/>
                    </a:lnTo>
                    <a:lnTo>
                      <a:pt x="44735" y="26153"/>
                    </a:lnTo>
                    <a:lnTo>
                      <a:pt x="68554" y="26153"/>
                    </a:lnTo>
                    <a:lnTo>
                      <a:pt x="68554" y="47657"/>
                    </a:lnTo>
                    <a:close/>
                  </a:path>
                </a:pathLst>
              </a:custGeom>
              <a:solidFill>
                <a:srgbClr val="0576AE"/>
              </a:solidFill>
              <a:ln w="5806"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F6F5BBE1-C7C8-E847-8C6A-2706C5070C51}"/>
                  </a:ext>
                </a:extLst>
              </p:cNvPr>
              <p:cNvSpPr/>
              <p:nvPr/>
            </p:nvSpPr>
            <p:spPr>
              <a:xfrm>
                <a:off x="7526922" y="4317634"/>
                <a:ext cx="85401" cy="137740"/>
              </a:xfrm>
              <a:custGeom>
                <a:avLst/>
                <a:gdLst>
                  <a:gd name="connsiteX0" fmla="*/ 27886 w 85401"/>
                  <a:gd name="connsiteY0" fmla="*/ 1162 h 137740"/>
                  <a:gd name="connsiteX1" fmla="*/ 27886 w 85401"/>
                  <a:gd name="connsiteY1" fmla="*/ 62187 h 137740"/>
                  <a:gd name="connsiteX2" fmla="*/ 28467 w 85401"/>
                  <a:gd name="connsiteY2" fmla="*/ 62187 h 137740"/>
                  <a:gd name="connsiteX3" fmla="*/ 31372 w 85401"/>
                  <a:gd name="connsiteY3" fmla="*/ 56956 h 137740"/>
                  <a:gd name="connsiteX4" fmla="*/ 36601 w 85401"/>
                  <a:gd name="connsiteY4" fmla="*/ 52307 h 137740"/>
                  <a:gd name="connsiteX5" fmla="*/ 43573 w 85401"/>
                  <a:gd name="connsiteY5" fmla="*/ 48819 h 137740"/>
                  <a:gd name="connsiteX6" fmla="*/ 52868 w 85401"/>
                  <a:gd name="connsiteY6" fmla="*/ 47657 h 137740"/>
                  <a:gd name="connsiteX7" fmla="*/ 69716 w 85401"/>
                  <a:gd name="connsiteY7" fmla="*/ 50563 h 137740"/>
                  <a:gd name="connsiteX8" fmla="*/ 79592 w 85401"/>
                  <a:gd name="connsiteY8" fmla="*/ 59281 h 137740"/>
                  <a:gd name="connsiteX9" fmla="*/ 84240 w 85401"/>
                  <a:gd name="connsiteY9" fmla="*/ 72648 h 137740"/>
                  <a:gd name="connsiteX10" fmla="*/ 85402 w 85401"/>
                  <a:gd name="connsiteY10" fmla="*/ 88921 h 137740"/>
                  <a:gd name="connsiteX11" fmla="*/ 85402 w 85401"/>
                  <a:gd name="connsiteY11" fmla="*/ 137741 h 137740"/>
                  <a:gd name="connsiteX12" fmla="*/ 58097 w 85401"/>
                  <a:gd name="connsiteY12" fmla="*/ 137741 h 137740"/>
                  <a:gd name="connsiteX13" fmla="*/ 58097 w 85401"/>
                  <a:gd name="connsiteY13" fmla="*/ 94733 h 137740"/>
                  <a:gd name="connsiteX14" fmla="*/ 58097 w 85401"/>
                  <a:gd name="connsiteY14" fmla="*/ 86597 h 137740"/>
                  <a:gd name="connsiteX15" fmla="*/ 56354 w 85401"/>
                  <a:gd name="connsiteY15" fmla="*/ 79041 h 137740"/>
                  <a:gd name="connsiteX16" fmla="*/ 52287 w 85401"/>
                  <a:gd name="connsiteY16" fmla="*/ 73229 h 137740"/>
                  <a:gd name="connsiteX17" fmla="*/ 44153 w 85401"/>
                  <a:gd name="connsiteY17" fmla="*/ 70904 h 137740"/>
                  <a:gd name="connsiteX18" fmla="*/ 35439 w 85401"/>
                  <a:gd name="connsiteY18" fmla="*/ 72648 h 137740"/>
                  <a:gd name="connsiteX19" fmla="*/ 30210 w 85401"/>
                  <a:gd name="connsiteY19" fmla="*/ 77879 h 137740"/>
                  <a:gd name="connsiteX20" fmla="*/ 27886 w 85401"/>
                  <a:gd name="connsiteY20" fmla="*/ 84853 h 137740"/>
                  <a:gd name="connsiteX21" fmla="*/ 27305 w 85401"/>
                  <a:gd name="connsiteY21" fmla="*/ 92990 h 137740"/>
                  <a:gd name="connsiteX22" fmla="*/ 27305 w 85401"/>
                  <a:gd name="connsiteY22" fmla="*/ 137160 h 137740"/>
                  <a:gd name="connsiteX23" fmla="*/ 0 w 85401"/>
                  <a:gd name="connsiteY23" fmla="*/ 137160 h 137740"/>
                  <a:gd name="connsiteX24" fmla="*/ 0 w 85401"/>
                  <a:gd name="connsiteY24" fmla="*/ 0 h 137740"/>
                  <a:gd name="connsiteX25" fmla="*/ 27886 w 85401"/>
                  <a:gd name="connsiteY25" fmla="*/ 0 h 13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137740">
                    <a:moveTo>
                      <a:pt x="27886" y="1162"/>
                    </a:moveTo>
                    <a:lnTo>
                      <a:pt x="27886" y="62187"/>
                    </a:lnTo>
                    <a:lnTo>
                      <a:pt x="28467" y="62187"/>
                    </a:lnTo>
                    <a:cubicBezTo>
                      <a:pt x="29048" y="60443"/>
                      <a:pt x="30210" y="58700"/>
                      <a:pt x="31372" y="56956"/>
                    </a:cubicBezTo>
                    <a:cubicBezTo>
                      <a:pt x="33115" y="55213"/>
                      <a:pt x="34858" y="53469"/>
                      <a:pt x="36601" y="52307"/>
                    </a:cubicBezTo>
                    <a:cubicBezTo>
                      <a:pt x="38925" y="51144"/>
                      <a:pt x="41249" y="49982"/>
                      <a:pt x="43573" y="48819"/>
                    </a:cubicBezTo>
                    <a:cubicBezTo>
                      <a:pt x="46477" y="48238"/>
                      <a:pt x="49382" y="47657"/>
                      <a:pt x="52868" y="47657"/>
                    </a:cubicBezTo>
                    <a:cubicBezTo>
                      <a:pt x="59839" y="47657"/>
                      <a:pt x="65068" y="48819"/>
                      <a:pt x="69716" y="50563"/>
                    </a:cubicBezTo>
                    <a:cubicBezTo>
                      <a:pt x="73783" y="52888"/>
                      <a:pt x="77268" y="55794"/>
                      <a:pt x="79592" y="59281"/>
                    </a:cubicBezTo>
                    <a:cubicBezTo>
                      <a:pt x="81916" y="62768"/>
                      <a:pt x="83659" y="67417"/>
                      <a:pt x="84240" y="72648"/>
                    </a:cubicBezTo>
                    <a:cubicBezTo>
                      <a:pt x="84821" y="77879"/>
                      <a:pt x="85402" y="83110"/>
                      <a:pt x="85402" y="88921"/>
                    </a:cubicBezTo>
                    <a:lnTo>
                      <a:pt x="85402" y="137741"/>
                    </a:lnTo>
                    <a:lnTo>
                      <a:pt x="58097" y="137741"/>
                    </a:lnTo>
                    <a:lnTo>
                      <a:pt x="58097" y="94733"/>
                    </a:lnTo>
                    <a:cubicBezTo>
                      <a:pt x="58097" y="92408"/>
                      <a:pt x="58097" y="89503"/>
                      <a:pt x="58097" y="86597"/>
                    </a:cubicBezTo>
                    <a:cubicBezTo>
                      <a:pt x="58097" y="83691"/>
                      <a:pt x="57515" y="81366"/>
                      <a:pt x="56354" y="79041"/>
                    </a:cubicBezTo>
                    <a:cubicBezTo>
                      <a:pt x="55192" y="76716"/>
                      <a:pt x="54030" y="74973"/>
                      <a:pt x="52287" y="73229"/>
                    </a:cubicBezTo>
                    <a:cubicBezTo>
                      <a:pt x="50544" y="72067"/>
                      <a:pt x="47639" y="70904"/>
                      <a:pt x="44153" y="70904"/>
                    </a:cubicBezTo>
                    <a:cubicBezTo>
                      <a:pt x="40668" y="70904"/>
                      <a:pt x="37763" y="71486"/>
                      <a:pt x="35439" y="72648"/>
                    </a:cubicBezTo>
                    <a:cubicBezTo>
                      <a:pt x="33115" y="73810"/>
                      <a:pt x="31372" y="75554"/>
                      <a:pt x="30210" y="77879"/>
                    </a:cubicBezTo>
                    <a:cubicBezTo>
                      <a:pt x="29048" y="80204"/>
                      <a:pt x="28467" y="82528"/>
                      <a:pt x="27886" y="84853"/>
                    </a:cubicBezTo>
                    <a:cubicBezTo>
                      <a:pt x="27305" y="87759"/>
                      <a:pt x="27305" y="90084"/>
                      <a:pt x="27305" y="92990"/>
                    </a:cubicBezTo>
                    <a:lnTo>
                      <a:pt x="27305"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A887048A-DFC8-B844-BECD-D424AFD9FD57}"/>
                  </a:ext>
                </a:extLst>
              </p:cNvPr>
              <p:cNvSpPr/>
              <p:nvPr/>
            </p:nvSpPr>
            <p:spPr>
              <a:xfrm>
                <a:off x="7638468" y="4365291"/>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50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7 w 85401"/>
                  <a:gd name="connsiteY21" fmla="*/ 37196 h 90083"/>
                  <a:gd name="connsiteX22" fmla="*/ 27305 w 85401"/>
                  <a:gd name="connsiteY22" fmla="*/ 45333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840" y="0"/>
                      <a:pt x="65068" y="1162"/>
                      <a:pt x="69716" y="2906"/>
                    </a:cubicBezTo>
                    <a:cubicBezTo>
                      <a:pt x="73783" y="5231"/>
                      <a:pt x="77269"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7" y="37196"/>
                    </a:cubicBezTo>
                    <a:cubicBezTo>
                      <a:pt x="27305" y="40102"/>
                      <a:pt x="27305" y="42427"/>
                      <a:pt x="27305" y="45333"/>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A12965FB-D768-1E42-911F-FFB7ABBCB39C}"/>
                  </a:ext>
                </a:extLst>
              </p:cNvPr>
              <p:cNvSpPr/>
              <p:nvPr/>
            </p:nvSpPr>
            <p:spPr>
              <a:xfrm>
                <a:off x="7747690" y="4324027"/>
                <a:ext cx="31371" cy="131929"/>
              </a:xfrm>
              <a:custGeom>
                <a:avLst/>
                <a:gdLst>
                  <a:gd name="connsiteX0" fmla="*/ 0 w 31371"/>
                  <a:gd name="connsiteY0" fmla="*/ 15692 h 131929"/>
                  <a:gd name="connsiteX1" fmla="*/ 4647 w 31371"/>
                  <a:gd name="connsiteY1" fmla="*/ 4649 h 131929"/>
                  <a:gd name="connsiteX2" fmla="*/ 15686 w 31371"/>
                  <a:gd name="connsiteY2" fmla="*/ 0 h 131929"/>
                  <a:gd name="connsiteX3" fmla="*/ 26724 w 31371"/>
                  <a:gd name="connsiteY3" fmla="*/ 4649 h 131929"/>
                  <a:gd name="connsiteX4" fmla="*/ 31372 w 31371"/>
                  <a:gd name="connsiteY4" fmla="*/ 15692 h 131929"/>
                  <a:gd name="connsiteX5" fmla="*/ 26724 w 31371"/>
                  <a:gd name="connsiteY5" fmla="*/ 26734 h 131929"/>
                  <a:gd name="connsiteX6" fmla="*/ 15686 w 31371"/>
                  <a:gd name="connsiteY6" fmla="*/ 31384 h 131929"/>
                  <a:gd name="connsiteX7" fmla="*/ 4647 w 31371"/>
                  <a:gd name="connsiteY7" fmla="*/ 26734 h 131929"/>
                  <a:gd name="connsiteX8" fmla="*/ 0 w 31371"/>
                  <a:gd name="connsiteY8" fmla="*/ 15692 h 131929"/>
                  <a:gd name="connsiteX9" fmla="*/ 2323 w 31371"/>
                  <a:gd name="connsiteY9" fmla="*/ 43589 h 131929"/>
                  <a:gd name="connsiteX10" fmla="*/ 29629 w 31371"/>
                  <a:gd name="connsiteY10" fmla="*/ 43589 h 131929"/>
                  <a:gd name="connsiteX11" fmla="*/ 29629 w 31371"/>
                  <a:gd name="connsiteY11" fmla="*/ 131929 h 131929"/>
                  <a:gd name="connsiteX12" fmla="*/ 2323 w 31371"/>
                  <a:gd name="connsiteY12" fmla="*/ 131929 h 131929"/>
                  <a:gd name="connsiteX13" fmla="*/ 2323 w 31371"/>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131929">
                    <a:moveTo>
                      <a:pt x="0" y="15692"/>
                    </a:moveTo>
                    <a:cubicBezTo>
                      <a:pt x="0" y="11624"/>
                      <a:pt x="1742" y="7555"/>
                      <a:pt x="4647" y="4649"/>
                    </a:cubicBezTo>
                    <a:cubicBezTo>
                      <a:pt x="7552" y="1743"/>
                      <a:pt x="11619" y="0"/>
                      <a:pt x="15686" y="0"/>
                    </a:cubicBezTo>
                    <a:cubicBezTo>
                      <a:pt x="19752" y="0"/>
                      <a:pt x="23820" y="1743"/>
                      <a:pt x="26724" y="4649"/>
                    </a:cubicBezTo>
                    <a:cubicBezTo>
                      <a:pt x="29629" y="7555"/>
                      <a:pt x="31372" y="11624"/>
                      <a:pt x="31372" y="15692"/>
                    </a:cubicBezTo>
                    <a:cubicBezTo>
                      <a:pt x="31372" y="19760"/>
                      <a:pt x="29629" y="23829"/>
                      <a:pt x="26724" y="26734"/>
                    </a:cubicBezTo>
                    <a:cubicBezTo>
                      <a:pt x="23820" y="29640"/>
                      <a:pt x="19752" y="31384"/>
                      <a:pt x="15686" y="31384"/>
                    </a:cubicBezTo>
                    <a:cubicBezTo>
                      <a:pt x="11619" y="31384"/>
                      <a:pt x="7552" y="29640"/>
                      <a:pt x="4647" y="26734"/>
                    </a:cubicBezTo>
                    <a:cubicBezTo>
                      <a:pt x="1742" y="23829"/>
                      <a:pt x="0" y="20342"/>
                      <a:pt x="0" y="15692"/>
                    </a:cubicBezTo>
                    <a:close/>
                    <a:moveTo>
                      <a:pt x="2323" y="43589"/>
                    </a:moveTo>
                    <a:lnTo>
                      <a:pt x="29629" y="43589"/>
                    </a:lnTo>
                    <a:lnTo>
                      <a:pt x="29629" y="131929"/>
                    </a:lnTo>
                    <a:lnTo>
                      <a:pt x="2323" y="131929"/>
                    </a:lnTo>
                    <a:lnTo>
                      <a:pt x="2323" y="43589"/>
                    </a:lnTo>
                    <a:close/>
                  </a:path>
                </a:pathLst>
              </a:custGeom>
              <a:solidFill>
                <a:srgbClr val="0576AE"/>
              </a:solidFill>
              <a:ln w="5806"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1508180D-5419-EF40-BE62-B77F276CDE09}"/>
                  </a:ext>
                </a:extLst>
              </p:cNvPr>
              <p:cNvSpPr/>
              <p:nvPr/>
            </p:nvSpPr>
            <p:spPr>
              <a:xfrm>
                <a:off x="7800558" y="4366453"/>
                <a:ext cx="80754" cy="92989"/>
              </a:xfrm>
              <a:custGeom>
                <a:avLst/>
                <a:gdLst>
                  <a:gd name="connsiteX0" fmla="*/ 62744 w 80754"/>
                  <a:gd name="connsiteY0" fmla="*/ 29641 h 92989"/>
                  <a:gd name="connsiteX1" fmla="*/ 56934 w 80754"/>
                  <a:gd name="connsiteY1" fmla="*/ 24991 h 92989"/>
                  <a:gd name="connsiteX2" fmla="*/ 49382 w 80754"/>
                  <a:gd name="connsiteY2" fmla="*/ 23247 h 92989"/>
                  <a:gd name="connsiteX3" fmla="*/ 33115 w 80754"/>
                  <a:gd name="connsiteY3" fmla="*/ 29641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1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1"/>
                    </a:moveTo>
                    <a:cubicBezTo>
                      <a:pt x="61582" y="27897"/>
                      <a:pt x="59258" y="26153"/>
                      <a:pt x="56934" y="24991"/>
                    </a:cubicBezTo>
                    <a:cubicBezTo>
                      <a:pt x="54611" y="23829"/>
                      <a:pt x="51706" y="23247"/>
                      <a:pt x="49382" y="23247"/>
                    </a:cubicBezTo>
                    <a:cubicBezTo>
                      <a:pt x="42410" y="23247"/>
                      <a:pt x="37182" y="25572"/>
                      <a:pt x="33115" y="29641"/>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6"/>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1"/>
                    </a:lnTo>
                    <a:close/>
                  </a:path>
                </a:pathLst>
              </a:custGeom>
              <a:solidFill>
                <a:srgbClr val="0576AE"/>
              </a:solidFill>
              <a:ln w="5806"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7E055020-8089-9041-A7B7-2CA681A75572}"/>
                  </a:ext>
                </a:extLst>
              </p:cNvPr>
              <p:cNvSpPr/>
              <p:nvPr/>
            </p:nvSpPr>
            <p:spPr>
              <a:xfrm>
                <a:off x="7947542" y="4367616"/>
                <a:ext cx="152794" cy="88340"/>
              </a:xfrm>
              <a:custGeom>
                <a:avLst/>
                <a:gdLst>
                  <a:gd name="connsiteX0" fmla="*/ 0 w 152794"/>
                  <a:gd name="connsiteY0" fmla="*/ 0 h 88340"/>
                  <a:gd name="connsiteX1" fmla="*/ 29048 w 152794"/>
                  <a:gd name="connsiteY1" fmla="*/ 0 h 88340"/>
                  <a:gd name="connsiteX2" fmla="*/ 47059 w 152794"/>
                  <a:gd name="connsiteY2" fmla="*/ 55213 h 88340"/>
                  <a:gd name="connsiteX3" fmla="*/ 47640 w 152794"/>
                  <a:gd name="connsiteY3" fmla="*/ 55213 h 88340"/>
                  <a:gd name="connsiteX4" fmla="*/ 62745 w 152794"/>
                  <a:gd name="connsiteY4" fmla="*/ 0 h 88340"/>
                  <a:gd name="connsiteX5" fmla="*/ 92374 w 152794"/>
                  <a:gd name="connsiteY5" fmla="*/ 0 h 88340"/>
                  <a:gd name="connsiteX6" fmla="*/ 108641 w 152794"/>
                  <a:gd name="connsiteY6" fmla="*/ 55213 h 88340"/>
                  <a:gd name="connsiteX7" fmla="*/ 109222 w 152794"/>
                  <a:gd name="connsiteY7" fmla="*/ 55213 h 88340"/>
                  <a:gd name="connsiteX8" fmla="*/ 125490 w 152794"/>
                  <a:gd name="connsiteY8" fmla="*/ 0 h 88340"/>
                  <a:gd name="connsiteX9" fmla="*/ 152795 w 152794"/>
                  <a:gd name="connsiteY9" fmla="*/ 0 h 88340"/>
                  <a:gd name="connsiteX10" fmla="*/ 121422 w 152794"/>
                  <a:gd name="connsiteY10" fmla="*/ 88340 h 88340"/>
                  <a:gd name="connsiteX11" fmla="*/ 94698 w 152794"/>
                  <a:gd name="connsiteY11" fmla="*/ 88340 h 88340"/>
                  <a:gd name="connsiteX12" fmla="*/ 76107 w 152794"/>
                  <a:gd name="connsiteY12" fmla="*/ 29640 h 88340"/>
                  <a:gd name="connsiteX13" fmla="*/ 75526 w 152794"/>
                  <a:gd name="connsiteY13" fmla="*/ 29640 h 88340"/>
                  <a:gd name="connsiteX14" fmla="*/ 59259 w 152794"/>
                  <a:gd name="connsiteY14" fmla="*/ 88340 h 88340"/>
                  <a:gd name="connsiteX15" fmla="*/ 31953 w 152794"/>
                  <a:gd name="connsiteY15" fmla="*/ 88340 h 88340"/>
                  <a:gd name="connsiteX16" fmla="*/ 0 w 152794"/>
                  <a:gd name="connsiteY16" fmla="*/ 0 h 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794" h="88340">
                    <a:moveTo>
                      <a:pt x="0" y="0"/>
                    </a:moveTo>
                    <a:lnTo>
                      <a:pt x="29048" y="0"/>
                    </a:lnTo>
                    <a:lnTo>
                      <a:pt x="47059" y="55213"/>
                    </a:lnTo>
                    <a:lnTo>
                      <a:pt x="47640" y="55213"/>
                    </a:lnTo>
                    <a:lnTo>
                      <a:pt x="62745" y="0"/>
                    </a:lnTo>
                    <a:lnTo>
                      <a:pt x="92374" y="0"/>
                    </a:lnTo>
                    <a:lnTo>
                      <a:pt x="108641" y="55213"/>
                    </a:lnTo>
                    <a:lnTo>
                      <a:pt x="109222" y="55213"/>
                    </a:lnTo>
                    <a:lnTo>
                      <a:pt x="125490" y="0"/>
                    </a:lnTo>
                    <a:lnTo>
                      <a:pt x="152795" y="0"/>
                    </a:lnTo>
                    <a:lnTo>
                      <a:pt x="121422" y="88340"/>
                    </a:lnTo>
                    <a:lnTo>
                      <a:pt x="94698" y="88340"/>
                    </a:lnTo>
                    <a:lnTo>
                      <a:pt x="76107" y="29640"/>
                    </a:lnTo>
                    <a:lnTo>
                      <a:pt x="75526" y="29640"/>
                    </a:lnTo>
                    <a:lnTo>
                      <a:pt x="59259" y="88340"/>
                    </a:lnTo>
                    <a:lnTo>
                      <a:pt x="31953" y="88340"/>
                    </a:lnTo>
                    <a:lnTo>
                      <a:pt x="0" y="0"/>
                    </a:lnTo>
                    <a:close/>
                  </a:path>
                </a:pathLst>
              </a:custGeom>
              <a:solidFill>
                <a:srgbClr val="0576AE"/>
              </a:solidFill>
              <a:ln w="5806"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8F5054DE-2125-C04F-B390-9D9F2DAE81B3}"/>
                  </a:ext>
                </a:extLst>
              </p:cNvPr>
              <p:cNvSpPr/>
              <p:nvPr/>
            </p:nvSpPr>
            <p:spPr>
              <a:xfrm>
                <a:off x="8112537" y="4365291"/>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6 w 98764"/>
                  <a:gd name="connsiteY18" fmla="*/ 62768 h 92989"/>
                  <a:gd name="connsiteX19" fmla="*/ 49382 w 98764"/>
                  <a:gd name="connsiteY19" fmla="*/ 69161 h 92989"/>
                  <a:gd name="connsiteX20" fmla="*/ 65650 w 98764"/>
                  <a:gd name="connsiteY20" fmla="*/ 62768 h 92989"/>
                  <a:gd name="connsiteX21" fmla="*/ 71459 w 98764"/>
                  <a:gd name="connsiteY21" fmla="*/ 46495 h 92989"/>
                  <a:gd name="connsiteX22" fmla="*/ 65650 w 98764"/>
                  <a:gd name="connsiteY22" fmla="*/ 30222 h 92989"/>
                  <a:gd name="connsiteX23" fmla="*/ 49382 w 98764"/>
                  <a:gd name="connsiteY23" fmla="*/ 23829 h 92989"/>
                  <a:gd name="connsiteX24" fmla="*/ 33116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8"/>
                      <a:pt x="56354" y="92990"/>
                      <a:pt x="49382" y="92990"/>
                    </a:cubicBezTo>
                    <a:cubicBezTo>
                      <a:pt x="42411" y="92990"/>
                      <a:pt x="36020" y="91828"/>
                      <a:pt x="30211"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6" y="62768"/>
                    </a:cubicBezTo>
                    <a:cubicBezTo>
                      <a:pt x="37182" y="66836"/>
                      <a:pt x="42411" y="69161"/>
                      <a:pt x="49382" y="69161"/>
                    </a:cubicBezTo>
                    <a:cubicBezTo>
                      <a:pt x="56354" y="69161"/>
                      <a:pt x="61582" y="66836"/>
                      <a:pt x="65650" y="62768"/>
                    </a:cubicBezTo>
                    <a:cubicBezTo>
                      <a:pt x="69716" y="58700"/>
                      <a:pt x="71459" y="53469"/>
                      <a:pt x="71459" y="46495"/>
                    </a:cubicBezTo>
                    <a:cubicBezTo>
                      <a:pt x="71459" y="40102"/>
                      <a:pt x="69716" y="34290"/>
                      <a:pt x="65650" y="30222"/>
                    </a:cubicBezTo>
                    <a:cubicBezTo>
                      <a:pt x="61582" y="26153"/>
                      <a:pt x="56354" y="23829"/>
                      <a:pt x="49382" y="23829"/>
                    </a:cubicBezTo>
                    <a:cubicBezTo>
                      <a:pt x="42411" y="23829"/>
                      <a:pt x="37182" y="26153"/>
                      <a:pt x="33116"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94D3634C-2673-584D-B2A3-9C7C93680B4E}"/>
                  </a:ext>
                </a:extLst>
              </p:cNvPr>
              <p:cNvSpPr/>
              <p:nvPr/>
            </p:nvSpPr>
            <p:spPr>
              <a:xfrm>
                <a:off x="8232798" y="4365291"/>
                <a:ext cx="140013" cy="91246"/>
              </a:xfrm>
              <a:custGeom>
                <a:avLst/>
                <a:gdLst>
                  <a:gd name="connsiteX0" fmla="*/ 0 w 140013"/>
                  <a:gd name="connsiteY0" fmla="*/ 2325 h 91246"/>
                  <a:gd name="connsiteX1" fmla="*/ 26144 w 140013"/>
                  <a:gd name="connsiteY1" fmla="*/ 2325 h 91246"/>
                  <a:gd name="connsiteX2" fmla="*/ 26144 w 140013"/>
                  <a:gd name="connsiteY2" fmla="*/ 14530 h 91246"/>
                  <a:gd name="connsiteX3" fmla="*/ 26724 w 140013"/>
                  <a:gd name="connsiteY3" fmla="*/ 14530 h 91246"/>
                  <a:gd name="connsiteX4" fmla="*/ 30210 w 140013"/>
                  <a:gd name="connsiteY4" fmla="*/ 9299 h 91246"/>
                  <a:gd name="connsiteX5" fmla="*/ 36020 w 140013"/>
                  <a:gd name="connsiteY5" fmla="*/ 4650 h 91246"/>
                  <a:gd name="connsiteX6" fmla="*/ 43573 w 140013"/>
                  <a:gd name="connsiteY6" fmla="*/ 1162 h 91246"/>
                  <a:gd name="connsiteX7" fmla="*/ 52868 w 140013"/>
                  <a:gd name="connsiteY7" fmla="*/ 0 h 91246"/>
                  <a:gd name="connsiteX8" fmla="*/ 69135 w 140013"/>
                  <a:gd name="connsiteY8" fmla="*/ 4068 h 91246"/>
                  <a:gd name="connsiteX9" fmla="*/ 80173 w 140013"/>
                  <a:gd name="connsiteY9" fmla="*/ 16274 h 91246"/>
                  <a:gd name="connsiteX10" fmla="*/ 91792 w 140013"/>
                  <a:gd name="connsiteY10" fmla="*/ 4068 h 91246"/>
                  <a:gd name="connsiteX11" fmla="*/ 108060 w 140013"/>
                  <a:gd name="connsiteY11" fmla="*/ 581 h 91246"/>
                  <a:gd name="connsiteX12" fmla="*/ 123165 w 140013"/>
                  <a:gd name="connsiteY12" fmla="*/ 3487 h 91246"/>
                  <a:gd name="connsiteX13" fmla="*/ 133041 w 140013"/>
                  <a:gd name="connsiteY13" fmla="*/ 11624 h 91246"/>
                  <a:gd name="connsiteX14" fmla="*/ 138270 w 140013"/>
                  <a:gd name="connsiteY14" fmla="*/ 23829 h 91246"/>
                  <a:gd name="connsiteX15" fmla="*/ 140013 w 140013"/>
                  <a:gd name="connsiteY15" fmla="*/ 38940 h 91246"/>
                  <a:gd name="connsiteX16" fmla="*/ 140013 w 140013"/>
                  <a:gd name="connsiteY16" fmla="*/ 91246 h 91246"/>
                  <a:gd name="connsiteX17" fmla="*/ 112707 w 140013"/>
                  <a:gd name="connsiteY17" fmla="*/ 91246 h 91246"/>
                  <a:gd name="connsiteX18" fmla="*/ 112707 w 140013"/>
                  <a:gd name="connsiteY18" fmla="*/ 40102 h 91246"/>
                  <a:gd name="connsiteX19" fmla="*/ 109802 w 140013"/>
                  <a:gd name="connsiteY19" fmla="*/ 29641 h 91246"/>
                  <a:gd name="connsiteX20" fmla="*/ 100507 w 140013"/>
                  <a:gd name="connsiteY20" fmla="*/ 24991 h 91246"/>
                  <a:gd name="connsiteX21" fmla="*/ 92373 w 140013"/>
                  <a:gd name="connsiteY21" fmla="*/ 26735 h 91246"/>
                  <a:gd name="connsiteX22" fmla="*/ 87145 w 140013"/>
                  <a:gd name="connsiteY22" fmla="*/ 30803 h 91246"/>
                  <a:gd name="connsiteX23" fmla="*/ 84240 w 140013"/>
                  <a:gd name="connsiteY23" fmla="*/ 37196 h 91246"/>
                  <a:gd name="connsiteX24" fmla="*/ 83659 w 140013"/>
                  <a:gd name="connsiteY24" fmla="*/ 44751 h 91246"/>
                  <a:gd name="connsiteX25" fmla="*/ 83659 w 140013"/>
                  <a:gd name="connsiteY25" fmla="*/ 91246 h 91246"/>
                  <a:gd name="connsiteX26" fmla="*/ 56354 w 140013"/>
                  <a:gd name="connsiteY26" fmla="*/ 91246 h 91246"/>
                  <a:gd name="connsiteX27" fmla="*/ 56354 w 140013"/>
                  <a:gd name="connsiteY27" fmla="*/ 44751 h 91246"/>
                  <a:gd name="connsiteX28" fmla="*/ 56354 w 140013"/>
                  <a:gd name="connsiteY28" fmla="*/ 38940 h 91246"/>
                  <a:gd name="connsiteX29" fmla="*/ 55192 w 140013"/>
                  <a:gd name="connsiteY29" fmla="*/ 32547 h 91246"/>
                  <a:gd name="connsiteX30" fmla="*/ 51706 w 140013"/>
                  <a:gd name="connsiteY30" fmla="*/ 27316 h 91246"/>
                  <a:gd name="connsiteX31" fmla="*/ 44734 w 140013"/>
                  <a:gd name="connsiteY31" fmla="*/ 24991 h 91246"/>
                  <a:gd name="connsiteX32" fmla="*/ 36020 w 140013"/>
                  <a:gd name="connsiteY32" fmla="*/ 26735 h 91246"/>
                  <a:gd name="connsiteX33" fmla="*/ 30791 w 140013"/>
                  <a:gd name="connsiteY33" fmla="*/ 31965 h 91246"/>
                  <a:gd name="connsiteX34" fmla="*/ 28467 w 140013"/>
                  <a:gd name="connsiteY34" fmla="*/ 38940 h 91246"/>
                  <a:gd name="connsiteX35" fmla="*/ 27886 w 140013"/>
                  <a:gd name="connsiteY35" fmla="*/ 47076 h 91246"/>
                  <a:gd name="connsiteX36" fmla="*/ 27886 w 140013"/>
                  <a:gd name="connsiteY36" fmla="*/ 91246 h 91246"/>
                  <a:gd name="connsiteX37" fmla="*/ 581 w 140013"/>
                  <a:gd name="connsiteY37" fmla="*/ 91246 h 91246"/>
                  <a:gd name="connsiteX38" fmla="*/ 581 w 140013"/>
                  <a:gd name="connsiteY38" fmla="*/ 2325 h 9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013" h="91246">
                    <a:moveTo>
                      <a:pt x="0" y="2325"/>
                    </a:moveTo>
                    <a:lnTo>
                      <a:pt x="26144" y="2325"/>
                    </a:lnTo>
                    <a:lnTo>
                      <a:pt x="26144" y="14530"/>
                    </a:lnTo>
                    <a:lnTo>
                      <a:pt x="26724" y="14530"/>
                    </a:lnTo>
                    <a:cubicBezTo>
                      <a:pt x="27305" y="12786"/>
                      <a:pt x="29048" y="11043"/>
                      <a:pt x="30210" y="9299"/>
                    </a:cubicBezTo>
                    <a:cubicBezTo>
                      <a:pt x="31953" y="7556"/>
                      <a:pt x="33696" y="5812"/>
                      <a:pt x="36020" y="4650"/>
                    </a:cubicBezTo>
                    <a:cubicBezTo>
                      <a:pt x="38344" y="3487"/>
                      <a:pt x="40668" y="2325"/>
                      <a:pt x="43573" y="1162"/>
                    </a:cubicBezTo>
                    <a:cubicBezTo>
                      <a:pt x="46477" y="581"/>
                      <a:pt x="49382" y="0"/>
                      <a:pt x="52868" y="0"/>
                    </a:cubicBezTo>
                    <a:cubicBezTo>
                      <a:pt x="59258" y="0"/>
                      <a:pt x="64487" y="1162"/>
                      <a:pt x="69135" y="4068"/>
                    </a:cubicBezTo>
                    <a:cubicBezTo>
                      <a:pt x="73783" y="6393"/>
                      <a:pt x="77268" y="10462"/>
                      <a:pt x="80173" y="16274"/>
                    </a:cubicBezTo>
                    <a:cubicBezTo>
                      <a:pt x="83078" y="10462"/>
                      <a:pt x="87145" y="6393"/>
                      <a:pt x="91792" y="4068"/>
                    </a:cubicBezTo>
                    <a:cubicBezTo>
                      <a:pt x="96440" y="1744"/>
                      <a:pt x="101669" y="581"/>
                      <a:pt x="108060" y="581"/>
                    </a:cubicBezTo>
                    <a:cubicBezTo>
                      <a:pt x="113869" y="581"/>
                      <a:pt x="119098" y="1744"/>
                      <a:pt x="123165" y="3487"/>
                    </a:cubicBezTo>
                    <a:cubicBezTo>
                      <a:pt x="127231" y="5231"/>
                      <a:pt x="130136" y="8137"/>
                      <a:pt x="133041" y="11624"/>
                    </a:cubicBezTo>
                    <a:cubicBezTo>
                      <a:pt x="135365" y="15111"/>
                      <a:pt x="137108" y="19179"/>
                      <a:pt x="138270" y="23829"/>
                    </a:cubicBezTo>
                    <a:cubicBezTo>
                      <a:pt x="139432" y="28478"/>
                      <a:pt x="140013" y="33709"/>
                      <a:pt x="140013" y="38940"/>
                    </a:cubicBezTo>
                    <a:lnTo>
                      <a:pt x="140013" y="91246"/>
                    </a:lnTo>
                    <a:lnTo>
                      <a:pt x="112707" y="91246"/>
                    </a:lnTo>
                    <a:lnTo>
                      <a:pt x="112707" y="40102"/>
                    </a:lnTo>
                    <a:cubicBezTo>
                      <a:pt x="112707" y="36034"/>
                      <a:pt x="111545" y="32547"/>
                      <a:pt x="109802" y="29641"/>
                    </a:cubicBezTo>
                    <a:cubicBezTo>
                      <a:pt x="108060" y="26735"/>
                      <a:pt x="105155" y="24991"/>
                      <a:pt x="100507" y="24991"/>
                    </a:cubicBezTo>
                    <a:cubicBezTo>
                      <a:pt x="97602" y="24991"/>
                      <a:pt x="94697" y="25572"/>
                      <a:pt x="92373" y="26735"/>
                    </a:cubicBezTo>
                    <a:cubicBezTo>
                      <a:pt x="90050" y="27897"/>
                      <a:pt x="88307" y="29059"/>
                      <a:pt x="87145" y="30803"/>
                    </a:cubicBezTo>
                    <a:cubicBezTo>
                      <a:pt x="85983" y="32547"/>
                      <a:pt x="84821" y="34871"/>
                      <a:pt x="84240" y="37196"/>
                    </a:cubicBezTo>
                    <a:cubicBezTo>
                      <a:pt x="83659" y="39521"/>
                      <a:pt x="83659" y="42427"/>
                      <a:pt x="83659" y="44751"/>
                    </a:cubicBezTo>
                    <a:lnTo>
                      <a:pt x="83659" y="91246"/>
                    </a:lnTo>
                    <a:lnTo>
                      <a:pt x="56354" y="91246"/>
                    </a:lnTo>
                    <a:lnTo>
                      <a:pt x="56354" y="44751"/>
                    </a:lnTo>
                    <a:cubicBezTo>
                      <a:pt x="56354" y="43008"/>
                      <a:pt x="56354" y="41264"/>
                      <a:pt x="56354" y="38940"/>
                    </a:cubicBezTo>
                    <a:cubicBezTo>
                      <a:pt x="56354" y="36615"/>
                      <a:pt x="55773" y="34290"/>
                      <a:pt x="55192" y="32547"/>
                    </a:cubicBezTo>
                    <a:cubicBezTo>
                      <a:pt x="54610" y="30222"/>
                      <a:pt x="53449" y="28478"/>
                      <a:pt x="51706" y="27316"/>
                    </a:cubicBezTo>
                    <a:cubicBezTo>
                      <a:pt x="49963" y="26153"/>
                      <a:pt x="47639" y="24991"/>
                      <a:pt x="44734" y="24991"/>
                    </a:cubicBezTo>
                    <a:cubicBezTo>
                      <a:pt x="41249" y="24991"/>
                      <a:pt x="38344" y="25572"/>
                      <a:pt x="36020" y="26735"/>
                    </a:cubicBezTo>
                    <a:cubicBezTo>
                      <a:pt x="33696" y="27897"/>
                      <a:pt x="31953" y="29641"/>
                      <a:pt x="30791" y="31965"/>
                    </a:cubicBezTo>
                    <a:cubicBezTo>
                      <a:pt x="29629" y="34290"/>
                      <a:pt x="29048" y="36615"/>
                      <a:pt x="28467" y="38940"/>
                    </a:cubicBezTo>
                    <a:cubicBezTo>
                      <a:pt x="27886" y="41845"/>
                      <a:pt x="27886" y="44170"/>
                      <a:pt x="27886" y="47076"/>
                    </a:cubicBezTo>
                    <a:lnTo>
                      <a:pt x="27886" y="91246"/>
                    </a:lnTo>
                    <a:lnTo>
                      <a:pt x="581" y="91246"/>
                    </a:lnTo>
                    <a:lnTo>
                      <a:pt x="581" y="2325"/>
                    </a:lnTo>
                    <a:close/>
                  </a:path>
                </a:pathLst>
              </a:custGeom>
              <a:solidFill>
                <a:srgbClr val="0576AE"/>
              </a:solidFill>
              <a:ln w="5806"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085935F8-3AD7-E84E-81C8-4B2EB2935A75}"/>
                  </a:ext>
                </a:extLst>
              </p:cNvPr>
              <p:cNvSpPr/>
              <p:nvPr/>
            </p:nvSpPr>
            <p:spPr>
              <a:xfrm>
                <a:off x="8394306" y="4364710"/>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1 w 90630"/>
                  <a:gd name="connsiteY3" fmla="*/ 89503 h 92989"/>
                  <a:gd name="connsiteX4" fmla="*/ 14524 w 90630"/>
                  <a:gd name="connsiteY4" fmla="*/ 80204 h 92989"/>
                  <a:gd name="connsiteX5" fmla="*/ 4067 w 90630"/>
                  <a:gd name="connsiteY5" fmla="*/ 65674 h 92989"/>
                  <a:gd name="connsiteX6" fmla="*/ 0 w 90630"/>
                  <a:gd name="connsiteY6" fmla="*/ 46495 h 92989"/>
                  <a:gd name="connsiteX7" fmla="*/ 4067 w 90630"/>
                  <a:gd name="connsiteY7" fmla="*/ 27316 h 92989"/>
                  <a:gd name="connsiteX8" fmla="*/ 14524 w 90630"/>
                  <a:gd name="connsiteY8" fmla="*/ 12786 h 92989"/>
                  <a:gd name="connsiteX9" fmla="*/ 30211 w 90630"/>
                  <a:gd name="connsiteY9" fmla="*/ 3487 h 92989"/>
                  <a:gd name="connsiteX10" fmla="*/ 49382 w 90630"/>
                  <a:gd name="connsiteY10" fmla="*/ 0 h 92989"/>
                  <a:gd name="connsiteX11" fmla="*/ 66811 w 90630"/>
                  <a:gd name="connsiteY11" fmla="*/ 3487 h 92989"/>
                  <a:gd name="connsiteX12" fmla="*/ 79593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6 w 90630"/>
                  <a:gd name="connsiteY16" fmla="*/ 55213 h 92989"/>
                  <a:gd name="connsiteX17" fmla="*/ 34277 w 90630"/>
                  <a:gd name="connsiteY17" fmla="*/ 67417 h 92989"/>
                  <a:gd name="connsiteX18" fmla="*/ 47640 w 90630"/>
                  <a:gd name="connsiteY18" fmla="*/ 72067 h 92989"/>
                  <a:gd name="connsiteX19" fmla="*/ 59259 w 90630"/>
                  <a:gd name="connsiteY19" fmla="*/ 69161 h 92989"/>
                  <a:gd name="connsiteX20" fmla="*/ 67392 w 90630"/>
                  <a:gd name="connsiteY20" fmla="*/ 61606 h 92989"/>
                  <a:gd name="connsiteX21" fmla="*/ 86564 w 90630"/>
                  <a:gd name="connsiteY21" fmla="*/ 75554 h 92989"/>
                  <a:gd name="connsiteX22" fmla="*/ 63906 w 90630"/>
                  <a:gd name="connsiteY22" fmla="*/ 37196 h 92989"/>
                  <a:gd name="connsiteX23" fmla="*/ 59259 w 90630"/>
                  <a:gd name="connsiteY23" fmla="*/ 25572 h 92989"/>
                  <a:gd name="connsiteX24" fmla="*/ 47058 w 90630"/>
                  <a:gd name="connsiteY24" fmla="*/ 20923 h 92989"/>
                  <a:gd name="connsiteX25" fmla="*/ 38925 w 90630"/>
                  <a:gd name="connsiteY25" fmla="*/ 22085 h 92989"/>
                  <a:gd name="connsiteX26" fmla="*/ 33116 w 90630"/>
                  <a:gd name="connsiteY26" fmla="*/ 25572 h 92989"/>
                  <a:gd name="connsiteX27" fmla="*/ 29048 w 90630"/>
                  <a:gd name="connsiteY27" fmla="*/ 30803 h 92989"/>
                  <a:gd name="connsiteX28" fmla="*/ 27306 w 90630"/>
                  <a:gd name="connsiteY28" fmla="*/ 37196 h 92989"/>
                  <a:gd name="connsiteX29" fmla="*/ 63906 w 90630"/>
                  <a:gd name="connsiteY29" fmla="*/ 37196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8" y="81366"/>
                      <a:pt x="76688" y="85434"/>
                      <a:pt x="70297" y="88340"/>
                    </a:cubicBezTo>
                    <a:cubicBezTo>
                      <a:pt x="63906" y="91246"/>
                      <a:pt x="56935" y="92990"/>
                      <a:pt x="49382" y="92990"/>
                    </a:cubicBezTo>
                    <a:cubicBezTo>
                      <a:pt x="42411" y="92990"/>
                      <a:pt x="36020" y="91827"/>
                      <a:pt x="30211" y="89503"/>
                    </a:cubicBezTo>
                    <a:cubicBezTo>
                      <a:pt x="24401" y="87178"/>
                      <a:pt x="19172" y="84272"/>
                      <a:pt x="14524" y="80204"/>
                    </a:cubicBezTo>
                    <a:cubicBezTo>
                      <a:pt x="9877" y="76135"/>
                      <a:pt x="6391" y="71486"/>
                      <a:pt x="4067" y="65674"/>
                    </a:cubicBezTo>
                    <a:cubicBezTo>
                      <a:pt x="1743" y="59862"/>
                      <a:pt x="0" y="53469"/>
                      <a:pt x="0" y="46495"/>
                    </a:cubicBez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5773" y="0"/>
                      <a:pt x="61582" y="1162"/>
                      <a:pt x="66811" y="3487"/>
                    </a:cubicBezTo>
                    <a:cubicBezTo>
                      <a:pt x="72040" y="5812"/>
                      <a:pt x="76107" y="8718"/>
                      <a:pt x="79593" y="12786"/>
                    </a:cubicBezTo>
                    <a:cubicBezTo>
                      <a:pt x="83079" y="16855"/>
                      <a:pt x="85983" y="21504"/>
                      <a:pt x="87726" y="27316"/>
                    </a:cubicBezTo>
                    <a:cubicBezTo>
                      <a:pt x="89469" y="33128"/>
                      <a:pt x="90631" y="39521"/>
                      <a:pt x="90631" y="46495"/>
                    </a:cubicBezTo>
                    <a:lnTo>
                      <a:pt x="90631" y="55213"/>
                    </a:lnTo>
                    <a:lnTo>
                      <a:pt x="27306" y="55213"/>
                    </a:lnTo>
                    <a:cubicBezTo>
                      <a:pt x="28468" y="60444"/>
                      <a:pt x="30792" y="64512"/>
                      <a:pt x="34277" y="67417"/>
                    </a:cubicBezTo>
                    <a:cubicBezTo>
                      <a:pt x="37763" y="70323"/>
                      <a:pt x="42411" y="72067"/>
                      <a:pt x="47640" y="72067"/>
                    </a:cubicBezTo>
                    <a:cubicBezTo>
                      <a:pt x="52287" y="72067"/>
                      <a:pt x="55773" y="70905"/>
                      <a:pt x="59259" y="69161"/>
                    </a:cubicBezTo>
                    <a:cubicBezTo>
                      <a:pt x="62164" y="67417"/>
                      <a:pt x="65069" y="64512"/>
                      <a:pt x="67392" y="61606"/>
                    </a:cubicBezTo>
                    <a:lnTo>
                      <a:pt x="86564" y="75554"/>
                    </a:lnTo>
                    <a:close/>
                    <a:moveTo>
                      <a:pt x="63906" y="37196"/>
                    </a:moveTo>
                    <a:cubicBezTo>
                      <a:pt x="63906" y="32546"/>
                      <a:pt x="62745" y="28478"/>
                      <a:pt x="59259" y="25572"/>
                    </a:cubicBezTo>
                    <a:cubicBezTo>
                      <a:pt x="56354" y="22085"/>
                      <a:pt x="52287" y="20923"/>
                      <a:pt x="47058" y="20923"/>
                    </a:cubicBezTo>
                    <a:cubicBezTo>
                      <a:pt x="44153" y="20923"/>
                      <a:pt x="41249" y="21504"/>
                      <a:pt x="38925" y="22085"/>
                    </a:cubicBezTo>
                    <a:cubicBezTo>
                      <a:pt x="36601" y="23247"/>
                      <a:pt x="34858" y="24410"/>
                      <a:pt x="33116" y="25572"/>
                    </a:cubicBezTo>
                    <a:cubicBezTo>
                      <a:pt x="31372" y="27316"/>
                      <a:pt x="30211" y="29059"/>
                      <a:pt x="29048" y="30803"/>
                    </a:cubicBezTo>
                    <a:cubicBezTo>
                      <a:pt x="27887" y="32546"/>
                      <a:pt x="27887" y="34871"/>
                      <a:pt x="27306" y="37196"/>
                    </a:cubicBezTo>
                    <a:lnTo>
                      <a:pt x="63906" y="37196"/>
                    </a:lnTo>
                    <a:close/>
                  </a:path>
                </a:pathLst>
              </a:custGeom>
              <a:solidFill>
                <a:srgbClr val="0576AE"/>
              </a:solidFill>
              <a:ln w="5806"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3888582B-9FE6-6547-8E51-8F47DAB162A0}"/>
                  </a:ext>
                </a:extLst>
              </p:cNvPr>
              <p:cNvSpPr/>
              <p:nvPr/>
            </p:nvSpPr>
            <p:spPr>
              <a:xfrm>
                <a:off x="8508176" y="4365291"/>
                <a:ext cx="85402" cy="90083"/>
              </a:xfrm>
              <a:custGeom>
                <a:avLst/>
                <a:gdLst>
                  <a:gd name="connsiteX0" fmla="*/ 0 w 85402"/>
                  <a:gd name="connsiteY0" fmla="*/ 2325 h 90083"/>
                  <a:gd name="connsiteX1" fmla="*/ 26144 w 85402"/>
                  <a:gd name="connsiteY1" fmla="*/ 2325 h 90083"/>
                  <a:gd name="connsiteX2" fmla="*/ 26144 w 85402"/>
                  <a:gd name="connsiteY2" fmla="*/ 14530 h 90083"/>
                  <a:gd name="connsiteX3" fmla="*/ 26725 w 85402"/>
                  <a:gd name="connsiteY3" fmla="*/ 14530 h 90083"/>
                  <a:gd name="connsiteX4" fmla="*/ 30211 w 85402"/>
                  <a:gd name="connsiteY4" fmla="*/ 9299 h 90083"/>
                  <a:gd name="connsiteX5" fmla="*/ 36020 w 85402"/>
                  <a:gd name="connsiteY5" fmla="*/ 4650 h 90083"/>
                  <a:gd name="connsiteX6" fmla="*/ 43573 w 85402"/>
                  <a:gd name="connsiteY6" fmla="*/ 1162 h 90083"/>
                  <a:gd name="connsiteX7" fmla="*/ 52869 w 85402"/>
                  <a:gd name="connsiteY7" fmla="*/ 0 h 90083"/>
                  <a:gd name="connsiteX8" fmla="*/ 69716 w 85402"/>
                  <a:gd name="connsiteY8" fmla="*/ 2906 h 90083"/>
                  <a:gd name="connsiteX9" fmla="*/ 79593 w 85402"/>
                  <a:gd name="connsiteY9" fmla="*/ 11624 h 90083"/>
                  <a:gd name="connsiteX10" fmla="*/ 84240 w 85402"/>
                  <a:gd name="connsiteY10" fmla="*/ 24991 h 90083"/>
                  <a:gd name="connsiteX11" fmla="*/ 85403 w 85402"/>
                  <a:gd name="connsiteY11" fmla="*/ 41264 h 90083"/>
                  <a:gd name="connsiteX12" fmla="*/ 85403 w 85402"/>
                  <a:gd name="connsiteY12" fmla="*/ 90084 h 90083"/>
                  <a:gd name="connsiteX13" fmla="*/ 58097 w 85402"/>
                  <a:gd name="connsiteY13" fmla="*/ 90084 h 90083"/>
                  <a:gd name="connsiteX14" fmla="*/ 58097 w 85402"/>
                  <a:gd name="connsiteY14" fmla="*/ 47076 h 90083"/>
                  <a:gd name="connsiteX15" fmla="*/ 58097 w 85402"/>
                  <a:gd name="connsiteY15" fmla="*/ 38940 h 90083"/>
                  <a:gd name="connsiteX16" fmla="*/ 56354 w 85402"/>
                  <a:gd name="connsiteY16" fmla="*/ 31384 h 90083"/>
                  <a:gd name="connsiteX17" fmla="*/ 52287 w 85402"/>
                  <a:gd name="connsiteY17" fmla="*/ 25572 h 90083"/>
                  <a:gd name="connsiteX18" fmla="*/ 44154 w 85402"/>
                  <a:gd name="connsiteY18" fmla="*/ 23247 h 90083"/>
                  <a:gd name="connsiteX19" fmla="*/ 35440 w 85402"/>
                  <a:gd name="connsiteY19" fmla="*/ 24991 h 90083"/>
                  <a:gd name="connsiteX20" fmla="*/ 30211 w 85402"/>
                  <a:gd name="connsiteY20" fmla="*/ 30222 h 90083"/>
                  <a:gd name="connsiteX21" fmla="*/ 27887 w 85402"/>
                  <a:gd name="connsiteY21" fmla="*/ 37196 h 90083"/>
                  <a:gd name="connsiteX22" fmla="*/ 27306 w 85402"/>
                  <a:gd name="connsiteY22" fmla="*/ 45333 h 90083"/>
                  <a:gd name="connsiteX23" fmla="*/ 27306 w 85402"/>
                  <a:gd name="connsiteY23" fmla="*/ 89503 h 90083"/>
                  <a:gd name="connsiteX24" fmla="*/ 0 w 85402"/>
                  <a:gd name="connsiteY24" fmla="*/ 89503 h 90083"/>
                  <a:gd name="connsiteX25" fmla="*/ 0 w 85402"/>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90083">
                    <a:moveTo>
                      <a:pt x="0" y="2325"/>
                    </a:moveTo>
                    <a:lnTo>
                      <a:pt x="26144" y="2325"/>
                    </a:lnTo>
                    <a:lnTo>
                      <a:pt x="26144" y="14530"/>
                    </a:lnTo>
                    <a:lnTo>
                      <a:pt x="26725" y="14530"/>
                    </a:lnTo>
                    <a:cubicBezTo>
                      <a:pt x="27306" y="12786"/>
                      <a:pt x="29048" y="11043"/>
                      <a:pt x="30211" y="9299"/>
                    </a:cubicBezTo>
                    <a:cubicBezTo>
                      <a:pt x="31953" y="7556"/>
                      <a:pt x="33696" y="5812"/>
                      <a:pt x="36020" y="4650"/>
                    </a:cubicBezTo>
                    <a:cubicBezTo>
                      <a:pt x="38344" y="3487"/>
                      <a:pt x="40668" y="2325"/>
                      <a:pt x="43573" y="1162"/>
                    </a:cubicBezTo>
                    <a:cubicBezTo>
                      <a:pt x="46477" y="581"/>
                      <a:pt x="49382" y="0"/>
                      <a:pt x="52869" y="0"/>
                    </a:cubicBezTo>
                    <a:cubicBezTo>
                      <a:pt x="59840" y="0"/>
                      <a:pt x="65069" y="1162"/>
                      <a:pt x="69716" y="2906"/>
                    </a:cubicBezTo>
                    <a:cubicBezTo>
                      <a:pt x="73783" y="5231"/>
                      <a:pt x="77269" y="8137"/>
                      <a:pt x="79593" y="11624"/>
                    </a:cubicBezTo>
                    <a:cubicBezTo>
                      <a:pt x="81917" y="15111"/>
                      <a:pt x="83659" y="19760"/>
                      <a:pt x="84240" y="24991"/>
                    </a:cubicBezTo>
                    <a:cubicBezTo>
                      <a:pt x="84822" y="30222"/>
                      <a:pt x="85403" y="35453"/>
                      <a:pt x="85403" y="41264"/>
                    </a:cubicBezTo>
                    <a:lnTo>
                      <a:pt x="85403"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5" y="24410"/>
                      <a:pt x="47640" y="23247"/>
                      <a:pt x="44154" y="23247"/>
                    </a:cubicBezTo>
                    <a:cubicBezTo>
                      <a:pt x="40668" y="23247"/>
                      <a:pt x="37763" y="23829"/>
                      <a:pt x="35440" y="24991"/>
                    </a:cubicBezTo>
                    <a:cubicBezTo>
                      <a:pt x="33116" y="26153"/>
                      <a:pt x="31372" y="27897"/>
                      <a:pt x="30211" y="30222"/>
                    </a:cubicBezTo>
                    <a:cubicBezTo>
                      <a:pt x="29048" y="32547"/>
                      <a:pt x="28468" y="34871"/>
                      <a:pt x="27887" y="37196"/>
                    </a:cubicBezTo>
                    <a:cubicBezTo>
                      <a:pt x="27306" y="40102"/>
                      <a:pt x="27306" y="42427"/>
                      <a:pt x="27306" y="45333"/>
                    </a:cubicBezTo>
                    <a:lnTo>
                      <a:pt x="27306"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7023286F-9D10-3743-8774-6B55EE6FC94F}"/>
                  </a:ext>
                </a:extLst>
              </p:cNvPr>
              <p:cNvSpPr/>
              <p:nvPr/>
            </p:nvSpPr>
            <p:spPr>
              <a:xfrm>
                <a:off x="6102971" y="4549527"/>
                <a:ext cx="68554" cy="115656"/>
              </a:xfrm>
              <a:custGeom>
                <a:avLst/>
                <a:gdLst>
                  <a:gd name="connsiteX0" fmla="*/ 67973 w 68554"/>
                  <a:gd name="connsiteY0" fmla="*/ 47076 h 115656"/>
                  <a:gd name="connsiteX1" fmla="*/ 44153 w 68554"/>
                  <a:gd name="connsiteY1" fmla="*/ 47076 h 115656"/>
                  <a:gd name="connsiteX2" fmla="*/ 44153 w 68554"/>
                  <a:gd name="connsiteY2" fmla="*/ 76717 h 115656"/>
                  <a:gd name="connsiteX3" fmla="*/ 44735 w 68554"/>
                  <a:gd name="connsiteY3" fmla="*/ 83110 h 115656"/>
                  <a:gd name="connsiteX4" fmla="*/ 46477 w 68554"/>
                  <a:gd name="connsiteY4" fmla="*/ 88340 h 115656"/>
                  <a:gd name="connsiteX5" fmla="*/ 50544 w 68554"/>
                  <a:gd name="connsiteY5" fmla="*/ 91827 h 115656"/>
                  <a:gd name="connsiteX6" fmla="*/ 57516 w 68554"/>
                  <a:gd name="connsiteY6" fmla="*/ 92990 h 115656"/>
                  <a:gd name="connsiteX7" fmla="*/ 63325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4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3" y="47076"/>
                    </a:moveTo>
                    <a:lnTo>
                      <a:pt x="44153" y="47076"/>
                    </a:lnTo>
                    <a:lnTo>
                      <a:pt x="44153" y="76717"/>
                    </a:lnTo>
                    <a:cubicBezTo>
                      <a:pt x="44153" y="79042"/>
                      <a:pt x="44153" y="81366"/>
                      <a:pt x="44735" y="83110"/>
                    </a:cubicBezTo>
                    <a:cubicBezTo>
                      <a:pt x="44735" y="84853"/>
                      <a:pt x="45315" y="86597"/>
                      <a:pt x="46477" y="88340"/>
                    </a:cubicBezTo>
                    <a:cubicBezTo>
                      <a:pt x="47058" y="89503"/>
                      <a:pt x="48801" y="90665"/>
                      <a:pt x="50544" y="91827"/>
                    </a:cubicBezTo>
                    <a:cubicBezTo>
                      <a:pt x="52287" y="92409"/>
                      <a:pt x="54611" y="92990"/>
                      <a:pt x="57516" y="92990"/>
                    </a:cubicBezTo>
                    <a:cubicBezTo>
                      <a:pt x="59259" y="92990"/>
                      <a:pt x="61002" y="92990"/>
                      <a:pt x="63325" y="92409"/>
                    </a:cubicBezTo>
                    <a:cubicBezTo>
                      <a:pt x="65649" y="91827"/>
                      <a:pt x="67392" y="91246"/>
                      <a:pt x="68554" y="90084"/>
                    </a:cubicBezTo>
                    <a:lnTo>
                      <a:pt x="68554" y="112750"/>
                    </a:lnTo>
                    <a:cubicBezTo>
                      <a:pt x="65649" y="113913"/>
                      <a:pt x="62164" y="114494"/>
                      <a:pt x="59259" y="115075"/>
                    </a:cubicBezTo>
                    <a:cubicBezTo>
                      <a:pt x="55773" y="115656"/>
                      <a:pt x="52868" y="115656"/>
                      <a:pt x="49382" y="115656"/>
                    </a:cubicBezTo>
                    <a:cubicBezTo>
                      <a:pt x="44735" y="115656"/>
                      <a:pt x="40668" y="115075"/>
                      <a:pt x="36601" y="114494"/>
                    </a:cubicBezTo>
                    <a:cubicBezTo>
                      <a:pt x="32534" y="113331"/>
                      <a:pt x="29629" y="112169"/>
                      <a:pt x="26724" y="109844"/>
                    </a:cubicBezTo>
                    <a:cubicBezTo>
                      <a:pt x="23820" y="107519"/>
                      <a:pt x="21496" y="105195"/>
                      <a:pt x="19753" y="101708"/>
                    </a:cubicBezTo>
                    <a:cubicBezTo>
                      <a:pt x="18010"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E2CEFB2A-F2BD-9740-A56F-BAD606E151BD}"/>
                  </a:ext>
                </a:extLst>
              </p:cNvPr>
              <p:cNvSpPr/>
              <p:nvPr/>
            </p:nvSpPr>
            <p:spPr>
              <a:xfrm>
                <a:off x="6190697"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4063C12F-6175-E843-8D02-1763E7C90B97}"/>
                  </a:ext>
                </a:extLst>
              </p:cNvPr>
              <p:cNvSpPr/>
              <p:nvPr/>
            </p:nvSpPr>
            <p:spPr>
              <a:xfrm>
                <a:off x="6302242" y="4572774"/>
                <a:ext cx="62163" cy="90083"/>
              </a:xfrm>
              <a:custGeom>
                <a:avLst/>
                <a:gdLst>
                  <a:gd name="connsiteX0" fmla="*/ 0 w 62163"/>
                  <a:gd name="connsiteY0" fmla="*/ 2325 h 90083"/>
                  <a:gd name="connsiteX1" fmla="*/ 27306 w 62163"/>
                  <a:gd name="connsiteY1" fmla="*/ 2325 h 90083"/>
                  <a:gd name="connsiteX2" fmla="*/ 27306 w 62163"/>
                  <a:gd name="connsiteY2" fmla="*/ 16273 h 90083"/>
                  <a:gd name="connsiteX3" fmla="*/ 27886 w 62163"/>
                  <a:gd name="connsiteY3" fmla="*/ 16273 h 90083"/>
                  <a:gd name="connsiteX4" fmla="*/ 38344 w 62163"/>
                  <a:gd name="connsiteY4" fmla="*/ 4068 h 90083"/>
                  <a:gd name="connsiteX5" fmla="*/ 53449 w 62163"/>
                  <a:gd name="connsiteY5" fmla="*/ 0 h 90083"/>
                  <a:gd name="connsiteX6" fmla="*/ 58097 w 62163"/>
                  <a:gd name="connsiteY6" fmla="*/ 0 h 90083"/>
                  <a:gd name="connsiteX7" fmla="*/ 62164 w 62163"/>
                  <a:gd name="connsiteY7" fmla="*/ 581 h 90083"/>
                  <a:gd name="connsiteX8" fmla="*/ 62164 w 62163"/>
                  <a:gd name="connsiteY8" fmla="*/ 25572 h 90083"/>
                  <a:gd name="connsiteX9" fmla="*/ 56354 w 62163"/>
                  <a:gd name="connsiteY9" fmla="*/ 24410 h 90083"/>
                  <a:gd name="connsiteX10" fmla="*/ 50544 w 62163"/>
                  <a:gd name="connsiteY10" fmla="*/ 23829 h 90083"/>
                  <a:gd name="connsiteX11" fmla="*/ 38344 w 62163"/>
                  <a:gd name="connsiteY11" fmla="*/ 26153 h 90083"/>
                  <a:gd name="connsiteX12" fmla="*/ 31372 w 62163"/>
                  <a:gd name="connsiteY12" fmla="*/ 31965 h 90083"/>
                  <a:gd name="connsiteX13" fmla="*/ 28468 w 62163"/>
                  <a:gd name="connsiteY13" fmla="*/ 41264 h 90083"/>
                  <a:gd name="connsiteX14" fmla="*/ 27886 w 62163"/>
                  <a:gd name="connsiteY14" fmla="*/ 53469 h 90083"/>
                  <a:gd name="connsiteX15" fmla="*/ 27886 w 62163"/>
                  <a:gd name="connsiteY15" fmla="*/ 90084 h 90083"/>
                  <a:gd name="connsiteX16" fmla="*/ 581 w 62163"/>
                  <a:gd name="connsiteY16" fmla="*/ 90084 h 90083"/>
                  <a:gd name="connsiteX17" fmla="*/ 581 w 62163"/>
                  <a:gd name="connsiteY17"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63" h="90083">
                    <a:moveTo>
                      <a:pt x="0" y="2325"/>
                    </a:moveTo>
                    <a:lnTo>
                      <a:pt x="27306" y="2325"/>
                    </a:lnTo>
                    <a:lnTo>
                      <a:pt x="27306" y="16273"/>
                    </a:lnTo>
                    <a:lnTo>
                      <a:pt x="27886" y="16273"/>
                    </a:lnTo>
                    <a:cubicBezTo>
                      <a:pt x="30791" y="11043"/>
                      <a:pt x="34277" y="6974"/>
                      <a:pt x="38344" y="4068"/>
                    </a:cubicBezTo>
                    <a:cubicBezTo>
                      <a:pt x="42411" y="1162"/>
                      <a:pt x="47639" y="0"/>
                      <a:pt x="53449" y="0"/>
                    </a:cubicBezTo>
                    <a:cubicBezTo>
                      <a:pt x="55192" y="0"/>
                      <a:pt x="56354" y="0"/>
                      <a:pt x="58097" y="0"/>
                    </a:cubicBezTo>
                    <a:cubicBezTo>
                      <a:pt x="59840" y="0"/>
                      <a:pt x="61002" y="581"/>
                      <a:pt x="62164" y="581"/>
                    </a:cubicBezTo>
                    <a:lnTo>
                      <a:pt x="62164" y="25572"/>
                    </a:lnTo>
                    <a:cubicBezTo>
                      <a:pt x="60421" y="24991"/>
                      <a:pt x="58097" y="24410"/>
                      <a:pt x="56354" y="24410"/>
                    </a:cubicBezTo>
                    <a:cubicBezTo>
                      <a:pt x="54611" y="23829"/>
                      <a:pt x="52287" y="23829"/>
                      <a:pt x="50544" y="23829"/>
                    </a:cubicBezTo>
                    <a:cubicBezTo>
                      <a:pt x="45315" y="23829"/>
                      <a:pt x="41249" y="24410"/>
                      <a:pt x="38344" y="26153"/>
                    </a:cubicBezTo>
                    <a:cubicBezTo>
                      <a:pt x="35439" y="27897"/>
                      <a:pt x="33115" y="29641"/>
                      <a:pt x="31372" y="31965"/>
                    </a:cubicBezTo>
                    <a:cubicBezTo>
                      <a:pt x="29629" y="34290"/>
                      <a:pt x="28468" y="37777"/>
                      <a:pt x="28468" y="41264"/>
                    </a:cubicBezTo>
                    <a:cubicBezTo>
                      <a:pt x="27886" y="44751"/>
                      <a:pt x="27886" y="48820"/>
                      <a:pt x="27886" y="53469"/>
                    </a:cubicBezTo>
                    <a:lnTo>
                      <a:pt x="27886" y="90084"/>
                    </a:lnTo>
                    <a:lnTo>
                      <a:pt x="581" y="90084"/>
                    </a:lnTo>
                    <a:lnTo>
                      <a:pt x="581" y="2325"/>
                    </a:lnTo>
                    <a:close/>
                  </a:path>
                </a:pathLst>
              </a:custGeom>
              <a:solidFill>
                <a:srgbClr val="0576AE"/>
              </a:solidFill>
              <a:ln w="5806"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45C3DBD4-6E0A-5240-A8BC-485E4335848F}"/>
                  </a:ext>
                </a:extLst>
              </p:cNvPr>
              <p:cNvSpPr/>
              <p:nvPr/>
            </p:nvSpPr>
            <p:spPr>
              <a:xfrm>
                <a:off x="6376025"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0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0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7306 w 98764"/>
                  <a:gd name="connsiteY17" fmla="*/ 46495 h 92989"/>
                  <a:gd name="connsiteX18" fmla="*/ 33115 w 98764"/>
                  <a:gd name="connsiteY18" fmla="*/ 62768 h 92989"/>
                  <a:gd name="connsiteX19" fmla="*/ 49382 w 98764"/>
                  <a:gd name="connsiteY19" fmla="*/ 69161 h 92989"/>
                  <a:gd name="connsiteX20" fmla="*/ 65649 w 98764"/>
                  <a:gd name="connsiteY20" fmla="*/ 62768 h 92989"/>
                  <a:gd name="connsiteX21" fmla="*/ 71459 w 98764"/>
                  <a:gd name="connsiteY21" fmla="*/ 46495 h 92989"/>
                  <a:gd name="connsiteX22" fmla="*/ 65649 w 98764"/>
                  <a:gd name="connsiteY22" fmla="*/ 30222 h 92989"/>
                  <a:gd name="connsiteX23" fmla="*/ 49382 w 98764"/>
                  <a:gd name="connsiteY23" fmla="*/ 23829 h 92989"/>
                  <a:gd name="connsiteX24" fmla="*/ 33115 w 98764"/>
                  <a:gd name="connsiteY24" fmla="*/ 30222 h 92989"/>
                  <a:gd name="connsiteX25" fmla="*/ 27306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0" y="3487"/>
                    </a:cubicBezTo>
                    <a:cubicBezTo>
                      <a:pt x="36020" y="1162"/>
                      <a:pt x="42411" y="0"/>
                      <a:pt x="49382" y="0"/>
                    </a:cubicBezTo>
                    <a:cubicBezTo>
                      <a:pt x="56354" y="0"/>
                      <a:pt x="62744"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2" y="59862"/>
                      <a:pt x="94698" y="65674"/>
                    </a:cubicBezTo>
                    <a:cubicBezTo>
                      <a:pt x="92374" y="71486"/>
                      <a:pt x="88888" y="76136"/>
                      <a:pt x="84240" y="80204"/>
                    </a:cubicBezTo>
                    <a:cubicBezTo>
                      <a:pt x="79593" y="84272"/>
                      <a:pt x="74364" y="87178"/>
                      <a:pt x="68554" y="89503"/>
                    </a:cubicBezTo>
                    <a:cubicBezTo>
                      <a:pt x="62744" y="91827"/>
                      <a:pt x="56354" y="92990"/>
                      <a:pt x="49382" y="92990"/>
                    </a:cubicBezTo>
                    <a:cubicBezTo>
                      <a:pt x="42411" y="92990"/>
                      <a:pt x="36020" y="91827"/>
                      <a:pt x="30210" y="89503"/>
                    </a:cubicBezTo>
                    <a:cubicBezTo>
                      <a:pt x="24401" y="87178"/>
                      <a:pt x="19172" y="84272"/>
                      <a:pt x="14524" y="80204"/>
                    </a:cubicBezTo>
                    <a:cubicBezTo>
                      <a:pt x="9877" y="76136"/>
                      <a:pt x="6391" y="71486"/>
                      <a:pt x="4067" y="65674"/>
                    </a:cubicBezTo>
                    <a:cubicBezTo>
                      <a:pt x="1162" y="59862"/>
                      <a:pt x="0" y="53469"/>
                      <a:pt x="0" y="46495"/>
                    </a:cubicBezTo>
                    <a:close/>
                    <a:moveTo>
                      <a:pt x="27306" y="46495"/>
                    </a:moveTo>
                    <a:cubicBezTo>
                      <a:pt x="27306" y="52888"/>
                      <a:pt x="29048" y="58700"/>
                      <a:pt x="33115" y="62768"/>
                    </a:cubicBezTo>
                    <a:cubicBezTo>
                      <a:pt x="37182" y="66836"/>
                      <a:pt x="42411" y="69161"/>
                      <a:pt x="49382" y="69161"/>
                    </a:cubicBezTo>
                    <a:cubicBezTo>
                      <a:pt x="56354" y="69161"/>
                      <a:pt x="61582" y="66836"/>
                      <a:pt x="65649" y="62768"/>
                    </a:cubicBezTo>
                    <a:cubicBezTo>
                      <a:pt x="69716" y="58700"/>
                      <a:pt x="71459" y="53469"/>
                      <a:pt x="71459" y="46495"/>
                    </a:cubicBezTo>
                    <a:cubicBezTo>
                      <a:pt x="71459" y="40102"/>
                      <a:pt x="69716" y="34290"/>
                      <a:pt x="65649" y="30222"/>
                    </a:cubicBezTo>
                    <a:cubicBezTo>
                      <a:pt x="61582" y="26153"/>
                      <a:pt x="56354" y="23829"/>
                      <a:pt x="49382" y="23829"/>
                    </a:cubicBezTo>
                    <a:cubicBezTo>
                      <a:pt x="42411" y="23829"/>
                      <a:pt x="37182" y="26153"/>
                      <a:pt x="33115" y="30222"/>
                    </a:cubicBezTo>
                    <a:cubicBezTo>
                      <a:pt x="29048" y="34290"/>
                      <a:pt x="27306" y="39521"/>
                      <a:pt x="27306" y="46495"/>
                    </a:cubicBezTo>
                    <a:close/>
                  </a:path>
                </a:pathLst>
              </a:custGeom>
              <a:solidFill>
                <a:srgbClr val="0576AE"/>
              </a:solidFill>
              <a:ln w="5806"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2FC5A4CC-31B8-274B-823B-086EEFECBCC1}"/>
                  </a:ext>
                </a:extLst>
              </p:cNvPr>
              <p:cNvSpPr/>
              <p:nvPr/>
            </p:nvSpPr>
            <p:spPr>
              <a:xfrm>
                <a:off x="6496286"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6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6"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3"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5" y="55213"/>
                      <a:pt x="57516"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976CD857-DD96-B34E-941D-852440D85851}"/>
                  </a:ext>
                </a:extLst>
              </p:cNvPr>
              <p:cNvSpPr/>
              <p:nvPr/>
            </p:nvSpPr>
            <p:spPr>
              <a:xfrm>
                <a:off x="6603765"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7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5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40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40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4" y="114494"/>
                      <a:pt x="83659" y="122630"/>
                    </a:cubicBezTo>
                    <a:cubicBezTo>
                      <a:pt x="75526" y="131348"/>
                      <a:pt x="62744" y="135416"/>
                      <a:pt x="45315" y="135416"/>
                    </a:cubicBezTo>
                    <a:cubicBezTo>
                      <a:pt x="37182" y="135416"/>
                      <a:pt x="29629" y="134835"/>
                      <a:pt x="22077" y="132510"/>
                    </a:cubicBezTo>
                    <a:cubicBezTo>
                      <a:pt x="14524" y="130767"/>
                      <a:pt x="7553" y="127280"/>
                      <a:pt x="1162" y="122049"/>
                    </a:cubicBezTo>
                    <a:lnTo>
                      <a:pt x="16267" y="99383"/>
                    </a:lnTo>
                    <a:cubicBezTo>
                      <a:pt x="20334" y="102870"/>
                      <a:pt x="24982" y="105776"/>
                      <a:pt x="29629" y="107519"/>
                    </a:cubicBezTo>
                    <a:cubicBezTo>
                      <a:pt x="34277" y="109844"/>
                      <a:pt x="39506"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5" y="88921"/>
                    </a:cubicBezTo>
                    <a:cubicBezTo>
                      <a:pt x="52287" y="90665"/>
                      <a:pt x="47639" y="91827"/>
                      <a:pt x="43573" y="91827"/>
                    </a:cubicBezTo>
                    <a:cubicBezTo>
                      <a:pt x="37182" y="91827"/>
                      <a:pt x="31372" y="90665"/>
                      <a:pt x="25562" y="88340"/>
                    </a:cubicBezTo>
                    <a:cubicBezTo>
                      <a:pt x="20334" y="86016"/>
                      <a:pt x="15686" y="83110"/>
                      <a:pt x="11619" y="79041"/>
                    </a:cubicBezTo>
                    <a:cubicBezTo>
                      <a:pt x="7553" y="74973"/>
                      <a:pt x="4648" y="70323"/>
                      <a:pt x="2905" y="64512"/>
                    </a:cubicBezTo>
                    <a:cubicBezTo>
                      <a:pt x="581" y="58700"/>
                      <a:pt x="0" y="52888"/>
                      <a:pt x="0" y="45914"/>
                    </a:cubicBezTo>
                    <a:cubicBezTo>
                      <a:pt x="0" y="40102"/>
                      <a:pt x="1162" y="34290"/>
                      <a:pt x="2905" y="29059"/>
                    </a:cubicBezTo>
                    <a:cubicBezTo>
                      <a:pt x="4648" y="23247"/>
                      <a:pt x="7553" y="18598"/>
                      <a:pt x="11038" y="14530"/>
                    </a:cubicBezTo>
                    <a:cubicBezTo>
                      <a:pt x="14524" y="10461"/>
                      <a:pt x="18591" y="6974"/>
                      <a:pt x="23820" y="4068"/>
                    </a:cubicBezTo>
                    <a:cubicBezTo>
                      <a:pt x="29048" y="1162"/>
                      <a:pt x="34277" y="0"/>
                      <a:pt x="40668" y="0"/>
                    </a:cubicBezTo>
                    <a:cubicBezTo>
                      <a:pt x="44734" y="0"/>
                      <a:pt x="48220" y="581"/>
                      <a:pt x="51125" y="1162"/>
                    </a:cubicBezTo>
                    <a:cubicBezTo>
                      <a:pt x="54611" y="1743"/>
                      <a:pt x="56935" y="2906"/>
                      <a:pt x="59840"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40" y="50563"/>
                      <a:pt x="72040" y="47657"/>
                    </a:cubicBezTo>
                    <a:cubicBezTo>
                      <a:pt x="72040"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2427"/>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E2D649F6-E4B1-4A47-9FBB-36EBD1179C61}"/>
                  </a:ext>
                </a:extLst>
              </p:cNvPr>
              <p:cNvSpPr/>
              <p:nvPr/>
            </p:nvSpPr>
            <p:spPr>
              <a:xfrm>
                <a:off x="6728092" y="4524536"/>
                <a:ext cx="85402" cy="137741"/>
              </a:xfrm>
              <a:custGeom>
                <a:avLst/>
                <a:gdLst>
                  <a:gd name="connsiteX0" fmla="*/ 27886 w 85402"/>
                  <a:gd name="connsiteY0" fmla="*/ 1162 h 137741"/>
                  <a:gd name="connsiteX1" fmla="*/ 27886 w 85402"/>
                  <a:gd name="connsiteY1" fmla="*/ 62187 h 137741"/>
                  <a:gd name="connsiteX2" fmla="*/ 28468 w 85402"/>
                  <a:gd name="connsiteY2" fmla="*/ 62187 h 137741"/>
                  <a:gd name="connsiteX3" fmla="*/ 31372 w 85402"/>
                  <a:gd name="connsiteY3" fmla="*/ 56956 h 137741"/>
                  <a:gd name="connsiteX4" fmla="*/ 36601 w 85402"/>
                  <a:gd name="connsiteY4" fmla="*/ 52307 h 137741"/>
                  <a:gd name="connsiteX5" fmla="*/ 43573 w 85402"/>
                  <a:gd name="connsiteY5" fmla="*/ 48820 h 137741"/>
                  <a:gd name="connsiteX6" fmla="*/ 52868 w 85402"/>
                  <a:gd name="connsiteY6" fmla="*/ 47657 h 137741"/>
                  <a:gd name="connsiteX7" fmla="*/ 69716 w 85402"/>
                  <a:gd name="connsiteY7" fmla="*/ 50563 h 137741"/>
                  <a:gd name="connsiteX8" fmla="*/ 79593 w 85402"/>
                  <a:gd name="connsiteY8" fmla="*/ 59281 h 137741"/>
                  <a:gd name="connsiteX9" fmla="*/ 84240 w 85402"/>
                  <a:gd name="connsiteY9" fmla="*/ 72648 h 137741"/>
                  <a:gd name="connsiteX10" fmla="*/ 85402 w 85402"/>
                  <a:gd name="connsiteY10" fmla="*/ 88921 h 137741"/>
                  <a:gd name="connsiteX11" fmla="*/ 85402 w 85402"/>
                  <a:gd name="connsiteY11" fmla="*/ 137741 h 137741"/>
                  <a:gd name="connsiteX12" fmla="*/ 58097 w 85402"/>
                  <a:gd name="connsiteY12" fmla="*/ 137741 h 137741"/>
                  <a:gd name="connsiteX13" fmla="*/ 58097 w 85402"/>
                  <a:gd name="connsiteY13" fmla="*/ 94733 h 137741"/>
                  <a:gd name="connsiteX14" fmla="*/ 58097 w 85402"/>
                  <a:gd name="connsiteY14" fmla="*/ 86597 h 137741"/>
                  <a:gd name="connsiteX15" fmla="*/ 56354 w 85402"/>
                  <a:gd name="connsiteY15" fmla="*/ 79041 h 137741"/>
                  <a:gd name="connsiteX16" fmla="*/ 52287 w 85402"/>
                  <a:gd name="connsiteY16" fmla="*/ 73229 h 137741"/>
                  <a:gd name="connsiteX17" fmla="*/ 44154 w 85402"/>
                  <a:gd name="connsiteY17" fmla="*/ 70905 h 137741"/>
                  <a:gd name="connsiteX18" fmla="*/ 35439 w 85402"/>
                  <a:gd name="connsiteY18" fmla="*/ 72648 h 137741"/>
                  <a:gd name="connsiteX19" fmla="*/ 30210 w 85402"/>
                  <a:gd name="connsiteY19" fmla="*/ 77879 h 137741"/>
                  <a:gd name="connsiteX20" fmla="*/ 27886 w 85402"/>
                  <a:gd name="connsiteY20" fmla="*/ 84853 h 137741"/>
                  <a:gd name="connsiteX21" fmla="*/ 27306 w 85402"/>
                  <a:gd name="connsiteY21" fmla="*/ 92990 h 137741"/>
                  <a:gd name="connsiteX22" fmla="*/ 27306 w 85402"/>
                  <a:gd name="connsiteY22" fmla="*/ 137160 h 137741"/>
                  <a:gd name="connsiteX23" fmla="*/ 0 w 85402"/>
                  <a:gd name="connsiteY23" fmla="*/ 137160 h 137741"/>
                  <a:gd name="connsiteX24" fmla="*/ 0 w 85402"/>
                  <a:gd name="connsiteY24" fmla="*/ 0 h 137741"/>
                  <a:gd name="connsiteX25" fmla="*/ 27886 w 85402"/>
                  <a:gd name="connsiteY25" fmla="*/ 0 h 13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2" h="137741">
                    <a:moveTo>
                      <a:pt x="27886" y="1162"/>
                    </a:moveTo>
                    <a:lnTo>
                      <a:pt x="27886" y="62187"/>
                    </a:lnTo>
                    <a:lnTo>
                      <a:pt x="28468" y="62187"/>
                    </a:lnTo>
                    <a:cubicBezTo>
                      <a:pt x="29048" y="60444"/>
                      <a:pt x="30210" y="58700"/>
                      <a:pt x="31372" y="56956"/>
                    </a:cubicBezTo>
                    <a:cubicBezTo>
                      <a:pt x="33115" y="55213"/>
                      <a:pt x="34858" y="53469"/>
                      <a:pt x="36601" y="52307"/>
                    </a:cubicBezTo>
                    <a:cubicBezTo>
                      <a:pt x="38925" y="51144"/>
                      <a:pt x="41249" y="49982"/>
                      <a:pt x="43573" y="48820"/>
                    </a:cubicBezTo>
                    <a:cubicBezTo>
                      <a:pt x="46477" y="48238"/>
                      <a:pt x="49382" y="47657"/>
                      <a:pt x="52868" y="47657"/>
                    </a:cubicBezTo>
                    <a:cubicBezTo>
                      <a:pt x="59840" y="47657"/>
                      <a:pt x="65068" y="48820"/>
                      <a:pt x="69716" y="50563"/>
                    </a:cubicBezTo>
                    <a:cubicBezTo>
                      <a:pt x="73783" y="52888"/>
                      <a:pt x="77269" y="55794"/>
                      <a:pt x="79593" y="59281"/>
                    </a:cubicBezTo>
                    <a:cubicBezTo>
                      <a:pt x="81917" y="62768"/>
                      <a:pt x="83659" y="67417"/>
                      <a:pt x="84240" y="72648"/>
                    </a:cubicBezTo>
                    <a:cubicBezTo>
                      <a:pt x="84821" y="77879"/>
                      <a:pt x="85402" y="83110"/>
                      <a:pt x="85402" y="88921"/>
                    </a:cubicBezTo>
                    <a:lnTo>
                      <a:pt x="85402" y="137741"/>
                    </a:lnTo>
                    <a:lnTo>
                      <a:pt x="58097" y="137741"/>
                    </a:lnTo>
                    <a:lnTo>
                      <a:pt x="58097" y="94733"/>
                    </a:lnTo>
                    <a:cubicBezTo>
                      <a:pt x="58097" y="92409"/>
                      <a:pt x="58097" y="89503"/>
                      <a:pt x="58097" y="86597"/>
                    </a:cubicBezTo>
                    <a:cubicBezTo>
                      <a:pt x="58097" y="83691"/>
                      <a:pt x="57516" y="81366"/>
                      <a:pt x="56354" y="79041"/>
                    </a:cubicBezTo>
                    <a:cubicBezTo>
                      <a:pt x="55192" y="76717"/>
                      <a:pt x="54030" y="74973"/>
                      <a:pt x="52287" y="73229"/>
                    </a:cubicBezTo>
                    <a:cubicBezTo>
                      <a:pt x="50544" y="72067"/>
                      <a:pt x="47639" y="70905"/>
                      <a:pt x="44154" y="70905"/>
                    </a:cubicBezTo>
                    <a:cubicBezTo>
                      <a:pt x="40668" y="70905"/>
                      <a:pt x="37763" y="71486"/>
                      <a:pt x="35439" y="72648"/>
                    </a:cubicBezTo>
                    <a:cubicBezTo>
                      <a:pt x="33115" y="73811"/>
                      <a:pt x="31372" y="75554"/>
                      <a:pt x="30210" y="77879"/>
                    </a:cubicBezTo>
                    <a:cubicBezTo>
                      <a:pt x="29048" y="80204"/>
                      <a:pt x="28468" y="82529"/>
                      <a:pt x="27886" y="84853"/>
                    </a:cubicBezTo>
                    <a:cubicBezTo>
                      <a:pt x="27306" y="87759"/>
                      <a:pt x="27306" y="90084"/>
                      <a:pt x="27306" y="92990"/>
                    </a:cubicBezTo>
                    <a:lnTo>
                      <a:pt x="27306" y="137160"/>
                    </a:lnTo>
                    <a:lnTo>
                      <a:pt x="0" y="137160"/>
                    </a:lnTo>
                    <a:lnTo>
                      <a:pt x="0" y="0"/>
                    </a:lnTo>
                    <a:lnTo>
                      <a:pt x="27886" y="0"/>
                    </a:lnTo>
                    <a:close/>
                  </a:path>
                </a:pathLst>
              </a:custGeom>
              <a:solidFill>
                <a:srgbClr val="0576AE"/>
              </a:solidFill>
              <a:ln w="5806"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3AA3C28D-9D12-034E-9540-E8E57F289C3E}"/>
                  </a:ext>
                </a:extLst>
              </p:cNvPr>
              <p:cNvSpPr/>
              <p:nvPr/>
            </p:nvSpPr>
            <p:spPr>
              <a:xfrm>
                <a:off x="6896572"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2 w 96440"/>
                  <a:gd name="connsiteY8" fmla="*/ 136579 h 140066"/>
                  <a:gd name="connsiteX9" fmla="*/ 11620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8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1 w 96440"/>
                  <a:gd name="connsiteY20" fmla="*/ 0 h 140066"/>
                  <a:gd name="connsiteX21" fmla="*/ 96441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5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8" y="132511"/>
                      <a:pt x="62164" y="133673"/>
                      <a:pt x="59840" y="135417"/>
                    </a:cubicBezTo>
                    <a:cubicBezTo>
                      <a:pt x="57516" y="136579"/>
                      <a:pt x="54611" y="137741"/>
                      <a:pt x="52287" y="138904"/>
                    </a:cubicBezTo>
                    <a:cubicBezTo>
                      <a:pt x="49383" y="139485"/>
                      <a:pt x="46478" y="140066"/>
                      <a:pt x="43573" y="140066"/>
                    </a:cubicBezTo>
                    <a:cubicBezTo>
                      <a:pt x="37182" y="140066"/>
                      <a:pt x="31372" y="138904"/>
                      <a:pt x="25562" y="136579"/>
                    </a:cubicBezTo>
                    <a:cubicBezTo>
                      <a:pt x="20334" y="134254"/>
                      <a:pt x="15686" y="131348"/>
                      <a:pt x="11620"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8" y="61606"/>
                    </a:cubicBezTo>
                    <a:cubicBezTo>
                      <a:pt x="14525" y="57538"/>
                      <a:pt x="18591" y="54051"/>
                      <a:pt x="23820" y="51145"/>
                    </a:cubicBezTo>
                    <a:cubicBezTo>
                      <a:pt x="29049" y="48239"/>
                      <a:pt x="34277" y="47076"/>
                      <a:pt x="40668" y="47076"/>
                    </a:cubicBezTo>
                    <a:cubicBezTo>
                      <a:pt x="46478" y="47076"/>
                      <a:pt x="51706" y="48239"/>
                      <a:pt x="56354" y="49982"/>
                    </a:cubicBezTo>
                    <a:cubicBezTo>
                      <a:pt x="61002" y="51726"/>
                      <a:pt x="65068" y="54632"/>
                      <a:pt x="68554" y="58700"/>
                    </a:cubicBezTo>
                    <a:lnTo>
                      <a:pt x="69135" y="58700"/>
                    </a:lnTo>
                    <a:lnTo>
                      <a:pt x="69135" y="0"/>
                    </a:lnTo>
                    <a:lnTo>
                      <a:pt x="96441" y="0"/>
                    </a:lnTo>
                    <a:lnTo>
                      <a:pt x="96441" y="137741"/>
                    </a:lnTo>
                    <a:close/>
                    <a:moveTo>
                      <a:pt x="70878" y="94152"/>
                    </a:moveTo>
                    <a:cubicBezTo>
                      <a:pt x="70878" y="87759"/>
                      <a:pt x="69135" y="81948"/>
                      <a:pt x="65068" y="77879"/>
                    </a:cubicBezTo>
                    <a:cubicBezTo>
                      <a:pt x="61002" y="73811"/>
                      <a:pt x="55773" y="71486"/>
                      <a:pt x="48801" y="71486"/>
                    </a:cubicBezTo>
                    <a:cubicBezTo>
                      <a:pt x="41830" y="71486"/>
                      <a:pt x="36601" y="73811"/>
                      <a:pt x="32534" y="77879"/>
                    </a:cubicBezTo>
                    <a:cubicBezTo>
                      <a:pt x="28467" y="81948"/>
                      <a:pt x="26725" y="87178"/>
                      <a:pt x="26725" y="94152"/>
                    </a:cubicBezTo>
                    <a:cubicBezTo>
                      <a:pt x="26725" y="100546"/>
                      <a:pt x="28467" y="106357"/>
                      <a:pt x="32534" y="110425"/>
                    </a:cubicBezTo>
                    <a:cubicBezTo>
                      <a:pt x="36601" y="114494"/>
                      <a:pt x="41830" y="116819"/>
                      <a:pt x="48801" y="116819"/>
                    </a:cubicBezTo>
                    <a:cubicBezTo>
                      <a:pt x="55773" y="116819"/>
                      <a:pt x="61002" y="114494"/>
                      <a:pt x="65068" y="110425"/>
                    </a:cubicBezTo>
                    <a:cubicBezTo>
                      <a:pt x="68554"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89F8E085-37F5-9644-B7B0-D5793AE575AD}"/>
                  </a:ext>
                </a:extLst>
              </p:cNvPr>
              <p:cNvSpPr/>
              <p:nvPr/>
            </p:nvSpPr>
            <p:spPr>
              <a:xfrm>
                <a:off x="7019157" y="4531510"/>
                <a:ext cx="31372" cy="131929"/>
              </a:xfrm>
              <a:custGeom>
                <a:avLst/>
                <a:gdLst>
                  <a:gd name="connsiteX0" fmla="*/ 0 w 31372"/>
                  <a:gd name="connsiteY0" fmla="*/ 15692 h 131929"/>
                  <a:gd name="connsiteX1" fmla="*/ 4647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7 w 31372"/>
                  <a:gd name="connsiteY7" fmla="*/ 26734 h 131929"/>
                  <a:gd name="connsiteX8" fmla="*/ 0 w 31372"/>
                  <a:gd name="connsiteY8" fmla="*/ 15692 h 131929"/>
                  <a:gd name="connsiteX9" fmla="*/ 1742 w 31372"/>
                  <a:gd name="connsiteY9" fmla="*/ 43589 h 131929"/>
                  <a:gd name="connsiteX10" fmla="*/ 29048 w 31372"/>
                  <a:gd name="connsiteY10" fmla="*/ 43589 h 131929"/>
                  <a:gd name="connsiteX11" fmla="*/ 29048 w 31372"/>
                  <a:gd name="connsiteY11" fmla="*/ 131929 h 131929"/>
                  <a:gd name="connsiteX12" fmla="*/ 1742 w 31372"/>
                  <a:gd name="connsiteY12" fmla="*/ 131929 h 131929"/>
                  <a:gd name="connsiteX13" fmla="*/ 1742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2" y="7555"/>
                      <a:pt x="4647" y="4649"/>
                    </a:cubicBezTo>
                    <a:cubicBezTo>
                      <a:pt x="7552"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2" y="29640"/>
                      <a:pt x="4647" y="26734"/>
                    </a:cubicBezTo>
                    <a:cubicBezTo>
                      <a:pt x="1162" y="23829"/>
                      <a:pt x="0" y="19760"/>
                      <a:pt x="0" y="15692"/>
                    </a:cubicBezTo>
                    <a:close/>
                    <a:moveTo>
                      <a:pt x="1742" y="43589"/>
                    </a:moveTo>
                    <a:lnTo>
                      <a:pt x="29048" y="43589"/>
                    </a:lnTo>
                    <a:lnTo>
                      <a:pt x="29048" y="131929"/>
                    </a:lnTo>
                    <a:lnTo>
                      <a:pt x="1742" y="131929"/>
                    </a:lnTo>
                    <a:lnTo>
                      <a:pt x="1742" y="43589"/>
                    </a:lnTo>
                    <a:close/>
                  </a:path>
                </a:pathLst>
              </a:custGeom>
              <a:solidFill>
                <a:srgbClr val="0576AE"/>
              </a:solidFill>
              <a:ln w="5806"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4DB5D79D-7BDA-704E-82BA-7E6DDEB95948}"/>
                  </a:ext>
                </a:extLst>
              </p:cNvPr>
              <p:cNvSpPr/>
              <p:nvPr/>
            </p:nvSpPr>
            <p:spPr>
              <a:xfrm>
                <a:off x="7070863" y="4571031"/>
                <a:ext cx="96440" cy="135416"/>
              </a:xfrm>
              <a:custGeom>
                <a:avLst/>
                <a:gdLst>
                  <a:gd name="connsiteX0" fmla="*/ 96440 w 96440"/>
                  <a:gd name="connsiteY0" fmla="*/ 84853 h 135416"/>
                  <a:gd name="connsiteX1" fmla="*/ 83659 w 96440"/>
                  <a:gd name="connsiteY1" fmla="*/ 122630 h 135416"/>
                  <a:gd name="connsiteX2" fmla="*/ 45315 w 96440"/>
                  <a:gd name="connsiteY2" fmla="*/ 135416 h 135416"/>
                  <a:gd name="connsiteX3" fmla="*/ 22076 w 96440"/>
                  <a:gd name="connsiteY3" fmla="*/ 132510 h 135416"/>
                  <a:gd name="connsiteX4" fmla="*/ 1162 w 96440"/>
                  <a:gd name="connsiteY4" fmla="*/ 122049 h 135416"/>
                  <a:gd name="connsiteX5" fmla="*/ 16267 w 96440"/>
                  <a:gd name="connsiteY5" fmla="*/ 99383 h 135416"/>
                  <a:gd name="connsiteX6" fmla="*/ 29629 w 96440"/>
                  <a:gd name="connsiteY6" fmla="*/ 107519 h 135416"/>
                  <a:gd name="connsiteX7" fmla="*/ 44734 w 96440"/>
                  <a:gd name="connsiteY7" fmla="*/ 110425 h 135416"/>
                  <a:gd name="connsiteX8" fmla="*/ 63325 w 96440"/>
                  <a:gd name="connsiteY8" fmla="*/ 104614 h 135416"/>
                  <a:gd name="connsiteX9" fmla="*/ 69135 w 96440"/>
                  <a:gd name="connsiteY9" fmla="*/ 88921 h 135416"/>
                  <a:gd name="connsiteX10" fmla="*/ 69135 w 96440"/>
                  <a:gd name="connsiteY10" fmla="*/ 80204 h 135416"/>
                  <a:gd name="connsiteX11" fmla="*/ 68554 w 96440"/>
                  <a:gd name="connsiteY11" fmla="*/ 80204 h 135416"/>
                  <a:gd name="connsiteX12" fmla="*/ 56934 w 96440"/>
                  <a:gd name="connsiteY12" fmla="*/ 88921 h 135416"/>
                  <a:gd name="connsiteX13" fmla="*/ 43573 w 96440"/>
                  <a:gd name="connsiteY13" fmla="*/ 91827 h 135416"/>
                  <a:gd name="connsiteX14" fmla="*/ 25562 w 96440"/>
                  <a:gd name="connsiteY14" fmla="*/ 88340 h 135416"/>
                  <a:gd name="connsiteX15" fmla="*/ 11619 w 96440"/>
                  <a:gd name="connsiteY15" fmla="*/ 79041 h 135416"/>
                  <a:gd name="connsiteX16" fmla="*/ 2905 w 96440"/>
                  <a:gd name="connsiteY16" fmla="*/ 64512 h 135416"/>
                  <a:gd name="connsiteX17" fmla="*/ 0 w 96440"/>
                  <a:gd name="connsiteY17" fmla="*/ 45914 h 135416"/>
                  <a:gd name="connsiteX18" fmla="*/ 2905 w 96440"/>
                  <a:gd name="connsiteY18" fmla="*/ 29059 h 135416"/>
                  <a:gd name="connsiteX19" fmla="*/ 11038 w 96440"/>
                  <a:gd name="connsiteY19" fmla="*/ 14530 h 135416"/>
                  <a:gd name="connsiteX20" fmla="*/ 23820 w 96440"/>
                  <a:gd name="connsiteY20" fmla="*/ 4068 h 135416"/>
                  <a:gd name="connsiteX21" fmla="*/ 40668 w 96440"/>
                  <a:gd name="connsiteY21" fmla="*/ 0 h 135416"/>
                  <a:gd name="connsiteX22" fmla="*/ 51125 w 96440"/>
                  <a:gd name="connsiteY22" fmla="*/ 1162 h 135416"/>
                  <a:gd name="connsiteX23" fmla="*/ 59839 w 96440"/>
                  <a:gd name="connsiteY23" fmla="*/ 4649 h 135416"/>
                  <a:gd name="connsiteX24" fmla="*/ 66230 w 96440"/>
                  <a:gd name="connsiteY24" fmla="*/ 9299 h 135416"/>
                  <a:gd name="connsiteX25" fmla="*/ 70297 w 96440"/>
                  <a:gd name="connsiteY25" fmla="*/ 13949 h 135416"/>
                  <a:gd name="connsiteX26" fmla="*/ 70878 w 96440"/>
                  <a:gd name="connsiteY26" fmla="*/ 13949 h 135416"/>
                  <a:gd name="connsiteX27" fmla="*/ 70878 w 96440"/>
                  <a:gd name="connsiteY27" fmla="*/ 2325 h 135416"/>
                  <a:gd name="connsiteX28" fmla="*/ 95860 w 96440"/>
                  <a:gd name="connsiteY28" fmla="*/ 2325 h 135416"/>
                  <a:gd name="connsiteX29" fmla="*/ 95860 w 96440"/>
                  <a:gd name="connsiteY29" fmla="*/ 84853 h 135416"/>
                  <a:gd name="connsiteX30" fmla="*/ 27886 w 96440"/>
                  <a:gd name="connsiteY30" fmla="*/ 47657 h 135416"/>
                  <a:gd name="connsiteX31" fmla="*/ 29629 w 96440"/>
                  <a:gd name="connsiteY31" fmla="*/ 55794 h 135416"/>
                  <a:gd name="connsiteX32" fmla="*/ 34277 w 96440"/>
                  <a:gd name="connsiteY32" fmla="*/ 62768 h 135416"/>
                  <a:gd name="connsiteX33" fmla="*/ 41249 w 96440"/>
                  <a:gd name="connsiteY33" fmla="*/ 67417 h 135416"/>
                  <a:gd name="connsiteX34" fmla="*/ 49963 w 96440"/>
                  <a:gd name="connsiteY34" fmla="*/ 69161 h 135416"/>
                  <a:gd name="connsiteX35" fmla="*/ 58678 w 96440"/>
                  <a:gd name="connsiteY35" fmla="*/ 67417 h 135416"/>
                  <a:gd name="connsiteX36" fmla="*/ 65649 w 96440"/>
                  <a:gd name="connsiteY36" fmla="*/ 62768 h 135416"/>
                  <a:gd name="connsiteX37" fmla="*/ 70297 w 96440"/>
                  <a:gd name="connsiteY37" fmla="*/ 55794 h 135416"/>
                  <a:gd name="connsiteX38" fmla="*/ 72039 w 96440"/>
                  <a:gd name="connsiteY38" fmla="*/ 47657 h 135416"/>
                  <a:gd name="connsiteX39" fmla="*/ 70297 w 96440"/>
                  <a:gd name="connsiteY39" fmla="*/ 39521 h 135416"/>
                  <a:gd name="connsiteX40" fmla="*/ 65649 w 96440"/>
                  <a:gd name="connsiteY40" fmla="*/ 32546 h 135416"/>
                  <a:gd name="connsiteX41" fmla="*/ 58678 w 96440"/>
                  <a:gd name="connsiteY41" fmla="*/ 27897 h 135416"/>
                  <a:gd name="connsiteX42" fmla="*/ 49963 w 96440"/>
                  <a:gd name="connsiteY42" fmla="*/ 26153 h 135416"/>
                  <a:gd name="connsiteX43" fmla="*/ 41249 w 96440"/>
                  <a:gd name="connsiteY43" fmla="*/ 27897 h 135416"/>
                  <a:gd name="connsiteX44" fmla="*/ 34277 w 96440"/>
                  <a:gd name="connsiteY44" fmla="*/ 32546 h 135416"/>
                  <a:gd name="connsiteX45" fmla="*/ 29629 w 96440"/>
                  <a:gd name="connsiteY45" fmla="*/ 39521 h 135416"/>
                  <a:gd name="connsiteX46" fmla="*/ 27886 w 96440"/>
                  <a:gd name="connsiteY46" fmla="*/ 47657 h 13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6440" h="135416">
                    <a:moveTo>
                      <a:pt x="96440" y="84853"/>
                    </a:moveTo>
                    <a:cubicBezTo>
                      <a:pt x="96440" y="101708"/>
                      <a:pt x="92373" y="114494"/>
                      <a:pt x="83659" y="122630"/>
                    </a:cubicBezTo>
                    <a:cubicBezTo>
                      <a:pt x="75526" y="131348"/>
                      <a:pt x="62744" y="135416"/>
                      <a:pt x="45315" y="135416"/>
                    </a:cubicBezTo>
                    <a:cubicBezTo>
                      <a:pt x="37181" y="135416"/>
                      <a:pt x="29629" y="134835"/>
                      <a:pt x="22076" y="132510"/>
                    </a:cubicBezTo>
                    <a:cubicBezTo>
                      <a:pt x="14524" y="130767"/>
                      <a:pt x="7552" y="127280"/>
                      <a:pt x="1162" y="122049"/>
                    </a:cubicBezTo>
                    <a:lnTo>
                      <a:pt x="16267" y="99383"/>
                    </a:lnTo>
                    <a:cubicBezTo>
                      <a:pt x="20334" y="102870"/>
                      <a:pt x="24981" y="105776"/>
                      <a:pt x="29629" y="107519"/>
                    </a:cubicBezTo>
                    <a:cubicBezTo>
                      <a:pt x="34277" y="109844"/>
                      <a:pt x="39505" y="110425"/>
                      <a:pt x="44734" y="110425"/>
                    </a:cubicBezTo>
                    <a:cubicBezTo>
                      <a:pt x="52868" y="110425"/>
                      <a:pt x="59258" y="108682"/>
                      <a:pt x="63325" y="104614"/>
                    </a:cubicBezTo>
                    <a:cubicBezTo>
                      <a:pt x="67392" y="100545"/>
                      <a:pt x="69135" y="95315"/>
                      <a:pt x="69135" y="88921"/>
                    </a:cubicBezTo>
                    <a:lnTo>
                      <a:pt x="69135" y="80204"/>
                    </a:lnTo>
                    <a:lnTo>
                      <a:pt x="68554" y="80204"/>
                    </a:lnTo>
                    <a:cubicBezTo>
                      <a:pt x="65649" y="84272"/>
                      <a:pt x="61582" y="87178"/>
                      <a:pt x="56934" y="88921"/>
                    </a:cubicBezTo>
                    <a:cubicBezTo>
                      <a:pt x="52287" y="90665"/>
                      <a:pt x="47639" y="91827"/>
                      <a:pt x="43573" y="91827"/>
                    </a:cubicBezTo>
                    <a:cubicBezTo>
                      <a:pt x="37181" y="91827"/>
                      <a:pt x="31372" y="90665"/>
                      <a:pt x="25562" y="88340"/>
                    </a:cubicBezTo>
                    <a:cubicBezTo>
                      <a:pt x="20334" y="86016"/>
                      <a:pt x="15686" y="83110"/>
                      <a:pt x="11619" y="79041"/>
                    </a:cubicBezTo>
                    <a:cubicBezTo>
                      <a:pt x="7552" y="74973"/>
                      <a:pt x="4647" y="70323"/>
                      <a:pt x="2905" y="64512"/>
                    </a:cubicBezTo>
                    <a:cubicBezTo>
                      <a:pt x="581" y="58700"/>
                      <a:pt x="0" y="52888"/>
                      <a:pt x="0" y="45914"/>
                    </a:cubicBezTo>
                    <a:cubicBezTo>
                      <a:pt x="0" y="40102"/>
                      <a:pt x="1162" y="34290"/>
                      <a:pt x="2905" y="29059"/>
                    </a:cubicBezTo>
                    <a:cubicBezTo>
                      <a:pt x="4647" y="23247"/>
                      <a:pt x="7552" y="18598"/>
                      <a:pt x="11038" y="14530"/>
                    </a:cubicBezTo>
                    <a:cubicBezTo>
                      <a:pt x="14524" y="10461"/>
                      <a:pt x="18591" y="6974"/>
                      <a:pt x="23820" y="4068"/>
                    </a:cubicBezTo>
                    <a:cubicBezTo>
                      <a:pt x="29048" y="1743"/>
                      <a:pt x="34277" y="0"/>
                      <a:pt x="40668" y="0"/>
                    </a:cubicBezTo>
                    <a:cubicBezTo>
                      <a:pt x="44734" y="0"/>
                      <a:pt x="48220" y="581"/>
                      <a:pt x="51125" y="1162"/>
                    </a:cubicBezTo>
                    <a:cubicBezTo>
                      <a:pt x="54610" y="1743"/>
                      <a:pt x="56934" y="2906"/>
                      <a:pt x="59839" y="4649"/>
                    </a:cubicBezTo>
                    <a:cubicBezTo>
                      <a:pt x="62163" y="5812"/>
                      <a:pt x="64487" y="7555"/>
                      <a:pt x="66230" y="9299"/>
                    </a:cubicBezTo>
                    <a:cubicBezTo>
                      <a:pt x="67973" y="11043"/>
                      <a:pt x="69716" y="12786"/>
                      <a:pt x="70297" y="13949"/>
                    </a:cubicBezTo>
                    <a:lnTo>
                      <a:pt x="70878" y="13949"/>
                    </a:lnTo>
                    <a:lnTo>
                      <a:pt x="70878" y="2325"/>
                    </a:lnTo>
                    <a:lnTo>
                      <a:pt x="95860" y="2325"/>
                    </a:lnTo>
                    <a:lnTo>
                      <a:pt x="95860" y="84853"/>
                    </a:lnTo>
                    <a:close/>
                    <a:moveTo>
                      <a:pt x="27886" y="47657"/>
                    </a:moveTo>
                    <a:cubicBezTo>
                      <a:pt x="27886" y="50563"/>
                      <a:pt x="28467" y="53469"/>
                      <a:pt x="29629" y="55794"/>
                    </a:cubicBezTo>
                    <a:cubicBezTo>
                      <a:pt x="30791" y="58119"/>
                      <a:pt x="32534" y="60444"/>
                      <a:pt x="34277" y="62768"/>
                    </a:cubicBezTo>
                    <a:cubicBezTo>
                      <a:pt x="36020" y="64512"/>
                      <a:pt x="38344" y="66255"/>
                      <a:pt x="41249" y="67417"/>
                    </a:cubicBezTo>
                    <a:cubicBezTo>
                      <a:pt x="43573" y="68580"/>
                      <a:pt x="46477" y="69161"/>
                      <a:pt x="49963" y="69161"/>
                    </a:cubicBezTo>
                    <a:cubicBezTo>
                      <a:pt x="52868" y="69161"/>
                      <a:pt x="55773" y="68580"/>
                      <a:pt x="58678" y="67417"/>
                    </a:cubicBezTo>
                    <a:cubicBezTo>
                      <a:pt x="61582" y="66255"/>
                      <a:pt x="63906" y="64512"/>
                      <a:pt x="65649" y="62768"/>
                    </a:cubicBezTo>
                    <a:cubicBezTo>
                      <a:pt x="67392" y="61025"/>
                      <a:pt x="69135" y="58700"/>
                      <a:pt x="70297" y="55794"/>
                    </a:cubicBezTo>
                    <a:cubicBezTo>
                      <a:pt x="71459" y="53469"/>
                      <a:pt x="72039" y="50563"/>
                      <a:pt x="72039" y="47657"/>
                    </a:cubicBezTo>
                    <a:cubicBezTo>
                      <a:pt x="72039" y="44751"/>
                      <a:pt x="71459" y="41845"/>
                      <a:pt x="70297" y="39521"/>
                    </a:cubicBezTo>
                    <a:cubicBezTo>
                      <a:pt x="69135" y="37196"/>
                      <a:pt x="67392" y="34871"/>
                      <a:pt x="65649" y="32546"/>
                    </a:cubicBezTo>
                    <a:cubicBezTo>
                      <a:pt x="63906" y="30803"/>
                      <a:pt x="61582" y="29059"/>
                      <a:pt x="58678" y="27897"/>
                    </a:cubicBezTo>
                    <a:cubicBezTo>
                      <a:pt x="55773" y="26734"/>
                      <a:pt x="53449" y="26153"/>
                      <a:pt x="49963" y="26153"/>
                    </a:cubicBezTo>
                    <a:cubicBezTo>
                      <a:pt x="47058" y="26153"/>
                      <a:pt x="44153" y="26734"/>
                      <a:pt x="41249" y="27897"/>
                    </a:cubicBezTo>
                    <a:cubicBezTo>
                      <a:pt x="38925" y="29059"/>
                      <a:pt x="36601" y="30803"/>
                      <a:pt x="34277" y="32546"/>
                    </a:cubicBezTo>
                    <a:cubicBezTo>
                      <a:pt x="32534" y="34290"/>
                      <a:pt x="30791" y="36615"/>
                      <a:pt x="29629" y="39521"/>
                    </a:cubicBezTo>
                    <a:cubicBezTo>
                      <a:pt x="28467" y="41845"/>
                      <a:pt x="27886" y="44751"/>
                      <a:pt x="27886" y="47657"/>
                    </a:cubicBezTo>
                    <a:close/>
                  </a:path>
                </a:pathLst>
              </a:custGeom>
              <a:solidFill>
                <a:srgbClr val="0576AE"/>
              </a:solidFill>
              <a:ln w="5806"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C4677ADF-E133-B64B-8D9E-B94E9AF1F744}"/>
                  </a:ext>
                </a:extLst>
              </p:cNvPr>
              <p:cNvSpPr/>
              <p:nvPr/>
            </p:nvSpPr>
            <p:spPr>
              <a:xfrm>
                <a:off x="7194028" y="4531510"/>
                <a:ext cx="31372" cy="131929"/>
              </a:xfrm>
              <a:custGeom>
                <a:avLst/>
                <a:gdLst>
                  <a:gd name="connsiteX0" fmla="*/ 0 w 31372"/>
                  <a:gd name="connsiteY0" fmla="*/ 15692 h 131929"/>
                  <a:gd name="connsiteX1" fmla="*/ 4648 w 31372"/>
                  <a:gd name="connsiteY1" fmla="*/ 4649 h 131929"/>
                  <a:gd name="connsiteX2" fmla="*/ 15686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6 w 31372"/>
                  <a:gd name="connsiteY6" fmla="*/ 31384 h 131929"/>
                  <a:gd name="connsiteX7" fmla="*/ 4648 w 31372"/>
                  <a:gd name="connsiteY7" fmla="*/ 26734 h 131929"/>
                  <a:gd name="connsiteX8" fmla="*/ 0 w 31372"/>
                  <a:gd name="connsiteY8" fmla="*/ 15692 h 131929"/>
                  <a:gd name="connsiteX9" fmla="*/ 1743 w 31372"/>
                  <a:gd name="connsiteY9" fmla="*/ 43589 h 131929"/>
                  <a:gd name="connsiteX10" fmla="*/ 29048 w 31372"/>
                  <a:gd name="connsiteY10" fmla="*/ 43589 h 131929"/>
                  <a:gd name="connsiteX11" fmla="*/ 29048 w 31372"/>
                  <a:gd name="connsiteY11" fmla="*/ 131929 h 131929"/>
                  <a:gd name="connsiteX12" fmla="*/ 1743 w 31372"/>
                  <a:gd name="connsiteY12" fmla="*/ 131929 h 131929"/>
                  <a:gd name="connsiteX13" fmla="*/ 1743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6"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6" y="31384"/>
                    </a:cubicBezTo>
                    <a:cubicBezTo>
                      <a:pt x="11619" y="31384"/>
                      <a:pt x="7553" y="29640"/>
                      <a:pt x="4648" y="26734"/>
                    </a:cubicBezTo>
                    <a:cubicBezTo>
                      <a:pt x="1743" y="23829"/>
                      <a:pt x="0" y="19760"/>
                      <a:pt x="0" y="15692"/>
                    </a:cubicBezTo>
                    <a:close/>
                    <a:moveTo>
                      <a:pt x="1743" y="43589"/>
                    </a:moveTo>
                    <a:lnTo>
                      <a:pt x="29048" y="43589"/>
                    </a:lnTo>
                    <a:lnTo>
                      <a:pt x="29048" y="131929"/>
                    </a:lnTo>
                    <a:lnTo>
                      <a:pt x="1743" y="131929"/>
                    </a:lnTo>
                    <a:lnTo>
                      <a:pt x="1743" y="43589"/>
                    </a:lnTo>
                    <a:close/>
                  </a:path>
                </a:pathLst>
              </a:custGeom>
              <a:solidFill>
                <a:srgbClr val="0576AE"/>
              </a:solidFill>
              <a:ln w="5806"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36F6F702-58B8-5B42-8C21-80FD6232DDC9}"/>
                  </a:ext>
                </a:extLst>
              </p:cNvPr>
              <p:cNvSpPr/>
              <p:nvPr/>
            </p:nvSpPr>
            <p:spPr>
              <a:xfrm>
                <a:off x="7241667"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CF4C3ED7-AC6F-0245-A0B8-4F5CE64F8484}"/>
                  </a:ext>
                </a:extLst>
              </p:cNvPr>
              <p:cNvSpPr/>
              <p:nvPr/>
            </p:nvSpPr>
            <p:spPr>
              <a:xfrm>
                <a:off x="7326488"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1 w 84821"/>
                  <a:gd name="connsiteY3" fmla="*/ 92408 h 92408"/>
                  <a:gd name="connsiteX4" fmla="*/ 19172 w 84821"/>
                  <a:gd name="connsiteY4" fmla="*/ 90665 h 92408"/>
                  <a:gd name="connsiteX5" fmla="*/ 9295 w 84821"/>
                  <a:gd name="connsiteY5" fmla="*/ 85434 h 92408"/>
                  <a:gd name="connsiteX6" fmla="*/ 2323 w 84821"/>
                  <a:gd name="connsiteY6" fmla="*/ 76717 h 92408"/>
                  <a:gd name="connsiteX7" fmla="*/ 0 w 84821"/>
                  <a:gd name="connsiteY7" fmla="*/ 65093 h 92408"/>
                  <a:gd name="connsiteX8" fmla="*/ 2905 w 84821"/>
                  <a:gd name="connsiteY8" fmla="*/ 52307 h 92408"/>
                  <a:gd name="connsiteX9" fmla="*/ 10457 w 84821"/>
                  <a:gd name="connsiteY9" fmla="*/ 43589 h 92408"/>
                  <a:gd name="connsiteX10" fmla="*/ 21496 w 84821"/>
                  <a:gd name="connsiteY10" fmla="*/ 38358 h 92408"/>
                  <a:gd name="connsiteX11" fmla="*/ 34277 w 84821"/>
                  <a:gd name="connsiteY11" fmla="*/ 35452 h 92408"/>
                  <a:gd name="connsiteX12" fmla="*/ 47639 w 84821"/>
                  <a:gd name="connsiteY12" fmla="*/ 34290 h 92408"/>
                  <a:gd name="connsiteX13" fmla="*/ 59839 w 84821"/>
                  <a:gd name="connsiteY13" fmla="*/ 34290 h 92408"/>
                  <a:gd name="connsiteX14" fmla="*/ 54610 w 84821"/>
                  <a:gd name="connsiteY14" fmla="*/ 22666 h 92408"/>
                  <a:gd name="connsiteX15" fmla="*/ 42410 w 84821"/>
                  <a:gd name="connsiteY15" fmla="*/ 18598 h 92408"/>
                  <a:gd name="connsiteX16" fmla="*/ 30210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4 w 84821"/>
                  <a:gd name="connsiteY20" fmla="*/ 0 h 92408"/>
                  <a:gd name="connsiteX21" fmla="*/ 64487 w 84821"/>
                  <a:gd name="connsiteY21" fmla="*/ 2906 h 92408"/>
                  <a:gd name="connsiteX22" fmla="*/ 76687 w 84821"/>
                  <a:gd name="connsiteY22" fmla="*/ 11624 h 92408"/>
                  <a:gd name="connsiteX23" fmla="*/ 83078 w 84821"/>
                  <a:gd name="connsiteY23" fmla="*/ 26153 h 92408"/>
                  <a:gd name="connsiteX24" fmla="*/ 84821 w 84821"/>
                  <a:gd name="connsiteY24" fmla="*/ 45914 h 92408"/>
                  <a:gd name="connsiteX25" fmla="*/ 84821 w 84821"/>
                  <a:gd name="connsiteY25" fmla="*/ 90665 h 92408"/>
                  <a:gd name="connsiteX26" fmla="*/ 59839 w 84821"/>
                  <a:gd name="connsiteY26" fmla="*/ 90665 h 92408"/>
                  <a:gd name="connsiteX27" fmla="*/ 59839 w 84821"/>
                  <a:gd name="connsiteY27" fmla="*/ 79623 h 92408"/>
                  <a:gd name="connsiteX28" fmla="*/ 52287 w 84821"/>
                  <a:gd name="connsiteY28" fmla="*/ 52307 h 92408"/>
                  <a:gd name="connsiteX29" fmla="*/ 44734 w 84821"/>
                  <a:gd name="connsiteY29" fmla="*/ 52307 h 92408"/>
                  <a:gd name="connsiteX30" fmla="*/ 36020 w 84821"/>
                  <a:gd name="connsiteY30" fmla="*/ 54050 h 92408"/>
                  <a:gd name="connsiteX31" fmla="*/ 29048 w 84821"/>
                  <a:gd name="connsiteY31" fmla="*/ 58119 h 92408"/>
                  <a:gd name="connsiteX32" fmla="*/ 26144 w 84821"/>
                  <a:gd name="connsiteY32" fmla="*/ 65093 h 92408"/>
                  <a:gd name="connsiteX33" fmla="*/ 30210 w 84821"/>
                  <a:gd name="connsiteY33" fmla="*/ 72067 h 92408"/>
                  <a:gd name="connsiteX34" fmla="*/ 38925 w 84821"/>
                  <a:gd name="connsiteY34" fmla="*/ 74392 h 92408"/>
                  <a:gd name="connsiteX35" fmla="*/ 46477 w 84821"/>
                  <a:gd name="connsiteY35" fmla="*/ 73229 h 92408"/>
                  <a:gd name="connsiteX36" fmla="*/ 52868 w 84821"/>
                  <a:gd name="connsiteY36" fmla="*/ 70323 h 92408"/>
                  <a:gd name="connsiteX37" fmla="*/ 57515 w 84821"/>
                  <a:gd name="connsiteY37" fmla="*/ 65093 h 92408"/>
                  <a:gd name="connsiteX38" fmla="*/ 59258 w 84821"/>
                  <a:gd name="connsiteY38" fmla="*/ 58119 h 92408"/>
                  <a:gd name="connsiteX39" fmla="*/ 59258 w 84821"/>
                  <a:gd name="connsiteY39" fmla="*/ 52307 h 92408"/>
                  <a:gd name="connsiteX40" fmla="*/ 52287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1" y="92408"/>
                    </a:cubicBezTo>
                    <a:cubicBezTo>
                      <a:pt x="26724" y="92408"/>
                      <a:pt x="22657" y="91827"/>
                      <a:pt x="19172" y="90665"/>
                    </a:cubicBezTo>
                    <a:cubicBezTo>
                      <a:pt x="15105" y="89503"/>
                      <a:pt x="12200" y="87759"/>
                      <a:pt x="9295" y="85434"/>
                    </a:cubicBezTo>
                    <a:cubicBezTo>
                      <a:pt x="6391" y="83110"/>
                      <a:pt x="4066" y="80204"/>
                      <a:pt x="2323" y="76717"/>
                    </a:cubicBezTo>
                    <a:cubicBezTo>
                      <a:pt x="581" y="73229"/>
                      <a:pt x="0" y="69161"/>
                      <a:pt x="0" y="65093"/>
                    </a:cubicBezTo>
                    <a:cubicBezTo>
                      <a:pt x="0" y="59862"/>
                      <a:pt x="1162" y="55794"/>
                      <a:pt x="2905" y="52307"/>
                    </a:cubicBezTo>
                    <a:cubicBezTo>
                      <a:pt x="4647" y="48819"/>
                      <a:pt x="7552" y="45914"/>
                      <a:pt x="10457" y="43589"/>
                    </a:cubicBezTo>
                    <a:cubicBezTo>
                      <a:pt x="13943" y="41264"/>
                      <a:pt x="17429" y="39521"/>
                      <a:pt x="21496" y="38358"/>
                    </a:cubicBezTo>
                    <a:cubicBezTo>
                      <a:pt x="25562" y="37196"/>
                      <a:pt x="29629" y="36034"/>
                      <a:pt x="34277" y="35452"/>
                    </a:cubicBezTo>
                    <a:cubicBezTo>
                      <a:pt x="38925" y="34871"/>
                      <a:pt x="42991" y="34290"/>
                      <a:pt x="47639" y="34290"/>
                    </a:cubicBezTo>
                    <a:cubicBezTo>
                      <a:pt x="52287" y="34290"/>
                      <a:pt x="56354" y="34290"/>
                      <a:pt x="59839" y="34290"/>
                    </a:cubicBezTo>
                    <a:cubicBezTo>
                      <a:pt x="59839" y="29640"/>
                      <a:pt x="58097" y="25572"/>
                      <a:pt x="54610" y="22666"/>
                    </a:cubicBezTo>
                    <a:cubicBezTo>
                      <a:pt x="51125" y="19760"/>
                      <a:pt x="47058" y="18598"/>
                      <a:pt x="42410" y="18598"/>
                    </a:cubicBezTo>
                    <a:cubicBezTo>
                      <a:pt x="37763" y="18598"/>
                      <a:pt x="33696" y="19760"/>
                      <a:pt x="30210" y="21504"/>
                    </a:cubicBezTo>
                    <a:cubicBezTo>
                      <a:pt x="26724" y="23247"/>
                      <a:pt x="23239" y="26153"/>
                      <a:pt x="20334" y="29059"/>
                    </a:cubicBezTo>
                    <a:lnTo>
                      <a:pt x="5810" y="13948"/>
                    </a:lnTo>
                    <a:cubicBezTo>
                      <a:pt x="11038" y="9299"/>
                      <a:pt x="16847" y="5812"/>
                      <a:pt x="23820" y="3487"/>
                    </a:cubicBezTo>
                    <a:cubicBezTo>
                      <a:pt x="30791" y="1162"/>
                      <a:pt x="37763" y="0"/>
                      <a:pt x="44734" y="0"/>
                    </a:cubicBezTo>
                    <a:cubicBezTo>
                      <a:pt x="52868" y="0"/>
                      <a:pt x="59258" y="1162"/>
                      <a:pt x="64487" y="2906"/>
                    </a:cubicBezTo>
                    <a:cubicBezTo>
                      <a:pt x="69716" y="4649"/>
                      <a:pt x="73783" y="7555"/>
                      <a:pt x="76687" y="11624"/>
                    </a:cubicBezTo>
                    <a:cubicBezTo>
                      <a:pt x="79592" y="15692"/>
                      <a:pt x="81916" y="20342"/>
                      <a:pt x="83078" y="26153"/>
                    </a:cubicBezTo>
                    <a:cubicBezTo>
                      <a:pt x="84240" y="31965"/>
                      <a:pt x="84821" y="38358"/>
                      <a:pt x="84821" y="45914"/>
                    </a:cubicBezTo>
                    <a:lnTo>
                      <a:pt x="84821" y="90665"/>
                    </a:lnTo>
                    <a:lnTo>
                      <a:pt x="59839" y="90665"/>
                    </a:lnTo>
                    <a:lnTo>
                      <a:pt x="59839" y="79623"/>
                    </a:lnTo>
                    <a:close/>
                    <a:moveTo>
                      <a:pt x="52287" y="52307"/>
                    </a:moveTo>
                    <a:cubicBezTo>
                      <a:pt x="49963" y="52307"/>
                      <a:pt x="47639" y="52307"/>
                      <a:pt x="44734" y="52307"/>
                    </a:cubicBezTo>
                    <a:cubicBezTo>
                      <a:pt x="41829" y="52307"/>
                      <a:pt x="38925" y="52888"/>
                      <a:pt x="36020" y="54050"/>
                    </a:cubicBezTo>
                    <a:cubicBezTo>
                      <a:pt x="33115" y="54631"/>
                      <a:pt x="30791" y="56375"/>
                      <a:pt x="29048" y="58119"/>
                    </a:cubicBezTo>
                    <a:cubicBezTo>
                      <a:pt x="27305" y="59862"/>
                      <a:pt x="26144" y="62187"/>
                      <a:pt x="26144" y="65093"/>
                    </a:cubicBezTo>
                    <a:cubicBezTo>
                      <a:pt x="26144" y="68580"/>
                      <a:pt x="27305" y="70905"/>
                      <a:pt x="30210" y="72067"/>
                    </a:cubicBezTo>
                    <a:cubicBezTo>
                      <a:pt x="33115" y="73811"/>
                      <a:pt x="36020" y="74392"/>
                      <a:pt x="38925" y="74392"/>
                    </a:cubicBezTo>
                    <a:cubicBezTo>
                      <a:pt x="41829" y="74392"/>
                      <a:pt x="44153" y="73811"/>
                      <a:pt x="46477" y="73229"/>
                    </a:cubicBezTo>
                    <a:cubicBezTo>
                      <a:pt x="48801" y="72648"/>
                      <a:pt x="51125" y="71486"/>
                      <a:pt x="52868" y="70323"/>
                    </a:cubicBezTo>
                    <a:cubicBezTo>
                      <a:pt x="54610" y="69161"/>
                      <a:pt x="56354" y="67417"/>
                      <a:pt x="57515" y="65093"/>
                    </a:cubicBezTo>
                    <a:cubicBezTo>
                      <a:pt x="58678" y="62768"/>
                      <a:pt x="59258" y="60443"/>
                      <a:pt x="59258" y="58119"/>
                    </a:cubicBezTo>
                    <a:lnTo>
                      <a:pt x="59258" y="52307"/>
                    </a:lnTo>
                    <a:lnTo>
                      <a:pt x="52287" y="52307"/>
                    </a:lnTo>
                    <a:close/>
                  </a:path>
                </a:pathLst>
              </a:custGeom>
              <a:solidFill>
                <a:srgbClr val="0576AE"/>
              </a:solidFill>
              <a:ln w="5806"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72DF3929-0D9D-5641-8341-FE7AF2CE0471}"/>
                  </a:ext>
                </a:extLst>
              </p:cNvPr>
              <p:cNvSpPr/>
              <p:nvPr/>
            </p:nvSpPr>
            <p:spPr>
              <a:xfrm>
                <a:off x="7434548" y="4525698"/>
                <a:ext cx="27305" cy="137159"/>
              </a:xfrm>
              <a:custGeom>
                <a:avLst/>
                <a:gdLst>
                  <a:gd name="connsiteX0" fmla="*/ 0 w 27305"/>
                  <a:gd name="connsiteY0" fmla="*/ 0 h 137159"/>
                  <a:gd name="connsiteX1" fmla="*/ 27305 w 27305"/>
                  <a:gd name="connsiteY1" fmla="*/ 0 h 137159"/>
                  <a:gd name="connsiteX2" fmla="*/ 27305 w 27305"/>
                  <a:gd name="connsiteY2" fmla="*/ 137160 h 137159"/>
                  <a:gd name="connsiteX3" fmla="*/ 0 w 27305"/>
                  <a:gd name="connsiteY3" fmla="*/ 137160 h 137159"/>
                  <a:gd name="connsiteX4" fmla="*/ 0 w 27305"/>
                  <a:gd name="connsiteY4" fmla="*/ 0 h 13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 h="137159">
                    <a:moveTo>
                      <a:pt x="0" y="0"/>
                    </a:moveTo>
                    <a:lnTo>
                      <a:pt x="27305" y="0"/>
                    </a:lnTo>
                    <a:lnTo>
                      <a:pt x="27305" y="137160"/>
                    </a:lnTo>
                    <a:lnTo>
                      <a:pt x="0" y="137160"/>
                    </a:lnTo>
                    <a:lnTo>
                      <a:pt x="0" y="0"/>
                    </a:lnTo>
                    <a:close/>
                  </a:path>
                </a:pathLst>
              </a:custGeom>
              <a:solidFill>
                <a:srgbClr val="0576AE"/>
              </a:solidFill>
              <a:ln w="5806"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2D0D2CE0-B6AC-0D41-AFC1-BCCA1E2823B2}"/>
                  </a:ext>
                </a:extLst>
              </p:cNvPr>
              <p:cNvSpPr/>
              <p:nvPr/>
            </p:nvSpPr>
            <p:spPr>
              <a:xfrm>
                <a:off x="7545513" y="4572193"/>
                <a:ext cx="90630" cy="92989"/>
              </a:xfrm>
              <a:custGeom>
                <a:avLst/>
                <a:gdLst>
                  <a:gd name="connsiteX0" fmla="*/ 86564 w 90630"/>
                  <a:gd name="connsiteY0" fmla="*/ 75554 h 92989"/>
                  <a:gd name="connsiteX1" fmla="*/ 70297 w 90630"/>
                  <a:gd name="connsiteY1" fmla="*/ 88340 h 92989"/>
                  <a:gd name="connsiteX2" fmla="*/ 49382 w 90630"/>
                  <a:gd name="connsiteY2" fmla="*/ 92990 h 92989"/>
                  <a:gd name="connsiteX3" fmla="*/ 30210 w 90630"/>
                  <a:gd name="connsiteY3" fmla="*/ 89503 h 92989"/>
                  <a:gd name="connsiteX4" fmla="*/ 14524 w 90630"/>
                  <a:gd name="connsiteY4" fmla="*/ 80204 h 92989"/>
                  <a:gd name="connsiteX5" fmla="*/ 4066 w 90630"/>
                  <a:gd name="connsiteY5" fmla="*/ 65674 h 92989"/>
                  <a:gd name="connsiteX6" fmla="*/ 0 w 90630"/>
                  <a:gd name="connsiteY6" fmla="*/ 46495 h 92989"/>
                  <a:gd name="connsiteX7" fmla="*/ 4066 w 90630"/>
                  <a:gd name="connsiteY7" fmla="*/ 27316 h 92989"/>
                  <a:gd name="connsiteX8" fmla="*/ 14524 w 90630"/>
                  <a:gd name="connsiteY8" fmla="*/ 12786 h 92989"/>
                  <a:gd name="connsiteX9" fmla="*/ 30210 w 90630"/>
                  <a:gd name="connsiteY9" fmla="*/ 3487 h 92989"/>
                  <a:gd name="connsiteX10" fmla="*/ 49382 w 90630"/>
                  <a:gd name="connsiteY10" fmla="*/ 0 h 92989"/>
                  <a:gd name="connsiteX11" fmla="*/ 66811 w 90630"/>
                  <a:gd name="connsiteY11" fmla="*/ 3487 h 92989"/>
                  <a:gd name="connsiteX12" fmla="*/ 79592 w 90630"/>
                  <a:gd name="connsiteY12" fmla="*/ 12786 h 92989"/>
                  <a:gd name="connsiteX13" fmla="*/ 87726 w 90630"/>
                  <a:gd name="connsiteY13" fmla="*/ 27316 h 92989"/>
                  <a:gd name="connsiteX14" fmla="*/ 90631 w 90630"/>
                  <a:gd name="connsiteY14" fmla="*/ 46495 h 92989"/>
                  <a:gd name="connsiteX15" fmla="*/ 90631 w 90630"/>
                  <a:gd name="connsiteY15" fmla="*/ 55213 h 92989"/>
                  <a:gd name="connsiteX16" fmla="*/ 27305 w 90630"/>
                  <a:gd name="connsiteY16" fmla="*/ 55213 h 92989"/>
                  <a:gd name="connsiteX17" fmla="*/ 34277 w 90630"/>
                  <a:gd name="connsiteY17" fmla="*/ 67417 h 92989"/>
                  <a:gd name="connsiteX18" fmla="*/ 47639 w 90630"/>
                  <a:gd name="connsiteY18" fmla="*/ 72067 h 92989"/>
                  <a:gd name="connsiteX19" fmla="*/ 59258 w 90630"/>
                  <a:gd name="connsiteY19" fmla="*/ 69161 h 92989"/>
                  <a:gd name="connsiteX20" fmla="*/ 67392 w 90630"/>
                  <a:gd name="connsiteY20" fmla="*/ 61606 h 92989"/>
                  <a:gd name="connsiteX21" fmla="*/ 86564 w 90630"/>
                  <a:gd name="connsiteY21" fmla="*/ 75554 h 92989"/>
                  <a:gd name="connsiteX22" fmla="*/ 63326 w 90630"/>
                  <a:gd name="connsiteY22" fmla="*/ 36615 h 92989"/>
                  <a:gd name="connsiteX23" fmla="*/ 58678 w 90630"/>
                  <a:gd name="connsiteY23" fmla="*/ 24991 h 92989"/>
                  <a:gd name="connsiteX24" fmla="*/ 46477 w 90630"/>
                  <a:gd name="connsiteY24" fmla="*/ 20342 h 92989"/>
                  <a:gd name="connsiteX25" fmla="*/ 38344 w 90630"/>
                  <a:gd name="connsiteY25" fmla="*/ 21504 h 92989"/>
                  <a:gd name="connsiteX26" fmla="*/ 32534 w 90630"/>
                  <a:gd name="connsiteY26" fmla="*/ 24991 h 92989"/>
                  <a:gd name="connsiteX27" fmla="*/ 28468 w 90630"/>
                  <a:gd name="connsiteY27" fmla="*/ 30222 h 92989"/>
                  <a:gd name="connsiteX28" fmla="*/ 26724 w 90630"/>
                  <a:gd name="connsiteY28" fmla="*/ 36615 h 92989"/>
                  <a:gd name="connsiteX29" fmla="*/ 63326 w 90630"/>
                  <a:gd name="connsiteY29" fmla="*/ 3661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0" h="92989">
                    <a:moveTo>
                      <a:pt x="86564" y="75554"/>
                    </a:moveTo>
                    <a:cubicBezTo>
                      <a:pt x="82497" y="81366"/>
                      <a:pt x="76687" y="85434"/>
                      <a:pt x="70297" y="88340"/>
                    </a:cubicBezTo>
                    <a:cubicBezTo>
                      <a:pt x="63906" y="91246"/>
                      <a:pt x="56935" y="92990"/>
                      <a:pt x="49382" y="92990"/>
                    </a:cubicBezTo>
                    <a:cubicBezTo>
                      <a:pt x="42411" y="92990"/>
                      <a:pt x="36020" y="91827"/>
                      <a:pt x="30210" y="89503"/>
                    </a:cubicBezTo>
                    <a:cubicBezTo>
                      <a:pt x="24400" y="87178"/>
                      <a:pt x="19172" y="84272"/>
                      <a:pt x="14524" y="80204"/>
                    </a:cubicBezTo>
                    <a:cubicBezTo>
                      <a:pt x="9876" y="76135"/>
                      <a:pt x="6391" y="71486"/>
                      <a:pt x="4066" y="65674"/>
                    </a:cubicBezTo>
                    <a:cubicBezTo>
                      <a:pt x="1743" y="59862"/>
                      <a:pt x="0" y="53469"/>
                      <a:pt x="0" y="46495"/>
                    </a:cubicBezTo>
                    <a:cubicBezTo>
                      <a:pt x="0" y="39521"/>
                      <a:pt x="1162" y="33128"/>
                      <a:pt x="4066" y="27316"/>
                    </a:cubicBezTo>
                    <a:cubicBezTo>
                      <a:pt x="6391" y="21504"/>
                      <a:pt x="9876" y="16854"/>
                      <a:pt x="14524" y="12786"/>
                    </a:cubicBezTo>
                    <a:cubicBezTo>
                      <a:pt x="19172" y="8718"/>
                      <a:pt x="24400" y="5812"/>
                      <a:pt x="30210" y="3487"/>
                    </a:cubicBezTo>
                    <a:cubicBezTo>
                      <a:pt x="36020" y="1162"/>
                      <a:pt x="42411" y="0"/>
                      <a:pt x="49382" y="0"/>
                    </a:cubicBezTo>
                    <a:cubicBezTo>
                      <a:pt x="55773" y="0"/>
                      <a:pt x="61582" y="1162"/>
                      <a:pt x="66811" y="3487"/>
                    </a:cubicBezTo>
                    <a:cubicBezTo>
                      <a:pt x="72040" y="5812"/>
                      <a:pt x="76107" y="8718"/>
                      <a:pt x="79592" y="12786"/>
                    </a:cubicBezTo>
                    <a:cubicBezTo>
                      <a:pt x="83079" y="16854"/>
                      <a:pt x="85983" y="21504"/>
                      <a:pt x="87726" y="27316"/>
                    </a:cubicBezTo>
                    <a:cubicBezTo>
                      <a:pt x="89469" y="33128"/>
                      <a:pt x="90631" y="39521"/>
                      <a:pt x="90631" y="46495"/>
                    </a:cubicBezTo>
                    <a:lnTo>
                      <a:pt x="90631" y="55213"/>
                    </a:lnTo>
                    <a:lnTo>
                      <a:pt x="27305" y="55213"/>
                    </a:lnTo>
                    <a:cubicBezTo>
                      <a:pt x="28468" y="60443"/>
                      <a:pt x="30792" y="64512"/>
                      <a:pt x="34277" y="67417"/>
                    </a:cubicBezTo>
                    <a:cubicBezTo>
                      <a:pt x="37763" y="70323"/>
                      <a:pt x="42411" y="72067"/>
                      <a:pt x="47639" y="72067"/>
                    </a:cubicBezTo>
                    <a:cubicBezTo>
                      <a:pt x="52287" y="72067"/>
                      <a:pt x="55773" y="70905"/>
                      <a:pt x="59258" y="69161"/>
                    </a:cubicBezTo>
                    <a:cubicBezTo>
                      <a:pt x="62163" y="67417"/>
                      <a:pt x="65068" y="64512"/>
                      <a:pt x="67392" y="61606"/>
                    </a:cubicBezTo>
                    <a:lnTo>
                      <a:pt x="86564" y="75554"/>
                    </a:lnTo>
                    <a:close/>
                    <a:moveTo>
                      <a:pt x="63326" y="36615"/>
                    </a:moveTo>
                    <a:cubicBezTo>
                      <a:pt x="63326" y="31965"/>
                      <a:pt x="62163" y="27897"/>
                      <a:pt x="58678" y="24991"/>
                    </a:cubicBezTo>
                    <a:cubicBezTo>
                      <a:pt x="55773" y="21504"/>
                      <a:pt x="51706" y="20342"/>
                      <a:pt x="46477" y="20342"/>
                    </a:cubicBezTo>
                    <a:cubicBezTo>
                      <a:pt x="43573" y="20342"/>
                      <a:pt x="40668" y="20923"/>
                      <a:pt x="38344" y="21504"/>
                    </a:cubicBezTo>
                    <a:cubicBezTo>
                      <a:pt x="36020" y="22666"/>
                      <a:pt x="34277" y="23829"/>
                      <a:pt x="32534" y="24991"/>
                    </a:cubicBezTo>
                    <a:cubicBezTo>
                      <a:pt x="30792" y="26734"/>
                      <a:pt x="29629" y="28478"/>
                      <a:pt x="28468" y="30222"/>
                    </a:cubicBezTo>
                    <a:cubicBezTo>
                      <a:pt x="27305" y="31965"/>
                      <a:pt x="27305" y="34290"/>
                      <a:pt x="26724" y="36615"/>
                    </a:cubicBezTo>
                    <a:lnTo>
                      <a:pt x="63326" y="36615"/>
                    </a:lnTo>
                    <a:close/>
                  </a:path>
                </a:pathLst>
              </a:custGeom>
              <a:solidFill>
                <a:srgbClr val="0576AE"/>
              </a:solidFill>
              <a:ln w="5806"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F5DC50A3-58B8-B849-9304-3ABEECF89600}"/>
                  </a:ext>
                </a:extLst>
              </p:cNvPr>
              <p:cNvSpPr/>
              <p:nvPr/>
            </p:nvSpPr>
            <p:spPr>
              <a:xfrm>
                <a:off x="7655897" y="4525117"/>
                <a:ext cx="96440" cy="140066"/>
              </a:xfrm>
              <a:custGeom>
                <a:avLst/>
                <a:gdLst>
                  <a:gd name="connsiteX0" fmla="*/ 95860 w 96440"/>
                  <a:gd name="connsiteY0" fmla="*/ 137741 h 140066"/>
                  <a:gd name="connsiteX1" fmla="*/ 70878 w 96440"/>
                  <a:gd name="connsiteY1" fmla="*/ 137741 h 140066"/>
                  <a:gd name="connsiteX2" fmla="*/ 70878 w 96440"/>
                  <a:gd name="connsiteY2" fmla="*/ 126118 h 140066"/>
                  <a:gd name="connsiteX3" fmla="*/ 70297 w 96440"/>
                  <a:gd name="connsiteY3" fmla="*/ 126118 h 140066"/>
                  <a:gd name="connsiteX4" fmla="*/ 66230 w 96440"/>
                  <a:gd name="connsiteY4" fmla="*/ 130767 h 140066"/>
                  <a:gd name="connsiteX5" fmla="*/ 59840 w 96440"/>
                  <a:gd name="connsiteY5" fmla="*/ 135417 h 140066"/>
                  <a:gd name="connsiteX6" fmla="*/ 52287 w 96440"/>
                  <a:gd name="connsiteY6" fmla="*/ 138904 h 140066"/>
                  <a:gd name="connsiteX7" fmla="*/ 43573 w 96440"/>
                  <a:gd name="connsiteY7" fmla="*/ 140066 h 140066"/>
                  <a:gd name="connsiteX8" fmla="*/ 25563 w 96440"/>
                  <a:gd name="connsiteY8" fmla="*/ 136579 h 140066"/>
                  <a:gd name="connsiteX9" fmla="*/ 11619 w 96440"/>
                  <a:gd name="connsiteY9" fmla="*/ 127280 h 140066"/>
                  <a:gd name="connsiteX10" fmla="*/ 2905 w 96440"/>
                  <a:gd name="connsiteY10" fmla="*/ 112750 h 140066"/>
                  <a:gd name="connsiteX11" fmla="*/ 0 w 96440"/>
                  <a:gd name="connsiteY11" fmla="*/ 94152 h 140066"/>
                  <a:gd name="connsiteX12" fmla="*/ 2905 w 96440"/>
                  <a:gd name="connsiteY12" fmla="*/ 76717 h 140066"/>
                  <a:gd name="connsiteX13" fmla="*/ 11039 w 96440"/>
                  <a:gd name="connsiteY13" fmla="*/ 61606 h 140066"/>
                  <a:gd name="connsiteX14" fmla="*/ 23820 w 96440"/>
                  <a:gd name="connsiteY14" fmla="*/ 51145 h 140066"/>
                  <a:gd name="connsiteX15" fmla="*/ 40668 w 96440"/>
                  <a:gd name="connsiteY15" fmla="*/ 47076 h 140066"/>
                  <a:gd name="connsiteX16" fmla="*/ 56354 w 96440"/>
                  <a:gd name="connsiteY16" fmla="*/ 49982 h 140066"/>
                  <a:gd name="connsiteX17" fmla="*/ 68554 w 96440"/>
                  <a:gd name="connsiteY17" fmla="*/ 58700 h 140066"/>
                  <a:gd name="connsiteX18" fmla="*/ 69135 w 96440"/>
                  <a:gd name="connsiteY18" fmla="*/ 58700 h 140066"/>
                  <a:gd name="connsiteX19" fmla="*/ 69135 w 96440"/>
                  <a:gd name="connsiteY19" fmla="*/ 0 h 140066"/>
                  <a:gd name="connsiteX20" fmla="*/ 96440 w 96440"/>
                  <a:gd name="connsiteY20" fmla="*/ 0 h 140066"/>
                  <a:gd name="connsiteX21" fmla="*/ 96440 w 96440"/>
                  <a:gd name="connsiteY21" fmla="*/ 137741 h 140066"/>
                  <a:gd name="connsiteX22" fmla="*/ 70878 w 96440"/>
                  <a:gd name="connsiteY22" fmla="*/ 94152 h 140066"/>
                  <a:gd name="connsiteX23" fmla="*/ 65068 w 96440"/>
                  <a:gd name="connsiteY23" fmla="*/ 77879 h 140066"/>
                  <a:gd name="connsiteX24" fmla="*/ 48801 w 96440"/>
                  <a:gd name="connsiteY24" fmla="*/ 71486 h 140066"/>
                  <a:gd name="connsiteX25" fmla="*/ 32534 w 96440"/>
                  <a:gd name="connsiteY25" fmla="*/ 77879 h 140066"/>
                  <a:gd name="connsiteX26" fmla="*/ 26724 w 96440"/>
                  <a:gd name="connsiteY26" fmla="*/ 94152 h 140066"/>
                  <a:gd name="connsiteX27" fmla="*/ 32534 w 96440"/>
                  <a:gd name="connsiteY27" fmla="*/ 110425 h 140066"/>
                  <a:gd name="connsiteX28" fmla="*/ 48801 w 96440"/>
                  <a:gd name="connsiteY28" fmla="*/ 116819 h 140066"/>
                  <a:gd name="connsiteX29" fmla="*/ 65068 w 96440"/>
                  <a:gd name="connsiteY29" fmla="*/ 110425 h 140066"/>
                  <a:gd name="connsiteX30" fmla="*/ 70878 w 96440"/>
                  <a:gd name="connsiteY30" fmla="*/ 94152 h 1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440" h="140066">
                    <a:moveTo>
                      <a:pt x="95860" y="137741"/>
                    </a:moveTo>
                    <a:lnTo>
                      <a:pt x="70878" y="137741"/>
                    </a:lnTo>
                    <a:lnTo>
                      <a:pt x="70878" y="126118"/>
                    </a:lnTo>
                    <a:lnTo>
                      <a:pt x="70297" y="126118"/>
                    </a:lnTo>
                    <a:cubicBezTo>
                      <a:pt x="69135" y="127861"/>
                      <a:pt x="67973" y="129023"/>
                      <a:pt x="66230" y="130767"/>
                    </a:cubicBezTo>
                    <a:cubicBezTo>
                      <a:pt x="64487" y="132511"/>
                      <a:pt x="62163" y="133673"/>
                      <a:pt x="59840" y="135417"/>
                    </a:cubicBezTo>
                    <a:cubicBezTo>
                      <a:pt x="57516" y="136579"/>
                      <a:pt x="54611" y="137741"/>
                      <a:pt x="52287" y="138904"/>
                    </a:cubicBezTo>
                    <a:cubicBezTo>
                      <a:pt x="49382" y="139485"/>
                      <a:pt x="46477" y="140066"/>
                      <a:pt x="43573" y="140066"/>
                    </a:cubicBezTo>
                    <a:cubicBezTo>
                      <a:pt x="37182" y="140066"/>
                      <a:pt x="31372" y="138904"/>
                      <a:pt x="25563" y="136579"/>
                    </a:cubicBezTo>
                    <a:cubicBezTo>
                      <a:pt x="20334" y="134254"/>
                      <a:pt x="15686" y="131348"/>
                      <a:pt x="11619" y="127280"/>
                    </a:cubicBezTo>
                    <a:cubicBezTo>
                      <a:pt x="7553" y="123212"/>
                      <a:pt x="4648" y="118562"/>
                      <a:pt x="2905" y="112750"/>
                    </a:cubicBezTo>
                    <a:cubicBezTo>
                      <a:pt x="581" y="106938"/>
                      <a:pt x="0" y="101127"/>
                      <a:pt x="0" y="94152"/>
                    </a:cubicBezTo>
                    <a:cubicBezTo>
                      <a:pt x="0" y="87759"/>
                      <a:pt x="1162" y="81948"/>
                      <a:pt x="2905" y="76717"/>
                    </a:cubicBezTo>
                    <a:cubicBezTo>
                      <a:pt x="4648" y="70905"/>
                      <a:pt x="7553" y="66255"/>
                      <a:pt x="11039" y="61606"/>
                    </a:cubicBezTo>
                    <a:cubicBezTo>
                      <a:pt x="14524" y="57538"/>
                      <a:pt x="18591" y="54051"/>
                      <a:pt x="23820" y="51145"/>
                    </a:cubicBezTo>
                    <a:cubicBezTo>
                      <a:pt x="29048" y="48239"/>
                      <a:pt x="34277" y="47076"/>
                      <a:pt x="40668" y="47076"/>
                    </a:cubicBezTo>
                    <a:cubicBezTo>
                      <a:pt x="46477" y="47076"/>
                      <a:pt x="51706" y="48239"/>
                      <a:pt x="56354" y="49982"/>
                    </a:cubicBezTo>
                    <a:cubicBezTo>
                      <a:pt x="61002" y="51726"/>
                      <a:pt x="65068" y="54632"/>
                      <a:pt x="68554" y="58700"/>
                    </a:cubicBezTo>
                    <a:lnTo>
                      <a:pt x="69135" y="58700"/>
                    </a:lnTo>
                    <a:lnTo>
                      <a:pt x="69135" y="0"/>
                    </a:lnTo>
                    <a:lnTo>
                      <a:pt x="96440" y="0"/>
                    </a:lnTo>
                    <a:lnTo>
                      <a:pt x="96440" y="137741"/>
                    </a:lnTo>
                    <a:close/>
                    <a:moveTo>
                      <a:pt x="70878" y="94152"/>
                    </a:moveTo>
                    <a:cubicBezTo>
                      <a:pt x="70878" y="87759"/>
                      <a:pt x="69135" y="81948"/>
                      <a:pt x="65068" y="77879"/>
                    </a:cubicBezTo>
                    <a:cubicBezTo>
                      <a:pt x="61002" y="73811"/>
                      <a:pt x="55773" y="71486"/>
                      <a:pt x="48801" y="71486"/>
                    </a:cubicBezTo>
                    <a:cubicBezTo>
                      <a:pt x="41829" y="71486"/>
                      <a:pt x="36601" y="73811"/>
                      <a:pt x="32534" y="77879"/>
                    </a:cubicBezTo>
                    <a:cubicBezTo>
                      <a:pt x="28468" y="81948"/>
                      <a:pt x="26724" y="87178"/>
                      <a:pt x="26724" y="94152"/>
                    </a:cubicBezTo>
                    <a:cubicBezTo>
                      <a:pt x="26724" y="100546"/>
                      <a:pt x="28468" y="106357"/>
                      <a:pt x="32534" y="110425"/>
                    </a:cubicBezTo>
                    <a:cubicBezTo>
                      <a:pt x="36601" y="114494"/>
                      <a:pt x="41829" y="116819"/>
                      <a:pt x="48801" y="116819"/>
                    </a:cubicBezTo>
                    <a:cubicBezTo>
                      <a:pt x="55773" y="116819"/>
                      <a:pt x="61002" y="114494"/>
                      <a:pt x="65068" y="110425"/>
                    </a:cubicBezTo>
                    <a:cubicBezTo>
                      <a:pt x="69135" y="105776"/>
                      <a:pt x="70878" y="100546"/>
                      <a:pt x="70878" y="94152"/>
                    </a:cubicBezTo>
                    <a:close/>
                  </a:path>
                </a:pathLst>
              </a:custGeom>
              <a:solidFill>
                <a:srgbClr val="0576AE"/>
              </a:solidFill>
              <a:ln w="5806"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03D9A24D-BBE9-7249-B951-1799DCA8E87E}"/>
                  </a:ext>
                </a:extLst>
              </p:cNvPr>
              <p:cNvSpPr/>
              <p:nvPr/>
            </p:nvSpPr>
            <p:spPr>
              <a:xfrm>
                <a:off x="7779643" y="4575099"/>
                <a:ext cx="85401" cy="90083"/>
              </a:xfrm>
              <a:custGeom>
                <a:avLst/>
                <a:gdLst>
                  <a:gd name="connsiteX0" fmla="*/ 85402 w 85401"/>
                  <a:gd name="connsiteY0" fmla="*/ 87759 h 90083"/>
                  <a:gd name="connsiteX1" fmla="*/ 59258 w 85401"/>
                  <a:gd name="connsiteY1" fmla="*/ 87759 h 90083"/>
                  <a:gd name="connsiteX2" fmla="*/ 59258 w 85401"/>
                  <a:gd name="connsiteY2" fmla="*/ 75554 h 90083"/>
                  <a:gd name="connsiteX3" fmla="*/ 58678 w 85401"/>
                  <a:gd name="connsiteY3" fmla="*/ 75554 h 90083"/>
                  <a:gd name="connsiteX4" fmla="*/ 55192 w 85401"/>
                  <a:gd name="connsiteY4" fmla="*/ 80785 h 90083"/>
                  <a:gd name="connsiteX5" fmla="*/ 49382 w 85401"/>
                  <a:gd name="connsiteY5" fmla="*/ 85434 h 90083"/>
                  <a:gd name="connsiteX6" fmla="*/ 41829 w 85401"/>
                  <a:gd name="connsiteY6" fmla="*/ 88921 h 90083"/>
                  <a:gd name="connsiteX7" fmla="*/ 32534 w 85401"/>
                  <a:gd name="connsiteY7" fmla="*/ 90084 h 90083"/>
                  <a:gd name="connsiteX8" fmla="*/ 15686 w 85401"/>
                  <a:gd name="connsiteY8" fmla="*/ 87178 h 90083"/>
                  <a:gd name="connsiteX9" fmla="*/ 5810 w 85401"/>
                  <a:gd name="connsiteY9" fmla="*/ 78460 h 90083"/>
                  <a:gd name="connsiteX10" fmla="*/ 1162 w 85401"/>
                  <a:gd name="connsiteY10" fmla="*/ 65093 h 90083"/>
                  <a:gd name="connsiteX11" fmla="*/ 0 w 85401"/>
                  <a:gd name="connsiteY11" fmla="*/ 48819 h 90083"/>
                  <a:gd name="connsiteX12" fmla="*/ 0 w 85401"/>
                  <a:gd name="connsiteY12" fmla="*/ 0 h 90083"/>
                  <a:gd name="connsiteX13" fmla="*/ 27305 w 85401"/>
                  <a:gd name="connsiteY13" fmla="*/ 0 h 90083"/>
                  <a:gd name="connsiteX14" fmla="*/ 27305 w 85401"/>
                  <a:gd name="connsiteY14" fmla="*/ 43008 h 90083"/>
                  <a:gd name="connsiteX15" fmla="*/ 27305 w 85401"/>
                  <a:gd name="connsiteY15" fmla="*/ 51144 h 90083"/>
                  <a:gd name="connsiteX16" fmla="*/ 29048 w 85401"/>
                  <a:gd name="connsiteY16" fmla="*/ 58700 h 90083"/>
                  <a:gd name="connsiteX17" fmla="*/ 33115 w 85401"/>
                  <a:gd name="connsiteY17" fmla="*/ 64512 h 90083"/>
                  <a:gd name="connsiteX18" fmla="*/ 41249 w 85401"/>
                  <a:gd name="connsiteY18" fmla="*/ 66836 h 90083"/>
                  <a:gd name="connsiteX19" fmla="*/ 49963 w 85401"/>
                  <a:gd name="connsiteY19" fmla="*/ 65093 h 90083"/>
                  <a:gd name="connsiteX20" fmla="*/ 55192 w 85401"/>
                  <a:gd name="connsiteY20" fmla="*/ 59862 h 90083"/>
                  <a:gd name="connsiteX21" fmla="*/ 57515 w 85401"/>
                  <a:gd name="connsiteY21" fmla="*/ 52888 h 90083"/>
                  <a:gd name="connsiteX22" fmla="*/ 58097 w 85401"/>
                  <a:gd name="connsiteY22" fmla="*/ 44751 h 90083"/>
                  <a:gd name="connsiteX23" fmla="*/ 58097 w 85401"/>
                  <a:gd name="connsiteY23" fmla="*/ 581 h 90083"/>
                  <a:gd name="connsiteX24" fmla="*/ 85402 w 85401"/>
                  <a:gd name="connsiteY24" fmla="*/ 581 h 90083"/>
                  <a:gd name="connsiteX25" fmla="*/ 85402 w 85401"/>
                  <a:gd name="connsiteY25" fmla="*/ 87759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85402" y="87759"/>
                    </a:moveTo>
                    <a:lnTo>
                      <a:pt x="59258" y="87759"/>
                    </a:lnTo>
                    <a:lnTo>
                      <a:pt x="59258" y="75554"/>
                    </a:lnTo>
                    <a:lnTo>
                      <a:pt x="58678" y="75554"/>
                    </a:lnTo>
                    <a:cubicBezTo>
                      <a:pt x="57515" y="77298"/>
                      <a:pt x="56354" y="79041"/>
                      <a:pt x="55192" y="80785"/>
                    </a:cubicBezTo>
                    <a:cubicBezTo>
                      <a:pt x="53449" y="82529"/>
                      <a:pt x="51706" y="84272"/>
                      <a:pt x="49382" y="85434"/>
                    </a:cubicBezTo>
                    <a:cubicBezTo>
                      <a:pt x="47058" y="86597"/>
                      <a:pt x="44734" y="87759"/>
                      <a:pt x="41829" y="88921"/>
                    </a:cubicBezTo>
                    <a:cubicBezTo>
                      <a:pt x="38925" y="89503"/>
                      <a:pt x="36020" y="90084"/>
                      <a:pt x="32534" y="90084"/>
                    </a:cubicBezTo>
                    <a:cubicBezTo>
                      <a:pt x="25562" y="90084"/>
                      <a:pt x="20334" y="88921"/>
                      <a:pt x="15686" y="87178"/>
                    </a:cubicBezTo>
                    <a:cubicBezTo>
                      <a:pt x="11619" y="84853"/>
                      <a:pt x="8133" y="81947"/>
                      <a:pt x="5810" y="78460"/>
                    </a:cubicBezTo>
                    <a:cubicBezTo>
                      <a:pt x="3486" y="74973"/>
                      <a:pt x="1742" y="70323"/>
                      <a:pt x="1162" y="65093"/>
                    </a:cubicBezTo>
                    <a:cubicBezTo>
                      <a:pt x="581" y="59862"/>
                      <a:pt x="0" y="54631"/>
                      <a:pt x="0" y="48819"/>
                    </a:cubicBezTo>
                    <a:lnTo>
                      <a:pt x="0" y="0"/>
                    </a:lnTo>
                    <a:lnTo>
                      <a:pt x="27305" y="0"/>
                    </a:lnTo>
                    <a:lnTo>
                      <a:pt x="27305" y="43008"/>
                    </a:lnTo>
                    <a:cubicBezTo>
                      <a:pt x="27305" y="45332"/>
                      <a:pt x="27305" y="48238"/>
                      <a:pt x="27305" y="51144"/>
                    </a:cubicBezTo>
                    <a:cubicBezTo>
                      <a:pt x="27305" y="54050"/>
                      <a:pt x="27886" y="56375"/>
                      <a:pt x="29048" y="58700"/>
                    </a:cubicBezTo>
                    <a:cubicBezTo>
                      <a:pt x="30210" y="61025"/>
                      <a:pt x="31372" y="62768"/>
                      <a:pt x="33115" y="64512"/>
                    </a:cubicBezTo>
                    <a:cubicBezTo>
                      <a:pt x="34858" y="65674"/>
                      <a:pt x="37763" y="66836"/>
                      <a:pt x="41249" y="66836"/>
                    </a:cubicBezTo>
                    <a:cubicBezTo>
                      <a:pt x="44734" y="66836"/>
                      <a:pt x="47639" y="66255"/>
                      <a:pt x="49963" y="65093"/>
                    </a:cubicBezTo>
                    <a:cubicBezTo>
                      <a:pt x="52287" y="63931"/>
                      <a:pt x="54030" y="62187"/>
                      <a:pt x="55192" y="59862"/>
                    </a:cubicBezTo>
                    <a:cubicBezTo>
                      <a:pt x="56354" y="57537"/>
                      <a:pt x="56934" y="55213"/>
                      <a:pt x="57515" y="52888"/>
                    </a:cubicBezTo>
                    <a:cubicBezTo>
                      <a:pt x="58097" y="49982"/>
                      <a:pt x="58097" y="47657"/>
                      <a:pt x="58097" y="44751"/>
                    </a:cubicBezTo>
                    <a:lnTo>
                      <a:pt x="58097" y="581"/>
                    </a:lnTo>
                    <a:lnTo>
                      <a:pt x="85402" y="581"/>
                    </a:lnTo>
                    <a:lnTo>
                      <a:pt x="85402" y="87759"/>
                    </a:lnTo>
                    <a:close/>
                  </a:path>
                </a:pathLst>
              </a:custGeom>
              <a:solidFill>
                <a:srgbClr val="0576AE"/>
              </a:solidFill>
              <a:ln w="5806"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87015CF4-64FD-634F-B947-EBF8F4094F00}"/>
                  </a:ext>
                </a:extLst>
              </p:cNvPr>
              <p:cNvSpPr/>
              <p:nvPr/>
            </p:nvSpPr>
            <p:spPr>
              <a:xfrm>
                <a:off x="7887703" y="4573937"/>
                <a:ext cx="80754" cy="92989"/>
              </a:xfrm>
              <a:custGeom>
                <a:avLst/>
                <a:gdLst>
                  <a:gd name="connsiteX0" fmla="*/ 62744 w 80754"/>
                  <a:gd name="connsiteY0" fmla="*/ 29640 h 92989"/>
                  <a:gd name="connsiteX1" fmla="*/ 56934 w 80754"/>
                  <a:gd name="connsiteY1" fmla="*/ 24991 h 92989"/>
                  <a:gd name="connsiteX2" fmla="*/ 49382 w 80754"/>
                  <a:gd name="connsiteY2" fmla="*/ 23247 h 92989"/>
                  <a:gd name="connsiteX3" fmla="*/ 33115 w 80754"/>
                  <a:gd name="connsiteY3" fmla="*/ 29640 h 92989"/>
                  <a:gd name="connsiteX4" fmla="*/ 27305 w 80754"/>
                  <a:gd name="connsiteY4" fmla="*/ 45914 h 92989"/>
                  <a:gd name="connsiteX5" fmla="*/ 33115 w 80754"/>
                  <a:gd name="connsiteY5" fmla="*/ 62187 h 92989"/>
                  <a:gd name="connsiteX6" fmla="*/ 49382 w 80754"/>
                  <a:gd name="connsiteY6" fmla="*/ 68580 h 92989"/>
                  <a:gd name="connsiteX7" fmla="*/ 56934 w 80754"/>
                  <a:gd name="connsiteY7" fmla="*/ 66836 h 92989"/>
                  <a:gd name="connsiteX8" fmla="*/ 62744 w 80754"/>
                  <a:gd name="connsiteY8" fmla="*/ 62187 h 92989"/>
                  <a:gd name="connsiteX9" fmla="*/ 80755 w 80754"/>
                  <a:gd name="connsiteY9" fmla="*/ 80785 h 92989"/>
                  <a:gd name="connsiteX10" fmla="*/ 65649 w 80754"/>
                  <a:gd name="connsiteY10" fmla="*/ 90084 h 92989"/>
                  <a:gd name="connsiteX11" fmla="*/ 49382 w 80754"/>
                  <a:gd name="connsiteY11" fmla="*/ 92990 h 92989"/>
                  <a:gd name="connsiteX12" fmla="*/ 30210 w 80754"/>
                  <a:gd name="connsiteY12" fmla="*/ 89503 h 92989"/>
                  <a:gd name="connsiteX13" fmla="*/ 14524 w 80754"/>
                  <a:gd name="connsiteY13" fmla="*/ 80204 h 92989"/>
                  <a:gd name="connsiteX14" fmla="*/ 4066 w 80754"/>
                  <a:gd name="connsiteY14" fmla="*/ 65674 h 92989"/>
                  <a:gd name="connsiteX15" fmla="*/ 0 w 80754"/>
                  <a:gd name="connsiteY15" fmla="*/ 46495 h 92989"/>
                  <a:gd name="connsiteX16" fmla="*/ 4066 w 80754"/>
                  <a:gd name="connsiteY16" fmla="*/ 27316 h 92989"/>
                  <a:gd name="connsiteX17" fmla="*/ 14524 w 80754"/>
                  <a:gd name="connsiteY17" fmla="*/ 12786 h 92989"/>
                  <a:gd name="connsiteX18" fmla="*/ 30210 w 80754"/>
                  <a:gd name="connsiteY18" fmla="*/ 3487 h 92989"/>
                  <a:gd name="connsiteX19" fmla="*/ 49382 w 80754"/>
                  <a:gd name="connsiteY19" fmla="*/ 0 h 92989"/>
                  <a:gd name="connsiteX20" fmla="*/ 65649 w 80754"/>
                  <a:gd name="connsiteY20" fmla="*/ 2906 h 92989"/>
                  <a:gd name="connsiteX21" fmla="*/ 80755 w 80754"/>
                  <a:gd name="connsiteY21" fmla="*/ 12205 h 92989"/>
                  <a:gd name="connsiteX22" fmla="*/ 62744 w 80754"/>
                  <a:gd name="connsiteY22" fmla="*/ 29640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754" h="92989">
                    <a:moveTo>
                      <a:pt x="62744" y="29640"/>
                    </a:moveTo>
                    <a:cubicBezTo>
                      <a:pt x="61582" y="27897"/>
                      <a:pt x="59258" y="26153"/>
                      <a:pt x="56934" y="24991"/>
                    </a:cubicBezTo>
                    <a:cubicBezTo>
                      <a:pt x="54611" y="23829"/>
                      <a:pt x="51706" y="23247"/>
                      <a:pt x="49382" y="23247"/>
                    </a:cubicBezTo>
                    <a:cubicBezTo>
                      <a:pt x="42410" y="23247"/>
                      <a:pt x="37182" y="25572"/>
                      <a:pt x="33115" y="29640"/>
                    </a:cubicBezTo>
                    <a:cubicBezTo>
                      <a:pt x="29048" y="33709"/>
                      <a:pt x="27305" y="38940"/>
                      <a:pt x="27305" y="45914"/>
                    </a:cubicBezTo>
                    <a:cubicBezTo>
                      <a:pt x="27305" y="52307"/>
                      <a:pt x="29048" y="58119"/>
                      <a:pt x="33115" y="62187"/>
                    </a:cubicBezTo>
                    <a:cubicBezTo>
                      <a:pt x="37182" y="66255"/>
                      <a:pt x="42410" y="68580"/>
                      <a:pt x="49382" y="68580"/>
                    </a:cubicBezTo>
                    <a:cubicBezTo>
                      <a:pt x="52287" y="68580"/>
                      <a:pt x="55192" y="67999"/>
                      <a:pt x="56934" y="66836"/>
                    </a:cubicBezTo>
                    <a:cubicBezTo>
                      <a:pt x="59258" y="65674"/>
                      <a:pt x="61002" y="63931"/>
                      <a:pt x="62744" y="62187"/>
                    </a:cubicBezTo>
                    <a:lnTo>
                      <a:pt x="80755" y="80785"/>
                    </a:lnTo>
                    <a:cubicBezTo>
                      <a:pt x="76687" y="84853"/>
                      <a:pt x="71459" y="88340"/>
                      <a:pt x="65649" y="90084"/>
                    </a:cubicBezTo>
                    <a:cubicBezTo>
                      <a:pt x="59839" y="91827"/>
                      <a:pt x="54611" y="92990"/>
                      <a:pt x="49382" y="92990"/>
                    </a:cubicBezTo>
                    <a:cubicBezTo>
                      <a:pt x="42410" y="92990"/>
                      <a:pt x="36020" y="91827"/>
                      <a:pt x="30210" y="89503"/>
                    </a:cubicBezTo>
                    <a:cubicBezTo>
                      <a:pt x="24400" y="87178"/>
                      <a:pt x="19172" y="84272"/>
                      <a:pt x="14524" y="80204"/>
                    </a:cubicBezTo>
                    <a:cubicBezTo>
                      <a:pt x="9876" y="76135"/>
                      <a:pt x="6391" y="71486"/>
                      <a:pt x="4066" y="65674"/>
                    </a:cubicBezTo>
                    <a:cubicBezTo>
                      <a:pt x="1742" y="59862"/>
                      <a:pt x="0" y="53469"/>
                      <a:pt x="0" y="46495"/>
                    </a:cubicBezTo>
                    <a:cubicBezTo>
                      <a:pt x="0" y="39521"/>
                      <a:pt x="1162" y="33128"/>
                      <a:pt x="4066" y="27316"/>
                    </a:cubicBezTo>
                    <a:cubicBezTo>
                      <a:pt x="6391" y="21504"/>
                      <a:pt x="9876" y="16855"/>
                      <a:pt x="14524" y="12786"/>
                    </a:cubicBezTo>
                    <a:cubicBezTo>
                      <a:pt x="19172" y="8718"/>
                      <a:pt x="24400" y="5812"/>
                      <a:pt x="30210" y="3487"/>
                    </a:cubicBezTo>
                    <a:cubicBezTo>
                      <a:pt x="36020" y="1162"/>
                      <a:pt x="42410" y="0"/>
                      <a:pt x="49382" y="0"/>
                    </a:cubicBezTo>
                    <a:cubicBezTo>
                      <a:pt x="54611" y="0"/>
                      <a:pt x="59839" y="1162"/>
                      <a:pt x="65649" y="2906"/>
                    </a:cubicBezTo>
                    <a:cubicBezTo>
                      <a:pt x="71459" y="4649"/>
                      <a:pt x="76107" y="7555"/>
                      <a:pt x="80755" y="12205"/>
                    </a:cubicBezTo>
                    <a:lnTo>
                      <a:pt x="62744" y="29640"/>
                    </a:lnTo>
                    <a:close/>
                  </a:path>
                </a:pathLst>
              </a:custGeom>
              <a:solidFill>
                <a:srgbClr val="0576AE"/>
              </a:solidFill>
              <a:ln w="5806"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43CDD4E3-F756-AF40-8F96-32FC1E2A7474}"/>
                  </a:ext>
                </a:extLst>
              </p:cNvPr>
              <p:cNvSpPr/>
              <p:nvPr/>
            </p:nvSpPr>
            <p:spPr>
              <a:xfrm>
                <a:off x="7981819" y="4572193"/>
                <a:ext cx="84821" cy="92408"/>
              </a:xfrm>
              <a:custGeom>
                <a:avLst/>
                <a:gdLst>
                  <a:gd name="connsiteX0" fmla="*/ 58678 w 84821"/>
                  <a:gd name="connsiteY0" fmla="*/ 79623 h 92408"/>
                  <a:gd name="connsiteX1" fmla="*/ 58678 w 84821"/>
                  <a:gd name="connsiteY1" fmla="*/ 79623 h 92408"/>
                  <a:gd name="connsiteX2" fmla="*/ 46477 w 84821"/>
                  <a:gd name="connsiteY2" fmla="*/ 89503 h 92408"/>
                  <a:gd name="connsiteX3" fmla="*/ 30792 w 84821"/>
                  <a:gd name="connsiteY3" fmla="*/ 92408 h 92408"/>
                  <a:gd name="connsiteX4" fmla="*/ 19172 w 84821"/>
                  <a:gd name="connsiteY4" fmla="*/ 90665 h 92408"/>
                  <a:gd name="connsiteX5" fmla="*/ 9295 w 84821"/>
                  <a:gd name="connsiteY5" fmla="*/ 85434 h 92408"/>
                  <a:gd name="connsiteX6" fmla="*/ 2324 w 84821"/>
                  <a:gd name="connsiteY6" fmla="*/ 76717 h 92408"/>
                  <a:gd name="connsiteX7" fmla="*/ 0 w 84821"/>
                  <a:gd name="connsiteY7" fmla="*/ 65093 h 92408"/>
                  <a:gd name="connsiteX8" fmla="*/ 2905 w 84821"/>
                  <a:gd name="connsiteY8" fmla="*/ 52307 h 92408"/>
                  <a:gd name="connsiteX9" fmla="*/ 10458 w 84821"/>
                  <a:gd name="connsiteY9" fmla="*/ 43589 h 92408"/>
                  <a:gd name="connsiteX10" fmla="*/ 21496 w 84821"/>
                  <a:gd name="connsiteY10" fmla="*/ 38358 h 92408"/>
                  <a:gd name="connsiteX11" fmla="*/ 34277 w 84821"/>
                  <a:gd name="connsiteY11" fmla="*/ 35452 h 92408"/>
                  <a:gd name="connsiteX12" fmla="*/ 47640 w 84821"/>
                  <a:gd name="connsiteY12" fmla="*/ 34290 h 92408"/>
                  <a:gd name="connsiteX13" fmla="*/ 59840 w 84821"/>
                  <a:gd name="connsiteY13" fmla="*/ 34290 h 92408"/>
                  <a:gd name="connsiteX14" fmla="*/ 54611 w 84821"/>
                  <a:gd name="connsiteY14" fmla="*/ 22666 h 92408"/>
                  <a:gd name="connsiteX15" fmla="*/ 42411 w 84821"/>
                  <a:gd name="connsiteY15" fmla="*/ 18598 h 92408"/>
                  <a:gd name="connsiteX16" fmla="*/ 30211 w 84821"/>
                  <a:gd name="connsiteY16" fmla="*/ 21504 h 92408"/>
                  <a:gd name="connsiteX17" fmla="*/ 20334 w 84821"/>
                  <a:gd name="connsiteY17" fmla="*/ 29059 h 92408"/>
                  <a:gd name="connsiteX18" fmla="*/ 5810 w 84821"/>
                  <a:gd name="connsiteY18" fmla="*/ 13948 h 92408"/>
                  <a:gd name="connsiteX19" fmla="*/ 23820 w 84821"/>
                  <a:gd name="connsiteY19" fmla="*/ 3487 h 92408"/>
                  <a:gd name="connsiteX20" fmla="*/ 44735 w 84821"/>
                  <a:gd name="connsiteY20" fmla="*/ 0 h 92408"/>
                  <a:gd name="connsiteX21" fmla="*/ 64487 w 84821"/>
                  <a:gd name="connsiteY21" fmla="*/ 2906 h 92408"/>
                  <a:gd name="connsiteX22" fmla="*/ 76688 w 84821"/>
                  <a:gd name="connsiteY22" fmla="*/ 11624 h 92408"/>
                  <a:gd name="connsiteX23" fmla="*/ 83079 w 84821"/>
                  <a:gd name="connsiteY23" fmla="*/ 26153 h 92408"/>
                  <a:gd name="connsiteX24" fmla="*/ 84821 w 84821"/>
                  <a:gd name="connsiteY24" fmla="*/ 45914 h 92408"/>
                  <a:gd name="connsiteX25" fmla="*/ 84821 w 84821"/>
                  <a:gd name="connsiteY25" fmla="*/ 90665 h 92408"/>
                  <a:gd name="connsiteX26" fmla="*/ 59840 w 84821"/>
                  <a:gd name="connsiteY26" fmla="*/ 90665 h 92408"/>
                  <a:gd name="connsiteX27" fmla="*/ 59840 w 84821"/>
                  <a:gd name="connsiteY27" fmla="*/ 79623 h 92408"/>
                  <a:gd name="connsiteX28" fmla="*/ 51706 w 84821"/>
                  <a:gd name="connsiteY28" fmla="*/ 52307 h 92408"/>
                  <a:gd name="connsiteX29" fmla="*/ 44153 w 84821"/>
                  <a:gd name="connsiteY29" fmla="*/ 52307 h 92408"/>
                  <a:gd name="connsiteX30" fmla="*/ 35439 w 84821"/>
                  <a:gd name="connsiteY30" fmla="*/ 54050 h 92408"/>
                  <a:gd name="connsiteX31" fmla="*/ 28468 w 84821"/>
                  <a:gd name="connsiteY31" fmla="*/ 58119 h 92408"/>
                  <a:gd name="connsiteX32" fmla="*/ 25563 w 84821"/>
                  <a:gd name="connsiteY32" fmla="*/ 65093 h 92408"/>
                  <a:gd name="connsiteX33" fmla="*/ 29629 w 84821"/>
                  <a:gd name="connsiteY33" fmla="*/ 72067 h 92408"/>
                  <a:gd name="connsiteX34" fmla="*/ 38344 w 84821"/>
                  <a:gd name="connsiteY34" fmla="*/ 74392 h 92408"/>
                  <a:gd name="connsiteX35" fmla="*/ 45897 w 84821"/>
                  <a:gd name="connsiteY35" fmla="*/ 73229 h 92408"/>
                  <a:gd name="connsiteX36" fmla="*/ 52287 w 84821"/>
                  <a:gd name="connsiteY36" fmla="*/ 70323 h 92408"/>
                  <a:gd name="connsiteX37" fmla="*/ 56935 w 84821"/>
                  <a:gd name="connsiteY37" fmla="*/ 65093 h 92408"/>
                  <a:gd name="connsiteX38" fmla="*/ 58678 w 84821"/>
                  <a:gd name="connsiteY38" fmla="*/ 58119 h 92408"/>
                  <a:gd name="connsiteX39" fmla="*/ 58678 w 84821"/>
                  <a:gd name="connsiteY39" fmla="*/ 52307 h 92408"/>
                  <a:gd name="connsiteX40" fmla="*/ 51706 w 84821"/>
                  <a:gd name="connsiteY40" fmla="*/ 52307 h 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821" h="92408">
                    <a:moveTo>
                      <a:pt x="58678" y="79623"/>
                    </a:moveTo>
                    <a:lnTo>
                      <a:pt x="58678" y="79623"/>
                    </a:lnTo>
                    <a:cubicBezTo>
                      <a:pt x="55192" y="84272"/>
                      <a:pt x="51125" y="87759"/>
                      <a:pt x="46477" y="89503"/>
                    </a:cubicBezTo>
                    <a:cubicBezTo>
                      <a:pt x="41249" y="91827"/>
                      <a:pt x="36020" y="92408"/>
                      <a:pt x="30792" y="92408"/>
                    </a:cubicBezTo>
                    <a:cubicBezTo>
                      <a:pt x="26724" y="92408"/>
                      <a:pt x="22658" y="91827"/>
                      <a:pt x="19172" y="90665"/>
                    </a:cubicBezTo>
                    <a:cubicBezTo>
                      <a:pt x="15105" y="89503"/>
                      <a:pt x="12200" y="87759"/>
                      <a:pt x="9295" y="85434"/>
                    </a:cubicBezTo>
                    <a:cubicBezTo>
                      <a:pt x="6391" y="83110"/>
                      <a:pt x="4067" y="80204"/>
                      <a:pt x="2324" y="76717"/>
                    </a:cubicBezTo>
                    <a:cubicBezTo>
                      <a:pt x="581" y="73229"/>
                      <a:pt x="0" y="69161"/>
                      <a:pt x="0" y="65093"/>
                    </a:cubicBezTo>
                    <a:cubicBezTo>
                      <a:pt x="0" y="59862"/>
                      <a:pt x="1162" y="55794"/>
                      <a:pt x="2905" y="52307"/>
                    </a:cubicBezTo>
                    <a:cubicBezTo>
                      <a:pt x="4648" y="48819"/>
                      <a:pt x="7553" y="45914"/>
                      <a:pt x="10458" y="43589"/>
                    </a:cubicBezTo>
                    <a:cubicBezTo>
                      <a:pt x="13943" y="41264"/>
                      <a:pt x="17429" y="39521"/>
                      <a:pt x="21496" y="38358"/>
                    </a:cubicBezTo>
                    <a:cubicBezTo>
                      <a:pt x="25563" y="37196"/>
                      <a:pt x="29629" y="36034"/>
                      <a:pt x="34277" y="35452"/>
                    </a:cubicBezTo>
                    <a:cubicBezTo>
                      <a:pt x="38925" y="34871"/>
                      <a:pt x="42992" y="34290"/>
                      <a:pt x="47640" y="34290"/>
                    </a:cubicBezTo>
                    <a:cubicBezTo>
                      <a:pt x="52287" y="34290"/>
                      <a:pt x="56354" y="34290"/>
                      <a:pt x="59840" y="34290"/>
                    </a:cubicBezTo>
                    <a:cubicBezTo>
                      <a:pt x="59840" y="29640"/>
                      <a:pt x="58097" y="25572"/>
                      <a:pt x="54611" y="22666"/>
                    </a:cubicBezTo>
                    <a:cubicBezTo>
                      <a:pt x="51125" y="19760"/>
                      <a:pt x="47058" y="18598"/>
                      <a:pt x="42411" y="18598"/>
                    </a:cubicBezTo>
                    <a:cubicBezTo>
                      <a:pt x="37763" y="18598"/>
                      <a:pt x="33696" y="19760"/>
                      <a:pt x="30211" y="21504"/>
                    </a:cubicBezTo>
                    <a:cubicBezTo>
                      <a:pt x="26724" y="23247"/>
                      <a:pt x="23239" y="26153"/>
                      <a:pt x="20334" y="29059"/>
                    </a:cubicBezTo>
                    <a:lnTo>
                      <a:pt x="5810" y="13948"/>
                    </a:lnTo>
                    <a:cubicBezTo>
                      <a:pt x="11039" y="9299"/>
                      <a:pt x="16848" y="5812"/>
                      <a:pt x="23820" y="3487"/>
                    </a:cubicBezTo>
                    <a:cubicBezTo>
                      <a:pt x="30792" y="1162"/>
                      <a:pt x="37763" y="0"/>
                      <a:pt x="44735" y="0"/>
                    </a:cubicBezTo>
                    <a:cubicBezTo>
                      <a:pt x="52868" y="0"/>
                      <a:pt x="59259" y="1162"/>
                      <a:pt x="64487" y="2906"/>
                    </a:cubicBezTo>
                    <a:cubicBezTo>
                      <a:pt x="69716" y="4649"/>
                      <a:pt x="73783" y="7555"/>
                      <a:pt x="76688" y="11624"/>
                    </a:cubicBezTo>
                    <a:cubicBezTo>
                      <a:pt x="79593" y="15692"/>
                      <a:pt x="81916" y="20342"/>
                      <a:pt x="83079" y="26153"/>
                    </a:cubicBezTo>
                    <a:cubicBezTo>
                      <a:pt x="84240" y="31965"/>
                      <a:pt x="84821" y="38358"/>
                      <a:pt x="84821" y="45914"/>
                    </a:cubicBezTo>
                    <a:lnTo>
                      <a:pt x="84821" y="90665"/>
                    </a:lnTo>
                    <a:lnTo>
                      <a:pt x="59840" y="90665"/>
                    </a:lnTo>
                    <a:lnTo>
                      <a:pt x="59840" y="79623"/>
                    </a:lnTo>
                    <a:close/>
                    <a:moveTo>
                      <a:pt x="51706" y="52307"/>
                    </a:moveTo>
                    <a:cubicBezTo>
                      <a:pt x="49382" y="52307"/>
                      <a:pt x="47058" y="52307"/>
                      <a:pt x="44153" y="52307"/>
                    </a:cubicBezTo>
                    <a:cubicBezTo>
                      <a:pt x="41249" y="52307"/>
                      <a:pt x="38344" y="52888"/>
                      <a:pt x="35439" y="54050"/>
                    </a:cubicBezTo>
                    <a:cubicBezTo>
                      <a:pt x="32534" y="54631"/>
                      <a:pt x="30211" y="56375"/>
                      <a:pt x="28468" y="58119"/>
                    </a:cubicBezTo>
                    <a:cubicBezTo>
                      <a:pt x="26724" y="59862"/>
                      <a:pt x="25563" y="62187"/>
                      <a:pt x="25563" y="65093"/>
                    </a:cubicBezTo>
                    <a:cubicBezTo>
                      <a:pt x="25563" y="68580"/>
                      <a:pt x="26724" y="70905"/>
                      <a:pt x="29629" y="72067"/>
                    </a:cubicBezTo>
                    <a:cubicBezTo>
                      <a:pt x="32534" y="73811"/>
                      <a:pt x="35439" y="74392"/>
                      <a:pt x="38344" y="74392"/>
                    </a:cubicBezTo>
                    <a:cubicBezTo>
                      <a:pt x="41249" y="74392"/>
                      <a:pt x="43573" y="73811"/>
                      <a:pt x="45897" y="73229"/>
                    </a:cubicBezTo>
                    <a:cubicBezTo>
                      <a:pt x="48221" y="72648"/>
                      <a:pt x="50545" y="71486"/>
                      <a:pt x="52287" y="70323"/>
                    </a:cubicBezTo>
                    <a:cubicBezTo>
                      <a:pt x="54030" y="69161"/>
                      <a:pt x="55773" y="67417"/>
                      <a:pt x="56935" y="65093"/>
                    </a:cubicBezTo>
                    <a:cubicBezTo>
                      <a:pt x="58097" y="62768"/>
                      <a:pt x="58678" y="60443"/>
                      <a:pt x="58678" y="58119"/>
                    </a:cubicBezTo>
                    <a:lnTo>
                      <a:pt x="58678" y="52307"/>
                    </a:lnTo>
                    <a:lnTo>
                      <a:pt x="51706" y="52307"/>
                    </a:lnTo>
                    <a:close/>
                  </a:path>
                </a:pathLst>
              </a:custGeom>
              <a:solidFill>
                <a:srgbClr val="0576AE"/>
              </a:solidFill>
              <a:ln w="5806"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C4006E89-4DDB-444F-8855-B490177B471B}"/>
                  </a:ext>
                </a:extLst>
              </p:cNvPr>
              <p:cNvSpPr/>
              <p:nvPr/>
            </p:nvSpPr>
            <p:spPr>
              <a:xfrm>
                <a:off x="8081165" y="4549527"/>
                <a:ext cx="68554" cy="115656"/>
              </a:xfrm>
              <a:custGeom>
                <a:avLst/>
                <a:gdLst>
                  <a:gd name="connsiteX0" fmla="*/ 67974 w 68554"/>
                  <a:gd name="connsiteY0" fmla="*/ 47076 h 115656"/>
                  <a:gd name="connsiteX1" fmla="*/ 44154 w 68554"/>
                  <a:gd name="connsiteY1" fmla="*/ 47076 h 115656"/>
                  <a:gd name="connsiteX2" fmla="*/ 44154 w 68554"/>
                  <a:gd name="connsiteY2" fmla="*/ 76717 h 115656"/>
                  <a:gd name="connsiteX3" fmla="*/ 44735 w 68554"/>
                  <a:gd name="connsiteY3" fmla="*/ 83110 h 115656"/>
                  <a:gd name="connsiteX4" fmla="*/ 46477 w 68554"/>
                  <a:gd name="connsiteY4" fmla="*/ 88340 h 115656"/>
                  <a:gd name="connsiteX5" fmla="*/ 50545 w 68554"/>
                  <a:gd name="connsiteY5" fmla="*/ 91827 h 115656"/>
                  <a:gd name="connsiteX6" fmla="*/ 57516 w 68554"/>
                  <a:gd name="connsiteY6" fmla="*/ 92990 h 115656"/>
                  <a:gd name="connsiteX7" fmla="*/ 63326 w 68554"/>
                  <a:gd name="connsiteY7" fmla="*/ 92409 h 115656"/>
                  <a:gd name="connsiteX8" fmla="*/ 68554 w 68554"/>
                  <a:gd name="connsiteY8" fmla="*/ 90084 h 115656"/>
                  <a:gd name="connsiteX9" fmla="*/ 68554 w 68554"/>
                  <a:gd name="connsiteY9" fmla="*/ 112750 h 115656"/>
                  <a:gd name="connsiteX10" fmla="*/ 59259 w 68554"/>
                  <a:gd name="connsiteY10" fmla="*/ 115075 h 115656"/>
                  <a:gd name="connsiteX11" fmla="*/ 49382 w 68554"/>
                  <a:gd name="connsiteY11" fmla="*/ 115656 h 115656"/>
                  <a:gd name="connsiteX12" fmla="*/ 36601 w 68554"/>
                  <a:gd name="connsiteY12" fmla="*/ 114494 h 115656"/>
                  <a:gd name="connsiteX13" fmla="*/ 26725 w 68554"/>
                  <a:gd name="connsiteY13" fmla="*/ 109844 h 115656"/>
                  <a:gd name="connsiteX14" fmla="*/ 19753 w 68554"/>
                  <a:gd name="connsiteY14" fmla="*/ 101708 h 115656"/>
                  <a:gd name="connsiteX15" fmla="*/ 17429 w 68554"/>
                  <a:gd name="connsiteY15" fmla="*/ 89503 h 115656"/>
                  <a:gd name="connsiteX16" fmla="*/ 17429 w 68554"/>
                  <a:gd name="connsiteY16" fmla="*/ 47657 h 115656"/>
                  <a:gd name="connsiteX17" fmla="*/ 0 w 68554"/>
                  <a:gd name="connsiteY17" fmla="*/ 47657 h 115656"/>
                  <a:gd name="connsiteX18" fmla="*/ 0 w 68554"/>
                  <a:gd name="connsiteY18" fmla="*/ 26153 h 115656"/>
                  <a:gd name="connsiteX19" fmla="*/ 17429 w 68554"/>
                  <a:gd name="connsiteY19" fmla="*/ 26153 h 115656"/>
                  <a:gd name="connsiteX20" fmla="*/ 17429 w 68554"/>
                  <a:gd name="connsiteY20" fmla="*/ 0 h 115656"/>
                  <a:gd name="connsiteX21" fmla="*/ 44735 w 68554"/>
                  <a:gd name="connsiteY21" fmla="*/ 0 h 115656"/>
                  <a:gd name="connsiteX22" fmla="*/ 44735 w 68554"/>
                  <a:gd name="connsiteY22" fmla="*/ 26153 h 115656"/>
                  <a:gd name="connsiteX23" fmla="*/ 68554 w 68554"/>
                  <a:gd name="connsiteY23" fmla="*/ 26153 h 115656"/>
                  <a:gd name="connsiteX24" fmla="*/ 68554 w 68554"/>
                  <a:gd name="connsiteY24" fmla="*/ 47076 h 1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554" h="115656">
                    <a:moveTo>
                      <a:pt x="67974" y="47076"/>
                    </a:moveTo>
                    <a:lnTo>
                      <a:pt x="44154" y="47076"/>
                    </a:lnTo>
                    <a:lnTo>
                      <a:pt x="44154" y="76717"/>
                    </a:lnTo>
                    <a:cubicBezTo>
                      <a:pt x="44154" y="79042"/>
                      <a:pt x="44154" y="81366"/>
                      <a:pt x="44735" y="83110"/>
                    </a:cubicBezTo>
                    <a:cubicBezTo>
                      <a:pt x="45316" y="84853"/>
                      <a:pt x="45316" y="86597"/>
                      <a:pt x="46477" y="88340"/>
                    </a:cubicBezTo>
                    <a:cubicBezTo>
                      <a:pt x="47059" y="89503"/>
                      <a:pt x="48801" y="90665"/>
                      <a:pt x="50545" y="91827"/>
                    </a:cubicBezTo>
                    <a:cubicBezTo>
                      <a:pt x="52287" y="92409"/>
                      <a:pt x="54611" y="92990"/>
                      <a:pt x="57516" y="92990"/>
                    </a:cubicBezTo>
                    <a:cubicBezTo>
                      <a:pt x="59259" y="92990"/>
                      <a:pt x="61002" y="92990"/>
                      <a:pt x="63326" y="92409"/>
                    </a:cubicBezTo>
                    <a:cubicBezTo>
                      <a:pt x="65650" y="91827"/>
                      <a:pt x="67393" y="91246"/>
                      <a:pt x="68554" y="90084"/>
                    </a:cubicBezTo>
                    <a:lnTo>
                      <a:pt x="68554" y="112750"/>
                    </a:lnTo>
                    <a:cubicBezTo>
                      <a:pt x="65650" y="113913"/>
                      <a:pt x="62164" y="114494"/>
                      <a:pt x="59259" y="115075"/>
                    </a:cubicBezTo>
                    <a:cubicBezTo>
                      <a:pt x="55773" y="115656"/>
                      <a:pt x="52869" y="115656"/>
                      <a:pt x="49382" y="115656"/>
                    </a:cubicBezTo>
                    <a:cubicBezTo>
                      <a:pt x="44735" y="115656"/>
                      <a:pt x="40668" y="115075"/>
                      <a:pt x="36601" y="114494"/>
                    </a:cubicBezTo>
                    <a:cubicBezTo>
                      <a:pt x="32535" y="113331"/>
                      <a:pt x="29630" y="112169"/>
                      <a:pt x="26725" y="109844"/>
                    </a:cubicBezTo>
                    <a:cubicBezTo>
                      <a:pt x="23820" y="107519"/>
                      <a:pt x="21496" y="105195"/>
                      <a:pt x="19753" y="101708"/>
                    </a:cubicBezTo>
                    <a:cubicBezTo>
                      <a:pt x="18011" y="98221"/>
                      <a:pt x="17429" y="94152"/>
                      <a:pt x="17429" y="89503"/>
                    </a:cubicBezTo>
                    <a:lnTo>
                      <a:pt x="17429" y="47657"/>
                    </a:lnTo>
                    <a:lnTo>
                      <a:pt x="0" y="47657"/>
                    </a:lnTo>
                    <a:lnTo>
                      <a:pt x="0" y="26153"/>
                    </a:lnTo>
                    <a:lnTo>
                      <a:pt x="17429" y="26153"/>
                    </a:lnTo>
                    <a:lnTo>
                      <a:pt x="17429" y="0"/>
                    </a:lnTo>
                    <a:lnTo>
                      <a:pt x="44735" y="0"/>
                    </a:lnTo>
                    <a:lnTo>
                      <a:pt x="44735" y="26153"/>
                    </a:lnTo>
                    <a:lnTo>
                      <a:pt x="68554" y="26153"/>
                    </a:lnTo>
                    <a:lnTo>
                      <a:pt x="68554" y="47076"/>
                    </a:lnTo>
                    <a:close/>
                  </a:path>
                </a:pathLst>
              </a:custGeom>
              <a:solidFill>
                <a:srgbClr val="0576AE"/>
              </a:solidFill>
              <a:ln w="5806"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078F2AF2-0473-4943-911E-F95109625C80}"/>
                  </a:ext>
                </a:extLst>
              </p:cNvPr>
              <p:cNvSpPr/>
              <p:nvPr/>
            </p:nvSpPr>
            <p:spPr>
              <a:xfrm>
                <a:off x="8167729" y="4531510"/>
                <a:ext cx="31372" cy="131929"/>
              </a:xfrm>
              <a:custGeom>
                <a:avLst/>
                <a:gdLst>
                  <a:gd name="connsiteX0" fmla="*/ 0 w 31372"/>
                  <a:gd name="connsiteY0" fmla="*/ 15692 h 131929"/>
                  <a:gd name="connsiteX1" fmla="*/ 4648 w 31372"/>
                  <a:gd name="connsiteY1" fmla="*/ 4649 h 131929"/>
                  <a:gd name="connsiteX2" fmla="*/ 15687 w 31372"/>
                  <a:gd name="connsiteY2" fmla="*/ 0 h 131929"/>
                  <a:gd name="connsiteX3" fmla="*/ 26724 w 31372"/>
                  <a:gd name="connsiteY3" fmla="*/ 4649 h 131929"/>
                  <a:gd name="connsiteX4" fmla="*/ 31372 w 31372"/>
                  <a:gd name="connsiteY4" fmla="*/ 15692 h 131929"/>
                  <a:gd name="connsiteX5" fmla="*/ 26724 w 31372"/>
                  <a:gd name="connsiteY5" fmla="*/ 26734 h 131929"/>
                  <a:gd name="connsiteX6" fmla="*/ 15687 w 31372"/>
                  <a:gd name="connsiteY6" fmla="*/ 31384 h 131929"/>
                  <a:gd name="connsiteX7" fmla="*/ 4648 w 31372"/>
                  <a:gd name="connsiteY7" fmla="*/ 26734 h 131929"/>
                  <a:gd name="connsiteX8" fmla="*/ 0 w 31372"/>
                  <a:gd name="connsiteY8" fmla="*/ 15692 h 131929"/>
                  <a:gd name="connsiteX9" fmla="*/ 2324 w 31372"/>
                  <a:gd name="connsiteY9" fmla="*/ 43589 h 131929"/>
                  <a:gd name="connsiteX10" fmla="*/ 29629 w 31372"/>
                  <a:gd name="connsiteY10" fmla="*/ 43589 h 131929"/>
                  <a:gd name="connsiteX11" fmla="*/ 29629 w 31372"/>
                  <a:gd name="connsiteY11" fmla="*/ 131929 h 131929"/>
                  <a:gd name="connsiteX12" fmla="*/ 2324 w 31372"/>
                  <a:gd name="connsiteY12" fmla="*/ 131929 h 131929"/>
                  <a:gd name="connsiteX13" fmla="*/ 2324 w 31372"/>
                  <a:gd name="connsiteY13" fmla="*/ 43589 h 1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2" h="131929">
                    <a:moveTo>
                      <a:pt x="0" y="15692"/>
                    </a:moveTo>
                    <a:cubicBezTo>
                      <a:pt x="0" y="11624"/>
                      <a:pt x="1743" y="7555"/>
                      <a:pt x="4648" y="4649"/>
                    </a:cubicBezTo>
                    <a:cubicBezTo>
                      <a:pt x="7553" y="1743"/>
                      <a:pt x="11619" y="0"/>
                      <a:pt x="15687" y="0"/>
                    </a:cubicBezTo>
                    <a:cubicBezTo>
                      <a:pt x="19753" y="0"/>
                      <a:pt x="23820" y="1743"/>
                      <a:pt x="26724" y="4649"/>
                    </a:cubicBezTo>
                    <a:cubicBezTo>
                      <a:pt x="29629" y="7555"/>
                      <a:pt x="31372" y="11624"/>
                      <a:pt x="31372" y="15692"/>
                    </a:cubicBezTo>
                    <a:cubicBezTo>
                      <a:pt x="31372" y="19760"/>
                      <a:pt x="29629" y="23829"/>
                      <a:pt x="26724" y="26734"/>
                    </a:cubicBezTo>
                    <a:cubicBezTo>
                      <a:pt x="23820" y="29640"/>
                      <a:pt x="19753" y="31384"/>
                      <a:pt x="15687" y="31384"/>
                    </a:cubicBezTo>
                    <a:cubicBezTo>
                      <a:pt x="11619" y="31384"/>
                      <a:pt x="7553" y="29640"/>
                      <a:pt x="4648" y="26734"/>
                    </a:cubicBezTo>
                    <a:cubicBezTo>
                      <a:pt x="1743" y="23829"/>
                      <a:pt x="0" y="19760"/>
                      <a:pt x="0" y="15692"/>
                    </a:cubicBezTo>
                    <a:close/>
                    <a:moveTo>
                      <a:pt x="2324" y="43589"/>
                    </a:moveTo>
                    <a:lnTo>
                      <a:pt x="29629" y="43589"/>
                    </a:lnTo>
                    <a:lnTo>
                      <a:pt x="29629" y="131929"/>
                    </a:lnTo>
                    <a:lnTo>
                      <a:pt x="2324" y="131929"/>
                    </a:lnTo>
                    <a:lnTo>
                      <a:pt x="2324" y="43589"/>
                    </a:lnTo>
                    <a:close/>
                  </a:path>
                </a:pathLst>
              </a:custGeom>
              <a:solidFill>
                <a:srgbClr val="0576AE"/>
              </a:solidFill>
              <a:ln w="5806"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D534AE31-3262-0C41-9146-60D972311109}"/>
                  </a:ext>
                </a:extLst>
              </p:cNvPr>
              <p:cNvSpPr/>
              <p:nvPr/>
            </p:nvSpPr>
            <p:spPr>
              <a:xfrm>
                <a:off x="8220597" y="4572774"/>
                <a:ext cx="98764" cy="92989"/>
              </a:xfrm>
              <a:custGeom>
                <a:avLst/>
                <a:gdLst>
                  <a:gd name="connsiteX0" fmla="*/ 0 w 98764"/>
                  <a:gd name="connsiteY0" fmla="*/ 46495 h 92989"/>
                  <a:gd name="connsiteX1" fmla="*/ 4067 w 98764"/>
                  <a:gd name="connsiteY1" fmla="*/ 27316 h 92989"/>
                  <a:gd name="connsiteX2" fmla="*/ 14524 w 98764"/>
                  <a:gd name="connsiteY2" fmla="*/ 12786 h 92989"/>
                  <a:gd name="connsiteX3" fmla="*/ 30211 w 98764"/>
                  <a:gd name="connsiteY3" fmla="*/ 3487 h 92989"/>
                  <a:gd name="connsiteX4" fmla="*/ 49382 w 98764"/>
                  <a:gd name="connsiteY4" fmla="*/ 0 h 92989"/>
                  <a:gd name="connsiteX5" fmla="*/ 68554 w 98764"/>
                  <a:gd name="connsiteY5" fmla="*/ 3487 h 92989"/>
                  <a:gd name="connsiteX6" fmla="*/ 84240 w 98764"/>
                  <a:gd name="connsiteY6" fmla="*/ 12786 h 92989"/>
                  <a:gd name="connsiteX7" fmla="*/ 94698 w 98764"/>
                  <a:gd name="connsiteY7" fmla="*/ 27316 h 92989"/>
                  <a:gd name="connsiteX8" fmla="*/ 98764 w 98764"/>
                  <a:gd name="connsiteY8" fmla="*/ 46495 h 92989"/>
                  <a:gd name="connsiteX9" fmla="*/ 94698 w 98764"/>
                  <a:gd name="connsiteY9" fmla="*/ 65674 h 92989"/>
                  <a:gd name="connsiteX10" fmla="*/ 84240 w 98764"/>
                  <a:gd name="connsiteY10" fmla="*/ 80204 h 92989"/>
                  <a:gd name="connsiteX11" fmla="*/ 68554 w 98764"/>
                  <a:gd name="connsiteY11" fmla="*/ 89503 h 92989"/>
                  <a:gd name="connsiteX12" fmla="*/ 49382 w 98764"/>
                  <a:gd name="connsiteY12" fmla="*/ 92990 h 92989"/>
                  <a:gd name="connsiteX13" fmla="*/ 30211 w 98764"/>
                  <a:gd name="connsiteY13" fmla="*/ 89503 h 92989"/>
                  <a:gd name="connsiteX14" fmla="*/ 14524 w 98764"/>
                  <a:gd name="connsiteY14" fmla="*/ 80204 h 92989"/>
                  <a:gd name="connsiteX15" fmla="*/ 4067 w 98764"/>
                  <a:gd name="connsiteY15" fmla="*/ 65674 h 92989"/>
                  <a:gd name="connsiteX16" fmla="*/ 0 w 98764"/>
                  <a:gd name="connsiteY16" fmla="*/ 46495 h 92989"/>
                  <a:gd name="connsiteX17" fmla="*/ 26725 w 98764"/>
                  <a:gd name="connsiteY17" fmla="*/ 46495 h 92989"/>
                  <a:gd name="connsiteX18" fmla="*/ 32535 w 98764"/>
                  <a:gd name="connsiteY18" fmla="*/ 62768 h 92989"/>
                  <a:gd name="connsiteX19" fmla="*/ 48801 w 98764"/>
                  <a:gd name="connsiteY19" fmla="*/ 69161 h 92989"/>
                  <a:gd name="connsiteX20" fmla="*/ 65069 w 98764"/>
                  <a:gd name="connsiteY20" fmla="*/ 62768 h 92989"/>
                  <a:gd name="connsiteX21" fmla="*/ 70878 w 98764"/>
                  <a:gd name="connsiteY21" fmla="*/ 46495 h 92989"/>
                  <a:gd name="connsiteX22" fmla="*/ 65069 w 98764"/>
                  <a:gd name="connsiteY22" fmla="*/ 30222 h 92989"/>
                  <a:gd name="connsiteX23" fmla="*/ 48801 w 98764"/>
                  <a:gd name="connsiteY23" fmla="*/ 23829 h 92989"/>
                  <a:gd name="connsiteX24" fmla="*/ 32535 w 98764"/>
                  <a:gd name="connsiteY24" fmla="*/ 30222 h 92989"/>
                  <a:gd name="connsiteX25" fmla="*/ 26725 w 98764"/>
                  <a:gd name="connsiteY25" fmla="*/ 46495 h 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64" h="92989">
                    <a:moveTo>
                      <a:pt x="0" y="46495"/>
                    </a:moveTo>
                    <a:cubicBezTo>
                      <a:pt x="0" y="39521"/>
                      <a:pt x="1162" y="33128"/>
                      <a:pt x="4067" y="27316"/>
                    </a:cubicBezTo>
                    <a:cubicBezTo>
                      <a:pt x="6391" y="21504"/>
                      <a:pt x="9877" y="16855"/>
                      <a:pt x="14524" y="12786"/>
                    </a:cubicBezTo>
                    <a:cubicBezTo>
                      <a:pt x="19172" y="8718"/>
                      <a:pt x="24401" y="5812"/>
                      <a:pt x="30211" y="3487"/>
                    </a:cubicBezTo>
                    <a:cubicBezTo>
                      <a:pt x="36020" y="1162"/>
                      <a:pt x="42411" y="0"/>
                      <a:pt x="49382" y="0"/>
                    </a:cubicBezTo>
                    <a:cubicBezTo>
                      <a:pt x="56354" y="0"/>
                      <a:pt x="62745" y="1162"/>
                      <a:pt x="68554" y="3487"/>
                    </a:cubicBezTo>
                    <a:cubicBezTo>
                      <a:pt x="74364" y="5812"/>
                      <a:pt x="79593" y="8718"/>
                      <a:pt x="84240" y="12786"/>
                    </a:cubicBezTo>
                    <a:cubicBezTo>
                      <a:pt x="88888" y="16855"/>
                      <a:pt x="92374" y="21504"/>
                      <a:pt x="94698" y="27316"/>
                    </a:cubicBezTo>
                    <a:cubicBezTo>
                      <a:pt x="97022" y="33128"/>
                      <a:pt x="98764" y="39521"/>
                      <a:pt x="98764" y="46495"/>
                    </a:cubicBezTo>
                    <a:cubicBezTo>
                      <a:pt x="98764" y="53469"/>
                      <a:pt x="97603" y="59862"/>
                      <a:pt x="94698" y="65674"/>
                    </a:cubicBezTo>
                    <a:cubicBezTo>
                      <a:pt x="92374" y="71486"/>
                      <a:pt x="88888" y="76136"/>
                      <a:pt x="84240" y="80204"/>
                    </a:cubicBezTo>
                    <a:cubicBezTo>
                      <a:pt x="79593" y="84272"/>
                      <a:pt x="74364" y="87178"/>
                      <a:pt x="68554" y="89503"/>
                    </a:cubicBezTo>
                    <a:cubicBezTo>
                      <a:pt x="62745" y="91827"/>
                      <a:pt x="56354" y="92990"/>
                      <a:pt x="49382" y="92990"/>
                    </a:cubicBezTo>
                    <a:cubicBezTo>
                      <a:pt x="42411" y="92990"/>
                      <a:pt x="36020" y="91827"/>
                      <a:pt x="30211" y="89503"/>
                    </a:cubicBezTo>
                    <a:cubicBezTo>
                      <a:pt x="24401" y="87178"/>
                      <a:pt x="19172" y="84272"/>
                      <a:pt x="14524" y="80204"/>
                    </a:cubicBezTo>
                    <a:cubicBezTo>
                      <a:pt x="9877" y="76136"/>
                      <a:pt x="6391" y="71486"/>
                      <a:pt x="4067" y="65674"/>
                    </a:cubicBezTo>
                    <a:cubicBezTo>
                      <a:pt x="1162" y="59862"/>
                      <a:pt x="0" y="53469"/>
                      <a:pt x="0" y="46495"/>
                    </a:cubicBezTo>
                    <a:close/>
                    <a:moveTo>
                      <a:pt x="26725" y="46495"/>
                    </a:moveTo>
                    <a:cubicBezTo>
                      <a:pt x="26725" y="52888"/>
                      <a:pt x="28468" y="58700"/>
                      <a:pt x="32535" y="62768"/>
                    </a:cubicBezTo>
                    <a:cubicBezTo>
                      <a:pt x="36601" y="66836"/>
                      <a:pt x="41830" y="69161"/>
                      <a:pt x="48801" y="69161"/>
                    </a:cubicBezTo>
                    <a:cubicBezTo>
                      <a:pt x="55773" y="69161"/>
                      <a:pt x="61002" y="66836"/>
                      <a:pt x="65069" y="62768"/>
                    </a:cubicBezTo>
                    <a:cubicBezTo>
                      <a:pt x="69135" y="58700"/>
                      <a:pt x="70878" y="53469"/>
                      <a:pt x="70878" y="46495"/>
                    </a:cubicBezTo>
                    <a:cubicBezTo>
                      <a:pt x="70878" y="40102"/>
                      <a:pt x="69135" y="34290"/>
                      <a:pt x="65069" y="30222"/>
                    </a:cubicBezTo>
                    <a:cubicBezTo>
                      <a:pt x="61002" y="26153"/>
                      <a:pt x="55773" y="23829"/>
                      <a:pt x="48801" y="23829"/>
                    </a:cubicBezTo>
                    <a:cubicBezTo>
                      <a:pt x="41830" y="23829"/>
                      <a:pt x="36601" y="26153"/>
                      <a:pt x="32535" y="30222"/>
                    </a:cubicBezTo>
                    <a:cubicBezTo>
                      <a:pt x="29048" y="34290"/>
                      <a:pt x="26725" y="39521"/>
                      <a:pt x="26725" y="46495"/>
                    </a:cubicBezTo>
                    <a:close/>
                  </a:path>
                </a:pathLst>
              </a:custGeom>
              <a:solidFill>
                <a:srgbClr val="0576AE"/>
              </a:solidFill>
              <a:ln w="5806"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3BF8BC48-EBD0-E94F-814E-2C96E4C8D926}"/>
                  </a:ext>
                </a:extLst>
              </p:cNvPr>
              <p:cNvSpPr/>
              <p:nvPr/>
            </p:nvSpPr>
            <p:spPr>
              <a:xfrm>
                <a:off x="8340858" y="4572774"/>
                <a:ext cx="85401" cy="90083"/>
              </a:xfrm>
              <a:custGeom>
                <a:avLst/>
                <a:gdLst>
                  <a:gd name="connsiteX0" fmla="*/ 0 w 85401"/>
                  <a:gd name="connsiteY0" fmla="*/ 2325 h 90083"/>
                  <a:gd name="connsiteX1" fmla="*/ 26144 w 85401"/>
                  <a:gd name="connsiteY1" fmla="*/ 2325 h 90083"/>
                  <a:gd name="connsiteX2" fmla="*/ 26144 w 85401"/>
                  <a:gd name="connsiteY2" fmla="*/ 14530 h 90083"/>
                  <a:gd name="connsiteX3" fmla="*/ 26724 w 85401"/>
                  <a:gd name="connsiteY3" fmla="*/ 14530 h 90083"/>
                  <a:gd name="connsiteX4" fmla="*/ 30210 w 85401"/>
                  <a:gd name="connsiteY4" fmla="*/ 9299 h 90083"/>
                  <a:gd name="connsiteX5" fmla="*/ 36020 w 85401"/>
                  <a:gd name="connsiteY5" fmla="*/ 4649 h 90083"/>
                  <a:gd name="connsiteX6" fmla="*/ 43573 w 85401"/>
                  <a:gd name="connsiteY6" fmla="*/ 1162 h 90083"/>
                  <a:gd name="connsiteX7" fmla="*/ 52868 w 85401"/>
                  <a:gd name="connsiteY7" fmla="*/ 0 h 90083"/>
                  <a:gd name="connsiteX8" fmla="*/ 69716 w 85401"/>
                  <a:gd name="connsiteY8" fmla="*/ 2906 h 90083"/>
                  <a:gd name="connsiteX9" fmla="*/ 79592 w 85401"/>
                  <a:gd name="connsiteY9" fmla="*/ 11624 h 90083"/>
                  <a:gd name="connsiteX10" fmla="*/ 84240 w 85401"/>
                  <a:gd name="connsiteY10" fmla="*/ 24991 h 90083"/>
                  <a:gd name="connsiteX11" fmla="*/ 85402 w 85401"/>
                  <a:gd name="connsiteY11" fmla="*/ 41264 h 90083"/>
                  <a:gd name="connsiteX12" fmla="*/ 85402 w 85401"/>
                  <a:gd name="connsiteY12" fmla="*/ 90084 h 90083"/>
                  <a:gd name="connsiteX13" fmla="*/ 58097 w 85401"/>
                  <a:gd name="connsiteY13" fmla="*/ 90084 h 90083"/>
                  <a:gd name="connsiteX14" fmla="*/ 58097 w 85401"/>
                  <a:gd name="connsiteY14" fmla="*/ 47076 h 90083"/>
                  <a:gd name="connsiteX15" fmla="*/ 58097 w 85401"/>
                  <a:gd name="connsiteY15" fmla="*/ 38940 h 90083"/>
                  <a:gd name="connsiteX16" fmla="*/ 56354 w 85401"/>
                  <a:gd name="connsiteY16" fmla="*/ 31384 h 90083"/>
                  <a:gd name="connsiteX17" fmla="*/ 52287 w 85401"/>
                  <a:gd name="connsiteY17" fmla="*/ 25572 h 90083"/>
                  <a:gd name="connsiteX18" fmla="*/ 44153 w 85401"/>
                  <a:gd name="connsiteY18" fmla="*/ 23247 h 90083"/>
                  <a:gd name="connsiteX19" fmla="*/ 35439 w 85401"/>
                  <a:gd name="connsiteY19" fmla="*/ 24991 h 90083"/>
                  <a:gd name="connsiteX20" fmla="*/ 30210 w 85401"/>
                  <a:gd name="connsiteY20" fmla="*/ 30222 h 90083"/>
                  <a:gd name="connsiteX21" fmla="*/ 27886 w 85401"/>
                  <a:gd name="connsiteY21" fmla="*/ 37196 h 90083"/>
                  <a:gd name="connsiteX22" fmla="*/ 27305 w 85401"/>
                  <a:gd name="connsiteY22" fmla="*/ 45332 h 90083"/>
                  <a:gd name="connsiteX23" fmla="*/ 27305 w 85401"/>
                  <a:gd name="connsiteY23" fmla="*/ 89503 h 90083"/>
                  <a:gd name="connsiteX24" fmla="*/ 0 w 85401"/>
                  <a:gd name="connsiteY24" fmla="*/ 89503 h 90083"/>
                  <a:gd name="connsiteX25" fmla="*/ 0 w 85401"/>
                  <a:gd name="connsiteY25" fmla="*/ 2325 h 9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401" h="90083">
                    <a:moveTo>
                      <a:pt x="0" y="2325"/>
                    </a:moveTo>
                    <a:lnTo>
                      <a:pt x="26144" y="2325"/>
                    </a:lnTo>
                    <a:lnTo>
                      <a:pt x="26144" y="14530"/>
                    </a:lnTo>
                    <a:lnTo>
                      <a:pt x="26724" y="14530"/>
                    </a:lnTo>
                    <a:cubicBezTo>
                      <a:pt x="27305" y="12786"/>
                      <a:pt x="29048" y="11043"/>
                      <a:pt x="30210" y="9299"/>
                    </a:cubicBezTo>
                    <a:cubicBezTo>
                      <a:pt x="31953" y="7555"/>
                      <a:pt x="33696" y="5812"/>
                      <a:pt x="36020" y="4649"/>
                    </a:cubicBezTo>
                    <a:cubicBezTo>
                      <a:pt x="38344" y="3487"/>
                      <a:pt x="40668" y="2325"/>
                      <a:pt x="43573" y="1162"/>
                    </a:cubicBezTo>
                    <a:cubicBezTo>
                      <a:pt x="46477" y="581"/>
                      <a:pt x="49382" y="0"/>
                      <a:pt x="52868" y="0"/>
                    </a:cubicBezTo>
                    <a:cubicBezTo>
                      <a:pt x="59839" y="0"/>
                      <a:pt x="65068" y="1162"/>
                      <a:pt x="69716" y="2906"/>
                    </a:cubicBezTo>
                    <a:cubicBezTo>
                      <a:pt x="73783" y="5231"/>
                      <a:pt x="77268" y="8137"/>
                      <a:pt x="79592" y="11624"/>
                    </a:cubicBezTo>
                    <a:cubicBezTo>
                      <a:pt x="81916" y="15111"/>
                      <a:pt x="83659" y="19760"/>
                      <a:pt x="84240" y="24991"/>
                    </a:cubicBezTo>
                    <a:cubicBezTo>
                      <a:pt x="84821" y="30222"/>
                      <a:pt x="85402" y="35453"/>
                      <a:pt x="85402" y="41264"/>
                    </a:cubicBezTo>
                    <a:lnTo>
                      <a:pt x="85402" y="90084"/>
                    </a:lnTo>
                    <a:lnTo>
                      <a:pt x="58097" y="90084"/>
                    </a:lnTo>
                    <a:lnTo>
                      <a:pt x="58097" y="47076"/>
                    </a:lnTo>
                    <a:cubicBezTo>
                      <a:pt x="58097" y="44751"/>
                      <a:pt x="58097" y="41845"/>
                      <a:pt x="58097" y="38940"/>
                    </a:cubicBezTo>
                    <a:cubicBezTo>
                      <a:pt x="58097" y="36034"/>
                      <a:pt x="57516" y="33709"/>
                      <a:pt x="56354" y="31384"/>
                    </a:cubicBezTo>
                    <a:cubicBezTo>
                      <a:pt x="55192" y="29059"/>
                      <a:pt x="54030" y="27316"/>
                      <a:pt x="52287" y="25572"/>
                    </a:cubicBezTo>
                    <a:cubicBezTo>
                      <a:pt x="50544" y="24410"/>
                      <a:pt x="47639" y="23247"/>
                      <a:pt x="44153" y="23247"/>
                    </a:cubicBezTo>
                    <a:cubicBezTo>
                      <a:pt x="40668" y="23247"/>
                      <a:pt x="37763" y="23829"/>
                      <a:pt x="35439" y="24991"/>
                    </a:cubicBezTo>
                    <a:cubicBezTo>
                      <a:pt x="33115" y="26153"/>
                      <a:pt x="31372" y="27897"/>
                      <a:pt x="30210" y="30222"/>
                    </a:cubicBezTo>
                    <a:cubicBezTo>
                      <a:pt x="29048" y="32547"/>
                      <a:pt x="28468" y="34871"/>
                      <a:pt x="27886" y="37196"/>
                    </a:cubicBezTo>
                    <a:cubicBezTo>
                      <a:pt x="27305" y="40102"/>
                      <a:pt x="27305" y="42427"/>
                      <a:pt x="27305" y="45332"/>
                    </a:cubicBezTo>
                    <a:lnTo>
                      <a:pt x="27305" y="89503"/>
                    </a:lnTo>
                    <a:lnTo>
                      <a:pt x="0" y="89503"/>
                    </a:lnTo>
                    <a:lnTo>
                      <a:pt x="0" y="2325"/>
                    </a:lnTo>
                    <a:close/>
                  </a:path>
                </a:pathLst>
              </a:custGeom>
              <a:solidFill>
                <a:srgbClr val="0576AE"/>
              </a:solidFill>
              <a:ln w="5806" cap="flat">
                <a:noFill/>
                <a:prstDash val="solid"/>
                <a:miter/>
              </a:ln>
            </p:spPr>
            <p:txBody>
              <a:bodyPr rtlCol="0" anchor="ctr"/>
              <a:lstStyle/>
              <a:p>
                <a:endParaRPr lang="en-US"/>
              </a:p>
            </p:txBody>
          </p:sp>
        </p:grpSp>
      </p:grpSp>
      <p:pic>
        <p:nvPicPr>
          <p:cNvPr id="198" name="Picture 197">
            <a:extLst>
              <a:ext uri="{FF2B5EF4-FFF2-40B4-BE49-F238E27FC236}">
                <a16:creationId xmlns:a16="http://schemas.microsoft.com/office/drawing/2014/main" id="{1821C668-008F-4F47-A98A-AB9CC8D586B2}"/>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1436" t="-21222" r="-1764" b="-1"/>
          <a:stretch/>
        </p:blipFill>
        <p:spPr>
          <a:xfrm>
            <a:off x="2199424" y="897830"/>
            <a:ext cx="1865680" cy="547865"/>
          </a:xfrm>
          <a:prstGeom prst="rect">
            <a:avLst/>
          </a:prstGeom>
        </p:spPr>
      </p:pic>
      <p:pic>
        <p:nvPicPr>
          <p:cNvPr id="199" name="Picture 198">
            <a:extLst>
              <a:ext uri="{FF2B5EF4-FFF2-40B4-BE49-F238E27FC236}">
                <a16:creationId xmlns:a16="http://schemas.microsoft.com/office/drawing/2014/main" id="{F017744C-57FD-B347-A444-5D643EB538D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8488" r="-10289" b="-4619"/>
          <a:stretch/>
        </p:blipFill>
        <p:spPr>
          <a:xfrm>
            <a:off x="4299959" y="796174"/>
            <a:ext cx="931226" cy="751177"/>
          </a:xfrm>
          <a:prstGeom prst="rect">
            <a:avLst/>
          </a:prstGeom>
        </p:spPr>
      </p:pic>
      <p:pic>
        <p:nvPicPr>
          <p:cNvPr id="200" name="Picture 199">
            <a:extLst>
              <a:ext uri="{FF2B5EF4-FFF2-40B4-BE49-F238E27FC236}">
                <a16:creationId xmlns:a16="http://schemas.microsoft.com/office/drawing/2014/main" id="{B7A7F4D9-88AF-9B4D-B582-DFFBBFE2C5F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276976" y="801617"/>
            <a:ext cx="1706436" cy="740291"/>
          </a:xfrm>
          <a:prstGeom prst="rect">
            <a:avLst/>
          </a:prstGeom>
        </p:spPr>
      </p:pic>
      <p:pic>
        <p:nvPicPr>
          <p:cNvPr id="201" name="Picture 200">
            <a:extLst>
              <a:ext uri="{FF2B5EF4-FFF2-40B4-BE49-F238E27FC236}">
                <a16:creationId xmlns:a16="http://schemas.microsoft.com/office/drawing/2014/main" id="{D5CE797E-18EB-1247-87C4-9DB316E823B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385327" y="1769699"/>
            <a:ext cx="1425751" cy="618524"/>
          </a:xfrm>
          <a:prstGeom prst="rect">
            <a:avLst/>
          </a:prstGeom>
        </p:spPr>
      </p:pic>
      <p:pic>
        <p:nvPicPr>
          <p:cNvPr id="202" name="Picture 201">
            <a:extLst>
              <a:ext uri="{FF2B5EF4-FFF2-40B4-BE49-F238E27FC236}">
                <a16:creationId xmlns:a16="http://schemas.microsoft.com/office/drawing/2014/main" id="{2E0136EC-1270-1C4E-B88E-81C986694BD4}"/>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2714802" y="1703428"/>
            <a:ext cx="1646453" cy="596083"/>
          </a:xfrm>
          <a:prstGeom prst="rect">
            <a:avLst/>
          </a:prstGeom>
        </p:spPr>
      </p:pic>
      <p:pic>
        <p:nvPicPr>
          <p:cNvPr id="203" name="Picture 202">
            <a:extLst>
              <a:ext uri="{FF2B5EF4-FFF2-40B4-BE49-F238E27FC236}">
                <a16:creationId xmlns:a16="http://schemas.microsoft.com/office/drawing/2014/main" id="{675A543D-3DD0-E849-9898-8F7B36E85EE2}"/>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l="-1605" r="-634"/>
          <a:stretch/>
        </p:blipFill>
        <p:spPr>
          <a:xfrm>
            <a:off x="4361255" y="1842179"/>
            <a:ext cx="1475530" cy="473564"/>
          </a:xfrm>
          <a:prstGeom prst="rect">
            <a:avLst/>
          </a:prstGeom>
        </p:spPr>
      </p:pic>
      <p:pic>
        <p:nvPicPr>
          <p:cNvPr id="204" name="Picture Placeholder 8">
            <a:extLst>
              <a:ext uri="{FF2B5EF4-FFF2-40B4-BE49-F238E27FC236}">
                <a16:creationId xmlns:a16="http://schemas.microsoft.com/office/drawing/2014/main" id="{01E0206F-57BE-2F45-A836-E9291C372498}"/>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l="-549"/>
          <a:stretch/>
        </p:blipFill>
        <p:spPr>
          <a:xfrm>
            <a:off x="-35299" y="6808621"/>
            <a:ext cx="6469438" cy="2953222"/>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p:spPr>
      </p:pic>
    </p:spTree>
    <p:extLst>
      <p:ext uri="{BB962C8B-B14F-4D97-AF65-F5344CB8AC3E}">
        <p14:creationId xmlns:p14="http://schemas.microsoft.com/office/powerpoint/2010/main" val="379693774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6">
            <a:extLst>
              <a:ext uri="{FF2B5EF4-FFF2-40B4-BE49-F238E27FC236}">
                <a16:creationId xmlns:a16="http://schemas.microsoft.com/office/drawing/2014/main" id="{EF4D5D76-CB88-EB19-EA3A-5D03C50049B5}"/>
              </a:ext>
            </a:extLst>
          </p:cNvPr>
          <p:cNvSpPr>
            <a:spLocks noGrp="1"/>
          </p:cNvSpPr>
          <p:nvPr>
            <p:ph type="body" sz="quarter" idx="30"/>
          </p:nvPr>
        </p:nvSpPr>
        <p:spPr/>
        <p:txBody>
          <a:bodyPr/>
          <a:lstStyle/>
          <a:p>
            <a:pPr>
              <a:lnSpc>
                <a:spcPts val="2200"/>
              </a:lnSpc>
            </a:pPr>
            <a:r>
              <a:rPr lang="en-IE" sz="2200" b="0" dirty="0">
                <a:solidFill>
                  <a:schemeClr val="bg1"/>
                </a:solidFill>
              </a:rPr>
              <a:t>Questions</a:t>
            </a:r>
          </a:p>
        </p:txBody>
      </p:sp>
      <p:sp>
        <p:nvSpPr>
          <p:cNvPr id="11" name="Text Placeholder 10">
            <a:extLst>
              <a:ext uri="{FF2B5EF4-FFF2-40B4-BE49-F238E27FC236}">
                <a16:creationId xmlns:a16="http://schemas.microsoft.com/office/drawing/2014/main" id="{CAC99E2F-C590-01AE-01AC-8D887FD6146A}"/>
              </a:ext>
            </a:extLst>
          </p:cNvPr>
          <p:cNvSpPr>
            <a:spLocks noGrp="1"/>
          </p:cNvSpPr>
          <p:nvPr>
            <p:ph type="body" sz="quarter" idx="32"/>
          </p:nvPr>
        </p:nvSpPr>
        <p:spPr>
          <a:xfrm>
            <a:off x="705207" y="1217435"/>
            <a:ext cx="2864232" cy="7386238"/>
          </a:xfrm>
        </p:spPr>
        <p:txBody>
          <a:bodyPr numCol="1"/>
          <a:lstStyle/>
          <a:p>
            <a:pPr algn="just"/>
            <a:r>
              <a:rPr lang="en-GB"/>
              <a:t>The focus groups included cards that gathered information about the participants. Thus, the country in which the meeting takes place is recorded, as well as the number of participants, their age and ethnicity. This is followed by an open debate around three major blocks of questions. Specifically, these refer to communication, citizenship and consumption of resources.</a:t>
            </a:r>
            <a:endParaRPr lang="en-LB"/>
          </a:p>
          <a:p>
            <a:pPr algn="just"/>
            <a:r>
              <a:rPr lang="en-GB"/>
              <a:t> </a:t>
            </a:r>
            <a:endParaRPr lang="en-LB"/>
          </a:p>
          <a:p>
            <a:pPr algn="just"/>
            <a:r>
              <a:rPr lang="en-GB"/>
              <a:t>The first one aims to know the participants’ experience in digital learning, as well as their communication strategies to interact with other women, taking into account the age, religious community, country of residence, etc. in addition to the analysis of the type of relationship established with public institutions (educational services, social services, employment offices, etc.) or with private entities (banks, etc.)</a:t>
            </a:r>
          </a:p>
          <a:p>
            <a:pPr algn="just"/>
            <a:endParaRPr lang="en-GB"/>
          </a:p>
          <a:p>
            <a:pPr algn="just"/>
            <a:r>
              <a:rPr lang="en-GB"/>
              <a:t>The second block focused on learning about citizen’s strategies to communicate and interact, focusing on what circumstances motivate and / or limit the use of digital skills; in addition to highlighting the security/insecurity strategies that lead to ignorance of certain digital skills. Also, this block aimed to know how digital skills influence their daily dynamics, their learning and socialization strategies in a hosting society and culture in order to enhance their social integration.</a:t>
            </a:r>
            <a:endParaRPr lang="en-LB"/>
          </a:p>
          <a:p>
            <a:pPr algn="just"/>
            <a:r>
              <a:rPr lang="en-GB"/>
              <a:t> </a:t>
            </a:r>
            <a:endParaRPr lang="en-LB"/>
          </a:p>
          <a:p>
            <a:pPr algn="just"/>
            <a:r>
              <a:rPr lang="en-GB"/>
              <a:t>Finally, the last block, comprised questions to gather information about the knowledge or ignorance of the resources’ consumption that the use of technologies entails (coltan, lithium and other precious metals for the physical architecture of the technology), their awareness about the energy consumption and digitalization, and how this affects the consumption of economic and natural resources nationally, becoming a phenomenon of marginalization and social exclusion.</a:t>
            </a:r>
            <a:endParaRPr lang="en-LB"/>
          </a:p>
          <a:p>
            <a:endParaRPr lang="en-LB"/>
          </a:p>
          <a:p>
            <a:pPr algn="just"/>
            <a:endParaRPr lang="en-US" dirty="0"/>
          </a:p>
        </p:txBody>
      </p:sp>
      <p:sp>
        <p:nvSpPr>
          <p:cNvPr id="4" name="Slide Number Placeholder 3">
            <a:extLst>
              <a:ext uri="{FF2B5EF4-FFF2-40B4-BE49-F238E27FC236}">
                <a16:creationId xmlns:a16="http://schemas.microsoft.com/office/drawing/2014/main" id="{6569628B-E2F4-A0BC-F7A8-E0FB00528FCA}"/>
              </a:ext>
            </a:extLst>
          </p:cNvPr>
          <p:cNvSpPr>
            <a:spLocks noGrp="1"/>
          </p:cNvSpPr>
          <p:nvPr>
            <p:ph type="sldNum" sz="quarter" idx="4"/>
          </p:nvPr>
        </p:nvSpPr>
        <p:spPr/>
        <p:txBody>
          <a:bodyPr/>
          <a:lstStyle/>
          <a:p>
            <a:fld id="{CB2079F2-58AF-ED44-82D7-E04B2F6FD686}" type="slidenum">
              <a:rPr lang="en-US" smtClean="0"/>
              <a:pPr/>
              <a:t>58</a:t>
            </a:fld>
            <a:endParaRPr lang="en-US" dirty="0"/>
          </a:p>
        </p:txBody>
      </p:sp>
      <p:pic>
        <p:nvPicPr>
          <p:cNvPr id="12" name="Picture Placeholder 4">
            <a:extLst>
              <a:ext uri="{FF2B5EF4-FFF2-40B4-BE49-F238E27FC236}">
                <a16:creationId xmlns:a16="http://schemas.microsoft.com/office/drawing/2014/main" id="{DC9CE8F8-C110-7440-B443-E2DD2898BF8B}"/>
              </a:ext>
            </a:extLst>
          </p:cNvPr>
          <p:cNvPicPr>
            <a:picLocks noGrp="1" noChangeAspect="1"/>
          </p:cNvPicPr>
          <p:nvPr>
            <p:ph type="pic" sz="quarter" idx="33"/>
          </p:nvPr>
        </p:nvPicPr>
        <p:blipFill rotWithShape="1">
          <a:blip r:embed="rId2" cstate="screen">
            <a:extLst>
              <a:ext uri="{28A0092B-C50C-407E-A947-70E740481C1C}">
                <a14:useLocalDpi xmlns:a14="http://schemas.microsoft.com/office/drawing/2010/main"/>
              </a:ext>
            </a:extLst>
          </a:blip>
          <a:srcRect/>
          <a:stretch/>
        </p:blipFill>
        <p:spPr>
          <a:xfrm>
            <a:off x="3705225" y="706438"/>
            <a:ext cx="3870325" cy="8243887"/>
          </a:xfrm>
        </p:spPr>
      </p:pic>
      <p:sp>
        <p:nvSpPr>
          <p:cNvPr id="14" name="Freeform 13">
            <a:extLst>
              <a:ext uri="{FF2B5EF4-FFF2-40B4-BE49-F238E27FC236}">
                <a16:creationId xmlns:a16="http://schemas.microsoft.com/office/drawing/2014/main" id="{8CCFE37D-8BD5-4244-A7E2-6D0FB90DFAFF}"/>
              </a:ext>
            </a:extLst>
          </p:cNvPr>
          <p:cNvSpPr/>
          <p:nvPr/>
        </p:nvSpPr>
        <p:spPr>
          <a:xfrm>
            <a:off x="4377240" y="7795498"/>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15" name="Group 14">
            <a:extLst>
              <a:ext uri="{FF2B5EF4-FFF2-40B4-BE49-F238E27FC236}">
                <a16:creationId xmlns:a16="http://schemas.microsoft.com/office/drawing/2014/main" id="{C2787FA0-A425-234F-A83C-35256C4771AE}"/>
              </a:ext>
            </a:extLst>
          </p:cNvPr>
          <p:cNvGrpSpPr/>
          <p:nvPr/>
        </p:nvGrpSpPr>
        <p:grpSpPr>
          <a:xfrm>
            <a:off x="3069472" y="8122156"/>
            <a:ext cx="2489167" cy="2491462"/>
            <a:chOff x="1901339" y="7627711"/>
            <a:chExt cx="2489167" cy="2491462"/>
          </a:xfrm>
        </p:grpSpPr>
        <p:sp>
          <p:nvSpPr>
            <p:cNvPr id="16" name="Freeform 15">
              <a:extLst>
                <a:ext uri="{FF2B5EF4-FFF2-40B4-BE49-F238E27FC236}">
                  <a16:creationId xmlns:a16="http://schemas.microsoft.com/office/drawing/2014/main" id="{6A0C8866-D57A-B844-B75C-9DE6A88A3346}"/>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C0A8AEC-40EA-3B43-96D2-1ED79AA0B0F2}"/>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C2D4B1-59AF-9746-A88C-57F5173D4F79}"/>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19C1113-74CD-8E4E-B12E-9EF78C481CD3}"/>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72DD15B-3115-DB41-9BC5-921D4B203A4B}"/>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39B7BDFD-6763-974E-B6DE-0E4D9CCC4F07}"/>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D3D6F3C-0619-8C4E-8B29-483AC7D80007}"/>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4820AB-16BE-4041-ACDE-945DF6472A1C}"/>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411AE67-7227-794A-A6E8-AFCB9C7A2633}"/>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5FDF8831-1551-4F4F-A796-A50B77D1F351}"/>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9A77836-26CC-474E-8CE1-F8CBAFCFB10A}"/>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7B6329F-AB66-9C42-8EC7-94BB03243376}"/>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71567E4-E16A-4D4A-8170-6012BFBB2422}"/>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B9225-EF64-344E-89FC-0736EA5FB1B3}"/>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E5233FF-BB0B-FC4A-BB3B-AAA5950EEA48}"/>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C420BB55-E6BB-BB45-8301-0B5F91C88E27}"/>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EDC30AA-3A29-5A4C-972F-E2E557F2D22E}"/>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3E6C9D6-4744-004D-8F75-B2E38B86DA1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8AD22B43-2351-844A-B574-D959F41796DC}"/>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678F70CF-FC8B-6B40-B56E-0824B9B4F542}"/>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373E9EA-6879-2E40-AF02-3372E8E481CA}"/>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69ABAFC-8C72-0A45-983B-62DCC6C0928E}"/>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873C0671-FE94-9548-9AA7-B7DCC049801C}"/>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D96B086-AEAD-694F-996C-8A06B8FC6AEF}"/>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361746092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313205"/>
            <a:ext cx="7569925" cy="4075915"/>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556095"/>
            <a:ext cx="6570888" cy="556384"/>
          </a:xfrm>
        </p:spPr>
        <p:txBody>
          <a:bodyPr/>
          <a:lstStyle/>
          <a:p>
            <a:r>
              <a:rPr lang="en-US" sz="2200" b="0" dirty="0">
                <a:solidFill>
                  <a:schemeClr val="bg1"/>
                </a:solidFill>
              </a:rPr>
              <a:t>Development</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59</a:t>
            </a:fld>
            <a:endParaRPr lang="en-US" dirty="0"/>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1369326"/>
            <a:ext cx="6526988" cy="1944010"/>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solidFill>
                  <a:schemeClr val="bg1"/>
                </a:solidFill>
              </a:rPr>
              <a:t>In general, the Focus Groups start with similar settings, since all of them have been guided by a person linked to the Teach Digital project, who formulated the questions included in the protocol. However, the development of these conversations has had unique characteristics, depending on the profile of its protagonists (age, country of origin, etc.) as well as the number of participants. In many cases, they were composed by 4 participants from different countries and the moderator, being between 27-49 years old. This is an age range group whose life are in expansion and they are more in need to acquire digital skills than in the case of older ones/seniors. There is no claim to representativeness in the selection of the participants, in fact, the reality shows that the group of migrant women is much more diverse in age, nationality and personal circumstances; the pandemic situation in which we are immersed has conditioned the face-to-face development of many of these Focus Groups. Therefore, the debate on the use of digital technologies to communicate, learn and participate as citizens took place through platforms such as Zoom, Google meet, Meet.Jit.si, in this way the participating women had certain knowledge and means to connect to this digital world. An element that must be taken into account, since those who did not have resources (computers, smartphones or tablets) or internet connection, or digital skills have seen their participation conditioned, especially when the ban was imposed for group meetings of non-cohabitants.</a:t>
            </a:r>
            <a:endParaRPr lang="en-LB">
              <a:solidFill>
                <a:schemeClr val="bg1"/>
              </a:solidFill>
            </a:endParaRPr>
          </a:p>
        </p:txBody>
      </p:sp>
      <p:sp>
        <p:nvSpPr>
          <p:cNvPr id="33" name="Text Placeholder 7">
            <a:extLst>
              <a:ext uri="{FF2B5EF4-FFF2-40B4-BE49-F238E27FC236}">
                <a16:creationId xmlns:a16="http://schemas.microsoft.com/office/drawing/2014/main" id="{466525EF-5DC1-0346-9BFD-4BEBB3EDBFDD}"/>
              </a:ext>
            </a:extLst>
          </p:cNvPr>
          <p:cNvSpPr txBox="1">
            <a:spLocks/>
          </p:cNvSpPr>
          <p:nvPr/>
        </p:nvSpPr>
        <p:spPr>
          <a:xfrm>
            <a:off x="615891" y="4905006"/>
            <a:ext cx="6526988" cy="2638794"/>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In many cases, they were guided conversations by this protocol, but not limited exclusively to these issues; letting the conversation flow around the interests -always linked to the subject under study- of the participating women. Thus, with an approximate duration of one hour, the participants in the focus groups were able to express themselves around the topics that were raised; expressing, in some cases, their enthusiasm to participate in the present study.</a:t>
            </a:r>
            <a:endParaRPr lang="en-LB"/>
          </a:p>
          <a:p>
            <a:r>
              <a:rPr lang="en-GB"/>
              <a:t> </a:t>
            </a:r>
            <a:endParaRPr lang="en-LB"/>
          </a:p>
          <a:p>
            <a:r>
              <a:rPr lang="en-GB"/>
              <a:t>The most noteworthy aspects of the three topics that focused the Focus Group conversations are discussed below.</a:t>
            </a:r>
            <a:endParaRPr lang="en-LB"/>
          </a:p>
        </p:txBody>
      </p:sp>
      <p:pic>
        <p:nvPicPr>
          <p:cNvPr id="37" name="Picture Placeholder 21">
            <a:extLst>
              <a:ext uri="{FF2B5EF4-FFF2-40B4-BE49-F238E27FC236}">
                <a16:creationId xmlns:a16="http://schemas.microsoft.com/office/drawing/2014/main" id="{F432CA9D-EC99-3646-AC69-B60872316F84}"/>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980329" y="4389120"/>
            <a:ext cx="3579346" cy="6316548"/>
          </a:xfrm>
          <a:prstGeom prst="rect">
            <a:avLst/>
          </a:prstGeom>
        </p:spPr>
      </p:pic>
      <p:sp>
        <p:nvSpPr>
          <p:cNvPr id="64" name="Freeform 63">
            <a:extLst>
              <a:ext uri="{FF2B5EF4-FFF2-40B4-BE49-F238E27FC236}">
                <a16:creationId xmlns:a16="http://schemas.microsoft.com/office/drawing/2014/main" id="{01307421-2997-B94B-85A7-D0E9F002A819}"/>
              </a:ext>
            </a:extLst>
          </p:cNvPr>
          <p:cNvSpPr/>
          <p:nvPr/>
        </p:nvSpPr>
        <p:spPr>
          <a:xfrm rot="3109327">
            <a:off x="2267408" y="8631837"/>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97EABC6-BB11-D244-9F44-E97F79724EDB}"/>
              </a:ext>
            </a:extLst>
          </p:cNvPr>
          <p:cNvSpPr/>
          <p:nvPr/>
        </p:nvSpPr>
        <p:spPr>
          <a:xfrm rot="3109327">
            <a:off x="2568948" y="7237888"/>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374400513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8">
            <a:extLst>
              <a:ext uri="{FF2B5EF4-FFF2-40B4-BE49-F238E27FC236}">
                <a16:creationId xmlns:a16="http://schemas.microsoft.com/office/drawing/2014/main" id="{1CADDD0C-F932-13EE-B71C-57338CE12437}"/>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r="-104"/>
          <a:stretch/>
        </p:blipFill>
        <p:spPr>
          <a:xfrm>
            <a:off x="-35300" y="5977418"/>
            <a:ext cx="7630273" cy="3229535"/>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p:spPr>
      </p:pic>
      <p:sp>
        <p:nvSpPr>
          <p:cNvPr id="12" name="Text Placeholder 11">
            <a:extLst>
              <a:ext uri="{FF2B5EF4-FFF2-40B4-BE49-F238E27FC236}">
                <a16:creationId xmlns:a16="http://schemas.microsoft.com/office/drawing/2014/main" id="{359F085F-8019-8348-2362-E4F8AA26E13A}"/>
              </a:ext>
            </a:extLst>
          </p:cNvPr>
          <p:cNvSpPr>
            <a:spLocks noGrp="1"/>
          </p:cNvSpPr>
          <p:nvPr>
            <p:ph type="body" sz="quarter" idx="32"/>
          </p:nvPr>
        </p:nvSpPr>
        <p:spPr>
          <a:xfrm>
            <a:off x="474132" y="640957"/>
            <a:ext cx="6526988" cy="4881353"/>
          </a:xfrm>
        </p:spPr>
        <p:txBody>
          <a:bodyPr/>
          <a:lstStyle/>
          <a:p>
            <a:r>
              <a:rPr lang="en-GB" dirty="0"/>
              <a:t>Educational practices must offer a vision of diversity as a desirable universal phenomenon and integrate the vision of the virtual environment as a space of respect where to consult and store information, buy and sell and at the same time as a space where to establish interpersonal relationships that connect us with groups and communities of common interests. Since it is a new social environment, educational efforts must be made to match the conditions and possibilities of universal access to this modern means of communication. </a:t>
            </a:r>
          </a:p>
          <a:p>
            <a:endParaRPr lang="en-GB" dirty="0"/>
          </a:p>
          <a:p>
            <a:r>
              <a:rPr lang="en-GB" dirty="0"/>
              <a:t>Thus, digital literacy referring to the internet and networks..</a:t>
            </a:r>
          </a:p>
          <a:p>
            <a:endParaRPr lang="en-GB" dirty="0"/>
          </a:p>
          <a:p>
            <a:r>
              <a:rPr lang="en-GB" dirty="0">
                <a:highlight>
                  <a:srgbClr val="F8A36A"/>
                </a:highlight>
              </a:rPr>
              <a:t> </a:t>
            </a:r>
            <a:r>
              <a:rPr lang="en-GB" sz="1400" i="1" dirty="0">
                <a:highlight>
                  <a:srgbClr val="F8A36A"/>
                </a:highlight>
              </a:rPr>
              <a:t>"must enable us to work and improve the new environment, to make responsible use of the Internet and help in the democratization of the cyberspace" </a:t>
            </a:r>
          </a:p>
          <a:p>
            <a:endParaRPr lang="en-GB" sz="1400" i="1" dirty="0"/>
          </a:p>
          <a:p>
            <a:r>
              <a:rPr lang="en-GB" dirty="0"/>
              <a:t>(Gutiérrez, 2003, p. 29).</a:t>
            </a:r>
            <a:endParaRPr lang="en-IE" dirty="0"/>
          </a:p>
          <a:p>
            <a:r>
              <a:rPr lang="en-GB" dirty="0"/>
              <a:t> </a:t>
            </a:r>
            <a:endParaRPr lang="en-IE" dirty="0"/>
          </a:p>
          <a:p>
            <a:r>
              <a:rPr lang="en-GB" dirty="0"/>
              <a:t>There is a risk of considering digital literacy from a classical instrumental paradigm that would place it as a strategy to teach how to use the internet and its networks, to master the tools for exchanging information, but abandoning the ethical and ideological aspects of an intercultural education committed to social justice. According to a progressive paradigm, digital literacy should favour social attitudes that foster dynamic relationships between people, communities and cultures equally. </a:t>
            </a:r>
          </a:p>
          <a:p>
            <a:endParaRPr lang="en-GB" dirty="0"/>
          </a:p>
          <a:p>
            <a:r>
              <a:rPr lang="en-GB" dirty="0"/>
              <a:t>For this model, digital literacy must empower us to deal with information in a critical way and seek to improve the world around us. Unfortunately, many experiences can be covered by a technocratic paradigm and the commercialization of knowledge, where educational centres become "enterprises", students become "clients" and courses become "products" aimed at increasing competition in the use of digital media (Gutiérrez, 2003, p. 35). </a:t>
            </a:r>
            <a:endParaRPr lang="en-IE" dirty="0"/>
          </a:p>
          <a:p>
            <a:r>
              <a:rPr lang="en-GB" dirty="0"/>
              <a:t> </a:t>
            </a:r>
            <a:endParaRPr lang="en-IE" dirty="0"/>
          </a:p>
          <a:p>
            <a:r>
              <a:rPr lang="en-GB" dirty="0"/>
              <a:t>Definitely, digital literacy involves using information and communication technologies to locate, evaluate, create and communicate new messages. These abilities require cognitive and technological skills to be used. However, we underline that it is not just a matter of using technological devices. Students who are building digital literacy skills understand the basics of Internet safety such as creating strong passwords, understanding and using privacy settings, and knowing what to share or not on social media. </a:t>
            </a:r>
          </a:p>
          <a:p>
            <a:endParaRPr lang="en-GB" dirty="0"/>
          </a:p>
          <a:p>
            <a:r>
              <a:rPr lang="en-GB" dirty="0"/>
              <a:t>They might understand the perils of cyber risks, as cyberbullying and might seek to stop current bullies and prevent others from cyberbullying (Renaissance, 2019). However, such cases as Basant Khaled -an Egyptian girl who committed suicide after being harassed using blackmailing- shows us the extent to which women and girls are affected by online space and the little control we can have on it. The press more and more frequently warns about it (The Guardian, 2022).</a:t>
            </a:r>
            <a:endParaRPr lang="en-IE" dirty="0"/>
          </a:p>
          <a:p>
            <a:endParaRPr lang="en-US" dirty="0"/>
          </a:p>
        </p:txBody>
      </p:sp>
      <p:sp>
        <p:nvSpPr>
          <p:cNvPr id="6" name="Slide Number Placeholder 5">
            <a:extLst>
              <a:ext uri="{FF2B5EF4-FFF2-40B4-BE49-F238E27FC236}">
                <a16:creationId xmlns:a16="http://schemas.microsoft.com/office/drawing/2014/main" id="{7B5187EC-7067-44BD-6716-699D95248B95}"/>
              </a:ext>
            </a:extLst>
          </p:cNvPr>
          <p:cNvSpPr>
            <a:spLocks noGrp="1"/>
          </p:cNvSpPr>
          <p:nvPr>
            <p:ph type="sldNum" sz="quarter" idx="4"/>
          </p:nvPr>
        </p:nvSpPr>
        <p:spPr/>
        <p:txBody>
          <a:bodyPr/>
          <a:lstStyle/>
          <a:p>
            <a:fld id="{CB2079F2-58AF-ED44-82D7-E04B2F6FD686}" type="slidenum">
              <a:rPr lang="en-US" smtClean="0"/>
              <a:pPr/>
              <a:t>6</a:t>
            </a:fld>
            <a:endParaRPr lang="en-US" dirty="0"/>
          </a:p>
        </p:txBody>
      </p:sp>
      <p:sp>
        <p:nvSpPr>
          <p:cNvPr id="15" name="Freeform 14">
            <a:extLst>
              <a:ext uri="{FF2B5EF4-FFF2-40B4-BE49-F238E27FC236}">
                <a16:creationId xmlns:a16="http://schemas.microsoft.com/office/drawing/2014/main" id="{E78DF4AB-D6F9-06E2-437B-41F32F2847F7}"/>
              </a:ext>
            </a:extLst>
          </p:cNvPr>
          <p:cNvSpPr/>
          <p:nvPr/>
        </p:nvSpPr>
        <p:spPr>
          <a:xfrm>
            <a:off x="6584767" y="5483678"/>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B4FBDB5-0515-5468-352E-8AB5CA021BED}"/>
              </a:ext>
            </a:extLst>
          </p:cNvPr>
          <p:cNvSpPr/>
          <p:nvPr/>
        </p:nvSpPr>
        <p:spPr>
          <a:xfrm>
            <a:off x="5863771" y="6124895"/>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427263874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87E7459-F4C8-0878-3BB8-9E376EA89ACE}"/>
              </a:ext>
            </a:extLst>
          </p:cNvPr>
          <p:cNvSpPr/>
          <p:nvPr/>
        </p:nvSpPr>
        <p:spPr>
          <a:xfrm flipV="1">
            <a:off x="-2775" y="313204"/>
            <a:ext cx="7569925" cy="5664214"/>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sp>
        <p:nvSpPr>
          <p:cNvPr id="7" name="Text Placeholder 6">
            <a:extLst>
              <a:ext uri="{FF2B5EF4-FFF2-40B4-BE49-F238E27FC236}">
                <a16:creationId xmlns:a16="http://schemas.microsoft.com/office/drawing/2014/main" id="{1CD98DE0-878F-0C9E-5B49-BDBF67F8C27B}"/>
              </a:ext>
            </a:extLst>
          </p:cNvPr>
          <p:cNvSpPr>
            <a:spLocks noGrp="1"/>
          </p:cNvSpPr>
          <p:nvPr>
            <p:ph type="body" sz="quarter" idx="30"/>
          </p:nvPr>
        </p:nvSpPr>
        <p:spPr>
          <a:xfrm>
            <a:off x="523188" y="556095"/>
            <a:ext cx="6570888" cy="556384"/>
          </a:xfrm>
        </p:spPr>
        <p:txBody>
          <a:bodyPr/>
          <a:lstStyle/>
          <a:p>
            <a:r>
              <a:rPr lang="en-US" sz="2200" b="0" dirty="0">
                <a:solidFill>
                  <a:schemeClr val="bg1"/>
                </a:solidFill>
              </a:rPr>
              <a:t>Communication</a:t>
            </a:r>
          </a:p>
        </p:txBody>
      </p:sp>
      <p:sp>
        <p:nvSpPr>
          <p:cNvPr id="6" name="Slide Number Placeholder 5">
            <a:extLst>
              <a:ext uri="{FF2B5EF4-FFF2-40B4-BE49-F238E27FC236}">
                <a16:creationId xmlns:a16="http://schemas.microsoft.com/office/drawing/2014/main" id="{2B6BD481-8895-CF58-A674-57AE92BE5EC2}"/>
              </a:ext>
            </a:extLst>
          </p:cNvPr>
          <p:cNvSpPr>
            <a:spLocks noGrp="1"/>
          </p:cNvSpPr>
          <p:nvPr>
            <p:ph type="sldNum" sz="quarter" idx="4"/>
          </p:nvPr>
        </p:nvSpPr>
        <p:spPr/>
        <p:txBody>
          <a:bodyPr/>
          <a:lstStyle/>
          <a:p>
            <a:fld id="{CB2079F2-58AF-ED44-82D7-E04B2F6FD686}" type="slidenum">
              <a:rPr lang="en-US" smtClean="0"/>
              <a:pPr/>
              <a:t>60</a:t>
            </a:fld>
            <a:endParaRPr lang="en-US" dirty="0"/>
          </a:p>
        </p:txBody>
      </p:sp>
      <p:sp>
        <p:nvSpPr>
          <p:cNvPr id="14" name="Text Placeholder 7">
            <a:extLst>
              <a:ext uri="{FF2B5EF4-FFF2-40B4-BE49-F238E27FC236}">
                <a16:creationId xmlns:a16="http://schemas.microsoft.com/office/drawing/2014/main" id="{77EC9769-DEC8-6667-11B0-D3E376A9FCF8}"/>
              </a:ext>
            </a:extLst>
          </p:cNvPr>
          <p:cNvSpPr txBox="1">
            <a:spLocks/>
          </p:cNvSpPr>
          <p:nvPr/>
        </p:nvSpPr>
        <p:spPr>
          <a:xfrm>
            <a:off x="585411" y="1369326"/>
            <a:ext cx="6526988" cy="1944010"/>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solidFill>
                  <a:schemeClr val="bg1"/>
                </a:solidFill>
              </a:rPr>
              <a:t>The participants recognize that making use of different platforms makes it possible to interact with other people who are not physically close and that, during the pandemic, establishing this communication helped to be in contact with family members and friends with whom you do not share your daily life in person. However, they argue that not everyone has the means, the resources, or the necessary skills to make use of these digital platforms; therefore, they demand introductory courses so that all people can communicate, in order to interact with those who are not in their daily lives.</a:t>
            </a:r>
          </a:p>
          <a:p>
            <a:r>
              <a:rPr lang="en-GB">
                <a:solidFill>
                  <a:schemeClr val="bg1"/>
                </a:solidFill>
              </a:rPr>
              <a:t> </a:t>
            </a:r>
          </a:p>
          <a:p>
            <a:r>
              <a:rPr lang="en-GB">
                <a:solidFill>
                  <a:schemeClr val="bg1"/>
                </a:solidFill>
              </a:rPr>
              <a:t>In addition, and although some already do, it allows them to interact with other people through applications (tik tok, Facebook, Messenger, WhatsApp, etc.) to stay in contact and/or meet people who share tastes and hobbies, even if they do not live in the same place. They also emphasise the idea as an opportunity to create and edit videos so that family members who do not live in their usual contexts can learn about the dynamics of their daily lives.</a:t>
            </a:r>
            <a:endParaRPr lang="ru-RU">
              <a:solidFill>
                <a:schemeClr val="bg1"/>
              </a:solidFill>
            </a:endParaRPr>
          </a:p>
          <a:p>
            <a:endParaRPr lang="en-GB">
              <a:solidFill>
                <a:schemeClr val="bg1"/>
              </a:solidFill>
            </a:endParaRPr>
          </a:p>
          <a:p>
            <a:r>
              <a:rPr lang="en-GB">
                <a:solidFill>
                  <a:schemeClr val="bg1"/>
                </a:solidFill>
              </a:rPr>
              <a:t>In addition, considering these communication strategies, they consider that other languages that are not -necessarily- the most important in the EU should be introduced, since in order to interact, it is essential to establish communication links and language cannot be a limitation for this interaction. In this regard, they point out that many people who do not master the prevailing or majority language of the hosting country, may see their rights of participation and/or social integration violated, due to the difficulty to communicate in a language that they do not handle. The migratory status of the participants leads to language difficulties, which are seen as barriers to their social integration; also, the fact of not having the necessary skills to find better qualified jobs, as well as difficulties in accessing higher education levels. These difficulties, in today’s information and communication society, translate into integration problems.</a:t>
            </a:r>
          </a:p>
          <a:p>
            <a:r>
              <a:rPr lang="en-GB">
                <a:solidFill>
                  <a:schemeClr val="bg1"/>
                </a:solidFill>
              </a:rPr>
              <a:t> </a:t>
            </a:r>
          </a:p>
          <a:p>
            <a:r>
              <a:rPr lang="en-GB">
                <a:solidFill>
                  <a:schemeClr val="bg1"/>
                </a:solidFill>
              </a:rPr>
              <a:t>The participating women highlighted the importance of using new technologies to disseminate and promote information for immigrants -especially for those who have more difficulties in accessing it (language, computer skills ...)- using images and symbols that make it possible to access knowledge, information and learning.</a:t>
            </a:r>
          </a:p>
        </p:txBody>
      </p:sp>
      <p:pic>
        <p:nvPicPr>
          <p:cNvPr id="10" name="Picture Placeholder 8">
            <a:extLst>
              <a:ext uri="{FF2B5EF4-FFF2-40B4-BE49-F238E27FC236}">
                <a16:creationId xmlns:a16="http://schemas.microsoft.com/office/drawing/2014/main" id="{05A4AF7F-84E0-CA44-BB50-ABAA26F735D6}"/>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5300" y="5977418"/>
            <a:ext cx="7630273" cy="3229535"/>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p:spPr>
      </p:pic>
      <p:sp>
        <p:nvSpPr>
          <p:cNvPr id="11" name="Freeform 10">
            <a:extLst>
              <a:ext uri="{FF2B5EF4-FFF2-40B4-BE49-F238E27FC236}">
                <a16:creationId xmlns:a16="http://schemas.microsoft.com/office/drawing/2014/main" id="{CD6DB2D3-CBE6-754B-8DB6-BF347040E204}"/>
              </a:ext>
            </a:extLst>
          </p:cNvPr>
          <p:cNvSpPr/>
          <p:nvPr/>
        </p:nvSpPr>
        <p:spPr>
          <a:xfrm>
            <a:off x="6584767" y="5483678"/>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29A50D6-6AC7-3649-8F4B-40BE66FD40CE}"/>
              </a:ext>
            </a:extLst>
          </p:cNvPr>
          <p:cNvSpPr/>
          <p:nvPr/>
        </p:nvSpPr>
        <p:spPr>
          <a:xfrm>
            <a:off x="5863771" y="6124895"/>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299527216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B9CEB0CB-F302-956E-D41B-584B071439E8}"/>
              </a:ext>
            </a:extLst>
          </p:cNvPr>
          <p:cNvSpPr/>
          <p:nvPr/>
        </p:nvSpPr>
        <p:spPr>
          <a:xfrm>
            <a:off x="314325" y="5808794"/>
            <a:ext cx="5953740" cy="3986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6">
            <a:extLst>
              <a:ext uri="{FF2B5EF4-FFF2-40B4-BE49-F238E27FC236}">
                <a16:creationId xmlns:a16="http://schemas.microsoft.com/office/drawing/2014/main" id="{EF4D5D76-CB88-EB19-EA3A-5D03C50049B5}"/>
              </a:ext>
            </a:extLst>
          </p:cNvPr>
          <p:cNvSpPr>
            <a:spLocks noGrp="1"/>
          </p:cNvSpPr>
          <p:nvPr>
            <p:ph type="body" sz="quarter" idx="30"/>
          </p:nvPr>
        </p:nvSpPr>
        <p:spPr>
          <a:xfrm>
            <a:off x="715876" y="592120"/>
            <a:ext cx="2864232" cy="643371"/>
          </a:xfrm>
        </p:spPr>
        <p:txBody>
          <a:bodyPr/>
          <a:lstStyle/>
          <a:p>
            <a:pPr>
              <a:lnSpc>
                <a:spcPts val="2200"/>
              </a:lnSpc>
            </a:pPr>
            <a:r>
              <a:rPr lang="en-IE" sz="2200" b="0" dirty="0">
                <a:solidFill>
                  <a:schemeClr val="bg1"/>
                </a:solidFill>
              </a:rPr>
              <a:t>Exclusion</a:t>
            </a:r>
          </a:p>
        </p:txBody>
      </p:sp>
      <p:sp>
        <p:nvSpPr>
          <p:cNvPr id="11" name="Text Placeholder 10">
            <a:extLst>
              <a:ext uri="{FF2B5EF4-FFF2-40B4-BE49-F238E27FC236}">
                <a16:creationId xmlns:a16="http://schemas.microsoft.com/office/drawing/2014/main" id="{CAC99E2F-C590-01AE-01AC-8D887FD6146A}"/>
              </a:ext>
            </a:extLst>
          </p:cNvPr>
          <p:cNvSpPr>
            <a:spLocks noGrp="1"/>
          </p:cNvSpPr>
          <p:nvPr>
            <p:ph type="body" sz="quarter" idx="32"/>
          </p:nvPr>
        </p:nvSpPr>
        <p:spPr>
          <a:xfrm>
            <a:off x="705207" y="1172700"/>
            <a:ext cx="2864232" cy="3348400"/>
          </a:xfrm>
        </p:spPr>
        <p:txBody>
          <a:bodyPr numCol="1"/>
          <a:lstStyle/>
          <a:p>
            <a:pPr algn="just"/>
            <a:r>
              <a:rPr lang="en-GB"/>
              <a:t>Furthermore, the fact that Internet access is paid represents a barrier for many women (unemployed, without financial resources, etc.) who cannot face a financial outlay to access certain information. Nowadays, reality is just a click away, therefore -in order to avoid economic discrimination- some participants propose that internet access should be free or, at least, make more flexible and lower prices to guarantee that the entire population has access to the same means and resources. In the 21st century, access to information is of vital importance; Therefore, limiting and/or conditioning the possibilities of people based on their purchasing power incurs discrimination and violation of rights. This issue has become more acute as a result of the pandemic; since -during confinement and given the impossibility of leaving their homes- many people had to make purchases for their daily subsistence through the internet.</a:t>
            </a:r>
            <a:endParaRPr lang="en-LB"/>
          </a:p>
          <a:p>
            <a:pPr algn="just"/>
            <a:endParaRPr lang="en-US" dirty="0"/>
          </a:p>
        </p:txBody>
      </p:sp>
      <p:pic>
        <p:nvPicPr>
          <p:cNvPr id="22" name="Picture Placeholder 21">
            <a:extLst>
              <a:ext uri="{FF2B5EF4-FFF2-40B4-BE49-F238E27FC236}">
                <a16:creationId xmlns:a16="http://schemas.microsoft.com/office/drawing/2014/main" id="{B0998236-F297-0A86-C6E4-80D86630F2D2}"/>
              </a:ext>
            </a:extLst>
          </p:cNvPr>
          <p:cNvPicPr>
            <a:picLocks noGrp="1" noChangeAspect="1"/>
          </p:cNvPicPr>
          <p:nvPr>
            <p:ph type="pic" sz="quarter" idx="33"/>
          </p:nvPr>
        </p:nvPicPr>
        <p:blipFill rotWithShape="1">
          <a:blip r:embed="rId2" cstate="screen">
            <a:extLst>
              <a:ext uri="{28A0092B-C50C-407E-A947-70E740481C1C}">
                <a14:useLocalDpi xmlns:a14="http://schemas.microsoft.com/office/drawing/2010/main"/>
              </a:ext>
            </a:extLst>
          </a:blip>
          <a:srcRect/>
          <a:stretch/>
        </p:blipFill>
        <p:spPr>
          <a:xfrm>
            <a:off x="3705225" y="706438"/>
            <a:ext cx="3870325" cy="5102356"/>
          </a:xfrm>
        </p:spPr>
      </p:pic>
      <p:sp>
        <p:nvSpPr>
          <p:cNvPr id="4" name="Slide Number Placeholder 3">
            <a:extLst>
              <a:ext uri="{FF2B5EF4-FFF2-40B4-BE49-F238E27FC236}">
                <a16:creationId xmlns:a16="http://schemas.microsoft.com/office/drawing/2014/main" id="{6569628B-E2F4-A0BC-F7A8-E0FB00528FCA}"/>
              </a:ext>
            </a:extLst>
          </p:cNvPr>
          <p:cNvSpPr>
            <a:spLocks noGrp="1"/>
          </p:cNvSpPr>
          <p:nvPr>
            <p:ph type="sldNum" sz="quarter" idx="4"/>
          </p:nvPr>
        </p:nvSpPr>
        <p:spPr/>
        <p:txBody>
          <a:bodyPr/>
          <a:lstStyle/>
          <a:p>
            <a:fld id="{CB2079F2-58AF-ED44-82D7-E04B2F6FD686}" type="slidenum">
              <a:rPr lang="en-US" smtClean="0"/>
              <a:pPr/>
              <a:t>61</a:t>
            </a:fld>
            <a:endParaRPr lang="en-US" dirty="0"/>
          </a:p>
        </p:txBody>
      </p:sp>
      <p:sp>
        <p:nvSpPr>
          <p:cNvPr id="178" name="Text Placeholder 7">
            <a:extLst>
              <a:ext uri="{FF2B5EF4-FFF2-40B4-BE49-F238E27FC236}">
                <a16:creationId xmlns:a16="http://schemas.microsoft.com/office/drawing/2014/main" id="{A7EEE438-5828-4C4C-985B-E404E54E55BE}"/>
              </a:ext>
            </a:extLst>
          </p:cNvPr>
          <p:cNvSpPr txBox="1">
            <a:spLocks/>
          </p:cNvSpPr>
          <p:nvPr/>
        </p:nvSpPr>
        <p:spPr>
          <a:xfrm>
            <a:off x="471673" y="6434478"/>
            <a:ext cx="6526988" cy="3161674"/>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In this regard, it should be mentioned that, in a digitized world, the fact of not having a computer, a tablet or a smartphone can lead to serious difficulties in promoting social integration; since the information moves through the network and if the necessary material is not available, it will be difficult to inform. This, apart from the possibilities of communicating quickly, is an element of discrimination due to the economic cost of this type of device. Therefore, access to these resources should be guaranteed, either through micro-credits or by facilitating their use in community facilities and / or resources that are accessible to the entire population and, more specifically, for those who have limited financial resources.</a:t>
            </a:r>
            <a:endParaRPr lang="en-LB"/>
          </a:p>
          <a:p>
            <a:r>
              <a:rPr lang="en-GB"/>
              <a:t> </a:t>
            </a:r>
            <a:endParaRPr lang="en-LB"/>
          </a:p>
          <a:p>
            <a:r>
              <a:rPr lang="en-GB"/>
              <a:t>Age is another interesting element to consider when talking about social exclusion related to the use of new technologies. Young women (many of them digital natives) use various platforms more fluently; to this is added another factor -socioeconomic conditions- since not everyone can have the financial capital to access tools that facilitate the acquisition of digital skills. In this sense, they consider that the fact of being women and immigrants also involves a factor of exclusion, generating situations of inequality and lack of social equity.</a:t>
            </a:r>
            <a:endParaRPr lang="en-LB"/>
          </a:p>
          <a:p>
            <a:r>
              <a:rPr lang="en-GB"/>
              <a:t> </a:t>
            </a:r>
            <a:endParaRPr lang="en-LB"/>
          </a:p>
          <a:p>
            <a:r>
              <a:rPr lang="en-GB"/>
              <a:t>Thus, to the fact of being vulnerable, another series of factors are present, such as contextual ones: marginal neighbourhoods, places of conflict and violence. However, some initiatives are starting to emerge that promote the knowledge and use of digital technologies, working with professionals who -with educational strategies- contribute to the acquisition of digital skills and competencies.</a:t>
            </a:r>
            <a:endParaRPr lang="en-LB"/>
          </a:p>
          <a:p>
            <a:r>
              <a:rPr lang="en-GB"/>
              <a:t> </a:t>
            </a:r>
            <a:endParaRPr lang="en-LB"/>
          </a:p>
          <a:p>
            <a:r>
              <a:rPr lang="en-GB"/>
              <a:t>In a contradictory way, and although they are tools that favour communication, they can also be elements that hinder interaction; since many times people interact more through social networks than personally, which can lead to situations of social exclusion and isolation.</a:t>
            </a:r>
            <a:endParaRPr lang="en-LB"/>
          </a:p>
          <a:p>
            <a:pPr fontAlgn="base"/>
            <a:endParaRPr lang="en-LB"/>
          </a:p>
        </p:txBody>
      </p:sp>
      <p:sp>
        <p:nvSpPr>
          <p:cNvPr id="179" name="Freeform 178">
            <a:extLst>
              <a:ext uri="{FF2B5EF4-FFF2-40B4-BE49-F238E27FC236}">
                <a16:creationId xmlns:a16="http://schemas.microsoft.com/office/drawing/2014/main" id="{A99BA06E-8A00-5B42-8F8D-5E2DBBE15334}"/>
              </a:ext>
            </a:extLst>
          </p:cNvPr>
          <p:cNvSpPr/>
          <p:nvPr/>
        </p:nvSpPr>
        <p:spPr>
          <a:xfrm>
            <a:off x="2996356" y="4839202"/>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632D714F-6C7B-C64C-BD51-59CA17F7B889}"/>
              </a:ext>
            </a:extLst>
          </p:cNvPr>
          <p:cNvSpPr/>
          <p:nvPr/>
        </p:nvSpPr>
        <p:spPr>
          <a:xfrm>
            <a:off x="3426969" y="3940686"/>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251058466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F898A6E-A3CE-D344-97F1-3CE7AA373A4A}"/>
              </a:ext>
            </a:extLst>
          </p:cNvPr>
          <p:cNvSpPr/>
          <p:nvPr/>
        </p:nvSpPr>
        <p:spPr>
          <a:xfrm>
            <a:off x="3569439" y="313204"/>
            <a:ext cx="3979567" cy="5964503"/>
          </a:xfrm>
          <a:prstGeom prst="rect">
            <a:avLst/>
          </a:prstGeom>
          <a:solidFill>
            <a:srgbClr val="8D5B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 Placeholder 6">
            <a:extLst>
              <a:ext uri="{FF2B5EF4-FFF2-40B4-BE49-F238E27FC236}">
                <a16:creationId xmlns:a16="http://schemas.microsoft.com/office/drawing/2014/main" id="{EF4D5D76-CB88-EB19-EA3A-5D03C50049B5}"/>
              </a:ext>
            </a:extLst>
          </p:cNvPr>
          <p:cNvSpPr>
            <a:spLocks noGrp="1"/>
          </p:cNvSpPr>
          <p:nvPr>
            <p:ph type="body" sz="quarter" idx="30"/>
          </p:nvPr>
        </p:nvSpPr>
        <p:spPr/>
        <p:txBody>
          <a:bodyPr/>
          <a:lstStyle/>
          <a:p>
            <a:pPr>
              <a:lnSpc>
                <a:spcPts val="2200"/>
              </a:lnSpc>
            </a:pPr>
            <a:r>
              <a:rPr lang="en-IE" sz="2200" b="0" dirty="0">
                <a:solidFill>
                  <a:schemeClr val="bg1"/>
                </a:solidFill>
              </a:rPr>
              <a:t>Training</a:t>
            </a:r>
          </a:p>
        </p:txBody>
      </p:sp>
      <p:sp>
        <p:nvSpPr>
          <p:cNvPr id="11" name="Text Placeholder 10">
            <a:extLst>
              <a:ext uri="{FF2B5EF4-FFF2-40B4-BE49-F238E27FC236}">
                <a16:creationId xmlns:a16="http://schemas.microsoft.com/office/drawing/2014/main" id="{CAC99E2F-C590-01AE-01AC-8D887FD6146A}"/>
              </a:ext>
            </a:extLst>
          </p:cNvPr>
          <p:cNvSpPr>
            <a:spLocks noGrp="1"/>
          </p:cNvSpPr>
          <p:nvPr>
            <p:ph type="body" sz="quarter" idx="32"/>
          </p:nvPr>
        </p:nvSpPr>
        <p:spPr>
          <a:xfrm>
            <a:off x="705207" y="1217435"/>
            <a:ext cx="2864232" cy="7386238"/>
          </a:xfrm>
        </p:spPr>
        <p:txBody>
          <a:bodyPr numCol="1"/>
          <a:lstStyle/>
          <a:p>
            <a:pPr algn="just"/>
            <a:r>
              <a:rPr lang="en-GB"/>
              <a:t>Adult trainers should be prepared with specific methodologies to address gender bases violence against women and girls; help women who have been victims of violence against women and girls go through the administrative procedures necessary to facilitate their asylum or entry into protection centres. Many of these services are unknown to women due to lack of information.</a:t>
            </a:r>
            <a:endParaRPr lang="en-LB"/>
          </a:p>
          <a:p>
            <a:pPr algn="just"/>
            <a:r>
              <a:rPr lang="en-GB"/>
              <a:t> </a:t>
            </a:r>
            <a:endParaRPr lang="en-LB"/>
          </a:p>
          <a:p>
            <a:pPr algn="just"/>
            <a:r>
              <a:rPr lang="en-GB"/>
              <a:t>Digital training should not only aim to acquire skills for the development of their daily life from the perspective of social integration; but we must think that many of these women (young, migrant and vulnerable) have children of school age; therefore, we should contribute to a social education that allows them to acquire the necessary knowledge to educate their children in a globalized world. In this regard, they understand that education and -specifically- digital education requires continuous learning, pointing out that technology is constantly changing and requires permanent updates; hence the need to open up to knowledge and develop the ability to learn.</a:t>
            </a:r>
            <a:endParaRPr lang="ru-RU"/>
          </a:p>
          <a:p>
            <a:pPr algn="just"/>
            <a:endParaRPr lang="en-LB"/>
          </a:p>
          <a:p>
            <a:pPr algn="just"/>
            <a:r>
              <a:rPr lang="en-GB"/>
              <a:t>In addition, new learning methods are moving towards online courses and online learning modalities (MOOCs), meaning that acquiring digital skills is fundamental for learning and for further training. Also, provide training on the limitations, weaknesses and/or dangers that the use and management of the Internet entails; since many of them are unaware of the security tools that must be implemented to safeguard certain information from circulating online.</a:t>
            </a:r>
            <a:endParaRPr lang="ru-RU"/>
          </a:p>
          <a:p>
            <a:pPr algn="just"/>
            <a:endParaRPr lang="ru-RU"/>
          </a:p>
          <a:p>
            <a:pPr algn="just"/>
            <a:r>
              <a:rPr lang="en-US"/>
              <a:t>They acknowledge using the computer only to communicate via email and by zoom; but they would like to have more competencies in other programs linked to the office packages, such as excel or video creation and editing. In addition, they would like to have the skills to solve small computer problems. Obviously, the fact of hosting the Focus Group through the zoom platform already implies the knowledge of certain digital skills and competences; recognizing the importance of these skills in today's society, not only to relate and interact with other people but to find a new job. </a:t>
            </a:r>
            <a:endParaRPr lang="en-LB"/>
          </a:p>
          <a:p>
            <a:pPr algn="just"/>
            <a:endParaRPr lang="en-LB"/>
          </a:p>
          <a:p>
            <a:pPr algn="just"/>
            <a:endParaRPr lang="en-US" dirty="0"/>
          </a:p>
        </p:txBody>
      </p:sp>
      <p:sp>
        <p:nvSpPr>
          <p:cNvPr id="4" name="Slide Number Placeholder 3">
            <a:extLst>
              <a:ext uri="{FF2B5EF4-FFF2-40B4-BE49-F238E27FC236}">
                <a16:creationId xmlns:a16="http://schemas.microsoft.com/office/drawing/2014/main" id="{6569628B-E2F4-A0BC-F7A8-E0FB00528FCA}"/>
              </a:ext>
            </a:extLst>
          </p:cNvPr>
          <p:cNvSpPr>
            <a:spLocks noGrp="1"/>
          </p:cNvSpPr>
          <p:nvPr>
            <p:ph type="sldNum" sz="quarter" idx="4"/>
          </p:nvPr>
        </p:nvSpPr>
        <p:spPr/>
        <p:txBody>
          <a:bodyPr/>
          <a:lstStyle/>
          <a:p>
            <a:fld id="{CB2079F2-58AF-ED44-82D7-E04B2F6FD686}" type="slidenum">
              <a:rPr lang="en-US" smtClean="0"/>
              <a:pPr/>
              <a:t>62</a:t>
            </a:fld>
            <a:endParaRPr lang="en-US" dirty="0"/>
          </a:p>
        </p:txBody>
      </p:sp>
      <p:sp>
        <p:nvSpPr>
          <p:cNvPr id="42" name="Text Placeholder 7">
            <a:extLst>
              <a:ext uri="{FF2B5EF4-FFF2-40B4-BE49-F238E27FC236}">
                <a16:creationId xmlns:a16="http://schemas.microsoft.com/office/drawing/2014/main" id="{2555B2F2-37F8-744D-ABA9-88E606FD5E3E}"/>
              </a:ext>
            </a:extLst>
          </p:cNvPr>
          <p:cNvSpPr txBox="1">
            <a:spLocks/>
          </p:cNvSpPr>
          <p:nvPr/>
        </p:nvSpPr>
        <p:spPr>
          <a:xfrm>
            <a:off x="3801753" y="1222856"/>
            <a:ext cx="3218824" cy="8340869"/>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solidFill>
                  <a:schemeClr val="bg1"/>
                </a:solidFill>
              </a:rPr>
              <a:t>However, many limit their use to the Office package and, more specifically, to Word to help in the dissemination of the CV of their friends and / or relatives. Despite this, some acknowledge that they have improved their digital skills since they arrived in Europe, although many times they recognize themselves as being "slow in writing" or having technical difficulties in making a power-point presentation. They assure that this (unofficial) training has been sustained over years of personal work, improvising and making mistakes, so they insist on the need for more direct and adequate training to their needs. However, they recognize the complexity of learning with people of different educational levels and do not see clearly what criteria should be to help immigrant women to have more access to this type of course.</a:t>
            </a:r>
            <a:endParaRPr lang="en-LB">
              <a:solidFill>
                <a:schemeClr val="bg1"/>
              </a:solidFill>
            </a:endParaRPr>
          </a:p>
          <a:p>
            <a:r>
              <a:rPr lang="en-GB">
                <a:solidFill>
                  <a:schemeClr val="bg1"/>
                </a:solidFill>
              </a:rPr>
              <a:t> </a:t>
            </a:r>
            <a:endParaRPr lang="en-LB">
              <a:solidFill>
                <a:schemeClr val="bg1"/>
              </a:solidFill>
            </a:endParaRPr>
          </a:p>
          <a:p>
            <a:r>
              <a:rPr lang="en-GB">
                <a:solidFill>
                  <a:schemeClr val="bg1"/>
                </a:solidFill>
              </a:rPr>
              <a:t>Many of these women affirm that the pandemic has accelerated a forced process of digitization, which requires that everyone have digital skills; to avoid the use of paper, contact with people, presence in many centres and / or institutions, etc. It has required entering the digital world fully to carry out any procedure: request for medical examination, purchase of food, training, etc.</a:t>
            </a:r>
            <a:endParaRPr lang="ru-RU">
              <a:solidFill>
                <a:schemeClr val="bg1"/>
              </a:solidFill>
            </a:endParaRPr>
          </a:p>
          <a:p>
            <a:endParaRPr lang="ru-RU"/>
          </a:p>
          <a:p>
            <a:endParaRPr lang="ru-RU"/>
          </a:p>
          <a:p>
            <a:endParaRPr lang="ru-RU"/>
          </a:p>
          <a:p>
            <a:endParaRPr lang="ru-RU"/>
          </a:p>
          <a:p>
            <a:endParaRPr lang="ru-RU"/>
          </a:p>
          <a:p>
            <a:endParaRPr lang="ru-RU"/>
          </a:p>
          <a:p>
            <a:endParaRPr lang="ru-RU"/>
          </a:p>
          <a:p>
            <a:endParaRPr lang="ru-RU"/>
          </a:p>
          <a:p>
            <a:endParaRPr lang="ru-RU"/>
          </a:p>
          <a:p>
            <a:endParaRPr lang="ru-RU"/>
          </a:p>
          <a:p>
            <a:r>
              <a:rPr lang="en-GB" sz="2200">
                <a:solidFill>
                  <a:srgbClr val="8D5B98"/>
                </a:solidFill>
              </a:rPr>
              <a:t>Environmental</a:t>
            </a:r>
            <a:endParaRPr lang="ru-RU" sz="2200">
              <a:solidFill>
                <a:srgbClr val="8D5B98"/>
              </a:solidFill>
            </a:endParaRPr>
          </a:p>
          <a:p>
            <a:endParaRPr lang="ru-RU" sz="2200"/>
          </a:p>
          <a:p>
            <a:endParaRPr lang="ru-RU" sz="2200"/>
          </a:p>
          <a:p>
            <a:r>
              <a:rPr lang="en-GB"/>
              <a:t>An unknown aspect for them has to do with the environmental dimension; although many of them recognize that they use recycling strategies (reuse of bags, use of food scraps, etc.) and, despite the fact that they claim to make use of new technologies, many were not aware of the environmental impact of using of new Technologies, in terms of increasing  the duration of use by buying second-hand objects in good condition and reducing electricity consumption (electricity to charge all devices, to connect to the Internet, etc.). In this sense, they state that they are completely unaware of this dimension, but are nevertheless interested in learning more in relation to this issue.</a:t>
            </a:r>
            <a:endParaRPr lang="en-LB"/>
          </a:p>
          <a:p>
            <a:endParaRPr lang="ru-RU" sz="2200"/>
          </a:p>
          <a:p>
            <a:endParaRPr lang="en-LB" sz="2200"/>
          </a:p>
          <a:p>
            <a:endParaRPr lang="en-LB"/>
          </a:p>
          <a:p>
            <a:pPr fontAlgn="base"/>
            <a:endParaRPr lang="en-LB"/>
          </a:p>
        </p:txBody>
      </p:sp>
      <p:sp>
        <p:nvSpPr>
          <p:cNvPr id="44" name="Freeform 43">
            <a:extLst>
              <a:ext uri="{FF2B5EF4-FFF2-40B4-BE49-F238E27FC236}">
                <a16:creationId xmlns:a16="http://schemas.microsoft.com/office/drawing/2014/main" id="{9DC70F28-FDFE-8247-AF75-D78174685534}"/>
              </a:ext>
            </a:extLst>
          </p:cNvPr>
          <p:cNvSpPr/>
          <p:nvPr/>
        </p:nvSpPr>
        <p:spPr>
          <a:xfrm>
            <a:off x="7020577" y="4752073"/>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F67B9F2-AAB7-BB43-85CC-8E9286957A2F}"/>
              </a:ext>
            </a:extLst>
          </p:cNvPr>
          <p:cNvSpPr/>
          <p:nvPr/>
        </p:nvSpPr>
        <p:spPr>
          <a:xfrm>
            <a:off x="6411657" y="5093689"/>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46700979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D13EB9D-DE55-5D4D-BEA7-6A984DDA5380}"/>
              </a:ext>
            </a:extLst>
          </p:cNvPr>
          <p:cNvSpPr>
            <a:spLocks noGrp="1"/>
          </p:cNvSpPr>
          <p:nvPr>
            <p:ph type="body" sz="quarter" idx="14"/>
          </p:nvPr>
        </p:nvSpPr>
        <p:spPr>
          <a:xfrm>
            <a:off x="3059266" y="2538928"/>
            <a:ext cx="4120654" cy="2874500"/>
          </a:xfrm>
        </p:spPr>
        <p:txBody>
          <a:bodyPr/>
          <a:lstStyle/>
          <a:p>
            <a:r>
              <a:rPr lang="en-GB" b="1"/>
              <a:t>BIBLIOGRAPHY REFERENCES</a:t>
            </a:r>
            <a:endParaRPr lang="en-LB" b="1" u="sng"/>
          </a:p>
        </p:txBody>
      </p:sp>
      <p:sp>
        <p:nvSpPr>
          <p:cNvPr id="5" name="Slide Number Placeholder 5">
            <a:extLst>
              <a:ext uri="{FF2B5EF4-FFF2-40B4-BE49-F238E27FC236}">
                <a16:creationId xmlns:a16="http://schemas.microsoft.com/office/drawing/2014/main" id="{034F271B-1F79-8645-211A-99A887A2538C}"/>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63</a:t>
            </a:fld>
            <a:endParaRPr lang="en-US" dirty="0"/>
          </a:p>
        </p:txBody>
      </p:sp>
      <p:pic>
        <p:nvPicPr>
          <p:cNvPr id="9" name="Picture Placeholder 8">
            <a:extLst>
              <a:ext uri="{FF2B5EF4-FFF2-40B4-BE49-F238E27FC236}">
                <a16:creationId xmlns:a16="http://schemas.microsoft.com/office/drawing/2014/main" id="{0C9034AF-4843-5006-0F39-5B01289DC240}"/>
              </a:ext>
            </a:extLst>
          </p:cNvPr>
          <p:cNvPicPr>
            <a:picLocks noGrp="1" noChangeAspect="1"/>
          </p:cNvPicPr>
          <p:nvPr>
            <p:ph type="pic" sz="quarter" idx="41"/>
          </p:nvPr>
        </p:nvPicPr>
        <p:blipFill rotWithShape="1">
          <a:blip r:embed="rId2" cstate="screen">
            <a:extLst>
              <a:ext uri="{28A0092B-C50C-407E-A947-70E740481C1C}">
                <a14:useLocalDpi xmlns:a14="http://schemas.microsoft.com/office/drawing/2010/main"/>
              </a:ext>
            </a:extLst>
          </a:blip>
          <a:srcRect r="-28"/>
          <a:stretch/>
        </p:blipFill>
        <p:spPr>
          <a:xfrm>
            <a:off x="0" y="6018153"/>
            <a:ext cx="5373858" cy="3392255"/>
          </a:xfrm>
        </p:spPr>
      </p:pic>
      <p:sp>
        <p:nvSpPr>
          <p:cNvPr id="60" name="Freeform 59">
            <a:extLst>
              <a:ext uri="{FF2B5EF4-FFF2-40B4-BE49-F238E27FC236}">
                <a16:creationId xmlns:a16="http://schemas.microsoft.com/office/drawing/2014/main" id="{57D96CB3-75FB-F624-1B0F-A2E0361E3F93}"/>
              </a:ext>
            </a:extLst>
          </p:cNvPr>
          <p:cNvSpPr/>
          <p:nvPr/>
        </p:nvSpPr>
        <p:spPr>
          <a:xfrm>
            <a:off x="4990869" y="563983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61" name="Group 60">
            <a:extLst>
              <a:ext uri="{FF2B5EF4-FFF2-40B4-BE49-F238E27FC236}">
                <a16:creationId xmlns:a16="http://schemas.microsoft.com/office/drawing/2014/main" id="{EC2E19C4-9605-AAD2-6E6F-EE28654A365D}"/>
              </a:ext>
            </a:extLst>
          </p:cNvPr>
          <p:cNvGrpSpPr/>
          <p:nvPr/>
        </p:nvGrpSpPr>
        <p:grpSpPr>
          <a:xfrm>
            <a:off x="3683101" y="5966489"/>
            <a:ext cx="2489167" cy="2491462"/>
            <a:chOff x="1901339" y="7627711"/>
            <a:chExt cx="2489167" cy="2491462"/>
          </a:xfrm>
        </p:grpSpPr>
        <p:sp>
          <p:nvSpPr>
            <p:cNvPr id="62" name="Freeform 61">
              <a:extLst>
                <a:ext uri="{FF2B5EF4-FFF2-40B4-BE49-F238E27FC236}">
                  <a16:creationId xmlns:a16="http://schemas.microsoft.com/office/drawing/2014/main" id="{4E56149D-10D0-7450-8559-A7636821AEE4}"/>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6A65FAE-07E5-87AD-F351-77708DEA8E20}"/>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E39CFDB1-0E7A-45A1-231D-1FBEFF68E5D1}"/>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95691968-7688-FC5B-D494-77E8015CBE68}"/>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BE192C9-9D8D-C419-D3AC-A3C32058E0E4}"/>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CDAB20-87D3-A885-F374-E3B6644EE084}"/>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B4EBFC1-2A8A-82C8-9AC8-2988DCDED382}"/>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308DA305-CDC9-31DE-ACB3-D8C69012CA4A}"/>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A0BD0A5-12AC-007E-86C1-E1C463699378}"/>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C1C2F7D-D1B2-505B-0479-6680F81560D4}"/>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9B2C35B-630E-B374-8CCE-F9CA03F3C1CE}"/>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A736C38-9DB4-A13E-A04B-708CDDB2566E}"/>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D9157827-587F-BA6C-B2C3-4EAF7CAD9D40}"/>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9461F105-3EC4-BDB3-518A-60A5F8474537}"/>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34EA5C1-594C-7CF9-EE85-8D54FF68A3E9}"/>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37E789-92FC-9036-F9A3-0850F4A878DC}"/>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A8189AA-7684-C3D2-45BC-C400A5C802B5}"/>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C466511F-FCCB-CD61-8AF9-EBE3C4570C2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180696DC-DF15-4288-A091-A7DEFABC8533}"/>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047FAB1-BBB0-764C-2EDA-E472F18AF3F6}"/>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343AA73-92B9-FFCA-31B9-2DCF68CF775E}"/>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86622AD-9891-C81A-A045-D1D50B60BB3B}"/>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1E30260-EAAE-E2ED-DDA5-89A33FCADE42}"/>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2BBD55E5-0DC7-E835-7A6B-63775308FDA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42732107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B9CEB0CB-F302-956E-D41B-584B071439E8}"/>
              </a:ext>
            </a:extLst>
          </p:cNvPr>
          <p:cNvSpPr/>
          <p:nvPr/>
        </p:nvSpPr>
        <p:spPr>
          <a:xfrm>
            <a:off x="314325" y="4692918"/>
            <a:ext cx="4914900" cy="51023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6">
            <a:extLst>
              <a:ext uri="{FF2B5EF4-FFF2-40B4-BE49-F238E27FC236}">
                <a16:creationId xmlns:a16="http://schemas.microsoft.com/office/drawing/2014/main" id="{EF4D5D76-CB88-EB19-EA3A-5D03C50049B5}"/>
              </a:ext>
            </a:extLst>
          </p:cNvPr>
          <p:cNvSpPr>
            <a:spLocks noGrp="1"/>
          </p:cNvSpPr>
          <p:nvPr>
            <p:ph type="body" sz="quarter" idx="30"/>
          </p:nvPr>
        </p:nvSpPr>
        <p:spPr/>
        <p:txBody>
          <a:bodyPr/>
          <a:lstStyle/>
          <a:p>
            <a:r>
              <a:rPr lang="en-GB" sz="3200"/>
              <a:t>BIBLIOGRAPHY REFERENCES</a:t>
            </a:r>
            <a:endParaRPr lang="en-LB" sz="3200" u="sng"/>
          </a:p>
          <a:p>
            <a:endParaRPr lang="en-IE" sz="2000" b="0" dirty="0">
              <a:solidFill>
                <a:schemeClr val="bg1"/>
              </a:solidFill>
            </a:endParaRPr>
          </a:p>
        </p:txBody>
      </p:sp>
      <p:pic>
        <p:nvPicPr>
          <p:cNvPr id="22" name="Picture Placeholder 21">
            <a:extLst>
              <a:ext uri="{FF2B5EF4-FFF2-40B4-BE49-F238E27FC236}">
                <a16:creationId xmlns:a16="http://schemas.microsoft.com/office/drawing/2014/main" id="{B0998236-F297-0A86-C6E4-80D86630F2D2}"/>
              </a:ext>
            </a:extLst>
          </p:cNvPr>
          <p:cNvPicPr>
            <a:picLocks noGrp="1" noChangeAspect="1"/>
          </p:cNvPicPr>
          <p:nvPr>
            <p:ph type="pic" sz="quarter" idx="33"/>
          </p:nvPr>
        </p:nvPicPr>
        <p:blipFill>
          <a:blip r:embed="rId2" cstate="screen">
            <a:extLst>
              <a:ext uri="{28A0092B-C50C-407E-A947-70E740481C1C}">
                <a14:useLocalDpi xmlns:a14="http://schemas.microsoft.com/office/drawing/2010/main"/>
              </a:ext>
            </a:extLst>
          </a:blip>
          <a:srcRect/>
          <a:stretch/>
        </p:blipFill>
        <p:spPr>
          <a:xfrm>
            <a:off x="3705225" y="706438"/>
            <a:ext cx="3870325" cy="3986480"/>
          </a:xfrm>
        </p:spPr>
      </p:pic>
      <p:sp>
        <p:nvSpPr>
          <p:cNvPr id="4" name="Slide Number Placeholder 3">
            <a:extLst>
              <a:ext uri="{FF2B5EF4-FFF2-40B4-BE49-F238E27FC236}">
                <a16:creationId xmlns:a16="http://schemas.microsoft.com/office/drawing/2014/main" id="{6569628B-E2F4-A0BC-F7A8-E0FB00528FCA}"/>
              </a:ext>
            </a:extLst>
          </p:cNvPr>
          <p:cNvSpPr>
            <a:spLocks noGrp="1"/>
          </p:cNvSpPr>
          <p:nvPr>
            <p:ph type="sldNum" sz="quarter" idx="4"/>
          </p:nvPr>
        </p:nvSpPr>
        <p:spPr/>
        <p:txBody>
          <a:bodyPr/>
          <a:lstStyle/>
          <a:p>
            <a:fld id="{CB2079F2-58AF-ED44-82D7-E04B2F6FD686}" type="slidenum">
              <a:rPr lang="en-US" smtClean="0"/>
              <a:pPr/>
              <a:t>64</a:t>
            </a:fld>
            <a:endParaRPr lang="en-US" dirty="0"/>
          </a:p>
        </p:txBody>
      </p:sp>
      <p:sp>
        <p:nvSpPr>
          <p:cNvPr id="178" name="Text Placeholder 7">
            <a:extLst>
              <a:ext uri="{FF2B5EF4-FFF2-40B4-BE49-F238E27FC236}">
                <a16:creationId xmlns:a16="http://schemas.microsoft.com/office/drawing/2014/main" id="{DEA6133D-BFF5-AD48-98D5-04DF78E2C055}"/>
              </a:ext>
            </a:extLst>
          </p:cNvPr>
          <p:cNvSpPr txBox="1">
            <a:spLocks/>
          </p:cNvSpPr>
          <p:nvPr/>
        </p:nvSpPr>
        <p:spPr>
          <a:xfrm>
            <a:off x="471673" y="5100310"/>
            <a:ext cx="6526988" cy="5102354"/>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An Roinn Oideachais Agus Scileanna. Department of Education and Skills. 2015. Digital Learning </a:t>
            </a:r>
          </a:p>
          <a:p>
            <a:r>
              <a:rPr lang="en-GB"/>
              <a:t>Planning Guidelines. Departament of Education.</a:t>
            </a:r>
          </a:p>
          <a:p>
            <a:endParaRPr lang="en-GB"/>
          </a:p>
          <a:p>
            <a:r>
              <a:rPr lang="en-GB"/>
              <a:t>AONTAS. 2020. AONTAS. Adult Literacy, Numeracy and Digital Literacy 10 Year Strategy Plan for</a:t>
            </a:r>
            <a:endParaRPr lang="en-LB"/>
          </a:p>
          <a:p>
            <a:r>
              <a:rPr lang="en-GB"/>
              <a:t>Ireland.</a:t>
            </a:r>
          </a:p>
          <a:p>
            <a:endParaRPr lang="en-LB"/>
          </a:p>
          <a:p>
            <a:pPr marL="171450" indent="-171450">
              <a:buClr>
                <a:srgbClr val="F8A36A"/>
              </a:buClr>
              <a:buFont typeface="Arial" panose="020B0604020202020204" pitchFamily="34" charset="0"/>
              <a:buChar char="•"/>
            </a:pPr>
            <a:r>
              <a:rPr lang="en-GB" u="sng">
                <a:solidFill>
                  <a:srgbClr val="8D5B98"/>
                </a:solidFill>
                <a:hlinkClick r:id="rId3">
                  <a:extLst>
                    <a:ext uri="{A12FA001-AC4F-418D-AE19-62706E023703}">
                      <ahyp:hlinkClr xmlns:ahyp="http://schemas.microsoft.com/office/drawing/2018/hyperlinkcolor" val="tx"/>
                    </a:ext>
                  </a:extLst>
                </a:hlinkClick>
              </a:rPr>
              <a:t>https://www.aontas.com/assets/resources/Submissions/AONTAS%20Submission%20to%20SOLAS'%20Public%20Consultation%20on%20the%2010-Year%20Adult%20Literacy,%20Numeracy%20and%20Digital%20Literacy%20Strategy%20for%20Ireland.pdf</a:t>
            </a:r>
            <a:endParaRPr lang="en-LB">
              <a:solidFill>
                <a:srgbClr val="8D5B98"/>
              </a:solidFill>
            </a:endParaRPr>
          </a:p>
          <a:p>
            <a:r>
              <a:rPr lang="en-GB"/>
              <a:t> </a:t>
            </a:r>
            <a:endParaRPr lang="en-LB"/>
          </a:p>
          <a:p>
            <a:r>
              <a:rPr lang="en-GB"/>
              <a:t>Ardill, L. (2021). Free digital skills course for refugees now taking applications. </a:t>
            </a:r>
            <a:r>
              <a:rPr lang="en-GB" i="1"/>
              <a:t>SIliconeRepublic</a:t>
            </a:r>
            <a:r>
              <a:rPr lang="en-GB"/>
              <a:t>.</a:t>
            </a:r>
          </a:p>
          <a:p>
            <a:endParaRPr lang="en-GB" u="sng">
              <a:hlinkClick r:id="rId4"/>
            </a:endParaRPr>
          </a:p>
          <a:p>
            <a:pPr marL="171450" indent="-171450">
              <a:buClr>
                <a:srgbClr val="F8A36A"/>
              </a:buClr>
              <a:buFont typeface="Arial" panose="020B0604020202020204" pitchFamily="34" charset="0"/>
              <a:buChar char="•"/>
            </a:pPr>
            <a:r>
              <a:rPr lang="en-GB" u="sng">
                <a:solidFill>
                  <a:srgbClr val="8D5B98"/>
                </a:solidFill>
                <a:hlinkClick r:id="rId4">
                  <a:extLst>
                    <a:ext uri="{A12FA001-AC4F-418D-AE19-62706E023703}">
                      <ahyp:hlinkClr xmlns:ahyp="http://schemas.microsoft.com/office/drawing/2018/hyperlinkcolor" val="tx"/>
                    </a:ext>
                  </a:extLst>
                </a:hlinkClick>
              </a:rPr>
              <a:t>https://www.siliconrepublic.com/careers/level-up-programme-zartis-coding-digital-skills</a:t>
            </a:r>
            <a:endParaRPr lang="en-LB" u="sng">
              <a:solidFill>
                <a:srgbClr val="8D5B98"/>
              </a:solidFill>
            </a:endParaRPr>
          </a:p>
          <a:p>
            <a:r>
              <a:rPr lang="en-GB"/>
              <a:t> </a:t>
            </a:r>
          </a:p>
          <a:p>
            <a:r>
              <a:rPr lang="en-GB"/>
              <a:t>Association for Progressive Communications (APC) (2016). </a:t>
            </a:r>
            <a:r>
              <a:rPr lang="en-GB" i="1"/>
              <a:t>Terminar con la exclusión digital: por</a:t>
            </a:r>
            <a:endParaRPr lang="en-LB"/>
          </a:p>
          <a:p>
            <a:r>
              <a:rPr lang="en-GB" i="1"/>
              <a:t>qué persiste la brecha de acceso y cómo cerrarla?</a:t>
            </a:r>
          </a:p>
          <a:p>
            <a:pPr marL="171450" indent="-171450">
              <a:buFont typeface="Arial" panose="020B0604020202020204" pitchFamily="34" charset="0"/>
              <a:buChar char="•"/>
            </a:pPr>
            <a:endParaRPr lang="en-GB"/>
          </a:p>
          <a:p>
            <a:pPr marL="171450" indent="-171450">
              <a:buClr>
                <a:srgbClr val="F8A36A"/>
              </a:buClr>
              <a:buFont typeface="Arial" panose="020B0604020202020204" pitchFamily="34" charset="0"/>
              <a:buChar char="•"/>
            </a:pPr>
            <a:r>
              <a:rPr lang="en-LB" u="sng">
                <a:solidFill>
                  <a:srgbClr val="8D5B98"/>
                </a:solidFill>
                <a:hlinkClick r:id="rId5">
                  <a:extLst>
                    <a:ext uri="{A12FA001-AC4F-418D-AE19-62706E023703}">
                      <ahyp:hlinkClr xmlns:ahyp="http://schemas.microsoft.com/office/drawing/2018/hyperlinkcolor" val="tx"/>
                    </a:ext>
                  </a:extLst>
                </a:hlinkClick>
              </a:rPr>
              <a:t>https://www.apc.org/sites/default/files/APC_EndingDigitalExclusion_ES_0.pdf</a:t>
            </a:r>
            <a:endParaRPr lang="en-LB" u="sng">
              <a:solidFill>
                <a:srgbClr val="8D5B98"/>
              </a:solidFill>
            </a:endParaRPr>
          </a:p>
          <a:p>
            <a:r>
              <a:rPr lang="en-LB"/>
              <a:t> </a:t>
            </a:r>
          </a:p>
          <a:p>
            <a:r>
              <a:rPr lang="en-GB"/>
              <a:t>Benito-Castanedo, J. de (2017). Análisis bibliográfico sobre la brecha digital y la alfabetización </a:t>
            </a:r>
            <a:endParaRPr lang="en-LB"/>
          </a:p>
          <a:p>
            <a:r>
              <a:rPr lang="en-GB"/>
              <a:t>en nuevas tecnologías. </a:t>
            </a:r>
            <a:r>
              <a:rPr lang="en-GB" i="1"/>
              <a:t>Revista Electrónica Educare</a:t>
            </a:r>
            <a:r>
              <a:rPr lang="en-GB"/>
              <a:t>, </a:t>
            </a:r>
            <a:r>
              <a:rPr lang="en-GB" i="1"/>
              <a:t>21</a:t>
            </a:r>
            <a:r>
              <a:rPr lang="en-GB"/>
              <a:t>(2), 195-204. </a:t>
            </a:r>
            <a:endParaRPr lang="en-GB" u="sng">
              <a:hlinkClick r:id="rId6"/>
            </a:endParaRPr>
          </a:p>
          <a:p>
            <a:pPr marL="171450" indent="-171450">
              <a:buClr>
                <a:srgbClr val="F8A36A"/>
              </a:buClr>
              <a:buFont typeface="Arial" panose="020B0604020202020204" pitchFamily="34" charset="0"/>
              <a:buChar char="•"/>
            </a:pPr>
            <a:r>
              <a:rPr lang="en-GB" u="sng">
                <a:solidFill>
                  <a:srgbClr val="8D5B98"/>
                </a:solidFill>
                <a:hlinkClick r:id="rId6">
                  <a:extLst>
                    <a:ext uri="{A12FA001-AC4F-418D-AE19-62706E023703}">
                      <ahyp:hlinkClr xmlns:ahyp="http://schemas.microsoft.com/office/drawing/2018/hyperlinkcolor" val="tx"/>
                    </a:ext>
                  </a:extLst>
                </a:hlinkClick>
              </a:rPr>
              <a:t>http://dx.doi.org/10.15359/ree.21-2.9</a:t>
            </a:r>
            <a:endParaRPr lang="en-GB" u="sng">
              <a:solidFill>
                <a:srgbClr val="8D5B98"/>
              </a:solidFill>
            </a:endParaRPr>
          </a:p>
          <a:p>
            <a:pPr marL="171450" indent="-171450">
              <a:buClr>
                <a:srgbClr val="F8A36A"/>
              </a:buClr>
              <a:buFont typeface="Arial" panose="020B0604020202020204" pitchFamily="34" charset="0"/>
              <a:buChar char="•"/>
            </a:pPr>
            <a:endParaRPr lang="en-LB" u="sng">
              <a:solidFill>
                <a:srgbClr val="8D5B98"/>
              </a:solidFill>
            </a:endParaRPr>
          </a:p>
          <a:p>
            <a:r>
              <a:rPr lang="en-GB"/>
              <a:t>British Council. Devane, C. &amp; Sen, P. (2016). Gender Equality and Empowerment of Women and </a:t>
            </a:r>
            <a:endParaRPr lang="en-LB"/>
          </a:p>
          <a:p>
            <a:r>
              <a:rPr lang="en-GB"/>
              <a:t>Girls in the U.K. The challenge of the Sustainable Development Goals. Commissioned by Gilllian </a:t>
            </a:r>
            <a:endParaRPr lang="en-LB"/>
          </a:p>
          <a:p>
            <a:r>
              <a:rPr lang="en-GB"/>
              <a:t>Cowell – Head of Gender and Inclusion, Anna O’Flynn Assistant Adviser. Society.</a:t>
            </a:r>
          </a:p>
          <a:p>
            <a:endParaRPr lang="en-LB"/>
          </a:p>
          <a:p>
            <a:pPr marL="171450" indent="-171450">
              <a:buClr>
                <a:srgbClr val="F8A36A"/>
              </a:buClr>
              <a:buFont typeface="Arial" panose="020B0604020202020204" pitchFamily="34" charset="0"/>
              <a:buChar char="•"/>
            </a:pPr>
            <a:r>
              <a:rPr lang="en-GB" u="sng">
                <a:solidFill>
                  <a:srgbClr val="8D5B98"/>
                </a:solidFill>
                <a:hlinkClick r:id="rId7">
                  <a:extLst>
                    <a:ext uri="{A12FA001-AC4F-418D-AE19-62706E023703}">
                      <ahyp:hlinkClr xmlns:ahyp="http://schemas.microsoft.com/office/drawing/2018/hyperlinkcolor" val="tx"/>
                    </a:ext>
                  </a:extLst>
                </a:hlinkClick>
              </a:rPr>
              <a:t>https://www.britishcouncil.org/sites/default/files/gender_equality_and_empowerment_in_the_uk.pdf</a:t>
            </a:r>
            <a:r>
              <a:rPr lang="en-LB" u="sng">
                <a:solidFill>
                  <a:srgbClr val="8D5B98"/>
                </a:solidFill>
              </a:rPr>
              <a:t> </a:t>
            </a:r>
          </a:p>
          <a:p>
            <a:pPr marL="171450" indent="-171450">
              <a:buClr>
                <a:srgbClr val="F8A36A"/>
              </a:buClr>
              <a:buFont typeface="Arial" panose="020B0604020202020204" pitchFamily="34" charset="0"/>
              <a:buChar char="•"/>
            </a:pPr>
            <a:endParaRPr lang="en-LB" u="sng">
              <a:solidFill>
                <a:srgbClr val="8D5B98"/>
              </a:solidFill>
            </a:endParaRPr>
          </a:p>
          <a:p>
            <a:r>
              <a:rPr lang="en-GB"/>
              <a:t>Clio. Analyse Denmark (2019). </a:t>
            </a:r>
            <a:r>
              <a:rPr lang="en-GB" i="1"/>
              <a:t>Digitization in Danish schools 2019</a:t>
            </a:r>
            <a:r>
              <a:rPr lang="en-GB"/>
              <a:t> (Indsaet billed).</a:t>
            </a:r>
          </a:p>
          <a:p>
            <a:endParaRPr lang="en-GB"/>
          </a:p>
          <a:p>
            <a:pPr marL="171450" indent="-171450">
              <a:buClr>
                <a:srgbClr val="F8A36A"/>
              </a:buClr>
              <a:buFont typeface="Arial" panose="020B0604020202020204" pitchFamily="34" charset="0"/>
              <a:buChar char="•"/>
            </a:pPr>
            <a:r>
              <a:rPr lang="en-LB" u="sng">
                <a:solidFill>
                  <a:srgbClr val="8D5B98"/>
                </a:solidFill>
                <a:hlinkClick r:id="rId8">
                  <a:extLst>
                    <a:ext uri="{A12FA001-AC4F-418D-AE19-62706E023703}">
                      <ahyp:hlinkClr xmlns:ahyp="http://schemas.microsoft.com/office/drawing/2018/hyperlinkcolor" val="tx"/>
                    </a:ext>
                  </a:extLst>
                </a:hlinkClick>
              </a:rPr>
              <a:t>https://www.clio.me/wp-content/uploads/2019/08/dk-market-research-2019-main-conclusions-_report_-.pdf?utm_source=DK_BrandSite&amp;utm_medium=Blog&amp;utm_campaign=Dk+Market+Research+2019</a:t>
            </a:r>
            <a:endParaRPr lang="en-LB" u="sng">
              <a:solidFill>
                <a:srgbClr val="8D5B98"/>
              </a:solidFill>
            </a:endParaRPr>
          </a:p>
          <a:p>
            <a:endParaRPr lang="en-LB"/>
          </a:p>
          <a:p>
            <a:r>
              <a:rPr lang="en-GB"/>
              <a:t>Department of Communications, Energy &amp; Natural Resources (2013). </a:t>
            </a:r>
            <a:r>
              <a:rPr lang="en-GB" i="1"/>
              <a:t>Doing more with Digital, </a:t>
            </a:r>
            <a:endParaRPr lang="en-LB"/>
          </a:p>
          <a:p>
            <a:r>
              <a:rPr lang="en-GB" i="1"/>
              <a:t>National Digital Strategy for Ireland. Phase 1 – Digital Engagement.</a:t>
            </a:r>
          </a:p>
          <a:p>
            <a:endParaRPr lang="en-GB" i="1"/>
          </a:p>
          <a:p>
            <a:pPr marL="171450" indent="-171450">
              <a:buClr>
                <a:srgbClr val="F8A36A"/>
              </a:buClr>
              <a:buFont typeface="Arial" panose="020B0604020202020204" pitchFamily="34" charset="0"/>
              <a:buChar char="•"/>
            </a:pPr>
            <a:r>
              <a:rPr lang="en-LB" u="sng">
                <a:solidFill>
                  <a:srgbClr val="8D5B98"/>
                </a:solidFill>
                <a:hlinkClick r:id="rId9">
                  <a:extLst>
                    <a:ext uri="{A12FA001-AC4F-418D-AE19-62706E023703}">
                      <ahyp:hlinkClr xmlns:ahyp="http://schemas.microsoft.com/office/drawing/2018/hyperlinkcolor" val="tx"/>
                    </a:ext>
                  </a:extLst>
                </a:hlinkClick>
              </a:rPr>
              <a:t>https://www.gov.ie/en/publication/f4a16b-national-digital-strategy/#</a:t>
            </a:r>
            <a:endParaRPr lang="en-LB" u="sng">
              <a:solidFill>
                <a:srgbClr val="8D5B98"/>
              </a:solidFill>
            </a:endParaRPr>
          </a:p>
          <a:p>
            <a:r>
              <a:rPr lang="en-LB"/>
              <a:t> </a:t>
            </a:r>
          </a:p>
          <a:p>
            <a:pPr fontAlgn="base"/>
            <a:endParaRPr lang="en-LB"/>
          </a:p>
        </p:txBody>
      </p:sp>
      <p:sp>
        <p:nvSpPr>
          <p:cNvPr id="179" name="Freeform 178">
            <a:extLst>
              <a:ext uri="{FF2B5EF4-FFF2-40B4-BE49-F238E27FC236}">
                <a16:creationId xmlns:a16="http://schemas.microsoft.com/office/drawing/2014/main" id="{F6E814C7-AEA7-6A46-A536-7243F893A11C}"/>
              </a:ext>
            </a:extLst>
          </p:cNvPr>
          <p:cNvSpPr/>
          <p:nvPr/>
        </p:nvSpPr>
        <p:spPr>
          <a:xfrm>
            <a:off x="2375865" y="3184493"/>
            <a:ext cx="1797470" cy="1798148"/>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180" name="Group 179">
            <a:extLst>
              <a:ext uri="{FF2B5EF4-FFF2-40B4-BE49-F238E27FC236}">
                <a16:creationId xmlns:a16="http://schemas.microsoft.com/office/drawing/2014/main" id="{68EF1185-C5C5-284E-8757-D3306771AB89}"/>
              </a:ext>
            </a:extLst>
          </p:cNvPr>
          <p:cNvGrpSpPr/>
          <p:nvPr/>
        </p:nvGrpSpPr>
        <p:grpSpPr>
          <a:xfrm>
            <a:off x="996644" y="2430998"/>
            <a:ext cx="2043901" cy="2045785"/>
            <a:chOff x="1901339" y="7627711"/>
            <a:chExt cx="2489167" cy="2491462"/>
          </a:xfrm>
        </p:grpSpPr>
        <p:sp>
          <p:nvSpPr>
            <p:cNvPr id="181" name="Freeform 180">
              <a:extLst>
                <a:ext uri="{FF2B5EF4-FFF2-40B4-BE49-F238E27FC236}">
                  <a16:creationId xmlns:a16="http://schemas.microsoft.com/office/drawing/2014/main" id="{8128B09D-6B02-6347-AC34-39B0BBF21559}"/>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3E6B49E8-A9D6-2B4D-AB94-2AAC4FE19690}"/>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6C5C41DE-2833-9345-AEA3-0F921D58B3C8}"/>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3615BBA8-021E-AE41-B949-D2521B0C2775}"/>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4C6B035E-F6C3-874F-87BA-14567362B182}"/>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166E72E9-3B19-9646-8226-F63F9C85A0B0}"/>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2ADC7DFB-5705-2B43-BC15-97FFF4A0EA9B}"/>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1E7F0835-989B-0440-BAC1-BEDD0C107B4E}"/>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9A55DC30-0F43-304A-8F26-EF8D132E8A9C}"/>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45B1AF5F-D29F-9641-A165-BD13C32F243E}"/>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A33AE221-F6EE-7044-A91F-1E0527137909}"/>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50407316-A60A-9847-AD2A-B8C91A149D3E}"/>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D9C3FD82-7F9E-BB43-86A5-0502920A5975}"/>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00A29E9-D39B-E549-8668-6DBE7A3E30A7}"/>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08376C35-291E-4147-B500-78827A69D9F7}"/>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3E2023DE-93EE-0648-82F2-C9385678F42F}"/>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315A8B18-1DF4-6248-A0A1-A969EE01B7C0}"/>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C1B7B677-A538-8541-97A8-485B75EC96D5}"/>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DEEC2E5-3313-A34F-9290-E349A849F12C}"/>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F34CC851-F5D9-D149-8296-0BA258CE2DDA}"/>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54CED740-39AE-3147-8DDA-281EA1280331}"/>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B1D773D2-C324-464A-825C-5DE94FA07982}"/>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E7974F39-EDB5-8B40-AB31-8AFF13F47B9A}"/>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E726C745-BEC2-7242-9CE7-56EC035C643A}"/>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193128060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966A39C-40ED-C249-92B3-BC4981192135}"/>
              </a:ext>
            </a:extLst>
          </p:cNvPr>
          <p:cNvSpPr>
            <a:spLocks noGrp="1"/>
          </p:cNvSpPr>
          <p:nvPr>
            <p:ph type="sldNum" sz="quarter" idx="4"/>
          </p:nvPr>
        </p:nvSpPr>
        <p:spPr/>
        <p:txBody>
          <a:bodyPr/>
          <a:lstStyle/>
          <a:p>
            <a:fld id="{CB2079F2-58AF-ED44-82D7-E04B2F6FD686}" type="slidenum">
              <a:rPr lang="en-US" smtClean="0"/>
              <a:pPr/>
              <a:t>65</a:t>
            </a:fld>
            <a:endParaRPr lang="en-US" dirty="0"/>
          </a:p>
        </p:txBody>
      </p:sp>
      <p:sp>
        <p:nvSpPr>
          <p:cNvPr id="3" name="Text Placeholder 7">
            <a:extLst>
              <a:ext uri="{FF2B5EF4-FFF2-40B4-BE49-F238E27FC236}">
                <a16:creationId xmlns:a16="http://schemas.microsoft.com/office/drawing/2014/main" id="{A25350B8-9DC1-494C-9101-1D78EA26CE8B}"/>
              </a:ext>
            </a:extLst>
          </p:cNvPr>
          <p:cNvSpPr txBox="1">
            <a:spLocks/>
          </p:cNvSpPr>
          <p:nvPr/>
        </p:nvSpPr>
        <p:spPr>
          <a:xfrm>
            <a:off x="456425" y="665163"/>
            <a:ext cx="6526988" cy="9171564"/>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European Commission (2020). </a:t>
            </a:r>
            <a:r>
              <a:rPr lang="en-GB" i="1"/>
              <a:t>Digital Skills &amp; Jobs</a:t>
            </a:r>
            <a:r>
              <a:rPr lang="en-GB"/>
              <a:t>. </a:t>
            </a:r>
          </a:p>
          <a:p>
            <a:endParaRPr lang="en-LB"/>
          </a:p>
          <a:p>
            <a:pPr marL="171450" indent="-171450">
              <a:buClr>
                <a:srgbClr val="F8A36A"/>
              </a:buClr>
              <a:buFont typeface="Arial" panose="020B0604020202020204" pitchFamily="34" charset="0"/>
              <a:buChar char="•"/>
            </a:pPr>
            <a:r>
              <a:rPr lang="en-GB" u="sng">
                <a:solidFill>
                  <a:srgbClr val="8D5B98"/>
                </a:solidFill>
                <a:hlinkClick r:id="rId2">
                  <a:extLst>
                    <a:ext uri="{A12FA001-AC4F-418D-AE19-62706E023703}">
                      <ahyp:hlinkClr xmlns:ahyp="http://schemas.microsoft.com/office/drawing/2018/hyperlinkcolor" val="tx"/>
                    </a:ext>
                  </a:extLst>
                </a:hlinkClick>
              </a:rPr>
              <a:t>https://ec.europa.eu/digital-single-market/en/policies/digital-skills</a:t>
            </a:r>
            <a:endParaRPr lang="en-GB"/>
          </a:p>
          <a:p>
            <a:endParaRPr lang="en-GB"/>
          </a:p>
          <a:p>
            <a:r>
              <a:rPr lang="en-GB"/>
              <a:t>European Commission. (2021). </a:t>
            </a:r>
            <a:r>
              <a:rPr lang="en-GB" i="1"/>
              <a:t>Digital agenda for Europe</a:t>
            </a:r>
            <a:r>
              <a:rPr lang="en-GB"/>
              <a:t>.</a:t>
            </a:r>
          </a:p>
          <a:p>
            <a:endParaRPr lang="ru-RU"/>
          </a:p>
          <a:p>
            <a:pPr marL="171450" indent="-171450">
              <a:buClr>
                <a:srgbClr val="F8A36A"/>
              </a:buClr>
              <a:buFont typeface="Arial" panose="020B0604020202020204" pitchFamily="34" charset="0"/>
              <a:buChar char="•"/>
            </a:pPr>
            <a:r>
              <a:rPr lang="en-GB" u="sng">
                <a:solidFill>
                  <a:srgbClr val="8D5B98"/>
                </a:solidFill>
                <a:hlinkClick r:id="rId3">
                  <a:extLst>
                    <a:ext uri="{A12FA001-AC4F-418D-AE19-62706E023703}">
                      <ahyp:hlinkClr xmlns:ahyp="http://schemas.microsoft.com/office/drawing/2018/hyperlinkcolor" val="tx"/>
                    </a:ext>
                  </a:extLst>
                </a:hlinkClick>
              </a:rPr>
              <a:t>http://eige.europa.eu/resources/digital_agenda_en.pdf</a:t>
            </a:r>
            <a:endParaRPr lang="en-LB" u="sng">
              <a:solidFill>
                <a:srgbClr val="8D5B98"/>
              </a:solidFill>
            </a:endParaRPr>
          </a:p>
          <a:p>
            <a:r>
              <a:rPr lang="en-GB"/>
              <a:t> </a:t>
            </a:r>
            <a:endParaRPr lang="en-LB"/>
          </a:p>
          <a:p>
            <a:r>
              <a:rPr lang="en-GB"/>
              <a:t>García Aretio, L. (2019). Necesidad de una educación digital en un mundo digital. </a:t>
            </a:r>
            <a:r>
              <a:rPr lang="en-GB" i="1"/>
              <a:t>Revista </a:t>
            </a:r>
            <a:endParaRPr lang="en-LB"/>
          </a:p>
          <a:p>
            <a:r>
              <a:rPr lang="en-GB" i="1"/>
              <a:t>Iberoamericana de Educación a Distancia</a:t>
            </a:r>
            <a:r>
              <a:rPr lang="en-GB"/>
              <a:t>, </a:t>
            </a:r>
            <a:r>
              <a:rPr lang="en-GB" i="1"/>
              <a:t>22</a:t>
            </a:r>
            <a:r>
              <a:rPr lang="en-GB"/>
              <a:t>(2), 09-22. </a:t>
            </a:r>
            <a:endParaRPr lang="ru-RU"/>
          </a:p>
          <a:p>
            <a:endParaRPr lang="en-LB"/>
          </a:p>
          <a:p>
            <a:pPr marL="171450" indent="-171450">
              <a:buClr>
                <a:srgbClr val="F8A36A"/>
              </a:buClr>
              <a:buFont typeface="Arial" panose="020B0604020202020204" pitchFamily="34" charset="0"/>
              <a:buChar char="•"/>
            </a:pPr>
            <a:r>
              <a:rPr lang="en-GB" u="sng">
                <a:solidFill>
                  <a:srgbClr val="8D5B98"/>
                </a:solidFill>
                <a:hlinkClick r:id="rId4">
                  <a:extLst>
                    <a:ext uri="{A12FA001-AC4F-418D-AE19-62706E023703}">
                      <ahyp:hlinkClr xmlns:ahyp="http://schemas.microsoft.com/office/drawing/2018/hyperlinkcolor" val="tx"/>
                    </a:ext>
                  </a:extLst>
                </a:hlinkClick>
              </a:rPr>
              <a:t>http://dx.doi.org/10.5944/ried.22.2.23911</a:t>
            </a:r>
            <a:endParaRPr lang="en-LB" u="sng">
              <a:solidFill>
                <a:srgbClr val="8D5B98"/>
              </a:solidFill>
            </a:endParaRPr>
          </a:p>
          <a:p>
            <a:r>
              <a:rPr lang="en-GB"/>
              <a:t> </a:t>
            </a:r>
            <a:endParaRPr lang="en-LB"/>
          </a:p>
          <a:p>
            <a:r>
              <a:rPr lang="en-GB"/>
              <a:t>Godhe, A.L. (2919). Digital Literacies or Digital Competence: Conceptualizations in Nordic </a:t>
            </a:r>
            <a:endParaRPr lang="en-LB"/>
          </a:p>
          <a:p>
            <a:r>
              <a:rPr lang="en-GB"/>
              <a:t>Curricula. </a:t>
            </a:r>
            <a:r>
              <a:rPr lang="en-GB" i="1"/>
              <a:t>Media and Communication</a:t>
            </a:r>
            <a:r>
              <a:rPr lang="en-GB"/>
              <a:t> (ISSN: 2183–2439)2019, Volume 7, Issue 2, Pages 25–35. </a:t>
            </a:r>
            <a:endParaRPr lang="en-LB"/>
          </a:p>
          <a:p>
            <a:r>
              <a:rPr lang="en-GB"/>
              <a:t>DOI: 10.17645/mac.v7i2.1888 </a:t>
            </a:r>
            <a:endParaRPr lang="ru-RU"/>
          </a:p>
          <a:p>
            <a:endParaRPr lang="en-LB"/>
          </a:p>
          <a:p>
            <a:pPr marL="171450" indent="-171450">
              <a:buClr>
                <a:srgbClr val="F8A36A"/>
              </a:buClr>
              <a:buFont typeface="Arial" panose="020B0604020202020204" pitchFamily="34" charset="0"/>
              <a:buChar char="•"/>
            </a:pPr>
            <a:r>
              <a:rPr lang="en-GB" u="sng">
                <a:solidFill>
                  <a:srgbClr val="8D5B98"/>
                </a:solidFill>
                <a:hlinkClick r:id="rId5">
                  <a:extLst>
                    <a:ext uri="{A12FA001-AC4F-418D-AE19-62706E023703}">
                      <ahyp:hlinkClr xmlns:ahyp="http://schemas.microsoft.com/office/drawing/2018/hyperlinkcolor" val="tx"/>
                    </a:ext>
                  </a:extLst>
                </a:hlinkClick>
              </a:rPr>
              <a:t>https://www.diva-portal.org/smash/get/diva2:1399577/FULLTEXT01.pdf</a:t>
            </a:r>
            <a:endParaRPr lang="en-LB" u="sng">
              <a:solidFill>
                <a:srgbClr val="8D5B98"/>
              </a:solidFill>
            </a:endParaRPr>
          </a:p>
          <a:p>
            <a:r>
              <a:rPr lang="en-GB"/>
              <a:t> </a:t>
            </a:r>
            <a:endParaRPr lang="en-LB"/>
          </a:p>
          <a:p>
            <a:r>
              <a:rPr lang="en-GB"/>
              <a:t>Good Things Foundation (2020). </a:t>
            </a:r>
            <a:r>
              <a:rPr lang="en-GB" i="1"/>
              <a:t>A Blueprint to fix the digital divide. for 100% Digitally Included </a:t>
            </a:r>
            <a:endParaRPr lang="en-LB"/>
          </a:p>
          <a:p>
            <a:r>
              <a:rPr lang="en-GB" i="1"/>
              <a:t>UK</a:t>
            </a:r>
            <a:r>
              <a:rPr lang="en-GB"/>
              <a:t>. </a:t>
            </a:r>
            <a:endParaRPr lang="ru-RU"/>
          </a:p>
          <a:p>
            <a:endParaRPr lang="en-LB"/>
          </a:p>
          <a:p>
            <a:pPr marL="171450" indent="-171450">
              <a:buClr>
                <a:srgbClr val="F8A36A"/>
              </a:buClr>
              <a:buFont typeface="Arial" panose="020B0604020202020204" pitchFamily="34" charset="0"/>
              <a:buChar char="•"/>
            </a:pPr>
            <a:r>
              <a:rPr lang="en-GB" u="sng">
                <a:solidFill>
                  <a:srgbClr val="8D5B98"/>
                </a:solidFill>
                <a:hlinkClick r:id="rId6">
                  <a:extLst>
                    <a:ext uri="{A12FA001-AC4F-418D-AE19-62706E023703}">
                      <ahyp:hlinkClr xmlns:ahyp="http://schemas.microsoft.com/office/drawing/2018/hyperlinkcolor" val="tx"/>
                    </a:ext>
                  </a:extLst>
                </a:hlinkClick>
              </a:rPr>
              <a:t>https://www.goodthingsfoundation.org/fix-the-digital-divide</a:t>
            </a:r>
            <a:endParaRPr lang="en-LB" u="sng">
              <a:solidFill>
                <a:srgbClr val="8D5B98"/>
              </a:solidFill>
            </a:endParaRPr>
          </a:p>
          <a:p>
            <a:r>
              <a:rPr lang="en-GB"/>
              <a:t> </a:t>
            </a:r>
            <a:endParaRPr lang="en-LB"/>
          </a:p>
          <a:p>
            <a:r>
              <a:rPr lang="en-GB"/>
              <a:t>Gurría, A. (2019). </a:t>
            </a:r>
            <a:r>
              <a:rPr lang="en-GB" i="1"/>
              <a:t>Launch of the 2019 Skills Outlook: Thriving in a Digital World.</a:t>
            </a:r>
            <a:r>
              <a:rPr lang="en-GB"/>
              <a:t> OECD Secretary-</a:t>
            </a:r>
            <a:endParaRPr lang="en-LB"/>
          </a:p>
          <a:p>
            <a:r>
              <a:rPr lang="en-GB"/>
              <a:t>General  </a:t>
            </a:r>
            <a:endParaRPr lang="ru-RU"/>
          </a:p>
          <a:p>
            <a:endParaRPr lang="en-LB"/>
          </a:p>
          <a:p>
            <a:pPr marL="171450" indent="-171450">
              <a:buClr>
                <a:srgbClr val="F8A36A"/>
              </a:buClr>
              <a:buFont typeface="Arial" panose="020B0604020202020204" pitchFamily="34" charset="0"/>
              <a:buChar char="•"/>
            </a:pPr>
            <a:r>
              <a:rPr lang="en-GB" u="sng">
                <a:solidFill>
                  <a:srgbClr val="8D5B98"/>
                </a:solidFill>
                <a:hlinkClick r:id="rId7">
                  <a:extLst>
                    <a:ext uri="{A12FA001-AC4F-418D-AE19-62706E023703}">
                      <ahyp:hlinkClr xmlns:ahyp="http://schemas.microsoft.com/office/drawing/2018/hyperlinkcolor" val="tx"/>
                    </a:ext>
                  </a:extLst>
                </a:hlinkClick>
              </a:rPr>
              <a:t>https://www.oecd.org/skills/launch-of-2019-skills-outlook-thriving-in-a-digital-world-paris-may-2019.htm</a:t>
            </a:r>
            <a:endParaRPr lang="en-LB" u="sng">
              <a:solidFill>
                <a:srgbClr val="8D5B98"/>
              </a:solidFill>
            </a:endParaRPr>
          </a:p>
          <a:p>
            <a:r>
              <a:rPr lang="en-GB"/>
              <a:t> </a:t>
            </a:r>
            <a:endParaRPr lang="en-LB"/>
          </a:p>
          <a:p>
            <a:r>
              <a:rPr lang="en-GB"/>
              <a:t>Gutiérrez Martín, A. (2003). </a:t>
            </a:r>
            <a:r>
              <a:rPr lang="en-GB" i="1"/>
              <a:t>Alfabetización digital. Algo más que ratones y teclas</a:t>
            </a:r>
            <a:r>
              <a:rPr lang="en-GB"/>
              <a:t>. Gedisa.</a:t>
            </a:r>
            <a:endParaRPr lang="en-LB"/>
          </a:p>
          <a:p>
            <a:r>
              <a:rPr lang="en-GB"/>
              <a:t>Gutiérrez, A., &amp; Tyner, K. (2012). Educación para los medios, alfabetización mediática y </a:t>
            </a:r>
            <a:endParaRPr lang="en-LB"/>
          </a:p>
          <a:p>
            <a:r>
              <a:rPr lang="en-GB"/>
              <a:t>competencia digital. </a:t>
            </a:r>
            <a:r>
              <a:rPr lang="en-GB" i="1"/>
              <a:t>Comunicar</a:t>
            </a:r>
            <a:r>
              <a:rPr lang="en-GB"/>
              <a:t>, 38(19), 31-39.</a:t>
            </a:r>
            <a:endParaRPr lang="en-LB"/>
          </a:p>
          <a:p>
            <a:r>
              <a:rPr lang="en-GB"/>
              <a:t> </a:t>
            </a:r>
            <a:endParaRPr lang="en-LB"/>
          </a:p>
          <a:p>
            <a:r>
              <a:rPr lang="en-GB"/>
              <a:t>House of Commons Science and Technology Committe (2016-17). House of Commons Science </a:t>
            </a:r>
            <a:endParaRPr lang="en-LB"/>
          </a:p>
          <a:p>
            <a:r>
              <a:rPr lang="en-GB"/>
              <a:t>and Technology Committee. Digital Skills Crisis. Second Report of Session 2016-17. London.</a:t>
            </a:r>
          </a:p>
          <a:p>
            <a:endParaRPr lang="ru-RU"/>
          </a:p>
          <a:p>
            <a:pPr marL="171450" indent="-171450">
              <a:buClr>
                <a:srgbClr val="F8A36A"/>
              </a:buClr>
              <a:buFont typeface="Arial" panose="020B0604020202020204" pitchFamily="34" charset="0"/>
              <a:buChar char="•"/>
            </a:pPr>
            <a:r>
              <a:rPr lang="en-GB" u="sng">
                <a:solidFill>
                  <a:srgbClr val="8D5B98"/>
                </a:solidFill>
                <a:hlinkClick r:id="rId8">
                  <a:extLst>
                    <a:ext uri="{A12FA001-AC4F-418D-AE19-62706E023703}">
                      <ahyp:hlinkClr xmlns:ahyp="http://schemas.microsoft.com/office/drawing/2018/hyperlinkcolor" val="tx"/>
                    </a:ext>
                  </a:extLst>
                </a:hlinkClick>
              </a:rPr>
              <a:t>https://publications.parliament.uk/pa/cm201617/cmselect/cmsctech/270/270.pdf</a:t>
            </a:r>
            <a:endParaRPr lang="en-GB" u="sng">
              <a:solidFill>
                <a:srgbClr val="8D5B98"/>
              </a:solidFill>
            </a:endParaRPr>
          </a:p>
          <a:p>
            <a:endParaRPr lang="en-GB" u="sng"/>
          </a:p>
          <a:p>
            <a:endParaRPr lang="en-GB" u="sng"/>
          </a:p>
          <a:p>
            <a:endParaRPr lang="en-GB" u="sng"/>
          </a:p>
          <a:p>
            <a:endParaRPr lang="en-GB" u="sng"/>
          </a:p>
          <a:p>
            <a:endParaRPr lang="en-GB" u="sng"/>
          </a:p>
          <a:p>
            <a:endParaRPr lang="en-GB" u="sng"/>
          </a:p>
          <a:p>
            <a:r>
              <a:rPr lang="en-GB"/>
              <a:t>INTEF (2017) </a:t>
            </a:r>
            <a:r>
              <a:rPr lang="en-GB" i="1"/>
              <a:t>Common Digital Competence Framework for Teachers. October 2017</a:t>
            </a:r>
            <a:r>
              <a:rPr lang="en-GB"/>
              <a:t>. The National </a:t>
            </a:r>
            <a:endParaRPr lang="en-LB"/>
          </a:p>
          <a:p>
            <a:r>
              <a:rPr lang="en-GB"/>
              <a:t>Institute of Educational Technologies and Teacher Training (INTEF). Ministry of Education, </a:t>
            </a:r>
            <a:endParaRPr lang="en-LB"/>
          </a:p>
          <a:p>
            <a:r>
              <a:rPr lang="en-GB"/>
              <a:t>Culture and Sport (MECD), Spain.</a:t>
            </a:r>
          </a:p>
          <a:p>
            <a:endParaRPr lang="en-GB"/>
          </a:p>
          <a:p>
            <a:pPr marL="171450" indent="-171450">
              <a:buClr>
                <a:srgbClr val="F8A36A"/>
              </a:buClr>
              <a:buFont typeface="Arial" panose="020B0604020202020204" pitchFamily="34" charset="0"/>
              <a:buChar char="•"/>
            </a:pPr>
            <a:r>
              <a:rPr lang="en-GB" u="sng">
                <a:solidFill>
                  <a:srgbClr val="8D5B98"/>
                </a:solidFill>
              </a:rPr>
              <a:t> </a:t>
            </a:r>
            <a:r>
              <a:rPr lang="en-GB" u="sng">
                <a:solidFill>
                  <a:srgbClr val="8D5B98"/>
                </a:solidFill>
                <a:hlinkClick r:id="rId9">
                  <a:extLst>
                    <a:ext uri="{A12FA001-AC4F-418D-AE19-62706E023703}">
                      <ahyp:hlinkClr xmlns:ahyp="http://schemas.microsoft.com/office/drawing/2018/hyperlinkcolor" val="tx"/>
                    </a:ext>
                  </a:extLst>
                </a:hlinkClick>
              </a:rPr>
              <a:t>http://aprende.intef.es/mccdd/ </a:t>
            </a:r>
            <a:endParaRPr lang="en-LB" u="sng">
              <a:solidFill>
                <a:srgbClr val="8D5B98"/>
              </a:solidFill>
            </a:endParaRPr>
          </a:p>
          <a:p>
            <a:r>
              <a:rPr lang="en-GB"/>
              <a:t> </a:t>
            </a:r>
            <a:endParaRPr lang="en-LB"/>
          </a:p>
          <a:p>
            <a:r>
              <a:rPr lang="en-GB"/>
              <a:t>Jolls, T., &amp; Wilson, C. (2014). The core concepts: Fundamental to media literacy yesterday, today </a:t>
            </a:r>
            <a:endParaRPr lang="en-LB"/>
          </a:p>
          <a:p>
            <a:r>
              <a:rPr lang="en-GB"/>
              <a:t>and tomorrow. </a:t>
            </a:r>
            <a:r>
              <a:rPr lang="en-GB" i="1"/>
              <a:t>Journal of Media Literacy Education</a:t>
            </a:r>
            <a:r>
              <a:rPr lang="en-GB"/>
              <a:t>, 6(2), 68-78.</a:t>
            </a:r>
            <a:endParaRPr lang="en-LB"/>
          </a:p>
          <a:p>
            <a:r>
              <a:rPr lang="en-GB"/>
              <a:t> </a:t>
            </a:r>
            <a:endParaRPr lang="en-LB"/>
          </a:p>
          <a:p>
            <a:r>
              <a:rPr lang="en-GB"/>
              <a:t>Langer Primdahl, N., Borsch, A. S., Verelst, A., SmithJervelund, S., Derluyn, I. &amp; Skovdal, M. (2021) </a:t>
            </a:r>
            <a:endParaRPr lang="en-LB"/>
          </a:p>
          <a:p>
            <a:r>
              <a:rPr lang="en-GB"/>
              <a:t>‘It’s difficult to help when I am not sitting nextto them’: How COVID-19 school closures </a:t>
            </a:r>
            <a:endParaRPr lang="en-LB"/>
          </a:p>
          <a:p>
            <a:r>
              <a:rPr lang="en-GB"/>
              <a:t>interrupted teachers’ care for newly arrived migrantand refugee learners in Denmark, </a:t>
            </a:r>
            <a:endParaRPr lang="en-LB"/>
          </a:p>
          <a:p>
            <a:r>
              <a:rPr lang="en-GB" i="1"/>
              <a:t>Vulnerable Children and Youth Studies</a:t>
            </a:r>
            <a:r>
              <a:rPr lang="en-GB"/>
              <a:t>, 16:1, 75-85, DOI:10.1080/17450128.2020.1829228.</a:t>
            </a:r>
          </a:p>
          <a:p>
            <a:endParaRPr lang="ru-RU"/>
          </a:p>
          <a:p>
            <a:pPr marL="171450" indent="-171450">
              <a:buClr>
                <a:srgbClr val="F8A36A"/>
              </a:buClr>
              <a:buFont typeface="Arial" panose="020B0604020202020204" pitchFamily="34" charset="0"/>
              <a:buChar char="•"/>
            </a:pPr>
            <a:r>
              <a:rPr lang="en-GB" u="sng">
                <a:solidFill>
                  <a:srgbClr val="8D5B98"/>
                </a:solidFill>
                <a:hlinkClick r:id="rId10">
                  <a:extLst>
                    <a:ext uri="{A12FA001-AC4F-418D-AE19-62706E023703}">
                      <ahyp:hlinkClr xmlns:ahyp="http://schemas.microsoft.com/office/drawing/2018/hyperlinkcolor" val="tx"/>
                    </a:ext>
                  </a:extLst>
                </a:hlinkClick>
              </a:rPr>
              <a:t>https://www.tandfonline.com/doi/pdf/10.1080/17450128.2020.1829228?needAccess=true</a:t>
            </a:r>
            <a:endParaRPr lang="ru-RU" u="sng">
              <a:solidFill>
                <a:srgbClr val="8D5B98"/>
              </a:solidFill>
            </a:endParaRPr>
          </a:p>
          <a:p>
            <a:endParaRPr lang="ru-RU" u="sng"/>
          </a:p>
          <a:p>
            <a:r>
              <a:rPr lang="en-GB"/>
              <a:t>London Assembly (2021). Mayor of London and London Councils work to help close digital divide. </a:t>
            </a:r>
            <a:endParaRPr lang="en-LB"/>
          </a:p>
          <a:p>
            <a:r>
              <a:rPr lang="en-GB"/>
              <a:t>London Press (2021). </a:t>
            </a:r>
            <a:endParaRPr lang="ru-RU"/>
          </a:p>
          <a:p>
            <a:endParaRPr lang="en-LB"/>
          </a:p>
          <a:p>
            <a:pPr marL="171450" indent="-171450">
              <a:buClr>
                <a:srgbClr val="F8A36A"/>
              </a:buClr>
              <a:buFont typeface="Arial" panose="020B0604020202020204" pitchFamily="34" charset="0"/>
              <a:buChar char="•"/>
            </a:pPr>
            <a:r>
              <a:rPr lang="en-GB" u="sng">
                <a:solidFill>
                  <a:srgbClr val="8D5B98"/>
                </a:solidFill>
                <a:hlinkClick r:id="rId11">
                  <a:extLst>
                    <a:ext uri="{A12FA001-AC4F-418D-AE19-62706E023703}">
                      <ahyp:hlinkClr xmlns:ahyp="http://schemas.microsoft.com/office/drawing/2018/hyperlinkcolor" val="tx"/>
                    </a:ext>
                  </a:extLst>
                </a:hlinkClick>
              </a:rPr>
              <a:t>https://www.london.gov.uk/press-releases/mayoral/mayor-and-london-councils-tackle-digital-divide</a:t>
            </a:r>
            <a:endParaRPr lang="en-LB" u="sng">
              <a:solidFill>
                <a:srgbClr val="8D5B98"/>
              </a:solidFill>
            </a:endParaRPr>
          </a:p>
          <a:p>
            <a:r>
              <a:rPr lang="en-GB"/>
              <a:t> </a:t>
            </a:r>
            <a:endParaRPr lang="en-LB"/>
          </a:p>
          <a:p>
            <a:r>
              <a:rPr lang="en-GB"/>
              <a:t>Marín, I., &amp; González-Piñal, R. (2011). Relaciones sociales en la sociedad de la información. </a:t>
            </a:r>
            <a:endParaRPr lang="en-LB"/>
          </a:p>
          <a:p>
            <a:r>
              <a:rPr lang="en-GB" i="1"/>
              <a:t>Prisma Social: revista de investigación social</a:t>
            </a:r>
            <a:r>
              <a:rPr lang="en-GB"/>
              <a:t>,</a:t>
            </a:r>
            <a:r>
              <a:rPr lang="en-GB" i="1"/>
              <a:t> 6</a:t>
            </a:r>
            <a:r>
              <a:rPr lang="en-GB"/>
              <a:t>, 119-137.</a:t>
            </a:r>
            <a:endParaRPr lang="en-LB"/>
          </a:p>
          <a:p>
            <a:r>
              <a:rPr lang="en-GB"/>
              <a:t> </a:t>
            </a:r>
            <a:endParaRPr lang="en-LB"/>
          </a:p>
          <a:p>
            <a:r>
              <a:rPr lang="en-GB"/>
              <a:t>Martínez, P. C. &amp; Bermúdez, M. T. (2012). La brecha digital. Una nueva línea de ruptura para la </a:t>
            </a:r>
            <a:endParaRPr lang="en-LB"/>
          </a:p>
          <a:p>
            <a:r>
              <a:rPr lang="en-GB"/>
              <a:t>educación social. </a:t>
            </a:r>
            <a:r>
              <a:rPr lang="en-GB" i="1"/>
              <a:t>RES. Educación Social</a:t>
            </a:r>
            <a:r>
              <a:rPr lang="en-GB"/>
              <a:t>, </a:t>
            </a:r>
            <a:r>
              <a:rPr lang="en-GB" i="1"/>
              <a:t>14</a:t>
            </a:r>
            <a:r>
              <a:rPr lang="en-GB"/>
              <a:t>, 1-9.</a:t>
            </a:r>
          </a:p>
          <a:p>
            <a:endParaRPr lang="en-LB"/>
          </a:p>
          <a:p>
            <a:pPr marL="171450" indent="-171450">
              <a:buClr>
                <a:srgbClr val="F8A36A"/>
              </a:buClr>
              <a:buFont typeface="Arial" panose="020B0604020202020204" pitchFamily="34" charset="0"/>
              <a:buChar char="•"/>
            </a:pPr>
            <a:r>
              <a:rPr lang="en-GB" u="sng">
                <a:solidFill>
                  <a:srgbClr val="8D5B98"/>
                </a:solidFill>
                <a:hlinkClick r:id="rId12">
                  <a:extLst>
                    <a:ext uri="{A12FA001-AC4F-418D-AE19-62706E023703}">
                      <ahyp:hlinkClr xmlns:ahyp="http://schemas.microsoft.com/office/drawing/2018/hyperlinkcolor" val="tx"/>
                    </a:ext>
                  </a:extLst>
                </a:hlinkClick>
              </a:rPr>
              <a:t>http://www.eduso.net/res/pdf/14/brecha_res_14.pdf</a:t>
            </a:r>
            <a:endParaRPr lang="en-LB" u="sng">
              <a:solidFill>
                <a:srgbClr val="8D5B98"/>
              </a:solidFill>
            </a:endParaRPr>
          </a:p>
          <a:p>
            <a:pPr marL="171450" indent="-171450">
              <a:buClr>
                <a:srgbClr val="F8A36A"/>
              </a:buClr>
              <a:buFont typeface="Arial" panose="020B0604020202020204" pitchFamily="34" charset="0"/>
              <a:buChar char="•"/>
            </a:pPr>
            <a:endParaRPr lang="en-LB" u="sng">
              <a:solidFill>
                <a:srgbClr val="8D5B98"/>
              </a:solidFill>
            </a:endParaRPr>
          </a:p>
          <a:p>
            <a:r>
              <a:rPr lang="en-GB"/>
              <a:t>Moreno, M. D. (2008). Alfabetización digital. El pleno dominio del lápiz y el ratón. Comunicar. </a:t>
            </a:r>
            <a:endParaRPr lang="en-LB"/>
          </a:p>
          <a:p>
            <a:r>
              <a:rPr lang="en-GB" i="1"/>
              <a:t>Revista Científica de Comunicación y Educación</a:t>
            </a:r>
            <a:r>
              <a:rPr lang="en-GB"/>
              <a:t>, </a:t>
            </a:r>
            <a:r>
              <a:rPr lang="en-GB" i="1"/>
              <a:t>15</a:t>
            </a:r>
            <a:r>
              <a:rPr lang="en-GB"/>
              <a:t>(30), 137-146.</a:t>
            </a:r>
          </a:p>
          <a:p>
            <a:endParaRPr lang="en-LB"/>
          </a:p>
          <a:p>
            <a:pPr marL="171450" indent="-171450">
              <a:buClr>
                <a:srgbClr val="F8A36A"/>
              </a:buClr>
              <a:buFont typeface="Arial" panose="020B0604020202020204" pitchFamily="34" charset="0"/>
              <a:buChar char="•"/>
            </a:pPr>
            <a:r>
              <a:rPr lang="en-GB" u="sng">
                <a:solidFill>
                  <a:srgbClr val="8D5B98"/>
                </a:solidFill>
                <a:hlinkClick r:id="rId13">
                  <a:extLst>
                    <a:ext uri="{A12FA001-AC4F-418D-AE19-62706E023703}">
                      <ahyp:hlinkClr xmlns:ahyp="http://schemas.microsoft.com/office/drawing/2018/hyperlinkcolor" val="tx"/>
                    </a:ext>
                  </a:extLst>
                </a:hlinkClick>
              </a:rPr>
              <a:t>http://www.revistacomunicar.com/verpdf.php?numero=30&amp;articulo=30-2008-22</a:t>
            </a:r>
            <a:endParaRPr lang="ru-RU" u="sng">
              <a:solidFill>
                <a:srgbClr val="8D5B98"/>
              </a:solidFill>
            </a:endParaRPr>
          </a:p>
          <a:p>
            <a:endParaRPr lang="en-LB"/>
          </a:p>
          <a:p>
            <a:r>
              <a:rPr lang="en-GB"/>
              <a:t>Prins, E. (2016). Digital storytelling in an adult education and family literacy: a case study from </a:t>
            </a:r>
            <a:endParaRPr lang="en-LB"/>
          </a:p>
          <a:p>
            <a:r>
              <a:rPr lang="en-GB"/>
              <a:t>rural Ireland. </a:t>
            </a:r>
            <a:r>
              <a:rPr lang="en-GB" i="1"/>
              <a:t>Learning, Media and Technology</a:t>
            </a:r>
            <a:r>
              <a:rPr lang="en-GB"/>
              <a:t>. 42, pp.308-323.</a:t>
            </a:r>
            <a:endParaRPr lang="ru-RU"/>
          </a:p>
          <a:p>
            <a:endParaRPr lang="ru-RU"/>
          </a:p>
          <a:p>
            <a:pPr marL="171450" indent="-171450">
              <a:buClr>
                <a:srgbClr val="F8A36A"/>
              </a:buClr>
              <a:buFont typeface="Arial" panose="020B0604020202020204" pitchFamily="34" charset="0"/>
              <a:buChar char="•"/>
            </a:pPr>
            <a:r>
              <a:rPr lang="en-GB" u="sng">
                <a:solidFill>
                  <a:srgbClr val="8D5B98"/>
                </a:solidFill>
                <a:hlinkClick r:id="rId14">
                  <a:extLst>
                    <a:ext uri="{A12FA001-AC4F-418D-AE19-62706E023703}">
                      <ahyp:hlinkClr xmlns:ahyp="http://schemas.microsoft.com/office/drawing/2018/hyperlinkcolor" val="tx"/>
                    </a:ext>
                  </a:extLst>
                </a:hlinkClick>
              </a:rPr>
              <a:t>https://doi.org/10.1080/17439884.2016.1154075</a:t>
            </a:r>
            <a:endParaRPr lang="en-LB" u="sng">
              <a:solidFill>
                <a:srgbClr val="8D5B98"/>
              </a:solidFill>
            </a:endParaRPr>
          </a:p>
          <a:p>
            <a:r>
              <a:rPr lang="en-GB"/>
              <a:t> </a:t>
            </a:r>
            <a:endParaRPr lang="en-LB"/>
          </a:p>
          <a:p>
            <a:endParaRPr lang="en-LB"/>
          </a:p>
          <a:p>
            <a:pPr fontAlgn="base"/>
            <a:endParaRPr lang="en-LB"/>
          </a:p>
        </p:txBody>
      </p:sp>
    </p:spTree>
    <p:extLst>
      <p:ext uri="{BB962C8B-B14F-4D97-AF65-F5344CB8AC3E}">
        <p14:creationId xmlns:p14="http://schemas.microsoft.com/office/powerpoint/2010/main" val="12332601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966A39C-40ED-C249-92B3-BC4981192135}"/>
              </a:ext>
            </a:extLst>
          </p:cNvPr>
          <p:cNvSpPr>
            <a:spLocks noGrp="1"/>
          </p:cNvSpPr>
          <p:nvPr>
            <p:ph type="sldNum" sz="quarter" idx="4"/>
          </p:nvPr>
        </p:nvSpPr>
        <p:spPr/>
        <p:txBody>
          <a:bodyPr/>
          <a:lstStyle/>
          <a:p>
            <a:fld id="{CB2079F2-58AF-ED44-82D7-E04B2F6FD686}" type="slidenum">
              <a:rPr lang="en-US" smtClean="0"/>
              <a:pPr/>
              <a:t>66</a:t>
            </a:fld>
            <a:endParaRPr lang="en-US" dirty="0"/>
          </a:p>
        </p:txBody>
      </p:sp>
      <p:sp>
        <p:nvSpPr>
          <p:cNvPr id="3" name="Text Placeholder 7">
            <a:extLst>
              <a:ext uri="{FF2B5EF4-FFF2-40B4-BE49-F238E27FC236}">
                <a16:creationId xmlns:a16="http://schemas.microsoft.com/office/drawing/2014/main" id="{A25350B8-9DC1-494C-9101-1D78EA26CE8B}"/>
              </a:ext>
            </a:extLst>
          </p:cNvPr>
          <p:cNvSpPr txBox="1">
            <a:spLocks/>
          </p:cNvSpPr>
          <p:nvPr/>
        </p:nvSpPr>
        <p:spPr>
          <a:xfrm>
            <a:off x="456425" y="665162"/>
            <a:ext cx="6526988" cy="4539883"/>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a:t>Renaissance (2019). </a:t>
            </a:r>
            <a:endParaRPr lang="ru-RU"/>
          </a:p>
          <a:p>
            <a:endParaRPr lang="en-LB"/>
          </a:p>
          <a:p>
            <a:pPr marL="171450" indent="-171450">
              <a:buClr>
                <a:srgbClr val="F8A36A"/>
              </a:buClr>
              <a:buFont typeface="Arial" panose="020B0604020202020204" pitchFamily="34" charset="0"/>
              <a:buChar char="•"/>
            </a:pPr>
            <a:r>
              <a:rPr lang="en-GB" u="sng">
                <a:solidFill>
                  <a:srgbClr val="8D5B98"/>
                </a:solidFill>
                <a:hlinkClick r:id="rId2">
                  <a:extLst>
                    <a:ext uri="{A12FA001-AC4F-418D-AE19-62706E023703}">
                      <ahyp:hlinkClr xmlns:ahyp="http://schemas.microsoft.com/office/drawing/2018/hyperlinkcolor" val="tx"/>
                    </a:ext>
                  </a:extLst>
                </a:hlinkClick>
              </a:rPr>
              <a:t>https://www.renaissance.com/2019/02/08/blog-digital-literacy-why-does-it-matter/</a:t>
            </a:r>
            <a:endParaRPr lang="en-GB" u="sng">
              <a:solidFill>
                <a:srgbClr val="8D5B98"/>
              </a:solidFill>
            </a:endParaRPr>
          </a:p>
          <a:p>
            <a:endParaRPr lang="en-GB"/>
          </a:p>
          <a:p>
            <a:r>
              <a:rPr lang="en-GB"/>
              <a:t>Rodríguez, M. D. M. (2008). Alfabetización digital: el pleno dominio del lápiz y el ratón. </a:t>
            </a:r>
            <a:r>
              <a:rPr lang="en-GB" i="1"/>
              <a:t>Comunicar</a:t>
            </a:r>
            <a:r>
              <a:rPr lang="en-GB"/>
              <a:t>, 15(30), 137-146.</a:t>
            </a:r>
            <a:endParaRPr lang="en-LB"/>
          </a:p>
          <a:p>
            <a:r>
              <a:rPr lang="en-GB"/>
              <a:t> </a:t>
            </a:r>
            <a:endParaRPr lang="en-LB"/>
          </a:p>
          <a:p>
            <a:r>
              <a:rPr lang="en-GB"/>
              <a:t>Serafino, P. (2019). Exploring the UK’s Digital Divide.</a:t>
            </a:r>
          </a:p>
          <a:p>
            <a:endParaRPr lang="en-LB"/>
          </a:p>
          <a:p>
            <a:pPr marL="171450" indent="-171450">
              <a:buClr>
                <a:srgbClr val="F8A36A"/>
              </a:buClr>
              <a:buFont typeface="Arial" panose="020B0604020202020204" pitchFamily="34" charset="0"/>
              <a:buChar char="•"/>
            </a:pPr>
            <a:r>
              <a:rPr lang="en-GB" u="sng">
                <a:solidFill>
                  <a:srgbClr val="8D5B98"/>
                </a:solidFill>
                <a:hlinkClick r:id="rId3">
                  <a:extLst>
                    <a:ext uri="{A12FA001-AC4F-418D-AE19-62706E023703}">
                      <ahyp:hlinkClr xmlns:ahyp="http://schemas.microsoft.com/office/drawing/2018/hyperlinkcolor" val="tx"/>
                    </a:ext>
                  </a:extLst>
                </a:hlinkClick>
              </a:rPr>
              <a:t>https://www.ons.gov.uk/peoplepopulationandcommunity/householdcharacteristics/homeinternetandsocialmediausage/articles/exploringtheuksdigitaldivide/2019-03-04</a:t>
            </a:r>
            <a:endParaRPr lang="en-LB" u="sng">
              <a:solidFill>
                <a:srgbClr val="8D5B98"/>
              </a:solidFill>
            </a:endParaRPr>
          </a:p>
          <a:p>
            <a:endParaRPr lang="en-LB"/>
          </a:p>
          <a:p>
            <a:r>
              <a:rPr lang="en-GB"/>
              <a:t>Sierra, M. C. &amp; Fernández Sánchez, M.R. (2018). La investigación narrativa para el análisis de </a:t>
            </a:r>
            <a:endParaRPr lang="en-LB"/>
          </a:p>
          <a:p>
            <a:r>
              <a:rPr lang="en-GB"/>
              <a:t>los procesos de auto-inclusión digital de mujeres rurales extremeñas (pp. 27-39). En A. Alonso, </a:t>
            </a:r>
            <a:endParaRPr lang="en-LB"/>
          </a:p>
          <a:p>
            <a:r>
              <a:rPr lang="en-GB"/>
              <a:t>A. Gewerc (Ed.), </a:t>
            </a:r>
            <a:r>
              <a:rPr lang="en-GB" i="1"/>
              <a:t>Conectando redes. La relación entre la investigación y la práctica educativa. </a:t>
            </a:r>
            <a:endParaRPr lang="en-LB"/>
          </a:p>
          <a:p>
            <a:r>
              <a:rPr lang="en-GB" i="1"/>
              <a:t>Simposio REUNI+ D y RILME</a:t>
            </a:r>
            <a:r>
              <a:rPr lang="en-GB"/>
              <a:t>. Grupo de Investigación Stellae, Simposio Conectando Redes. </a:t>
            </a:r>
            <a:endParaRPr lang="en-LB"/>
          </a:p>
          <a:p>
            <a:r>
              <a:rPr lang="en-GB"/>
              <a:t>Stone, E., Rae-Evans, R. &amp; Maye, K. (2020). </a:t>
            </a:r>
            <a:r>
              <a:rPr lang="en-GB" i="1"/>
              <a:t>Supporting Digital Inclusion of Adults with Low English </a:t>
            </a:r>
            <a:endParaRPr lang="en-LB"/>
          </a:p>
          <a:p>
            <a:r>
              <a:rPr lang="en-GB" i="1"/>
              <a:t>Language Skills</a:t>
            </a:r>
            <a:r>
              <a:rPr lang="en-GB"/>
              <a:t>. A practice report by Good Things Foundation, supported by the Carnegie UK </a:t>
            </a:r>
            <a:endParaRPr lang="en-LB"/>
          </a:p>
          <a:p>
            <a:r>
              <a:rPr lang="en-GB"/>
              <a:t>Trust. Good Things Foundation.</a:t>
            </a:r>
          </a:p>
          <a:p>
            <a:endParaRPr lang="en-LB"/>
          </a:p>
          <a:p>
            <a:pPr marL="171450" indent="-171450">
              <a:buClr>
                <a:srgbClr val="F8A36A"/>
              </a:buClr>
              <a:buFont typeface="Arial" panose="020B0604020202020204" pitchFamily="34" charset="0"/>
              <a:buChar char="•"/>
            </a:pPr>
            <a:r>
              <a:rPr lang="en-GB" u="sng">
                <a:solidFill>
                  <a:srgbClr val="8D5B98"/>
                </a:solidFill>
                <a:hlinkClick r:id="rId4">
                  <a:extLst>
                    <a:ext uri="{A12FA001-AC4F-418D-AE19-62706E023703}">
                      <ahyp:hlinkClr xmlns:ahyp="http://schemas.microsoft.com/office/drawing/2018/hyperlinkcolor" val="tx"/>
                    </a:ext>
                  </a:extLst>
                </a:hlinkClick>
              </a:rPr>
              <a:t>https://www.carnegieuktrust.org.uk/publications/supporting-digital-inclusion-of-adults-with-low-english-language-skills/</a:t>
            </a:r>
            <a:endParaRPr lang="en-LB" u="sng">
              <a:solidFill>
                <a:srgbClr val="8D5B98"/>
              </a:solidFill>
            </a:endParaRPr>
          </a:p>
          <a:p>
            <a:r>
              <a:rPr lang="en-GB"/>
              <a:t> </a:t>
            </a:r>
            <a:endParaRPr lang="en-LB"/>
          </a:p>
          <a:p>
            <a:r>
              <a:rPr lang="en-GB"/>
              <a:t>Tyner, K. (2014). </a:t>
            </a:r>
            <a:r>
              <a:rPr lang="en-GB" i="1"/>
              <a:t>Literacy in a digital world: Teaching and learning in the age of information</a:t>
            </a:r>
            <a:r>
              <a:rPr lang="en-GB"/>
              <a:t>. </a:t>
            </a:r>
            <a:endParaRPr lang="en-LB"/>
          </a:p>
          <a:p>
            <a:pPr algn="l"/>
            <a:r>
              <a:rPr lang="en-GB"/>
              <a:t>Routledge.</a:t>
            </a:r>
            <a:endParaRPr lang="en-LB"/>
          </a:p>
          <a:p>
            <a:pPr algn="l"/>
            <a:r>
              <a:rPr lang="en-GB"/>
              <a:t> </a:t>
            </a:r>
            <a:endParaRPr lang="en-LB"/>
          </a:p>
          <a:p>
            <a:pPr algn="l"/>
            <a:r>
              <a:rPr lang="en-GB"/>
              <a:t>The Guardian (2022) ‘I have moments of shame I can’t control’: the lives ruined by explicit ‘collector culture’.</a:t>
            </a:r>
          </a:p>
          <a:p>
            <a:pPr algn="l">
              <a:buClr>
                <a:srgbClr val="F8A36A"/>
              </a:buClr>
            </a:pPr>
            <a:endParaRPr lang="en-GB"/>
          </a:p>
          <a:p>
            <a:pPr marL="171450" indent="-171450" algn="l">
              <a:buClr>
                <a:srgbClr val="F8A36A"/>
              </a:buClr>
              <a:buFont typeface="Arial" panose="020B0604020202020204" pitchFamily="34" charset="0"/>
              <a:buChar char="•"/>
            </a:pPr>
            <a:r>
              <a:rPr lang="en-GB" u="sng">
                <a:solidFill>
                  <a:srgbClr val="8D5B98"/>
                </a:solidFill>
                <a:hlinkClick r:id="rId5">
                  <a:extLst>
                    <a:ext uri="{A12FA001-AC4F-418D-AE19-62706E023703}">
                      <ahyp:hlinkClr xmlns:ahyp="http://schemas.microsoft.com/office/drawing/2018/hyperlinkcolor" val="tx"/>
                    </a:ext>
                  </a:extLst>
                </a:hlinkClick>
              </a:rPr>
              <a:t>https://www.theguardian.com/world/2022/jan/06/i-have-moments-of-shame-i-cant-control-the-lives-ruined-by-explicit-collector-culture?fbclid=IwAR2eXxFXUMY3TAQZFA5gdD_I37swz2oKqO4wEVVDdf7_ifL_X1rYholH4gY</a:t>
            </a:r>
            <a:r>
              <a:rPr lang="en-GB" u="sng">
                <a:solidFill>
                  <a:srgbClr val="8D5B98"/>
                </a:solidFill>
              </a:rPr>
              <a:t> </a:t>
            </a:r>
            <a:endParaRPr lang="en-LB" u="sng">
              <a:solidFill>
                <a:srgbClr val="8D5B98"/>
              </a:solidFill>
            </a:endParaRPr>
          </a:p>
          <a:p>
            <a:pPr algn="l"/>
            <a:r>
              <a:rPr lang="en-GB"/>
              <a:t> </a:t>
            </a:r>
            <a:endParaRPr lang="en-LB"/>
          </a:p>
          <a:p>
            <a:r>
              <a:rPr lang="en-GB"/>
              <a:t>Urdze, T. (2020). Platform Methods.lv. </a:t>
            </a:r>
          </a:p>
          <a:p>
            <a:endParaRPr lang="en-LB"/>
          </a:p>
          <a:p>
            <a:pPr marL="171450" indent="-171450" algn="l">
              <a:buClr>
                <a:srgbClr val="F8A36A"/>
              </a:buClr>
              <a:buFont typeface="Arial" panose="020B0604020202020204" pitchFamily="34" charset="0"/>
              <a:buChar char="•"/>
            </a:pPr>
            <a:r>
              <a:rPr lang="en-GB" u="sng">
                <a:solidFill>
                  <a:srgbClr val="8D5B98"/>
                </a:solidFill>
                <a:hlinkClick r:id="rId6">
                  <a:extLst>
                    <a:ext uri="{A12FA001-AC4F-418D-AE19-62706E023703}">
                      <ahyp:hlinkClr xmlns:ahyp="http://schemas.microsoft.com/office/drawing/2018/hyperlinkcolor" val="tx"/>
                    </a:ext>
                  </a:extLst>
                </a:hlinkClick>
              </a:rPr>
              <a:t>https://www.metodes.lv/en/english/</a:t>
            </a:r>
            <a:endParaRPr lang="en-GB" u="sng">
              <a:solidFill>
                <a:srgbClr val="8D5B98"/>
              </a:solidFill>
            </a:endParaRPr>
          </a:p>
          <a:p>
            <a:endParaRPr lang="en-GB" u="sng">
              <a:hlinkClick r:id="rId7"/>
            </a:endParaRPr>
          </a:p>
          <a:p>
            <a:pPr marL="171450" indent="-171450" algn="l">
              <a:buClr>
                <a:srgbClr val="F8A36A"/>
              </a:buClr>
              <a:buFont typeface="Arial" panose="020B0604020202020204" pitchFamily="34" charset="0"/>
              <a:buChar char="•"/>
            </a:pPr>
            <a:r>
              <a:rPr lang="en-GB" u="sng">
                <a:solidFill>
                  <a:srgbClr val="8D5B98"/>
                </a:solidFill>
                <a:hlinkClick r:id="rId7">
                  <a:extLst>
                    <a:ext uri="{A12FA001-AC4F-418D-AE19-62706E023703}">
                      <ahyp:hlinkClr xmlns:ahyp="http://schemas.microsoft.com/office/drawing/2018/hyperlinkcolor" val="tx"/>
                    </a:ext>
                  </a:extLst>
                </a:hlinkClick>
              </a:rPr>
              <a:t>https://www.metodes.lv/raksti/izglitibas-tehnologijas</a:t>
            </a:r>
            <a:endParaRPr lang="en-LB" u="sng">
              <a:solidFill>
                <a:srgbClr val="8D5B98"/>
              </a:solidFill>
            </a:endParaRPr>
          </a:p>
          <a:p>
            <a:r>
              <a:rPr lang="en-GB"/>
              <a:t> </a:t>
            </a:r>
            <a:endParaRPr lang="en-LB"/>
          </a:p>
          <a:p>
            <a:r>
              <a:rPr lang="en-GB"/>
              <a:t> </a:t>
            </a:r>
            <a:endParaRPr lang="en-LB"/>
          </a:p>
          <a:p>
            <a:r>
              <a:rPr lang="en-GB"/>
              <a:t> </a:t>
            </a:r>
            <a:endParaRPr lang="en-LB"/>
          </a:p>
          <a:p>
            <a:endParaRPr lang="en-LB"/>
          </a:p>
          <a:p>
            <a:pPr fontAlgn="base"/>
            <a:endParaRPr lang="en-LB"/>
          </a:p>
        </p:txBody>
      </p:sp>
      <p:pic>
        <p:nvPicPr>
          <p:cNvPr id="4" name="Picture Placeholder 8">
            <a:extLst>
              <a:ext uri="{FF2B5EF4-FFF2-40B4-BE49-F238E27FC236}">
                <a16:creationId xmlns:a16="http://schemas.microsoft.com/office/drawing/2014/main" id="{BFE55FB8-D122-2C45-B855-2EB5E1737253}"/>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35300" y="5977418"/>
            <a:ext cx="7630273" cy="3229535"/>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p:spPr>
      </p:pic>
      <p:sp>
        <p:nvSpPr>
          <p:cNvPr id="5" name="Freeform 4">
            <a:extLst>
              <a:ext uri="{FF2B5EF4-FFF2-40B4-BE49-F238E27FC236}">
                <a16:creationId xmlns:a16="http://schemas.microsoft.com/office/drawing/2014/main" id="{697494FF-22B7-F745-B932-3E8341ED9B90}"/>
              </a:ext>
            </a:extLst>
          </p:cNvPr>
          <p:cNvSpPr/>
          <p:nvPr/>
        </p:nvSpPr>
        <p:spPr>
          <a:xfrm>
            <a:off x="6187715" y="5815904"/>
            <a:ext cx="1831070" cy="1831761"/>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6" name="Group 5">
            <a:extLst>
              <a:ext uri="{FF2B5EF4-FFF2-40B4-BE49-F238E27FC236}">
                <a16:creationId xmlns:a16="http://schemas.microsoft.com/office/drawing/2014/main" id="{140A2F62-8B78-CA46-83F2-AF88CDF68C5C}"/>
              </a:ext>
            </a:extLst>
          </p:cNvPr>
          <p:cNvGrpSpPr/>
          <p:nvPr/>
        </p:nvGrpSpPr>
        <p:grpSpPr>
          <a:xfrm>
            <a:off x="6250614" y="4214355"/>
            <a:ext cx="2489167" cy="2491462"/>
            <a:chOff x="1901339" y="7627711"/>
            <a:chExt cx="2489167" cy="2491462"/>
          </a:xfrm>
        </p:grpSpPr>
        <p:sp>
          <p:nvSpPr>
            <p:cNvPr id="7" name="Freeform 6">
              <a:extLst>
                <a:ext uri="{FF2B5EF4-FFF2-40B4-BE49-F238E27FC236}">
                  <a16:creationId xmlns:a16="http://schemas.microsoft.com/office/drawing/2014/main" id="{C09623B2-F37A-4848-A1AA-4AF153B48CC8}"/>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CCE6B343-746B-8F43-AF7F-26673AA219C8}"/>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4056E26B-BE16-1C4B-9212-BD0391D0BF7B}"/>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40B6645B-82B3-5049-9107-F45D611B4FBA}"/>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23ADE7A-943D-E84A-9210-4757F3B920DE}"/>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B11AA3D-1CA6-1B4A-9502-8220C527A0BB}"/>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EEBD188-15E7-584D-A91E-39D2502393A1}"/>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1D864B13-E55E-2442-BCF2-18A5868DC167}"/>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FF18A9C-9C34-F740-AB68-DC9BACFAB9D1}"/>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DCB07747-6B40-054F-A561-AC6BD216DB45}"/>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AD777FF-B9D2-C043-BF04-0179A3952080}"/>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A243EBF-2B60-1543-86F5-A06EA256DC17}"/>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B2E6046-ED58-7844-9515-935EAEC747B5}"/>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2FFA1C18-220F-0048-A6BF-EF93A0AF8DAB}"/>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BB24570-5F78-4247-8215-7FF07006F418}"/>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C3864668-CF7D-E24B-B7B5-3C20AE03937B}"/>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D823184-816D-BC42-9581-CA3D71546C70}"/>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D762DE6-CFC1-5641-9DA8-F162600CD606}"/>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39D2D183-E5E7-0B4F-8E61-3A35F6F9E3DA}"/>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FEB35CD-4942-1148-82B3-28DC2E2E0332}"/>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147500B-4343-A34E-9D09-000E4581FFC8}"/>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E5C3597-6E47-C945-8C17-283A152A9C2C}"/>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AE1F8933-18E3-FE43-8580-CC477273AFFF}"/>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C5539A-446A-FD45-A924-A0B1F1D3347B}"/>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234719909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D13EB9D-DE55-5D4D-BEA7-6A984DDA5380}"/>
              </a:ext>
            </a:extLst>
          </p:cNvPr>
          <p:cNvSpPr>
            <a:spLocks noGrp="1"/>
          </p:cNvSpPr>
          <p:nvPr>
            <p:ph type="body" sz="quarter" idx="14"/>
          </p:nvPr>
        </p:nvSpPr>
        <p:spPr>
          <a:xfrm>
            <a:off x="3059266" y="2538928"/>
            <a:ext cx="4120654" cy="2874500"/>
          </a:xfrm>
        </p:spPr>
        <p:txBody>
          <a:bodyPr/>
          <a:lstStyle/>
          <a:p>
            <a:r>
              <a:rPr lang="en-US" b="1" dirty="0"/>
              <a:t>ANNEX I </a:t>
            </a:r>
          </a:p>
          <a:p>
            <a:endParaRPr lang="en-US" dirty="0"/>
          </a:p>
          <a:p>
            <a:pPr>
              <a:lnSpc>
                <a:spcPts val="2480"/>
              </a:lnSpc>
              <a:spcBef>
                <a:spcPts val="0"/>
              </a:spcBef>
            </a:pPr>
            <a:r>
              <a:rPr lang="en-GB"/>
              <a:t>Template to register documentation on digital tools in education</a:t>
            </a:r>
            <a:r>
              <a:rPr lang="en-LB">
                <a:effectLst/>
              </a:rPr>
              <a:t> </a:t>
            </a:r>
            <a:endParaRPr lang="en-LB" b="1" u="sng"/>
          </a:p>
        </p:txBody>
      </p:sp>
      <p:sp>
        <p:nvSpPr>
          <p:cNvPr id="5" name="Slide Number Placeholder 5">
            <a:extLst>
              <a:ext uri="{FF2B5EF4-FFF2-40B4-BE49-F238E27FC236}">
                <a16:creationId xmlns:a16="http://schemas.microsoft.com/office/drawing/2014/main" id="{034F271B-1F79-8645-211A-99A887A2538C}"/>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67</a:t>
            </a:fld>
            <a:endParaRPr lang="en-US" dirty="0"/>
          </a:p>
        </p:txBody>
      </p:sp>
      <p:pic>
        <p:nvPicPr>
          <p:cNvPr id="9" name="Picture Placeholder 8">
            <a:extLst>
              <a:ext uri="{FF2B5EF4-FFF2-40B4-BE49-F238E27FC236}">
                <a16:creationId xmlns:a16="http://schemas.microsoft.com/office/drawing/2014/main" id="{0C9034AF-4843-5006-0F39-5B01289DC240}"/>
              </a:ext>
            </a:extLst>
          </p:cNvPr>
          <p:cNvPicPr>
            <a:picLocks noGrp="1" noChangeAspect="1"/>
          </p:cNvPicPr>
          <p:nvPr>
            <p:ph type="pic" sz="quarter" idx="41"/>
          </p:nvPr>
        </p:nvPicPr>
        <p:blipFill>
          <a:blip r:embed="rId2" cstate="screen">
            <a:extLst>
              <a:ext uri="{28A0092B-C50C-407E-A947-70E740481C1C}">
                <a14:useLocalDpi xmlns:a14="http://schemas.microsoft.com/office/drawing/2010/main"/>
              </a:ext>
            </a:extLst>
          </a:blip>
          <a:srcRect/>
          <a:stretch/>
        </p:blipFill>
        <p:spPr>
          <a:xfrm>
            <a:off x="0" y="6018153"/>
            <a:ext cx="5373858" cy="3392255"/>
          </a:xfrm>
        </p:spPr>
      </p:pic>
      <p:sp>
        <p:nvSpPr>
          <p:cNvPr id="60" name="Freeform 59">
            <a:extLst>
              <a:ext uri="{FF2B5EF4-FFF2-40B4-BE49-F238E27FC236}">
                <a16:creationId xmlns:a16="http://schemas.microsoft.com/office/drawing/2014/main" id="{57D96CB3-75FB-F624-1B0F-A2E0361E3F93}"/>
              </a:ext>
            </a:extLst>
          </p:cNvPr>
          <p:cNvSpPr/>
          <p:nvPr/>
        </p:nvSpPr>
        <p:spPr>
          <a:xfrm>
            <a:off x="4990869" y="563983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61" name="Group 60">
            <a:extLst>
              <a:ext uri="{FF2B5EF4-FFF2-40B4-BE49-F238E27FC236}">
                <a16:creationId xmlns:a16="http://schemas.microsoft.com/office/drawing/2014/main" id="{EC2E19C4-9605-AAD2-6E6F-EE28654A365D}"/>
              </a:ext>
            </a:extLst>
          </p:cNvPr>
          <p:cNvGrpSpPr/>
          <p:nvPr/>
        </p:nvGrpSpPr>
        <p:grpSpPr>
          <a:xfrm>
            <a:off x="3683101" y="5966489"/>
            <a:ext cx="2489167" cy="2491462"/>
            <a:chOff x="1901339" y="7627711"/>
            <a:chExt cx="2489167" cy="2491462"/>
          </a:xfrm>
        </p:grpSpPr>
        <p:sp>
          <p:nvSpPr>
            <p:cNvPr id="62" name="Freeform 61">
              <a:extLst>
                <a:ext uri="{FF2B5EF4-FFF2-40B4-BE49-F238E27FC236}">
                  <a16:creationId xmlns:a16="http://schemas.microsoft.com/office/drawing/2014/main" id="{4E56149D-10D0-7450-8559-A7636821AEE4}"/>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6A65FAE-07E5-87AD-F351-77708DEA8E20}"/>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E39CFDB1-0E7A-45A1-231D-1FBEFF68E5D1}"/>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95691968-7688-FC5B-D494-77E8015CBE68}"/>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BE192C9-9D8D-C419-D3AC-A3C32058E0E4}"/>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CDAB20-87D3-A885-F374-E3B6644EE084}"/>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B4EBFC1-2A8A-82C8-9AC8-2988DCDED382}"/>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308DA305-CDC9-31DE-ACB3-D8C69012CA4A}"/>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A0BD0A5-12AC-007E-86C1-E1C463699378}"/>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C1C2F7D-D1B2-505B-0479-6680F81560D4}"/>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9B2C35B-630E-B374-8CCE-F9CA03F3C1CE}"/>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A736C38-9DB4-A13E-A04B-708CDDB2566E}"/>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D9157827-587F-BA6C-B2C3-4EAF7CAD9D40}"/>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9461F105-3EC4-BDB3-518A-60A5F8474537}"/>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34EA5C1-594C-7CF9-EE85-8D54FF68A3E9}"/>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37E789-92FC-9036-F9A3-0850F4A878DC}"/>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A8189AA-7684-C3D2-45BC-C400A5C802B5}"/>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C466511F-FCCB-CD61-8AF9-EBE3C4570C2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180696DC-DF15-4288-A091-A7DEFABC8533}"/>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047FAB1-BBB0-764C-2EDA-E472F18AF3F6}"/>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343AA73-92B9-FFCA-31B9-2DCF68CF775E}"/>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86622AD-9891-C81A-A045-D1D50B60BB3B}"/>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1E30260-EAAE-E2ED-DDA5-89A33FCADE42}"/>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2BBD55E5-0DC7-E835-7A6B-63775308FDA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132822307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5">
            <a:extLst>
              <a:ext uri="{FF2B5EF4-FFF2-40B4-BE49-F238E27FC236}">
                <a16:creationId xmlns:a16="http://schemas.microsoft.com/office/drawing/2014/main" id="{3A6061F6-8962-DD49-93F4-0FA444A91B9A}"/>
              </a:ext>
            </a:extLst>
          </p:cNvPr>
          <p:cNvSpPr>
            <a:spLocks noGrp="1"/>
          </p:cNvSpPr>
          <p:nvPr>
            <p:ph type="sldNum" sz="quarter" idx="4"/>
          </p:nvPr>
        </p:nvSpPr>
        <p:spPr>
          <a:xfrm>
            <a:off x="6822322" y="10106819"/>
            <a:ext cx="357598" cy="266594"/>
          </a:xfrm>
        </p:spPr>
        <p:txBody>
          <a:bodyPr/>
          <a:lstStyle/>
          <a:p>
            <a:fld id="{CB2079F2-58AF-ED44-82D7-E04B2F6FD686}" type="slidenum">
              <a:rPr lang="en-US" smtClean="0"/>
              <a:pPr/>
              <a:t>68</a:t>
            </a:fld>
            <a:endParaRPr lang="en-US" dirty="0"/>
          </a:p>
        </p:txBody>
      </p:sp>
      <p:graphicFrame>
        <p:nvGraphicFramePr>
          <p:cNvPr id="55" name="Table 8">
            <a:extLst>
              <a:ext uri="{FF2B5EF4-FFF2-40B4-BE49-F238E27FC236}">
                <a16:creationId xmlns:a16="http://schemas.microsoft.com/office/drawing/2014/main" id="{8468F5C0-F57C-D444-BADA-8AFEA283826F}"/>
              </a:ext>
            </a:extLst>
          </p:cNvPr>
          <p:cNvGraphicFramePr>
            <a:graphicFrameLocks noGrp="1"/>
          </p:cNvGraphicFramePr>
          <p:nvPr>
            <p:extLst>
              <p:ext uri="{D42A27DB-BD31-4B8C-83A1-F6EECF244321}">
                <p14:modId xmlns:p14="http://schemas.microsoft.com/office/powerpoint/2010/main" val="4245808090"/>
              </p:ext>
            </p:extLst>
          </p:nvPr>
        </p:nvGraphicFramePr>
        <p:xfrm>
          <a:off x="379755" y="860434"/>
          <a:ext cx="6603657" cy="3993600"/>
        </p:xfrm>
        <a:graphic>
          <a:graphicData uri="http://schemas.openxmlformats.org/drawingml/2006/table">
            <a:tbl>
              <a:tblPr firstRow="1" bandRow="1">
                <a:tableStyleId>{5C22544A-7EE6-4342-B048-85BDC9FD1C3A}</a:tableStyleId>
              </a:tblPr>
              <a:tblGrid>
                <a:gridCol w="1838789">
                  <a:extLst>
                    <a:ext uri="{9D8B030D-6E8A-4147-A177-3AD203B41FA5}">
                      <a16:colId xmlns:a16="http://schemas.microsoft.com/office/drawing/2014/main" val="490009965"/>
                    </a:ext>
                  </a:extLst>
                </a:gridCol>
                <a:gridCol w="4764868">
                  <a:extLst>
                    <a:ext uri="{9D8B030D-6E8A-4147-A177-3AD203B41FA5}">
                      <a16:colId xmlns:a16="http://schemas.microsoft.com/office/drawing/2014/main" val="4141298583"/>
                    </a:ext>
                  </a:extLst>
                </a:gridCol>
              </a:tblGrid>
              <a:tr h="902682">
                <a:tc gridSpan="2">
                  <a:txBody>
                    <a:bodyPr/>
                    <a:lstStyle/>
                    <a:p>
                      <a:pPr marL="0" marR="0" indent="0" algn="ctr" defTabSz="2072941" rtl="0" eaLnBrk="1" fontAlgn="auto" latinLnBrk="0" hangingPunct="1">
                        <a:lnSpc>
                          <a:spcPct val="100000"/>
                        </a:lnSpc>
                        <a:spcBef>
                          <a:spcPts val="0"/>
                        </a:spcBef>
                        <a:spcAft>
                          <a:spcPts val="0"/>
                        </a:spcAft>
                        <a:buClrTx/>
                        <a:buSzTx/>
                        <a:buFontTx/>
                        <a:buNone/>
                        <a:tabLst/>
                        <a:defRPr/>
                      </a:pPr>
                      <a:r>
                        <a:rPr lang="en-GB" sz="1400" b="1">
                          <a:solidFill>
                            <a:srgbClr val="F8A36A"/>
                          </a:solidFill>
                          <a:latin typeface="Calibri" panose="020F0502020204030204" pitchFamily="34" charset="0"/>
                          <a:cs typeface="Calibri" panose="020F0502020204030204" pitchFamily="34" charset="0"/>
                        </a:rPr>
                        <a:t>‘Use and value of digital tools in education’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255464908"/>
                  </a:ext>
                </a:extLst>
              </a:tr>
              <a:tr h="285541">
                <a:tc>
                  <a:txBody>
                    <a:bodyPr/>
                    <a:lstStyle/>
                    <a:p>
                      <a:pPr algn="just">
                        <a:lnSpc>
                          <a:spcPct val="15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Partner country:</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45641884"/>
                  </a:ext>
                </a:extLst>
              </a:tr>
              <a:tr h="285541">
                <a:tc>
                  <a:txBody>
                    <a:bodyPr/>
                    <a:lstStyle/>
                    <a:p>
                      <a:pPr algn="just">
                        <a:lnSpc>
                          <a:spcPct val="10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Type of publication </a:t>
                      </a:r>
                      <a:r>
                        <a:rPr lang="en-GB" sz="1100">
                          <a:solidFill>
                            <a:schemeClr val="bg1"/>
                          </a:solidFill>
                          <a:effectLst/>
                          <a:latin typeface="Calibri" panose="020F0502020204030204" pitchFamily="34" charset="0"/>
                          <a:ea typeface="Calibri" panose="020F0502020204030204" pitchFamily="34" charset="0"/>
                          <a:cs typeface="Calibri" panose="020F0502020204030204" pitchFamily="34" charset="0"/>
                        </a:rPr>
                        <a:t>(research paper, journal)</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021402464"/>
                  </a:ext>
                </a:extLst>
              </a:tr>
              <a:tr h="285541">
                <a:tc>
                  <a:txBody>
                    <a:bodyPr/>
                    <a:lstStyle/>
                    <a:p>
                      <a:pPr algn="just">
                        <a:lnSpc>
                          <a:spcPct val="15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Publication Name:</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lnSpc>
                          <a:spcPct val="10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99080685"/>
                  </a:ext>
                </a:extLst>
              </a:tr>
              <a:tr h="285541">
                <a:tc>
                  <a:txBody>
                    <a:bodyPr/>
                    <a:lstStyle/>
                    <a:p>
                      <a:pPr algn="just">
                        <a:lnSpc>
                          <a:spcPct val="15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Author:</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329710688"/>
                  </a:ext>
                </a:extLst>
              </a:tr>
              <a:tr h="285541">
                <a:tc>
                  <a:txBody>
                    <a:bodyPr/>
                    <a:lstStyle/>
                    <a:p>
                      <a:pPr algn="just">
                        <a:lnSpc>
                          <a:spcPct val="15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Date of publication:</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525908426"/>
                  </a:ext>
                </a:extLst>
              </a:tr>
              <a:tr h="285541">
                <a:tc>
                  <a:txBody>
                    <a:bodyPr/>
                    <a:lstStyle/>
                    <a:p>
                      <a:pPr algn="just">
                        <a:lnSpc>
                          <a:spcPct val="15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Edit city:</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038020569"/>
                  </a:ext>
                </a:extLst>
              </a:tr>
              <a:tr h="285541">
                <a:tc>
                  <a:txBody>
                    <a:bodyPr/>
                    <a:lstStyle/>
                    <a:p>
                      <a:pPr algn="just">
                        <a:lnSpc>
                          <a:spcPct val="15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Pages:</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119794115"/>
                  </a:ext>
                </a:extLst>
              </a:tr>
              <a:tr h="285541">
                <a:tc>
                  <a:txBody>
                    <a:bodyPr/>
                    <a:lstStyle/>
                    <a:p>
                      <a:pPr algn="just">
                        <a:lnSpc>
                          <a:spcPct val="15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Website link:</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180435159"/>
                  </a:ext>
                </a:extLst>
              </a:tr>
              <a:tr h="285541">
                <a:tc>
                  <a:txBody>
                    <a:bodyPr/>
                    <a:lstStyle/>
                    <a:p>
                      <a:pPr algn="just">
                        <a:lnSpc>
                          <a:spcPct val="15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Short abstract:</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675732533"/>
                  </a:ext>
                </a:extLst>
              </a:tr>
              <a:tr h="471310">
                <a:tc>
                  <a:txBody>
                    <a:bodyPr/>
                    <a:lstStyle/>
                    <a:p>
                      <a:pPr algn="just">
                        <a:lnSpc>
                          <a:spcPct val="100000"/>
                        </a:lnSpc>
                        <a:spcAft>
                          <a:spcPts val="800"/>
                        </a:spcAft>
                      </a:pPr>
                      <a:r>
                        <a:rPr lang="en-GB" sz="1100" b="1">
                          <a:solidFill>
                            <a:schemeClr val="bg1"/>
                          </a:solidFill>
                          <a:effectLst/>
                          <a:latin typeface="Calibri" panose="020F0502020204030204" pitchFamily="34" charset="0"/>
                          <a:ea typeface="Calibri" panose="020F0502020204030204" pitchFamily="34" charset="0"/>
                          <a:cs typeface="Calibri" panose="020F0502020204030204" pitchFamily="34" charset="0"/>
                        </a:rPr>
                        <a:t>Why is this article important to the Teach Digital project?</a:t>
                      </a:r>
                      <a:endParaRPr lang="en-LB" sz="110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44450" marR="44450" marT="0" marB="0">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8D5B98"/>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8D5B98"/>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488517806"/>
                  </a:ext>
                </a:extLst>
              </a:tr>
            </a:tbl>
          </a:graphicData>
        </a:graphic>
      </p:graphicFrame>
      <p:sp>
        <p:nvSpPr>
          <p:cNvPr id="56" name="Text Placeholder 3">
            <a:extLst>
              <a:ext uri="{FF2B5EF4-FFF2-40B4-BE49-F238E27FC236}">
                <a16:creationId xmlns:a16="http://schemas.microsoft.com/office/drawing/2014/main" id="{0B906ED4-39BB-3E40-9BEA-9E3525020F9A}"/>
              </a:ext>
            </a:extLst>
          </p:cNvPr>
          <p:cNvSpPr txBox="1">
            <a:spLocks/>
          </p:cNvSpPr>
          <p:nvPr/>
        </p:nvSpPr>
        <p:spPr>
          <a:xfrm>
            <a:off x="722942" y="694662"/>
            <a:ext cx="6113790"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gn="ctr">
              <a:buNone/>
            </a:pPr>
            <a:r>
              <a:rPr lang="en-GB" sz="2000" dirty="0">
                <a:solidFill>
                  <a:schemeClr val="bg1"/>
                </a:solidFill>
                <a:latin typeface="Calibri" panose="020F0502020204030204" pitchFamily="34" charset="0"/>
                <a:cs typeface="Calibri" panose="020F0502020204030204" pitchFamily="34" charset="0"/>
              </a:rPr>
              <a:t>DESKTOP RESEARCH</a:t>
            </a:r>
          </a:p>
        </p:txBody>
      </p:sp>
      <p:pic>
        <p:nvPicPr>
          <p:cNvPr id="204" name="Picture Placeholder 8">
            <a:extLst>
              <a:ext uri="{FF2B5EF4-FFF2-40B4-BE49-F238E27FC236}">
                <a16:creationId xmlns:a16="http://schemas.microsoft.com/office/drawing/2014/main" id="{01E0206F-57BE-2F45-A836-E9291C37249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35299" y="4854034"/>
            <a:ext cx="6469438" cy="4907809"/>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p:spPr>
      </p:pic>
      <p:sp>
        <p:nvSpPr>
          <p:cNvPr id="205" name="Freeform 204">
            <a:extLst>
              <a:ext uri="{FF2B5EF4-FFF2-40B4-BE49-F238E27FC236}">
                <a16:creationId xmlns:a16="http://schemas.microsoft.com/office/drawing/2014/main" id="{F36BE1F9-96AC-4741-8297-27017B7C22AB}"/>
              </a:ext>
            </a:extLst>
          </p:cNvPr>
          <p:cNvSpPr/>
          <p:nvPr/>
        </p:nvSpPr>
        <p:spPr>
          <a:xfrm>
            <a:off x="-1043593" y="8130479"/>
            <a:ext cx="1831070" cy="1831761"/>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8D5B98"/>
          </a:solidFill>
          <a:ln w="5806" cap="flat">
            <a:noFill/>
            <a:prstDash val="solid"/>
            <a:miter/>
          </a:ln>
        </p:spPr>
        <p:txBody>
          <a:bodyPr rtlCol="0" anchor="ctr"/>
          <a:lstStyle/>
          <a:p>
            <a:endParaRPr lang="en-US"/>
          </a:p>
        </p:txBody>
      </p:sp>
      <p:grpSp>
        <p:nvGrpSpPr>
          <p:cNvPr id="206" name="Group 205">
            <a:extLst>
              <a:ext uri="{FF2B5EF4-FFF2-40B4-BE49-F238E27FC236}">
                <a16:creationId xmlns:a16="http://schemas.microsoft.com/office/drawing/2014/main" id="{5D61ABD8-A8FC-B949-8899-55843BB55FEA}"/>
              </a:ext>
            </a:extLst>
          </p:cNvPr>
          <p:cNvGrpSpPr/>
          <p:nvPr/>
        </p:nvGrpSpPr>
        <p:grpSpPr>
          <a:xfrm>
            <a:off x="-980694" y="6528930"/>
            <a:ext cx="2489167" cy="2491462"/>
            <a:chOff x="1901339" y="7627711"/>
            <a:chExt cx="2489167" cy="2491462"/>
          </a:xfrm>
        </p:grpSpPr>
        <p:sp>
          <p:nvSpPr>
            <p:cNvPr id="207" name="Freeform 206">
              <a:extLst>
                <a:ext uri="{FF2B5EF4-FFF2-40B4-BE49-F238E27FC236}">
                  <a16:creationId xmlns:a16="http://schemas.microsoft.com/office/drawing/2014/main" id="{9119D49D-575E-BE4B-B319-936504C52088}"/>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C19AEA2C-EF8A-7647-82FC-440893D80562}"/>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977706BB-2E24-C84D-B3D5-03F3DCF114E0}"/>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1DA18328-90DF-5549-942C-F0833F904283}"/>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C615CD1E-F7DC-CC40-BB2D-A9A208D7CFC2}"/>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516AB5F9-F8FA-2145-B44F-413ED1EA4822}"/>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0DFCC246-C1D3-434B-BC45-9A7A4638779F}"/>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94A0604-B4BD-9742-8D29-512974EBD58F}"/>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D4A2F644-8E02-454F-AC8A-EC3E7FEEB4A1}"/>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8991847B-DE1D-8B48-AF45-0F8FD744C07F}"/>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922137E0-DDCF-1849-9AD9-F1F9913B9A8E}"/>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D73183C-C5F5-8A49-92A3-34D8583104CC}"/>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49B79C79-4284-2E44-BDDC-AEDD84FEDDBA}"/>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25BAED7D-F401-B849-9CA2-4821AF264775}"/>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DC9434F6-9E14-554A-9EE7-1CB38261F665}"/>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6DAE4A5C-DD33-394C-A2F0-CC0410657B87}"/>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FE2D4991-3F9C-5749-82DE-E57520C8AA8F}"/>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F8751E08-AD0E-CD4D-8358-42CF0FDD95F8}"/>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1C93DAE9-AF9F-2A4D-B4F6-A545BDE70816}"/>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45825085-CEF1-E947-8EEC-4FE94AFBB5C2}"/>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9BE38F5D-36C5-F646-8D50-6F94748CCC3D}"/>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2CD0C157-4C81-6749-8671-49E1B6342440}"/>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E497DB79-E4AF-F94E-B057-D762F6DD3E0F}"/>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1AF2D6E6-E702-CB4C-8ADD-7DA9262C122C}"/>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209349873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D13EB9D-DE55-5D4D-BEA7-6A984DDA5380}"/>
              </a:ext>
            </a:extLst>
          </p:cNvPr>
          <p:cNvSpPr>
            <a:spLocks noGrp="1"/>
          </p:cNvSpPr>
          <p:nvPr>
            <p:ph type="body" sz="quarter" idx="14"/>
          </p:nvPr>
        </p:nvSpPr>
        <p:spPr>
          <a:xfrm>
            <a:off x="3059266" y="2538928"/>
            <a:ext cx="4120654" cy="2874500"/>
          </a:xfrm>
        </p:spPr>
        <p:txBody>
          <a:bodyPr/>
          <a:lstStyle/>
          <a:p>
            <a:r>
              <a:rPr lang="en-US" b="1" dirty="0"/>
              <a:t>ANNEX II </a:t>
            </a:r>
          </a:p>
          <a:p>
            <a:endParaRPr lang="en-US" dirty="0"/>
          </a:p>
          <a:p>
            <a:pPr>
              <a:lnSpc>
                <a:spcPts val="2480"/>
              </a:lnSpc>
              <a:spcBef>
                <a:spcPts val="0"/>
              </a:spcBef>
            </a:pPr>
            <a:r>
              <a:rPr lang="en-GB"/>
              <a:t>Template to register good practices on digital literacy aimed at migrant women</a:t>
            </a:r>
            <a:endParaRPr lang="en-LB" b="1" u="sng"/>
          </a:p>
        </p:txBody>
      </p:sp>
      <p:sp>
        <p:nvSpPr>
          <p:cNvPr id="5" name="Slide Number Placeholder 5">
            <a:extLst>
              <a:ext uri="{FF2B5EF4-FFF2-40B4-BE49-F238E27FC236}">
                <a16:creationId xmlns:a16="http://schemas.microsoft.com/office/drawing/2014/main" id="{034F271B-1F79-8645-211A-99A887A2538C}"/>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69</a:t>
            </a:fld>
            <a:endParaRPr lang="en-US" dirty="0"/>
          </a:p>
        </p:txBody>
      </p:sp>
      <p:pic>
        <p:nvPicPr>
          <p:cNvPr id="9" name="Picture Placeholder 8">
            <a:extLst>
              <a:ext uri="{FF2B5EF4-FFF2-40B4-BE49-F238E27FC236}">
                <a16:creationId xmlns:a16="http://schemas.microsoft.com/office/drawing/2014/main" id="{0C9034AF-4843-5006-0F39-5B01289DC240}"/>
              </a:ext>
            </a:extLst>
          </p:cNvPr>
          <p:cNvPicPr>
            <a:picLocks noGrp="1" noChangeAspect="1"/>
          </p:cNvPicPr>
          <p:nvPr>
            <p:ph type="pic" sz="quarter" idx="41"/>
          </p:nvPr>
        </p:nvPicPr>
        <p:blipFill rotWithShape="1">
          <a:blip r:embed="rId2" cstate="screen">
            <a:extLst>
              <a:ext uri="{28A0092B-C50C-407E-A947-70E740481C1C}">
                <a14:useLocalDpi xmlns:a14="http://schemas.microsoft.com/office/drawing/2010/main"/>
              </a:ext>
            </a:extLst>
          </a:blip>
          <a:srcRect/>
          <a:stretch/>
        </p:blipFill>
        <p:spPr>
          <a:xfrm>
            <a:off x="0" y="6018153"/>
            <a:ext cx="5373858" cy="3392255"/>
          </a:xfrm>
        </p:spPr>
      </p:pic>
      <p:sp>
        <p:nvSpPr>
          <p:cNvPr id="60" name="Freeform 59">
            <a:extLst>
              <a:ext uri="{FF2B5EF4-FFF2-40B4-BE49-F238E27FC236}">
                <a16:creationId xmlns:a16="http://schemas.microsoft.com/office/drawing/2014/main" id="{57D96CB3-75FB-F624-1B0F-A2E0361E3F93}"/>
              </a:ext>
            </a:extLst>
          </p:cNvPr>
          <p:cNvSpPr/>
          <p:nvPr/>
        </p:nvSpPr>
        <p:spPr>
          <a:xfrm>
            <a:off x="4990869" y="563983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61" name="Group 60">
            <a:extLst>
              <a:ext uri="{FF2B5EF4-FFF2-40B4-BE49-F238E27FC236}">
                <a16:creationId xmlns:a16="http://schemas.microsoft.com/office/drawing/2014/main" id="{EC2E19C4-9605-AAD2-6E6F-EE28654A365D}"/>
              </a:ext>
            </a:extLst>
          </p:cNvPr>
          <p:cNvGrpSpPr/>
          <p:nvPr/>
        </p:nvGrpSpPr>
        <p:grpSpPr>
          <a:xfrm>
            <a:off x="3683101" y="5966489"/>
            <a:ext cx="2489167" cy="2491462"/>
            <a:chOff x="1901339" y="7627711"/>
            <a:chExt cx="2489167" cy="2491462"/>
          </a:xfrm>
        </p:grpSpPr>
        <p:sp>
          <p:nvSpPr>
            <p:cNvPr id="62" name="Freeform 61">
              <a:extLst>
                <a:ext uri="{FF2B5EF4-FFF2-40B4-BE49-F238E27FC236}">
                  <a16:creationId xmlns:a16="http://schemas.microsoft.com/office/drawing/2014/main" id="{4E56149D-10D0-7450-8559-A7636821AEE4}"/>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6A65FAE-07E5-87AD-F351-77708DEA8E20}"/>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E39CFDB1-0E7A-45A1-231D-1FBEFF68E5D1}"/>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95691968-7688-FC5B-D494-77E8015CBE68}"/>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BE192C9-9D8D-C419-D3AC-A3C32058E0E4}"/>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CDAB20-87D3-A885-F374-E3B6644EE084}"/>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B4EBFC1-2A8A-82C8-9AC8-2988DCDED382}"/>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308DA305-CDC9-31DE-ACB3-D8C69012CA4A}"/>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A0BD0A5-12AC-007E-86C1-E1C463699378}"/>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C1C2F7D-D1B2-505B-0479-6680F81560D4}"/>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9B2C35B-630E-B374-8CCE-F9CA03F3C1CE}"/>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A736C38-9DB4-A13E-A04B-708CDDB2566E}"/>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D9157827-587F-BA6C-B2C3-4EAF7CAD9D40}"/>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9461F105-3EC4-BDB3-518A-60A5F8474537}"/>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34EA5C1-594C-7CF9-EE85-8D54FF68A3E9}"/>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37E789-92FC-9036-F9A3-0850F4A878DC}"/>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A8189AA-7684-C3D2-45BC-C400A5C802B5}"/>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C466511F-FCCB-CD61-8AF9-EBE3C4570C2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180696DC-DF15-4288-A091-A7DEFABC8533}"/>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047FAB1-BBB0-764C-2EDA-E472F18AF3F6}"/>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343AA73-92B9-FFCA-31B9-2DCF68CF775E}"/>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86622AD-9891-C81A-A045-D1D50B60BB3B}"/>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1E30260-EAAE-E2ED-DDA5-89A33FCADE42}"/>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2BBD55E5-0DC7-E835-7A6B-63775308FDA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270400289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Placeholder 23">
            <a:extLst>
              <a:ext uri="{FF2B5EF4-FFF2-40B4-BE49-F238E27FC236}">
                <a16:creationId xmlns:a16="http://schemas.microsoft.com/office/drawing/2014/main" id="{ADC3B0E5-595E-4E62-1E92-B1A00C75B0D9}"/>
              </a:ext>
            </a:extLst>
          </p:cNvPr>
          <p:cNvPicPr>
            <a:picLocks noGrp="1" noChangeAspect="1"/>
          </p:cNvPicPr>
          <p:nvPr>
            <p:ph type="pic" sz="quarter" idx="41"/>
          </p:nvPr>
        </p:nvPicPr>
        <p:blipFill rotWithShape="1">
          <a:blip r:embed="rId2" cstate="screen">
            <a:extLst>
              <a:ext uri="{28A0092B-C50C-407E-A947-70E740481C1C}">
                <a14:useLocalDpi xmlns:a14="http://schemas.microsoft.com/office/drawing/2010/main"/>
              </a:ext>
            </a:extLst>
          </a:blip>
          <a:srcRect/>
          <a:stretch/>
        </p:blipFill>
        <p:spPr>
          <a:xfrm>
            <a:off x="0" y="-1662"/>
            <a:ext cx="7559675" cy="4177858"/>
          </a:xfrm>
        </p:spPr>
      </p:pic>
      <p:sp>
        <p:nvSpPr>
          <p:cNvPr id="8" name="Text Placeholder 7">
            <a:extLst>
              <a:ext uri="{FF2B5EF4-FFF2-40B4-BE49-F238E27FC236}">
                <a16:creationId xmlns:a16="http://schemas.microsoft.com/office/drawing/2014/main" id="{73FD2B13-DDE7-E64C-8E70-5D089500AF3C}"/>
              </a:ext>
            </a:extLst>
          </p:cNvPr>
          <p:cNvSpPr>
            <a:spLocks noGrp="1"/>
          </p:cNvSpPr>
          <p:nvPr>
            <p:ph type="body" sz="quarter" idx="32"/>
          </p:nvPr>
        </p:nvSpPr>
        <p:spPr>
          <a:xfrm>
            <a:off x="1570892" y="6950481"/>
            <a:ext cx="5640154" cy="1920391"/>
          </a:xfrm>
        </p:spPr>
        <p:txBody>
          <a:bodyPr numCol="1"/>
          <a:lstStyle/>
          <a:p>
            <a:pPr>
              <a:buClr>
                <a:srgbClr val="F8A36A"/>
              </a:buClr>
            </a:pPr>
            <a:r>
              <a:rPr lang="en-IE" b="1" dirty="0"/>
              <a:t>Computer literacy. </a:t>
            </a:r>
            <a:r>
              <a:rPr lang="en-IE" dirty="0"/>
              <a:t>Knowledge about the operation of computers (CPU, peripherals), as well as the internet and its navigation system. In short, technical knowledge, procedures on how to use and manage devices and programs.</a:t>
            </a:r>
          </a:p>
          <a:p>
            <a:pPr>
              <a:buClr>
                <a:srgbClr val="F8A36A"/>
              </a:buClr>
            </a:pPr>
            <a:endParaRPr lang="en-IE" dirty="0"/>
          </a:p>
          <a:p>
            <a:pPr>
              <a:buClr>
                <a:srgbClr val="F8A36A"/>
              </a:buClr>
            </a:pPr>
            <a:r>
              <a:rPr lang="en-IE" b="1" dirty="0"/>
              <a:t>Network literacy. </a:t>
            </a:r>
            <a:r>
              <a:rPr lang="en-IE" dirty="0"/>
              <a:t>Understanding and learning about the possible uses of the global network, how information is generated (Fake news &amp; Real news) and the consequences of what is shared online (Grooming, Cyberbullying &amp; Sexting).</a:t>
            </a:r>
          </a:p>
          <a:p>
            <a:pPr>
              <a:buClr>
                <a:srgbClr val="F8A36A"/>
              </a:buClr>
            </a:pPr>
            <a:endParaRPr lang="en-IE" b="1" dirty="0"/>
          </a:p>
          <a:p>
            <a:pPr>
              <a:buClr>
                <a:srgbClr val="F8A36A"/>
              </a:buClr>
            </a:pPr>
            <a:r>
              <a:rPr lang="en-IE" b="1" dirty="0"/>
              <a:t>Technology literacy. </a:t>
            </a:r>
            <a:r>
              <a:rPr lang="en-IE" dirty="0"/>
              <a:t>Preparing solutions to any digital learning problem. Advanced use of computer programming applications. </a:t>
            </a:r>
          </a:p>
        </p:txBody>
      </p:sp>
      <p:sp>
        <p:nvSpPr>
          <p:cNvPr id="6" name="Slide Number Placeholder 5">
            <a:extLst>
              <a:ext uri="{FF2B5EF4-FFF2-40B4-BE49-F238E27FC236}">
                <a16:creationId xmlns:a16="http://schemas.microsoft.com/office/drawing/2014/main" id="{ADA8E9DE-F3A5-3541-813E-A3F63CD17357}"/>
              </a:ext>
            </a:extLst>
          </p:cNvPr>
          <p:cNvSpPr>
            <a:spLocks noGrp="1"/>
          </p:cNvSpPr>
          <p:nvPr>
            <p:ph type="sldNum" sz="quarter" idx="4"/>
          </p:nvPr>
        </p:nvSpPr>
        <p:spPr>
          <a:xfrm>
            <a:off x="6200636" y="10046928"/>
            <a:ext cx="1047264" cy="465822"/>
          </a:xfrm>
        </p:spPr>
        <p:txBody>
          <a:bodyPr/>
          <a:lstStyle/>
          <a:p>
            <a:fld id="{CB2079F2-58AF-ED44-82D7-E04B2F6FD686}" type="slidenum">
              <a:rPr lang="en-US" smtClean="0"/>
              <a:pPr/>
              <a:t>7</a:t>
            </a:fld>
            <a:endParaRPr lang="en-US" dirty="0"/>
          </a:p>
        </p:txBody>
      </p:sp>
      <p:sp>
        <p:nvSpPr>
          <p:cNvPr id="4" name="Text Placeholder 3">
            <a:extLst>
              <a:ext uri="{FF2B5EF4-FFF2-40B4-BE49-F238E27FC236}">
                <a16:creationId xmlns:a16="http://schemas.microsoft.com/office/drawing/2014/main" id="{E47AD0FB-2FF6-164F-95F3-1BEA565760E6}"/>
              </a:ext>
            </a:extLst>
          </p:cNvPr>
          <p:cNvSpPr>
            <a:spLocks noGrp="1"/>
          </p:cNvSpPr>
          <p:nvPr>
            <p:ph type="body" sz="quarter" idx="42"/>
          </p:nvPr>
        </p:nvSpPr>
        <p:spPr>
          <a:xfrm>
            <a:off x="935779" y="6313847"/>
            <a:ext cx="4328949" cy="374847"/>
          </a:xfrm>
          <a:solidFill>
            <a:srgbClr val="F8A36A"/>
          </a:solidFill>
        </p:spPr>
        <p:txBody>
          <a:bodyPr anchor="ctr"/>
          <a:lstStyle/>
          <a:p>
            <a:pPr lvl="0"/>
            <a:r>
              <a:rPr lang="en-GB" dirty="0">
                <a:solidFill>
                  <a:schemeClr val="bg1"/>
                </a:solidFill>
              </a:rPr>
              <a:t>Those related to c</a:t>
            </a:r>
            <a:r>
              <a:rPr lang="en-GB" b="1" dirty="0">
                <a:solidFill>
                  <a:schemeClr val="bg1"/>
                </a:solidFill>
              </a:rPr>
              <a:t>omputer knowledge</a:t>
            </a:r>
            <a:r>
              <a:rPr lang="en-GB" dirty="0">
                <a:solidFill>
                  <a:schemeClr val="bg1"/>
                </a:solidFill>
              </a:rPr>
              <a:t>: </a:t>
            </a:r>
            <a:endParaRPr lang="en-IE" dirty="0">
              <a:solidFill>
                <a:schemeClr val="bg1"/>
              </a:solidFill>
            </a:endParaRPr>
          </a:p>
        </p:txBody>
      </p:sp>
      <p:sp>
        <p:nvSpPr>
          <p:cNvPr id="11" name="Freeform 10">
            <a:extLst>
              <a:ext uri="{FF2B5EF4-FFF2-40B4-BE49-F238E27FC236}">
                <a16:creationId xmlns:a16="http://schemas.microsoft.com/office/drawing/2014/main" id="{7B08B4BD-43E4-904E-85E5-B10324E2461A}"/>
              </a:ext>
            </a:extLst>
          </p:cNvPr>
          <p:cNvSpPr/>
          <p:nvPr/>
        </p:nvSpPr>
        <p:spPr>
          <a:xfrm>
            <a:off x="566761" y="3118733"/>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C6F58FA-5CDE-9F4D-BC4B-2787D5D5D24D}"/>
              </a:ext>
            </a:extLst>
          </p:cNvPr>
          <p:cNvSpPr/>
          <p:nvPr/>
        </p:nvSpPr>
        <p:spPr>
          <a:xfrm>
            <a:off x="-800404" y="2172568"/>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
        <p:nvSpPr>
          <p:cNvPr id="13" name="Text Placeholder 3">
            <a:extLst>
              <a:ext uri="{FF2B5EF4-FFF2-40B4-BE49-F238E27FC236}">
                <a16:creationId xmlns:a16="http://schemas.microsoft.com/office/drawing/2014/main" id="{F96D655E-1746-59B8-8525-39CC5BE19531}"/>
              </a:ext>
            </a:extLst>
          </p:cNvPr>
          <p:cNvSpPr txBox="1">
            <a:spLocks/>
          </p:cNvSpPr>
          <p:nvPr/>
        </p:nvSpPr>
        <p:spPr>
          <a:xfrm>
            <a:off x="743424" y="4540687"/>
            <a:ext cx="6331631" cy="1610437"/>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a:spcBef>
                <a:spcPts val="0"/>
              </a:spcBef>
            </a:pPr>
            <a:r>
              <a:rPr lang="en-IE" sz="1100" dirty="0"/>
              <a:t>Considering digital literacy as multiple literacy allows us to have a more complex vision of the systems involved in the teaching-learning of digital communication. Technology often plays the main role, but human skills to encode and decode information, as well as the consequences of communication through digital media, must represent the most relevant aspects in the design and development of digital training activities. </a:t>
            </a:r>
          </a:p>
          <a:p>
            <a:pPr algn="just">
              <a:spcBef>
                <a:spcPts val="0"/>
              </a:spcBef>
            </a:pPr>
            <a:endParaRPr lang="en-IE" sz="1100" dirty="0"/>
          </a:p>
          <a:p>
            <a:pPr algn="just">
              <a:spcBef>
                <a:spcPts val="0"/>
              </a:spcBef>
            </a:pPr>
            <a:r>
              <a:rPr lang="en-IE" sz="1400" dirty="0"/>
              <a:t>Kathleen Tyner's specialized studies on media literacy (Gutiérrez, 2003, Tyner, 2014) show a breakdown of </a:t>
            </a:r>
            <a:r>
              <a:rPr lang="en-IE" sz="1400" b="1" dirty="0"/>
              <a:t>six different multi-literacies </a:t>
            </a:r>
            <a:r>
              <a:rPr lang="en-IE" sz="1400" dirty="0"/>
              <a:t>involved in what is considered basic digital education</a:t>
            </a:r>
            <a:r>
              <a:rPr lang="en-IE" sz="1100" dirty="0"/>
              <a:t>: </a:t>
            </a:r>
          </a:p>
        </p:txBody>
      </p:sp>
      <p:sp>
        <p:nvSpPr>
          <p:cNvPr id="14" name="Text Placeholder 3">
            <a:extLst>
              <a:ext uri="{FF2B5EF4-FFF2-40B4-BE49-F238E27FC236}">
                <a16:creationId xmlns:a16="http://schemas.microsoft.com/office/drawing/2014/main" id="{50840EE0-F584-5CB4-E64E-031887DB967A}"/>
              </a:ext>
            </a:extLst>
          </p:cNvPr>
          <p:cNvSpPr txBox="1">
            <a:spLocks/>
          </p:cNvSpPr>
          <p:nvPr/>
        </p:nvSpPr>
        <p:spPr>
          <a:xfrm>
            <a:off x="1021896" y="6900905"/>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01</a:t>
            </a:r>
            <a:endParaRPr lang="en-IE" b="1" dirty="0">
              <a:solidFill>
                <a:srgbClr val="F8A36A"/>
              </a:solidFill>
            </a:endParaRPr>
          </a:p>
        </p:txBody>
      </p:sp>
      <p:sp>
        <p:nvSpPr>
          <p:cNvPr id="15" name="Text Placeholder 3">
            <a:extLst>
              <a:ext uri="{FF2B5EF4-FFF2-40B4-BE49-F238E27FC236}">
                <a16:creationId xmlns:a16="http://schemas.microsoft.com/office/drawing/2014/main" id="{1B451C43-8C31-91C8-84A6-B86CC5848CAF}"/>
              </a:ext>
            </a:extLst>
          </p:cNvPr>
          <p:cNvSpPr txBox="1">
            <a:spLocks/>
          </p:cNvSpPr>
          <p:nvPr/>
        </p:nvSpPr>
        <p:spPr>
          <a:xfrm>
            <a:off x="1021896" y="7519304"/>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02</a:t>
            </a:r>
            <a:endParaRPr lang="en-IE" b="1" dirty="0">
              <a:solidFill>
                <a:srgbClr val="F8A36A"/>
              </a:solidFill>
            </a:endParaRPr>
          </a:p>
        </p:txBody>
      </p:sp>
      <p:sp>
        <p:nvSpPr>
          <p:cNvPr id="16" name="Text Placeholder 3">
            <a:extLst>
              <a:ext uri="{FF2B5EF4-FFF2-40B4-BE49-F238E27FC236}">
                <a16:creationId xmlns:a16="http://schemas.microsoft.com/office/drawing/2014/main" id="{476032B7-BA07-CA25-EE7C-D9F2D27CF7BC}"/>
              </a:ext>
            </a:extLst>
          </p:cNvPr>
          <p:cNvSpPr txBox="1">
            <a:spLocks/>
          </p:cNvSpPr>
          <p:nvPr/>
        </p:nvSpPr>
        <p:spPr>
          <a:xfrm>
            <a:off x="1021896" y="8126116"/>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03</a:t>
            </a:r>
            <a:endParaRPr lang="en-IE" b="1" dirty="0">
              <a:solidFill>
                <a:srgbClr val="F8A36A"/>
              </a:solidFill>
            </a:endParaRPr>
          </a:p>
        </p:txBody>
      </p:sp>
    </p:spTree>
    <p:extLst>
      <p:ext uri="{BB962C8B-B14F-4D97-AF65-F5344CB8AC3E}">
        <p14:creationId xmlns:p14="http://schemas.microsoft.com/office/powerpoint/2010/main" val="244950436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5">
            <a:extLst>
              <a:ext uri="{FF2B5EF4-FFF2-40B4-BE49-F238E27FC236}">
                <a16:creationId xmlns:a16="http://schemas.microsoft.com/office/drawing/2014/main" id="{3A6061F6-8962-DD49-93F4-0FA444A91B9A}"/>
              </a:ext>
            </a:extLst>
          </p:cNvPr>
          <p:cNvSpPr>
            <a:spLocks noGrp="1"/>
          </p:cNvSpPr>
          <p:nvPr>
            <p:ph type="sldNum" sz="quarter" idx="4"/>
          </p:nvPr>
        </p:nvSpPr>
        <p:spPr>
          <a:xfrm>
            <a:off x="6822322" y="10106819"/>
            <a:ext cx="357598" cy="266594"/>
          </a:xfrm>
        </p:spPr>
        <p:txBody>
          <a:bodyPr/>
          <a:lstStyle/>
          <a:p>
            <a:fld id="{CB2079F2-58AF-ED44-82D7-E04B2F6FD686}" type="slidenum">
              <a:rPr lang="en-US" smtClean="0"/>
              <a:pPr/>
              <a:t>70</a:t>
            </a:fld>
            <a:endParaRPr lang="en-US" dirty="0"/>
          </a:p>
        </p:txBody>
      </p:sp>
      <p:graphicFrame>
        <p:nvGraphicFramePr>
          <p:cNvPr id="55" name="Table 8">
            <a:extLst>
              <a:ext uri="{FF2B5EF4-FFF2-40B4-BE49-F238E27FC236}">
                <a16:creationId xmlns:a16="http://schemas.microsoft.com/office/drawing/2014/main" id="{8468F5C0-F57C-D444-BADA-8AFEA283826F}"/>
              </a:ext>
            </a:extLst>
          </p:cNvPr>
          <p:cNvGraphicFramePr>
            <a:graphicFrameLocks noGrp="1"/>
          </p:cNvGraphicFramePr>
          <p:nvPr>
            <p:extLst>
              <p:ext uri="{D42A27DB-BD31-4B8C-83A1-F6EECF244321}">
                <p14:modId xmlns:p14="http://schemas.microsoft.com/office/powerpoint/2010/main" val="2185389263"/>
              </p:ext>
            </p:extLst>
          </p:nvPr>
        </p:nvGraphicFramePr>
        <p:xfrm>
          <a:off x="379755" y="840839"/>
          <a:ext cx="6603657" cy="5373915"/>
        </p:xfrm>
        <a:graphic>
          <a:graphicData uri="http://schemas.openxmlformats.org/drawingml/2006/table">
            <a:tbl>
              <a:tblPr firstRow="1" bandRow="1">
                <a:tableStyleId>{5C22544A-7EE6-4342-B048-85BDC9FD1C3A}</a:tableStyleId>
              </a:tblPr>
              <a:tblGrid>
                <a:gridCol w="2201219">
                  <a:extLst>
                    <a:ext uri="{9D8B030D-6E8A-4147-A177-3AD203B41FA5}">
                      <a16:colId xmlns:a16="http://schemas.microsoft.com/office/drawing/2014/main" val="490009965"/>
                    </a:ext>
                  </a:extLst>
                </a:gridCol>
                <a:gridCol w="434075">
                  <a:extLst>
                    <a:ext uri="{9D8B030D-6E8A-4147-A177-3AD203B41FA5}">
                      <a16:colId xmlns:a16="http://schemas.microsoft.com/office/drawing/2014/main" val="4141298583"/>
                    </a:ext>
                  </a:extLst>
                </a:gridCol>
                <a:gridCol w="3968363">
                  <a:extLst>
                    <a:ext uri="{9D8B030D-6E8A-4147-A177-3AD203B41FA5}">
                      <a16:colId xmlns:a16="http://schemas.microsoft.com/office/drawing/2014/main" val="771821577"/>
                    </a:ext>
                  </a:extLst>
                </a:gridCol>
              </a:tblGrid>
              <a:tr h="564602">
                <a:tc gridSpan="3">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400" b="1">
                          <a:solidFill>
                            <a:srgbClr val="F8A36A"/>
                          </a:solidFill>
                          <a:latin typeface="Calibri" panose="020F0502020204030204" pitchFamily="34" charset="0"/>
                          <a:cs typeface="Calibri" panose="020F0502020204030204" pitchFamily="34" charset="0"/>
                        </a:rPr>
                        <a:t>Name of experience</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255464908"/>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Country:</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gridSpan="2">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45641884"/>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Target persons:</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gridSpan="2">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endParaRPr lang="en-GB"/>
                    </a:p>
                  </a:txBody>
                  <a:tcPr/>
                </a:tc>
                <a:extLst>
                  <a:ext uri="{0D108BD9-81ED-4DB2-BD59-A6C34878D82A}">
                    <a16:rowId xmlns:a16="http://schemas.microsoft.com/office/drawing/2014/main" val="3021402464"/>
                  </a:ext>
                </a:extLst>
              </a:tr>
              <a:tr h="285541">
                <a:tc>
                  <a:txBody>
                    <a:bodyPr/>
                    <a:lstStyle/>
                    <a:p>
                      <a:pPr algn="l">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Territory:</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gridSpan="2">
                  <a:txBody>
                    <a:bodyPr/>
                    <a:lstStyle/>
                    <a:p>
                      <a:pPr algn="ctr">
                        <a:lnSpc>
                          <a:spcPct val="10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algn="ctr">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99080685"/>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Promoting organization</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gridSpan="2">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329710688"/>
                  </a:ext>
                </a:extLst>
              </a:tr>
              <a:tr h="285541">
                <a:tc rowSpan="3">
                  <a:txBody>
                    <a:bodyPr/>
                    <a:lstStyle/>
                    <a:p>
                      <a:pPr marL="0" algn="l" defTabSz="2072941" rtl="0" eaLnBrk="1" latinLnBrk="0" hangingPunct="1">
                        <a:lnSpc>
                          <a:spcPct val="10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Goals:</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1.</a:t>
                      </a: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291785998"/>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2.</a:t>
                      </a: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281318098"/>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0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3.</a:t>
                      </a: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71083779"/>
                  </a:ext>
                </a:extLst>
              </a:tr>
              <a:tr h="285541">
                <a:tc rowSpan="6">
                  <a:txBody>
                    <a:bodyPr/>
                    <a:lstStyle/>
                    <a:p>
                      <a:pPr marL="0" algn="l" defTabSz="2072941" rtl="0" eaLnBrk="1" latinLnBrk="0" hangingPunct="1">
                        <a:lnSpc>
                          <a:spcPct val="100000"/>
                        </a:lnSpc>
                        <a:spcAft>
                          <a:spcPts val="0"/>
                        </a:spcAft>
                      </a:pPr>
                      <a:r>
                        <a:rPr lang="en-LB" sz="1100" b="0" kern="1200">
                          <a:solidFill>
                            <a:schemeClr val="bg1"/>
                          </a:solidFill>
                          <a:latin typeface="Calibri" panose="020F0502020204030204" pitchFamily="34" charset="0"/>
                          <a:ea typeface="+mn-ea"/>
                          <a:cs typeface="Calibri" panose="020F0502020204030204" pitchFamily="34" charset="0"/>
                        </a:rPr>
                        <a:t>DigiComp Areas</a:t>
                      </a:r>
                    </a:p>
                    <a:p>
                      <a:pPr marL="0" algn="l" defTabSz="2072941" rtl="0" eaLnBrk="1" latinLnBrk="0" hangingPunct="1">
                        <a:lnSpc>
                          <a:spcPct val="100000"/>
                        </a:lnSpc>
                        <a:spcAft>
                          <a:spcPts val="0"/>
                        </a:spcAft>
                      </a:pPr>
                      <a:r>
                        <a:rPr lang="en-LB" sz="1100" b="0" kern="1200">
                          <a:solidFill>
                            <a:schemeClr val="bg1"/>
                          </a:solidFill>
                          <a:latin typeface="Calibri" panose="020F0502020204030204" pitchFamily="34" charset="0"/>
                          <a:ea typeface="+mn-ea"/>
                          <a:cs typeface="Calibri" panose="020F0502020204030204" pitchFamily="34" charset="0"/>
                        </a:rPr>
                        <a:t>(mark with an X)</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00000"/>
                        </a:lnSpc>
                        <a:spcAft>
                          <a:spcPts val="800"/>
                        </a:spcAft>
                      </a:pPr>
                      <a:r>
                        <a:rPr lang="en-LB" sz="1100" b="0" kern="1200">
                          <a:solidFill>
                            <a:srgbClr val="F8A36A"/>
                          </a:solidFill>
                          <a:latin typeface="Calibri" panose="020F0502020204030204" pitchFamily="34" charset="0"/>
                          <a:ea typeface="+mn-ea"/>
                          <a:cs typeface="Calibri" panose="020F0502020204030204" pitchFamily="34" charset="0"/>
                        </a:rPr>
                        <a:t>Information and data literacy</a:t>
                      </a: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043002801"/>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50000"/>
                        </a:lnSpc>
                        <a:spcAft>
                          <a:spcPts val="800"/>
                        </a:spcAft>
                      </a:pPr>
                      <a:r>
                        <a:rPr lang="en-LB" sz="1100" b="0" kern="1200">
                          <a:solidFill>
                            <a:srgbClr val="F8A36A"/>
                          </a:solidFill>
                          <a:latin typeface="Calibri" panose="020F0502020204030204" pitchFamily="34" charset="0"/>
                          <a:ea typeface="+mn-ea"/>
                          <a:cs typeface="Calibri" panose="020F0502020204030204" pitchFamily="34" charset="0"/>
                        </a:rPr>
                        <a:t>Communication and collaboration</a:t>
                      </a: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189048953"/>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50000"/>
                        </a:lnSpc>
                        <a:spcAft>
                          <a:spcPts val="800"/>
                        </a:spcAft>
                      </a:pPr>
                      <a:r>
                        <a:rPr lang="en-LB" sz="1100" b="0" kern="1200">
                          <a:solidFill>
                            <a:srgbClr val="F8A36A"/>
                          </a:solidFill>
                          <a:latin typeface="Calibri" panose="020F0502020204030204" pitchFamily="34" charset="0"/>
                          <a:ea typeface="+mn-ea"/>
                          <a:cs typeface="Calibri" panose="020F0502020204030204" pitchFamily="34" charset="0"/>
                        </a:rPr>
                        <a:t>Digital content creation</a:t>
                      </a: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941254821"/>
                  </a:ext>
                </a:extLst>
              </a:tr>
              <a:tr h="285541">
                <a:tc vMerge="1">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l" defTabSz="2072941" rtl="0" eaLnBrk="1" latinLnBrk="0" hangingPunct="1">
                        <a:lnSpc>
                          <a:spcPct val="150000"/>
                        </a:lnSpc>
                        <a:spcAft>
                          <a:spcPts val="800"/>
                        </a:spcAft>
                      </a:pPr>
                      <a:r>
                        <a:rPr lang="en-LB" sz="1100" b="0" kern="1200">
                          <a:solidFill>
                            <a:srgbClr val="F8A36A"/>
                          </a:solidFill>
                          <a:latin typeface="Calibri" panose="020F0502020204030204" pitchFamily="34" charset="0"/>
                          <a:ea typeface="+mn-ea"/>
                          <a:cs typeface="Calibri" panose="020F0502020204030204" pitchFamily="34" charset="0"/>
                        </a:rPr>
                        <a:t>Safety</a:t>
                      </a:r>
                      <a:r>
                        <a:rPr lang="en-LB" sz="1100" b="0" kern="1200">
                          <a:solidFill>
                            <a:schemeClr val="bg1"/>
                          </a:solidFill>
                          <a:latin typeface="Calibri" panose="020F0502020204030204" pitchFamily="34" charset="0"/>
                          <a:ea typeface="+mn-ea"/>
                          <a:cs typeface="Calibri" panose="020F0502020204030204" pitchFamily="34" charset="0"/>
                        </a:rPr>
                        <a:t> (risks and threats)</a:t>
                      </a: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759315686"/>
                  </a:ext>
                </a:extLst>
              </a:tr>
              <a:tr h="285541">
                <a:tc v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r>
                        <a:rPr lang="en-GB" sz="1100" b="0">
                          <a:solidFill>
                            <a:srgbClr val="F8A36A"/>
                          </a:solidFill>
                          <a:latin typeface="Calibri" panose="020F0502020204030204" pitchFamily="34" charset="0"/>
                          <a:cs typeface="Calibri" panose="020F0502020204030204" pitchFamily="34" charset="0"/>
                        </a:rPr>
                        <a:t>Safety</a:t>
                      </a:r>
                      <a:r>
                        <a:rPr lang="en-GB" sz="1100" b="0">
                          <a:solidFill>
                            <a:schemeClr val="bg1"/>
                          </a:solidFill>
                          <a:latin typeface="Calibri" panose="020F0502020204030204" pitchFamily="34" charset="0"/>
                          <a:cs typeface="Calibri" panose="020F0502020204030204" pitchFamily="34" charset="0"/>
                        </a:rPr>
                        <a:t> (to be aware of the environmental impact)</a:t>
                      </a: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105045037"/>
                  </a:ext>
                </a:extLst>
              </a:tr>
              <a:tr h="285541">
                <a:tc v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r>
                        <a:rPr lang="en-GB" sz="1100" b="0">
                          <a:solidFill>
                            <a:srgbClr val="F8A36A"/>
                          </a:solidFill>
                          <a:latin typeface="Calibri" panose="020F0502020204030204" pitchFamily="34" charset="0"/>
                          <a:cs typeface="Calibri" panose="020F0502020204030204" pitchFamily="34" charset="0"/>
                        </a:rPr>
                        <a:t>Problem solving </a:t>
                      </a:r>
                      <a:r>
                        <a:rPr lang="en-GB" sz="1100" b="0">
                          <a:solidFill>
                            <a:schemeClr val="bg1"/>
                          </a:solidFill>
                          <a:latin typeface="Calibri" panose="020F0502020204030204" pitchFamily="34" charset="0"/>
                          <a:cs typeface="Calibri" panose="020F0502020204030204" pitchFamily="34" charset="0"/>
                        </a:rPr>
                        <a:t>(identifying digital competence gaps)</a:t>
                      </a: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296836787"/>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Contact:</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l"/>
                      <a:r>
                        <a:rPr lang="en-GB" sz="1100" b="1">
                          <a:solidFill>
                            <a:srgbClr val="F8A36A"/>
                          </a:solidFill>
                          <a:latin typeface="Calibri" panose="020F0502020204030204" pitchFamily="34" charset="0"/>
                          <a:cs typeface="Calibri" panose="020F0502020204030204" pitchFamily="34" charset="0"/>
                        </a:rPr>
                        <a:t>Name</a:t>
                      </a:r>
                    </a:p>
                    <a:p>
                      <a:pPr algn="l"/>
                      <a:r>
                        <a:rPr lang="en-GB" sz="1100" b="0">
                          <a:solidFill>
                            <a:schemeClr val="bg1"/>
                          </a:solidFill>
                          <a:latin typeface="Calibri" panose="020F0502020204030204" pitchFamily="34" charset="0"/>
                          <a:cs typeface="Calibri" panose="020F0502020204030204" pitchFamily="34" charset="0"/>
                        </a:rPr>
                        <a:t>Contact person:</a:t>
                      </a:r>
                    </a:p>
                    <a:p>
                      <a:pPr algn="l"/>
                      <a:r>
                        <a:rPr lang="en-GB" sz="1100" b="0">
                          <a:solidFill>
                            <a:schemeClr val="bg1"/>
                          </a:solidFill>
                          <a:latin typeface="Calibri" panose="020F0502020204030204" pitchFamily="34" charset="0"/>
                          <a:cs typeface="Calibri" panose="020F0502020204030204" pitchFamily="34" charset="0"/>
                        </a:rPr>
                        <a:t>Address and location:</a:t>
                      </a:r>
                    </a:p>
                    <a:p>
                      <a:pPr algn="l"/>
                      <a:r>
                        <a:rPr lang="en-GB" sz="1100" b="0">
                          <a:solidFill>
                            <a:schemeClr val="bg1"/>
                          </a:solidFill>
                          <a:latin typeface="Calibri" panose="020F0502020204030204" pitchFamily="34" charset="0"/>
                          <a:cs typeface="Calibri" panose="020F0502020204030204" pitchFamily="34" charset="0"/>
                        </a:rPr>
                        <a:t>Phone:</a:t>
                      </a:r>
                    </a:p>
                    <a:p>
                      <a:pPr algn="l"/>
                      <a:r>
                        <a:rPr lang="en-GB" sz="1100" b="0">
                          <a:solidFill>
                            <a:schemeClr val="bg1"/>
                          </a:solidFill>
                          <a:latin typeface="Calibri" panose="020F0502020204030204" pitchFamily="34" charset="0"/>
                          <a:cs typeface="Calibri" panose="020F0502020204030204" pitchFamily="34" charset="0"/>
                        </a:rPr>
                        <a:t>E-mail:</a:t>
                      </a:r>
                    </a:p>
                    <a:p>
                      <a:pPr algn="l"/>
                      <a:r>
                        <a:rPr lang="en-GB" sz="1100" b="0">
                          <a:solidFill>
                            <a:schemeClr val="bg1"/>
                          </a:solidFill>
                          <a:latin typeface="Calibri" panose="020F0502020204030204" pitchFamily="34" charset="0"/>
                          <a:cs typeface="Calibri" panose="020F0502020204030204" pitchFamily="34" charset="0"/>
                        </a:rPr>
                        <a:t>Web:</a:t>
                      </a: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554230761"/>
                  </a:ext>
                </a:extLst>
              </a:tr>
            </a:tbl>
          </a:graphicData>
        </a:graphic>
      </p:graphicFrame>
      <p:sp>
        <p:nvSpPr>
          <p:cNvPr id="56" name="Text Placeholder 3">
            <a:extLst>
              <a:ext uri="{FF2B5EF4-FFF2-40B4-BE49-F238E27FC236}">
                <a16:creationId xmlns:a16="http://schemas.microsoft.com/office/drawing/2014/main" id="{0B906ED4-39BB-3E40-9BEA-9E3525020F9A}"/>
              </a:ext>
            </a:extLst>
          </p:cNvPr>
          <p:cNvSpPr txBox="1">
            <a:spLocks/>
          </p:cNvSpPr>
          <p:nvPr/>
        </p:nvSpPr>
        <p:spPr>
          <a:xfrm>
            <a:off x="722942" y="675067"/>
            <a:ext cx="6113790"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gn="ctr">
              <a:buNone/>
            </a:pPr>
            <a:r>
              <a:rPr lang="en-GB" sz="2000" dirty="0">
                <a:solidFill>
                  <a:schemeClr val="bg1"/>
                </a:solidFill>
                <a:latin typeface="Calibri" panose="020F0502020204030204" pitchFamily="34" charset="0"/>
                <a:cs typeface="Calibri" panose="020F0502020204030204" pitchFamily="34" charset="0"/>
              </a:rPr>
              <a:t>GOOD PRACTICE REGISTRATION FORM</a:t>
            </a:r>
          </a:p>
        </p:txBody>
      </p:sp>
      <p:sp>
        <p:nvSpPr>
          <p:cNvPr id="204" name="Text Placeholder 7">
            <a:extLst>
              <a:ext uri="{FF2B5EF4-FFF2-40B4-BE49-F238E27FC236}">
                <a16:creationId xmlns:a16="http://schemas.microsoft.com/office/drawing/2014/main" id="{40E67040-8D96-8F4A-9D9B-5ECE4DAC3AF4}"/>
              </a:ext>
            </a:extLst>
          </p:cNvPr>
          <p:cNvSpPr txBox="1">
            <a:spLocks/>
          </p:cNvSpPr>
          <p:nvPr/>
        </p:nvSpPr>
        <p:spPr>
          <a:xfrm>
            <a:off x="567088" y="7252421"/>
            <a:ext cx="6526988" cy="2383068"/>
          </a:xfrm>
          <a:prstGeom prst="rect">
            <a:avLst/>
          </a:prstGeom>
        </p:spPr>
        <p:txBody>
          <a:bodyPr numCol="2"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228600" indent="-228600">
              <a:buClr>
                <a:srgbClr val="F8A36A"/>
              </a:buClr>
              <a:buFont typeface="+mj-lt"/>
              <a:buAutoNum type="arabicPeriod"/>
            </a:pPr>
            <a:r>
              <a:rPr lang="en-GB"/>
              <a:t>Description of the programme.</a:t>
            </a:r>
          </a:p>
          <a:p>
            <a:pPr marL="228600" indent="-228600">
              <a:buClr>
                <a:srgbClr val="F8A36A"/>
              </a:buClr>
              <a:buFont typeface="+mj-lt"/>
              <a:buAutoNum type="arabicPeriod"/>
            </a:pPr>
            <a:endParaRPr lang="en-LB"/>
          </a:p>
          <a:p>
            <a:pPr marL="228600" indent="-228600">
              <a:buClr>
                <a:srgbClr val="F8A36A"/>
              </a:buClr>
              <a:buFont typeface="+mj-lt"/>
              <a:buAutoNum type="arabicPeriod"/>
            </a:pPr>
            <a:r>
              <a:rPr lang="en-GB"/>
              <a:t>Program details (duration, group size, number of teachers/trainers, individual support, facilities, etc.)</a:t>
            </a:r>
          </a:p>
          <a:p>
            <a:pPr marL="228600" indent="-228600">
              <a:buClr>
                <a:srgbClr val="F8A36A"/>
              </a:buClr>
              <a:buFont typeface="+mj-lt"/>
              <a:buAutoNum type="arabicPeriod"/>
            </a:pPr>
            <a:endParaRPr lang="en-LB"/>
          </a:p>
          <a:p>
            <a:pPr marL="228600" indent="-228600">
              <a:buClr>
                <a:srgbClr val="F8A36A"/>
              </a:buClr>
              <a:buFont typeface="+mj-lt"/>
              <a:buAutoNum type="arabicPeriod"/>
            </a:pPr>
            <a:r>
              <a:rPr lang="en-GB"/>
              <a:t>Methods used in the program (pedagogy, support, etc.) especially aimed at adults?</a:t>
            </a:r>
          </a:p>
          <a:p>
            <a:pPr marL="228600" indent="-228600">
              <a:buClr>
                <a:srgbClr val="F8A36A"/>
              </a:buClr>
              <a:buFont typeface="+mj-lt"/>
              <a:buAutoNum type="arabicPeriod"/>
            </a:pPr>
            <a:endParaRPr lang="en-LB"/>
          </a:p>
          <a:p>
            <a:pPr marL="228600" indent="-228600">
              <a:buClr>
                <a:srgbClr val="F8A36A"/>
              </a:buClr>
              <a:buFont typeface="+mj-lt"/>
              <a:buAutoNum type="arabicPeriod"/>
            </a:pPr>
            <a:r>
              <a:rPr lang="en-GB"/>
              <a:t>How do you evaluate the educational outcomes of your program?</a:t>
            </a:r>
          </a:p>
          <a:p>
            <a:pPr marL="228600" indent="-228600">
              <a:buClr>
                <a:srgbClr val="F8A36A"/>
              </a:buClr>
              <a:buFont typeface="+mj-lt"/>
              <a:buAutoNum type="arabicPeriod"/>
            </a:pPr>
            <a:endParaRPr lang="en-LB"/>
          </a:p>
          <a:p>
            <a:pPr marL="228600" indent="-228600">
              <a:buClr>
                <a:srgbClr val="F8A36A"/>
              </a:buClr>
              <a:buFont typeface="+mj-lt"/>
              <a:buAutoNum type="arabicPeriod"/>
            </a:pPr>
            <a:r>
              <a:rPr lang="en-GB"/>
              <a:t>How do you reach your target group? Information channels, website, social</a:t>
            </a:r>
            <a:r>
              <a:rPr lang="en-LB"/>
              <a:t> </a:t>
            </a:r>
            <a:r>
              <a:rPr lang="en-GB"/>
              <a:t>networks, etc.</a:t>
            </a:r>
            <a:endParaRPr lang="en-LB"/>
          </a:p>
          <a:p>
            <a:pPr marL="228600" indent="-228600" algn="l">
              <a:buClr>
                <a:srgbClr val="F8A36A"/>
              </a:buClr>
              <a:buFont typeface="+mj-lt"/>
              <a:buAutoNum type="arabicPeriod"/>
            </a:pPr>
            <a:r>
              <a:rPr lang="en-GB"/>
              <a:t>What of professional profile do you look for when employing staff?</a:t>
            </a:r>
            <a:r>
              <a:rPr lang="en-LB"/>
              <a:t> </a:t>
            </a:r>
            <a:r>
              <a:rPr lang="en-GB"/>
              <a:t>(teachers/coach/advisers?)</a:t>
            </a:r>
          </a:p>
          <a:p>
            <a:pPr marL="228600" indent="-228600">
              <a:buClr>
                <a:srgbClr val="F8A36A"/>
              </a:buClr>
              <a:buFont typeface="+mj-lt"/>
              <a:buAutoNum type="arabicPeriod"/>
            </a:pPr>
            <a:endParaRPr lang="en-LB"/>
          </a:p>
          <a:p>
            <a:pPr marL="228600" indent="-228600">
              <a:buClr>
                <a:srgbClr val="F8A36A"/>
              </a:buClr>
              <a:buFont typeface="+mj-lt"/>
              <a:buAutoNum type="arabicPeriod"/>
            </a:pPr>
            <a:r>
              <a:rPr lang="en-GB"/>
              <a:t>The strengths of the program?</a:t>
            </a:r>
          </a:p>
          <a:p>
            <a:pPr marL="228600" indent="-228600">
              <a:buClr>
                <a:srgbClr val="F8A36A"/>
              </a:buClr>
              <a:buFont typeface="+mj-lt"/>
              <a:buAutoNum type="arabicPeriod"/>
            </a:pPr>
            <a:endParaRPr lang="en-LB"/>
          </a:p>
          <a:p>
            <a:pPr marL="228600" indent="-228600">
              <a:buClr>
                <a:srgbClr val="F8A36A"/>
              </a:buClr>
              <a:buFont typeface="+mj-lt"/>
              <a:buAutoNum type="arabicPeriod"/>
            </a:pPr>
            <a:r>
              <a:rPr lang="en-GB"/>
              <a:t>Weakness of the program?</a:t>
            </a:r>
          </a:p>
          <a:p>
            <a:pPr marL="228600" indent="-228600">
              <a:buClr>
                <a:srgbClr val="F8A36A"/>
              </a:buClr>
              <a:buFont typeface="+mj-lt"/>
              <a:buAutoNum type="arabicPeriod"/>
            </a:pPr>
            <a:endParaRPr lang="en-LB"/>
          </a:p>
          <a:p>
            <a:pPr marL="228600" indent="-228600">
              <a:buClr>
                <a:srgbClr val="F8A36A"/>
              </a:buClr>
              <a:buFont typeface="+mj-lt"/>
              <a:buAutoNum type="arabicPeriod"/>
            </a:pPr>
            <a:r>
              <a:rPr lang="en-GB"/>
              <a:t>Covid 19 impact?</a:t>
            </a:r>
          </a:p>
          <a:p>
            <a:pPr marL="228600" indent="-228600">
              <a:buClr>
                <a:srgbClr val="F8A36A"/>
              </a:buClr>
              <a:buFont typeface="+mj-lt"/>
              <a:buAutoNum type="arabicPeriod"/>
            </a:pPr>
            <a:endParaRPr lang="en-LB"/>
          </a:p>
          <a:p>
            <a:pPr marL="228600" indent="-228600">
              <a:buClr>
                <a:srgbClr val="F8A36A"/>
              </a:buClr>
              <a:buFont typeface="+mj-lt"/>
              <a:buAutoNum type="arabicPeriod"/>
            </a:pPr>
            <a:r>
              <a:rPr lang="en-GB"/>
              <a:t>Other relevant issues.</a:t>
            </a:r>
            <a:endParaRPr lang="en-LB"/>
          </a:p>
        </p:txBody>
      </p:sp>
      <p:cxnSp>
        <p:nvCxnSpPr>
          <p:cNvPr id="206" name="Straight Connector 205">
            <a:extLst>
              <a:ext uri="{FF2B5EF4-FFF2-40B4-BE49-F238E27FC236}">
                <a16:creationId xmlns:a16="http://schemas.microsoft.com/office/drawing/2014/main" id="{0BC00DEE-5AAD-1140-B506-B927A426E1A8}"/>
              </a:ext>
            </a:extLst>
          </p:cNvPr>
          <p:cNvCxnSpPr/>
          <p:nvPr/>
        </p:nvCxnSpPr>
        <p:spPr>
          <a:xfrm>
            <a:off x="-21098" y="6868889"/>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207" name="Text Placeholder 3">
            <a:extLst>
              <a:ext uri="{FF2B5EF4-FFF2-40B4-BE49-F238E27FC236}">
                <a16:creationId xmlns:a16="http://schemas.microsoft.com/office/drawing/2014/main" id="{2E9B66FA-79C6-704C-95E6-A08F741C7196}"/>
              </a:ext>
            </a:extLst>
          </p:cNvPr>
          <p:cNvSpPr txBox="1">
            <a:spLocks/>
          </p:cNvSpPr>
          <p:nvPr/>
        </p:nvSpPr>
        <p:spPr>
          <a:xfrm>
            <a:off x="646340" y="6630945"/>
            <a:ext cx="3241448" cy="449188"/>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MORE DETAIL INFORMATION</a:t>
            </a:r>
          </a:p>
        </p:txBody>
      </p:sp>
    </p:spTree>
    <p:extLst>
      <p:ext uri="{BB962C8B-B14F-4D97-AF65-F5344CB8AC3E}">
        <p14:creationId xmlns:p14="http://schemas.microsoft.com/office/powerpoint/2010/main" val="20107877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D13EB9D-DE55-5D4D-BEA7-6A984DDA5380}"/>
              </a:ext>
            </a:extLst>
          </p:cNvPr>
          <p:cNvSpPr>
            <a:spLocks noGrp="1"/>
          </p:cNvSpPr>
          <p:nvPr>
            <p:ph type="body" sz="quarter" idx="14"/>
          </p:nvPr>
        </p:nvSpPr>
        <p:spPr>
          <a:xfrm>
            <a:off x="3059266" y="2538928"/>
            <a:ext cx="4120654" cy="2874500"/>
          </a:xfrm>
        </p:spPr>
        <p:txBody>
          <a:bodyPr/>
          <a:lstStyle/>
          <a:p>
            <a:r>
              <a:rPr lang="en-US" b="1" dirty="0"/>
              <a:t>ANNEX III  </a:t>
            </a:r>
          </a:p>
          <a:p>
            <a:endParaRPr lang="en-US" dirty="0"/>
          </a:p>
          <a:p>
            <a:pPr>
              <a:lnSpc>
                <a:spcPts val="2480"/>
              </a:lnSpc>
              <a:spcBef>
                <a:spcPts val="0"/>
              </a:spcBef>
            </a:pPr>
            <a:r>
              <a:rPr lang="en-GB"/>
              <a:t>Template to guide the Focus Group’s conversation with migrant women</a:t>
            </a:r>
            <a:r>
              <a:rPr lang="en-LB">
                <a:effectLst/>
              </a:rPr>
              <a:t> </a:t>
            </a:r>
            <a:endParaRPr lang="en-LB" b="1" u="sng"/>
          </a:p>
        </p:txBody>
      </p:sp>
      <p:sp>
        <p:nvSpPr>
          <p:cNvPr id="5" name="Slide Number Placeholder 5">
            <a:extLst>
              <a:ext uri="{FF2B5EF4-FFF2-40B4-BE49-F238E27FC236}">
                <a16:creationId xmlns:a16="http://schemas.microsoft.com/office/drawing/2014/main" id="{034F271B-1F79-8645-211A-99A887A2538C}"/>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71</a:t>
            </a:fld>
            <a:endParaRPr lang="en-US" dirty="0"/>
          </a:p>
        </p:txBody>
      </p:sp>
      <p:pic>
        <p:nvPicPr>
          <p:cNvPr id="9" name="Picture Placeholder 8">
            <a:extLst>
              <a:ext uri="{FF2B5EF4-FFF2-40B4-BE49-F238E27FC236}">
                <a16:creationId xmlns:a16="http://schemas.microsoft.com/office/drawing/2014/main" id="{0C9034AF-4843-5006-0F39-5B01289DC240}"/>
              </a:ext>
            </a:extLst>
          </p:cNvPr>
          <p:cNvPicPr>
            <a:picLocks noGrp="1" noChangeAspect="1"/>
          </p:cNvPicPr>
          <p:nvPr>
            <p:ph type="pic" sz="quarter" idx="41"/>
          </p:nvPr>
        </p:nvPicPr>
        <p:blipFill>
          <a:blip r:embed="rId2" cstate="screen">
            <a:extLst>
              <a:ext uri="{28A0092B-C50C-407E-A947-70E740481C1C}">
                <a14:useLocalDpi xmlns:a14="http://schemas.microsoft.com/office/drawing/2010/main"/>
              </a:ext>
            </a:extLst>
          </a:blip>
          <a:srcRect/>
          <a:stretch/>
        </p:blipFill>
        <p:spPr>
          <a:xfrm>
            <a:off x="0" y="6018153"/>
            <a:ext cx="5373858" cy="3392255"/>
          </a:xfrm>
        </p:spPr>
      </p:pic>
      <p:sp>
        <p:nvSpPr>
          <p:cNvPr id="60" name="Freeform 59">
            <a:extLst>
              <a:ext uri="{FF2B5EF4-FFF2-40B4-BE49-F238E27FC236}">
                <a16:creationId xmlns:a16="http://schemas.microsoft.com/office/drawing/2014/main" id="{57D96CB3-75FB-F624-1B0F-A2E0361E3F93}"/>
              </a:ext>
            </a:extLst>
          </p:cNvPr>
          <p:cNvSpPr/>
          <p:nvPr/>
        </p:nvSpPr>
        <p:spPr>
          <a:xfrm>
            <a:off x="4990869" y="563983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61" name="Group 60">
            <a:extLst>
              <a:ext uri="{FF2B5EF4-FFF2-40B4-BE49-F238E27FC236}">
                <a16:creationId xmlns:a16="http://schemas.microsoft.com/office/drawing/2014/main" id="{EC2E19C4-9605-AAD2-6E6F-EE28654A365D}"/>
              </a:ext>
            </a:extLst>
          </p:cNvPr>
          <p:cNvGrpSpPr/>
          <p:nvPr/>
        </p:nvGrpSpPr>
        <p:grpSpPr>
          <a:xfrm>
            <a:off x="3683101" y="5966489"/>
            <a:ext cx="2489167" cy="2491462"/>
            <a:chOff x="1901339" y="7627711"/>
            <a:chExt cx="2489167" cy="2491462"/>
          </a:xfrm>
        </p:grpSpPr>
        <p:sp>
          <p:nvSpPr>
            <p:cNvPr id="62" name="Freeform 61">
              <a:extLst>
                <a:ext uri="{FF2B5EF4-FFF2-40B4-BE49-F238E27FC236}">
                  <a16:creationId xmlns:a16="http://schemas.microsoft.com/office/drawing/2014/main" id="{4E56149D-10D0-7450-8559-A7636821AEE4}"/>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6A65FAE-07E5-87AD-F351-77708DEA8E20}"/>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E39CFDB1-0E7A-45A1-231D-1FBEFF68E5D1}"/>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95691968-7688-FC5B-D494-77E8015CBE68}"/>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BE192C9-9D8D-C419-D3AC-A3C32058E0E4}"/>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CDAB20-87D3-A885-F374-E3B6644EE084}"/>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B4EBFC1-2A8A-82C8-9AC8-2988DCDED382}"/>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308DA305-CDC9-31DE-ACB3-D8C69012CA4A}"/>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A0BD0A5-12AC-007E-86C1-E1C463699378}"/>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C1C2F7D-D1B2-505B-0479-6680F81560D4}"/>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9B2C35B-630E-B374-8CCE-F9CA03F3C1CE}"/>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A736C38-9DB4-A13E-A04B-708CDDB2566E}"/>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D9157827-587F-BA6C-B2C3-4EAF7CAD9D40}"/>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9461F105-3EC4-BDB3-518A-60A5F8474537}"/>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34EA5C1-594C-7CF9-EE85-8D54FF68A3E9}"/>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37E789-92FC-9036-F9A3-0850F4A878DC}"/>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A8189AA-7684-C3D2-45BC-C400A5C802B5}"/>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C466511F-FCCB-CD61-8AF9-EBE3C4570C2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180696DC-DF15-4288-A091-A7DEFABC8533}"/>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047FAB1-BBB0-764C-2EDA-E472F18AF3F6}"/>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343AA73-92B9-FFCA-31B9-2DCF68CF775E}"/>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86622AD-9891-C81A-A045-D1D50B60BB3B}"/>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1E30260-EAAE-E2ED-DDA5-89A33FCADE42}"/>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2BBD55E5-0DC7-E835-7A6B-63775308FDA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267274419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5">
            <a:extLst>
              <a:ext uri="{FF2B5EF4-FFF2-40B4-BE49-F238E27FC236}">
                <a16:creationId xmlns:a16="http://schemas.microsoft.com/office/drawing/2014/main" id="{3A6061F6-8962-DD49-93F4-0FA444A91B9A}"/>
              </a:ext>
            </a:extLst>
          </p:cNvPr>
          <p:cNvSpPr>
            <a:spLocks noGrp="1"/>
          </p:cNvSpPr>
          <p:nvPr>
            <p:ph type="sldNum" sz="quarter" idx="4"/>
          </p:nvPr>
        </p:nvSpPr>
        <p:spPr>
          <a:xfrm>
            <a:off x="6822322" y="10106819"/>
            <a:ext cx="357598" cy="266594"/>
          </a:xfrm>
        </p:spPr>
        <p:txBody>
          <a:bodyPr/>
          <a:lstStyle/>
          <a:p>
            <a:fld id="{CB2079F2-58AF-ED44-82D7-E04B2F6FD686}" type="slidenum">
              <a:rPr lang="en-US" smtClean="0"/>
              <a:pPr/>
              <a:t>72</a:t>
            </a:fld>
            <a:endParaRPr lang="en-US" dirty="0"/>
          </a:p>
        </p:txBody>
      </p:sp>
      <p:graphicFrame>
        <p:nvGraphicFramePr>
          <p:cNvPr id="55" name="Table 8">
            <a:extLst>
              <a:ext uri="{FF2B5EF4-FFF2-40B4-BE49-F238E27FC236}">
                <a16:creationId xmlns:a16="http://schemas.microsoft.com/office/drawing/2014/main" id="{8468F5C0-F57C-D444-BADA-8AFEA283826F}"/>
              </a:ext>
            </a:extLst>
          </p:cNvPr>
          <p:cNvGraphicFramePr>
            <a:graphicFrameLocks noGrp="1"/>
          </p:cNvGraphicFramePr>
          <p:nvPr>
            <p:extLst>
              <p:ext uri="{D42A27DB-BD31-4B8C-83A1-F6EECF244321}">
                <p14:modId xmlns:p14="http://schemas.microsoft.com/office/powerpoint/2010/main" val="3934557504"/>
              </p:ext>
            </p:extLst>
          </p:nvPr>
        </p:nvGraphicFramePr>
        <p:xfrm>
          <a:off x="379755" y="827780"/>
          <a:ext cx="6603657" cy="2901469"/>
        </p:xfrm>
        <a:graphic>
          <a:graphicData uri="http://schemas.openxmlformats.org/drawingml/2006/table">
            <a:tbl>
              <a:tblPr firstRow="1" bandRow="1">
                <a:tableStyleId>{5C22544A-7EE6-4342-B048-85BDC9FD1C3A}</a:tableStyleId>
              </a:tblPr>
              <a:tblGrid>
                <a:gridCol w="1838789">
                  <a:extLst>
                    <a:ext uri="{9D8B030D-6E8A-4147-A177-3AD203B41FA5}">
                      <a16:colId xmlns:a16="http://schemas.microsoft.com/office/drawing/2014/main" val="490009965"/>
                    </a:ext>
                  </a:extLst>
                </a:gridCol>
                <a:gridCol w="4764868">
                  <a:extLst>
                    <a:ext uri="{9D8B030D-6E8A-4147-A177-3AD203B41FA5}">
                      <a16:colId xmlns:a16="http://schemas.microsoft.com/office/drawing/2014/main" val="4141298583"/>
                    </a:ext>
                  </a:extLst>
                </a:gridCol>
              </a:tblGrid>
              <a:tr h="902682">
                <a:tc gridSpan="2">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400" b="1">
                          <a:solidFill>
                            <a:srgbClr val="F8A36A"/>
                          </a:solidFill>
                          <a:latin typeface="Calibri" panose="020F0502020204030204" pitchFamily="34" charset="0"/>
                          <a:cs typeface="Calibri" panose="020F0502020204030204" pitchFamily="34" charset="0"/>
                        </a:rPr>
                        <a:t>Please provide an overview of the outcomes of the focus group in the three key areas below. Copy of the recording of the session (with consent from participants) would be welcomed.</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hMerge="1">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255464908"/>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Partner country:</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45641884"/>
                  </a:ext>
                </a:extLst>
              </a:tr>
              <a:tr h="285541">
                <a:tc>
                  <a:txBody>
                    <a:bodyPr/>
                    <a:lstStyle/>
                    <a:p>
                      <a:pPr marL="0" marR="0" indent="0" algn="l" defTabSz="2072941" rtl="0" eaLnBrk="1" fontAlgn="auto" latinLnBrk="0" hangingPunct="1">
                        <a:lnSpc>
                          <a:spcPct val="100000"/>
                        </a:lnSpc>
                        <a:spcBef>
                          <a:spcPts val="0"/>
                        </a:spcBef>
                        <a:spcAft>
                          <a:spcPts val="0"/>
                        </a:spcAft>
                        <a:buClrTx/>
                        <a:buSzTx/>
                        <a:buFontTx/>
                        <a:buNone/>
                        <a:tabLst/>
                        <a:defRPr/>
                      </a:pPr>
                      <a:r>
                        <a:rPr lang="en-GB" sz="1100" b="0">
                          <a:solidFill>
                            <a:schemeClr val="bg1"/>
                          </a:solidFill>
                          <a:latin typeface="Calibri" panose="020F0502020204030204" pitchFamily="34" charset="0"/>
                          <a:cs typeface="Calibri" panose="020F0502020204030204" pitchFamily="34" charset="0"/>
                        </a:rPr>
                        <a:t>Number of participants:</a:t>
                      </a:r>
                    </a:p>
                  </a:txBody>
                  <a:tcPr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marR="0" indent="0" algn="ctr" defTabSz="2072941" rtl="0" eaLnBrk="1" fontAlgn="auto" latinLnBrk="0" hangingPunct="1">
                        <a:lnSpc>
                          <a:spcPct val="100000"/>
                        </a:lnSpc>
                        <a:spcBef>
                          <a:spcPts val="0"/>
                        </a:spcBef>
                        <a:spcAft>
                          <a:spcPts val="0"/>
                        </a:spcAft>
                        <a:buClrTx/>
                        <a:buSzTx/>
                        <a:buFontTx/>
                        <a:buNone/>
                        <a:tabLst/>
                        <a:defRPr/>
                      </a:pPr>
                      <a:endParaRPr lang="en-GB" sz="1100" b="0">
                        <a:solidFill>
                          <a:schemeClr val="bg1"/>
                        </a:solidFill>
                        <a:latin typeface="Calibri" panose="020F0502020204030204" pitchFamily="34" charset="0"/>
                        <a:cs typeface="Calibri" panose="020F0502020204030204" pitchFamily="34" charset="0"/>
                      </a:endParaRPr>
                    </a:p>
                  </a:txBody>
                  <a:tcPr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021402464"/>
                  </a:ext>
                </a:extLst>
              </a:tr>
              <a:tr h="285541">
                <a:tc>
                  <a:txBody>
                    <a:bodyPr/>
                    <a:lstStyle/>
                    <a:p>
                      <a:pPr algn="l">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Age of participants:</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algn="ctr">
                        <a:lnSpc>
                          <a:spcPct val="10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399080685"/>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Ethnicity of participants:</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329710688"/>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 Communication:</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525908426"/>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 Citizenship:</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F8A36A"/>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2038020569"/>
                  </a:ext>
                </a:extLst>
              </a:tr>
              <a:tr h="285541">
                <a:tc>
                  <a:txBody>
                    <a:bodyPr/>
                    <a:lstStyle/>
                    <a:p>
                      <a:pPr marL="0" algn="l" defTabSz="2072941" rtl="0" eaLnBrk="1" latinLnBrk="0" hangingPunct="1">
                        <a:lnSpc>
                          <a:spcPct val="150000"/>
                        </a:lnSpc>
                        <a:spcAft>
                          <a:spcPts val="800"/>
                        </a:spcAft>
                      </a:pPr>
                      <a:r>
                        <a:rPr lang="en-LB" sz="1100" b="0" kern="1200">
                          <a:solidFill>
                            <a:schemeClr val="bg1"/>
                          </a:solidFill>
                          <a:latin typeface="Calibri" panose="020F0502020204030204" pitchFamily="34" charset="0"/>
                          <a:ea typeface="+mn-ea"/>
                          <a:cs typeface="Calibri" panose="020F0502020204030204" pitchFamily="34" charset="0"/>
                        </a:rPr>
                        <a:t>*** Resource consumption:</a:t>
                      </a:r>
                    </a:p>
                  </a:txBody>
                  <a:tcPr marL="68580" marR="68580" marT="0" marB="0" anchor="ctr">
                    <a:lnL w="12700" cap="flat" cmpd="sng" algn="ctr">
                      <a:noFill/>
                      <a:prstDash val="solid"/>
                      <a:round/>
                      <a:headEnd type="none" w="med" len="med"/>
                      <a:tailEnd type="none" w="med" len="med"/>
                    </a:lnL>
                    <a:lnR w="12700" cap="flat" cmpd="sng" algn="ctr">
                      <a:solidFill>
                        <a:srgbClr val="F8A36A"/>
                      </a:solid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8D5B98"/>
                      </a:solidFill>
                      <a:prstDash val="solid"/>
                      <a:round/>
                      <a:headEnd type="none" w="med" len="med"/>
                      <a:tailEnd type="none" w="med" len="med"/>
                    </a:lnB>
                    <a:lnTlToBr w="12700" cmpd="sng">
                      <a:noFill/>
                      <a:prstDash val="solid"/>
                    </a:lnTlToBr>
                    <a:lnBlToTr w="12700" cmpd="sng">
                      <a:noFill/>
                      <a:prstDash val="solid"/>
                    </a:lnBlToTr>
                    <a:solidFill>
                      <a:srgbClr val="8D5B98"/>
                    </a:solidFill>
                  </a:tcPr>
                </a:tc>
                <a:tc>
                  <a:txBody>
                    <a:bodyPr/>
                    <a:lstStyle/>
                    <a:p>
                      <a:pPr marL="0" algn="ctr" defTabSz="2072941" rtl="0" eaLnBrk="1" latinLnBrk="0" hangingPunct="1">
                        <a:lnSpc>
                          <a:spcPct val="150000"/>
                        </a:lnSpc>
                        <a:spcAft>
                          <a:spcPts val="800"/>
                        </a:spcAft>
                      </a:pPr>
                      <a:endParaRPr lang="en-LB" sz="1100" b="0" kern="1200">
                        <a:solidFill>
                          <a:schemeClr val="bg1"/>
                        </a:solidFill>
                        <a:latin typeface="Calibri" panose="020F0502020204030204" pitchFamily="34" charset="0"/>
                        <a:ea typeface="+mn-ea"/>
                        <a:cs typeface="Calibri" panose="020F0502020204030204" pitchFamily="34" charset="0"/>
                      </a:endParaRPr>
                    </a:p>
                  </a:txBody>
                  <a:tcPr marL="68580" marR="68580" marT="0" marB="0" anchor="ctr">
                    <a:lnL w="12700" cap="flat" cmpd="sng" algn="ctr">
                      <a:solidFill>
                        <a:srgbClr val="F8A36A"/>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8A36A"/>
                      </a:solidFill>
                      <a:prstDash val="solid"/>
                      <a:round/>
                      <a:headEnd type="none" w="med" len="med"/>
                      <a:tailEnd type="none" w="med" len="med"/>
                    </a:lnT>
                    <a:lnB w="12700" cap="flat" cmpd="sng" algn="ctr">
                      <a:solidFill>
                        <a:srgbClr val="8D5B98"/>
                      </a:solidFill>
                      <a:prstDash val="solid"/>
                      <a:round/>
                      <a:headEnd type="none" w="med" len="med"/>
                      <a:tailEnd type="none" w="med" len="med"/>
                    </a:lnB>
                    <a:lnTlToBr w="12700" cmpd="sng">
                      <a:noFill/>
                      <a:prstDash val="solid"/>
                    </a:lnTlToBr>
                    <a:lnBlToTr w="12700" cmpd="sng">
                      <a:noFill/>
                      <a:prstDash val="solid"/>
                    </a:lnBlToTr>
                    <a:solidFill>
                      <a:srgbClr val="8D5B98"/>
                    </a:solidFill>
                  </a:tcPr>
                </a:tc>
                <a:extLst>
                  <a:ext uri="{0D108BD9-81ED-4DB2-BD59-A6C34878D82A}">
                    <a16:rowId xmlns:a16="http://schemas.microsoft.com/office/drawing/2014/main" val="4119794115"/>
                  </a:ext>
                </a:extLst>
              </a:tr>
            </a:tbl>
          </a:graphicData>
        </a:graphic>
      </p:graphicFrame>
      <p:sp>
        <p:nvSpPr>
          <p:cNvPr id="56" name="Text Placeholder 3">
            <a:extLst>
              <a:ext uri="{FF2B5EF4-FFF2-40B4-BE49-F238E27FC236}">
                <a16:creationId xmlns:a16="http://schemas.microsoft.com/office/drawing/2014/main" id="{0B906ED4-39BB-3E40-9BEA-9E3525020F9A}"/>
              </a:ext>
            </a:extLst>
          </p:cNvPr>
          <p:cNvSpPr txBox="1">
            <a:spLocks/>
          </p:cNvSpPr>
          <p:nvPr/>
        </p:nvSpPr>
        <p:spPr>
          <a:xfrm>
            <a:off x="722942" y="662008"/>
            <a:ext cx="6113790"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lgn="ctr">
              <a:buNone/>
            </a:pPr>
            <a:r>
              <a:rPr lang="en-GB" sz="2000" dirty="0">
                <a:solidFill>
                  <a:schemeClr val="bg1"/>
                </a:solidFill>
                <a:latin typeface="Calibri" panose="020F0502020204030204" pitchFamily="34" charset="0"/>
                <a:cs typeface="Calibri" panose="020F0502020204030204" pitchFamily="34" charset="0"/>
              </a:rPr>
              <a:t>FOCUS GROUP</a:t>
            </a:r>
          </a:p>
        </p:txBody>
      </p:sp>
      <p:sp>
        <p:nvSpPr>
          <p:cNvPr id="205" name="Text Placeholder 7">
            <a:extLst>
              <a:ext uri="{FF2B5EF4-FFF2-40B4-BE49-F238E27FC236}">
                <a16:creationId xmlns:a16="http://schemas.microsoft.com/office/drawing/2014/main" id="{9779B90F-799C-4741-9995-2EF08F5A96BD}"/>
              </a:ext>
            </a:extLst>
          </p:cNvPr>
          <p:cNvSpPr txBox="1">
            <a:spLocks/>
          </p:cNvSpPr>
          <p:nvPr/>
        </p:nvSpPr>
        <p:spPr>
          <a:xfrm>
            <a:off x="567088" y="4897840"/>
            <a:ext cx="3090512" cy="4108999"/>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buClr>
                <a:srgbClr val="F8A36A"/>
              </a:buClr>
            </a:pPr>
            <a:r>
              <a:rPr lang="en-GB" b="1">
                <a:solidFill>
                  <a:srgbClr val="F8A36A"/>
                </a:solidFill>
              </a:rPr>
              <a:t>*</a:t>
            </a:r>
            <a:r>
              <a:rPr lang="en-GB"/>
              <a:t> Communication. Your experience with digital (or digital learning) misguided people and the relationship with the improvement or other not of your communication with others (your age group, your religious community, your residency community), with public institutions (education services, attention to social needs, regulation of documentation, job search), or with private entities (physical and online purchase, financial institutions).</a:t>
            </a:r>
          </a:p>
          <a:p>
            <a:pPr marL="171450" indent="-171450">
              <a:buClr>
                <a:srgbClr val="F8A36A"/>
              </a:buClr>
              <a:buFont typeface="Arial" panose="020B0604020202020204" pitchFamily="34" charset="0"/>
              <a:buChar char="•"/>
            </a:pPr>
            <a:endParaRPr lang="en-GB"/>
          </a:p>
          <a:p>
            <a:pPr>
              <a:buClr>
                <a:srgbClr val="F8A36A"/>
              </a:buClr>
            </a:pPr>
            <a:r>
              <a:rPr lang="en-GB" b="1">
                <a:solidFill>
                  <a:srgbClr val="F8A36A"/>
                </a:solidFill>
              </a:rPr>
              <a:t>**</a:t>
            </a:r>
            <a:r>
              <a:rPr lang="en-GB"/>
              <a:t> Citizenship. Your attempts to participate in the community through digital tools/applications (circumstances, motivation, and achievement). The sense of security/insecurity in information and data management. Personal or institutional gaps that interfere with the good development of present and future daily life. Learn how they value where they are relative to the use of technology in their daily lives, what digital skills they consider essential for employment.</a:t>
            </a:r>
          </a:p>
          <a:p>
            <a:pPr>
              <a:buClr>
                <a:srgbClr val="F8A36A"/>
              </a:buClr>
            </a:pPr>
            <a:endParaRPr lang="en-GB" b="1">
              <a:solidFill>
                <a:srgbClr val="F8A36A"/>
              </a:solidFill>
            </a:endParaRPr>
          </a:p>
          <a:p>
            <a:pPr>
              <a:buClr>
                <a:srgbClr val="F8A36A"/>
              </a:buClr>
            </a:pPr>
            <a:r>
              <a:rPr lang="en-GB" b="1">
                <a:solidFill>
                  <a:srgbClr val="F8A36A"/>
                </a:solidFill>
              </a:rPr>
              <a:t>*** </a:t>
            </a:r>
            <a:r>
              <a:rPr lang="en-GB"/>
              <a:t>Resource Consumption. His awareness of energy consumption, of other scarce or limited resources (coltan, lithium and other precise metals for the physical architecture of technology), as well as the consumption of economic resources linked to the use of digital technologies.</a:t>
            </a:r>
          </a:p>
        </p:txBody>
      </p:sp>
      <p:cxnSp>
        <p:nvCxnSpPr>
          <p:cNvPr id="206" name="Straight Connector 205">
            <a:extLst>
              <a:ext uri="{FF2B5EF4-FFF2-40B4-BE49-F238E27FC236}">
                <a16:creationId xmlns:a16="http://schemas.microsoft.com/office/drawing/2014/main" id="{F907CDF1-1DDC-0442-8230-8D8A16D6B15D}"/>
              </a:ext>
            </a:extLst>
          </p:cNvPr>
          <p:cNvCxnSpPr/>
          <p:nvPr/>
        </p:nvCxnSpPr>
        <p:spPr>
          <a:xfrm>
            <a:off x="-21098" y="4331429"/>
            <a:ext cx="740229" cy="0"/>
          </a:xfrm>
          <a:prstGeom prst="line">
            <a:avLst/>
          </a:prstGeom>
          <a:ln w="28575">
            <a:solidFill>
              <a:srgbClr val="F8A36A"/>
            </a:solidFill>
          </a:ln>
        </p:spPr>
        <p:style>
          <a:lnRef idx="1">
            <a:schemeClr val="accent1"/>
          </a:lnRef>
          <a:fillRef idx="0">
            <a:schemeClr val="accent1"/>
          </a:fillRef>
          <a:effectRef idx="0">
            <a:schemeClr val="accent1"/>
          </a:effectRef>
          <a:fontRef idx="minor">
            <a:schemeClr val="tx1"/>
          </a:fontRef>
        </p:style>
      </p:cxnSp>
      <p:sp>
        <p:nvSpPr>
          <p:cNvPr id="207" name="Text Placeholder 3">
            <a:extLst>
              <a:ext uri="{FF2B5EF4-FFF2-40B4-BE49-F238E27FC236}">
                <a16:creationId xmlns:a16="http://schemas.microsoft.com/office/drawing/2014/main" id="{95DA9B8E-D92E-784F-BADB-27AE5588D9EF}"/>
              </a:ext>
            </a:extLst>
          </p:cNvPr>
          <p:cNvSpPr txBox="1">
            <a:spLocks/>
          </p:cNvSpPr>
          <p:nvPr/>
        </p:nvSpPr>
        <p:spPr>
          <a:xfrm>
            <a:off x="646340" y="4093485"/>
            <a:ext cx="6794590" cy="449188"/>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b="1" dirty="0">
                <a:solidFill>
                  <a:schemeClr val="bg1"/>
                </a:solidFill>
                <a:latin typeface="Calibri" panose="020F0502020204030204" pitchFamily="34" charset="0"/>
                <a:cs typeface="Calibri" panose="020F0502020204030204" pitchFamily="34" charset="0"/>
              </a:rPr>
              <a:t>THE TOPICS OF THE "CONVERSATION" WILL BE AS FOLLOWS: </a:t>
            </a:r>
          </a:p>
        </p:txBody>
      </p:sp>
      <p:pic>
        <p:nvPicPr>
          <p:cNvPr id="209" name="Picture Placeholder 21">
            <a:extLst>
              <a:ext uri="{FF2B5EF4-FFF2-40B4-BE49-F238E27FC236}">
                <a16:creationId xmlns:a16="http://schemas.microsoft.com/office/drawing/2014/main" id="{58E7EA4B-2503-BF48-808C-FA9C5A6E1F53}"/>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246"/>
          <a:stretch/>
        </p:blipFill>
        <p:spPr>
          <a:xfrm>
            <a:off x="3980329" y="5046132"/>
            <a:ext cx="3579346" cy="5659535"/>
          </a:xfrm>
          <a:prstGeom prst="rect">
            <a:avLst/>
          </a:prstGeom>
        </p:spPr>
      </p:pic>
      <p:sp>
        <p:nvSpPr>
          <p:cNvPr id="210" name="Freeform 209">
            <a:extLst>
              <a:ext uri="{FF2B5EF4-FFF2-40B4-BE49-F238E27FC236}">
                <a16:creationId xmlns:a16="http://schemas.microsoft.com/office/drawing/2014/main" id="{8B25139D-A7ED-BD49-9170-E3DD11042C9E}"/>
              </a:ext>
            </a:extLst>
          </p:cNvPr>
          <p:cNvSpPr/>
          <p:nvPr/>
        </p:nvSpPr>
        <p:spPr>
          <a:xfrm rot="3109327">
            <a:off x="7104941" y="4801664"/>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7AB5E1"/>
          </a:solidFill>
          <a:ln w="5806"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2B2B6902-4211-0F46-8F1F-FA950BA802FD}"/>
              </a:ext>
            </a:extLst>
          </p:cNvPr>
          <p:cNvSpPr/>
          <p:nvPr/>
        </p:nvSpPr>
        <p:spPr>
          <a:xfrm rot="3109327">
            <a:off x="5684973" y="4845930"/>
            <a:ext cx="2274697" cy="2269914"/>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158008942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01C2E83-9B09-7E49-ADB9-EC1437A556E7}"/>
              </a:ext>
            </a:extLst>
          </p:cNvPr>
          <p:cNvSpPr>
            <a:spLocks noGrp="1"/>
          </p:cNvSpPr>
          <p:nvPr>
            <p:ph type="body" sz="quarter" idx="30"/>
          </p:nvPr>
        </p:nvSpPr>
        <p:spPr/>
        <p:txBody>
          <a:bodyPr/>
          <a:lstStyle/>
          <a:p>
            <a:endParaRPr lang="en-GB"/>
          </a:p>
        </p:txBody>
      </p:sp>
      <p:grpSp>
        <p:nvGrpSpPr>
          <p:cNvPr id="32" name="Group 31">
            <a:extLst>
              <a:ext uri="{FF2B5EF4-FFF2-40B4-BE49-F238E27FC236}">
                <a16:creationId xmlns:a16="http://schemas.microsoft.com/office/drawing/2014/main" id="{E9113BBF-11AA-7845-B50E-90F1FFB03BAA}"/>
              </a:ext>
            </a:extLst>
          </p:cNvPr>
          <p:cNvGrpSpPr/>
          <p:nvPr/>
        </p:nvGrpSpPr>
        <p:grpSpPr>
          <a:xfrm>
            <a:off x="382039" y="2951729"/>
            <a:ext cx="2488621" cy="429861"/>
            <a:chOff x="251412" y="7728997"/>
            <a:chExt cx="2488621" cy="429861"/>
          </a:xfrm>
        </p:grpSpPr>
        <p:grpSp>
          <p:nvGrpSpPr>
            <p:cNvPr id="7" name="Graphic 3">
              <a:extLst>
                <a:ext uri="{FF2B5EF4-FFF2-40B4-BE49-F238E27FC236}">
                  <a16:creationId xmlns:a16="http://schemas.microsoft.com/office/drawing/2014/main" id="{D0BCB6B5-6C3B-3046-9C7A-3BF5BDAE1658}"/>
                </a:ext>
              </a:extLst>
            </p:cNvPr>
            <p:cNvGrpSpPr/>
            <p:nvPr/>
          </p:nvGrpSpPr>
          <p:grpSpPr>
            <a:xfrm>
              <a:off x="1795720" y="7728997"/>
              <a:ext cx="429543" cy="429543"/>
              <a:chOff x="1950027" y="2499889"/>
              <a:chExt cx="850463" cy="850463"/>
            </a:xfrm>
          </p:grpSpPr>
          <p:sp>
            <p:nvSpPr>
              <p:cNvPr id="8" name="Freeform 7">
                <a:extLst>
                  <a:ext uri="{FF2B5EF4-FFF2-40B4-BE49-F238E27FC236}">
                    <a16:creationId xmlns:a16="http://schemas.microsoft.com/office/drawing/2014/main" id="{44F30EBB-53E3-ED43-AD21-790343FAB5A4}"/>
                  </a:ext>
                </a:extLst>
              </p:cNvPr>
              <p:cNvSpPr/>
              <p:nvPr/>
            </p:nvSpPr>
            <p:spPr>
              <a:xfrm>
                <a:off x="1950027"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8A36A"/>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nvGrpSpPr>
              <p:cNvPr id="9" name="Graphic 3">
                <a:extLst>
                  <a:ext uri="{FF2B5EF4-FFF2-40B4-BE49-F238E27FC236}">
                    <a16:creationId xmlns:a16="http://schemas.microsoft.com/office/drawing/2014/main" id="{2A274E18-EA47-054E-BA1C-2F1D27F2F372}"/>
                  </a:ext>
                </a:extLst>
              </p:cNvPr>
              <p:cNvGrpSpPr/>
              <p:nvPr/>
            </p:nvGrpSpPr>
            <p:grpSpPr>
              <a:xfrm>
                <a:off x="2107521" y="2657382"/>
                <a:ext cx="535476" cy="535477"/>
                <a:chOff x="2107521" y="2657382"/>
                <a:chExt cx="535476" cy="535477"/>
              </a:xfrm>
              <a:solidFill>
                <a:srgbClr val="FFFFFF"/>
              </a:solidFill>
            </p:grpSpPr>
            <p:sp>
              <p:nvSpPr>
                <p:cNvPr id="10" name="Freeform 9">
                  <a:extLst>
                    <a:ext uri="{FF2B5EF4-FFF2-40B4-BE49-F238E27FC236}">
                      <a16:creationId xmlns:a16="http://schemas.microsoft.com/office/drawing/2014/main" id="{FBE222FC-7245-B049-89B6-EC3E67DA8B0D}"/>
                    </a:ext>
                  </a:extLst>
                </p:cNvPr>
                <p:cNvSpPr/>
                <p:nvPr/>
              </p:nvSpPr>
              <p:spPr>
                <a:xfrm>
                  <a:off x="2107521" y="2657382"/>
                  <a:ext cx="535476" cy="535477"/>
                </a:xfrm>
                <a:custGeom>
                  <a:avLst/>
                  <a:gdLst>
                    <a:gd name="connsiteX0" fmla="*/ 267739 w 535476"/>
                    <a:gd name="connsiteY0" fmla="*/ 48508 h 535477"/>
                    <a:gd name="connsiteX1" fmla="*/ 376094 w 535476"/>
                    <a:gd name="connsiteY1" fmla="*/ 49768 h 535477"/>
                    <a:gd name="connsiteX2" fmla="*/ 425862 w 535476"/>
                    <a:gd name="connsiteY2" fmla="*/ 59217 h 535477"/>
                    <a:gd name="connsiteX3" fmla="*/ 456730 w 535476"/>
                    <a:gd name="connsiteY3" fmla="*/ 79377 h 535477"/>
                    <a:gd name="connsiteX4" fmla="*/ 476890 w 535476"/>
                    <a:gd name="connsiteY4" fmla="*/ 110245 h 535477"/>
                    <a:gd name="connsiteX5" fmla="*/ 486339 w 535476"/>
                    <a:gd name="connsiteY5" fmla="*/ 160013 h 535477"/>
                    <a:gd name="connsiteX6" fmla="*/ 487599 w 535476"/>
                    <a:gd name="connsiteY6" fmla="*/ 268368 h 535477"/>
                    <a:gd name="connsiteX7" fmla="*/ 486339 w 535476"/>
                    <a:gd name="connsiteY7" fmla="*/ 376724 h 535477"/>
                    <a:gd name="connsiteX8" fmla="*/ 476890 w 535476"/>
                    <a:gd name="connsiteY8" fmla="*/ 426492 h 535477"/>
                    <a:gd name="connsiteX9" fmla="*/ 456730 w 535476"/>
                    <a:gd name="connsiteY9" fmla="*/ 457360 h 535477"/>
                    <a:gd name="connsiteX10" fmla="*/ 425862 w 535476"/>
                    <a:gd name="connsiteY10" fmla="*/ 477519 h 535477"/>
                    <a:gd name="connsiteX11" fmla="*/ 376094 w 535476"/>
                    <a:gd name="connsiteY11" fmla="*/ 486969 h 535477"/>
                    <a:gd name="connsiteX12" fmla="*/ 267739 w 535476"/>
                    <a:gd name="connsiteY12" fmla="*/ 488229 h 535477"/>
                    <a:gd name="connsiteX13" fmla="*/ 159383 w 535476"/>
                    <a:gd name="connsiteY13" fmla="*/ 486969 h 535477"/>
                    <a:gd name="connsiteX14" fmla="*/ 109615 w 535476"/>
                    <a:gd name="connsiteY14" fmla="*/ 477519 h 535477"/>
                    <a:gd name="connsiteX15" fmla="*/ 78747 w 535476"/>
                    <a:gd name="connsiteY15" fmla="*/ 457360 h 535477"/>
                    <a:gd name="connsiteX16" fmla="*/ 58587 w 535476"/>
                    <a:gd name="connsiteY16" fmla="*/ 426492 h 535477"/>
                    <a:gd name="connsiteX17" fmla="*/ 49138 w 535476"/>
                    <a:gd name="connsiteY17" fmla="*/ 376724 h 535477"/>
                    <a:gd name="connsiteX18" fmla="*/ 47878 w 535476"/>
                    <a:gd name="connsiteY18" fmla="*/ 268368 h 535477"/>
                    <a:gd name="connsiteX19" fmla="*/ 49138 w 535476"/>
                    <a:gd name="connsiteY19" fmla="*/ 160013 h 535477"/>
                    <a:gd name="connsiteX20" fmla="*/ 58587 w 535476"/>
                    <a:gd name="connsiteY20" fmla="*/ 110245 h 535477"/>
                    <a:gd name="connsiteX21" fmla="*/ 78747 w 535476"/>
                    <a:gd name="connsiteY21" fmla="*/ 79377 h 535477"/>
                    <a:gd name="connsiteX22" fmla="*/ 109615 w 535476"/>
                    <a:gd name="connsiteY22" fmla="*/ 59217 h 535477"/>
                    <a:gd name="connsiteX23" fmla="*/ 159383 w 535476"/>
                    <a:gd name="connsiteY23" fmla="*/ 49768 h 535477"/>
                    <a:gd name="connsiteX24" fmla="*/ 267739 w 535476"/>
                    <a:gd name="connsiteY24" fmla="*/ 48508 h 535477"/>
                    <a:gd name="connsiteX25" fmla="*/ 267739 w 535476"/>
                    <a:gd name="connsiteY25" fmla="*/ 0 h 535477"/>
                    <a:gd name="connsiteX26" fmla="*/ 157493 w 535476"/>
                    <a:gd name="connsiteY26" fmla="*/ 1890 h 535477"/>
                    <a:gd name="connsiteX27" fmla="*/ 92606 w 535476"/>
                    <a:gd name="connsiteY27" fmla="*/ 14489 h 535477"/>
                    <a:gd name="connsiteX28" fmla="*/ 45358 w 535476"/>
                    <a:gd name="connsiteY28" fmla="*/ 45358 h 535477"/>
                    <a:gd name="connsiteX29" fmla="*/ 14489 w 535476"/>
                    <a:gd name="connsiteY29" fmla="*/ 92606 h 535477"/>
                    <a:gd name="connsiteX30" fmla="*/ 1890 w 535476"/>
                    <a:gd name="connsiteY30" fmla="*/ 157493 h 535477"/>
                    <a:gd name="connsiteX31" fmla="*/ 0 w 535476"/>
                    <a:gd name="connsiteY31" fmla="*/ 267739 h 535477"/>
                    <a:gd name="connsiteX32" fmla="*/ 1890 w 535476"/>
                    <a:gd name="connsiteY32" fmla="*/ 377984 h 535477"/>
                    <a:gd name="connsiteX33" fmla="*/ 14489 w 535476"/>
                    <a:gd name="connsiteY33" fmla="*/ 442871 h 535477"/>
                    <a:gd name="connsiteX34" fmla="*/ 45358 w 535476"/>
                    <a:gd name="connsiteY34" fmla="*/ 490119 h 535477"/>
                    <a:gd name="connsiteX35" fmla="*/ 92606 w 535476"/>
                    <a:gd name="connsiteY35" fmla="*/ 520988 h 535477"/>
                    <a:gd name="connsiteX36" fmla="*/ 157493 w 535476"/>
                    <a:gd name="connsiteY36" fmla="*/ 533587 h 535477"/>
                    <a:gd name="connsiteX37" fmla="*/ 267739 w 535476"/>
                    <a:gd name="connsiteY37" fmla="*/ 535477 h 535477"/>
                    <a:gd name="connsiteX38" fmla="*/ 377984 w 535476"/>
                    <a:gd name="connsiteY38" fmla="*/ 533587 h 535477"/>
                    <a:gd name="connsiteX39" fmla="*/ 442871 w 535476"/>
                    <a:gd name="connsiteY39" fmla="*/ 520988 h 535477"/>
                    <a:gd name="connsiteX40" fmla="*/ 490119 w 535476"/>
                    <a:gd name="connsiteY40" fmla="*/ 490119 h 535477"/>
                    <a:gd name="connsiteX41" fmla="*/ 520988 w 535476"/>
                    <a:gd name="connsiteY41" fmla="*/ 442871 h 535477"/>
                    <a:gd name="connsiteX42" fmla="*/ 533587 w 535476"/>
                    <a:gd name="connsiteY42" fmla="*/ 377984 h 535477"/>
                    <a:gd name="connsiteX43" fmla="*/ 535477 w 535476"/>
                    <a:gd name="connsiteY43" fmla="*/ 267739 h 535477"/>
                    <a:gd name="connsiteX44" fmla="*/ 533587 w 535476"/>
                    <a:gd name="connsiteY44" fmla="*/ 157493 h 535477"/>
                    <a:gd name="connsiteX45" fmla="*/ 520988 w 535476"/>
                    <a:gd name="connsiteY45" fmla="*/ 92606 h 535477"/>
                    <a:gd name="connsiteX46" fmla="*/ 490119 w 535476"/>
                    <a:gd name="connsiteY46" fmla="*/ 45358 h 535477"/>
                    <a:gd name="connsiteX47" fmla="*/ 442871 w 535476"/>
                    <a:gd name="connsiteY47" fmla="*/ 14489 h 535477"/>
                    <a:gd name="connsiteX48" fmla="*/ 377984 w 535476"/>
                    <a:gd name="connsiteY48" fmla="*/ 1890 h 535477"/>
                    <a:gd name="connsiteX49" fmla="*/ 267739 w 535476"/>
                    <a:gd name="connsiteY49" fmla="*/ 0 h 535477"/>
                    <a:gd name="connsiteX50" fmla="*/ 267739 w 535476"/>
                    <a:gd name="connsiteY50" fmla="*/ 0 h 53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5476" h="535477">
                      <a:moveTo>
                        <a:pt x="267739" y="48508"/>
                      </a:moveTo>
                      <a:cubicBezTo>
                        <a:pt x="338925" y="48508"/>
                        <a:pt x="347745" y="48508"/>
                        <a:pt x="376094" y="49768"/>
                      </a:cubicBezTo>
                      <a:cubicBezTo>
                        <a:pt x="401923" y="51028"/>
                        <a:pt x="416412" y="55438"/>
                        <a:pt x="425862" y="59217"/>
                      </a:cubicBezTo>
                      <a:cubicBezTo>
                        <a:pt x="438461" y="64257"/>
                        <a:pt x="447281" y="69927"/>
                        <a:pt x="456730" y="79377"/>
                      </a:cubicBezTo>
                      <a:cubicBezTo>
                        <a:pt x="466180" y="88826"/>
                        <a:pt x="471849" y="97646"/>
                        <a:pt x="476890" y="110245"/>
                      </a:cubicBezTo>
                      <a:cubicBezTo>
                        <a:pt x="480669" y="119695"/>
                        <a:pt x="485079" y="133554"/>
                        <a:pt x="486339" y="160013"/>
                      </a:cubicBezTo>
                      <a:cubicBezTo>
                        <a:pt x="487599" y="188362"/>
                        <a:pt x="487599" y="196552"/>
                        <a:pt x="487599" y="268368"/>
                      </a:cubicBezTo>
                      <a:cubicBezTo>
                        <a:pt x="487599" y="340185"/>
                        <a:pt x="487599" y="348375"/>
                        <a:pt x="486339" y="376724"/>
                      </a:cubicBezTo>
                      <a:cubicBezTo>
                        <a:pt x="485079" y="402553"/>
                        <a:pt x="480669" y="417042"/>
                        <a:pt x="476890" y="426492"/>
                      </a:cubicBezTo>
                      <a:cubicBezTo>
                        <a:pt x="471849" y="439091"/>
                        <a:pt x="466180" y="447911"/>
                        <a:pt x="456730" y="457360"/>
                      </a:cubicBezTo>
                      <a:cubicBezTo>
                        <a:pt x="447281" y="466810"/>
                        <a:pt x="438461" y="472480"/>
                        <a:pt x="425862" y="477519"/>
                      </a:cubicBezTo>
                      <a:cubicBezTo>
                        <a:pt x="416412" y="481299"/>
                        <a:pt x="402552" y="485709"/>
                        <a:pt x="376094" y="486969"/>
                      </a:cubicBezTo>
                      <a:cubicBezTo>
                        <a:pt x="347745" y="488229"/>
                        <a:pt x="339555" y="488229"/>
                        <a:pt x="267739" y="488229"/>
                      </a:cubicBezTo>
                      <a:cubicBezTo>
                        <a:pt x="195921" y="488229"/>
                        <a:pt x="187732" y="488229"/>
                        <a:pt x="159383" y="486969"/>
                      </a:cubicBezTo>
                      <a:cubicBezTo>
                        <a:pt x="133554" y="485709"/>
                        <a:pt x="119065" y="481299"/>
                        <a:pt x="109615" y="477519"/>
                      </a:cubicBezTo>
                      <a:cubicBezTo>
                        <a:pt x="97016" y="472480"/>
                        <a:pt x="88196" y="466810"/>
                        <a:pt x="78747" y="457360"/>
                      </a:cubicBezTo>
                      <a:cubicBezTo>
                        <a:pt x="69297" y="447911"/>
                        <a:pt x="63627" y="439091"/>
                        <a:pt x="58587" y="426492"/>
                      </a:cubicBezTo>
                      <a:cubicBezTo>
                        <a:pt x="54808" y="417042"/>
                        <a:pt x="50398" y="403183"/>
                        <a:pt x="49138" y="376724"/>
                      </a:cubicBezTo>
                      <a:cubicBezTo>
                        <a:pt x="47878" y="348375"/>
                        <a:pt x="47878" y="340185"/>
                        <a:pt x="47878" y="268368"/>
                      </a:cubicBezTo>
                      <a:cubicBezTo>
                        <a:pt x="47878" y="196552"/>
                        <a:pt x="47878" y="188362"/>
                        <a:pt x="49138" y="160013"/>
                      </a:cubicBezTo>
                      <a:cubicBezTo>
                        <a:pt x="50398" y="134184"/>
                        <a:pt x="54808" y="119695"/>
                        <a:pt x="58587" y="110245"/>
                      </a:cubicBezTo>
                      <a:cubicBezTo>
                        <a:pt x="63627" y="97646"/>
                        <a:pt x="69297" y="88826"/>
                        <a:pt x="78747" y="79377"/>
                      </a:cubicBezTo>
                      <a:cubicBezTo>
                        <a:pt x="88196" y="69927"/>
                        <a:pt x="97016" y="64257"/>
                        <a:pt x="109615" y="59217"/>
                      </a:cubicBezTo>
                      <a:cubicBezTo>
                        <a:pt x="119065" y="55438"/>
                        <a:pt x="132924" y="51028"/>
                        <a:pt x="159383" y="49768"/>
                      </a:cubicBezTo>
                      <a:cubicBezTo>
                        <a:pt x="187732" y="48508"/>
                        <a:pt x="195921" y="48508"/>
                        <a:pt x="267739" y="48508"/>
                      </a:cubicBezTo>
                      <a:moveTo>
                        <a:pt x="267739" y="0"/>
                      </a:moveTo>
                      <a:cubicBezTo>
                        <a:pt x="195292" y="0"/>
                        <a:pt x="185842" y="0"/>
                        <a:pt x="157493" y="1890"/>
                      </a:cubicBezTo>
                      <a:cubicBezTo>
                        <a:pt x="129144" y="3150"/>
                        <a:pt x="109615" y="7560"/>
                        <a:pt x="92606" y="14489"/>
                      </a:cubicBezTo>
                      <a:cubicBezTo>
                        <a:pt x="74967" y="21419"/>
                        <a:pt x="59847" y="30239"/>
                        <a:pt x="45358" y="45358"/>
                      </a:cubicBezTo>
                      <a:cubicBezTo>
                        <a:pt x="30239" y="60477"/>
                        <a:pt x="21419" y="74967"/>
                        <a:pt x="14489" y="92606"/>
                      </a:cubicBezTo>
                      <a:cubicBezTo>
                        <a:pt x="7560" y="109615"/>
                        <a:pt x="3150" y="129144"/>
                        <a:pt x="1890" y="157493"/>
                      </a:cubicBezTo>
                      <a:cubicBezTo>
                        <a:pt x="630" y="185842"/>
                        <a:pt x="0" y="195292"/>
                        <a:pt x="0" y="267739"/>
                      </a:cubicBezTo>
                      <a:cubicBezTo>
                        <a:pt x="0" y="340185"/>
                        <a:pt x="0" y="349635"/>
                        <a:pt x="1890" y="377984"/>
                      </a:cubicBezTo>
                      <a:cubicBezTo>
                        <a:pt x="3150" y="406333"/>
                        <a:pt x="7560" y="425862"/>
                        <a:pt x="14489" y="442871"/>
                      </a:cubicBezTo>
                      <a:cubicBezTo>
                        <a:pt x="21419" y="460510"/>
                        <a:pt x="30239" y="475630"/>
                        <a:pt x="45358" y="490119"/>
                      </a:cubicBezTo>
                      <a:cubicBezTo>
                        <a:pt x="60477" y="505238"/>
                        <a:pt x="74967" y="514058"/>
                        <a:pt x="92606" y="520988"/>
                      </a:cubicBezTo>
                      <a:cubicBezTo>
                        <a:pt x="109615" y="527917"/>
                        <a:pt x="129144" y="532327"/>
                        <a:pt x="157493" y="533587"/>
                      </a:cubicBezTo>
                      <a:cubicBezTo>
                        <a:pt x="185842" y="534847"/>
                        <a:pt x="195292" y="535477"/>
                        <a:pt x="267739" y="535477"/>
                      </a:cubicBezTo>
                      <a:cubicBezTo>
                        <a:pt x="340185" y="535477"/>
                        <a:pt x="349635" y="535477"/>
                        <a:pt x="377984" y="533587"/>
                      </a:cubicBezTo>
                      <a:cubicBezTo>
                        <a:pt x="406333" y="532327"/>
                        <a:pt x="425862" y="527917"/>
                        <a:pt x="442871" y="520988"/>
                      </a:cubicBezTo>
                      <a:cubicBezTo>
                        <a:pt x="460510" y="514058"/>
                        <a:pt x="475630" y="505238"/>
                        <a:pt x="490119" y="490119"/>
                      </a:cubicBezTo>
                      <a:cubicBezTo>
                        <a:pt x="505238" y="475000"/>
                        <a:pt x="514058" y="460510"/>
                        <a:pt x="520988" y="442871"/>
                      </a:cubicBezTo>
                      <a:cubicBezTo>
                        <a:pt x="527917" y="425862"/>
                        <a:pt x="532327" y="406333"/>
                        <a:pt x="533587" y="377984"/>
                      </a:cubicBezTo>
                      <a:cubicBezTo>
                        <a:pt x="534847" y="349635"/>
                        <a:pt x="535477" y="340185"/>
                        <a:pt x="535477" y="267739"/>
                      </a:cubicBezTo>
                      <a:cubicBezTo>
                        <a:pt x="535477" y="195292"/>
                        <a:pt x="535477" y="185842"/>
                        <a:pt x="533587" y="157493"/>
                      </a:cubicBezTo>
                      <a:cubicBezTo>
                        <a:pt x="532327" y="129144"/>
                        <a:pt x="527917" y="109615"/>
                        <a:pt x="520988" y="92606"/>
                      </a:cubicBezTo>
                      <a:cubicBezTo>
                        <a:pt x="514058" y="74967"/>
                        <a:pt x="505238" y="59847"/>
                        <a:pt x="490119" y="45358"/>
                      </a:cubicBezTo>
                      <a:cubicBezTo>
                        <a:pt x="474999" y="30239"/>
                        <a:pt x="460510" y="21419"/>
                        <a:pt x="442871" y="14489"/>
                      </a:cubicBezTo>
                      <a:cubicBezTo>
                        <a:pt x="425862" y="7560"/>
                        <a:pt x="406333" y="3150"/>
                        <a:pt x="377984" y="1890"/>
                      </a:cubicBezTo>
                      <a:cubicBezTo>
                        <a:pt x="349635" y="630"/>
                        <a:pt x="340185" y="0"/>
                        <a:pt x="267739" y="0"/>
                      </a:cubicBezTo>
                      <a:lnTo>
                        <a:pt x="267739" y="0"/>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1" name="Freeform 10">
                  <a:extLst>
                    <a:ext uri="{FF2B5EF4-FFF2-40B4-BE49-F238E27FC236}">
                      <a16:creationId xmlns:a16="http://schemas.microsoft.com/office/drawing/2014/main" id="{0DA9F7DB-8248-6344-A173-CD08D2991762}"/>
                    </a:ext>
                  </a:extLst>
                </p:cNvPr>
                <p:cNvSpPr/>
                <p:nvPr/>
              </p:nvSpPr>
              <p:spPr>
                <a:xfrm>
                  <a:off x="2237925" y="2787786"/>
                  <a:ext cx="274668" cy="274668"/>
                </a:xfrm>
                <a:custGeom>
                  <a:avLst/>
                  <a:gdLst>
                    <a:gd name="connsiteX0" fmla="*/ 137334 w 274668"/>
                    <a:gd name="connsiteY0" fmla="*/ 0 h 274668"/>
                    <a:gd name="connsiteX1" fmla="*/ 0 w 274668"/>
                    <a:gd name="connsiteY1" fmla="*/ 137334 h 274668"/>
                    <a:gd name="connsiteX2" fmla="*/ 137334 w 274668"/>
                    <a:gd name="connsiteY2" fmla="*/ 274668 h 274668"/>
                    <a:gd name="connsiteX3" fmla="*/ 274668 w 274668"/>
                    <a:gd name="connsiteY3" fmla="*/ 137334 h 274668"/>
                    <a:gd name="connsiteX4" fmla="*/ 137334 w 274668"/>
                    <a:gd name="connsiteY4" fmla="*/ 0 h 274668"/>
                    <a:gd name="connsiteX5" fmla="*/ 137334 w 274668"/>
                    <a:gd name="connsiteY5" fmla="*/ 226790 h 274668"/>
                    <a:gd name="connsiteX6" fmla="*/ 47878 w 274668"/>
                    <a:gd name="connsiteY6" fmla="*/ 137334 h 274668"/>
                    <a:gd name="connsiteX7" fmla="*/ 137334 w 274668"/>
                    <a:gd name="connsiteY7" fmla="*/ 47878 h 274668"/>
                    <a:gd name="connsiteX8" fmla="*/ 226790 w 274668"/>
                    <a:gd name="connsiteY8" fmla="*/ 137334 h 274668"/>
                    <a:gd name="connsiteX9" fmla="*/ 137334 w 274668"/>
                    <a:gd name="connsiteY9" fmla="*/ 226790 h 2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68" h="274668">
                      <a:moveTo>
                        <a:pt x="137334" y="0"/>
                      </a:moveTo>
                      <a:cubicBezTo>
                        <a:pt x="61107" y="0"/>
                        <a:pt x="0" y="61737"/>
                        <a:pt x="0" y="137334"/>
                      </a:cubicBezTo>
                      <a:cubicBezTo>
                        <a:pt x="0" y="212931"/>
                        <a:pt x="61737" y="274668"/>
                        <a:pt x="137334" y="274668"/>
                      </a:cubicBezTo>
                      <a:cubicBezTo>
                        <a:pt x="212931" y="274668"/>
                        <a:pt x="274668" y="212931"/>
                        <a:pt x="274668" y="137334"/>
                      </a:cubicBezTo>
                      <a:cubicBezTo>
                        <a:pt x="274668" y="61737"/>
                        <a:pt x="212931" y="0"/>
                        <a:pt x="137334" y="0"/>
                      </a:cubicBezTo>
                      <a:close/>
                      <a:moveTo>
                        <a:pt x="137334" y="226790"/>
                      </a:moveTo>
                      <a:cubicBezTo>
                        <a:pt x="88196" y="226790"/>
                        <a:pt x="47878" y="187102"/>
                        <a:pt x="47878" y="137334"/>
                      </a:cubicBezTo>
                      <a:cubicBezTo>
                        <a:pt x="47878" y="87566"/>
                        <a:pt x="87566" y="47878"/>
                        <a:pt x="137334" y="47878"/>
                      </a:cubicBezTo>
                      <a:cubicBezTo>
                        <a:pt x="186472" y="47878"/>
                        <a:pt x="226790" y="87566"/>
                        <a:pt x="226790" y="137334"/>
                      </a:cubicBezTo>
                      <a:cubicBezTo>
                        <a:pt x="226790" y="187102"/>
                        <a:pt x="186472" y="226790"/>
                        <a:pt x="137334" y="226790"/>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2" name="Freeform 11">
                  <a:extLst>
                    <a:ext uri="{FF2B5EF4-FFF2-40B4-BE49-F238E27FC236}">
                      <a16:creationId xmlns:a16="http://schemas.microsoft.com/office/drawing/2014/main" id="{680373F4-7E95-4D48-8002-778B5966AD14}"/>
                    </a:ext>
                  </a:extLst>
                </p:cNvPr>
                <p:cNvSpPr/>
                <p:nvPr/>
              </p:nvSpPr>
              <p:spPr>
                <a:xfrm>
                  <a:off x="2486134" y="2749988"/>
                  <a:ext cx="64257" cy="64257"/>
                </a:xfrm>
                <a:custGeom>
                  <a:avLst/>
                  <a:gdLst>
                    <a:gd name="connsiteX0" fmla="*/ 64257 w 64257"/>
                    <a:gd name="connsiteY0" fmla="*/ 32129 h 64257"/>
                    <a:gd name="connsiteX1" fmla="*/ 32129 w 64257"/>
                    <a:gd name="connsiteY1" fmla="*/ 64257 h 64257"/>
                    <a:gd name="connsiteX2" fmla="*/ 0 w 64257"/>
                    <a:gd name="connsiteY2" fmla="*/ 32129 h 64257"/>
                    <a:gd name="connsiteX3" fmla="*/ 32129 w 64257"/>
                    <a:gd name="connsiteY3" fmla="*/ 0 h 64257"/>
                    <a:gd name="connsiteX4" fmla="*/ 64257 w 64257"/>
                    <a:gd name="connsiteY4" fmla="*/ 32129 h 6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7" h="64257">
                      <a:moveTo>
                        <a:pt x="64257" y="32129"/>
                      </a:moveTo>
                      <a:cubicBezTo>
                        <a:pt x="64257" y="49873"/>
                        <a:pt x="49873" y="64257"/>
                        <a:pt x="32129" y="64257"/>
                      </a:cubicBezTo>
                      <a:cubicBezTo>
                        <a:pt x="14385" y="64257"/>
                        <a:pt x="0" y="49873"/>
                        <a:pt x="0" y="32129"/>
                      </a:cubicBezTo>
                      <a:cubicBezTo>
                        <a:pt x="0" y="14384"/>
                        <a:pt x="14385" y="0"/>
                        <a:pt x="32129" y="0"/>
                      </a:cubicBezTo>
                      <a:cubicBezTo>
                        <a:pt x="49873" y="0"/>
                        <a:pt x="64257" y="14384"/>
                        <a:pt x="64257" y="32129"/>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grpSp>
          <p:nvGrpSpPr>
            <p:cNvPr id="13" name="Graphic 3">
              <a:extLst>
                <a:ext uri="{FF2B5EF4-FFF2-40B4-BE49-F238E27FC236}">
                  <a16:creationId xmlns:a16="http://schemas.microsoft.com/office/drawing/2014/main" id="{2F41EA59-85FD-BA4B-BCB7-2706788D9A76}"/>
                </a:ext>
              </a:extLst>
            </p:cNvPr>
            <p:cNvGrpSpPr/>
            <p:nvPr/>
          </p:nvGrpSpPr>
          <p:grpSpPr>
            <a:xfrm>
              <a:off x="766181" y="7728997"/>
              <a:ext cx="429543" cy="429543"/>
              <a:chOff x="-147782" y="2499889"/>
              <a:chExt cx="850463" cy="850463"/>
            </a:xfrm>
          </p:grpSpPr>
          <p:sp>
            <p:nvSpPr>
              <p:cNvPr id="14" name="Freeform 13">
                <a:extLst>
                  <a:ext uri="{FF2B5EF4-FFF2-40B4-BE49-F238E27FC236}">
                    <a16:creationId xmlns:a16="http://schemas.microsoft.com/office/drawing/2014/main" id="{24E20FDB-0BD7-984E-9534-4A3853DD55A6}"/>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8A36A"/>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5" name="Freeform 14">
                <a:extLst>
                  <a:ext uri="{FF2B5EF4-FFF2-40B4-BE49-F238E27FC236}">
                    <a16:creationId xmlns:a16="http://schemas.microsoft.com/office/drawing/2014/main" id="{59B0D8AA-D62C-F14E-A1C7-6BF2D33049DA}"/>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6" name="Graphic 3">
              <a:extLst>
                <a:ext uri="{FF2B5EF4-FFF2-40B4-BE49-F238E27FC236}">
                  <a16:creationId xmlns:a16="http://schemas.microsoft.com/office/drawing/2014/main" id="{DF6D0348-7E81-1343-9D1A-9DF507E4A970}"/>
                </a:ext>
              </a:extLst>
            </p:cNvPr>
            <p:cNvGrpSpPr/>
            <p:nvPr/>
          </p:nvGrpSpPr>
          <p:grpSpPr>
            <a:xfrm>
              <a:off x="2310490" y="7728997"/>
              <a:ext cx="429543" cy="429543"/>
              <a:chOff x="2998302" y="2499889"/>
              <a:chExt cx="850463" cy="850463"/>
            </a:xfrm>
          </p:grpSpPr>
          <p:sp>
            <p:nvSpPr>
              <p:cNvPr id="17" name="Freeform 16">
                <a:extLst>
                  <a:ext uri="{FF2B5EF4-FFF2-40B4-BE49-F238E27FC236}">
                    <a16:creationId xmlns:a16="http://schemas.microsoft.com/office/drawing/2014/main" id="{DB4E1640-0F08-9947-9933-D9760237895A}"/>
                  </a:ext>
                </a:extLst>
              </p:cNvPr>
              <p:cNvSpPr/>
              <p:nvPr/>
            </p:nvSpPr>
            <p:spPr>
              <a:xfrm>
                <a:off x="2998302" y="2499889"/>
                <a:ext cx="850463" cy="850463"/>
              </a:xfrm>
              <a:custGeom>
                <a:avLst/>
                <a:gdLst>
                  <a:gd name="connsiteX0" fmla="*/ 850463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3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3" y="425232"/>
                    </a:moveTo>
                    <a:cubicBezTo>
                      <a:pt x="850463" y="660081"/>
                      <a:pt x="660081" y="850464"/>
                      <a:pt x="425232" y="850464"/>
                    </a:cubicBezTo>
                    <a:cubicBezTo>
                      <a:pt x="190382" y="850464"/>
                      <a:pt x="0" y="660081"/>
                      <a:pt x="0" y="425232"/>
                    </a:cubicBezTo>
                    <a:cubicBezTo>
                      <a:pt x="0" y="190383"/>
                      <a:pt x="190382" y="0"/>
                      <a:pt x="425232" y="0"/>
                    </a:cubicBezTo>
                    <a:cubicBezTo>
                      <a:pt x="660081" y="0"/>
                      <a:pt x="850463" y="190383"/>
                      <a:pt x="850463" y="425232"/>
                    </a:cubicBezTo>
                    <a:close/>
                  </a:path>
                </a:pathLst>
              </a:custGeom>
              <a:solidFill>
                <a:srgbClr val="F8A36A"/>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8" name="Freeform 17">
                <a:extLst>
                  <a:ext uri="{FF2B5EF4-FFF2-40B4-BE49-F238E27FC236}">
                    <a16:creationId xmlns:a16="http://schemas.microsoft.com/office/drawing/2014/main" id="{39CB39BE-EC0F-9B4F-97CE-0C18CBB1384F}"/>
                  </a:ext>
                </a:extLst>
              </p:cNvPr>
              <p:cNvSpPr/>
              <p:nvPr/>
            </p:nvSpPr>
            <p:spPr>
              <a:xfrm>
                <a:off x="3139416" y="2726679"/>
                <a:ext cx="568235" cy="398142"/>
              </a:xfrm>
              <a:custGeom>
                <a:avLst/>
                <a:gdLst>
                  <a:gd name="connsiteX0" fmla="*/ 556266 w 568235"/>
                  <a:gd name="connsiteY0" fmla="*/ 62367 h 398142"/>
                  <a:gd name="connsiteX1" fmla="*/ 505868 w 568235"/>
                  <a:gd name="connsiteY1" fmla="*/ 11969 h 398142"/>
                  <a:gd name="connsiteX2" fmla="*/ 284118 w 568235"/>
                  <a:gd name="connsiteY2" fmla="*/ 0 h 398142"/>
                  <a:gd name="connsiteX3" fmla="*/ 62367 w 568235"/>
                  <a:gd name="connsiteY3" fmla="*/ 11969 h 398142"/>
                  <a:gd name="connsiteX4" fmla="*/ 11970 w 568235"/>
                  <a:gd name="connsiteY4" fmla="*/ 62367 h 398142"/>
                  <a:gd name="connsiteX5" fmla="*/ 0 w 568235"/>
                  <a:gd name="connsiteY5" fmla="*/ 199071 h 398142"/>
                  <a:gd name="connsiteX6" fmla="*/ 11970 w 568235"/>
                  <a:gd name="connsiteY6" fmla="*/ 335776 h 398142"/>
                  <a:gd name="connsiteX7" fmla="*/ 62367 w 568235"/>
                  <a:gd name="connsiteY7" fmla="*/ 386173 h 398142"/>
                  <a:gd name="connsiteX8" fmla="*/ 284118 w 568235"/>
                  <a:gd name="connsiteY8" fmla="*/ 398143 h 398142"/>
                  <a:gd name="connsiteX9" fmla="*/ 505868 w 568235"/>
                  <a:gd name="connsiteY9" fmla="*/ 386173 h 398142"/>
                  <a:gd name="connsiteX10" fmla="*/ 556266 w 568235"/>
                  <a:gd name="connsiteY10" fmla="*/ 335776 h 398142"/>
                  <a:gd name="connsiteX11" fmla="*/ 568236 w 568235"/>
                  <a:gd name="connsiteY11" fmla="*/ 199071 h 398142"/>
                  <a:gd name="connsiteX12" fmla="*/ 556266 w 568235"/>
                  <a:gd name="connsiteY12" fmla="*/ 62367 h 398142"/>
                  <a:gd name="connsiteX13" fmla="*/ 227420 w 568235"/>
                  <a:gd name="connsiteY13" fmla="*/ 283488 h 398142"/>
                  <a:gd name="connsiteX14" fmla="*/ 227420 w 568235"/>
                  <a:gd name="connsiteY14" fmla="*/ 113395 h 398142"/>
                  <a:gd name="connsiteX15" fmla="*/ 374834 w 568235"/>
                  <a:gd name="connsiteY15" fmla="*/ 198441 h 398142"/>
                  <a:gd name="connsiteX16" fmla="*/ 227420 w 568235"/>
                  <a:gd name="connsiteY16" fmla="*/ 283488 h 39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8235" h="398142">
                    <a:moveTo>
                      <a:pt x="556266" y="62367"/>
                    </a:moveTo>
                    <a:cubicBezTo>
                      <a:pt x="549966" y="37798"/>
                      <a:pt x="530437" y="18899"/>
                      <a:pt x="505868" y="11969"/>
                    </a:cubicBezTo>
                    <a:cubicBezTo>
                      <a:pt x="461770" y="0"/>
                      <a:pt x="284118" y="0"/>
                      <a:pt x="284118" y="0"/>
                    </a:cubicBezTo>
                    <a:cubicBezTo>
                      <a:pt x="284118" y="0"/>
                      <a:pt x="107095" y="0"/>
                      <a:pt x="62367" y="11969"/>
                    </a:cubicBezTo>
                    <a:cubicBezTo>
                      <a:pt x="37798" y="18269"/>
                      <a:pt x="18899" y="37798"/>
                      <a:pt x="11970" y="62367"/>
                    </a:cubicBezTo>
                    <a:cubicBezTo>
                      <a:pt x="0" y="106465"/>
                      <a:pt x="0" y="199071"/>
                      <a:pt x="0" y="199071"/>
                    </a:cubicBezTo>
                    <a:cubicBezTo>
                      <a:pt x="0" y="199071"/>
                      <a:pt x="0" y="291048"/>
                      <a:pt x="11970" y="335776"/>
                    </a:cubicBezTo>
                    <a:cubicBezTo>
                      <a:pt x="18269" y="360345"/>
                      <a:pt x="37798" y="379244"/>
                      <a:pt x="62367" y="386173"/>
                    </a:cubicBezTo>
                    <a:cubicBezTo>
                      <a:pt x="106466" y="398143"/>
                      <a:pt x="284118" y="398143"/>
                      <a:pt x="284118" y="398143"/>
                    </a:cubicBezTo>
                    <a:cubicBezTo>
                      <a:pt x="284118" y="398143"/>
                      <a:pt x="461140" y="398143"/>
                      <a:pt x="505868" y="386173"/>
                    </a:cubicBezTo>
                    <a:cubicBezTo>
                      <a:pt x="530437" y="379874"/>
                      <a:pt x="549336" y="360345"/>
                      <a:pt x="556266" y="335776"/>
                    </a:cubicBezTo>
                    <a:cubicBezTo>
                      <a:pt x="568236" y="291677"/>
                      <a:pt x="568236" y="199071"/>
                      <a:pt x="568236" y="199071"/>
                    </a:cubicBezTo>
                    <a:cubicBezTo>
                      <a:pt x="568236" y="199071"/>
                      <a:pt x="567605" y="106465"/>
                      <a:pt x="556266" y="62367"/>
                    </a:cubicBezTo>
                    <a:close/>
                    <a:moveTo>
                      <a:pt x="227420" y="283488"/>
                    </a:moveTo>
                    <a:lnTo>
                      <a:pt x="227420" y="113395"/>
                    </a:lnTo>
                    <a:lnTo>
                      <a:pt x="374834" y="198441"/>
                    </a:lnTo>
                    <a:lnTo>
                      <a:pt x="227420" y="283488"/>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9" name="Graphic 3">
              <a:extLst>
                <a:ext uri="{FF2B5EF4-FFF2-40B4-BE49-F238E27FC236}">
                  <a16:creationId xmlns:a16="http://schemas.microsoft.com/office/drawing/2014/main" id="{253D5BEC-82C7-164B-868D-1432EE172E1C}"/>
                </a:ext>
              </a:extLst>
            </p:cNvPr>
            <p:cNvGrpSpPr/>
            <p:nvPr/>
          </p:nvGrpSpPr>
          <p:grpSpPr>
            <a:xfrm>
              <a:off x="251412" y="7728997"/>
              <a:ext cx="429543" cy="429861"/>
              <a:chOff x="-1196056" y="2499889"/>
              <a:chExt cx="850463" cy="851093"/>
            </a:xfrm>
          </p:grpSpPr>
          <p:sp>
            <p:nvSpPr>
              <p:cNvPr id="20" name="Freeform 19">
                <a:extLst>
                  <a:ext uri="{FF2B5EF4-FFF2-40B4-BE49-F238E27FC236}">
                    <a16:creationId xmlns:a16="http://schemas.microsoft.com/office/drawing/2014/main" id="{E9A97A4C-5E89-A947-8DF0-4D0316CC4F06}"/>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F8A36A"/>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21" name="Freeform 20">
                <a:extLst>
                  <a:ext uri="{FF2B5EF4-FFF2-40B4-BE49-F238E27FC236}">
                    <a16:creationId xmlns:a16="http://schemas.microsoft.com/office/drawing/2014/main" id="{832D5FB2-CCAD-F34B-81B5-37F5BA994FF3}"/>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22" name="Group 21">
              <a:extLst>
                <a:ext uri="{FF2B5EF4-FFF2-40B4-BE49-F238E27FC236}">
                  <a16:creationId xmlns:a16="http://schemas.microsoft.com/office/drawing/2014/main" id="{375FAC3D-630C-E342-B9B0-63C4B509AC7B}"/>
                </a:ext>
              </a:extLst>
            </p:cNvPr>
            <p:cNvGrpSpPr/>
            <p:nvPr/>
          </p:nvGrpSpPr>
          <p:grpSpPr>
            <a:xfrm>
              <a:off x="1280950" y="7728997"/>
              <a:ext cx="429543" cy="429543"/>
              <a:chOff x="5339337" y="8702010"/>
              <a:chExt cx="280634" cy="280634"/>
            </a:xfrm>
            <a:solidFill>
              <a:srgbClr val="12B4CB"/>
            </a:solidFill>
          </p:grpSpPr>
          <p:sp>
            <p:nvSpPr>
              <p:cNvPr id="23" name="Freeform 22">
                <a:extLst>
                  <a:ext uri="{FF2B5EF4-FFF2-40B4-BE49-F238E27FC236}">
                    <a16:creationId xmlns:a16="http://schemas.microsoft.com/office/drawing/2014/main" id="{753F6F6F-546B-1149-9232-C22F8AE55A35}"/>
                  </a:ext>
                </a:extLst>
              </p:cNvPr>
              <p:cNvSpPr/>
              <p:nvPr/>
            </p:nvSpPr>
            <p:spPr>
              <a:xfrm>
                <a:off x="5339337" y="8702010"/>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8A36A"/>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pic>
            <p:nvPicPr>
              <p:cNvPr id="24" name="Graphic 23" descr="World with solid fill">
                <a:extLst>
                  <a:ext uri="{FF2B5EF4-FFF2-40B4-BE49-F238E27FC236}">
                    <a16:creationId xmlns:a16="http://schemas.microsoft.com/office/drawing/2014/main" id="{D25344B4-3D90-E744-968C-38F8D079C5A2}"/>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357877" y="8715750"/>
                <a:ext cx="246077" cy="246077"/>
              </a:xfrm>
              <a:prstGeom prst="rect">
                <a:avLst/>
              </a:prstGeom>
            </p:spPr>
          </p:pic>
        </p:grpSp>
      </p:grpSp>
      <p:grpSp>
        <p:nvGrpSpPr>
          <p:cNvPr id="31" name="Group 30">
            <a:extLst>
              <a:ext uri="{FF2B5EF4-FFF2-40B4-BE49-F238E27FC236}">
                <a16:creationId xmlns:a16="http://schemas.microsoft.com/office/drawing/2014/main" id="{46BD31B8-5D02-D14D-AC3B-89E09E77B578}"/>
              </a:ext>
            </a:extLst>
          </p:cNvPr>
          <p:cNvGrpSpPr/>
          <p:nvPr/>
        </p:nvGrpSpPr>
        <p:grpSpPr>
          <a:xfrm>
            <a:off x="896808" y="5308618"/>
            <a:ext cx="6127407" cy="3024312"/>
            <a:chOff x="1545537" y="3268495"/>
            <a:chExt cx="6127407" cy="3024312"/>
          </a:xfrm>
        </p:grpSpPr>
        <p:pic>
          <p:nvPicPr>
            <p:cNvPr id="29" name="Picture 28">
              <a:extLst>
                <a:ext uri="{FF2B5EF4-FFF2-40B4-BE49-F238E27FC236}">
                  <a16:creationId xmlns:a16="http://schemas.microsoft.com/office/drawing/2014/main" id="{D09443FA-15BA-0A46-8F26-60AC7D733773}"/>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18529"/>
            <a:stretch/>
          </p:blipFill>
          <p:spPr>
            <a:xfrm>
              <a:off x="1545537" y="3268495"/>
              <a:ext cx="6127407" cy="3024312"/>
            </a:xfrm>
            <a:prstGeom prst="rect">
              <a:avLst/>
            </a:prstGeom>
          </p:spPr>
        </p:pic>
        <p:pic>
          <p:nvPicPr>
            <p:cNvPr id="30" name="Picture 29">
              <a:extLst>
                <a:ext uri="{FF2B5EF4-FFF2-40B4-BE49-F238E27FC236}">
                  <a16:creationId xmlns:a16="http://schemas.microsoft.com/office/drawing/2014/main" id="{8A6D93BB-FF9D-D744-B739-5DA9E8D45537}"/>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3372627" y="3426063"/>
              <a:ext cx="3457256" cy="2158336"/>
            </a:xfrm>
            <a:prstGeom prst="rect">
              <a:avLst/>
            </a:prstGeom>
          </p:spPr>
        </p:pic>
      </p:grpSp>
      <p:sp>
        <p:nvSpPr>
          <p:cNvPr id="33" name="Freeform 32">
            <a:extLst>
              <a:ext uri="{FF2B5EF4-FFF2-40B4-BE49-F238E27FC236}">
                <a16:creationId xmlns:a16="http://schemas.microsoft.com/office/drawing/2014/main" id="{9FE2DEEB-9393-404A-8988-FB7D3670CCDB}"/>
              </a:ext>
            </a:extLst>
          </p:cNvPr>
          <p:cNvSpPr/>
          <p:nvPr/>
        </p:nvSpPr>
        <p:spPr>
          <a:xfrm>
            <a:off x="-933112" y="4833397"/>
            <a:ext cx="2787888" cy="2782026"/>
          </a:xfrm>
          <a:custGeom>
            <a:avLst/>
            <a:gdLst>
              <a:gd name="connsiteX0" fmla="*/ 1193307 w 1193743"/>
              <a:gd name="connsiteY0" fmla="*/ 597170 h 1191234"/>
              <a:gd name="connsiteX1" fmla="*/ 1193307 w 1193743"/>
              <a:gd name="connsiteY1" fmla="*/ 597170 h 1191234"/>
              <a:gd name="connsiteX2" fmla="*/ 1193307 w 1193743"/>
              <a:gd name="connsiteY2" fmla="*/ 603564 h 1191234"/>
              <a:gd name="connsiteX3" fmla="*/ 1193307 w 1193743"/>
              <a:gd name="connsiteY3" fmla="*/ 597170 h 1191234"/>
              <a:gd name="connsiteX4" fmla="*/ 1193307 w 1193743"/>
              <a:gd name="connsiteY4" fmla="*/ 597170 h 1191234"/>
              <a:gd name="connsiteX5" fmla="*/ 581 w 1193743"/>
              <a:gd name="connsiteY5" fmla="*/ 564624 h 1191234"/>
              <a:gd name="connsiteX6" fmla="*/ 6972 w 1193743"/>
              <a:gd name="connsiteY6" fmla="*/ 572179 h 1191234"/>
              <a:gd name="connsiteX7" fmla="*/ 0 w 1193743"/>
              <a:gd name="connsiteY7" fmla="*/ 578572 h 1191234"/>
              <a:gd name="connsiteX8" fmla="*/ 0 w 1193743"/>
              <a:gd name="connsiteY8" fmla="*/ 578572 h 1191234"/>
              <a:gd name="connsiteX9" fmla="*/ 581 w 1193743"/>
              <a:gd name="connsiteY9" fmla="*/ 564624 h 1191234"/>
              <a:gd name="connsiteX10" fmla="*/ 581 w 1193743"/>
              <a:gd name="connsiteY10" fmla="*/ 564624 h 1191234"/>
              <a:gd name="connsiteX11" fmla="*/ 581 w 1193743"/>
              <a:gd name="connsiteY11" fmla="*/ 564624 h 1191234"/>
              <a:gd name="connsiteX12" fmla="*/ 23820 w 1193743"/>
              <a:gd name="connsiteY12" fmla="*/ 427464 h 1191234"/>
              <a:gd name="connsiteX13" fmla="*/ 29048 w 1193743"/>
              <a:gd name="connsiteY13" fmla="*/ 435600 h 1191234"/>
              <a:gd name="connsiteX14" fmla="*/ 21496 w 1193743"/>
              <a:gd name="connsiteY14" fmla="*/ 436763 h 1191234"/>
              <a:gd name="connsiteX15" fmla="*/ 23820 w 1193743"/>
              <a:gd name="connsiteY15" fmla="*/ 427464 h 1191234"/>
              <a:gd name="connsiteX16" fmla="*/ 23820 w 1193743"/>
              <a:gd name="connsiteY16" fmla="*/ 427464 h 1191234"/>
              <a:gd name="connsiteX17" fmla="*/ 27887 w 1193743"/>
              <a:gd name="connsiteY17" fmla="*/ 532659 h 1191234"/>
              <a:gd name="connsiteX18" fmla="*/ 15686 w 1193743"/>
              <a:gd name="connsiteY18" fmla="*/ 534402 h 1191234"/>
              <a:gd name="connsiteX19" fmla="*/ 15686 w 1193743"/>
              <a:gd name="connsiteY19" fmla="*/ 526847 h 1191234"/>
              <a:gd name="connsiteX20" fmla="*/ 27887 w 1193743"/>
              <a:gd name="connsiteY20" fmla="*/ 532659 h 1191234"/>
              <a:gd name="connsiteX21" fmla="*/ 27887 w 1193743"/>
              <a:gd name="connsiteY21" fmla="*/ 532659 h 1191234"/>
              <a:gd name="connsiteX22" fmla="*/ 44735 w 1193743"/>
              <a:gd name="connsiteY22" fmla="*/ 385037 h 1191234"/>
              <a:gd name="connsiteX23" fmla="*/ 51706 w 1193743"/>
              <a:gd name="connsiteY23" fmla="*/ 394336 h 1191234"/>
              <a:gd name="connsiteX24" fmla="*/ 42411 w 1193743"/>
              <a:gd name="connsiteY24" fmla="*/ 401310 h 1191234"/>
              <a:gd name="connsiteX25" fmla="*/ 44735 w 1193743"/>
              <a:gd name="connsiteY25" fmla="*/ 385037 h 1191234"/>
              <a:gd name="connsiteX26" fmla="*/ 44735 w 1193743"/>
              <a:gd name="connsiteY26" fmla="*/ 385037 h 1191234"/>
              <a:gd name="connsiteX27" fmla="*/ 25563 w 1193743"/>
              <a:gd name="connsiteY27" fmla="*/ 630298 h 1191234"/>
              <a:gd name="connsiteX28" fmla="*/ 12781 w 1193743"/>
              <a:gd name="connsiteY28" fmla="*/ 634366 h 1191234"/>
              <a:gd name="connsiteX29" fmla="*/ 25563 w 1193743"/>
              <a:gd name="connsiteY29" fmla="*/ 630298 h 1191234"/>
              <a:gd name="connsiteX30" fmla="*/ 25563 w 1193743"/>
              <a:gd name="connsiteY30" fmla="*/ 630298 h 1191234"/>
              <a:gd name="connsiteX31" fmla="*/ 40087 w 1193743"/>
              <a:gd name="connsiteY31" fmla="*/ 486745 h 1191234"/>
              <a:gd name="connsiteX32" fmla="*/ 49382 w 1193743"/>
              <a:gd name="connsiteY32" fmla="*/ 497787 h 1191234"/>
              <a:gd name="connsiteX33" fmla="*/ 40668 w 1193743"/>
              <a:gd name="connsiteY33" fmla="*/ 501856 h 1191234"/>
              <a:gd name="connsiteX34" fmla="*/ 40087 w 1193743"/>
              <a:gd name="connsiteY34" fmla="*/ 486745 h 1191234"/>
              <a:gd name="connsiteX35" fmla="*/ 40087 w 1193743"/>
              <a:gd name="connsiteY35" fmla="*/ 486745 h 1191234"/>
              <a:gd name="connsiteX36" fmla="*/ 20334 w 1193743"/>
              <a:gd name="connsiteY36" fmla="*/ 729681 h 1191234"/>
              <a:gd name="connsiteX37" fmla="*/ 17429 w 1193743"/>
              <a:gd name="connsiteY37" fmla="*/ 737236 h 1191234"/>
              <a:gd name="connsiteX38" fmla="*/ 15105 w 1193743"/>
              <a:gd name="connsiteY38" fmla="*/ 726775 h 1191234"/>
              <a:gd name="connsiteX39" fmla="*/ 20334 w 1193743"/>
              <a:gd name="connsiteY39" fmla="*/ 729681 h 1191234"/>
              <a:gd name="connsiteX40" fmla="*/ 20334 w 1193743"/>
              <a:gd name="connsiteY40" fmla="*/ 729681 h 1191234"/>
              <a:gd name="connsiteX41" fmla="*/ 72040 w 1193743"/>
              <a:gd name="connsiteY41" fmla="*/ 354234 h 1191234"/>
              <a:gd name="connsiteX42" fmla="*/ 59840 w 1193743"/>
              <a:gd name="connsiteY42" fmla="*/ 356559 h 1191234"/>
              <a:gd name="connsiteX43" fmla="*/ 72040 w 1193743"/>
              <a:gd name="connsiteY43" fmla="*/ 354234 h 1191234"/>
              <a:gd name="connsiteX44" fmla="*/ 72040 w 1193743"/>
              <a:gd name="connsiteY44" fmla="*/ 354234 h 1191234"/>
              <a:gd name="connsiteX45" fmla="*/ 41830 w 1193743"/>
              <a:gd name="connsiteY45" fmla="*/ 584965 h 1191234"/>
              <a:gd name="connsiteX46" fmla="*/ 49382 w 1193743"/>
              <a:gd name="connsiteY46" fmla="*/ 594264 h 1191234"/>
              <a:gd name="connsiteX47" fmla="*/ 39506 w 1193743"/>
              <a:gd name="connsiteY47" fmla="*/ 601239 h 1191234"/>
              <a:gd name="connsiteX48" fmla="*/ 30210 w 1193743"/>
              <a:gd name="connsiteY48" fmla="*/ 591940 h 1191234"/>
              <a:gd name="connsiteX49" fmla="*/ 41830 w 1193743"/>
              <a:gd name="connsiteY49" fmla="*/ 584965 h 1191234"/>
              <a:gd name="connsiteX50" fmla="*/ 41830 w 1193743"/>
              <a:gd name="connsiteY50" fmla="*/ 584965 h 1191234"/>
              <a:gd name="connsiteX51" fmla="*/ 71459 w 1193743"/>
              <a:gd name="connsiteY51" fmla="*/ 452455 h 1191234"/>
              <a:gd name="connsiteX52" fmla="*/ 62164 w 1193743"/>
              <a:gd name="connsiteY52" fmla="*/ 464079 h 1191234"/>
              <a:gd name="connsiteX53" fmla="*/ 56354 w 1193743"/>
              <a:gd name="connsiteY53" fmla="*/ 450711 h 1191234"/>
              <a:gd name="connsiteX54" fmla="*/ 71459 w 1193743"/>
              <a:gd name="connsiteY54" fmla="*/ 452455 h 1191234"/>
              <a:gd name="connsiteX55" fmla="*/ 71459 w 1193743"/>
              <a:gd name="connsiteY55" fmla="*/ 452455 h 1191234"/>
              <a:gd name="connsiteX56" fmla="*/ 91793 w 1193743"/>
              <a:gd name="connsiteY56" fmla="*/ 311808 h 1191234"/>
              <a:gd name="connsiteX57" fmla="*/ 87145 w 1193743"/>
              <a:gd name="connsiteY57" fmla="*/ 320526 h 1191234"/>
              <a:gd name="connsiteX58" fmla="*/ 80174 w 1193743"/>
              <a:gd name="connsiteY58" fmla="*/ 311808 h 1191234"/>
              <a:gd name="connsiteX59" fmla="*/ 91793 w 1193743"/>
              <a:gd name="connsiteY59" fmla="*/ 311808 h 1191234"/>
              <a:gd name="connsiteX60" fmla="*/ 91793 w 1193743"/>
              <a:gd name="connsiteY60" fmla="*/ 311808 h 1191234"/>
              <a:gd name="connsiteX61" fmla="*/ 38344 w 1193743"/>
              <a:gd name="connsiteY61" fmla="*/ 683767 h 1191234"/>
              <a:gd name="connsiteX62" fmla="*/ 44735 w 1193743"/>
              <a:gd name="connsiteY62" fmla="*/ 694809 h 1191234"/>
              <a:gd name="connsiteX63" fmla="*/ 37182 w 1193743"/>
              <a:gd name="connsiteY63" fmla="*/ 702365 h 1191234"/>
              <a:gd name="connsiteX64" fmla="*/ 30210 w 1193743"/>
              <a:gd name="connsiteY64" fmla="*/ 691323 h 1191234"/>
              <a:gd name="connsiteX65" fmla="*/ 38344 w 1193743"/>
              <a:gd name="connsiteY65" fmla="*/ 683767 h 1191234"/>
              <a:gd name="connsiteX66" fmla="*/ 38344 w 1193743"/>
              <a:gd name="connsiteY66" fmla="*/ 683767 h 1191234"/>
              <a:gd name="connsiteX67" fmla="*/ 67973 w 1193743"/>
              <a:gd name="connsiteY67" fmla="*/ 547769 h 1191234"/>
              <a:gd name="connsiteX68" fmla="*/ 55773 w 1193743"/>
              <a:gd name="connsiteY68" fmla="*/ 559975 h 1191234"/>
              <a:gd name="connsiteX69" fmla="*/ 67973 w 1193743"/>
              <a:gd name="connsiteY69" fmla="*/ 547769 h 1191234"/>
              <a:gd name="connsiteX70" fmla="*/ 67973 w 1193743"/>
              <a:gd name="connsiteY70" fmla="*/ 547769 h 1191234"/>
              <a:gd name="connsiteX71" fmla="*/ 90631 w 1193743"/>
              <a:gd name="connsiteY71" fmla="*/ 410028 h 1191234"/>
              <a:gd name="connsiteX72" fmla="*/ 76107 w 1193743"/>
              <a:gd name="connsiteY72" fmla="*/ 418165 h 1191234"/>
              <a:gd name="connsiteX73" fmla="*/ 90631 w 1193743"/>
              <a:gd name="connsiteY73" fmla="*/ 410028 h 1191234"/>
              <a:gd name="connsiteX74" fmla="*/ 90631 w 1193743"/>
              <a:gd name="connsiteY74" fmla="*/ 410028 h 1191234"/>
              <a:gd name="connsiteX75" fmla="*/ 36601 w 1193743"/>
              <a:gd name="connsiteY75" fmla="*/ 786056 h 1191234"/>
              <a:gd name="connsiteX76" fmla="*/ 39506 w 1193743"/>
              <a:gd name="connsiteY76" fmla="*/ 797099 h 1191234"/>
              <a:gd name="connsiteX77" fmla="*/ 35439 w 1193743"/>
              <a:gd name="connsiteY77" fmla="*/ 797680 h 1191234"/>
              <a:gd name="connsiteX78" fmla="*/ 31953 w 1193743"/>
              <a:gd name="connsiteY78" fmla="*/ 787799 h 1191234"/>
              <a:gd name="connsiteX79" fmla="*/ 36601 w 1193743"/>
              <a:gd name="connsiteY79" fmla="*/ 786056 h 1191234"/>
              <a:gd name="connsiteX80" fmla="*/ 36601 w 1193743"/>
              <a:gd name="connsiteY80" fmla="*/ 786056 h 1191234"/>
              <a:gd name="connsiteX81" fmla="*/ 113289 w 1193743"/>
              <a:gd name="connsiteY81" fmla="*/ 272868 h 1191234"/>
              <a:gd name="connsiteX82" fmla="*/ 101088 w 1193743"/>
              <a:gd name="connsiteY82" fmla="*/ 276937 h 1191234"/>
              <a:gd name="connsiteX83" fmla="*/ 113289 w 1193743"/>
              <a:gd name="connsiteY83" fmla="*/ 272868 h 1191234"/>
              <a:gd name="connsiteX84" fmla="*/ 113289 w 1193743"/>
              <a:gd name="connsiteY84" fmla="*/ 272868 h 1191234"/>
              <a:gd name="connsiteX85" fmla="*/ 66230 w 1193743"/>
              <a:gd name="connsiteY85" fmla="*/ 651802 h 1191234"/>
              <a:gd name="connsiteX86" fmla="*/ 49382 w 1193743"/>
              <a:gd name="connsiteY86" fmla="*/ 653545 h 1191234"/>
              <a:gd name="connsiteX87" fmla="*/ 66230 w 1193743"/>
              <a:gd name="connsiteY87" fmla="*/ 651802 h 1191234"/>
              <a:gd name="connsiteX88" fmla="*/ 66230 w 1193743"/>
              <a:gd name="connsiteY88" fmla="*/ 651802 h 1191234"/>
              <a:gd name="connsiteX89" fmla="*/ 90050 w 1193743"/>
              <a:gd name="connsiteY89" fmla="*/ 508830 h 1191234"/>
              <a:gd name="connsiteX90" fmla="*/ 80174 w 1193743"/>
              <a:gd name="connsiteY90" fmla="*/ 522778 h 1191234"/>
              <a:gd name="connsiteX91" fmla="*/ 76107 w 1193743"/>
              <a:gd name="connsiteY91" fmla="*/ 505924 h 1191234"/>
              <a:gd name="connsiteX92" fmla="*/ 90050 w 1193743"/>
              <a:gd name="connsiteY92" fmla="*/ 508830 h 1191234"/>
              <a:gd name="connsiteX93" fmla="*/ 90050 w 1193743"/>
              <a:gd name="connsiteY93" fmla="*/ 508830 h 1191234"/>
              <a:gd name="connsiteX94" fmla="*/ 113289 w 1193743"/>
              <a:gd name="connsiteY94" fmla="*/ 371089 h 1191234"/>
              <a:gd name="connsiteX95" fmla="*/ 98184 w 1193743"/>
              <a:gd name="connsiteY95" fmla="*/ 379807 h 1191234"/>
              <a:gd name="connsiteX96" fmla="*/ 113289 w 1193743"/>
              <a:gd name="connsiteY96" fmla="*/ 371089 h 1191234"/>
              <a:gd name="connsiteX97" fmla="*/ 113289 w 1193743"/>
              <a:gd name="connsiteY97" fmla="*/ 371089 h 1191234"/>
              <a:gd name="connsiteX98" fmla="*/ 49963 w 1193743"/>
              <a:gd name="connsiteY98" fmla="*/ 746535 h 1191234"/>
              <a:gd name="connsiteX99" fmla="*/ 59840 w 1193743"/>
              <a:gd name="connsiteY99" fmla="*/ 759321 h 1191234"/>
              <a:gd name="connsiteX100" fmla="*/ 49963 w 1193743"/>
              <a:gd name="connsiteY100" fmla="*/ 746535 h 1191234"/>
              <a:gd name="connsiteX101" fmla="*/ 49963 w 1193743"/>
              <a:gd name="connsiteY101" fmla="*/ 746535 h 1191234"/>
              <a:gd name="connsiteX102" fmla="*/ 130137 w 1193743"/>
              <a:gd name="connsiteY102" fmla="*/ 228117 h 1191234"/>
              <a:gd name="connsiteX103" fmla="*/ 127813 w 1193743"/>
              <a:gd name="connsiteY103" fmla="*/ 243809 h 1191234"/>
              <a:gd name="connsiteX104" fmla="*/ 120260 w 1193743"/>
              <a:gd name="connsiteY104" fmla="*/ 235091 h 1191234"/>
              <a:gd name="connsiteX105" fmla="*/ 120842 w 1193743"/>
              <a:gd name="connsiteY105" fmla="*/ 233929 h 1191234"/>
              <a:gd name="connsiteX106" fmla="*/ 130137 w 1193743"/>
              <a:gd name="connsiteY106" fmla="*/ 228117 h 1191234"/>
              <a:gd name="connsiteX107" fmla="*/ 130137 w 1193743"/>
              <a:gd name="connsiteY107" fmla="*/ 228117 h 1191234"/>
              <a:gd name="connsiteX108" fmla="*/ 88888 w 1193743"/>
              <a:gd name="connsiteY108" fmla="*/ 610537 h 1191234"/>
              <a:gd name="connsiteX109" fmla="*/ 81917 w 1193743"/>
              <a:gd name="connsiteY109" fmla="*/ 622743 h 1191234"/>
              <a:gd name="connsiteX110" fmla="*/ 72040 w 1193743"/>
              <a:gd name="connsiteY110" fmla="*/ 608213 h 1191234"/>
              <a:gd name="connsiteX111" fmla="*/ 88888 w 1193743"/>
              <a:gd name="connsiteY111" fmla="*/ 610537 h 1191234"/>
              <a:gd name="connsiteX112" fmla="*/ 88888 w 1193743"/>
              <a:gd name="connsiteY112" fmla="*/ 610537 h 1191234"/>
              <a:gd name="connsiteX113" fmla="*/ 57516 w 1193743"/>
              <a:gd name="connsiteY113" fmla="*/ 849986 h 1191234"/>
              <a:gd name="connsiteX114" fmla="*/ 58678 w 1193743"/>
              <a:gd name="connsiteY114" fmla="*/ 852892 h 1191234"/>
              <a:gd name="connsiteX115" fmla="*/ 57516 w 1193743"/>
              <a:gd name="connsiteY115" fmla="*/ 849986 h 1191234"/>
              <a:gd name="connsiteX116" fmla="*/ 57516 w 1193743"/>
              <a:gd name="connsiteY116" fmla="*/ 849986 h 1191234"/>
              <a:gd name="connsiteX117" fmla="*/ 109222 w 1193743"/>
              <a:gd name="connsiteY117" fmla="*/ 466403 h 1191234"/>
              <a:gd name="connsiteX118" fmla="*/ 106317 w 1193743"/>
              <a:gd name="connsiteY118" fmla="*/ 483839 h 1191234"/>
              <a:gd name="connsiteX119" fmla="*/ 91212 w 1193743"/>
              <a:gd name="connsiteY119" fmla="*/ 472797 h 1191234"/>
              <a:gd name="connsiteX120" fmla="*/ 109222 w 1193743"/>
              <a:gd name="connsiteY120" fmla="*/ 466403 h 1191234"/>
              <a:gd name="connsiteX121" fmla="*/ 109222 w 1193743"/>
              <a:gd name="connsiteY121" fmla="*/ 466403 h 1191234"/>
              <a:gd name="connsiteX122" fmla="*/ 84240 w 1193743"/>
              <a:gd name="connsiteY122" fmla="*/ 708758 h 1191234"/>
              <a:gd name="connsiteX123" fmla="*/ 70297 w 1193743"/>
              <a:gd name="connsiteY123" fmla="*/ 719801 h 1191234"/>
              <a:gd name="connsiteX124" fmla="*/ 84240 w 1193743"/>
              <a:gd name="connsiteY124" fmla="*/ 708758 h 1191234"/>
              <a:gd name="connsiteX125" fmla="*/ 84240 w 1193743"/>
              <a:gd name="connsiteY125" fmla="*/ 708758 h 1191234"/>
              <a:gd name="connsiteX126" fmla="*/ 135947 w 1193743"/>
              <a:gd name="connsiteY126" fmla="*/ 336218 h 1191234"/>
              <a:gd name="connsiteX127" fmla="*/ 121422 w 1193743"/>
              <a:gd name="connsiteY127" fmla="*/ 343192 h 1191234"/>
              <a:gd name="connsiteX128" fmla="*/ 124908 w 1193743"/>
              <a:gd name="connsiteY128" fmla="*/ 326919 h 1191234"/>
              <a:gd name="connsiteX129" fmla="*/ 135947 w 1193743"/>
              <a:gd name="connsiteY129" fmla="*/ 336218 h 1191234"/>
              <a:gd name="connsiteX130" fmla="*/ 135947 w 1193743"/>
              <a:gd name="connsiteY130" fmla="*/ 336218 h 1191234"/>
              <a:gd name="connsiteX131" fmla="*/ 154538 w 1193743"/>
              <a:gd name="connsiteY131" fmla="*/ 196152 h 1191234"/>
              <a:gd name="connsiteX132" fmla="*/ 148147 w 1193743"/>
              <a:gd name="connsiteY132" fmla="*/ 201382 h 1191234"/>
              <a:gd name="connsiteX133" fmla="*/ 154538 w 1193743"/>
              <a:gd name="connsiteY133" fmla="*/ 194408 h 1191234"/>
              <a:gd name="connsiteX134" fmla="*/ 154538 w 1193743"/>
              <a:gd name="connsiteY134" fmla="*/ 196152 h 1191234"/>
              <a:gd name="connsiteX135" fmla="*/ 154538 w 1193743"/>
              <a:gd name="connsiteY135" fmla="*/ 196152 h 1191234"/>
              <a:gd name="connsiteX136" fmla="*/ 109803 w 1193743"/>
              <a:gd name="connsiteY136" fmla="*/ 572179 h 1191234"/>
              <a:gd name="connsiteX137" fmla="*/ 89469 w 1193743"/>
              <a:gd name="connsiteY137" fmla="*/ 578572 h 1191234"/>
              <a:gd name="connsiteX138" fmla="*/ 109803 w 1193743"/>
              <a:gd name="connsiteY138" fmla="*/ 572179 h 1191234"/>
              <a:gd name="connsiteX139" fmla="*/ 109803 w 1193743"/>
              <a:gd name="connsiteY139" fmla="*/ 572179 h 1191234"/>
              <a:gd name="connsiteX140" fmla="*/ 133623 w 1193743"/>
              <a:gd name="connsiteY140" fmla="*/ 431532 h 1191234"/>
              <a:gd name="connsiteX141" fmla="*/ 114451 w 1193743"/>
              <a:gd name="connsiteY141" fmla="*/ 440250 h 1191234"/>
              <a:gd name="connsiteX142" fmla="*/ 133623 w 1193743"/>
              <a:gd name="connsiteY142" fmla="*/ 431532 h 1191234"/>
              <a:gd name="connsiteX143" fmla="*/ 133623 w 1193743"/>
              <a:gd name="connsiteY143" fmla="*/ 431532 h 1191234"/>
              <a:gd name="connsiteX144" fmla="*/ 81917 w 1193743"/>
              <a:gd name="connsiteY144" fmla="*/ 811047 h 1191234"/>
              <a:gd name="connsiteX145" fmla="*/ 78431 w 1193743"/>
              <a:gd name="connsiteY145" fmla="*/ 819765 h 1191234"/>
              <a:gd name="connsiteX146" fmla="*/ 68554 w 1193743"/>
              <a:gd name="connsiteY146" fmla="*/ 811047 h 1191234"/>
              <a:gd name="connsiteX147" fmla="*/ 81917 w 1193743"/>
              <a:gd name="connsiteY147" fmla="*/ 811047 h 1191234"/>
              <a:gd name="connsiteX148" fmla="*/ 81917 w 1193743"/>
              <a:gd name="connsiteY148" fmla="*/ 811047 h 1191234"/>
              <a:gd name="connsiteX149" fmla="*/ 101669 w 1193743"/>
              <a:gd name="connsiteY149" fmla="*/ 665169 h 1191234"/>
              <a:gd name="connsiteX150" fmla="*/ 98764 w 1193743"/>
              <a:gd name="connsiteY150" fmla="*/ 684930 h 1191234"/>
              <a:gd name="connsiteX151" fmla="*/ 85983 w 1193743"/>
              <a:gd name="connsiteY151" fmla="*/ 673306 h 1191234"/>
              <a:gd name="connsiteX152" fmla="*/ 101669 w 1193743"/>
              <a:gd name="connsiteY152" fmla="*/ 665169 h 1191234"/>
              <a:gd name="connsiteX153" fmla="*/ 101669 w 1193743"/>
              <a:gd name="connsiteY153" fmla="*/ 665169 h 1191234"/>
              <a:gd name="connsiteX154" fmla="*/ 155700 w 1193743"/>
              <a:gd name="connsiteY154" fmla="*/ 296116 h 1191234"/>
              <a:gd name="connsiteX155" fmla="*/ 138851 w 1193743"/>
              <a:gd name="connsiteY155" fmla="*/ 294372 h 1191234"/>
              <a:gd name="connsiteX156" fmla="*/ 155700 w 1193743"/>
              <a:gd name="connsiteY156" fmla="*/ 296116 h 1191234"/>
              <a:gd name="connsiteX157" fmla="*/ 155700 w 1193743"/>
              <a:gd name="connsiteY157" fmla="*/ 296116 h 1191234"/>
              <a:gd name="connsiteX158" fmla="*/ 127813 w 1193743"/>
              <a:gd name="connsiteY158" fmla="*/ 525103 h 1191234"/>
              <a:gd name="connsiteX159" fmla="*/ 132461 w 1193743"/>
              <a:gd name="connsiteY159" fmla="*/ 539633 h 1191234"/>
              <a:gd name="connsiteX160" fmla="*/ 111546 w 1193743"/>
              <a:gd name="connsiteY160" fmla="*/ 541376 h 1191234"/>
              <a:gd name="connsiteX161" fmla="*/ 117937 w 1193743"/>
              <a:gd name="connsiteY161" fmla="*/ 523941 h 1191234"/>
              <a:gd name="connsiteX162" fmla="*/ 127813 w 1193743"/>
              <a:gd name="connsiteY162" fmla="*/ 525103 h 1191234"/>
              <a:gd name="connsiteX163" fmla="*/ 127813 w 1193743"/>
              <a:gd name="connsiteY163" fmla="*/ 525103 h 1191234"/>
              <a:gd name="connsiteX164" fmla="*/ 155118 w 1193743"/>
              <a:gd name="connsiteY164" fmla="*/ 392593 h 1191234"/>
              <a:gd name="connsiteX165" fmla="*/ 134785 w 1193743"/>
              <a:gd name="connsiteY165" fmla="*/ 398404 h 1191234"/>
              <a:gd name="connsiteX166" fmla="*/ 155118 w 1193743"/>
              <a:gd name="connsiteY166" fmla="*/ 392593 h 1191234"/>
              <a:gd name="connsiteX167" fmla="*/ 155118 w 1193743"/>
              <a:gd name="connsiteY167" fmla="*/ 392593 h 1191234"/>
              <a:gd name="connsiteX168" fmla="*/ 103993 w 1193743"/>
              <a:gd name="connsiteY168" fmla="*/ 772689 h 1191234"/>
              <a:gd name="connsiteX169" fmla="*/ 87145 w 1193743"/>
              <a:gd name="connsiteY169" fmla="*/ 777338 h 1191234"/>
              <a:gd name="connsiteX170" fmla="*/ 103993 w 1193743"/>
              <a:gd name="connsiteY170" fmla="*/ 772689 h 1191234"/>
              <a:gd name="connsiteX171" fmla="*/ 103993 w 1193743"/>
              <a:gd name="connsiteY171" fmla="*/ 772689 h 1191234"/>
              <a:gd name="connsiteX172" fmla="*/ 176033 w 1193743"/>
              <a:gd name="connsiteY172" fmla="*/ 253689 h 1191234"/>
              <a:gd name="connsiteX173" fmla="*/ 161509 w 1193743"/>
              <a:gd name="connsiteY173" fmla="*/ 262407 h 1191234"/>
              <a:gd name="connsiteX174" fmla="*/ 169062 w 1193743"/>
              <a:gd name="connsiteY174" fmla="*/ 246715 h 1191234"/>
              <a:gd name="connsiteX175" fmla="*/ 176033 w 1193743"/>
              <a:gd name="connsiteY175" fmla="*/ 253689 h 1191234"/>
              <a:gd name="connsiteX176" fmla="*/ 176033 w 1193743"/>
              <a:gd name="connsiteY176" fmla="*/ 253689 h 1191234"/>
              <a:gd name="connsiteX177" fmla="*/ 126651 w 1193743"/>
              <a:gd name="connsiteY177" fmla="*/ 626811 h 1191234"/>
              <a:gd name="connsiteX178" fmla="*/ 116775 w 1193743"/>
              <a:gd name="connsiteY178" fmla="*/ 645990 h 1191234"/>
              <a:gd name="connsiteX179" fmla="*/ 106898 w 1193743"/>
              <a:gd name="connsiteY179" fmla="*/ 638435 h 1191234"/>
              <a:gd name="connsiteX180" fmla="*/ 108641 w 1193743"/>
              <a:gd name="connsiteY180" fmla="*/ 627973 h 1191234"/>
              <a:gd name="connsiteX181" fmla="*/ 126651 w 1193743"/>
              <a:gd name="connsiteY181" fmla="*/ 626811 h 1191234"/>
              <a:gd name="connsiteX182" fmla="*/ 126651 w 1193743"/>
              <a:gd name="connsiteY182" fmla="*/ 626811 h 1191234"/>
              <a:gd name="connsiteX183" fmla="*/ 94698 w 1193743"/>
              <a:gd name="connsiteY183" fmla="*/ 867422 h 1191234"/>
              <a:gd name="connsiteX184" fmla="*/ 92955 w 1193743"/>
              <a:gd name="connsiteY184" fmla="*/ 881952 h 1191234"/>
              <a:gd name="connsiteX185" fmla="*/ 94698 w 1193743"/>
              <a:gd name="connsiteY185" fmla="*/ 867422 h 1191234"/>
              <a:gd name="connsiteX186" fmla="*/ 94698 w 1193743"/>
              <a:gd name="connsiteY186" fmla="*/ 867422 h 1191234"/>
              <a:gd name="connsiteX187" fmla="*/ 152795 w 1193743"/>
              <a:gd name="connsiteY187" fmla="*/ 491976 h 1191234"/>
              <a:gd name="connsiteX188" fmla="*/ 134204 w 1193743"/>
              <a:gd name="connsiteY188" fmla="*/ 505343 h 1191234"/>
              <a:gd name="connsiteX189" fmla="*/ 133623 w 1193743"/>
              <a:gd name="connsiteY189" fmla="*/ 486164 h 1191234"/>
              <a:gd name="connsiteX190" fmla="*/ 152795 w 1193743"/>
              <a:gd name="connsiteY190" fmla="*/ 491976 h 1191234"/>
              <a:gd name="connsiteX191" fmla="*/ 152795 w 1193743"/>
              <a:gd name="connsiteY191" fmla="*/ 491976 h 1191234"/>
              <a:gd name="connsiteX192" fmla="*/ 164995 w 1193743"/>
              <a:gd name="connsiteY192" fmla="*/ 344936 h 1191234"/>
              <a:gd name="connsiteX193" fmla="*/ 172547 w 1193743"/>
              <a:gd name="connsiteY193" fmla="*/ 365858 h 1191234"/>
              <a:gd name="connsiteX194" fmla="*/ 155118 w 1193743"/>
              <a:gd name="connsiteY194" fmla="*/ 363533 h 1191234"/>
              <a:gd name="connsiteX195" fmla="*/ 164995 w 1193743"/>
              <a:gd name="connsiteY195" fmla="*/ 344936 h 1191234"/>
              <a:gd name="connsiteX196" fmla="*/ 164995 w 1193743"/>
              <a:gd name="connsiteY196" fmla="*/ 344936 h 1191234"/>
              <a:gd name="connsiteX197" fmla="*/ 126070 w 1193743"/>
              <a:gd name="connsiteY197" fmla="*/ 730843 h 1191234"/>
              <a:gd name="connsiteX198" fmla="*/ 115613 w 1193743"/>
              <a:gd name="connsiteY198" fmla="*/ 744792 h 1191234"/>
              <a:gd name="connsiteX199" fmla="*/ 108641 w 1193743"/>
              <a:gd name="connsiteY199" fmla="*/ 727937 h 1191234"/>
              <a:gd name="connsiteX200" fmla="*/ 126070 w 1193743"/>
              <a:gd name="connsiteY200" fmla="*/ 730843 h 1191234"/>
              <a:gd name="connsiteX201" fmla="*/ 126070 w 1193743"/>
              <a:gd name="connsiteY201" fmla="*/ 730843 h 1191234"/>
              <a:gd name="connsiteX202" fmla="*/ 189976 w 1193743"/>
              <a:gd name="connsiteY202" fmla="*/ 207775 h 1191234"/>
              <a:gd name="connsiteX203" fmla="*/ 192881 w 1193743"/>
              <a:gd name="connsiteY203" fmla="*/ 224049 h 1191234"/>
              <a:gd name="connsiteX204" fmla="*/ 179519 w 1193743"/>
              <a:gd name="connsiteY204" fmla="*/ 215331 h 1191234"/>
              <a:gd name="connsiteX205" fmla="*/ 189976 w 1193743"/>
              <a:gd name="connsiteY205" fmla="*/ 207775 h 1191234"/>
              <a:gd name="connsiteX206" fmla="*/ 189976 w 1193743"/>
              <a:gd name="connsiteY206" fmla="*/ 207775 h 1191234"/>
              <a:gd name="connsiteX207" fmla="*/ 151633 w 1193743"/>
              <a:gd name="connsiteY207" fmla="*/ 593683 h 1191234"/>
              <a:gd name="connsiteX208" fmla="*/ 130137 w 1193743"/>
              <a:gd name="connsiteY208" fmla="*/ 604145 h 1191234"/>
              <a:gd name="connsiteX209" fmla="*/ 137689 w 1193743"/>
              <a:gd name="connsiteY209" fmla="*/ 583222 h 1191234"/>
              <a:gd name="connsiteX210" fmla="*/ 151633 w 1193743"/>
              <a:gd name="connsiteY210" fmla="*/ 593683 h 1191234"/>
              <a:gd name="connsiteX211" fmla="*/ 151633 w 1193743"/>
              <a:gd name="connsiteY211" fmla="*/ 593683 h 1191234"/>
              <a:gd name="connsiteX212" fmla="*/ 121422 w 1193743"/>
              <a:gd name="connsiteY212" fmla="*/ 831970 h 1191234"/>
              <a:gd name="connsiteX213" fmla="*/ 105155 w 1193743"/>
              <a:gd name="connsiteY213" fmla="*/ 836619 h 1191234"/>
              <a:gd name="connsiteX214" fmla="*/ 121422 w 1193743"/>
              <a:gd name="connsiteY214" fmla="*/ 831970 h 1191234"/>
              <a:gd name="connsiteX215" fmla="*/ 121422 w 1193743"/>
              <a:gd name="connsiteY215" fmla="*/ 831970 h 1191234"/>
              <a:gd name="connsiteX216" fmla="*/ 174871 w 1193743"/>
              <a:gd name="connsiteY216" fmla="*/ 453036 h 1191234"/>
              <a:gd name="connsiteX217" fmla="*/ 155118 w 1193743"/>
              <a:gd name="connsiteY217" fmla="*/ 465822 h 1191234"/>
              <a:gd name="connsiteX218" fmla="*/ 156280 w 1193743"/>
              <a:gd name="connsiteY218" fmla="*/ 445481 h 1191234"/>
              <a:gd name="connsiteX219" fmla="*/ 174871 w 1193743"/>
              <a:gd name="connsiteY219" fmla="*/ 453036 h 1191234"/>
              <a:gd name="connsiteX220" fmla="*/ 174871 w 1193743"/>
              <a:gd name="connsiteY220" fmla="*/ 453036 h 1191234"/>
              <a:gd name="connsiteX221" fmla="*/ 196948 w 1193743"/>
              <a:gd name="connsiteY221" fmla="*/ 315876 h 1191234"/>
              <a:gd name="connsiteX222" fmla="*/ 176033 w 1193743"/>
              <a:gd name="connsiteY222" fmla="*/ 318782 h 1191234"/>
              <a:gd name="connsiteX223" fmla="*/ 196948 w 1193743"/>
              <a:gd name="connsiteY223" fmla="*/ 315876 h 1191234"/>
              <a:gd name="connsiteX224" fmla="*/ 196948 w 1193743"/>
              <a:gd name="connsiteY224" fmla="*/ 315876 h 1191234"/>
              <a:gd name="connsiteX225" fmla="*/ 204501 w 1193743"/>
              <a:gd name="connsiteY225" fmla="*/ 172904 h 1191234"/>
              <a:gd name="connsiteX226" fmla="*/ 217863 w 1193743"/>
              <a:gd name="connsiteY226" fmla="*/ 178716 h 1191234"/>
              <a:gd name="connsiteX227" fmla="*/ 206825 w 1193743"/>
              <a:gd name="connsiteY227" fmla="*/ 186853 h 1191234"/>
              <a:gd name="connsiteX228" fmla="*/ 204501 w 1193743"/>
              <a:gd name="connsiteY228" fmla="*/ 172904 h 1191234"/>
              <a:gd name="connsiteX229" fmla="*/ 204501 w 1193743"/>
              <a:gd name="connsiteY229" fmla="*/ 172904 h 1191234"/>
              <a:gd name="connsiteX230" fmla="*/ 146985 w 1193743"/>
              <a:gd name="connsiteY230" fmla="*/ 688998 h 1191234"/>
              <a:gd name="connsiteX231" fmla="*/ 130718 w 1193743"/>
              <a:gd name="connsiteY231" fmla="*/ 704690 h 1191234"/>
              <a:gd name="connsiteX232" fmla="*/ 131880 w 1193743"/>
              <a:gd name="connsiteY232" fmla="*/ 683767 h 1191234"/>
              <a:gd name="connsiteX233" fmla="*/ 146985 w 1193743"/>
              <a:gd name="connsiteY233" fmla="*/ 688998 h 1191234"/>
              <a:gd name="connsiteX234" fmla="*/ 146985 w 1193743"/>
              <a:gd name="connsiteY234" fmla="*/ 688998 h 1191234"/>
              <a:gd name="connsiteX235" fmla="*/ 116775 w 1193743"/>
              <a:gd name="connsiteY235" fmla="*/ 933096 h 1191234"/>
              <a:gd name="connsiteX236" fmla="*/ 110384 w 1193743"/>
              <a:gd name="connsiteY236" fmla="*/ 940070 h 1191234"/>
              <a:gd name="connsiteX237" fmla="*/ 105736 w 1193743"/>
              <a:gd name="connsiteY237" fmla="*/ 933677 h 1191234"/>
              <a:gd name="connsiteX238" fmla="*/ 116775 w 1193743"/>
              <a:gd name="connsiteY238" fmla="*/ 933096 h 1191234"/>
              <a:gd name="connsiteX239" fmla="*/ 116775 w 1193743"/>
              <a:gd name="connsiteY239" fmla="*/ 933096 h 1191234"/>
              <a:gd name="connsiteX240" fmla="*/ 156861 w 1193743"/>
              <a:gd name="connsiteY240" fmla="*/ 543120 h 1191234"/>
              <a:gd name="connsiteX241" fmla="*/ 175452 w 1193743"/>
              <a:gd name="connsiteY241" fmla="*/ 558231 h 1191234"/>
              <a:gd name="connsiteX242" fmla="*/ 153956 w 1193743"/>
              <a:gd name="connsiteY242" fmla="*/ 567530 h 1191234"/>
              <a:gd name="connsiteX243" fmla="*/ 156861 w 1193743"/>
              <a:gd name="connsiteY243" fmla="*/ 543120 h 1191234"/>
              <a:gd name="connsiteX244" fmla="*/ 156861 w 1193743"/>
              <a:gd name="connsiteY244" fmla="*/ 543120 h 1191234"/>
              <a:gd name="connsiteX245" fmla="*/ 143499 w 1193743"/>
              <a:gd name="connsiteY245" fmla="*/ 790124 h 1191234"/>
              <a:gd name="connsiteX246" fmla="*/ 125489 w 1193743"/>
              <a:gd name="connsiteY246" fmla="*/ 801167 h 1191234"/>
              <a:gd name="connsiteX247" fmla="*/ 143499 w 1193743"/>
              <a:gd name="connsiteY247" fmla="*/ 790124 h 1191234"/>
              <a:gd name="connsiteX248" fmla="*/ 143499 w 1193743"/>
              <a:gd name="connsiteY248" fmla="*/ 790124 h 1191234"/>
              <a:gd name="connsiteX249" fmla="*/ 195205 w 1193743"/>
              <a:gd name="connsiteY249" fmla="*/ 411772 h 1191234"/>
              <a:gd name="connsiteX250" fmla="*/ 182424 w 1193743"/>
              <a:gd name="connsiteY250" fmla="*/ 428626 h 1191234"/>
              <a:gd name="connsiteX251" fmla="*/ 174871 w 1193743"/>
              <a:gd name="connsiteY251" fmla="*/ 406541 h 1191234"/>
              <a:gd name="connsiteX252" fmla="*/ 195205 w 1193743"/>
              <a:gd name="connsiteY252" fmla="*/ 411772 h 1191234"/>
              <a:gd name="connsiteX253" fmla="*/ 195205 w 1193743"/>
              <a:gd name="connsiteY253" fmla="*/ 411772 h 1191234"/>
              <a:gd name="connsiteX254" fmla="*/ 215539 w 1193743"/>
              <a:gd name="connsiteY254" fmla="*/ 271706 h 1191234"/>
              <a:gd name="connsiteX255" fmla="*/ 199272 w 1193743"/>
              <a:gd name="connsiteY255" fmla="*/ 283911 h 1191234"/>
              <a:gd name="connsiteX256" fmla="*/ 215539 w 1193743"/>
              <a:gd name="connsiteY256" fmla="*/ 271706 h 1191234"/>
              <a:gd name="connsiteX257" fmla="*/ 215539 w 1193743"/>
              <a:gd name="connsiteY257" fmla="*/ 271706 h 1191234"/>
              <a:gd name="connsiteX258" fmla="*/ 237035 w 1193743"/>
              <a:gd name="connsiteY258" fmla="*/ 137452 h 1191234"/>
              <a:gd name="connsiteX259" fmla="*/ 231225 w 1193743"/>
              <a:gd name="connsiteY259" fmla="*/ 146170 h 1191234"/>
              <a:gd name="connsiteX260" fmla="*/ 224254 w 1193743"/>
              <a:gd name="connsiteY260" fmla="*/ 137452 h 1191234"/>
              <a:gd name="connsiteX261" fmla="*/ 230644 w 1193743"/>
              <a:gd name="connsiteY261" fmla="*/ 130478 h 1191234"/>
              <a:gd name="connsiteX262" fmla="*/ 237035 w 1193743"/>
              <a:gd name="connsiteY262" fmla="*/ 137452 h 1191234"/>
              <a:gd name="connsiteX263" fmla="*/ 237035 w 1193743"/>
              <a:gd name="connsiteY263" fmla="*/ 137452 h 1191234"/>
              <a:gd name="connsiteX264" fmla="*/ 170224 w 1193743"/>
              <a:gd name="connsiteY264" fmla="*/ 650058 h 1191234"/>
              <a:gd name="connsiteX265" fmla="*/ 152214 w 1193743"/>
              <a:gd name="connsiteY265" fmla="*/ 666913 h 1191234"/>
              <a:gd name="connsiteX266" fmla="*/ 152214 w 1193743"/>
              <a:gd name="connsiteY266" fmla="*/ 644247 h 1191234"/>
              <a:gd name="connsiteX267" fmla="*/ 170224 w 1193743"/>
              <a:gd name="connsiteY267" fmla="*/ 650058 h 1191234"/>
              <a:gd name="connsiteX268" fmla="*/ 170224 w 1193743"/>
              <a:gd name="connsiteY268" fmla="*/ 650058 h 1191234"/>
              <a:gd name="connsiteX269" fmla="*/ 140594 w 1193743"/>
              <a:gd name="connsiteY269" fmla="*/ 891251 h 1191234"/>
              <a:gd name="connsiteX270" fmla="*/ 130718 w 1193743"/>
              <a:gd name="connsiteY270" fmla="*/ 902875 h 1191234"/>
              <a:gd name="connsiteX271" fmla="*/ 123746 w 1193743"/>
              <a:gd name="connsiteY271" fmla="*/ 892413 h 1191234"/>
              <a:gd name="connsiteX272" fmla="*/ 133623 w 1193743"/>
              <a:gd name="connsiteY272" fmla="*/ 886020 h 1191234"/>
              <a:gd name="connsiteX273" fmla="*/ 140594 w 1193743"/>
              <a:gd name="connsiteY273" fmla="*/ 891251 h 1191234"/>
              <a:gd name="connsiteX274" fmla="*/ 140594 w 1193743"/>
              <a:gd name="connsiteY274" fmla="*/ 891251 h 1191234"/>
              <a:gd name="connsiteX275" fmla="*/ 194043 w 1193743"/>
              <a:gd name="connsiteY275" fmla="*/ 510574 h 1191234"/>
              <a:gd name="connsiteX276" fmla="*/ 174871 w 1193743"/>
              <a:gd name="connsiteY276" fmla="*/ 528009 h 1191234"/>
              <a:gd name="connsiteX277" fmla="*/ 172547 w 1193743"/>
              <a:gd name="connsiteY277" fmla="*/ 504762 h 1191234"/>
              <a:gd name="connsiteX278" fmla="*/ 194043 w 1193743"/>
              <a:gd name="connsiteY278" fmla="*/ 510574 h 1191234"/>
              <a:gd name="connsiteX279" fmla="*/ 194043 w 1193743"/>
              <a:gd name="connsiteY279" fmla="*/ 510574 h 1191234"/>
              <a:gd name="connsiteX280" fmla="*/ 164414 w 1193743"/>
              <a:gd name="connsiteY280" fmla="*/ 748860 h 1191234"/>
              <a:gd name="connsiteX281" fmla="*/ 158604 w 1193743"/>
              <a:gd name="connsiteY281" fmla="*/ 766877 h 1191234"/>
              <a:gd name="connsiteX282" fmla="*/ 143499 w 1193743"/>
              <a:gd name="connsiteY282" fmla="*/ 751185 h 1191234"/>
              <a:gd name="connsiteX283" fmla="*/ 164414 w 1193743"/>
              <a:gd name="connsiteY283" fmla="*/ 748860 h 1191234"/>
              <a:gd name="connsiteX284" fmla="*/ 164414 w 1193743"/>
              <a:gd name="connsiteY284" fmla="*/ 748860 h 1191234"/>
              <a:gd name="connsiteX285" fmla="*/ 217282 w 1193743"/>
              <a:gd name="connsiteY285" fmla="*/ 373413 h 1191234"/>
              <a:gd name="connsiteX286" fmla="*/ 196367 w 1193743"/>
              <a:gd name="connsiteY286" fmla="*/ 386200 h 1191234"/>
              <a:gd name="connsiteX287" fmla="*/ 199272 w 1193743"/>
              <a:gd name="connsiteY287" fmla="*/ 365277 h 1191234"/>
              <a:gd name="connsiteX288" fmla="*/ 217282 w 1193743"/>
              <a:gd name="connsiteY288" fmla="*/ 373413 h 1191234"/>
              <a:gd name="connsiteX289" fmla="*/ 217282 w 1193743"/>
              <a:gd name="connsiteY289" fmla="*/ 373413 h 1191234"/>
              <a:gd name="connsiteX290" fmla="*/ 229482 w 1193743"/>
              <a:gd name="connsiteY290" fmla="*/ 225792 h 1191234"/>
              <a:gd name="connsiteX291" fmla="*/ 238197 w 1193743"/>
              <a:gd name="connsiteY291" fmla="*/ 240903 h 1191234"/>
              <a:gd name="connsiteX292" fmla="*/ 224835 w 1193743"/>
              <a:gd name="connsiteY292" fmla="*/ 247296 h 1191234"/>
              <a:gd name="connsiteX293" fmla="*/ 216701 w 1193743"/>
              <a:gd name="connsiteY293" fmla="*/ 235091 h 1191234"/>
              <a:gd name="connsiteX294" fmla="*/ 229482 w 1193743"/>
              <a:gd name="connsiteY294" fmla="*/ 225792 h 1191234"/>
              <a:gd name="connsiteX295" fmla="*/ 229482 w 1193743"/>
              <a:gd name="connsiteY295" fmla="*/ 225792 h 1191234"/>
              <a:gd name="connsiteX296" fmla="*/ 190558 w 1193743"/>
              <a:gd name="connsiteY296" fmla="*/ 609375 h 1191234"/>
              <a:gd name="connsiteX297" fmla="*/ 183586 w 1193743"/>
              <a:gd name="connsiteY297" fmla="*/ 630298 h 1191234"/>
              <a:gd name="connsiteX298" fmla="*/ 166157 w 1193743"/>
              <a:gd name="connsiteY298" fmla="*/ 611119 h 1191234"/>
              <a:gd name="connsiteX299" fmla="*/ 190558 w 1193743"/>
              <a:gd name="connsiteY299" fmla="*/ 609375 h 1191234"/>
              <a:gd name="connsiteX300" fmla="*/ 190558 w 1193743"/>
              <a:gd name="connsiteY300" fmla="*/ 609375 h 1191234"/>
              <a:gd name="connsiteX301" fmla="*/ 160928 w 1193743"/>
              <a:gd name="connsiteY301" fmla="*/ 849405 h 1191234"/>
              <a:gd name="connsiteX302" fmla="*/ 145823 w 1193743"/>
              <a:gd name="connsiteY302" fmla="*/ 861029 h 1191234"/>
              <a:gd name="connsiteX303" fmla="*/ 160928 w 1193743"/>
              <a:gd name="connsiteY303" fmla="*/ 849405 h 1191234"/>
              <a:gd name="connsiteX304" fmla="*/ 160928 w 1193743"/>
              <a:gd name="connsiteY304" fmla="*/ 849405 h 1191234"/>
              <a:gd name="connsiteX305" fmla="*/ 216120 w 1193743"/>
              <a:gd name="connsiteY305" fmla="*/ 472215 h 1191234"/>
              <a:gd name="connsiteX306" fmla="*/ 194043 w 1193743"/>
              <a:gd name="connsiteY306" fmla="*/ 488488 h 1191234"/>
              <a:gd name="connsiteX307" fmla="*/ 195205 w 1193743"/>
              <a:gd name="connsiteY307" fmla="*/ 464660 h 1191234"/>
              <a:gd name="connsiteX308" fmla="*/ 216120 w 1193743"/>
              <a:gd name="connsiteY308" fmla="*/ 472215 h 1191234"/>
              <a:gd name="connsiteX309" fmla="*/ 216120 w 1193743"/>
              <a:gd name="connsiteY309" fmla="*/ 472215 h 1191234"/>
              <a:gd name="connsiteX310" fmla="*/ 236454 w 1193743"/>
              <a:gd name="connsiteY310" fmla="*/ 331568 h 1191234"/>
              <a:gd name="connsiteX311" fmla="*/ 228901 w 1193743"/>
              <a:gd name="connsiteY311" fmla="*/ 349004 h 1191234"/>
              <a:gd name="connsiteX312" fmla="*/ 213215 w 1193743"/>
              <a:gd name="connsiteY312" fmla="*/ 333312 h 1191234"/>
              <a:gd name="connsiteX313" fmla="*/ 236454 w 1193743"/>
              <a:gd name="connsiteY313" fmla="*/ 331568 h 1191234"/>
              <a:gd name="connsiteX314" fmla="*/ 236454 w 1193743"/>
              <a:gd name="connsiteY314" fmla="*/ 331568 h 1191234"/>
              <a:gd name="connsiteX315" fmla="*/ 250978 w 1193743"/>
              <a:gd name="connsiteY315" fmla="*/ 187434 h 1191234"/>
              <a:gd name="connsiteX316" fmla="*/ 258531 w 1193743"/>
              <a:gd name="connsiteY316" fmla="*/ 199639 h 1191234"/>
              <a:gd name="connsiteX317" fmla="*/ 248073 w 1193743"/>
              <a:gd name="connsiteY317" fmla="*/ 208938 h 1191234"/>
              <a:gd name="connsiteX318" fmla="*/ 238197 w 1193743"/>
              <a:gd name="connsiteY318" fmla="*/ 196733 h 1191234"/>
              <a:gd name="connsiteX319" fmla="*/ 250978 w 1193743"/>
              <a:gd name="connsiteY319" fmla="*/ 187434 h 1191234"/>
              <a:gd name="connsiteX320" fmla="*/ 250978 w 1193743"/>
              <a:gd name="connsiteY320" fmla="*/ 187434 h 1191234"/>
              <a:gd name="connsiteX321" fmla="*/ 178938 w 1193743"/>
              <a:gd name="connsiteY321" fmla="*/ 701784 h 1191234"/>
              <a:gd name="connsiteX322" fmla="*/ 191138 w 1193743"/>
              <a:gd name="connsiteY322" fmla="*/ 719219 h 1191234"/>
              <a:gd name="connsiteX323" fmla="*/ 174871 w 1193743"/>
              <a:gd name="connsiteY323" fmla="*/ 730843 h 1191234"/>
              <a:gd name="connsiteX324" fmla="*/ 163833 w 1193743"/>
              <a:gd name="connsiteY324" fmla="*/ 712245 h 1191234"/>
              <a:gd name="connsiteX325" fmla="*/ 178938 w 1193743"/>
              <a:gd name="connsiteY325" fmla="*/ 701784 h 1191234"/>
              <a:gd name="connsiteX326" fmla="*/ 178938 w 1193743"/>
              <a:gd name="connsiteY326" fmla="*/ 701784 h 1191234"/>
              <a:gd name="connsiteX327" fmla="*/ 156280 w 1193743"/>
              <a:gd name="connsiteY327" fmla="*/ 951113 h 1191234"/>
              <a:gd name="connsiteX328" fmla="*/ 149309 w 1193743"/>
              <a:gd name="connsiteY328" fmla="*/ 963318 h 1191234"/>
              <a:gd name="connsiteX329" fmla="*/ 142918 w 1193743"/>
              <a:gd name="connsiteY329" fmla="*/ 952856 h 1191234"/>
              <a:gd name="connsiteX330" fmla="*/ 156280 w 1193743"/>
              <a:gd name="connsiteY330" fmla="*/ 951113 h 1191234"/>
              <a:gd name="connsiteX331" fmla="*/ 156280 w 1193743"/>
              <a:gd name="connsiteY331" fmla="*/ 951113 h 1191234"/>
              <a:gd name="connsiteX332" fmla="*/ 213796 w 1193743"/>
              <a:gd name="connsiteY332" fmla="*/ 570436 h 1191234"/>
              <a:gd name="connsiteX333" fmla="*/ 195205 w 1193743"/>
              <a:gd name="connsiteY333" fmla="*/ 590777 h 1191234"/>
              <a:gd name="connsiteX334" fmla="*/ 191719 w 1193743"/>
              <a:gd name="connsiteY334" fmla="*/ 565205 h 1191234"/>
              <a:gd name="connsiteX335" fmla="*/ 213796 w 1193743"/>
              <a:gd name="connsiteY335" fmla="*/ 570436 h 1191234"/>
              <a:gd name="connsiteX336" fmla="*/ 213796 w 1193743"/>
              <a:gd name="connsiteY336" fmla="*/ 570436 h 1191234"/>
              <a:gd name="connsiteX337" fmla="*/ 185329 w 1193743"/>
              <a:gd name="connsiteY337" fmla="*/ 812209 h 1191234"/>
              <a:gd name="connsiteX338" fmla="*/ 171385 w 1193743"/>
              <a:gd name="connsiteY338" fmla="*/ 827320 h 1191234"/>
              <a:gd name="connsiteX339" fmla="*/ 164995 w 1193743"/>
              <a:gd name="connsiteY339" fmla="*/ 809885 h 1191234"/>
              <a:gd name="connsiteX340" fmla="*/ 185329 w 1193743"/>
              <a:gd name="connsiteY340" fmla="*/ 812209 h 1191234"/>
              <a:gd name="connsiteX341" fmla="*/ 185329 w 1193743"/>
              <a:gd name="connsiteY341" fmla="*/ 812209 h 1191234"/>
              <a:gd name="connsiteX342" fmla="*/ 236454 w 1193743"/>
              <a:gd name="connsiteY342" fmla="*/ 433857 h 1191234"/>
              <a:gd name="connsiteX343" fmla="*/ 214377 w 1193743"/>
              <a:gd name="connsiteY343" fmla="*/ 450130 h 1191234"/>
              <a:gd name="connsiteX344" fmla="*/ 216120 w 1193743"/>
              <a:gd name="connsiteY344" fmla="*/ 425139 h 1191234"/>
              <a:gd name="connsiteX345" fmla="*/ 236454 w 1193743"/>
              <a:gd name="connsiteY345" fmla="*/ 433857 h 1191234"/>
              <a:gd name="connsiteX346" fmla="*/ 236454 w 1193743"/>
              <a:gd name="connsiteY346" fmla="*/ 433857 h 1191234"/>
              <a:gd name="connsiteX347" fmla="*/ 257950 w 1193743"/>
              <a:gd name="connsiteY347" fmla="*/ 292629 h 1191234"/>
              <a:gd name="connsiteX348" fmla="*/ 243426 w 1193743"/>
              <a:gd name="connsiteY348" fmla="*/ 309483 h 1191234"/>
              <a:gd name="connsiteX349" fmla="*/ 237035 w 1193743"/>
              <a:gd name="connsiteY349" fmla="*/ 289723 h 1191234"/>
              <a:gd name="connsiteX350" fmla="*/ 257950 w 1193743"/>
              <a:gd name="connsiteY350" fmla="*/ 292629 h 1191234"/>
              <a:gd name="connsiteX351" fmla="*/ 257950 w 1193743"/>
              <a:gd name="connsiteY351" fmla="*/ 292629 h 1191234"/>
              <a:gd name="connsiteX352" fmla="*/ 279446 w 1193743"/>
              <a:gd name="connsiteY352" fmla="*/ 156631 h 1191234"/>
              <a:gd name="connsiteX353" fmla="*/ 264340 w 1193743"/>
              <a:gd name="connsiteY353" fmla="*/ 164768 h 1191234"/>
              <a:gd name="connsiteX354" fmla="*/ 271893 w 1193743"/>
              <a:gd name="connsiteY354" fmla="*/ 149076 h 1191234"/>
              <a:gd name="connsiteX355" fmla="*/ 279446 w 1193743"/>
              <a:gd name="connsiteY355" fmla="*/ 156631 h 1191234"/>
              <a:gd name="connsiteX356" fmla="*/ 279446 w 1193743"/>
              <a:gd name="connsiteY356" fmla="*/ 156631 h 1191234"/>
              <a:gd name="connsiteX357" fmla="*/ 203920 w 1193743"/>
              <a:gd name="connsiteY357" fmla="*/ 662844 h 1191234"/>
              <a:gd name="connsiteX358" fmla="*/ 211472 w 1193743"/>
              <a:gd name="connsiteY358" fmla="*/ 674468 h 1191234"/>
              <a:gd name="connsiteX359" fmla="*/ 192881 w 1193743"/>
              <a:gd name="connsiteY359" fmla="*/ 690741 h 1191234"/>
              <a:gd name="connsiteX360" fmla="*/ 183005 w 1193743"/>
              <a:gd name="connsiteY360" fmla="*/ 670981 h 1191234"/>
              <a:gd name="connsiteX361" fmla="*/ 194043 w 1193743"/>
              <a:gd name="connsiteY361" fmla="*/ 661682 h 1191234"/>
              <a:gd name="connsiteX362" fmla="*/ 203920 w 1193743"/>
              <a:gd name="connsiteY362" fmla="*/ 662844 h 1191234"/>
              <a:gd name="connsiteX363" fmla="*/ 203920 w 1193743"/>
              <a:gd name="connsiteY363" fmla="*/ 662844 h 1191234"/>
              <a:gd name="connsiteX364" fmla="*/ 179519 w 1193743"/>
              <a:gd name="connsiteY364" fmla="*/ 911011 h 1191234"/>
              <a:gd name="connsiteX365" fmla="*/ 170224 w 1193743"/>
              <a:gd name="connsiteY365" fmla="*/ 924960 h 1191234"/>
              <a:gd name="connsiteX366" fmla="*/ 164995 w 1193743"/>
              <a:gd name="connsiteY366" fmla="*/ 911011 h 1191234"/>
              <a:gd name="connsiteX367" fmla="*/ 179519 w 1193743"/>
              <a:gd name="connsiteY367" fmla="*/ 911011 h 1191234"/>
              <a:gd name="connsiteX368" fmla="*/ 179519 w 1193743"/>
              <a:gd name="connsiteY368" fmla="*/ 911011 h 1191234"/>
              <a:gd name="connsiteX369" fmla="*/ 217282 w 1193743"/>
              <a:gd name="connsiteY369" fmla="*/ 521035 h 1191234"/>
              <a:gd name="connsiteX370" fmla="*/ 235873 w 1193743"/>
              <a:gd name="connsiteY370" fmla="*/ 540795 h 1191234"/>
              <a:gd name="connsiteX371" fmla="*/ 206243 w 1193743"/>
              <a:gd name="connsiteY371" fmla="*/ 543120 h 1191234"/>
              <a:gd name="connsiteX372" fmla="*/ 217282 w 1193743"/>
              <a:gd name="connsiteY372" fmla="*/ 521035 h 1191234"/>
              <a:gd name="connsiteX373" fmla="*/ 217282 w 1193743"/>
              <a:gd name="connsiteY373" fmla="*/ 521035 h 1191234"/>
              <a:gd name="connsiteX374" fmla="*/ 173129 w 1193743"/>
              <a:gd name="connsiteY374" fmla="*/ 1013300 h 1191234"/>
              <a:gd name="connsiteX375" fmla="*/ 174290 w 1193743"/>
              <a:gd name="connsiteY375" fmla="*/ 1016206 h 1191234"/>
              <a:gd name="connsiteX376" fmla="*/ 169062 w 1193743"/>
              <a:gd name="connsiteY376" fmla="*/ 1010975 h 1191234"/>
              <a:gd name="connsiteX377" fmla="*/ 173129 w 1193743"/>
              <a:gd name="connsiteY377" fmla="*/ 1013300 h 1191234"/>
              <a:gd name="connsiteX378" fmla="*/ 173129 w 1193743"/>
              <a:gd name="connsiteY378" fmla="*/ 1013300 h 1191234"/>
              <a:gd name="connsiteX379" fmla="*/ 201596 w 1193743"/>
              <a:gd name="connsiteY379" fmla="*/ 765133 h 1191234"/>
              <a:gd name="connsiteX380" fmla="*/ 197529 w 1193743"/>
              <a:gd name="connsiteY380" fmla="*/ 788962 h 1191234"/>
              <a:gd name="connsiteX381" fmla="*/ 180100 w 1193743"/>
              <a:gd name="connsiteY381" fmla="*/ 775014 h 1191234"/>
              <a:gd name="connsiteX382" fmla="*/ 201596 w 1193743"/>
              <a:gd name="connsiteY382" fmla="*/ 765133 h 1191234"/>
              <a:gd name="connsiteX383" fmla="*/ 201596 w 1193743"/>
              <a:gd name="connsiteY383" fmla="*/ 765133 h 1191234"/>
              <a:gd name="connsiteX384" fmla="*/ 258531 w 1193743"/>
              <a:gd name="connsiteY384" fmla="*/ 395498 h 1191234"/>
              <a:gd name="connsiteX385" fmla="*/ 241683 w 1193743"/>
              <a:gd name="connsiteY385" fmla="*/ 412934 h 1191234"/>
              <a:gd name="connsiteX386" fmla="*/ 233549 w 1193743"/>
              <a:gd name="connsiteY386" fmla="*/ 388525 h 1191234"/>
              <a:gd name="connsiteX387" fmla="*/ 258531 w 1193743"/>
              <a:gd name="connsiteY387" fmla="*/ 395498 h 1191234"/>
              <a:gd name="connsiteX388" fmla="*/ 258531 w 1193743"/>
              <a:gd name="connsiteY388" fmla="*/ 395498 h 1191234"/>
              <a:gd name="connsiteX389" fmla="*/ 278284 w 1193743"/>
              <a:gd name="connsiteY389" fmla="*/ 257176 h 1191234"/>
              <a:gd name="connsiteX390" fmla="*/ 259693 w 1193743"/>
              <a:gd name="connsiteY390" fmla="*/ 268800 h 1191234"/>
              <a:gd name="connsiteX391" fmla="*/ 259693 w 1193743"/>
              <a:gd name="connsiteY391" fmla="*/ 249621 h 1191234"/>
              <a:gd name="connsiteX392" fmla="*/ 278284 w 1193743"/>
              <a:gd name="connsiteY392" fmla="*/ 257176 h 1191234"/>
              <a:gd name="connsiteX393" fmla="*/ 278284 w 1193743"/>
              <a:gd name="connsiteY393" fmla="*/ 257176 h 1191234"/>
              <a:gd name="connsiteX394" fmla="*/ 297455 w 1193743"/>
              <a:gd name="connsiteY394" fmla="*/ 117110 h 1191234"/>
              <a:gd name="connsiteX395" fmla="*/ 283512 w 1193743"/>
              <a:gd name="connsiteY395" fmla="*/ 120016 h 1191234"/>
              <a:gd name="connsiteX396" fmla="*/ 297455 w 1193743"/>
              <a:gd name="connsiteY396" fmla="*/ 117110 h 1191234"/>
              <a:gd name="connsiteX397" fmla="*/ 297455 w 1193743"/>
              <a:gd name="connsiteY397" fmla="*/ 117110 h 1191234"/>
              <a:gd name="connsiteX398" fmla="*/ 232387 w 1193743"/>
              <a:gd name="connsiteY398" fmla="*/ 630879 h 1191234"/>
              <a:gd name="connsiteX399" fmla="*/ 220768 w 1193743"/>
              <a:gd name="connsiteY399" fmla="*/ 652383 h 1191234"/>
              <a:gd name="connsiteX400" fmla="*/ 205082 w 1193743"/>
              <a:gd name="connsiteY400" fmla="*/ 629135 h 1191234"/>
              <a:gd name="connsiteX401" fmla="*/ 232387 w 1193743"/>
              <a:gd name="connsiteY401" fmla="*/ 630879 h 1191234"/>
              <a:gd name="connsiteX402" fmla="*/ 232387 w 1193743"/>
              <a:gd name="connsiteY402" fmla="*/ 630879 h 1191234"/>
              <a:gd name="connsiteX403" fmla="*/ 202758 w 1193743"/>
              <a:gd name="connsiteY403" fmla="*/ 871490 h 1191234"/>
              <a:gd name="connsiteX404" fmla="*/ 188814 w 1193743"/>
              <a:gd name="connsiteY404" fmla="*/ 885439 h 1191234"/>
              <a:gd name="connsiteX405" fmla="*/ 184748 w 1193743"/>
              <a:gd name="connsiteY405" fmla="*/ 868584 h 1191234"/>
              <a:gd name="connsiteX406" fmla="*/ 202758 w 1193743"/>
              <a:gd name="connsiteY406" fmla="*/ 871490 h 1191234"/>
              <a:gd name="connsiteX407" fmla="*/ 202758 w 1193743"/>
              <a:gd name="connsiteY407" fmla="*/ 871490 h 1191234"/>
              <a:gd name="connsiteX408" fmla="*/ 257369 w 1193743"/>
              <a:gd name="connsiteY408" fmla="*/ 493719 h 1191234"/>
              <a:gd name="connsiteX409" fmla="*/ 234130 w 1193743"/>
              <a:gd name="connsiteY409" fmla="*/ 511736 h 1191234"/>
              <a:gd name="connsiteX410" fmla="*/ 231225 w 1193743"/>
              <a:gd name="connsiteY410" fmla="*/ 485582 h 1191234"/>
              <a:gd name="connsiteX411" fmla="*/ 257369 w 1193743"/>
              <a:gd name="connsiteY411" fmla="*/ 493719 h 1191234"/>
              <a:gd name="connsiteX412" fmla="*/ 257369 w 1193743"/>
              <a:gd name="connsiteY412" fmla="*/ 493719 h 1191234"/>
              <a:gd name="connsiteX413" fmla="*/ 278284 w 1193743"/>
              <a:gd name="connsiteY413" fmla="*/ 353072 h 1191234"/>
              <a:gd name="connsiteX414" fmla="*/ 263179 w 1193743"/>
              <a:gd name="connsiteY414" fmla="*/ 372832 h 1191234"/>
              <a:gd name="connsiteX415" fmla="*/ 253883 w 1193743"/>
              <a:gd name="connsiteY415" fmla="*/ 349004 h 1191234"/>
              <a:gd name="connsiteX416" fmla="*/ 278284 w 1193743"/>
              <a:gd name="connsiteY416" fmla="*/ 353072 h 1191234"/>
              <a:gd name="connsiteX417" fmla="*/ 278284 w 1193743"/>
              <a:gd name="connsiteY417" fmla="*/ 353072 h 1191234"/>
              <a:gd name="connsiteX418" fmla="*/ 281188 w 1193743"/>
              <a:gd name="connsiteY418" fmla="*/ 211262 h 1191234"/>
              <a:gd name="connsiteX419" fmla="*/ 299779 w 1193743"/>
              <a:gd name="connsiteY419" fmla="*/ 221724 h 1191234"/>
              <a:gd name="connsiteX420" fmla="*/ 285836 w 1193743"/>
              <a:gd name="connsiteY420" fmla="*/ 232766 h 1191234"/>
              <a:gd name="connsiteX421" fmla="*/ 281188 w 1193743"/>
              <a:gd name="connsiteY421" fmla="*/ 211262 h 1191234"/>
              <a:gd name="connsiteX422" fmla="*/ 281188 w 1193743"/>
              <a:gd name="connsiteY422" fmla="*/ 211262 h 1191234"/>
              <a:gd name="connsiteX423" fmla="*/ 313722 w 1193743"/>
              <a:gd name="connsiteY423" fmla="*/ 73521 h 1191234"/>
              <a:gd name="connsiteX424" fmla="*/ 309656 w 1193743"/>
              <a:gd name="connsiteY424" fmla="*/ 86307 h 1191234"/>
              <a:gd name="connsiteX425" fmla="*/ 313722 w 1193743"/>
              <a:gd name="connsiteY425" fmla="*/ 73521 h 1191234"/>
              <a:gd name="connsiteX426" fmla="*/ 313722 w 1193743"/>
              <a:gd name="connsiteY426" fmla="*/ 73521 h 1191234"/>
              <a:gd name="connsiteX427" fmla="*/ 217863 w 1193743"/>
              <a:gd name="connsiteY427" fmla="*/ 722707 h 1191234"/>
              <a:gd name="connsiteX428" fmla="*/ 223673 w 1193743"/>
              <a:gd name="connsiteY428" fmla="*/ 749441 h 1191234"/>
              <a:gd name="connsiteX429" fmla="*/ 201015 w 1193743"/>
              <a:gd name="connsiteY429" fmla="*/ 740142 h 1191234"/>
              <a:gd name="connsiteX430" fmla="*/ 217863 w 1193743"/>
              <a:gd name="connsiteY430" fmla="*/ 722707 h 1191234"/>
              <a:gd name="connsiteX431" fmla="*/ 217863 w 1193743"/>
              <a:gd name="connsiteY431" fmla="*/ 722707 h 1191234"/>
              <a:gd name="connsiteX432" fmla="*/ 187653 w 1193743"/>
              <a:gd name="connsiteY432" fmla="*/ 969711 h 1191234"/>
              <a:gd name="connsiteX433" fmla="*/ 199272 w 1193743"/>
              <a:gd name="connsiteY433" fmla="*/ 978429 h 1191234"/>
              <a:gd name="connsiteX434" fmla="*/ 185329 w 1193743"/>
              <a:gd name="connsiteY434" fmla="*/ 982497 h 1191234"/>
              <a:gd name="connsiteX435" fmla="*/ 187653 w 1193743"/>
              <a:gd name="connsiteY435" fmla="*/ 969711 h 1191234"/>
              <a:gd name="connsiteX436" fmla="*/ 187653 w 1193743"/>
              <a:gd name="connsiteY436" fmla="*/ 969711 h 1191234"/>
              <a:gd name="connsiteX437" fmla="*/ 253883 w 1193743"/>
              <a:gd name="connsiteY437" fmla="*/ 589034 h 1191234"/>
              <a:gd name="connsiteX438" fmla="*/ 224835 w 1193743"/>
              <a:gd name="connsiteY438" fmla="*/ 590196 h 1191234"/>
              <a:gd name="connsiteX439" fmla="*/ 244006 w 1193743"/>
              <a:gd name="connsiteY439" fmla="*/ 613443 h 1191234"/>
              <a:gd name="connsiteX440" fmla="*/ 253883 w 1193743"/>
              <a:gd name="connsiteY440" fmla="*/ 589034 h 1191234"/>
              <a:gd name="connsiteX441" fmla="*/ 253883 w 1193743"/>
              <a:gd name="connsiteY441" fmla="*/ 589034 h 1191234"/>
              <a:gd name="connsiteX442" fmla="*/ 225997 w 1193743"/>
              <a:gd name="connsiteY442" fmla="*/ 834294 h 1191234"/>
              <a:gd name="connsiteX443" fmla="*/ 212634 w 1193743"/>
              <a:gd name="connsiteY443" fmla="*/ 849986 h 1191234"/>
              <a:gd name="connsiteX444" fmla="*/ 205663 w 1193743"/>
              <a:gd name="connsiteY444" fmla="*/ 828482 h 1191234"/>
              <a:gd name="connsiteX445" fmla="*/ 225997 w 1193743"/>
              <a:gd name="connsiteY445" fmla="*/ 834294 h 1191234"/>
              <a:gd name="connsiteX446" fmla="*/ 225997 w 1193743"/>
              <a:gd name="connsiteY446" fmla="*/ 834294 h 1191234"/>
              <a:gd name="connsiteX447" fmla="*/ 278284 w 1193743"/>
              <a:gd name="connsiteY447" fmla="*/ 455361 h 1191234"/>
              <a:gd name="connsiteX448" fmla="*/ 255626 w 1193743"/>
              <a:gd name="connsiteY448" fmla="*/ 443156 h 1191234"/>
              <a:gd name="connsiteX449" fmla="*/ 252721 w 1193743"/>
              <a:gd name="connsiteY449" fmla="*/ 471634 h 1191234"/>
              <a:gd name="connsiteX450" fmla="*/ 278284 w 1193743"/>
              <a:gd name="connsiteY450" fmla="*/ 455361 h 1191234"/>
              <a:gd name="connsiteX451" fmla="*/ 278284 w 1193743"/>
              <a:gd name="connsiteY451" fmla="*/ 455361 h 1191234"/>
              <a:gd name="connsiteX452" fmla="*/ 299198 w 1193743"/>
              <a:gd name="connsiteY452" fmla="*/ 314714 h 1191234"/>
              <a:gd name="connsiteX453" fmla="*/ 277703 w 1193743"/>
              <a:gd name="connsiteY453" fmla="*/ 330987 h 1191234"/>
              <a:gd name="connsiteX454" fmla="*/ 280026 w 1193743"/>
              <a:gd name="connsiteY454" fmla="*/ 306577 h 1191234"/>
              <a:gd name="connsiteX455" fmla="*/ 299198 w 1193743"/>
              <a:gd name="connsiteY455" fmla="*/ 314714 h 1191234"/>
              <a:gd name="connsiteX456" fmla="*/ 299198 w 1193743"/>
              <a:gd name="connsiteY456" fmla="*/ 314714 h 1191234"/>
              <a:gd name="connsiteX457" fmla="*/ 317789 w 1193743"/>
              <a:gd name="connsiteY457" fmla="*/ 174067 h 1191234"/>
              <a:gd name="connsiteX458" fmla="*/ 301522 w 1193743"/>
              <a:gd name="connsiteY458" fmla="*/ 186853 h 1191234"/>
              <a:gd name="connsiteX459" fmla="*/ 317789 w 1193743"/>
              <a:gd name="connsiteY459" fmla="*/ 174067 h 1191234"/>
              <a:gd name="connsiteX460" fmla="*/ 317789 w 1193743"/>
              <a:gd name="connsiteY460" fmla="*/ 174067 h 1191234"/>
              <a:gd name="connsiteX461" fmla="*/ 219606 w 1193743"/>
              <a:gd name="connsiteY461" fmla="*/ 931934 h 1191234"/>
              <a:gd name="connsiteX462" fmla="*/ 214377 w 1193743"/>
              <a:gd name="connsiteY462" fmla="*/ 945882 h 1191234"/>
              <a:gd name="connsiteX463" fmla="*/ 204501 w 1193743"/>
              <a:gd name="connsiteY463" fmla="*/ 929609 h 1191234"/>
              <a:gd name="connsiteX464" fmla="*/ 219606 w 1193743"/>
              <a:gd name="connsiteY464" fmla="*/ 931934 h 1191234"/>
              <a:gd name="connsiteX465" fmla="*/ 219606 w 1193743"/>
              <a:gd name="connsiteY465" fmla="*/ 931934 h 1191234"/>
              <a:gd name="connsiteX466" fmla="*/ 252140 w 1193743"/>
              <a:gd name="connsiteY466" fmla="*/ 694228 h 1191234"/>
              <a:gd name="connsiteX467" fmla="*/ 227739 w 1193743"/>
              <a:gd name="connsiteY467" fmla="*/ 709921 h 1191234"/>
              <a:gd name="connsiteX468" fmla="*/ 227739 w 1193743"/>
              <a:gd name="connsiteY468" fmla="*/ 684930 h 1191234"/>
              <a:gd name="connsiteX469" fmla="*/ 252140 w 1193743"/>
              <a:gd name="connsiteY469" fmla="*/ 694228 h 1191234"/>
              <a:gd name="connsiteX470" fmla="*/ 252140 w 1193743"/>
              <a:gd name="connsiteY470" fmla="*/ 694228 h 1191234"/>
              <a:gd name="connsiteX471" fmla="*/ 275960 w 1193743"/>
              <a:gd name="connsiteY471" fmla="*/ 550675 h 1191234"/>
              <a:gd name="connsiteX472" fmla="*/ 245750 w 1193743"/>
              <a:gd name="connsiteY472" fmla="*/ 548932 h 1191234"/>
              <a:gd name="connsiteX473" fmla="*/ 263759 w 1193743"/>
              <a:gd name="connsiteY473" fmla="*/ 574504 h 1191234"/>
              <a:gd name="connsiteX474" fmla="*/ 275960 w 1193743"/>
              <a:gd name="connsiteY474" fmla="*/ 550675 h 1191234"/>
              <a:gd name="connsiteX475" fmla="*/ 275960 w 1193743"/>
              <a:gd name="connsiteY475" fmla="*/ 550675 h 1191234"/>
              <a:gd name="connsiteX476" fmla="*/ 297455 w 1193743"/>
              <a:gd name="connsiteY476" fmla="*/ 410610 h 1191234"/>
              <a:gd name="connsiteX477" fmla="*/ 287579 w 1193743"/>
              <a:gd name="connsiteY477" fmla="*/ 435019 h 1191234"/>
              <a:gd name="connsiteX478" fmla="*/ 268988 w 1193743"/>
              <a:gd name="connsiteY478" fmla="*/ 411772 h 1191234"/>
              <a:gd name="connsiteX479" fmla="*/ 297455 w 1193743"/>
              <a:gd name="connsiteY479" fmla="*/ 410610 h 1191234"/>
              <a:gd name="connsiteX480" fmla="*/ 297455 w 1193743"/>
              <a:gd name="connsiteY480" fmla="*/ 410610 h 1191234"/>
              <a:gd name="connsiteX481" fmla="*/ 214377 w 1193743"/>
              <a:gd name="connsiteY481" fmla="*/ 1036547 h 1191234"/>
              <a:gd name="connsiteX482" fmla="*/ 202758 w 1193743"/>
              <a:gd name="connsiteY482" fmla="*/ 1036547 h 1191234"/>
              <a:gd name="connsiteX483" fmla="*/ 214377 w 1193743"/>
              <a:gd name="connsiteY483" fmla="*/ 1036547 h 1191234"/>
              <a:gd name="connsiteX484" fmla="*/ 214377 w 1193743"/>
              <a:gd name="connsiteY484" fmla="*/ 1036547 h 1191234"/>
              <a:gd name="connsiteX485" fmla="*/ 235292 w 1193743"/>
              <a:gd name="connsiteY485" fmla="*/ 783150 h 1191234"/>
              <a:gd name="connsiteX486" fmla="*/ 249816 w 1193743"/>
              <a:gd name="connsiteY486" fmla="*/ 800004 h 1191234"/>
              <a:gd name="connsiteX487" fmla="*/ 231225 w 1193743"/>
              <a:gd name="connsiteY487" fmla="*/ 811628 h 1191234"/>
              <a:gd name="connsiteX488" fmla="*/ 219025 w 1193743"/>
              <a:gd name="connsiteY488" fmla="*/ 795936 h 1191234"/>
              <a:gd name="connsiteX489" fmla="*/ 235292 w 1193743"/>
              <a:gd name="connsiteY489" fmla="*/ 783150 h 1191234"/>
              <a:gd name="connsiteX490" fmla="*/ 235292 w 1193743"/>
              <a:gd name="connsiteY490" fmla="*/ 783150 h 1191234"/>
              <a:gd name="connsiteX491" fmla="*/ 319532 w 1193743"/>
              <a:gd name="connsiteY491" fmla="*/ 276355 h 1191234"/>
              <a:gd name="connsiteX492" fmla="*/ 302684 w 1193743"/>
              <a:gd name="connsiteY492" fmla="*/ 292629 h 1191234"/>
              <a:gd name="connsiteX493" fmla="*/ 296875 w 1193743"/>
              <a:gd name="connsiteY493" fmla="*/ 269381 h 1191234"/>
              <a:gd name="connsiteX494" fmla="*/ 319532 w 1193743"/>
              <a:gd name="connsiteY494" fmla="*/ 276355 h 1191234"/>
              <a:gd name="connsiteX495" fmla="*/ 319532 w 1193743"/>
              <a:gd name="connsiteY495" fmla="*/ 276355 h 1191234"/>
              <a:gd name="connsiteX496" fmla="*/ 335218 w 1193743"/>
              <a:gd name="connsiteY496" fmla="*/ 132802 h 1191234"/>
              <a:gd name="connsiteX497" fmla="*/ 329409 w 1193743"/>
              <a:gd name="connsiteY497" fmla="*/ 149657 h 1191234"/>
              <a:gd name="connsiteX498" fmla="*/ 319532 w 1193743"/>
              <a:gd name="connsiteY498" fmla="*/ 137452 h 1191234"/>
              <a:gd name="connsiteX499" fmla="*/ 335218 w 1193743"/>
              <a:gd name="connsiteY499" fmla="*/ 132802 h 1191234"/>
              <a:gd name="connsiteX500" fmla="*/ 335218 w 1193743"/>
              <a:gd name="connsiteY500" fmla="*/ 132802 h 1191234"/>
              <a:gd name="connsiteX501" fmla="*/ 274217 w 1193743"/>
              <a:gd name="connsiteY501" fmla="*/ 655289 h 1191234"/>
              <a:gd name="connsiteX502" fmla="*/ 247492 w 1193743"/>
              <a:gd name="connsiteY502" fmla="*/ 645409 h 1191234"/>
              <a:gd name="connsiteX503" fmla="*/ 252721 w 1193743"/>
              <a:gd name="connsiteY503" fmla="*/ 675049 h 1191234"/>
              <a:gd name="connsiteX504" fmla="*/ 274217 w 1193743"/>
              <a:gd name="connsiteY504" fmla="*/ 655289 h 1191234"/>
              <a:gd name="connsiteX505" fmla="*/ 274217 w 1193743"/>
              <a:gd name="connsiteY505" fmla="*/ 655289 h 1191234"/>
              <a:gd name="connsiteX506" fmla="*/ 242845 w 1193743"/>
              <a:gd name="connsiteY506" fmla="*/ 893575 h 1191234"/>
              <a:gd name="connsiteX507" fmla="*/ 226577 w 1193743"/>
              <a:gd name="connsiteY507" fmla="*/ 907524 h 1191234"/>
              <a:gd name="connsiteX508" fmla="*/ 226577 w 1193743"/>
              <a:gd name="connsiteY508" fmla="*/ 887182 h 1191234"/>
              <a:gd name="connsiteX509" fmla="*/ 242845 w 1193743"/>
              <a:gd name="connsiteY509" fmla="*/ 893575 h 1191234"/>
              <a:gd name="connsiteX510" fmla="*/ 242845 w 1193743"/>
              <a:gd name="connsiteY510" fmla="*/ 893575 h 1191234"/>
              <a:gd name="connsiteX511" fmla="*/ 277122 w 1193743"/>
              <a:gd name="connsiteY511" fmla="*/ 501856 h 1191234"/>
              <a:gd name="connsiteX512" fmla="*/ 265502 w 1193743"/>
              <a:gd name="connsiteY512" fmla="*/ 524522 h 1191234"/>
              <a:gd name="connsiteX513" fmla="*/ 278864 w 1193743"/>
              <a:gd name="connsiteY513" fmla="*/ 537308 h 1191234"/>
              <a:gd name="connsiteX514" fmla="*/ 297455 w 1193743"/>
              <a:gd name="connsiteY514" fmla="*/ 527428 h 1191234"/>
              <a:gd name="connsiteX515" fmla="*/ 277122 w 1193743"/>
              <a:gd name="connsiteY515" fmla="*/ 501856 h 1191234"/>
              <a:gd name="connsiteX516" fmla="*/ 277122 w 1193743"/>
              <a:gd name="connsiteY516" fmla="*/ 501856 h 1191234"/>
              <a:gd name="connsiteX517" fmla="*/ 306170 w 1193743"/>
              <a:gd name="connsiteY517" fmla="*/ 361790 h 1191234"/>
              <a:gd name="connsiteX518" fmla="*/ 318370 w 1193743"/>
              <a:gd name="connsiteY518" fmla="*/ 386200 h 1191234"/>
              <a:gd name="connsiteX519" fmla="*/ 301522 w 1193743"/>
              <a:gd name="connsiteY519" fmla="*/ 396080 h 1191234"/>
              <a:gd name="connsiteX520" fmla="*/ 286998 w 1193743"/>
              <a:gd name="connsiteY520" fmla="*/ 376319 h 1191234"/>
              <a:gd name="connsiteX521" fmla="*/ 306170 w 1193743"/>
              <a:gd name="connsiteY521" fmla="*/ 361790 h 1191234"/>
              <a:gd name="connsiteX522" fmla="*/ 306170 w 1193743"/>
              <a:gd name="connsiteY522" fmla="*/ 361790 h 1191234"/>
              <a:gd name="connsiteX523" fmla="*/ 269569 w 1193743"/>
              <a:gd name="connsiteY523" fmla="*/ 750604 h 1191234"/>
              <a:gd name="connsiteX524" fmla="*/ 255045 w 1193743"/>
              <a:gd name="connsiteY524" fmla="*/ 773270 h 1191234"/>
              <a:gd name="connsiteX525" fmla="*/ 240521 w 1193743"/>
              <a:gd name="connsiteY525" fmla="*/ 754672 h 1191234"/>
              <a:gd name="connsiteX526" fmla="*/ 269569 w 1193743"/>
              <a:gd name="connsiteY526" fmla="*/ 750604 h 1191234"/>
              <a:gd name="connsiteX527" fmla="*/ 269569 w 1193743"/>
              <a:gd name="connsiteY527" fmla="*/ 750604 h 1191234"/>
              <a:gd name="connsiteX528" fmla="*/ 341028 w 1193743"/>
              <a:gd name="connsiteY528" fmla="*/ 237997 h 1191234"/>
              <a:gd name="connsiteX529" fmla="*/ 321275 w 1193743"/>
              <a:gd name="connsiteY529" fmla="*/ 251364 h 1191234"/>
              <a:gd name="connsiteX530" fmla="*/ 322437 w 1193743"/>
              <a:gd name="connsiteY530" fmla="*/ 228117 h 1191234"/>
              <a:gd name="connsiteX531" fmla="*/ 341028 w 1193743"/>
              <a:gd name="connsiteY531" fmla="*/ 237997 h 1191234"/>
              <a:gd name="connsiteX532" fmla="*/ 341028 w 1193743"/>
              <a:gd name="connsiteY532" fmla="*/ 237997 h 1191234"/>
              <a:gd name="connsiteX533" fmla="*/ 359619 w 1193743"/>
              <a:gd name="connsiteY533" fmla="*/ 100837 h 1191234"/>
              <a:gd name="connsiteX534" fmla="*/ 343352 w 1193743"/>
              <a:gd name="connsiteY534" fmla="*/ 103162 h 1191234"/>
              <a:gd name="connsiteX535" fmla="*/ 359619 w 1193743"/>
              <a:gd name="connsiteY535" fmla="*/ 100837 h 1191234"/>
              <a:gd name="connsiteX536" fmla="*/ 359619 w 1193743"/>
              <a:gd name="connsiteY536" fmla="*/ 100837 h 1191234"/>
              <a:gd name="connsiteX537" fmla="*/ 238197 w 1193743"/>
              <a:gd name="connsiteY537" fmla="*/ 995283 h 1191234"/>
              <a:gd name="connsiteX538" fmla="*/ 221930 w 1193743"/>
              <a:gd name="connsiteY538" fmla="*/ 997608 h 1191234"/>
              <a:gd name="connsiteX539" fmla="*/ 238197 w 1193743"/>
              <a:gd name="connsiteY539" fmla="*/ 995283 h 1191234"/>
              <a:gd name="connsiteX540" fmla="*/ 238197 w 1193743"/>
              <a:gd name="connsiteY540" fmla="*/ 995283 h 1191234"/>
              <a:gd name="connsiteX541" fmla="*/ 295132 w 1193743"/>
              <a:gd name="connsiteY541" fmla="*/ 614025 h 1191234"/>
              <a:gd name="connsiteX542" fmla="*/ 274217 w 1193743"/>
              <a:gd name="connsiteY542" fmla="*/ 636110 h 1191234"/>
              <a:gd name="connsiteX543" fmla="*/ 266083 w 1193743"/>
              <a:gd name="connsiteY543" fmla="*/ 606469 h 1191234"/>
              <a:gd name="connsiteX544" fmla="*/ 295132 w 1193743"/>
              <a:gd name="connsiteY544" fmla="*/ 614025 h 1191234"/>
              <a:gd name="connsiteX545" fmla="*/ 295132 w 1193743"/>
              <a:gd name="connsiteY545" fmla="*/ 614025 h 1191234"/>
              <a:gd name="connsiteX546" fmla="*/ 267826 w 1193743"/>
              <a:gd name="connsiteY546" fmla="*/ 854055 h 1191234"/>
              <a:gd name="connsiteX547" fmla="*/ 256207 w 1193743"/>
              <a:gd name="connsiteY547" fmla="*/ 870909 h 1191234"/>
              <a:gd name="connsiteX548" fmla="*/ 244588 w 1193743"/>
              <a:gd name="connsiteY548" fmla="*/ 847662 h 1191234"/>
              <a:gd name="connsiteX549" fmla="*/ 267826 w 1193743"/>
              <a:gd name="connsiteY549" fmla="*/ 854055 h 1191234"/>
              <a:gd name="connsiteX550" fmla="*/ 267826 w 1193743"/>
              <a:gd name="connsiteY550" fmla="*/ 854055 h 1191234"/>
              <a:gd name="connsiteX551" fmla="*/ 318370 w 1193743"/>
              <a:gd name="connsiteY551" fmla="*/ 473378 h 1191234"/>
              <a:gd name="connsiteX552" fmla="*/ 299779 w 1193743"/>
              <a:gd name="connsiteY552" fmla="*/ 497206 h 1191234"/>
              <a:gd name="connsiteX553" fmla="*/ 288160 w 1193743"/>
              <a:gd name="connsiteY553" fmla="*/ 468147 h 1191234"/>
              <a:gd name="connsiteX554" fmla="*/ 318370 w 1193743"/>
              <a:gd name="connsiteY554" fmla="*/ 473378 h 1191234"/>
              <a:gd name="connsiteX555" fmla="*/ 318370 w 1193743"/>
              <a:gd name="connsiteY555" fmla="*/ 473378 h 1191234"/>
              <a:gd name="connsiteX556" fmla="*/ 341028 w 1193743"/>
              <a:gd name="connsiteY556" fmla="*/ 335636 h 1191234"/>
              <a:gd name="connsiteX557" fmla="*/ 320113 w 1193743"/>
              <a:gd name="connsiteY557" fmla="*/ 325175 h 1191234"/>
              <a:gd name="connsiteX558" fmla="*/ 316627 w 1193743"/>
              <a:gd name="connsiteY558" fmla="*/ 352491 h 1191234"/>
              <a:gd name="connsiteX559" fmla="*/ 341028 w 1193743"/>
              <a:gd name="connsiteY559" fmla="*/ 335636 h 1191234"/>
              <a:gd name="connsiteX560" fmla="*/ 341028 w 1193743"/>
              <a:gd name="connsiteY560" fmla="*/ 335636 h 1191234"/>
              <a:gd name="connsiteX561" fmla="*/ 360200 w 1193743"/>
              <a:gd name="connsiteY561" fmla="*/ 198476 h 1191234"/>
              <a:gd name="connsiteX562" fmla="*/ 339285 w 1193743"/>
              <a:gd name="connsiteY562" fmla="*/ 208938 h 1191234"/>
              <a:gd name="connsiteX563" fmla="*/ 343933 w 1193743"/>
              <a:gd name="connsiteY563" fmla="*/ 189759 h 1191234"/>
              <a:gd name="connsiteX564" fmla="*/ 360200 w 1193743"/>
              <a:gd name="connsiteY564" fmla="*/ 198476 h 1191234"/>
              <a:gd name="connsiteX565" fmla="*/ 360200 w 1193743"/>
              <a:gd name="connsiteY565" fmla="*/ 198476 h 1191234"/>
              <a:gd name="connsiteX566" fmla="*/ 378210 w 1193743"/>
              <a:gd name="connsiteY566" fmla="*/ 58410 h 1191234"/>
              <a:gd name="connsiteX567" fmla="*/ 366591 w 1193743"/>
              <a:gd name="connsiteY567" fmla="*/ 64804 h 1191234"/>
              <a:gd name="connsiteX568" fmla="*/ 378210 w 1193743"/>
              <a:gd name="connsiteY568" fmla="*/ 58410 h 1191234"/>
              <a:gd name="connsiteX569" fmla="*/ 378210 w 1193743"/>
              <a:gd name="connsiteY569" fmla="*/ 58410 h 1191234"/>
              <a:gd name="connsiteX570" fmla="*/ 291646 w 1193743"/>
              <a:gd name="connsiteY570" fmla="*/ 712245 h 1191234"/>
              <a:gd name="connsiteX571" fmla="*/ 262597 w 1193743"/>
              <a:gd name="connsiteY571" fmla="*/ 708758 h 1191234"/>
              <a:gd name="connsiteX572" fmla="*/ 273055 w 1193743"/>
              <a:gd name="connsiteY572" fmla="*/ 734911 h 1191234"/>
              <a:gd name="connsiteX573" fmla="*/ 291646 w 1193743"/>
              <a:gd name="connsiteY573" fmla="*/ 712245 h 1191234"/>
              <a:gd name="connsiteX574" fmla="*/ 291646 w 1193743"/>
              <a:gd name="connsiteY574" fmla="*/ 712245 h 1191234"/>
              <a:gd name="connsiteX575" fmla="*/ 259693 w 1193743"/>
              <a:gd name="connsiteY575" fmla="*/ 953437 h 1191234"/>
              <a:gd name="connsiteX576" fmla="*/ 239940 w 1193743"/>
              <a:gd name="connsiteY576" fmla="*/ 960412 h 1191234"/>
              <a:gd name="connsiteX577" fmla="*/ 259693 w 1193743"/>
              <a:gd name="connsiteY577" fmla="*/ 953437 h 1191234"/>
              <a:gd name="connsiteX578" fmla="*/ 259693 w 1193743"/>
              <a:gd name="connsiteY578" fmla="*/ 953437 h 1191234"/>
              <a:gd name="connsiteX579" fmla="*/ 316627 w 1193743"/>
              <a:gd name="connsiteY579" fmla="*/ 572179 h 1191234"/>
              <a:gd name="connsiteX580" fmla="*/ 290484 w 1193743"/>
              <a:gd name="connsiteY580" fmla="*/ 594846 h 1191234"/>
              <a:gd name="connsiteX581" fmla="*/ 285255 w 1193743"/>
              <a:gd name="connsiteY581" fmla="*/ 567530 h 1191234"/>
              <a:gd name="connsiteX582" fmla="*/ 316627 w 1193743"/>
              <a:gd name="connsiteY582" fmla="*/ 572179 h 1191234"/>
              <a:gd name="connsiteX583" fmla="*/ 316627 w 1193743"/>
              <a:gd name="connsiteY583" fmla="*/ 572179 h 1191234"/>
              <a:gd name="connsiteX584" fmla="*/ 252721 w 1193743"/>
              <a:gd name="connsiteY584" fmla="*/ 1053983 h 1191234"/>
              <a:gd name="connsiteX585" fmla="*/ 242264 w 1193743"/>
              <a:gd name="connsiteY585" fmla="*/ 1060376 h 1191234"/>
              <a:gd name="connsiteX586" fmla="*/ 252721 w 1193743"/>
              <a:gd name="connsiteY586" fmla="*/ 1053983 h 1191234"/>
              <a:gd name="connsiteX587" fmla="*/ 252721 w 1193743"/>
              <a:gd name="connsiteY587" fmla="*/ 1053983 h 1191234"/>
              <a:gd name="connsiteX588" fmla="*/ 286417 w 1193743"/>
              <a:gd name="connsiteY588" fmla="*/ 810466 h 1191234"/>
              <a:gd name="connsiteX589" fmla="*/ 271893 w 1193743"/>
              <a:gd name="connsiteY589" fmla="*/ 833132 h 1191234"/>
              <a:gd name="connsiteX590" fmla="*/ 260855 w 1193743"/>
              <a:gd name="connsiteY590" fmla="*/ 809885 h 1191234"/>
              <a:gd name="connsiteX591" fmla="*/ 286417 w 1193743"/>
              <a:gd name="connsiteY591" fmla="*/ 810466 h 1191234"/>
              <a:gd name="connsiteX592" fmla="*/ 286417 w 1193743"/>
              <a:gd name="connsiteY592" fmla="*/ 810466 h 1191234"/>
              <a:gd name="connsiteX593" fmla="*/ 339285 w 1193743"/>
              <a:gd name="connsiteY593" fmla="*/ 432113 h 1191234"/>
              <a:gd name="connsiteX594" fmla="*/ 309075 w 1193743"/>
              <a:gd name="connsiteY594" fmla="*/ 429789 h 1191234"/>
              <a:gd name="connsiteX595" fmla="*/ 321856 w 1193743"/>
              <a:gd name="connsiteY595" fmla="*/ 458267 h 1191234"/>
              <a:gd name="connsiteX596" fmla="*/ 339285 w 1193743"/>
              <a:gd name="connsiteY596" fmla="*/ 432113 h 1191234"/>
              <a:gd name="connsiteX597" fmla="*/ 339285 w 1193743"/>
              <a:gd name="connsiteY597" fmla="*/ 432113 h 1191234"/>
              <a:gd name="connsiteX598" fmla="*/ 378210 w 1193743"/>
              <a:gd name="connsiteY598" fmla="*/ 154306 h 1191234"/>
              <a:gd name="connsiteX599" fmla="*/ 360781 w 1193743"/>
              <a:gd name="connsiteY599" fmla="*/ 167092 h 1191234"/>
              <a:gd name="connsiteX600" fmla="*/ 378210 w 1193743"/>
              <a:gd name="connsiteY600" fmla="*/ 154306 h 1191234"/>
              <a:gd name="connsiteX601" fmla="*/ 378210 w 1193743"/>
              <a:gd name="connsiteY601" fmla="*/ 154306 h 1191234"/>
              <a:gd name="connsiteX602" fmla="*/ 341609 w 1193743"/>
              <a:gd name="connsiteY602" fmla="*/ 286235 h 1191234"/>
              <a:gd name="connsiteX603" fmla="*/ 361362 w 1193743"/>
              <a:gd name="connsiteY603" fmla="*/ 300184 h 1191234"/>
              <a:gd name="connsiteX604" fmla="*/ 337542 w 1193743"/>
              <a:gd name="connsiteY604" fmla="*/ 314132 h 1191234"/>
              <a:gd name="connsiteX605" fmla="*/ 328828 w 1193743"/>
              <a:gd name="connsiteY605" fmla="*/ 299022 h 1191234"/>
              <a:gd name="connsiteX606" fmla="*/ 341609 w 1193743"/>
              <a:gd name="connsiteY606" fmla="*/ 286235 h 1191234"/>
              <a:gd name="connsiteX607" fmla="*/ 341609 w 1193743"/>
              <a:gd name="connsiteY607" fmla="*/ 286235 h 1191234"/>
              <a:gd name="connsiteX608" fmla="*/ 313142 w 1193743"/>
              <a:gd name="connsiteY608" fmla="*/ 670981 h 1191234"/>
              <a:gd name="connsiteX609" fmla="*/ 293970 w 1193743"/>
              <a:gd name="connsiteY609" fmla="*/ 696553 h 1191234"/>
              <a:gd name="connsiteX610" fmla="*/ 285836 w 1193743"/>
              <a:gd name="connsiteY610" fmla="*/ 665169 h 1191234"/>
              <a:gd name="connsiteX611" fmla="*/ 313142 w 1193743"/>
              <a:gd name="connsiteY611" fmla="*/ 670981 h 1191234"/>
              <a:gd name="connsiteX612" fmla="*/ 313142 w 1193743"/>
              <a:gd name="connsiteY612" fmla="*/ 670981 h 1191234"/>
              <a:gd name="connsiteX613" fmla="*/ 282350 w 1193743"/>
              <a:gd name="connsiteY613" fmla="*/ 911592 h 1191234"/>
              <a:gd name="connsiteX614" fmla="*/ 265502 w 1193743"/>
              <a:gd name="connsiteY614" fmla="*/ 927865 h 1191234"/>
              <a:gd name="connsiteX615" fmla="*/ 266083 w 1193743"/>
              <a:gd name="connsiteY615" fmla="*/ 906361 h 1191234"/>
              <a:gd name="connsiteX616" fmla="*/ 282350 w 1193743"/>
              <a:gd name="connsiteY616" fmla="*/ 911592 h 1191234"/>
              <a:gd name="connsiteX617" fmla="*/ 282350 w 1193743"/>
              <a:gd name="connsiteY617" fmla="*/ 911592 h 1191234"/>
              <a:gd name="connsiteX618" fmla="*/ 338704 w 1193743"/>
              <a:gd name="connsiteY618" fmla="*/ 536146 h 1191234"/>
              <a:gd name="connsiteX619" fmla="*/ 310818 w 1193743"/>
              <a:gd name="connsiteY619" fmla="*/ 555906 h 1191234"/>
              <a:gd name="connsiteX620" fmla="*/ 310237 w 1193743"/>
              <a:gd name="connsiteY620" fmla="*/ 523359 h 1191234"/>
              <a:gd name="connsiteX621" fmla="*/ 338704 w 1193743"/>
              <a:gd name="connsiteY621" fmla="*/ 536146 h 1191234"/>
              <a:gd name="connsiteX622" fmla="*/ 338704 w 1193743"/>
              <a:gd name="connsiteY622" fmla="*/ 536146 h 1191234"/>
              <a:gd name="connsiteX623" fmla="*/ 360781 w 1193743"/>
              <a:gd name="connsiteY623" fmla="*/ 396080 h 1191234"/>
              <a:gd name="connsiteX624" fmla="*/ 331151 w 1193743"/>
              <a:gd name="connsiteY624" fmla="*/ 387943 h 1191234"/>
              <a:gd name="connsiteX625" fmla="*/ 339866 w 1193743"/>
              <a:gd name="connsiteY625" fmla="*/ 417584 h 1191234"/>
              <a:gd name="connsiteX626" fmla="*/ 360781 w 1193743"/>
              <a:gd name="connsiteY626" fmla="*/ 396080 h 1191234"/>
              <a:gd name="connsiteX627" fmla="*/ 360781 w 1193743"/>
              <a:gd name="connsiteY627" fmla="*/ 396080 h 1191234"/>
              <a:gd name="connsiteX628" fmla="*/ 381115 w 1193743"/>
              <a:gd name="connsiteY628" fmla="*/ 256014 h 1191234"/>
              <a:gd name="connsiteX629" fmla="*/ 366010 w 1193743"/>
              <a:gd name="connsiteY629" fmla="*/ 275774 h 1191234"/>
              <a:gd name="connsiteX630" fmla="*/ 355552 w 1193743"/>
              <a:gd name="connsiteY630" fmla="*/ 253108 h 1191234"/>
              <a:gd name="connsiteX631" fmla="*/ 381115 w 1193743"/>
              <a:gd name="connsiteY631" fmla="*/ 256014 h 1191234"/>
              <a:gd name="connsiteX632" fmla="*/ 381115 w 1193743"/>
              <a:gd name="connsiteY632" fmla="*/ 256014 h 1191234"/>
              <a:gd name="connsiteX633" fmla="*/ 399706 w 1193743"/>
              <a:gd name="connsiteY633" fmla="*/ 121179 h 1191234"/>
              <a:gd name="connsiteX634" fmla="*/ 382277 w 1193743"/>
              <a:gd name="connsiteY634" fmla="*/ 128734 h 1191234"/>
              <a:gd name="connsiteX635" fmla="*/ 386343 w 1193743"/>
              <a:gd name="connsiteY635" fmla="*/ 113623 h 1191234"/>
              <a:gd name="connsiteX636" fmla="*/ 399706 w 1193743"/>
              <a:gd name="connsiteY636" fmla="*/ 121179 h 1191234"/>
              <a:gd name="connsiteX637" fmla="*/ 399706 w 1193743"/>
              <a:gd name="connsiteY637" fmla="*/ 121179 h 1191234"/>
              <a:gd name="connsiteX638" fmla="*/ 277703 w 1193743"/>
              <a:gd name="connsiteY638" fmla="*/ 1016206 h 1191234"/>
              <a:gd name="connsiteX639" fmla="*/ 261435 w 1193743"/>
              <a:gd name="connsiteY639" fmla="*/ 1022018 h 1191234"/>
              <a:gd name="connsiteX640" fmla="*/ 277703 w 1193743"/>
              <a:gd name="connsiteY640" fmla="*/ 1016206 h 1191234"/>
              <a:gd name="connsiteX641" fmla="*/ 277703 w 1193743"/>
              <a:gd name="connsiteY641" fmla="*/ 1016206 h 1191234"/>
              <a:gd name="connsiteX642" fmla="*/ 303265 w 1193743"/>
              <a:gd name="connsiteY642" fmla="*/ 763971 h 1191234"/>
              <a:gd name="connsiteX643" fmla="*/ 280608 w 1193743"/>
              <a:gd name="connsiteY643" fmla="*/ 770364 h 1191234"/>
              <a:gd name="connsiteX644" fmla="*/ 299198 w 1193743"/>
              <a:gd name="connsiteY644" fmla="*/ 794193 h 1191234"/>
              <a:gd name="connsiteX645" fmla="*/ 313142 w 1193743"/>
              <a:gd name="connsiteY645" fmla="*/ 780825 h 1191234"/>
              <a:gd name="connsiteX646" fmla="*/ 303265 w 1193743"/>
              <a:gd name="connsiteY646" fmla="*/ 763971 h 1191234"/>
              <a:gd name="connsiteX647" fmla="*/ 303265 w 1193743"/>
              <a:gd name="connsiteY647" fmla="*/ 763971 h 1191234"/>
              <a:gd name="connsiteX648" fmla="*/ 336380 w 1193743"/>
              <a:gd name="connsiteY648" fmla="*/ 635529 h 1191234"/>
              <a:gd name="connsiteX649" fmla="*/ 305589 w 1193743"/>
              <a:gd name="connsiteY649" fmla="*/ 624486 h 1191234"/>
              <a:gd name="connsiteX650" fmla="*/ 307332 w 1193743"/>
              <a:gd name="connsiteY650" fmla="*/ 654708 h 1191234"/>
              <a:gd name="connsiteX651" fmla="*/ 336380 w 1193743"/>
              <a:gd name="connsiteY651" fmla="*/ 635529 h 1191234"/>
              <a:gd name="connsiteX652" fmla="*/ 336380 w 1193743"/>
              <a:gd name="connsiteY652" fmla="*/ 635529 h 1191234"/>
              <a:gd name="connsiteX653" fmla="*/ 305589 w 1193743"/>
              <a:gd name="connsiteY653" fmla="*/ 877302 h 1191234"/>
              <a:gd name="connsiteX654" fmla="*/ 282931 w 1193743"/>
              <a:gd name="connsiteY654" fmla="*/ 889507 h 1191234"/>
              <a:gd name="connsiteX655" fmla="*/ 286998 w 1193743"/>
              <a:gd name="connsiteY655" fmla="*/ 865678 h 1191234"/>
              <a:gd name="connsiteX656" fmla="*/ 305589 w 1193743"/>
              <a:gd name="connsiteY656" fmla="*/ 877302 h 1191234"/>
              <a:gd name="connsiteX657" fmla="*/ 305589 w 1193743"/>
              <a:gd name="connsiteY657" fmla="*/ 877302 h 1191234"/>
              <a:gd name="connsiteX658" fmla="*/ 360200 w 1193743"/>
              <a:gd name="connsiteY658" fmla="*/ 494882 h 1191234"/>
              <a:gd name="connsiteX659" fmla="*/ 331151 w 1193743"/>
              <a:gd name="connsiteY659" fmla="*/ 483839 h 1191234"/>
              <a:gd name="connsiteX660" fmla="*/ 333476 w 1193743"/>
              <a:gd name="connsiteY660" fmla="*/ 516967 h 1191234"/>
              <a:gd name="connsiteX661" fmla="*/ 360200 w 1193743"/>
              <a:gd name="connsiteY661" fmla="*/ 494882 h 1191234"/>
              <a:gd name="connsiteX662" fmla="*/ 360200 w 1193743"/>
              <a:gd name="connsiteY662" fmla="*/ 494882 h 1191234"/>
              <a:gd name="connsiteX663" fmla="*/ 368914 w 1193743"/>
              <a:gd name="connsiteY663" fmla="*/ 343773 h 1191234"/>
              <a:gd name="connsiteX664" fmla="*/ 384020 w 1193743"/>
              <a:gd name="connsiteY664" fmla="*/ 363533 h 1191234"/>
              <a:gd name="connsiteX665" fmla="*/ 361943 w 1193743"/>
              <a:gd name="connsiteY665" fmla="*/ 378063 h 1191234"/>
              <a:gd name="connsiteX666" fmla="*/ 346838 w 1193743"/>
              <a:gd name="connsiteY666" fmla="*/ 358303 h 1191234"/>
              <a:gd name="connsiteX667" fmla="*/ 368914 w 1193743"/>
              <a:gd name="connsiteY667" fmla="*/ 343773 h 1191234"/>
              <a:gd name="connsiteX668" fmla="*/ 368914 w 1193743"/>
              <a:gd name="connsiteY668" fmla="*/ 343773 h 1191234"/>
              <a:gd name="connsiteX669" fmla="*/ 400868 w 1193743"/>
              <a:gd name="connsiteY669" fmla="*/ 217656 h 1191234"/>
              <a:gd name="connsiteX670" fmla="*/ 381696 w 1193743"/>
              <a:gd name="connsiteY670" fmla="*/ 233929 h 1191234"/>
              <a:gd name="connsiteX671" fmla="*/ 383439 w 1193743"/>
              <a:gd name="connsiteY671" fmla="*/ 208938 h 1191234"/>
              <a:gd name="connsiteX672" fmla="*/ 400868 w 1193743"/>
              <a:gd name="connsiteY672" fmla="*/ 217656 h 1191234"/>
              <a:gd name="connsiteX673" fmla="*/ 400868 w 1193743"/>
              <a:gd name="connsiteY673" fmla="*/ 217656 h 1191234"/>
              <a:gd name="connsiteX674" fmla="*/ 420621 w 1193743"/>
              <a:gd name="connsiteY674" fmla="*/ 80495 h 1191234"/>
              <a:gd name="connsiteX675" fmla="*/ 405516 w 1193743"/>
              <a:gd name="connsiteY675" fmla="*/ 89213 h 1191234"/>
              <a:gd name="connsiteX676" fmla="*/ 413068 w 1193743"/>
              <a:gd name="connsiteY676" fmla="*/ 73521 h 1191234"/>
              <a:gd name="connsiteX677" fmla="*/ 420621 w 1193743"/>
              <a:gd name="connsiteY677" fmla="*/ 80495 h 1191234"/>
              <a:gd name="connsiteX678" fmla="*/ 420621 w 1193743"/>
              <a:gd name="connsiteY678" fmla="*/ 80495 h 1191234"/>
              <a:gd name="connsiteX679" fmla="*/ 299779 w 1193743"/>
              <a:gd name="connsiteY679" fmla="*/ 974941 h 1191234"/>
              <a:gd name="connsiteX680" fmla="*/ 285836 w 1193743"/>
              <a:gd name="connsiteY680" fmla="*/ 988890 h 1191234"/>
              <a:gd name="connsiteX681" fmla="*/ 281188 w 1193743"/>
              <a:gd name="connsiteY681" fmla="*/ 972035 h 1191234"/>
              <a:gd name="connsiteX682" fmla="*/ 299779 w 1193743"/>
              <a:gd name="connsiteY682" fmla="*/ 974941 h 1191234"/>
              <a:gd name="connsiteX683" fmla="*/ 299779 w 1193743"/>
              <a:gd name="connsiteY683" fmla="*/ 974941 h 1191234"/>
              <a:gd name="connsiteX684" fmla="*/ 332895 w 1193743"/>
              <a:gd name="connsiteY684" fmla="*/ 733749 h 1191234"/>
              <a:gd name="connsiteX685" fmla="*/ 311980 w 1193743"/>
              <a:gd name="connsiteY685" fmla="*/ 755834 h 1191234"/>
              <a:gd name="connsiteX686" fmla="*/ 303846 w 1193743"/>
              <a:gd name="connsiteY686" fmla="*/ 726194 h 1191234"/>
              <a:gd name="connsiteX687" fmla="*/ 332895 w 1193743"/>
              <a:gd name="connsiteY687" fmla="*/ 733749 h 1191234"/>
              <a:gd name="connsiteX688" fmla="*/ 332895 w 1193743"/>
              <a:gd name="connsiteY688" fmla="*/ 733749 h 1191234"/>
              <a:gd name="connsiteX689" fmla="*/ 358457 w 1193743"/>
              <a:gd name="connsiteY689" fmla="*/ 596589 h 1191234"/>
              <a:gd name="connsiteX690" fmla="*/ 329990 w 1193743"/>
              <a:gd name="connsiteY690" fmla="*/ 582641 h 1191234"/>
              <a:gd name="connsiteX691" fmla="*/ 327085 w 1193743"/>
              <a:gd name="connsiteY691" fmla="*/ 615187 h 1191234"/>
              <a:gd name="connsiteX692" fmla="*/ 358457 w 1193743"/>
              <a:gd name="connsiteY692" fmla="*/ 596589 h 1191234"/>
              <a:gd name="connsiteX693" fmla="*/ 358457 w 1193743"/>
              <a:gd name="connsiteY693" fmla="*/ 596589 h 1191234"/>
              <a:gd name="connsiteX694" fmla="*/ 289903 w 1193743"/>
              <a:gd name="connsiteY694" fmla="*/ 1070256 h 1191234"/>
              <a:gd name="connsiteX695" fmla="*/ 285836 w 1193743"/>
              <a:gd name="connsiteY695" fmla="*/ 1085367 h 1191234"/>
              <a:gd name="connsiteX696" fmla="*/ 289903 w 1193743"/>
              <a:gd name="connsiteY696" fmla="*/ 1070256 h 1191234"/>
              <a:gd name="connsiteX697" fmla="*/ 289903 w 1193743"/>
              <a:gd name="connsiteY697" fmla="*/ 1070256 h 1191234"/>
              <a:gd name="connsiteX698" fmla="*/ 314884 w 1193743"/>
              <a:gd name="connsiteY698" fmla="*/ 823833 h 1191234"/>
              <a:gd name="connsiteX699" fmla="*/ 300360 w 1193743"/>
              <a:gd name="connsiteY699" fmla="*/ 847662 h 1191234"/>
              <a:gd name="connsiteX700" fmla="*/ 317208 w 1193743"/>
              <a:gd name="connsiteY700" fmla="*/ 855798 h 1191234"/>
              <a:gd name="connsiteX701" fmla="*/ 327666 w 1193743"/>
              <a:gd name="connsiteY701" fmla="*/ 846499 h 1191234"/>
              <a:gd name="connsiteX702" fmla="*/ 314884 w 1193743"/>
              <a:gd name="connsiteY702" fmla="*/ 823833 h 1191234"/>
              <a:gd name="connsiteX703" fmla="*/ 314884 w 1193743"/>
              <a:gd name="connsiteY703" fmla="*/ 823833 h 1191234"/>
              <a:gd name="connsiteX704" fmla="*/ 379953 w 1193743"/>
              <a:gd name="connsiteY704" fmla="*/ 454198 h 1191234"/>
              <a:gd name="connsiteX705" fmla="*/ 362524 w 1193743"/>
              <a:gd name="connsiteY705" fmla="*/ 480352 h 1191234"/>
              <a:gd name="connsiteX706" fmla="*/ 346257 w 1193743"/>
              <a:gd name="connsiteY706" fmla="*/ 449549 h 1191234"/>
              <a:gd name="connsiteX707" fmla="*/ 379953 w 1193743"/>
              <a:gd name="connsiteY707" fmla="*/ 454198 h 1191234"/>
              <a:gd name="connsiteX708" fmla="*/ 379953 w 1193743"/>
              <a:gd name="connsiteY708" fmla="*/ 454198 h 1191234"/>
              <a:gd name="connsiteX709" fmla="*/ 401449 w 1193743"/>
              <a:gd name="connsiteY709" fmla="*/ 315876 h 1191234"/>
              <a:gd name="connsiteX710" fmla="*/ 388087 w 1193743"/>
              <a:gd name="connsiteY710" fmla="*/ 337961 h 1191234"/>
              <a:gd name="connsiteX711" fmla="*/ 371238 w 1193743"/>
              <a:gd name="connsiteY711" fmla="*/ 312389 h 1191234"/>
              <a:gd name="connsiteX712" fmla="*/ 401449 w 1193743"/>
              <a:gd name="connsiteY712" fmla="*/ 315876 h 1191234"/>
              <a:gd name="connsiteX713" fmla="*/ 401449 w 1193743"/>
              <a:gd name="connsiteY713" fmla="*/ 315876 h 1191234"/>
              <a:gd name="connsiteX714" fmla="*/ 419459 w 1193743"/>
              <a:gd name="connsiteY714" fmla="*/ 175810 h 1191234"/>
              <a:gd name="connsiteX715" fmla="*/ 405516 w 1193743"/>
              <a:gd name="connsiteY715" fmla="*/ 194989 h 1191234"/>
              <a:gd name="connsiteX716" fmla="*/ 402030 w 1193743"/>
              <a:gd name="connsiteY716" fmla="*/ 172323 h 1191234"/>
              <a:gd name="connsiteX717" fmla="*/ 419459 w 1193743"/>
              <a:gd name="connsiteY717" fmla="*/ 175810 h 1191234"/>
              <a:gd name="connsiteX718" fmla="*/ 419459 w 1193743"/>
              <a:gd name="connsiteY718" fmla="*/ 175810 h 1191234"/>
              <a:gd name="connsiteX719" fmla="*/ 427592 w 1193743"/>
              <a:gd name="connsiteY719" fmla="*/ 38650 h 1191234"/>
              <a:gd name="connsiteX720" fmla="*/ 439212 w 1193743"/>
              <a:gd name="connsiteY720" fmla="*/ 43881 h 1191234"/>
              <a:gd name="connsiteX721" fmla="*/ 431078 w 1193743"/>
              <a:gd name="connsiteY721" fmla="*/ 52017 h 1191234"/>
              <a:gd name="connsiteX722" fmla="*/ 427592 w 1193743"/>
              <a:gd name="connsiteY722" fmla="*/ 38650 h 1191234"/>
              <a:gd name="connsiteX723" fmla="*/ 427592 w 1193743"/>
              <a:gd name="connsiteY723" fmla="*/ 38650 h 1191234"/>
              <a:gd name="connsiteX724" fmla="*/ 354971 w 1193743"/>
              <a:gd name="connsiteY724" fmla="*/ 694809 h 1191234"/>
              <a:gd name="connsiteX725" fmla="*/ 322437 w 1193743"/>
              <a:gd name="connsiteY725" fmla="*/ 687836 h 1191234"/>
              <a:gd name="connsiteX726" fmla="*/ 332895 w 1193743"/>
              <a:gd name="connsiteY726" fmla="*/ 718638 h 1191234"/>
              <a:gd name="connsiteX727" fmla="*/ 354971 w 1193743"/>
              <a:gd name="connsiteY727" fmla="*/ 694809 h 1191234"/>
              <a:gd name="connsiteX728" fmla="*/ 354971 w 1193743"/>
              <a:gd name="connsiteY728" fmla="*/ 694809 h 1191234"/>
              <a:gd name="connsiteX729" fmla="*/ 323599 w 1193743"/>
              <a:gd name="connsiteY729" fmla="*/ 936583 h 1191234"/>
              <a:gd name="connsiteX730" fmla="*/ 306751 w 1193743"/>
              <a:gd name="connsiteY730" fmla="*/ 951113 h 1191234"/>
              <a:gd name="connsiteX731" fmla="*/ 302684 w 1193743"/>
              <a:gd name="connsiteY731" fmla="*/ 929028 h 1191234"/>
              <a:gd name="connsiteX732" fmla="*/ 323599 w 1193743"/>
              <a:gd name="connsiteY732" fmla="*/ 936583 h 1191234"/>
              <a:gd name="connsiteX733" fmla="*/ 323599 w 1193743"/>
              <a:gd name="connsiteY733" fmla="*/ 936583 h 1191234"/>
              <a:gd name="connsiteX734" fmla="*/ 379372 w 1193743"/>
              <a:gd name="connsiteY734" fmla="*/ 555325 h 1191234"/>
              <a:gd name="connsiteX735" fmla="*/ 348000 w 1193743"/>
              <a:gd name="connsiteY735" fmla="*/ 543701 h 1191234"/>
              <a:gd name="connsiteX736" fmla="*/ 348000 w 1193743"/>
              <a:gd name="connsiteY736" fmla="*/ 576248 h 1191234"/>
              <a:gd name="connsiteX737" fmla="*/ 379372 w 1193743"/>
              <a:gd name="connsiteY737" fmla="*/ 555325 h 1191234"/>
              <a:gd name="connsiteX738" fmla="*/ 379372 w 1193743"/>
              <a:gd name="connsiteY738" fmla="*/ 555325 h 1191234"/>
              <a:gd name="connsiteX739" fmla="*/ 316627 w 1193743"/>
              <a:gd name="connsiteY739" fmla="*/ 1034223 h 1191234"/>
              <a:gd name="connsiteX740" fmla="*/ 300941 w 1193743"/>
              <a:gd name="connsiteY740" fmla="*/ 1042940 h 1191234"/>
              <a:gd name="connsiteX741" fmla="*/ 316627 w 1193743"/>
              <a:gd name="connsiteY741" fmla="*/ 1034223 h 1191234"/>
              <a:gd name="connsiteX742" fmla="*/ 316627 w 1193743"/>
              <a:gd name="connsiteY742" fmla="*/ 1034223 h 1191234"/>
              <a:gd name="connsiteX743" fmla="*/ 349743 w 1193743"/>
              <a:gd name="connsiteY743" fmla="*/ 793611 h 1191234"/>
              <a:gd name="connsiteX744" fmla="*/ 335218 w 1193743"/>
              <a:gd name="connsiteY744" fmla="*/ 816859 h 1191234"/>
              <a:gd name="connsiteX745" fmla="*/ 318951 w 1193743"/>
              <a:gd name="connsiteY745" fmla="*/ 791287 h 1191234"/>
              <a:gd name="connsiteX746" fmla="*/ 349743 w 1193743"/>
              <a:gd name="connsiteY746" fmla="*/ 793611 h 1191234"/>
              <a:gd name="connsiteX747" fmla="*/ 349743 w 1193743"/>
              <a:gd name="connsiteY747" fmla="*/ 793611 h 1191234"/>
              <a:gd name="connsiteX748" fmla="*/ 401449 w 1193743"/>
              <a:gd name="connsiteY748" fmla="*/ 415259 h 1191234"/>
              <a:gd name="connsiteX749" fmla="*/ 372981 w 1193743"/>
              <a:gd name="connsiteY749" fmla="*/ 436763 h 1191234"/>
              <a:gd name="connsiteX750" fmla="*/ 375886 w 1193743"/>
              <a:gd name="connsiteY750" fmla="*/ 403054 h 1191234"/>
              <a:gd name="connsiteX751" fmla="*/ 401449 w 1193743"/>
              <a:gd name="connsiteY751" fmla="*/ 415259 h 1191234"/>
              <a:gd name="connsiteX752" fmla="*/ 401449 w 1193743"/>
              <a:gd name="connsiteY752" fmla="*/ 415259 h 1191234"/>
              <a:gd name="connsiteX753" fmla="*/ 422363 w 1193743"/>
              <a:gd name="connsiteY753" fmla="*/ 277518 h 1191234"/>
              <a:gd name="connsiteX754" fmla="*/ 393896 w 1193743"/>
              <a:gd name="connsiteY754" fmla="*/ 272287 h 1191234"/>
              <a:gd name="connsiteX755" fmla="*/ 400868 w 1193743"/>
              <a:gd name="connsiteY755" fmla="*/ 297278 h 1191234"/>
              <a:gd name="connsiteX756" fmla="*/ 422363 w 1193743"/>
              <a:gd name="connsiteY756" fmla="*/ 277518 h 1191234"/>
              <a:gd name="connsiteX757" fmla="*/ 422363 w 1193743"/>
              <a:gd name="connsiteY757" fmla="*/ 277518 h 1191234"/>
              <a:gd name="connsiteX758" fmla="*/ 440374 w 1193743"/>
              <a:gd name="connsiteY758" fmla="*/ 140358 h 1191234"/>
              <a:gd name="connsiteX759" fmla="*/ 418878 w 1193743"/>
              <a:gd name="connsiteY759" fmla="*/ 147913 h 1191234"/>
              <a:gd name="connsiteX760" fmla="*/ 440374 w 1193743"/>
              <a:gd name="connsiteY760" fmla="*/ 140358 h 1191234"/>
              <a:gd name="connsiteX761" fmla="*/ 440374 w 1193743"/>
              <a:gd name="connsiteY761" fmla="*/ 140358 h 1191234"/>
              <a:gd name="connsiteX762" fmla="*/ 375305 w 1193743"/>
              <a:gd name="connsiteY762" fmla="*/ 651221 h 1191234"/>
              <a:gd name="connsiteX763" fmla="*/ 357295 w 1193743"/>
              <a:gd name="connsiteY763" fmla="*/ 680280 h 1191234"/>
              <a:gd name="connsiteX764" fmla="*/ 339866 w 1193743"/>
              <a:gd name="connsiteY764" fmla="*/ 651221 h 1191234"/>
              <a:gd name="connsiteX765" fmla="*/ 375305 w 1193743"/>
              <a:gd name="connsiteY765" fmla="*/ 651221 h 1191234"/>
              <a:gd name="connsiteX766" fmla="*/ 375305 w 1193743"/>
              <a:gd name="connsiteY766" fmla="*/ 651221 h 1191234"/>
              <a:gd name="connsiteX767" fmla="*/ 338704 w 1193743"/>
              <a:gd name="connsiteY767" fmla="*/ 886020 h 1191234"/>
              <a:gd name="connsiteX768" fmla="*/ 344514 w 1193743"/>
              <a:gd name="connsiteY768" fmla="*/ 905780 h 1191234"/>
              <a:gd name="connsiteX769" fmla="*/ 317208 w 1193743"/>
              <a:gd name="connsiteY769" fmla="*/ 902293 h 1191234"/>
              <a:gd name="connsiteX770" fmla="*/ 328247 w 1193743"/>
              <a:gd name="connsiteY770" fmla="*/ 884276 h 1191234"/>
              <a:gd name="connsiteX771" fmla="*/ 338704 w 1193743"/>
              <a:gd name="connsiteY771" fmla="*/ 886020 h 1191234"/>
              <a:gd name="connsiteX772" fmla="*/ 338704 w 1193743"/>
              <a:gd name="connsiteY772" fmla="*/ 886020 h 1191234"/>
              <a:gd name="connsiteX773" fmla="*/ 377048 w 1193743"/>
              <a:gd name="connsiteY773" fmla="*/ 501274 h 1191234"/>
              <a:gd name="connsiteX774" fmla="*/ 402030 w 1193743"/>
              <a:gd name="connsiteY774" fmla="*/ 525684 h 1191234"/>
              <a:gd name="connsiteX775" fmla="*/ 370658 w 1193743"/>
              <a:gd name="connsiteY775" fmla="*/ 539052 h 1191234"/>
              <a:gd name="connsiteX776" fmla="*/ 358457 w 1193743"/>
              <a:gd name="connsiteY776" fmla="*/ 519291 h 1191234"/>
              <a:gd name="connsiteX777" fmla="*/ 377048 w 1193743"/>
              <a:gd name="connsiteY777" fmla="*/ 501274 h 1191234"/>
              <a:gd name="connsiteX778" fmla="*/ 377048 w 1193743"/>
              <a:gd name="connsiteY778" fmla="*/ 501274 h 1191234"/>
              <a:gd name="connsiteX779" fmla="*/ 421201 w 1193743"/>
              <a:gd name="connsiteY779" fmla="*/ 376319 h 1191234"/>
              <a:gd name="connsiteX780" fmla="*/ 391572 w 1193743"/>
              <a:gd name="connsiteY780" fmla="*/ 368183 h 1191234"/>
              <a:gd name="connsiteX781" fmla="*/ 399125 w 1193743"/>
              <a:gd name="connsiteY781" fmla="*/ 400729 h 1191234"/>
              <a:gd name="connsiteX782" fmla="*/ 421201 w 1193743"/>
              <a:gd name="connsiteY782" fmla="*/ 376319 h 1191234"/>
              <a:gd name="connsiteX783" fmla="*/ 421201 w 1193743"/>
              <a:gd name="connsiteY783" fmla="*/ 376319 h 1191234"/>
              <a:gd name="connsiteX784" fmla="*/ 424106 w 1193743"/>
              <a:gd name="connsiteY784" fmla="*/ 227536 h 1191234"/>
              <a:gd name="connsiteX785" fmla="*/ 440374 w 1193743"/>
              <a:gd name="connsiteY785" fmla="*/ 249621 h 1191234"/>
              <a:gd name="connsiteX786" fmla="*/ 420040 w 1193743"/>
              <a:gd name="connsiteY786" fmla="*/ 254851 h 1191234"/>
              <a:gd name="connsiteX787" fmla="*/ 410744 w 1193743"/>
              <a:gd name="connsiteY787" fmla="*/ 239160 h 1191234"/>
              <a:gd name="connsiteX788" fmla="*/ 424106 w 1193743"/>
              <a:gd name="connsiteY788" fmla="*/ 227536 h 1191234"/>
              <a:gd name="connsiteX789" fmla="*/ 424106 w 1193743"/>
              <a:gd name="connsiteY789" fmla="*/ 227536 h 1191234"/>
              <a:gd name="connsiteX790" fmla="*/ 451993 w 1193743"/>
              <a:gd name="connsiteY790" fmla="*/ 91538 h 1191234"/>
              <a:gd name="connsiteX791" fmla="*/ 461288 w 1193743"/>
              <a:gd name="connsiteY791" fmla="*/ 103743 h 1191234"/>
              <a:gd name="connsiteX792" fmla="*/ 449088 w 1193743"/>
              <a:gd name="connsiteY792" fmla="*/ 115367 h 1191234"/>
              <a:gd name="connsiteX793" fmla="*/ 439212 w 1193743"/>
              <a:gd name="connsiteY793" fmla="*/ 101418 h 1191234"/>
              <a:gd name="connsiteX794" fmla="*/ 451993 w 1193743"/>
              <a:gd name="connsiteY794" fmla="*/ 91538 h 1191234"/>
              <a:gd name="connsiteX795" fmla="*/ 451993 w 1193743"/>
              <a:gd name="connsiteY795" fmla="*/ 91538 h 1191234"/>
              <a:gd name="connsiteX796" fmla="*/ 339866 w 1193743"/>
              <a:gd name="connsiteY796" fmla="*/ 995283 h 1191234"/>
              <a:gd name="connsiteX797" fmla="*/ 330571 w 1193743"/>
              <a:gd name="connsiteY797" fmla="*/ 1010394 h 1191234"/>
              <a:gd name="connsiteX798" fmla="*/ 322437 w 1193743"/>
              <a:gd name="connsiteY798" fmla="*/ 990634 h 1191234"/>
              <a:gd name="connsiteX799" fmla="*/ 339866 w 1193743"/>
              <a:gd name="connsiteY799" fmla="*/ 995283 h 1191234"/>
              <a:gd name="connsiteX800" fmla="*/ 339866 w 1193743"/>
              <a:gd name="connsiteY800" fmla="*/ 995283 h 1191234"/>
              <a:gd name="connsiteX801" fmla="*/ 372981 w 1193743"/>
              <a:gd name="connsiteY801" fmla="*/ 755834 h 1191234"/>
              <a:gd name="connsiteX802" fmla="*/ 345676 w 1193743"/>
              <a:gd name="connsiteY802" fmla="*/ 744792 h 1191234"/>
              <a:gd name="connsiteX803" fmla="*/ 346257 w 1193743"/>
              <a:gd name="connsiteY803" fmla="*/ 776757 h 1191234"/>
              <a:gd name="connsiteX804" fmla="*/ 372981 w 1193743"/>
              <a:gd name="connsiteY804" fmla="*/ 755834 h 1191234"/>
              <a:gd name="connsiteX805" fmla="*/ 372981 w 1193743"/>
              <a:gd name="connsiteY805" fmla="*/ 755834 h 1191234"/>
              <a:gd name="connsiteX806" fmla="*/ 388087 w 1193743"/>
              <a:gd name="connsiteY806" fmla="*/ 601820 h 1191234"/>
              <a:gd name="connsiteX807" fmla="*/ 399125 w 1193743"/>
              <a:gd name="connsiteY807" fmla="*/ 623905 h 1191234"/>
              <a:gd name="connsiteX808" fmla="*/ 364848 w 1193743"/>
              <a:gd name="connsiteY808" fmla="*/ 636110 h 1191234"/>
              <a:gd name="connsiteX809" fmla="*/ 366010 w 1193743"/>
              <a:gd name="connsiteY809" fmla="*/ 604726 h 1191234"/>
              <a:gd name="connsiteX810" fmla="*/ 388087 w 1193743"/>
              <a:gd name="connsiteY810" fmla="*/ 601820 h 1191234"/>
              <a:gd name="connsiteX811" fmla="*/ 388087 w 1193743"/>
              <a:gd name="connsiteY811" fmla="*/ 601820 h 1191234"/>
              <a:gd name="connsiteX812" fmla="*/ 327666 w 1193743"/>
              <a:gd name="connsiteY812" fmla="*/ 1091179 h 1191234"/>
              <a:gd name="connsiteX813" fmla="*/ 335218 w 1193743"/>
              <a:gd name="connsiteY813" fmla="*/ 1100478 h 1191234"/>
              <a:gd name="connsiteX814" fmla="*/ 321275 w 1193743"/>
              <a:gd name="connsiteY814" fmla="*/ 1102802 h 1191234"/>
              <a:gd name="connsiteX815" fmla="*/ 327666 w 1193743"/>
              <a:gd name="connsiteY815" fmla="*/ 1091179 h 1191234"/>
              <a:gd name="connsiteX816" fmla="*/ 327666 w 1193743"/>
              <a:gd name="connsiteY816" fmla="*/ 1091179 h 1191234"/>
              <a:gd name="connsiteX817" fmla="*/ 367753 w 1193743"/>
              <a:gd name="connsiteY817" fmla="*/ 852892 h 1191234"/>
              <a:gd name="connsiteX818" fmla="*/ 343933 w 1193743"/>
              <a:gd name="connsiteY818" fmla="*/ 873234 h 1191234"/>
              <a:gd name="connsiteX819" fmla="*/ 348000 w 1193743"/>
              <a:gd name="connsiteY819" fmla="*/ 844174 h 1191234"/>
              <a:gd name="connsiteX820" fmla="*/ 367753 w 1193743"/>
              <a:gd name="connsiteY820" fmla="*/ 852892 h 1191234"/>
              <a:gd name="connsiteX821" fmla="*/ 367753 w 1193743"/>
              <a:gd name="connsiteY821" fmla="*/ 852892 h 1191234"/>
              <a:gd name="connsiteX822" fmla="*/ 411325 w 1193743"/>
              <a:gd name="connsiteY822" fmla="*/ 464079 h 1191234"/>
              <a:gd name="connsiteX823" fmla="*/ 381115 w 1193743"/>
              <a:gd name="connsiteY823" fmla="*/ 486745 h 1191234"/>
              <a:gd name="connsiteX824" fmla="*/ 397963 w 1193743"/>
              <a:gd name="connsiteY824" fmla="*/ 503599 h 1191234"/>
              <a:gd name="connsiteX825" fmla="*/ 417716 w 1193743"/>
              <a:gd name="connsiteY825" fmla="*/ 494300 h 1191234"/>
              <a:gd name="connsiteX826" fmla="*/ 411325 w 1193743"/>
              <a:gd name="connsiteY826" fmla="*/ 464079 h 1191234"/>
              <a:gd name="connsiteX827" fmla="*/ 411325 w 1193743"/>
              <a:gd name="connsiteY827" fmla="*/ 464079 h 1191234"/>
              <a:gd name="connsiteX828" fmla="*/ 442117 w 1193743"/>
              <a:gd name="connsiteY828" fmla="*/ 337380 h 1191234"/>
              <a:gd name="connsiteX829" fmla="*/ 412487 w 1193743"/>
              <a:gd name="connsiteY829" fmla="*/ 329243 h 1191234"/>
              <a:gd name="connsiteX830" fmla="*/ 417716 w 1193743"/>
              <a:gd name="connsiteY830" fmla="*/ 359465 h 1191234"/>
              <a:gd name="connsiteX831" fmla="*/ 442117 w 1193743"/>
              <a:gd name="connsiteY831" fmla="*/ 337380 h 1191234"/>
              <a:gd name="connsiteX832" fmla="*/ 442117 w 1193743"/>
              <a:gd name="connsiteY832" fmla="*/ 337380 h 1191234"/>
              <a:gd name="connsiteX833" fmla="*/ 445021 w 1193743"/>
              <a:gd name="connsiteY833" fmla="*/ 190340 h 1191234"/>
              <a:gd name="connsiteX834" fmla="*/ 461869 w 1193743"/>
              <a:gd name="connsiteY834" fmla="*/ 209519 h 1191234"/>
              <a:gd name="connsiteX835" fmla="*/ 441535 w 1193743"/>
              <a:gd name="connsiteY835" fmla="*/ 216493 h 1191234"/>
              <a:gd name="connsiteX836" fmla="*/ 433402 w 1193743"/>
              <a:gd name="connsiteY836" fmla="*/ 202545 h 1191234"/>
              <a:gd name="connsiteX837" fmla="*/ 445021 w 1193743"/>
              <a:gd name="connsiteY837" fmla="*/ 190340 h 1191234"/>
              <a:gd name="connsiteX838" fmla="*/ 445021 w 1193743"/>
              <a:gd name="connsiteY838" fmla="*/ 190340 h 1191234"/>
              <a:gd name="connsiteX839" fmla="*/ 479879 w 1193743"/>
              <a:gd name="connsiteY839" fmla="*/ 60154 h 1191234"/>
              <a:gd name="connsiteX840" fmla="*/ 478717 w 1193743"/>
              <a:gd name="connsiteY840" fmla="*/ 69453 h 1191234"/>
              <a:gd name="connsiteX841" fmla="*/ 466517 w 1193743"/>
              <a:gd name="connsiteY841" fmla="*/ 70034 h 1191234"/>
              <a:gd name="connsiteX842" fmla="*/ 470584 w 1193743"/>
              <a:gd name="connsiteY842" fmla="*/ 55505 h 1191234"/>
              <a:gd name="connsiteX843" fmla="*/ 479879 w 1193743"/>
              <a:gd name="connsiteY843" fmla="*/ 60154 h 1191234"/>
              <a:gd name="connsiteX844" fmla="*/ 479879 w 1193743"/>
              <a:gd name="connsiteY844" fmla="*/ 60154 h 1191234"/>
              <a:gd name="connsiteX845" fmla="*/ 361362 w 1193743"/>
              <a:gd name="connsiteY845" fmla="*/ 952275 h 1191234"/>
              <a:gd name="connsiteX846" fmla="*/ 354390 w 1193743"/>
              <a:gd name="connsiteY846" fmla="*/ 972035 h 1191234"/>
              <a:gd name="connsiteX847" fmla="*/ 338704 w 1193743"/>
              <a:gd name="connsiteY847" fmla="*/ 954019 h 1191234"/>
              <a:gd name="connsiteX848" fmla="*/ 361362 w 1193743"/>
              <a:gd name="connsiteY848" fmla="*/ 952275 h 1191234"/>
              <a:gd name="connsiteX849" fmla="*/ 361362 w 1193743"/>
              <a:gd name="connsiteY849" fmla="*/ 952275 h 1191234"/>
              <a:gd name="connsiteX850" fmla="*/ 395058 w 1193743"/>
              <a:gd name="connsiteY850" fmla="*/ 716895 h 1191234"/>
              <a:gd name="connsiteX851" fmla="*/ 365429 w 1193743"/>
              <a:gd name="connsiteY851" fmla="*/ 737236 h 1191234"/>
              <a:gd name="connsiteX852" fmla="*/ 366010 w 1193743"/>
              <a:gd name="connsiteY852" fmla="*/ 703527 h 1191234"/>
              <a:gd name="connsiteX853" fmla="*/ 395058 w 1193743"/>
              <a:gd name="connsiteY853" fmla="*/ 716895 h 1191234"/>
              <a:gd name="connsiteX854" fmla="*/ 395058 w 1193743"/>
              <a:gd name="connsiteY854" fmla="*/ 716895 h 1191234"/>
              <a:gd name="connsiteX855" fmla="*/ 418878 w 1193743"/>
              <a:gd name="connsiteY855" fmla="*/ 573923 h 1191234"/>
              <a:gd name="connsiteX856" fmla="*/ 390410 w 1193743"/>
              <a:gd name="connsiteY856" fmla="*/ 600658 h 1191234"/>
              <a:gd name="connsiteX857" fmla="*/ 387505 w 1193743"/>
              <a:gd name="connsiteY857" fmla="*/ 563461 h 1191234"/>
              <a:gd name="connsiteX858" fmla="*/ 418878 w 1193743"/>
              <a:gd name="connsiteY858" fmla="*/ 573923 h 1191234"/>
              <a:gd name="connsiteX859" fmla="*/ 418878 w 1193743"/>
              <a:gd name="connsiteY859" fmla="*/ 573923 h 1191234"/>
              <a:gd name="connsiteX860" fmla="*/ 354971 w 1193743"/>
              <a:gd name="connsiteY860" fmla="*/ 1055727 h 1191234"/>
              <a:gd name="connsiteX861" fmla="*/ 341028 w 1193743"/>
              <a:gd name="connsiteY861" fmla="*/ 1066188 h 1191234"/>
              <a:gd name="connsiteX862" fmla="*/ 354971 w 1193743"/>
              <a:gd name="connsiteY862" fmla="*/ 1055727 h 1191234"/>
              <a:gd name="connsiteX863" fmla="*/ 354971 w 1193743"/>
              <a:gd name="connsiteY863" fmla="*/ 1055727 h 1191234"/>
              <a:gd name="connsiteX864" fmla="*/ 435726 w 1193743"/>
              <a:gd name="connsiteY864" fmla="*/ 426883 h 1191234"/>
              <a:gd name="connsiteX865" fmla="*/ 404354 w 1193743"/>
              <a:gd name="connsiteY865" fmla="*/ 433857 h 1191234"/>
              <a:gd name="connsiteX866" fmla="*/ 425849 w 1193743"/>
              <a:gd name="connsiteY866" fmla="*/ 462916 h 1191234"/>
              <a:gd name="connsiteX867" fmla="*/ 441535 w 1193743"/>
              <a:gd name="connsiteY867" fmla="*/ 454198 h 1191234"/>
              <a:gd name="connsiteX868" fmla="*/ 435726 w 1193743"/>
              <a:gd name="connsiteY868" fmla="*/ 426883 h 1191234"/>
              <a:gd name="connsiteX869" fmla="*/ 435726 w 1193743"/>
              <a:gd name="connsiteY869" fmla="*/ 426883 h 1191234"/>
              <a:gd name="connsiteX870" fmla="*/ 480460 w 1193743"/>
              <a:gd name="connsiteY870" fmla="*/ 158374 h 1191234"/>
              <a:gd name="connsiteX871" fmla="*/ 464193 w 1193743"/>
              <a:gd name="connsiteY871" fmla="*/ 175810 h 1191234"/>
              <a:gd name="connsiteX872" fmla="*/ 460126 w 1193743"/>
              <a:gd name="connsiteY872" fmla="*/ 155469 h 1191234"/>
              <a:gd name="connsiteX873" fmla="*/ 480460 w 1193743"/>
              <a:gd name="connsiteY873" fmla="*/ 158374 h 1191234"/>
              <a:gd name="connsiteX874" fmla="*/ 480460 w 1193743"/>
              <a:gd name="connsiteY874" fmla="*/ 158374 h 1191234"/>
              <a:gd name="connsiteX875" fmla="*/ 498470 w 1193743"/>
              <a:gd name="connsiteY875" fmla="*/ 21215 h 1191234"/>
              <a:gd name="connsiteX876" fmla="*/ 487432 w 1193743"/>
              <a:gd name="connsiteY876" fmla="*/ 29351 h 1191234"/>
              <a:gd name="connsiteX877" fmla="*/ 498470 w 1193743"/>
              <a:gd name="connsiteY877" fmla="*/ 21215 h 1191234"/>
              <a:gd name="connsiteX878" fmla="*/ 498470 w 1193743"/>
              <a:gd name="connsiteY878" fmla="*/ 21215 h 1191234"/>
              <a:gd name="connsiteX879" fmla="*/ 390410 w 1193743"/>
              <a:gd name="connsiteY879" fmla="*/ 815115 h 1191234"/>
              <a:gd name="connsiteX880" fmla="*/ 361943 w 1193743"/>
              <a:gd name="connsiteY880" fmla="*/ 806397 h 1191234"/>
              <a:gd name="connsiteX881" fmla="*/ 370658 w 1193743"/>
              <a:gd name="connsiteY881" fmla="*/ 837200 h 1191234"/>
              <a:gd name="connsiteX882" fmla="*/ 390410 w 1193743"/>
              <a:gd name="connsiteY882" fmla="*/ 815115 h 1191234"/>
              <a:gd name="connsiteX883" fmla="*/ 390410 w 1193743"/>
              <a:gd name="connsiteY883" fmla="*/ 815115 h 1191234"/>
              <a:gd name="connsiteX884" fmla="*/ 462450 w 1193743"/>
              <a:gd name="connsiteY884" fmla="*/ 299603 h 1191234"/>
              <a:gd name="connsiteX885" fmla="*/ 435726 w 1193743"/>
              <a:gd name="connsiteY885" fmla="*/ 317620 h 1191234"/>
              <a:gd name="connsiteX886" fmla="*/ 437469 w 1193743"/>
              <a:gd name="connsiteY886" fmla="*/ 287979 h 1191234"/>
              <a:gd name="connsiteX887" fmla="*/ 462450 w 1193743"/>
              <a:gd name="connsiteY887" fmla="*/ 299603 h 1191234"/>
              <a:gd name="connsiteX888" fmla="*/ 462450 w 1193743"/>
              <a:gd name="connsiteY888" fmla="*/ 299603 h 1191234"/>
              <a:gd name="connsiteX889" fmla="*/ 384020 w 1193743"/>
              <a:gd name="connsiteY889" fmla="*/ 913336 h 1191234"/>
              <a:gd name="connsiteX890" fmla="*/ 372400 w 1193743"/>
              <a:gd name="connsiteY890" fmla="*/ 935421 h 1191234"/>
              <a:gd name="connsiteX891" fmla="*/ 357295 w 1193743"/>
              <a:gd name="connsiteY891" fmla="*/ 914498 h 1191234"/>
              <a:gd name="connsiteX892" fmla="*/ 384020 w 1193743"/>
              <a:gd name="connsiteY892" fmla="*/ 913336 h 1191234"/>
              <a:gd name="connsiteX893" fmla="*/ 384020 w 1193743"/>
              <a:gd name="connsiteY893" fmla="*/ 913336 h 1191234"/>
              <a:gd name="connsiteX894" fmla="*/ 417135 w 1193743"/>
              <a:gd name="connsiteY894" fmla="*/ 675630 h 1191234"/>
              <a:gd name="connsiteX895" fmla="*/ 384020 w 1193743"/>
              <a:gd name="connsiteY895" fmla="*/ 665169 h 1191234"/>
              <a:gd name="connsiteX896" fmla="*/ 387505 w 1193743"/>
              <a:gd name="connsiteY896" fmla="*/ 698878 h 1191234"/>
              <a:gd name="connsiteX897" fmla="*/ 417135 w 1193743"/>
              <a:gd name="connsiteY897" fmla="*/ 675630 h 1191234"/>
              <a:gd name="connsiteX898" fmla="*/ 417135 w 1193743"/>
              <a:gd name="connsiteY898" fmla="*/ 675630 h 1191234"/>
              <a:gd name="connsiteX899" fmla="*/ 462450 w 1193743"/>
              <a:gd name="connsiteY899" fmla="*/ 397823 h 1191234"/>
              <a:gd name="connsiteX900" fmla="*/ 432821 w 1193743"/>
              <a:gd name="connsiteY900" fmla="*/ 419908 h 1191234"/>
              <a:gd name="connsiteX901" fmla="*/ 432240 w 1193743"/>
              <a:gd name="connsiteY901" fmla="*/ 385619 h 1191234"/>
              <a:gd name="connsiteX902" fmla="*/ 462450 w 1193743"/>
              <a:gd name="connsiteY902" fmla="*/ 397823 h 1191234"/>
              <a:gd name="connsiteX903" fmla="*/ 462450 w 1193743"/>
              <a:gd name="connsiteY903" fmla="*/ 397823 h 1191234"/>
              <a:gd name="connsiteX904" fmla="*/ 462450 w 1193743"/>
              <a:gd name="connsiteY904" fmla="*/ 247877 h 1191234"/>
              <a:gd name="connsiteX905" fmla="*/ 448507 w 1193743"/>
              <a:gd name="connsiteY905" fmla="*/ 261245 h 1191234"/>
              <a:gd name="connsiteX906" fmla="*/ 457803 w 1193743"/>
              <a:gd name="connsiteY906" fmla="*/ 278099 h 1191234"/>
              <a:gd name="connsiteX907" fmla="*/ 480460 w 1193743"/>
              <a:gd name="connsiteY907" fmla="*/ 271706 h 1191234"/>
              <a:gd name="connsiteX908" fmla="*/ 462450 w 1193743"/>
              <a:gd name="connsiteY908" fmla="*/ 247877 h 1191234"/>
              <a:gd name="connsiteX909" fmla="*/ 462450 w 1193743"/>
              <a:gd name="connsiteY909" fmla="*/ 247877 h 1191234"/>
              <a:gd name="connsiteX910" fmla="*/ 497308 w 1193743"/>
              <a:gd name="connsiteY910" fmla="*/ 114204 h 1191234"/>
              <a:gd name="connsiteX911" fmla="*/ 499051 w 1193743"/>
              <a:gd name="connsiteY911" fmla="*/ 132221 h 1191234"/>
              <a:gd name="connsiteX912" fmla="*/ 479879 w 1193743"/>
              <a:gd name="connsiteY912" fmla="*/ 125247 h 1191234"/>
              <a:gd name="connsiteX913" fmla="*/ 488013 w 1193743"/>
              <a:gd name="connsiteY913" fmla="*/ 113042 h 1191234"/>
              <a:gd name="connsiteX914" fmla="*/ 497308 w 1193743"/>
              <a:gd name="connsiteY914" fmla="*/ 114204 h 1191234"/>
              <a:gd name="connsiteX915" fmla="*/ 497308 w 1193743"/>
              <a:gd name="connsiteY915" fmla="*/ 114204 h 1191234"/>
              <a:gd name="connsiteX916" fmla="*/ 379372 w 1193743"/>
              <a:gd name="connsiteY916" fmla="*/ 1017368 h 1191234"/>
              <a:gd name="connsiteX917" fmla="*/ 368914 w 1193743"/>
              <a:gd name="connsiteY917" fmla="*/ 1031898 h 1191234"/>
              <a:gd name="connsiteX918" fmla="*/ 360781 w 1193743"/>
              <a:gd name="connsiteY918" fmla="*/ 1012719 h 1191234"/>
              <a:gd name="connsiteX919" fmla="*/ 379372 w 1193743"/>
              <a:gd name="connsiteY919" fmla="*/ 1017368 h 1191234"/>
              <a:gd name="connsiteX920" fmla="*/ 379372 w 1193743"/>
              <a:gd name="connsiteY920" fmla="*/ 1017368 h 1191234"/>
              <a:gd name="connsiteX921" fmla="*/ 412487 w 1193743"/>
              <a:gd name="connsiteY921" fmla="*/ 773851 h 1191234"/>
              <a:gd name="connsiteX922" fmla="*/ 388667 w 1193743"/>
              <a:gd name="connsiteY922" fmla="*/ 798842 h 1191234"/>
              <a:gd name="connsiteX923" fmla="*/ 383439 w 1193743"/>
              <a:gd name="connsiteY923" fmla="*/ 765133 h 1191234"/>
              <a:gd name="connsiteX924" fmla="*/ 412487 w 1193743"/>
              <a:gd name="connsiteY924" fmla="*/ 773851 h 1191234"/>
              <a:gd name="connsiteX925" fmla="*/ 412487 w 1193743"/>
              <a:gd name="connsiteY925" fmla="*/ 773851 h 1191234"/>
              <a:gd name="connsiteX926" fmla="*/ 371819 w 1193743"/>
              <a:gd name="connsiteY926" fmla="*/ 1115589 h 1191234"/>
              <a:gd name="connsiteX927" fmla="*/ 360781 w 1193743"/>
              <a:gd name="connsiteY927" fmla="*/ 1123725 h 1191234"/>
              <a:gd name="connsiteX928" fmla="*/ 371819 w 1193743"/>
              <a:gd name="connsiteY928" fmla="*/ 1115589 h 1191234"/>
              <a:gd name="connsiteX929" fmla="*/ 371819 w 1193743"/>
              <a:gd name="connsiteY929" fmla="*/ 1115589 h 1191234"/>
              <a:gd name="connsiteX930" fmla="*/ 400868 w 1193743"/>
              <a:gd name="connsiteY930" fmla="*/ 867422 h 1191234"/>
              <a:gd name="connsiteX931" fmla="*/ 378210 w 1193743"/>
              <a:gd name="connsiteY931" fmla="*/ 873234 h 1191234"/>
              <a:gd name="connsiteX932" fmla="*/ 396801 w 1193743"/>
              <a:gd name="connsiteY932" fmla="*/ 897644 h 1191234"/>
              <a:gd name="connsiteX933" fmla="*/ 410744 w 1193743"/>
              <a:gd name="connsiteY933" fmla="*/ 884276 h 1191234"/>
              <a:gd name="connsiteX934" fmla="*/ 400868 w 1193743"/>
              <a:gd name="connsiteY934" fmla="*/ 867422 h 1191234"/>
              <a:gd name="connsiteX935" fmla="*/ 400868 w 1193743"/>
              <a:gd name="connsiteY935" fmla="*/ 867422 h 1191234"/>
              <a:gd name="connsiteX936" fmla="*/ 489756 w 1193743"/>
              <a:gd name="connsiteY936" fmla="*/ 208357 h 1191234"/>
              <a:gd name="connsiteX937" fmla="*/ 501375 w 1193743"/>
              <a:gd name="connsiteY937" fmla="*/ 229860 h 1191234"/>
              <a:gd name="connsiteX938" fmla="*/ 485108 w 1193743"/>
              <a:gd name="connsiteY938" fmla="*/ 240322 h 1191234"/>
              <a:gd name="connsiteX939" fmla="*/ 472327 w 1193743"/>
              <a:gd name="connsiteY939" fmla="*/ 227536 h 1191234"/>
              <a:gd name="connsiteX940" fmla="*/ 489756 w 1193743"/>
              <a:gd name="connsiteY940" fmla="*/ 208357 h 1191234"/>
              <a:gd name="connsiteX941" fmla="*/ 489756 w 1193743"/>
              <a:gd name="connsiteY941" fmla="*/ 208357 h 1191234"/>
              <a:gd name="connsiteX942" fmla="*/ 519385 w 1193743"/>
              <a:gd name="connsiteY942" fmla="*/ 80495 h 1191234"/>
              <a:gd name="connsiteX943" fmla="*/ 504280 w 1193743"/>
              <a:gd name="connsiteY943" fmla="*/ 92119 h 1191234"/>
              <a:gd name="connsiteX944" fmla="*/ 508347 w 1193743"/>
              <a:gd name="connsiteY944" fmla="*/ 75265 h 1191234"/>
              <a:gd name="connsiteX945" fmla="*/ 519385 w 1193743"/>
              <a:gd name="connsiteY945" fmla="*/ 80495 h 1191234"/>
              <a:gd name="connsiteX946" fmla="*/ 519385 w 1193743"/>
              <a:gd name="connsiteY946" fmla="*/ 80495 h 1191234"/>
              <a:gd name="connsiteX947" fmla="*/ 483946 w 1193743"/>
              <a:gd name="connsiteY947" fmla="*/ 362371 h 1191234"/>
              <a:gd name="connsiteX948" fmla="*/ 453736 w 1193743"/>
              <a:gd name="connsiteY948" fmla="*/ 379225 h 1191234"/>
              <a:gd name="connsiteX949" fmla="*/ 453736 w 1193743"/>
              <a:gd name="connsiteY949" fmla="*/ 347260 h 1191234"/>
              <a:gd name="connsiteX950" fmla="*/ 483946 w 1193743"/>
              <a:gd name="connsiteY950" fmla="*/ 362371 h 1191234"/>
              <a:gd name="connsiteX951" fmla="*/ 483946 w 1193743"/>
              <a:gd name="connsiteY951" fmla="*/ 362371 h 1191234"/>
              <a:gd name="connsiteX952" fmla="*/ 400868 w 1193743"/>
              <a:gd name="connsiteY952" fmla="*/ 973198 h 1191234"/>
              <a:gd name="connsiteX953" fmla="*/ 384020 w 1193743"/>
              <a:gd name="connsiteY953" fmla="*/ 992377 h 1191234"/>
              <a:gd name="connsiteX954" fmla="*/ 385763 w 1193743"/>
              <a:gd name="connsiteY954" fmla="*/ 968549 h 1191234"/>
              <a:gd name="connsiteX955" fmla="*/ 400868 w 1193743"/>
              <a:gd name="connsiteY955" fmla="*/ 973198 h 1191234"/>
              <a:gd name="connsiteX956" fmla="*/ 400868 w 1193743"/>
              <a:gd name="connsiteY956" fmla="*/ 973198 h 1191234"/>
              <a:gd name="connsiteX957" fmla="*/ 433983 w 1193743"/>
              <a:gd name="connsiteY957" fmla="*/ 735493 h 1191234"/>
              <a:gd name="connsiteX958" fmla="*/ 400287 w 1193743"/>
              <a:gd name="connsiteY958" fmla="*/ 728519 h 1191234"/>
              <a:gd name="connsiteX959" fmla="*/ 415392 w 1193743"/>
              <a:gd name="connsiteY959" fmla="*/ 762808 h 1191234"/>
              <a:gd name="connsiteX960" fmla="*/ 433983 w 1193743"/>
              <a:gd name="connsiteY960" fmla="*/ 735493 h 1191234"/>
              <a:gd name="connsiteX961" fmla="*/ 433983 w 1193743"/>
              <a:gd name="connsiteY961" fmla="*/ 735493 h 1191234"/>
              <a:gd name="connsiteX962" fmla="*/ 391572 w 1193743"/>
              <a:gd name="connsiteY962" fmla="*/ 1072581 h 1191234"/>
              <a:gd name="connsiteX963" fmla="*/ 389829 w 1193743"/>
              <a:gd name="connsiteY963" fmla="*/ 1088854 h 1191234"/>
              <a:gd name="connsiteX964" fmla="*/ 375886 w 1193743"/>
              <a:gd name="connsiteY964" fmla="*/ 1080136 h 1191234"/>
              <a:gd name="connsiteX965" fmla="*/ 391572 w 1193743"/>
              <a:gd name="connsiteY965" fmla="*/ 1072581 h 1191234"/>
              <a:gd name="connsiteX966" fmla="*/ 391572 w 1193743"/>
              <a:gd name="connsiteY966" fmla="*/ 1072581 h 1191234"/>
              <a:gd name="connsiteX967" fmla="*/ 429916 w 1193743"/>
              <a:gd name="connsiteY967" fmla="*/ 836619 h 1191234"/>
              <a:gd name="connsiteX968" fmla="*/ 409001 w 1193743"/>
              <a:gd name="connsiteY968" fmla="*/ 859286 h 1191234"/>
              <a:gd name="connsiteX969" fmla="*/ 400287 w 1193743"/>
              <a:gd name="connsiteY969" fmla="*/ 829064 h 1191234"/>
              <a:gd name="connsiteX970" fmla="*/ 429916 w 1193743"/>
              <a:gd name="connsiteY970" fmla="*/ 836619 h 1191234"/>
              <a:gd name="connsiteX971" fmla="*/ 429916 w 1193743"/>
              <a:gd name="connsiteY971" fmla="*/ 836619 h 1191234"/>
              <a:gd name="connsiteX972" fmla="*/ 502537 w 1193743"/>
              <a:gd name="connsiteY972" fmla="*/ 317620 h 1191234"/>
              <a:gd name="connsiteX973" fmla="*/ 472908 w 1193743"/>
              <a:gd name="connsiteY973" fmla="*/ 309483 h 1191234"/>
              <a:gd name="connsiteX974" fmla="*/ 476393 w 1193743"/>
              <a:gd name="connsiteY974" fmla="*/ 340286 h 1191234"/>
              <a:gd name="connsiteX975" fmla="*/ 502537 w 1193743"/>
              <a:gd name="connsiteY975" fmla="*/ 317620 h 1191234"/>
              <a:gd name="connsiteX976" fmla="*/ 502537 w 1193743"/>
              <a:gd name="connsiteY976" fmla="*/ 317620 h 1191234"/>
              <a:gd name="connsiteX977" fmla="*/ 521709 w 1193743"/>
              <a:gd name="connsiteY977" fmla="*/ 179878 h 1191234"/>
              <a:gd name="connsiteX978" fmla="*/ 501375 w 1193743"/>
              <a:gd name="connsiteY978" fmla="*/ 196733 h 1191234"/>
              <a:gd name="connsiteX979" fmla="*/ 502537 w 1193743"/>
              <a:gd name="connsiteY979" fmla="*/ 172323 h 1191234"/>
              <a:gd name="connsiteX980" fmla="*/ 521709 w 1193743"/>
              <a:gd name="connsiteY980" fmla="*/ 179878 h 1191234"/>
              <a:gd name="connsiteX981" fmla="*/ 521709 w 1193743"/>
              <a:gd name="connsiteY981" fmla="*/ 179878 h 1191234"/>
              <a:gd name="connsiteX982" fmla="*/ 530424 w 1193743"/>
              <a:gd name="connsiteY982" fmla="*/ 38069 h 1191234"/>
              <a:gd name="connsiteX983" fmla="*/ 542043 w 1193743"/>
              <a:gd name="connsiteY983" fmla="*/ 45043 h 1191234"/>
              <a:gd name="connsiteX984" fmla="*/ 528100 w 1193743"/>
              <a:gd name="connsiteY984" fmla="*/ 52599 h 1191234"/>
              <a:gd name="connsiteX985" fmla="*/ 530424 w 1193743"/>
              <a:gd name="connsiteY985" fmla="*/ 38069 h 1191234"/>
              <a:gd name="connsiteX986" fmla="*/ 530424 w 1193743"/>
              <a:gd name="connsiteY986" fmla="*/ 38069 h 1191234"/>
              <a:gd name="connsiteX987" fmla="*/ 424687 w 1193743"/>
              <a:gd name="connsiteY987" fmla="*/ 935421 h 1191234"/>
              <a:gd name="connsiteX988" fmla="*/ 403772 w 1193743"/>
              <a:gd name="connsiteY988" fmla="*/ 954019 h 1191234"/>
              <a:gd name="connsiteX989" fmla="*/ 406096 w 1193743"/>
              <a:gd name="connsiteY989" fmla="*/ 927284 h 1191234"/>
              <a:gd name="connsiteX990" fmla="*/ 424687 w 1193743"/>
              <a:gd name="connsiteY990" fmla="*/ 935421 h 1191234"/>
              <a:gd name="connsiteX991" fmla="*/ 424687 w 1193743"/>
              <a:gd name="connsiteY991" fmla="*/ 935421 h 1191234"/>
              <a:gd name="connsiteX992" fmla="*/ 555405 w 1193743"/>
              <a:gd name="connsiteY992" fmla="*/ 873 h 1191234"/>
              <a:gd name="connsiteX993" fmla="*/ 554824 w 1193743"/>
              <a:gd name="connsiteY993" fmla="*/ 10753 h 1191234"/>
              <a:gd name="connsiteX994" fmla="*/ 544948 w 1193743"/>
              <a:gd name="connsiteY994" fmla="*/ 3779 h 1191234"/>
              <a:gd name="connsiteX995" fmla="*/ 555405 w 1193743"/>
              <a:gd name="connsiteY995" fmla="*/ 873 h 1191234"/>
              <a:gd name="connsiteX996" fmla="*/ 555405 w 1193743"/>
              <a:gd name="connsiteY996" fmla="*/ 873 h 1191234"/>
              <a:gd name="connsiteX997" fmla="*/ 418297 w 1193743"/>
              <a:gd name="connsiteY997" fmla="*/ 1035966 h 1191234"/>
              <a:gd name="connsiteX998" fmla="*/ 401449 w 1193743"/>
              <a:gd name="connsiteY998" fmla="*/ 1048752 h 1191234"/>
              <a:gd name="connsiteX999" fmla="*/ 405516 w 1193743"/>
              <a:gd name="connsiteY999" fmla="*/ 1030154 h 1191234"/>
              <a:gd name="connsiteX1000" fmla="*/ 418297 w 1193743"/>
              <a:gd name="connsiteY1000" fmla="*/ 1035966 h 1191234"/>
              <a:gd name="connsiteX1001" fmla="*/ 418297 w 1193743"/>
              <a:gd name="connsiteY1001" fmla="*/ 1035966 h 1191234"/>
              <a:gd name="connsiteX1002" fmla="*/ 451993 w 1193743"/>
              <a:gd name="connsiteY1002" fmla="*/ 794774 h 1191234"/>
              <a:gd name="connsiteX1003" fmla="*/ 421783 w 1193743"/>
              <a:gd name="connsiteY1003" fmla="*/ 786637 h 1191234"/>
              <a:gd name="connsiteX1004" fmla="*/ 426430 w 1193743"/>
              <a:gd name="connsiteY1004" fmla="*/ 819765 h 1191234"/>
              <a:gd name="connsiteX1005" fmla="*/ 451993 w 1193743"/>
              <a:gd name="connsiteY1005" fmla="*/ 794774 h 1191234"/>
              <a:gd name="connsiteX1006" fmla="*/ 451993 w 1193743"/>
              <a:gd name="connsiteY1006" fmla="*/ 794774 h 1191234"/>
              <a:gd name="connsiteX1007" fmla="*/ 523452 w 1193743"/>
              <a:gd name="connsiteY1007" fmla="*/ 279261 h 1191234"/>
              <a:gd name="connsiteX1008" fmla="*/ 497308 w 1193743"/>
              <a:gd name="connsiteY1008" fmla="*/ 299022 h 1191234"/>
              <a:gd name="connsiteX1009" fmla="*/ 493242 w 1193743"/>
              <a:gd name="connsiteY1009" fmla="*/ 272868 h 1191234"/>
              <a:gd name="connsiteX1010" fmla="*/ 523452 w 1193743"/>
              <a:gd name="connsiteY1010" fmla="*/ 279261 h 1191234"/>
              <a:gd name="connsiteX1011" fmla="*/ 523452 w 1193743"/>
              <a:gd name="connsiteY1011" fmla="*/ 279261 h 1191234"/>
              <a:gd name="connsiteX1012" fmla="*/ 542043 w 1193743"/>
              <a:gd name="connsiteY1012" fmla="*/ 141520 h 1191234"/>
              <a:gd name="connsiteX1013" fmla="*/ 526357 w 1193743"/>
              <a:gd name="connsiteY1013" fmla="*/ 157212 h 1191234"/>
              <a:gd name="connsiteX1014" fmla="*/ 521128 w 1193743"/>
              <a:gd name="connsiteY1014" fmla="*/ 136289 h 1191234"/>
              <a:gd name="connsiteX1015" fmla="*/ 542043 w 1193743"/>
              <a:gd name="connsiteY1015" fmla="*/ 141520 h 1191234"/>
              <a:gd name="connsiteX1016" fmla="*/ 542043 w 1193743"/>
              <a:gd name="connsiteY1016" fmla="*/ 141520 h 1191234"/>
              <a:gd name="connsiteX1017" fmla="*/ 411906 w 1193743"/>
              <a:gd name="connsiteY1017" fmla="*/ 1138836 h 1191234"/>
              <a:gd name="connsiteX1018" fmla="*/ 399706 w 1193743"/>
              <a:gd name="connsiteY1018" fmla="*/ 1143486 h 1191234"/>
              <a:gd name="connsiteX1019" fmla="*/ 411906 w 1193743"/>
              <a:gd name="connsiteY1019" fmla="*/ 1138836 h 1191234"/>
              <a:gd name="connsiteX1020" fmla="*/ 411906 w 1193743"/>
              <a:gd name="connsiteY1020" fmla="*/ 1138836 h 1191234"/>
              <a:gd name="connsiteX1021" fmla="*/ 447926 w 1193743"/>
              <a:gd name="connsiteY1021" fmla="*/ 896481 h 1191234"/>
              <a:gd name="connsiteX1022" fmla="*/ 429335 w 1193743"/>
              <a:gd name="connsiteY1022" fmla="*/ 918566 h 1191234"/>
              <a:gd name="connsiteX1023" fmla="*/ 419459 w 1193743"/>
              <a:gd name="connsiteY1023" fmla="*/ 891251 h 1191234"/>
              <a:gd name="connsiteX1024" fmla="*/ 447926 w 1193743"/>
              <a:gd name="connsiteY1024" fmla="*/ 896481 h 1191234"/>
              <a:gd name="connsiteX1025" fmla="*/ 447926 w 1193743"/>
              <a:gd name="connsiteY1025" fmla="*/ 896481 h 1191234"/>
              <a:gd name="connsiteX1026" fmla="*/ 528680 w 1193743"/>
              <a:gd name="connsiteY1026" fmla="*/ 228117 h 1191234"/>
              <a:gd name="connsiteX1027" fmla="*/ 512413 w 1193743"/>
              <a:gd name="connsiteY1027" fmla="*/ 254270 h 1191234"/>
              <a:gd name="connsiteX1028" fmla="*/ 543205 w 1193743"/>
              <a:gd name="connsiteY1028" fmla="*/ 249040 h 1191234"/>
              <a:gd name="connsiteX1029" fmla="*/ 528680 w 1193743"/>
              <a:gd name="connsiteY1029" fmla="*/ 228117 h 1191234"/>
              <a:gd name="connsiteX1030" fmla="*/ 528680 w 1193743"/>
              <a:gd name="connsiteY1030" fmla="*/ 228117 h 1191234"/>
              <a:gd name="connsiteX1031" fmla="*/ 560053 w 1193743"/>
              <a:gd name="connsiteY1031" fmla="*/ 98512 h 1191234"/>
              <a:gd name="connsiteX1032" fmla="*/ 553081 w 1193743"/>
              <a:gd name="connsiteY1032" fmla="*/ 115948 h 1191234"/>
              <a:gd name="connsiteX1033" fmla="*/ 537395 w 1193743"/>
              <a:gd name="connsiteY1033" fmla="*/ 104324 h 1191234"/>
              <a:gd name="connsiteX1034" fmla="*/ 560053 w 1193743"/>
              <a:gd name="connsiteY1034" fmla="*/ 98512 h 1191234"/>
              <a:gd name="connsiteX1035" fmla="*/ 560053 w 1193743"/>
              <a:gd name="connsiteY1035" fmla="*/ 98512 h 1191234"/>
              <a:gd name="connsiteX1036" fmla="*/ 439792 w 1193743"/>
              <a:gd name="connsiteY1036" fmla="*/ 994121 h 1191234"/>
              <a:gd name="connsiteX1037" fmla="*/ 433983 w 1193743"/>
              <a:gd name="connsiteY1037" fmla="*/ 1012719 h 1191234"/>
              <a:gd name="connsiteX1038" fmla="*/ 416554 w 1193743"/>
              <a:gd name="connsiteY1038" fmla="*/ 995864 h 1191234"/>
              <a:gd name="connsiteX1039" fmla="*/ 439792 w 1193743"/>
              <a:gd name="connsiteY1039" fmla="*/ 994121 h 1191234"/>
              <a:gd name="connsiteX1040" fmla="*/ 439792 w 1193743"/>
              <a:gd name="connsiteY1040" fmla="*/ 994121 h 1191234"/>
              <a:gd name="connsiteX1041" fmla="*/ 437469 w 1193743"/>
              <a:gd name="connsiteY1041" fmla="*/ 751185 h 1191234"/>
              <a:gd name="connsiteX1042" fmla="*/ 474651 w 1193743"/>
              <a:gd name="connsiteY1042" fmla="*/ 756415 h 1191234"/>
              <a:gd name="connsiteX1043" fmla="*/ 451412 w 1193743"/>
              <a:gd name="connsiteY1043" fmla="*/ 784312 h 1191234"/>
              <a:gd name="connsiteX1044" fmla="*/ 437469 w 1193743"/>
              <a:gd name="connsiteY1044" fmla="*/ 751185 h 1191234"/>
              <a:gd name="connsiteX1045" fmla="*/ 437469 w 1193743"/>
              <a:gd name="connsiteY1045" fmla="*/ 751185 h 1191234"/>
              <a:gd name="connsiteX1046" fmla="*/ 524614 w 1193743"/>
              <a:gd name="connsiteY1046" fmla="*/ 381550 h 1191234"/>
              <a:gd name="connsiteX1047" fmla="*/ 487432 w 1193743"/>
              <a:gd name="connsiteY1047" fmla="*/ 372832 h 1191234"/>
              <a:gd name="connsiteX1048" fmla="*/ 500794 w 1193743"/>
              <a:gd name="connsiteY1048" fmla="*/ 406541 h 1191234"/>
              <a:gd name="connsiteX1049" fmla="*/ 524614 w 1193743"/>
              <a:gd name="connsiteY1049" fmla="*/ 381550 h 1191234"/>
              <a:gd name="connsiteX1050" fmla="*/ 524614 w 1193743"/>
              <a:gd name="connsiteY1050" fmla="*/ 381550 h 1191234"/>
              <a:gd name="connsiteX1051" fmla="*/ 427592 w 1193743"/>
              <a:gd name="connsiteY1051" fmla="*/ 1091760 h 1191234"/>
              <a:gd name="connsiteX1052" fmla="*/ 433983 w 1193743"/>
              <a:gd name="connsiteY1052" fmla="*/ 1106871 h 1191234"/>
              <a:gd name="connsiteX1053" fmla="*/ 418297 w 1193743"/>
              <a:gd name="connsiteY1053" fmla="*/ 1102221 h 1191234"/>
              <a:gd name="connsiteX1054" fmla="*/ 427592 w 1193743"/>
              <a:gd name="connsiteY1054" fmla="*/ 1091760 h 1191234"/>
              <a:gd name="connsiteX1055" fmla="*/ 427592 w 1193743"/>
              <a:gd name="connsiteY1055" fmla="*/ 1091760 h 1191234"/>
              <a:gd name="connsiteX1056" fmla="*/ 468841 w 1193743"/>
              <a:gd name="connsiteY1056" fmla="*/ 854636 h 1191234"/>
              <a:gd name="connsiteX1057" fmla="*/ 435145 w 1193743"/>
              <a:gd name="connsiteY1057" fmla="*/ 855798 h 1191234"/>
              <a:gd name="connsiteX1058" fmla="*/ 456060 w 1193743"/>
              <a:gd name="connsiteY1058" fmla="*/ 879627 h 1191234"/>
              <a:gd name="connsiteX1059" fmla="*/ 468841 w 1193743"/>
              <a:gd name="connsiteY1059" fmla="*/ 854636 h 1191234"/>
              <a:gd name="connsiteX1060" fmla="*/ 468841 w 1193743"/>
              <a:gd name="connsiteY1060" fmla="*/ 854636 h 1191234"/>
              <a:gd name="connsiteX1061" fmla="*/ 578644 w 1193743"/>
              <a:gd name="connsiteY1061" fmla="*/ 61316 h 1191234"/>
              <a:gd name="connsiteX1062" fmla="*/ 568767 w 1193743"/>
              <a:gd name="connsiteY1062" fmla="*/ 76427 h 1191234"/>
              <a:gd name="connsiteX1063" fmla="*/ 562377 w 1193743"/>
              <a:gd name="connsiteY1063" fmla="*/ 63641 h 1191234"/>
              <a:gd name="connsiteX1064" fmla="*/ 578644 w 1193743"/>
              <a:gd name="connsiteY1064" fmla="*/ 61316 h 1191234"/>
              <a:gd name="connsiteX1065" fmla="*/ 578644 w 1193743"/>
              <a:gd name="connsiteY1065" fmla="*/ 61316 h 1191234"/>
              <a:gd name="connsiteX1066" fmla="*/ 535071 w 1193743"/>
              <a:gd name="connsiteY1066" fmla="*/ 328662 h 1191234"/>
              <a:gd name="connsiteX1067" fmla="*/ 544948 w 1193743"/>
              <a:gd name="connsiteY1067" fmla="*/ 347841 h 1191234"/>
              <a:gd name="connsiteX1068" fmla="*/ 530424 w 1193743"/>
              <a:gd name="connsiteY1068" fmla="*/ 363533 h 1191234"/>
              <a:gd name="connsiteX1069" fmla="*/ 506604 w 1193743"/>
              <a:gd name="connsiteY1069" fmla="*/ 336218 h 1191234"/>
              <a:gd name="connsiteX1070" fmla="*/ 535071 w 1193743"/>
              <a:gd name="connsiteY1070" fmla="*/ 328662 h 1191234"/>
              <a:gd name="connsiteX1071" fmla="*/ 535071 w 1193743"/>
              <a:gd name="connsiteY1071" fmla="*/ 328662 h 1191234"/>
              <a:gd name="connsiteX1072" fmla="*/ 562377 w 1193743"/>
              <a:gd name="connsiteY1072" fmla="*/ 201963 h 1191234"/>
              <a:gd name="connsiteX1073" fmla="*/ 537976 w 1193743"/>
              <a:gd name="connsiteY1073" fmla="*/ 217656 h 1191234"/>
              <a:gd name="connsiteX1074" fmla="*/ 538557 w 1193743"/>
              <a:gd name="connsiteY1074" fmla="*/ 194408 h 1191234"/>
              <a:gd name="connsiteX1075" fmla="*/ 562377 w 1193743"/>
              <a:gd name="connsiteY1075" fmla="*/ 201963 h 1191234"/>
              <a:gd name="connsiteX1076" fmla="*/ 562377 w 1193743"/>
              <a:gd name="connsiteY1076" fmla="*/ 201963 h 1191234"/>
              <a:gd name="connsiteX1077" fmla="*/ 464193 w 1193743"/>
              <a:gd name="connsiteY1077" fmla="*/ 958668 h 1191234"/>
              <a:gd name="connsiteX1078" fmla="*/ 446183 w 1193743"/>
              <a:gd name="connsiteY1078" fmla="*/ 976685 h 1191234"/>
              <a:gd name="connsiteX1079" fmla="*/ 438630 w 1193743"/>
              <a:gd name="connsiteY1079" fmla="*/ 952856 h 1191234"/>
              <a:gd name="connsiteX1080" fmla="*/ 464193 w 1193743"/>
              <a:gd name="connsiteY1080" fmla="*/ 958668 h 1191234"/>
              <a:gd name="connsiteX1081" fmla="*/ 464193 w 1193743"/>
              <a:gd name="connsiteY1081" fmla="*/ 958668 h 1191234"/>
              <a:gd name="connsiteX1082" fmla="*/ 457803 w 1193743"/>
              <a:gd name="connsiteY1082" fmla="*/ 1056889 h 1191234"/>
              <a:gd name="connsiteX1083" fmla="*/ 450831 w 1193743"/>
              <a:gd name="connsiteY1083" fmla="*/ 1072000 h 1191234"/>
              <a:gd name="connsiteX1084" fmla="*/ 438630 w 1193743"/>
              <a:gd name="connsiteY1084" fmla="*/ 1056308 h 1191234"/>
              <a:gd name="connsiteX1085" fmla="*/ 457803 w 1193743"/>
              <a:gd name="connsiteY1085" fmla="*/ 1056889 h 1191234"/>
              <a:gd name="connsiteX1086" fmla="*/ 457803 w 1193743"/>
              <a:gd name="connsiteY1086" fmla="*/ 1056889 h 1191234"/>
              <a:gd name="connsiteX1087" fmla="*/ 560634 w 1193743"/>
              <a:gd name="connsiteY1087" fmla="*/ 155469 h 1191234"/>
              <a:gd name="connsiteX1088" fmla="*/ 579806 w 1193743"/>
              <a:gd name="connsiteY1088" fmla="*/ 174067 h 1191234"/>
              <a:gd name="connsiteX1089" fmla="*/ 561215 w 1193743"/>
              <a:gd name="connsiteY1089" fmla="*/ 179297 h 1191234"/>
              <a:gd name="connsiteX1090" fmla="*/ 560634 w 1193743"/>
              <a:gd name="connsiteY1090" fmla="*/ 155469 h 1191234"/>
              <a:gd name="connsiteX1091" fmla="*/ 560634 w 1193743"/>
              <a:gd name="connsiteY1091" fmla="*/ 155469 h 1191234"/>
              <a:gd name="connsiteX1092" fmla="*/ 600140 w 1193743"/>
              <a:gd name="connsiteY1092" fmla="*/ 23539 h 1191234"/>
              <a:gd name="connsiteX1093" fmla="*/ 592587 w 1193743"/>
              <a:gd name="connsiteY1093" fmla="*/ 34582 h 1191234"/>
              <a:gd name="connsiteX1094" fmla="*/ 587939 w 1193743"/>
              <a:gd name="connsiteY1094" fmla="*/ 21796 h 1191234"/>
              <a:gd name="connsiteX1095" fmla="*/ 600140 w 1193743"/>
              <a:gd name="connsiteY1095" fmla="*/ 23539 h 1191234"/>
              <a:gd name="connsiteX1096" fmla="*/ 600140 w 1193743"/>
              <a:gd name="connsiteY1096" fmla="*/ 23539 h 1191234"/>
              <a:gd name="connsiteX1097" fmla="*/ 476975 w 1193743"/>
              <a:gd name="connsiteY1097" fmla="*/ 802910 h 1191234"/>
              <a:gd name="connsiteX1098" fmla="*/ 494404 w 1193743"/>
              <a:gd name="connsiteY1098" fmla="*/ 825576 h 1191234"/>
              <a:gd name="connsiteX1099" fmla="*/ 471165 w 1193743"/>
              <a:gd name="connsiteY1099" fmla="*/ 844174 h 1191234"/>
              <a:gd name="connsiteX1100" fmla="*/ 455479 w 1193743"/>
              <a:gd name="connsiteY1100" fmla="*/ 816859 h 1191234"/>
              <a:gd name="connsiteX1101" fmla="*/ 476975 w 1193743"/>
              <a:gd name="connsiteY1101" fmla="*/ 802910 h 1191234"/>
              <a:gd name="connsiteX1102" fmla="*/ 476975 w 1193743"/>
              <a:gd name="connsiteY1102" fmla="*/ 802910 h 1191234"/>
              <a:gd name="connsiteX1103" fmla="*/ 543205 w 1193743"/>
              <a:gd name="connsiteY1103" fmla="*/ 286817 h 1191234"/>
              <a:gd name="connsiteX1104" fmla="*/ 528100 w 1193743"/>
              <a:gd name="connsiteY1104" fmla="*/ 310064 h 1191234"/>
              <a:gd name="connsiteX1105" fmla="*/ 543786 w 1193743"/>
              <a:gd name="connsiteY1105" fmla="*/ 325175 h 1191234"/>
              <a:gd name="connsiteX1106" fmla="*/ 562958 w 1193743"/>
              <a:gd name="connsiteY1106" fmla="*/ 313551 h 1191234"/>
              <a:gd name="connsiteX1107" fmla="*/ 543205 w 1193743"/>
              <a:gd name="connsiteY1107" fmla="*/ 286817 h 1191234"/>
              <a:gd name="connsiteX1108" fmla="*/ 543205 w 1193743"/>
              <a:gd name="connsiteY1108" fmla="*/ 286817 h 1191234"/>
              <a:gd name="connsiteX1109" fmla="*/ 449669 w 1193743"/>
              <a:gd name="connsiteY1109" fmla="*/ 1157434 h 1191234"/>
              <a:gd name="connsiteX1110" fmla="*/ 445602 w 1193743"/>
              <a:gd name="connsiteY1110" fmla="*/ 1167895 h 1191234"/>
              <a:gd name="connsiteX1111" fmla="*/ 438050 w 1193743"/>
              <a:gd name="connsiteY1111" fmla="*/ 1161503 h 1191234"/>
              <a:gd name="connsiteX1112" fmla="*/ 449669 w 1193743"/>
              <a:gd name="connsiteY1112" fmla="*/ 1157434 h 1191234"/>
              <a:gd name="connsiteX1113" fmla="*/ 449669 w 1193743"/>
              <a:gd name="connsiteY1113" fmla="*/ 1157434 h 1191234"/>
              <a:gd name="connsiteX1114" fmla="*/ 472908 w 1193743"/>
              <a:gd name="connsiteY1114" fmla="*/ 905199 h 1191234"/>
              <a:gd name="connsiteX1115" fmla="*/ 456641 w 1193743"/>
              <a:gd name="connsiteY1115" fmla="*/ 913917 h 1191234"/>
              <a:gd name="connsiteX1116" fmla="*/ 463031 w 1193743"/>
              <a:gd name="connsiteY1116" fmla="*/ 937164 h 1191234"/>
              <a:gd name="connsiteX1117" fmla="*/ 486851 w 1193743"/>
              <a:gd name="connsiteY1117" fmla="*/ 919729 h 1191234"/>
              <a:gd name="connsiteX1118" fmla="*/ 472908 w 1193743"/>
              <a:gd name="connsiteY1118" fmla="*/ 905199 h 1191234"/>
              <a:gd name="connsiteX1119" fmla="*/ 472908 w 1193743"/>
              <a:gd name="connsiteY1119" fmla="*/ 905199 h 1191234"/>
              <a:gd name="connsiteX1120" fmla="*/ 600140 w 1193743"/>
              <a:gd name="connsiteY1120" fmla="*/ 121179 h 1191234"/>
              <a:gd name="connsiteX1121" fmla="*/ 579225 w 1193743"/>
              <a:gd name="connsiteY1121" fmla="*/ 132802 h 1191234"/>
              <a:gd name="connsiteX1122" fmla="*/ 600140 w 1193743"/>
              <a:gd name="connsiteY1122" fmla="*/ 121179 h 1191234"/>
              <a:gd name="connsiteX1123" fmla="*/ 600140 w 1193743"/>
              <a:gd name="connsiteY1123" fmla="*/ 121179 h 1191234"/>
              <a:gd name="connsiteX1124" fmla="*/ 575158 w 1193743"/>
              <a:gd name="connsiteY1124" fmla="*/ 251364 h 1191234"/>
              <a:gd name="connsiteX1125" fmla="*/ 585034 w 1193743"/>
              <a:gd name="connsiteY1125" fmla="*/ 267638 h 1191234"/>
              <a:gd name="connsiteX1126" fmla="*/ 570510 w 1193743"/>
              <a:gd name="connsiteY1126" fmla="*/ 282748 h 1191234"/>
              <a:gd name="connsiteX1127" fmla="*/ 550758 w 1193743"/>
              <a:gd name="connsiteY1127" fmla="*/ 257757 h 1191234"/>
              <a:gd name="connsiteX1128" fmla="*/ 575158 w 1193743"/>
              <a:gd name="connsiteY1128" fmla="*/ 251364 h 1191234"/>
              <a:gd name="connsiteX1129" fmla="*/ 575158 w 1193743"/>
              <a:gd name="connsiteY1129" fmla="*/ 251364 h 1191234"/>
              <a:gd name="connsiteX1130" fmla="*/ 480460 w 1193743"/>
              <a:gd name="connsiteY1130" fmla="*/ 1019112 h 1191234"/>
              <a:gd name="connsiteX1131" fmla="*/ 461869 w 1193743"/>
              <a:gd name="connsiteY1131" fmla="*/ 1033060 h 1191234"/>
              <a:gd name="connsiteX1132" fmla="*/ 463031 w 1193743"/>
              <a:gd name="connsiteY1132" fmla="*/ 1010975 h 1191234"/>
              <a:gd name="connsiteX1133" fmla="*/ 480460 w 1193743"/>
              <a:gd name="connsiteY1133" fmla="*/ 1019112 h 1191234"/>
              <a:gd name="connsiteX1134" fmla="*/ 480460 w 1193743"/>
              <a:gd name="connsiteY1134" fmla="*/ 1019112 h 1191234"/>
              <a:gd name="connsiteX1135" fmla="*/ 514156 w 1193743"/>
              <a:gd name="connsiteY1135" fmla="*/ 778500 h 1191234"/>
              <a:gd name="connsiteX1136" fmla="*/ 481041 w 1193743"/>
              <a:gd name="connsiteY1136" fmla="*/ 768620 h 1191234"/>
              <a:gd name="connsiteX1137" fmla="*/ 484527 w 1193743"/>
              <a:gd name="connsiteY1137" fmla="*/ 802329 h 1191234"/>
              <a:gd name="connsiteX1138" fmla="*/ 514156 w 1193743"/>
              <a:gd name="connsiteY1138" fmla="*/ 778500 h 1191234"/>
              <a:gd name="connsiteX1139" fmla="*/ 514156 w 1193743"/>
              <a:gd name="connsiteY1139" fmla="*/ 778500 h 1191234"/>
              <a:gd name="connsiteX1140" fmla="*/ 471165 w 1193743"/>
              <a:gd name="connsiteY1140" fmla="*/ 1114426 h 1191234"/>
              <a:gd name="connsiteX1141" fmla="*/ 475813 w 1193743"/>
              <a:gd name="connsiteY1141" fmla="*/ 1122563 h 1191234"/>
              <a:gd name="connsiteX1142" fmla="*/ 464193 w 1193743"/>
              <a:gd name="connsiteY1142" fmla="*/ 1129537 h 1191234"/>
              <a:gd name="connsiteX1143" fmla="*/ 456641 w 1193743"/>
              <a:gd name="connsiteY1143" fmla="*/ 1118495 h 1191234"/>
              <a:gd name="connsiteX1144" fmla="*/ 471165 w 1193743"/>
              <a:gd name="connsiteY1144" fmla="*/ 1114426 h 1191234"/>
              <a:gd name="connsiteX1145" fmla="*/ 471165 w 1193743"/>
              <a:gd name="connsiteY1145" fmla="*/ 1114426 h 1191234"/>
              <a:gd name="connsiteX1146" fmla="*/ 509509 w 1193743"/>
              <a:gd name="connsiteY1146" fmla="*/ 879627 h 1191234"/>
              <a:gd name="connsiteX1147" fmla="*/ 482784 w 1193743"/>
              <a:gd name="connsiteY1147" fmla="*/ 898806 h 1191234"/>
              <a:gd name="connsiteX1148" fmla="*/ 481041 w 1193743"/>
              <a:gd name="connsiteY1148" fmla="*/ 869165 h 1191234"/>
              <a:gd name="connsiteX1149" fmla="*/ 509509 w 1193743"/>
              <a:gd name="connsiteY1149" fmla="*/ 879627 h 1191234"/>
              <a:gd name="connsiteX1150" fmla="*/ 509509 w 1193743"/>
              <a:gd name="connsiteY1150" fmla="*/ 879627 h 1191234"/>
              <a:gd name="connsiteX1151" fmla="*/ 582711 w 1193743"/>
              <a:gd name="connsiteY1151" fmla="*/ 357721 h 1191234"/>
              <a:gd name="connsiteX1152" fmla="*/ 549596 w 1193743"/>
              <a:gd name="connsiteY1152" fmla="*/ 351328 h 1191234"/>
              <a:gd name="connsiteX1153" fmla="*/ 555405 w 1193743"/>
              <a:gd name="connsiteY1153" fmla="*/ 383875 h 1191234"/>
              <a:gd name="connsiteX1154" fmla="*/ 582711 w 1193743"/>
              <a:gd name="connsiteY1154" fmla="*/ 357721 h 1191234"/>
              <a:gd name="connsiteX1155" fmla="*/ 582711 w 1193743"/>
              <a:gd name="connsiteY1155" fmla="*/ 357721 h 1191234"/>
              <a:gd name="connsiteX1156" fmla="*/ 602463 w 1193743"/>
              <a:gd name="connsiteY1156" fmla="*/ 219980 h 1191234"/>
              <a:gd name="connsiteX1157" fmla="*/ 575739 w 1193743"/>
              <a:gd name="connsiteY1157" fmla="*/ 215912 h 1191234"/>
              <a:gd name="connsiteX1158" fmla="*/ 589682 w 1193743"/>
              <a:gd name="connsiteY1158" fmla="*/ 242065 h 1191234"/>
              <a:gd name="connsiteX1159" fmla="*/ 602463 w 1193743"/>
              <a:gd name="connsiteY1159" fmla="*/ 219980 h 1191234"/>
              <a:gd name="connsiteX1160" fmla="*/ 602463 w 1193743"/>
              <a:gd name="connsiteY1160" fmla="*/ 219980 h 1191234"/>
              <a:gd name="connsiteX1161" fmla="*/ 620474 w 1193743"/>
              <a:gd name="connsiteY1161" fmla="*/ 85726 h 1191234"/>
              <a:gd name="connsiteX1162" fmla="*/ 604787 w 1193743"/>
              <a:gd name="connsiteY1162" fmla="*/ 95606 h 1191234"/>
              <a:gd name="connsiteX1163" fmla="*/ 605949 w 1193743"/>
              <a:gd name="connsiteY1163" fmla="*/ 78171 h 1191234"/>
              <a:gd name="connsiteX1164" fmla="*/ 620474 w 1193743"/>
              <a:gd name="connsiteY1164" fmla="*/ 85726 h 1191234"/>
              <a:gd name="connsiteX1165" fmla="*/ 620474 w 1193743"/>
              <a:gd name="connsiteY1165" fmla="*/ 85726 h 1191234"/>
              <a:gd name="connsiteX1166" fmla="*/ 482203 w 1193743"/>
              <a:gd name="connsiteY1166" fmla="*/ 970873 h 1191234"/>
              <a:gd name="connsiteX1167" fmla="*/ 504861 w 1193743"/>
              <a:gd name="connsiteY1167" fmla="*/ 980172 h 1191234"/>
              <a:gd name="connsiteX1168" fmla="*/ 488013 w 1193743"/>
              <a:gd name="connsiteY1168" fmla="*/ 997608 h 1191234"/>
              <a:gd name="connsiteX1169" fmla="*/ 482203 w 1193743"/>
              <a:gd name="connsiteY1169" fmla="*/ 970873 h 1191234"/>
              <a:gd name="connsiteX1170" fmla="*/ 482203 w 1193743"/>
              <a:gd name="connsiteY1170" fmla="*/ 970873 h 1191234"/>
              <a:gd name="connsiteX1171" fmla="*/ 621054 w 1193743"/>
              <a:gd name="connsiteY1171" fmla="*/ 181041 h 1191234"/>
              <a:gd name="connsiteX1172" fmla="*/ 598397 w 1193743"/>
              <a:gd name="connsiteY1172" fmla="*/ 176391 h 1191234"/>
              <a:gd name="connsiteX1173" fmla="*/ 605949 w 1193743"/>
              <a:gd name="connsiteY1173" fmla="*/ 201382 h 1191234"/>
              <a:gd name="connsiteX1174" fmla="*/ 621054 w 1193743"/>
              <a:gd name="connsiteY1174" fmla="*/ 181041 h 1191234"/>
              <a:gd name="connsiteX1175" fmla="*/ 621054 w 1193743"/>
              <a:gd name="connsiteY1175" fmla="*/ 181041 h 1191234"/>
              <a:gd name="connsiteX1176" fmla="*/ 632093 w 1193743"/>
              <a:gd name="connsiteY1176" fmla="*/ 39812 h 1191234"/>
              <a:gd name="connsiteX1177" fmla="*/ 641969 w 1193743"/>
              <a:gd name="connsiteY1177" fmla="*/ 49111 h 1191234"/>
              <a:gd name="connsiteX1178" fmla="*/ 632674 w 1193743"/>
              <a:gd name="connsiteY1178" fmla="*/ 55505 h 1191234"/>
              <a:gd name="connsiteX1179" fmla="*/ 622216 w 1193743"/>
              <a:gd name="connsiteY1179" fmla="*/ 46206 h 1191234"/>
              <a:gd name="connsiteX1180" fmla="*/ 632093 w 1193743"/>
              <a:gd name="connsiteY1180" fmla="*/ 39812 h 1191234"/>
              <a:gd name="connsiteX1181" fmla="*/ 632093 w 1193743"/>
              <a:gd name="connsiteY1181" fmla="*/ 39812 h 1191234"/>
              <a:gd name="connsiteX1182" fmla="*/ 497308 w 1193743"/>
              <a:gd name="connsiteY1182" fmla="*/ 1078974 h 1191234"/>
              <a:gd name="connsiteX1183" fmla="*/ 477555 w 1193743"/>
              <a:gd name="connsiteY1183" fmla="*/ 1085948 h 1191234"/>
              <a:gd name="connsiteX1184" fmla="*/ 497308 w 1193743"/>
              <a:gd name="connsiteY1184" fmla="*/ 1078974 h 1191234"/>
              <a:gd name="connsiteX1185" fmla="*/ 497308 w 1193743"/>
              <a:gd name="connsiteY1185" fmla="*/ 1078974 h 1191234"/>
              <a:gd name="connsiteX1186" fmla="*/ 522871 w 1193743"/>
              <a:gd name="connsiteY1186" fmla="*/ 827901 h 1191234"/>
              <a:gd name="connsiteX1187" fmla="*/ 494984 w 1193743"/>
              <a:gd name="connsiteY1187" fmla="*/ 835457 h 1191234"/>
              <a:gd name="connsiteX1188" fmla="*/ 518223 w 1193743"/>
              <a:gd name="connsiteY1188" fmla="*/ 862773 h 1191234"/>
              <a:gd name="connsiteX1189" fmla="*/ 533328 w 1193743"/>
              <a:gd name="connsiteY1189" fmla="*/ 847080 h 1191234"/>
              <a:gd name="connsiteX1190" fmla="*/ 522871 w 1193743"/>
              <a:gd name="connsiteY1190" fmla="*/ 827901 h 1191234"/>
              <a:gd name="connsiteX1191" fmla="*/ 522871 w 1193743"/>
              <a:gd name="connsiteY1191" fmla="*/ 827901 h 1191234"/>
              <a:gd name="connsiteX1192" fmla="*/ 580387 w 1193743"/>
              <a:gd name="connsiteY1192" fmla="*/ 307739 h 1191234"/>
              <a:gd name="connsiteX1193" fmla="*/ 603625 w 1193743"/>
              <a:gd name="connsiteY1193" fmla="*/ 333893 h 1191234"/>
              <a:gd name="connsiteX1194" fmla="*/ 576901 w 1193743"/>
              <a:gd name="connsiteY1194" fmla="*/ 343192 h 1191234"/>
              <a:gd name="connsiteX1195" fmla="*/ 565282 w 1193743"/>
              <a:gd name="connsiteY1195" fmla="*/ 322269 h 1191234"/>
              <a:gd name="connsiteX1196" fmla="*/ 580387 w 1193743"/>
              <a:gd name="connsiteY1196" fmla="*/ 307739 h 1191234"/>
              <a:gd name="connsiteX1197" fmla="*/ 580387 w 1193743"/>
              <a:gd name="connsiteY1197" fmla="*/ 307739 h 1191234"/>
              <a:gd name="connsiteX1198" fmla="*/ 479879 w 1193743"/>
              <a:gd name="connsiteY1198" fmla="*/ 1180100 h 1191234"/>
              <a:gd name="connsiteX1199" fmla="*/ 488594 w 1193743"/>
              <a:gd name="connsiteY1199" fmla="*/ 1181844 h 1191234"/>
              <a:gd name="connsiteX1200" fmla="*/ 479879 w 1193743"/>
              <a:gd name="connsiteY1200" fmla="*/ 1180100 h 1191234"/>
              <a:gd name="connsiteX1201" fmla="*/ 479879 w 1193743"/>
              <a:gd name="connsiteY1201" fmla="*/ 1180100 h 1191234"/>
              <a:gd name="connsiteX1202" fmla="*/ 524614 w 1193743"/>
              <a:gd name="connsiteY1202" fmla="*/ 936002 h 1191234"/>
              <a:gd name="connsiteX1203" fmla="*/ 512995 w 1193743"/>
              <a:gd name="connsiteY1203" fmla="*/ 959249 h 1191234"/>
              <a:gd name="connsiteX1204" fmla="*/ 495566 w 1193743"/>
              <a:gd name="connsiteY1204" fmla="*/ 937164 h 1191234"/>
              <a:gd name="connsiteX1205" fmla="*/ 524614 w 1193743"/>
              <a:gd name="connsiteY1205" fmla="*/ 936002 h 1191234"/>
              <a:gd name="connsiteX1206" fmla="*/ 524614 w 1193743"/>
              <a:gd name="connsiteY1206" fmla="*/ 936002 h 1191234"/>
              <a:gd name="connsiteX1207" fmla="*/ 654170 w 1193743"/>
              <a:gd name="connsiteY1207" fmla="*/ 1454 h 1191234"/>
              <a:gd name="connsiteX1208" fmla="*/ 659979 w 1193743"/>
              <a:gd name="connsiteY1208" fmla="*/ 9010 h 1191234"/>
              <a:gd name="connsiteX1209" fmla="*/ 651846 w 1193743"/>
              <a:gd name="connsiteY1209" fmla="*/ 14821 h 1191234"/>
              <a:gd name="connsiteX1210" fmla="*/ 644293 w 1193743"/>
              <a:gd name="connsiteY1210" fmla="*/ 7266 h 1191234"/>
              <a:gd name="connsiteX1211" fmla="*/ 654170 w 1193743"/>
              <a:gd name="connsiteY1211" fmla="*/ 1454 h 1191234"/>
              <a:gd name="connsiteX1212" fmla="*/ 654170 w 1193743"/>
              <a:gd name="connsiteY1212" fmla="*/ 1454 h 1191234"/>
              <a:gd name="connsiteX1213" fmla="*/ 622216 w 1193743"/>
              <a:gd name="connsiteY1213" fmla="*/ 280424 h 1191234"/>
              <a:gd name="connsiteX1214" fmla="*/ 588520 w 1193743"/>
              <a:gd name="connsiteY1214" fmla="*/ 281586 h 1191234"/>
              <a:gd name="connsiteX1215" fmla="*/ 611759 w 1193743"/>
              <a:gd name="connsiteY1215" fmla="*/ 304834 h 1191234"/>
              <a:gd name="connsiteX1216" fmla="*/ 622216 w 1193743"/>
              <a:gd name="connsiteY1216" fmla="*/ 280424 h 1191234"/>
              <a:gd name="connsiteX1217" fmla="*/ 622216 w 1193743"/>
              <a:gd name="connsiteY1217" fmla="*/ 280424 h 1191234"/>
              <a:gd name="connsiteX1218" fmla="*/ 641388 w 1193743"/>
              <a:gd name="connsiteY1218" fmla="*/ 142683 h 1191234"/>
              <a:gd name="connsiteX1219" fmla="*/ 627445 w 1193743"/>
              <a:gd name="connsiteY1219" fmla="*/ 159537 h 1191234"/>
              <a:gd name="connsiteX1220" fmla="*/ 620474 w 1193743"/>
              <a:gd name="connsiteY1220" fmla="*/ 138033 h 1191234"/>
              <a:gd name="connsiteX1221" fmla="*/ 641388 w 1193743"/>
              <a:gd name="connsiteY1221" fmla="*/ 142683 h 1191234"/>
              <a:gd name="connsiteX1222" fmla="*/ 641388 w 1193743"/>
              <a:gd name="connsiteY1222" fmla="*/ 142683 h 1191234"/>
              <a:gd name="connsiteX1223" fmla="*/ 509509 w 1193743"/>
              <a:gd name="connsiteY1223" fmla="*/ 1030154 h 1191234"/>
              <a:gd name="connsiteX1224" fmla="*/ 521709 w 1193743"/>
              <a:gd name="connsiteY1224" fmla="*/ 1045846 h 1191234"/>
              <a:gd name="connsiteX1225" fmla="*/ 505442 w 1193743"/>
              <a:gd name="connsiteY1225" fmla="*/ 1057470 h 1191234"/>
              <a:gd name="connsiteX1226" fmla="*/ 494984 w 1193743"/>
              <a:gd name="connsiteY1226" fmla="*/ 1041778 h 1191234"/>
              <a:gd name="connsiteX1227" fmla="*/ 509509 w 1193743"/>
              <a:gd name="connsiteY1227" fmla="*/ 1030154 h 1191234"/>
              <a:gd name="connsiteX1228" fmla="*/ 509509 w 1193743"/>
              <a:gd name="connsiteY1228" fmla="*/ 1030154 h 1191234"/>
              <a:gd name="connsiteX1229" fmla="*/ 553662 w 1193743"/>
              <a:gd name="connsiteY1229" fmla="*/ 799423 h 1191234"/>
              <a:gd name="connsiteX1230" fmla="*/ 523452 w 1193743"/>
              <a:gd name="connsiteY1230" fmla="*/ 822089 h 1191234"/>
              <a:gd name="connsiteX1231" fmla="*/ 517642 w 1193743"/>
              <a:gd name="connsiteY1231" fmla="*/ 791287 h 1191234"/>
              <a:gd name="connsiteX1232" fmla="*/ 553662 w 1193743"/>
              <a:gd name="connsiteY1232" fmla="*/ 799423 h 1191234"/>
              <a:gd name="connsiteX1233" fmla="*/ 553662 w 1193743"/>
              <a:gd name="connsiteY1233" fmla="*/ 799423 h 1191234"/>
              <a:gd name="connsiteX1234" fmla="*/ 512413 w 1193743"/>
              <a:gd name="connsiteY1234" fmla="*/ 1141161 h 1191234"/>
              <a:gd name="connsiteX1235" fmla="*/ 499632 w 1193743"/>
              <a:gd name="connsiteY1235" fmla="*/ 1147554 h 1191234"/>
              <a:gd name="connsiteX1236" fmla="*/ 512413 w 1193743"/>
              <a:gd name="connsiteY1236" fmla="*/ 1141161 h 1191234"/>
              <a:gd name="connsiteX1237" fmla="*/ 512413 w 1193743"/>
              <a:gd name="connsiteY1237" fmla="*/ 1141161 h 1191234"/>
              <a:gd name="connsiteX1238" fmla="*/ 549014 w 1193743"/>
              <a:gd name="connsiteY1238" fmla="*/ 900550 h 1191234"/>
              <a:gd name="connsiteX1239" fmla="*/ 518223 w 1193743"/>
              <a:gd name="connsiteY1239" fmla="*/ 892413 h 1191234"/>
              <a:gd name="connsiteX1240" fmla="*/ 528100 w 1193743"/>
              <a:gd name="connsiteY1240" fmla="*/ 920891 h 1191234"/>
              <a:gd name="connsiteX1241" fmla="*/ 549014 w 1193743"/>
              <a:gd name="connsiteY1241" fmla="*/ 900550 h 1191234"/>
              <a:gd name="connsiteX1242" fmla="*/ 549014 w 1193743"/>
              <a:gd name="connsiteY1242" fmla="*/ 900550 h 1191234"/>
              <a:gd name="connsiteX1243" fmla="*/ 660560 w 1193743"/>
              <a:gd name="connsiteY1243" fmla="*/ 106068 h 1191234"/>
              <a:gd name="connsiteX1244" fmla="*/ 641969 w 1193743"/>
              <a:gd name="connsiteY1244" fmla="*/ 117110 h 1191234"/>
              <a:gd name="connsiteX1245" fmla="*/ 646036 w 1193743"/>
              <a:gd name="connsiteY1245" fmla="*/ 98512 h 1191234"/>
              <a:gd name="connsiteX1246" fmla="*/ 660560 w 1193743"/>
              <a:gd name="connsiteY1246" fmla="*/ 106068 h 1191234"/>
              <a:gd name="connsiteX1247" fmla="*/ 660560 w 1193743"/>
              <a:gd name="connsiteY1247" fmla="*/ 106068 h 1191234"/>
              <a:gd name="connsiteX1248" fmla="*/ 623378 w 1193743"/>
              <a:gd name="connsiteY1248" fmla="*/ 379225 h 1191234"/>
              <a:gd name="connsiteX1249" fmla="*/ 598978 w 1193743"/>
              <a:gd name="connsiteY1249" fmla="*/ 407122 h 1191234"/>
              <a:gd name="connsiteX1250" fmla="*/ 587939 w 1193743"/>
              <a:gd name="connsiteY1250" fmla="*/ 373413 h 1191234"/>
              <a:gd name="connsiteX1251" fmla="*/ 623378 w 1193743"/>
              <a:gd name="connsiteY1251" fmla="*/ 379225 h 1191234"/>
              <a:gd name="connsiteX1252" fmla="*/ 623378 w 1193743"/>
              <a:gd name="connsiteY1252" fmla="*/ 379225 h 1191234"/>
              <a:gd name="connsiteX1253" fmla="*/ 623959 w 1193743"/>
              <a:gd name="connsiteY1253" fmla="*/ 230442 h 1191234"/>
              <a:gd name="connsiteX1254" fmla="*/ 644293 w 1193743"/>
              <a:gd name="connsiteY1254" fmla="*/ 250202 h 1191234"/>
              <a:gd name="connsiteX1255" fmla="*/ 619312 w 1193743"/>
              <a:gd name="connsiteY1255" fmla="*/ 263569 h 1191234"/>
              <a:gd name="connsiteX1256" fmla="*/ 611178 w 1193743"/>
              <a:gd name="connsiteY1256" fmla="*/ 245552 h 1191234"/>
              <a:gd name="connsiteX1257" fmla="*/ 623959 w 1193743"/>
              <a:gd name="connsiteY1257" fmla="*/ 230442 h 1191234"/>
              <a:gd name="connsiteX1258" fmla="*/ 623959 w 1193743"/>
              <a:gd name="connsiteY1258" fmla="*/ 230442 h 1191234"/>
              <a:gd name="connsiteX1259" fmla="*/ 542043 w 1193743"/>
              <a:gd name="connsiteY1259" fmla="*/ 998770 h 1191234"/>
              <a:gd name="connsiteX1260" fmla="*/ 521709 w 1193743"/>
              <a:gd name="connsiteY1260" fmla="*/ 1016206 h 1191234"/>
              <a:gd name="connsiteX1261" fmla="*/ 524033 w 1193743"/>
              <a:gd name="connsiteY1261" fmla="*/ 991215 h 1191234"/>
              <a:gd name="connsiteX1262" fmla="*/ 542043 w 1193743"/>
              <a:gd name="connsiteY1262" fmla="*/ 998770 h 1191234"/>
              <a:gd name="connsiteX1263" fmla="*/ 542043 w 1193743"/>
              <a:gd name="connsiteY1263" fmla="*/ 998770 h 1191234"/>
              <a:gd name="connsiteX1264" fmla="*/ 535071 w 1193743"/>
              <a:gd name="connsiteY1264" fmla="*/ 1099897 h 1191234"/>
              <a:gd name="connsiteX1265" fmla="*/ 517642 w 1193743"/>
              <a:gd name="connsiteY1265" fmla="*/ 1108614 h 1191234"/>
              <a:gd name="connsiteX1266" fmla="*/ 535071 w 1193743"/>
              <a:gd name="connsiteY1266" fmla="*/ 1099897 h 1191234"/>
              <a:gd name="connsiteX1267" fmla="*/ 535071 w 1193743"/>
              <a:gd name="connsiteY1267" fmla="*/ 1099897 h 1191234"/>
              <a:gd name="connsiteX1268" fmla="*/ 673342 w 1193743"/>
              <a:gd name="connsiteY1268" fmla="*/ 58410 h 1191234"/>
              <a:gd name="connsiteX1269" fmla="*/ 680894 w 1193743"/>
              <a:gd name="connsiteY1269" fmla="*/ 70615 h 1191234"/>
              <a:gd name="connsiteX1270" fmla="*/ 670437 w 1193743"/>
              <a:gd name="connsiteY1270" fmla="*/ 80495 h 1191234"/>
              <a:gd name="connsiteX1271" fmla="*/ 660560 w 1193743"/>
              <a:gd name="connsiteY1271" fmla="*/ 67710 h 1191234"/>
              <a:gd name="connsiteX1272" fmla="*/ 673342 w 1193743"/>
              <a:gd name="connsiteY1272" fmla="*/ 58410 h 1191234"/>
              <a:gd name="connsiteX1273" fmla="*/ 673342 w 1193743"/>
              <a:gd name="connsiteY1273" fmla="*/ 58410 h 1191234"/>
              <a:gd name="connsiteX1274" fmla="*/ 570510 w 1193743"/>
              <a:gd name="connsiteY1274" fmla="*/ 862191 h 1191234"/>
              <a:gd name="connsiteX1275" fmla="*/ 551919 w 1193743"/>
              <a:gd name="connsiteY1275" fmla="*/ 884858 h 1191234"/>
              <a:gd name="connsiteX1276" fmla="*/ 536814 w 1193743"/>
              <a:gd name="connsiteY1276" fmla="*/ 853474 h 1191234"/>
              <a:gd name="connsiteX1277" fmla="*/ 570510 w 1193743"/>
              <a:gd name="connsiteY1277" fmla="*/ 862191 h 1191234"/>
              <a:gd name="connsiteX1278" fmla="*/ 570510 w 1193743"/>
              <a:gd name="connsiteY1278" fmla="*/ 862191 h 1191234"/>
              <a:gd name="connsiteX1279" fmla="*/ 642550 w 1193743"/>
              <a:gd name="connsiteY1279" fmla="*/ 340286 h 1191234"/>
              <a:gd name="connsiteX1280" fmla="*/ 607692 w 1193743"/>
              <a:gd name="connsiteY1280" fmla="*/ 335636 h 1191234"/>
              <a:gd name="connsiteX1281" fmla="*/ 621054 w 1193743"/>
              <a:gd name="connsiteY1281" fmla="*/ 367021 h 1191234"/>
              <a:gd name="connsiteX1282" fmla="*/ 642550 w 1193743"/>
              <a:gd name="connsiteY1282" fmla="*/ 340286 h 1191234"/>
              <a:gd name="connsiteX1283" fmla="*/ 642550 w 1193743"/>
              <a:gd name="connsiteY1283" fmla="*/ 340286 h 1191234"/>
              <a:gd name="connsiteX1284" fmla="*/ 661722 w 1193743"/>
              <a:gd name="connsiteY1284" fmla="*/ 202545 h 1191234"/>
              <a:gd name="connsiteX1285" fmla="*/ 638483 w 1193743"/>
              <a:gd name="connsiteY1285" fmla="*/ 220561 h 1191234"/>
              <a:gd name="connsiteX1286" fmla="*/ 640807 w 1193743"/>
              <a:gd name="connsiteY1286" fmla="*/ 194408 h 1191234"/>
              <a:gd name="connsiteX1287" fmla="*/ 661722 w 1193743"/>
              <a:gd name="connsiteY1287" fmla="*/ 202545 h 1191234"/>
              <a:gd name="connsiteX1288" fmla="*/ 661722 w 1193743"/>
              <a:gd name="connsiteY1288" fmla="*/ 202545 h 1191234"/>
              <a:gd name="connsiteX1289" fmla="*/ 537976 w 1193743"/>
              <a:gd name="connsiteY1289" fmla="*/ 954600 h 1191234"/>
              <a:gd name="connsiteX1290" fmla="*/ 565282 w 1193743"/>
              <a:gd name="connsiteY1290" fmla="*/ 966224 h 1191234"/>
              <a:gd name="connsiteX1291" fmla="*/ 542043 w 1193743"/>
              <a:gd name="connsiteY1291" fmla="*/ 980172 h 1191234"/>
              <a:gd name="connsiteX1292" fmla="*/ 537976 w 1193743"/>
              <a:gd name="connsiteY1292" fmla="*/ 954600 h 1191234"/>
              <a:gd name="connsiteX1293" fmla="*/ 537976 w 1193743"/>
              <a:gd name="connsiteY1293" fmla="*/ 954600 h 1191234"/>
              <a:gd name="connsiteX1294" fmla="*/ 693095 w 1193743"/>
              <a:gd name="connsiteY1294" fmla="*/ 21215 h 1191234"/>
              <a:gd name="connsiteX1295" fmla="*/ 698323 w 1193743"/>
              <a:gd name="connsiteY1295" fmla="*/ 31676 h 1191234"/>
              <a:gd name="connsiteX1296" fmla="*/ 691351 w 1193743"/>
              <a:gd name="connsiteY1296" fmla="*/ 38069 h 1191234"/>
              <a:gd name="connsiteX1297" fmla="*/ 684961 w 1193743"/>
              <a:gd name="connsiteY1297" fmla="*/ 29351 h 1191234"/>
              <a:gd name="connsiteX1298" fmla="*/ 693095 w 1193743"/>
              <a:gd name="connsiteY1298" fmla="*/ 21215 h 1191234"/>
              <a:gd name="connsiteX1299" fmla="*/ 693095 w 1193743"/>
              <a:gd name="connsiteY1299" fmla="*/ 21215 h 1191234"/>
              <a:gd name="connsiteX1300" fmla="*/ 558310 w 1193743"/>
              <a:gd name="connsiteY1300" fmla="*/ 1060957 h 1191234"/>
              <a:gd name="connsiteX1301" fmla="*/ 539138 w 1193743"/>
              <a:gd name="connsiteY1301" fmla="*/ 1072581 h 1191234"/>
              <a:gd name="connsiteX1302" fmla="*/ 547272 w 1193743"/>
              <a:gd name="connsiteY1302" fmla="*/ 1052821 h 1191234"/>
              <a:gd name="connsiteX1303" fmla="*/ 558310 w 1193743"/>
              <a:gd name="connsiteY1303" fmla="*/ 1060957 h 1191234"/>
              <a:gd name="connsiteX1304" fmla="*/ 558310 w 1193743"/>
              <a:gd name="connsiteY1304" fmla="*/ 1060957 h 1191234"/>
              <a:gd name="connsiteX1305" fmla="*/ 592006 w 1193743"/>
              <a:gd name="connsiteY1305" fmla="*/ 818021 h 1191234"/>
              <a:gd name="connsiteX1306" fmla="*/ 558891 w 1193743"/>
              <a:gd name="connsiteY1306" fmla="*/ 811628 h 1191234"/>
              <a:gd name="connsiteX1307" fmla="*/ 564701 w 1193743"/>
              <a:gd name="connsiteY1307" fmla="*/ 843593 h 1191234"/>
              <a:gd name="connsiteX1308" fmla="*/ 592006 w 1193743"/>
              <a:gd name="connsiteY1308" fmla="*/ 818021 h 1191234"/>
              <a:gd name="connsiteX1309" fmla="*/ 592006 w 1193743"/>
              <a:gd name="connsiteY1309" fmla="*/ 818021 h 1191234"/>
              <a:gd name="connsiteX1310" fmla="*/ 663465 w 1193743"/>
              <a:gd name="connsiteY1310" fmla="*/ 304834 h 1191234"/>
              <a:gd name="connsiteX1311" fmla="*/ 633836 w 1193743"/>
              <a:gd name="connsiteY1311" fmla="*/ 322850 h 1191234"/>
              <a:gd name="connsiteX1312" fmla="*/ 637903 w 1193743"/>
              <a:gd name="connsiteY1312" fmla="*/ 291466 h 1191234"/>
              <a:gd name="connsiteX1313" fmla="*/ 663465 w 1193743"/>
              <a:gd name="connsiteY1313" fmla="*/ 304834 h 1191234"/>
              <a:gd name="connsiteX1314" fmla="*/ 663465 w 1193743"/>
              <a:gd name="connsiteY1314" fmla="*/ 304834 h 1191234"/>
              <a:gd name="connsiteX1315" fmla="*/ 682637 w 1193743"/>
              <a:gd name="connsiteY1315" fmla="*/ 167092 h 1191234"/>
              <a:gd name="connsiteX1316" fmla="*/ 665789 w 1193743"/>
              <a:gd name="connsiteY1316" fmla="*/ 181041 h 1191234"/>
              <a:gd name="connsiteX1317" fmla="*/ 662884 w 1193743"/>
              <a:gd name="connsiteY1317" fmla="*/ 156631 h 1191234"/>
              <a:gd name="connsiteX1318" fmla="*/ 682637 w 1193743"/>
              <a:gd name="connsiteY1318" fmla="*/ 167092 h 1191234"/>
              <a:gd name="connsiteX1319" fmla="*/ 682637 w 1193743"/>
              <a:gd name="connsiteY1319" fmla="*/ 167092 h 1191234"/>
              <a:gd name="connsiteX1320" fmla="*/ 546691 w 1193743"/>
              <a:gd name="connsiteY1320" fmla="*/ 1156272 h 1191234"/>
              <a:gd name="connsiteX1321" fmla="*/ 554243 w 1193743"/>
              <a:gd name="connsiteY1321" fmla="*/ 1164989 h 1191234"/>
              <a:gd name="connsiteX1322" fmla="*/ 544948 w 1193743"/>
              <a:gd name="connsiteY1322" fmla="*/ 1171382 h 1191234"/>
              <a:gd name="connsiteX1323" fmla="*/ 537395 w 1193743"/>
              <a:gd name="connsiteY1323" fmla="*/ 1162665 h 1191234"/>
              <a:gd name="connsiteX1324" fmla="*/ 546691 w 1193743"/>
              <a:gd name="connsiteY1324" fmla="*/ 1156272 h 1191234"/>
              <a:gd name="connsiteX1325" fmla="*/ 546691 w 1193743"/>
              <a:gd name="connsiteY1325" fmla="*/ 1156272 h 1191234"/>
              <a:gd name="connsiteX1326" fmla="*/ 586777 w 1193743"/>
              <a:gd name="connsiteY1326" fmla="*/ 919148 h 1191234"/>
              <a:gd name="connsiteX1327" fmla="*/ 572253 w 1193743"/>
              <a:gd name="connsiteY1327" fmla="*/ 942395 h 1191234"/>
              <a:gd name="connsiteX1328" fmla="*/ 555986 w 1193743"/>
              <a:gd name="connsiteY1328" fmla="*/ 917404 h 1191234"/>
              <a:gd name="connsiteX1329" fmla="*/ 586777 w 1193743"/>
              <a:gd name="connsiteY1329" fmla="*/ 919148 h 1191234"/>
              <a:gd name="connsiteX1330" fmla="*/ 586777 w 1193743"/>
              <a:gd name="connsiteY1330" fmla="*/ 919148 h 1191234"/>
              <a:gd name="connsiteX1331" fmla="*/ 681475 w 1193743"/>
              <a:gd name="connsiteY1331" fmla="*/ 260663 h 1191234"/>
              <a:gd name="connsiteX1332" fmla="*/ 655332 w 1193743"/>
              <a:gd name="connsiteY1332" fmla="*/ 254851 h 1191234"/>
              <a:gd name="connsiteX1333" fmla="*/ 657655 w 1193743"/>
              <a:gd name="connsiteY1333" fmla="*/ 283911 h 1191234"/>
              <a:gd name="connsiteX1334" fmla="*/ 681475 w 1193743"/>
              <a:gd name="connsiteY1334" fmla="*/ 260663 h 1191234"/>
              <a:gd name="connsiteX1335" fmla="*/ 681475 w 1193743"/>
              <a:gd name="connsiteY1335" fmla="*/ 260663 h 1191234"/>
              <a:gd name="connsiteX1336" fmla="*/ 700647 w 1193743"/>
              <a:gd name="connsiteY1336" fmla="*/ 125247 h 1191234"/>
              <a:gd name="connsiteX1337" fmla="*/ 684380 w 1193743"/>
              <a:gd name="connsiteY1337" fmla="*/ 139195 h 1191234"/>
              <a:gd name="connsiteX1338" fmla="*/ 684380 w 1193743"/>
              <a:gd name="connsiteY1338" fmla="*/ 118273 h 1191234"/>
              <a:gd name="connsiteX1339" fmla="*/ 700647 w 1193743"/>
              <a:gd name="connsiteY1339" fmla="*/ 125247 h 1191234"/>
              <a:gd name="connsiteX1340" fmla="*/ 700647 w 1193743"/>
              <a:gd name="connsiteY1340" fmla="*/ 125247 h 1191234"/>
              <a:gd name="connsiteX1341" fmla="*/ 569348 w 1193743"/>
              <a:gd name="connsiteY1341" fmla="*/ 1009813 h 1191234"/>
              <a:gd name="connsiteX1342" fmla="*/ 580387 w 1193743"/>
              <a:gd name="connsiteY1342" fmla="*/ 1028992 h 1191234"/>
              <a:gd name="connsiteX1343" fmla="*/ 565282 w 1193743"/>
              <a:gd name="connsiteY1343" fmla="*/ 1039453 h 1191234"/>
              <a:gd name="connsiteX1344" fmla="*/ 554243 w 1193743"/>
              <a:gd name="connsiteY1344" fmla="*/ 1024924 h 1191234"/>
              <a:gd name="connsiteX1345" fmla="*/ 569348 w 1193743"/>
              <a:gd name="connsiteY1345" fmla="*/ 1009813 h 1191234"/>
              <a:gd name="connsiteX1346" fmla="*/ 569348 w 1193743"/>
              <a:gd name="connsiteY1346" fmla="*/ 1009813 h 1191234"/>
              <a:gd name="connsiteX1347" fmla="*/ 613502 w 1193743"/>
              <a:gd name="connsiteY1347" fmla="*/ 779082 h 1191234"/>
              <a:gd name="connsiteX1348" fmla="*/ 596654 w 1193743"/>
              <a:gd name="connsiteY1348" fmla="*/ 807560 h 1191234"/>
              <a:gd name="connsiteX1349" fmla="*/ 573996 w 1193743"/>
              <a:gd name="connsiteY1349" fmla="*/ 777338 h 1191234"/>
              <a:gd name="connsiteX1350" fmla="*/ 613502 w 1193743"/>
              <a:gd name="connsiteY1350" fmla="*/ 779082 h 1191234"/>
              <a:gd name="connsiteX1351" fmla="*/ 613502 w 1193743"/>
              <a:gd name="connsiteY1351" fmla="*/ 779082 h 1191234"/>
              <a:gd name="connsiteX1352" fmla="*/ 573415 w 1193743"/>
              <a:gd name="connsiteY1352" fmla="*/ 1120238 h 1191234"/>
              <a:gd name="connsiteX1353" fmla="*/ 564701 w 1193743"/>
              <a:gd name="connsiteY1353" fmla="*/ 1134768 h 1191234"/>
              <a:gd name="connsiteX1354" fmla="*/ 557148 w 1193743"/>
              <a:gd name="connsiteY1354" fmla="*/ 1123725 h 1191234"/>
              <a:gd name="connsiteX1355" fmla="*/ 573415 w 1193743"/>
              <a:gd name="connsiteY1355" fmla="*/ 1120238 h 1191234"/>
              <a:gd name="connsiteX1356" fmla="*/ 573415 w 1193743"/>
              <a:gd name="connsiteY1356" fmla="*/ 1120238 h 1191234"/>
              <a:gd name="connsiteX1357" fmla="*/ 608854 w 1193743"/>
              <a:gd name="connsiteY1357" fmla="*/ 880208 h 1191234"/>
              <a:gd name="connsiteX1358" fmla="*/ 582130 w 1193743"/>
              <a:gd name="connsiteY1358" fmla="*/ 869747 h 1191234"/>
              <a:gd name="connsiteX1359" fmla="*/ 581549 w 1193743"/>
              <a:gd name="connsiteY1359" fmla="*/ 901131 h 1191234"/>
              <a:gd name="connsiteX1360" fmla="*/ 608854 w 1193743"/>
              <a:gd name="connsiteY1360" fmla="*/ 880208 h 1191234"/>
              <a:gd name="connsiteX1361" fmla="*/ 608854 w 1193743"/>
              <a:gd name="connsiteY1361" fmla="*/ 880208 h 1191234"/>
              <a:gd name="connsiteX1362" fmla="*/ 682637 w 1193743"/>
              <a:gd name="connsiteY1362" fmla="*/ 361209 h 1191234"/>
              <a:gd name="connsiteX1363" fmla="*/ 656493 w 1193743"/>
              <a:gd name="connsiteY1363" fmla="*/ 386781 h 1191234"/>
              <a:gd name="connsiteX1364" fmla="*/ 650684 w 1193743"/>
              <a:gd name="connsiteY1364" fmla="*/ 352491 h 1191234"/>
              <a:gd name="connsiteX1365" fmla="*/ 682637 w 1193743"/>
              <a:gd name="connsiteY1365" fmla="*/ 361209 h 1191234"/>
              <a:gd name="connsiteX1366" fmla="*/ 682637 w 1193743"/>
              <a:gd name="connsiteY1366" fmla="*/ 361209 h 1191234"/>
              <a:gd name="connsiteX1367" fmla="*/ 675666 w 1193743"/>
              <a:gd name="connsiteY1367" fmla="*/ 218237 h 1191234"/>
              <a:gd name="connsiteX1368" fmla="*/ 679732 w 1193743"/>
              <a:gd name="connsiteY1368" fmla="*/ 243228 h 1191234"/>
              <a:gd name="connsiteX1369" fmla="*/ 702971 w 1193743"/>
              <a:gd name="connsiteY1369" fmla="*/ 229860 h 1191234"/>
              <a:gd name="connsiteX1370" fmla="*/ 675666 w 1193743"/>
              <a:gd name="connsiteY1370" fmla="*/ 218237 h 1191234"/>
              <a:gd name="connsiteX1371" fmla="*/ 675666 w 1193743"/>
              <a:gd name="connsiteY1371" fmla="*/ 218237 h 1191234"/>
              <a:gd name="connsiteX1372" fmla="*/ 719819 w 1193743"/>
              <a:gd name="connsiteY1372" fmla="*/ 86307 h 1191234"/>
              <a:gd name="connsiteX1373" fmla="*/ 701228 w 1193743"/>
              <a:gd name="connsiteY1373" fmla="*/ 91538 h 1191234"/>
              <a:gd name="connsiteX1374" fmla="*/ 719819 w 1193743"/>
              <a:gd name="connsiteY1374" fmla="*/ 86307 h 1191234"/>
              <a:gd name="connsiteX1375" fmla="*/ 719819 w 1193743"/>
              <a:gd name="connsiteY1375" fmla="*/ 86307 h 1191234"/>
              <a:gd name="connsiteX1376" fmla="*/ 603625 w 1193743"/>
              <a:gd name="connsiteY1376" fmla="*/ 981916 h 1191234"/>
              <a:gd name="connsiteX1377" fmla="*/ 580968 w 1193743"/>
              <a:gd name="connsiteY1377" fmla="*/ 997608 h 1191234"/>
              <a:gd name="connsiteX1378" fmla="*/ 583872 w 1193743"/>
              <a:gd name="connsiteY1378" fmla="*/ 971454 h 1191234"/>
              <a:gd name="connsiteX1379" fmla="*/ 603625 w 1193743"/>
              <a:gd name="connsiteY1379" fmla="*/ 981916 h 1191234"/>
              <a:gd name="connsiteX1380" fmla="*/ 603625 w 1193743"/>
              <a:gd name="connsiteY1380" fmla="*/ 981916 h 1191234"/>
              <a:gd name="connsiteX1381" fmla="*/ 733181 w 1193743"/>
              <a:gd name="connsiteY1381" fmla="*/ 40975 h 1191234"/>
              <a:gd name="connsiteX1382" fmla="*/ 737829 w 1193743"/>
              <a:gd name="connsiteY1382" fmla="*/ 52599 h 1191234"/>
              <a:gd name="connsiteX1383" fmla="*/ 723305 w 1193743"/>
              <a:gd name="connsiteY1383" fmla="*/ 53761 h 1191234"/>
              <a:gd name="connsiteX1384" fmla="*/ 733181 w 1193743"/>
              <a:gd name="connsiteY1384" fmla="*/ 40975 h 1191234"/>
              <a:gd name="connsiteX1385" fmla="*/ 733181 w 1193743"/>
              <a:gd name="connsiteY1385" fmla="*/ 40975 h 1191234"/>
              <a:gd name="connsiteX1386" fmla="*/ 597235 w 1193743"/>
              <a:gd name="connsiteY1386" fmla="*/ 1082461 h 1191234"/>
              <a:gd name="connsiteX1387" fmla="*/ 581549 w 1193743"/>
              <a:gd name="connsiteY1387" fmla="*/ 1094666 h 1191234"/>
              <a:gd name="connsiteX1388" fmla="*/ 582711 w 1193743"/>
              <a:gd name="connsiteY1388" fmla="*/ 1076068 h 1191234"/>
              <a:gd name="connsiteX1389" fmla="*/ 597235 w 1193743"/>
              <a:gd name="connsiteY1389" fmla="*/ 1082461 h 1191234"/>
              <a:gd name="connsiteX1390" fmla="*/ 597235 w 1193743"/>
              <a:gd name="connsiteY1390" fmla="*/ 1082461 h 1191234"/>
              <a:gd name="connsiteX1391" fmla="*/ 702971 w 1193743"/>
              <a:gd name="connsiteY1391" fmla="*/ 322850 h 1191234"/>
              <a:gd name="connsiteX1392" fmla="*/ 666951 w 1193743"/>
              <a:gd name="connsiteY1392" fmla="*/ 324013 h 1191234"/>
              <a:gd name="connsiteX1393" fmla="*/ 689609 w 1193743"/>
              <a:gd name="connsiteY1393" fmla="*/ 347841 h 1191234"/>
              <a:gd name="connsiteX1394" fmla="*/ 702971 w 1193743"/>
              <a:gd name="connsiteY1394" fmla="*/ 322850 h 1191234"/>
              <a:gd name="connsiteX1395" fmla="*/ 702971 w 1193743"/>
              <a:gd name="connsiteY1395" fmla="*/ 322850 h 1191234"/>
              <a:gd name="connsiteX1396" fmla="*/ 722143 w 1193743"/>
              <a:gd name="connsiteY1396" fmla="*/ 185109 h 1191234"/>
              <a:gd name="connsiteX1397" fmla="*/ 701809 w 1193743"/>
              <a:gd name="connsiteY1397" fmla="*/ 200801 h 1191234"/>
              <a:gd name="connsiteX1398" fmla="*/ 702971 w 1193743"/>
              <a:gd name="connsiteY1398" fmla="*/ 176391 h 1191234"/>
              <a:gd name="connsiteX1399" fmla="*/ 722143 w 1193743"/>
              <a:gd name="connsiteY1399" fmla="*/ 185109 h 1191234"/>
              <a:gd name="connsiteX1400" fmla="*/ 722143 w 1193743"/>
              <a:gd name="connsiteY1400" fmla="*/ 185109 h 1191234"/>
              <a:gd name="connsiteX1401" fmla="*/ 631512 w 1193743"/>
              <a:gd name="connsiteY1401" fmla="*/ 840106 h 1191234"/>
              <a:gd name="connsiteX1402" fmla="*/ 602463 w 1193743"/>
              <a:gd name="connsiteY1402" fmla="*/ 862773 h 1191234"/>
              <a:gd name="connsiteX1403" fmla="*/ 602463 w 1193743"/>
              <a:gd name="connsiteY1403" fmla="*/ 829064 h 1191234"/>
              <a:gd name="connsiteX1404" fmla="*/ 631512 w 1193743"/>
              <a:gd name="connsiteY1404" fmla="*/ 840106 h 1191234"/>
              <a:gd name="connsiteX1405" fmla="*/ 631512 w 1193743"/>
              <a:gd name="connsiteY1405" fmla="*/ 840106 h 1191234"/>
              <a:gd name="connsiteX1406" fmla="*/ 582130 w 1193743"/>
              <a:gd name="connsiteY1406" fmla="*/ 1180682 h 1191234"/>
              <a:gd name="connsiteX1407" fmla="*/ 592006 w 1193743"/>
              <a:gd name="connsiteY1407" fmla="*/ 1186493 h 1191234"/>
              <a:gd name="connsiteX1408" fmla="*/ 580968 w 1193743"/>
              <a:gd name="connsiteY1408" fmla="*/ 1189399 h 1191234"/>
              <a:gd name="connsiteX1409" fmla="*/ 582130 w 1193743"/>
              <a:gd name="connsiteY1409" fmla="*/ 1180682 h 1191234"/>
              <a:gd name="connsiteX1410" fmla="*/ 582130 w 1193743"/>
              <a:gd name="connsiteY1410" fmla="*/ 1180682 h 1191234"/>
              <a:gd name="connsiteX1411" fmla="*/ 612921 w 1193743"/>
              <a:gd name="connsiteY1411" fmla="*/ 927865 h 1191234"/>
              <a:gd name="connsiteX1412" fmla="*/ 627445 w 1193743"/>
              <a:gd name="connsiteY1412" fmla="*/ 948788 h 1191234"/>
              <a:gd name="connsiteX1413" fmla="*/ 608273 w 1193743"/>
              <a:gd name="connsiteY1413" fmla="*/ 963318 h 1191234"/>
              <a:gd name="connsiteX1414" fmla="*/ 594330 w 1193743"/>
              <a:gd name="connsiteY1414" fmla="*/ 944139 h 1191234"/>
              <a:gd name="connsiteX1415" fmla="*/ 612921 w 1193743"/>
              <a:gd name="connsiteY1415" fmla="*/ 927865 h 1191234"/>
              <a:gd name="connsiteX1416" fmla="*/ 612921 w 1193743"/>
              <a:gd name="connsiteY1416" fmla="*/ 927865 h 1191234"/>
              <a:gd name="connsiteX1417" fmla="*/ 740153 w 1193743"/>
              <a:gd name="connsiteY1417" fmla="*/ 146751 h 1191234"/>
              <a:gd name="connsiteX1418" fmla="*/ 722143 w 1193743"/>
              <a:gd name="connsiteY1418" fmla="*/ 160699 h 1191234"/>
              <a:gd name="connsiteX1419" fmla="*/ 720981 w 1193743"/>
              <a:gd name="connsiteY1419" fmla="*/ 141520 h 1191234"/>
              <a:gd name="connsiteX1420" fmla="*/ 740153 w 1193743"/>
              <a:gd name="connsiteY1420" fmla="*/ 146751 h 1191234"/>
              <a:gd name="connsiteX1421" fmla="*/ 740153 w 1193743"/>
              <a:gd name="connsiteY1421" fmla="*/ 146751 h 1191234"/>
              <a:gd name="connsiteX1422" fmla="*/ 752934 w 1193743"/>
              <a:gd name="connsiteY1422" fmla="*/ 17727 h 1191234"/>
              <a:gd name="connsiteX1423" fmla="*/ 752353 w 1193743"/>
              <a:gd name="connsiteY1423" fmla="*/ 18309 h 1191234"/>
              <a:gd name="connsiteX1424" fmla="*/ 751772 w 1193743"/>
              <a:gd name="connsiteY1424" fmla="*/ 17727 h 1191234"/>
              <a:gd name="connsiteX1425" fmla="*/ 752934 w 1193743"/>
              <a:gd name="connsiteY1425" fmla="*/ 17727 h 1191234"/>
              <a:gd name="connsiteX1426" fmla="*/ 752934 w 1193743"/>
              <a:gd name="connsiteY1426" fmla="*/ 17727 h 1191234"/>
              <a:gd name="connsiteX1427" fmla="*/ 618730 w 1193743"/>
              <a:gd name="connsiteY1427" fmla="*/ 1041197 h 1191234"/>
              <a:gd name="connsiteX1428" fmla="*/ 604206 w 1193743"/>
              <a:gd name="connsiteY1428" fmla="*/ 1058051 h 1191234"/>
              <a:gd name="connsiteX1429" fmla="*/ 597816 w 1193743"/>
              <a:gd name="connsiteY1429" fmla="*/ 1037709 h 1191234"/>
              <a:gd name="connsiteX1430" fmla="*/ 618730 w 1193743"/>
              <a:gd name="connsiteY1430" fmla="*/ 1041197 h 1191234"/>
              <a:gd name="connsiteX1431" fmla="*/ 618730 w 1193743"/>
              <a:gd name="connsiteY1431" fmla="*/ 1041197 h 1191234"/>
              <a:gd name="connsiteX1432" fmla="*/ 653008 w 1193743"/>
              <a:gd name="connsiteY1432" fmla="*/ 800004 h 1191234"/>
              <a:gd name="connsiteX1433" fmla="*/ 619312 w 1193743"/>
              <a:gd name="connsiteY1433" fmla="*/ 791868 h 1191234"/>
              <a:gd name="connsiteX1434" fmla="*/ 630350 w 1193743"/>
              <a:gd name="connsiteY1434" fmla="*/ 827320 h 1191234"/>
              <a:gd name="connsiteX1435" fmla="*/ 653008 w 1193743"/>
              <a:gd name="connsiteY1435" fmla="*/ 800004 h 1191234"/>
              <a:gd name="connsiteX1436" fmla="*/ 653008 w 1193743"/>
              <a:gd name="connsiteY1436" fmla="*/ 800004 h 1191234"/>
              <a:gd name="connsiteX1437" fmla="*/ 722143 w 1193743"/>
              <a:gd name="connsiteY1437" fmla="*/ 285654 h 1191234"/>
              <a:gd name="connsiteX1438" fmla="*/ 697161 w 1193743"/>
              <a:gd name="connsiteY1438" fmla="*/ 304834 h 1191234"/>
              <a:gd name="connsiteX1439" fmla="*/ 690771 w 1193743"/>
              <a:gd name="connsiteY1439" fmla="*/ 279261 h 1191234"/>
              <a:gd name="connsiteX1440" fmla="*/ 707619 w 1193743"/>
              <a:gd name="connsiteY1440" fmla="*/ 269962 h 1191234"/>
              <a:gd name="connsiteX1441" fmla="*/ 722143 w 1193743"/>
              <a:gd name="connsiteY1441" fmla="*/ 285654 h 1191234"/>
              <a:gd name="connsiteX1442" fmla="*/ 722143 w 1193743"/>
              <a:gd name="connsiteY1442" fmla="*/ 285654 h 1191234"/>
              <a:gd name="connsiteX1443" fmla="*/ 606530 w 1193743"/>
              <a:gd name="connsiteY1443" fmla="*/ 1136511 h 1191234"/>
              <a:gd name="connsiteX1444" fmla="*/ 612921 w 1193743"/>
              <a:gd name="connsiteY1444" fmla="*/ 1147554 h 1191234"/>
              <a:gd name="connsiteX1445" fmla="*/ 603625 w 1193743"/>
              <a:gd name="connsiteY1445" fmla="*/ 1155109 h 1191234"/>
              <a:gd name="connsiteX1446" fmla="*/ 597816 w 1193743"/>
              <a:gd name="connsiteY1446" fmla="*/ 1142323 h 1191234"/>
              <a:gd name="connsiteX1447" fmla="*/ 606530 w 1193743"/>
              <a:gd name="connsiteY1447" fmla="*/ 1136511 h 1191234"/>
              <a:gd name="connsiteX1448" fmla="*/ 606530 w 1193743"/>
              <a:gd name="connsiteY1448" fmla="*/ 1136511 h 1191234"/>
              <a:gd name="connsiteX1449" fmla="*/ 647779 w 1193743"/>
              <a:gd name="connsiteY1449" fmla="*/ 901712 h 1191234"/>
              <a:gd name="connsiteX1450" fmla="*/ 629188 w 1193743"/>
              <a:gd name="connsiteY1450" fmla="*/ 924960 h 1191234"/>
              <a:gd name="connsiteX1451" fmla="*/ 617569 w 1193743"/>
              <a:gd name="connsiteY1451" fmla="*/ 895319 h 1191234"/>
              <a:gd name="connsiteX1452" fmla="*/ 647779 w 1193743"/>
              <a:gd name="connsiteY1452" fmla="*/ 901712 h 1191234"/>
              <a:gd name="connsiteX1453" fmla="*/ 647779 w 1193743"/>
              <a:gd name="connsiteY1453" fmla="*/ 901712 h 1191234"/>
              <a:gd name="connsiteX1454" fmla="*/ 752934 w 1193743"/>
              <a:gd name="connsiteY1454" fmla="*/ 99675 h 1191234"/>
              <a:gd name="connsiteX1455" fmla="*/ 759325 w 1193743"/>
              <a:gd name="connsiteY1455" fmla="*/ 116529 h 1191234"/>
              <a:gd name="connsiteX1456" fmla="*/ 740734 w 1193743"/>
              <a:gd name="connsiteY1456" fmla="*/ 113042 h 1191234"/>
              <a:gd name="connsiteX1457" fmla="*/ 752934 w 1193743"/>
              <a:gd name="connsiteY1457" fmla="*/ 99675 h 1191234"/>
              <a:gd name="connsiteX1458" fmla="*/ 752934 w 1193743"/>
              <a:gd name="connsiteY1458" fmla="*/ 99675 h 1191234"/>
              <a:gd name="connsiteX1459" fmla="*/ 722724 w 1193743"/>
              <a:gd name="connsiteY1459" fmla="*/ 383294 h 1191234"/>
              <a:gd name="connsiteX1460" fmla="*/ 689609 w 1193743"/>
              <a:gd name="connsiteY1460" fmla="*/ 373995 h 1191234"/>
              <a:gd name="connsiteX1461" fmla="*/ 694256 w 1193743"/>
              <a:gd name="connsiteY1461" fmla="*/ 407704 h 1191234"/>
              <a:gd name="connsiteX1462" fmla="*/ 722724 w 1193743"/>
              <a:gd name="connsiteY1462" fmla="*/ 383294 h 1191234"/>
              <a:gd name="connsiteX1463" fmla="*/ 722724 w 1193743"/>
              <a:gd name="connsiteY1463" fmla="*/ 383294 h 1191234"/>
              <a:gd name="connsiteX1464" fmla="*/ 741896 w 1193743"/>
              <a:gd name="connsiteY1464" fmla="*/ 245552 h 1191234"/>
              <a:gd name="connsiteX1465" fmla="*/ 724467 w 1193743"/>
              <a:gd name="connsiteY1465" fmla="*/ 265313 h 1191234"/>
              <a:gd name="connsiteX1466" fmla="*/ 715752 w 1193743"/>
              <a:gd name="connsiteY1466" fmla="*/ 238578 h 1191234"/>
              <a:gd name="connsiteX1467" fmla="*/ 741896 w 1193743"/>
              <a:gd name="connsiteY1467" fmla="*/ 245552 h 1191234"/>
              <a:gd name="connsiteX1468" fmla="*/ 741896 w 1193743"/>
              <a:gd name="connsiteY1468" fmla="*/ 245552 h 1191234"/>
              <a:gd name="connsiteX1469" fmla="*/ 634998 w 1193743"/>
              <a:gd name="connsiteY1469" fmla="*/ 994121 h 1191234"/>
              <a:gd name="connsiteX1470" fmla="*/ 630931 w 1193743"/>
              <a:gd name="connsiteY1470" fmla="*/ 1020274 h 1191234"/>
              <a:gd name="connsiteX1471" fmla="*/ 612921 w 1193743"/>
              <a:gd name="connsiteY1471" fmla="*/ 1004582 h 1191234"/>
              <a:gd name="connsiteX1472" fmla="*/ 634998 w 1193743"/>
              <a:gd name="connsiteY1472" fmla="*/ 994121 h 1191234"/>
              <a:gd name="connsiteX1473" fmla="*/ 634998 w 1193743"/>
              <a:gd name="connsiteY1473" fmla="*/ 994121 h 1191234"/>
              <a:gd name="connsiteX1474" fmla="*/ 636159 w 1193743"/>
              <a:gd name="connsiteY1474" fmla="*/ 1103965 h 1191234"/>
              <a:gd name="connsiteX1475" fmla="*/ 624540 w 1193743"/>
              <a:gd name="connsiteY1475" fmla="*/ 1115589 h 1191234"/>
              <a:gd name="connsiteX1476" fmla="*/ 624540 w 1193743"/>
              <a:gd name="connsiteY1476" fmla="*/ 1096991 h 1191234"/>
              <a:gd name="connsiteX1477" fmla="*/ 636159 w 1193743"/>
              <a:gd name="connsiteY1477" fmla="*/ 1103965 h 1191234"/>
              <a:gd name="connsiteX1478" fmla="*/ 636159 w 1193743"/>
              <a:gd name="connsiteY1478" fmla="*/ 1103965 h 1191234"/>
              <a:gd name="connsiteX1479" fmla="*/ 747705 w 1193743"/>
              <a:gd name="connsiteY1479" fmla="*/ 196152 h 1191234"/>
              <a:gd name="connsiteX1480" fmla="*/ 754096 w 1193743"/>
              <a:gd name="connsiteY1480" fmla="*/ 222305 h 1191234"/>
              <a:gd name="connsiteX1481" fmla="*/ 731438 w 1193743"/>
              <a:gd name="connsiteY1481" fmla="*/ 208357 h 1191234"/>
              <a:gd name="connsiteX1482" fmla="*/ 747705 w 1193743"/>
              <a:gd name="connsiteY1482" fmla="*/ 196152 h 1191234"/>
              <a:gd name="connsiteX1483" fmla="*/ 747705 w 1193743"/>
              <a:gd name="connsiteY1483" fmla="*/ 196152 h 1191234"/>
              <a:gd name="connsiteX1484" fmla="*/ 771525 w 1193743"/>
              <a:gd name="connsiteY1484" fmla="*/ 63060 h 1191234"/>
              <a:gd name="connsiteX1485" fmla="*/ 779659 w 1193743"/>
              <a:gd name="connsiteY1485" fmla="*/ 74684 h 1191234"/>
              <a:gd name="connsiteX1486" fmla="*/ 765134 w 1193743"/>
              <a:gd name="connsiteY1486" fmla="*/ 77008 h 1191234"/>
              <a:gd name="connsiteX1487" fmla="*/ 771525 w 1193743"/>
              <a:gd name="connsiteY1487" fmla="*/ 63060 h 1191234"/>
              <a:gd name="connsiteX1488" fmla="*/ 771525 w 1193743"/>
              <a:gd name="connsiteY1488" fmla="*/ 63060 h 1191234"/>
              <a:gd name="connsiteX1489" fmla="*/ 671018 w 1193743"/>
              <a:gd name="connsiteY1489" fmla="*/ 863935 h 1191234"/>
              <a:gd name="connsiteX1490" fmla="*/ 638483 w 1193743"/>
              <a:gd name="connsiteY1490" fmla="*/ 854636 h 1191234"/>
              <a:gd name="connsiteX1491" fmla="*/ 650684 w 1193743"/>
              <a:gd name="connsiteY1491" fmla="*/ 885439 h 1191234"/>
              <a:gd name="connsiteX1492" fmla="*/ 671018 w 1193743"/>
              <a:gd name="connsiteY1492" fmla="*/ 863935 h 1191234"/>
              <a:gd name="connsiteX1493" fmla="*/ 671018 w 1193743"/>
              <a:gd name="connsiteY1493" fmla="*/ 863935 h 1191234"/>
              <a:gd name="connsiteX1494" fmla="*/ 743058 w 1193743"/>
              <a:gd name="connsiteY1494" fmla="*/ 345517 h 1191234"/>
              <a:gd name="connsiteX1495" fmla="*/ 719238 w 1193743"/>
              <a:gd name="connsiteY1495" fmla="*/ 368183 h 1191234"/>
              <a:gd name="connsiteX1496" fmla="*/ 709362 w 1193743"/>
              <a:gd name="connsiteY1496" fmla="*/ 337961 h 1191234"/>
              <a:gd name="connsiteX1497" fmla="*/ 743058 w 1193743"/>
              <a:gd name="connsiteY1497" fmla="*/ 345517 h 1191234"/>
              <a:gd name="connsiteX1498" fmla="*/ 743058 w 1193743"/>
              <a:gd name="connsiteY1498" fmla="*/ 345517 h 1191234"/>
              <a:gd name="connsiteX1499" fmla="*/ 664046 w 1193743"/>
              <a:gd name="connsiteY1499" fmla="*/ 964480 h 1191234"/>
              <a:gd name="connsiteX1500" fmla="*/ 640807 w 1193743"/>
              <a:gd name="connsiteY1500" fmla="*/ 980172 h 1191234"/>
              <a:gd name="connsiteX1501" fmla="*/ 640807 w 1193743"/>
              <a:gd name="connsiteY1501" fmla="*/ 954019 h 1191234"/>
              <a:gd name="connsiteX1502" fmla="*/ 664046 w 1193743"/>
              <a:gd name="connsiteY1502" fmla="*/ 964480 h 1191234"/>
              <a:gd name="connsiteX1503" fmla="*/ 664046 w 1193743"/>
              <a:gd name="connsiteY1503" fmla="*/ 964480 h 1191234"/>
              <a:gd name="connsiteX1504" fmla="*/ 797669 w 1193743"/>
              <a:gd name="connsiteY1504" fmla="*/ 31676 h 1191234"/>
              <a:gd name="connsiteX1505" fmla="*/ 787792 w 1193743"/>
              <a:gd name="connsiteY1505" fmla="*/ 34582 h 1191234"/>
              <a:gd name="connsiteX1506" fmla="*/ 787792 w 1193743"/>
              <a:gd name="connsiteY1506" fmla="*/ 28189 h 1191234"/>
              <a:gd name="connsiteX1507" fmla="*/ 797669 w 1193743"/>
              <a:gd name="connsiteY1507" fmla="*/ 31676 h 1191234"/>
              <a:gd name="connsiteX1508" fmla="*/ 797669 w 1193743"/>
              <a:gd name="connsiteY1508" fmla="*/ 31676 h 1191234"/>
              <a:gd name="connsiteX1509" fmla="*/ 657655 w 1193743"/>
              <a:gd name="connsiteY1509" fmla="*/ 1062701 h 1191234"/>
              <a:gd name="connsiteX1510" fmla="*/ 645455 w 1193743"/>
              <a:gd name="connsiteY1510" fmla="*/ 1077812 h 1191234"/>
              <a:gd name="connsiteX1511" fmla="*/ 638483 w 1193743"/>
              <a:gd name="connsiteY1511" fmla="*/ 1058632 h 1191234"/>
              <a:gd name="connsiteX1512" fmla="*/ 657655 w 1193743"/>
              <a:gd name="connsiteY1512" fmla="*/ 1062701 h 1191234"/>
              <a:gd name="connsiteX1513" fmla="*/ 657655 w 1193743"/>
              <a:gd name="connsiteY1513" fmla="*/ 1062701 h 1191234"/>
              <a:gd name="connsiteX1514" fmla="*/ 712266 w 1193743"/>
              <a:gd name="connsiteY1514" fmla="*/ 430370 h 1191234"/>
              <a:gd name="connsiteX1515" fmla="*/ 741896 w 1193743"/>
              <a:gd name="connsiteY1515" fmla="*/ 458267 h 1191234"/>
              <a:gd name="connsiteX1516" fmla="*/ 708780 w 1193743"/>
              <a:gd name="connsiteY1516" fmla="*/ 467566 h 1191234"/>
              <a:gd name="connsiteX1517" fmla="*/ 712266 w 1193743"/>
              <a:gd name="connsiteY1517" fmla="*/ 430370 h 1191234"/>
              <a:gd name="connsiteX1518" fmla="*/ 712266 w 1193743"/>
              <a:gd name="connsiteY1518" fmla="*/ 430370 h 1191234"/>
              <a:gd name="connsiteX1519" fmla="*/ 737829 w 1193743"/>
              <a:gd name="connsiteY1519" fmla="*/ 293791 h 1191234"/>
              <a:gd name="connsiteX1520" fmla="*/ 736667 w 1193743"/>
              <a:gd name="connsiteY1520" fmla="*/ 325175 h 1191234"/>
              <a:gd name="connsiteX1521" fmla="*/ 763972 w 1193743"/>
              <a:gd name="connsiteY1521" fmla="*/ 311226 h 1191234"/>
              <a:gd name="connsiteX1522" fmla="*/ 737829 w 1193743"/>
              <a:gd name="connsiteY1522" fmla="*/ 293791 h 1191234"/>
              <a:gd name="connsiteX1523" fmla="*/ 737829 w 1193743"/>
              <a:gd name="connsiteY1523" fmla="*/ 293791 h 1191234"/>
              <a:gd name="connsiteX1524" fmla="*/ 780821 w 1193743"/>
              <a:gd name="connsiteY1524" fmla="*/ 168255 h 1191234"/>
              <a:gd name="connsiteX1525" fmla="*/ 764553 w 1193743"/>
              <a:gd name="connsiteY1525" fmla="*/ 182203 h 1191234"/>
              <a:gd name="connsiteX1526" fmla="*/ 759906 w 1193743"/>
              <a:gd name="connsiteY1526" fmla="*/ 162443 h 1191234"/>
              <a:gd name="connsiteX1527" fmla="*/ 780821 w 1193743"/>
              <a:gd name="connsiteY1527" fmla="*/ 168255 h 1191234"/>
              <a:gd name="connsiteX1528" fmla="*/ 780821 w 1193743"/>
              <a:gd name="connsiteY1528" fmla="*/ 168255 h 1191234"/>
              <a:gd name="connsiteX1529" fmla="*/ 692513 w 1193743"/>
              <a:gd name="connsiteY1529" fmla="*/ 825576 h 1191234"/>
              <a:gd name="connsiteX1530" fmla="*/ 668694 w 1193743"/>
              <a:gd name="connsiteY1530" fmla="*/ 847080 h 1191234"/>
              <a:gd name="connsiteX1531" fmla="*/ 658817 w 1193743"/>
              <a:gd name="connsiteY1531" fmla="*/ 814534 h 1191234"/>
              <a:gd name="connsiteX1532" fmla="*/ 692513 w 1193743"/>
              <a:gd name="connsiteY1532" fmla="*/ 825576 h 1191234"/>
              <a:gd name="connsiteX1533" fmla="*/ 692513 w 1193743"/>
              <a:gd name="connsiteY1533" fmla="*/ 825576 h 1191234"/>
              <a:gd name="connsiteX1534" fmla="*/ 644293 w 1193743"/>
              <a:gd name="connsiteY1534" fmla="*/ 1158015 h 1191234"/>
              <a:gd name="connsiteX1535" fmla="*/ 643131 w 1193743"/>
              <a:gd name="connsiteY1535" fmla="*/ 1172545 h 1191234"/>
              <a:gd name="connsiteX1536" fmla="*/ 644293 w 1193743"/>
              <a:gd name="connsiteY1536" fmla="*/ 1158015 h 1191234"/>
              <a:gd name="connsiteX1537" fmla="*/ 644293 w 1193743"/>
              <a:gd name="connsiteY1537" fmla="*/ 1158015 h 1191234"/>
              <a:gd name="connsiteX1538" fmla="*/ 684380 w 1193743"/>
              <a:gd name="connsiteY1538" fmla="*/ 918566 h 1191234"/>
              <a:gd name="connsiteX1539" fmla="*/ 657655 w 1193743"/>
              <a:gd name="connsiteY1539" fmla="*/ 916823 h 1191234"/>
              <a:gd name="connsiteX1540" fmla="*/ 667532 w 1193743"/>
              <a:gd name="connsiteY1540" fmla="*/ 944139 h 1191234"/>
              <a:gd name="connsiteX1541" fmla="*/ 686123 w 1193743"/>
              <a:gd name="connsiteY1541" fmla="*/ 936002 h 1191234"/>
              <a:gd name="connsiteX1542" fmla="*/ 684380 w 1193743"/>
              <a:gd name="connsiteY1542" fmla="*/ 918566 h 1191234"/>
              <a:gd name="connsiteX1543" fmla="*/ 684380 w 1193743"/>
              <a:gd name="connsiteY1543" fmla="*/ 918566 h 1191234"/>
              <a:gd name="connsiteX1544" fmla="*/ 761067 w 1193743"/>
              <a:gd name="connsiteY1544" fmla="*/ 401310 h 1191234"/>
              <a:gd name="connsiteX1545" fmla="*/ 745382 w 1193743"/>
              <a:gd name="connsiteY1545" fmla="*/ 429208 h 1191234"/>
              <a:gd name="connsiteX1546" fmla="*/ 725048 w 1193743"/>
              <a:gd name="connsiteY1546" fmla="*/ 398986 h 1191234"/>
              <a:gd name="connsiteX1547" fmla="*/ 761067 w 1193743"/>
              <a:gd name="connsiteY1547" fmla="*/ 401310 h 1191234"/>
              <a:gd name="connsiteX1548" fmla="*/ 761067 w 1193743"/>
              <a:gd name="connsiteY1548" fmla="*/ 401310 h 1191234"/>
              <a:gd name="connsiteX1549" fmla="*/ 779659 w 1193743"/>
              <a:gd name="connsiteY1549" fmla="*/ 261826 h 1191234"/>
              <a:gd name="connsiteX1550" fmla="*/ 759906 w 1193743"/>
              <a:gd name="connsiteY1550" fmla="*/ 285073 h 1191234"/>
              <a:gd name="connsiteX1551" fmla="*/ 759906 w 1193743"/>
              <a:gd name="connsiteY1551" fmla="*/ 256014 h 1191234"/>
              <a:gd name="connsiteX1552" fmla="*/ 779659 w 1193743"/>
              <a:gd name="connsiteY1552" fmla="*/ 261826 h 1191234"/>
              <a:gd name="connsiteX1553" fmla="*/ 779659 w 1193743"/>
              <a:gd name="connsiteY1553" fmla="*/ 261826 h 1191234"/>
              <a:gd name="connsiteX1554" fmla="*/ 799412 w 1193743"/>
              <a:gd name="connsiteY1554" fmla="*/ 129896 h 1191234"/>
              <a:gd name="connsiteX1555" fmla="*/ 786630 w 1193743"/>
              <a:gd name="connsiteY1555" fmla="*/ 140939 h 1191234"/>
              <a:gd name="connsiteX1556" fmla="*/ 784887 w 1193743"/>
              <a:gd name="connsiteY1556" fmla="*/ 121760 h 1191234"/>
              <a:gd name="connsiteX1557" fmla="*/ 799412 w 1193743"/>
              <a:gd name="connsiteY1557" fmla="*/ 129896 h 1191234"/>
              <a:gd name="connsiteX1558" fmla="*/ 799412 w 1193743"/>
              <a:gd name="connsiteY1558" fmla="*/ 129896 h 1191234"/>
              <a:gd name="connsiteX1559" fmla="*/ 681475 w 1193743"/>
              <a:gd name="connsiteY1559" fmla="*/ 1027248 h 1191234"/>
              <a:gd name="connsiteX1560" fmla="*/ 660560 w 1193743"/>
              <a:gd name="connsiteY1560" fmla="*/ 1037709 h 1191234"/>
              <a:gd name="connsiteX1561" fmla="*/ 664627 w 1193743"/>
              <a:gd name="connsiteY1561" fmla="*/ 1015043 h 1191234"/>
              <a:gd name="connsiteX1562" fmla="*/ 681475 w 1193743"/>
              <a:gd name="connsiteY1562" fmla="*/ 1027248 h 1191234"/>
              <a:gd name="connsiteX1563" fmla="*/ 681475 w 1193743"/>
              <a:gd name="connsiteY1563" fmla="*/ 1027248 h 1191234"/>
              <a:gd name="connsiteX1564" fmla="*/ 707038 w 1193743"/>
              <a:gd name="connsiteY1564" fmla="*/ 772108 h 1191234"/>
              <a:gd name="connsiteX1565" fmla="*/ 676246 w 1193743"/>
              <a:gd name="connsiteY1565" fmla="*/ 778500 h 1191234"/>
              <a:gd name="connsiteX1566" fmla="*/ 701228 w 1193743"/>
              <a:gd name="connsiteY1566" fmla="*/ 807560 h 1191234"/>
              <a:gd name="connsiteX1567" fmla="*/ 715752 w 1193743"/>
              <a:gd name="connsiteY1567" fmla="*/ 791868 h 1191234"/>
              <a:gd name="connsiteX1568" fmla="*/ 707038 w 1193743"/>
              <a:gd name="connsiteY1568" fmla="*/ 772108 h 1191234"/>
              <a:gd name="connsiteX1569" fmla="*/ 707038 w 1193743"/>
              <a:gd name="connsiteY1569" fmla="*/ 772108 h 1191234"/>
              <a:gd name="connsiteX1570" fmla="*/ 707619 w 1193743"/>
              <a:gd name="connsiteY1570" fmla="*/ 881371 h 1191234"/>
              <a:gd name="connsiteX1571" fmla="*/ 689028 w 1193743"/>
              <a:gd name="connsiteY1571" fmla="*/ 905199 h 1191234"/>
              <a:gd name="connsiteX1572" fmla="*/ 677408 w 1193743"/>
              <a:gd name="connsiteY1572" fmla="*/ 876140 h 1191234"/>
              <a:gd name="connsiteX1573" fmla="*/ 707619 w 1193743"/>
              <a:gd name="connsiteY1573" fmla="*/ 881371 h 1191234"/>
              <a:gd name="connsiteX1574" fmla="*/ 707619 w 1193743"/>
              <a:gd name="connsiteY1574" fmla="*/ 881371 h 1191234"/>
              <a:gd name="connsiteX1575" fmla="*/ 810450 w 1193743"/>
              <a:gd name="connsiteY1575" fmla="*/ 83983 h 1191234"/>
              <a:gd name="connsiteX1576" fmla="*/ 820326 w 1193743"/>
              <a:gd name="connsiteY1576" fmla="*/ 93282 h 1191234"/>
              <a:gd name="connsiteX1577" fmla="*/ 805221 w 1193743"/>
              <a:gd name="connsiteY1577" fmla="*/ 97931 h 1191234"/>
              <a:gd name="connsiteX1578" fmla="*/ 810450 w 1193743"/>
              <a:gd name="connsiteY1578" fmla="*/ 83983 h 1191234"/>
              <a:gd name="connsiteX1579" fmla="*/ 810450 w 1193743"/>
              <a:gd name="connsiteY1579" fmla="*/ 83983 h 1191234"/>
              <a:gd name="connsiteX1580" fmla="*/ 675666 w 1193743"/>
              <a:gd name="connsiteY1580" fmla="*/ 1126631 h 1191234"/>
              <a:gd name="connsiteX1581" fmla="*/ 666370 w 1193743"/>
              <a:gd name="connsiteY1581" fmla="*/ 1135930 h 1191234"/>
              <a:gd name="connsiteX1582" fmla="*/ 661141 w 1193743"/>
              <a:gd name="connsiteY1582" fmla="*/ 1120819 h 1191234"/>
              <a:gd name="connsiteX1583" fmla="*/ 675666 w 1193743"/>
              <a:gd name="connsiteY1583" fmla="*/ 1126631 h 1191234"/>
              <a:gd name="connsiteX1584" fmla="*/ 675666 w 1193743"/>
              <a:gd name="connsiteY1584" fmla="*/ 1126631 h 1191234"/>
              <a:gd name="connsiteX1585" fmla="*/ 782563 w 1193743"/>
              <a:gd name="connsiteY1585" fmla="*/ 368764 h 1191234"/>
              <a:gd name="connsiteX1586" fmla="*/ 753515 w 1193743"/>
              <a:gd name="connsiteY1586" fmla="*/ 355397 h 1191234"/>
              <a:gd name="connsiteX1587" fmla="*/ 755258 w 1193743"/>
              <a:gd name="connsiteY1587" fmla="*/ 387943 h 1191234"/>
              <a:gd name="connsiteX1588" fmla="*/ 782563 w 1193743"/>
              <a:gd name="connsiteY1588" fmla="*/ 368764 h 1191234"/>
              <a:gd name="connsiteX1589" fmla="*/ 782563 w 1193743"/>
              <a:gd name="connsiteY1589" fmla="*/ 368764 h 1191234"/>
              <a:gd name="connsiteX1590" fmla="*/ 794183 w 1193743"/>
              <a:gd name="connsiteY1590" fmla="*/ 219980 h 1191234"/>
              <a:gd name="connsiteX1591" fmla="*/ 801735 w 1193743"/>
              <a:gd name="connsiteY1591" fmla="*/ 233929 h 1191234"/>
              <a:gd name="connsiteX1592" fmla="*/ 783725 w 1193743"/>
              <a:gd name="connsiteY1592" fmla="*/ 247296 h 1191234"/>
              <a:gd name="connsiteX1593" fmla="*/ 772106 w 1193743"/>
              <a:gd name="connsiteY1593" fmla="*/ 235672 h 1191234"/>
              <a:gd name="connsiteX1594" fmla="*/ 794183 w 1193743"/>
              <a:gd name="connsiteY1594" fmla="*/ 219980 h 1191234"/>
              <a:gd name="connsiteX1595" fmla="*/ 794183 w 1193743"/>
              <a:gd name="connsiteY1595" fmla="*/ 219980 h 1191234"/>
              <a:gd name="connsiteX1596" fmla="*/ 695999 w 1193743"/>
              <a:gd name="connsiteY1596" fmla="*/ 973779 h 1191234"/>
              <a:gd name="connsiteX1597" fmla="*/ 701809 w 1193743"/>
              <a:gd name="connsiteY1597" fmla="*/ 993539 h 1191234"/>
              <a:gd name="connsiteX1598" fmla="*/ 675666 w 1193743"/>
              <a:gd name="connsiteY1598" fmla="*/ 992377 h 1191234"/>
              <a:gd name="connsiteX1599" fmla="*/ 686123 w 1193743"/>
              <a:gd name="connsiteY1599" fmla="*/ 972035 h 1191234"/>
              <a:gd name="connsiteX1600" fmla="*/ 695999 w 1193743"/>
              <a:gd name="connsiteY1600" fmla="*/ 973779 h 1191234"/>
              <a:gd name="connsiteX1601" fmla="*/ 695999 w 1193743"/>
              <a:gd name="connsiteY1601" fmla="*/ 973779 h 1191234"/>
              <a:gd name="connsiteX1602" fmla="*/ 833688 w 1193743"/>
              <a:gd name="connsiteY1602" fmla="*/ 46787 h 1191234"/>
              <a:gd name="connsiteX1603" fmla="*/ 837755 w 1193743"/>
              <a:gd name="connsiteY1603" fmla="*/ 54923 h 1191234"/>
              <a:gd name="connsiteX1604" fmla="*/ 825555 w 1193743"/>
              <a:gd name="connsiteY1604" fmla="*/ 56667 h 1191234"/>
              <a:gd name="connsiteX1605" fmla="*/ 833688 w 1193743"/>
              <a:gd name="connsiteY1605" fmla="*/ 46787 h 1191234"/>
              <a:gd name="connsiteX1606" fmla="*/ 833688 w 1193743"/>
              <a:gd name="connsiteY1606" fmla="*/ 46787 h 1191234"/>
              <a:gd name="connsiteX1607" fmla="*/ 695418 w 1193743"/>
              <a:gd name="connsiteY1607" fmla="*/ 1083623 h 1191234"/>
              <a:gd name="connsiteX1608" fmla="*/ 676827 w 1193743"/>
              <a:gd name="connsiteY1608" fmla="*/ 1092341 h 1191234"/>
              <a:gd name="connsiteX1609" fmla="*/ 695418 w 1193743"/>
              <a:gd name="connsiteY1609" fmla="*/ 1083623 h 1191234"/>
              <a:gd name="connsiteX1610" fmla="*/ 695418 w 1193743"/>
              <a:gd name="connsiteY1610" fmla="*/ 1083623 h 1191234"/>
              <a:gd name="connsiteX1611" fmla="*/ 793021 w 1193743"/>
              <a:gd name="connsiteY1611" fmla="*/ 316457 h 1191234"/>
              <a:gd name="connsiteX1612" fmla="*/ 798830 w 1193743"/>
              <a:gd name="connsiteY1612" fmla="*/ 340867 h 1191234"/>
              <a:gd name="connsiteX1613" fmla="*/ 781983 w 1193743"/>
              <a:gd name="connsiteY1613" fmla="*/ 350166 h 1191234"/>
              <a:gd name="connsiteX1614" fmla="*/ 767458 w 1193743"/>
              <a:gd name="connsiteY1614" fmla="*/ 336218 h 1191234"/>
              <a:gd name="connsiteX1615" fmla="*/ 793021 w 1193743"/>
              <a:gd name="connsiteY1615" fmla="*/ 316457 h 1191234"/>
              <a:gd name="connsiteX1616" fmla="*/ 793021 w 1193743"/>
              <a:gd name="connsiteY1616" fmla="*/ 316457 h 1191234"/>
              <a:gd name="connsiteX1617" fmla="*/ 820326 w 1193743"/>
              <a:gd name="connsiteY1617" fmla="*/ 189177 h 1191234"/>
              <a:gd name="connsiteX1618" fmla="*/ 806383 w 1193743"/>
              <a:gd name="connsiteY1618" fmla="*/ 204869 h 1191234"/>
              <a:gd name="connsiteX1619" fmla="*/ 799412 w 1193743"/>
              <a:gd name="connsiteY1619" fmla="*/ 183366 h 1191234"/>
              <a:gd name="connsiteX1620" fmla="*/ 820326 w 1193743"/>
              <a:gd name="connsiteY1620" fmla="*/ 189177 h 1191234"/>
              <a:gd name="connsiteX1621" fmla="*/ 820326 w 1193743"/>
              <a:gd name="connsiteY1621" fmla="*/ 189177 h 1191234"/>
              <a:gd name="connsiteX1622" fmla="*/ 730857 w 1193743"/>
              <a:gd name="connsiteY1622" fmla="*/ 844174 h 1191234"/>
              <a:gd name="connsiteX1623" fmla="*/ 698904 w 1193743"/>
              <a:gd name="connsiteY1623" fmla="*/ 835457 h 1191234"/>
              <a:gd name="connsiteX1624" fmla="*/ 710524 w 1193743"/>
              <a:gd name="connsiteY1624" fmla="*/ 866841 h 1191234"/>
              <a:gd name="connsiteX1625" fmla="*/ 730857 w 1193743"/>
              <a:gd name="connsiteY1625" fmla="*/ 844174 h 1191234"/>
              <a:gd name="connsiteX1626" fmla="*/ 730857 w 1193743"/>
              <a:gd name="connsiteY1626" fmla="*/ 844174 h 1191234"/>
              <a:gd name="connsiteX1627" fmla="*/ 677989 w 1193743"/>
              <a:gd name="connsiteY1627" fmla="*/ 1185912 h 1191234"/>
              <a:gd name="connsiteX1628" fmla="*/ 677989 w 1193743"/>
              <a:gd name="connsiteY1628" fmla="*/ 1185912 h 1191234"/>
              <a:gd name="connsiteX1629" fmla="*/ 688447 w 1193743"/>
              <a:gd name="connsiteY1629" fmla="*/ 1184169 h 1191234"/>
              <a:gd name="connsiteX1630" fmla="*/ 677989 w 1193743"/>
              <a:gd name="connsiteY1630" fmla="*/ 1185912 h 1191234"/>
              <a:gd name="connsiteX1631" fmla="*/ 677989 w 1193743"/>
              <a:gd name="connsiteY1631" fmla="*/ 1185912 h 1191234"/>
              <a:gd name="connsiteX1632" fmla="*/ 720981 w 1193743"/>
              <a:gd name="connsiteY1632" fmla="*/ 938327 h 1191234"/>
              <a:gd name="connsiteX1633" fmla="*/ 724467 w 1193743"/>
              <a:gd name="connsiteY1633" fmla="*/ 956925 h 1191234"/>
              <a:gd name="connsiteX1634" fmla="*/ 712847 w 1193743"/>
              <a:gd name="connsiteY1634" fmla="*/ 965643 h 1191234"/>
              <a:gd name="connsiteX1635" fmla="*/ 694256 w 1193743"/>
              <a:gd name="connsiteY1635" fmla="*/ 949369 h 1191234"/>
              <a:gd name="connsiteX1636" fmla="*/ 720981 w 1193743"/>
              <a:gd name="connsiteY1636" fmla="*/ 938327 h 1191234"/>
              <a:gd name="connsiteX1637" fmla="*/ 720981 w 1193743"/>
              <a:gd name="connsiteY1637" fmla="*/ 938327 h 1191234"/>
              <a:gd name="connsiteX1638" fmla="*/ 838336 w 1193743"/>
              <a:gd name="connsiteY1638" fmla="*/ 150238 h 1191234"/>
              <a:gd name="connsiteX1639" fmla="*/ 821488 w 1193743"/>
              <a:gd name="connsiteY1639" fmla="*/ 160699 h 1191234"/>
              <a:gd name="connsiteX1640" fmla="*/ 827298 w 1193743"/>
              <a:gd name="connsiteY1640" fmla="*/ 142101 h 1191234"/>
              <a:gd name="connsiteX1641" fmla="*/ 838336 w 1193743"/>
              <a:gd name="connsiteY1641" fmla="*/ 150238 h 1191234"/>
              <a:gd name="connsiteX1642" fmla="*/ 838336 w 1193743"/>
              <a:gd name="connsiteY1642" fmla="*/ 150238 h 1191234"/>
              <a:gd name="connsiteX1643" fmla="*/ 780821 w 1193743"/>
              <a:gd name="connsiteY1643" fmla="*/ 411191 h 1191234"/>
              <a:gd name="connsiteX1644" fmla="*/ 772687 w 1193743"/>
              <a:gd name="connsiteY1644" fmla="*/ 447805 h 1191234"/>
              <a:gd name="connsiteX1645" fmla="*/ 741896 w 1193743"/>
              <a:gd name="connsiteY1645" fmla="*/ 461754 h 1191234"/>
              <a:gd name="connsiteX1646" fmla="*/ 750029 w 1193743"/>
              <a:gd name="connsiteY1646" fmla="*/ 490232 h 1191234"/>
              <a:gd name="connsiteX1647" fmla="*/ 774430 w 1193743"/>
              <a:gd name="connsiteY1647" fmla="*/ 486745 h 1191234"/>
              <a:gd name="connsiteX1648" fmla="*/ 768039 w 1193743"/>
              <a:gd name="connsiteY1648" fmla="*/ 451874 h 1191234"/>
              <a:gd name="connsiteX1649" fmla="*/ 797669 w 1193743"/>
              <a:gd name="connsiteY1649" fmla="*/ 444318 h 1191234"/>
              <a:gd name="connsiteX1650" fmla="*/ 780821 w 1193743"/>
              <a:gd name="connsiteY1650" fmla="*/ 411191 h 1191234"/>
              <a:gd name="connsiteX1651" fmla="*/ 780821 w 1193743"/>
              <a:gd name="connsiteY1651" fmla="*/ 411191 h 1191234"/>
              <a:gd name="connsiteX1652" fmla="*/ 821488 w 1193743"/>
              <a:gd name="connsiteY1652" fmla="*/ 289141 h 1191234"/>
              <a:gd name="connsiteX1653" fmla="*/ 798830 w 1193743"/>
              <a:gd name="connsiteY1653" fmla="*/ 278099 h 1191234"/>
              <a:gd name="connsiteX1654" fmla="*/ 796507 w 1193743"/>
              <a:gd name="connsiteY1654" fmla="*/ 304834 h 1191234"/>
              <a:gd name="connsiteX1655" fmla="*/ 821488 w 1193743"/>
              <a:gd name="connsiteY1655" fmla="*/ 289141 h 1191234"/>
              <a:gd name="connsiteX1656" fmla="*/ 821488 w 1193743"/>
              <a:gd name="connsiteY1656" fmla="*/ 289141 h 1191234"/>
              <a:gd name="connsiteX1657" fmla="*/ 719238 w 1193743"/>
              <a:gd name="connsiteY1657" fmla="*/ 1045846 h 1191234"/>
              <a:gd name="connsiteX1658" fmla="*/ 702971 w 1193743"/>
              <a:gd name="connsiteY1658" fmla="*/ 1059213 h 1191234"/>
              <a:gd name="connsiteX1659" fmla="*/ 704133 w 1193743"/>
              <a:gd name="connsiteY1659" fmla="*/ 1037128 h 1191234"/>
              <a:gd name="connsiteX1660" fmla="*/ 719238 w 1193743"/>
              <a:gd name="connsiteY1660" fmla="*/ 1045846 h 1191234"/>
              <a:gd name="connsiteX1661" fmla="*/ 719238 w 1193743"/>
              <a:gd name="connsiteY1661" fmla="*/ 1045846 h 1191234"/>
              <a:gd name="connsiteX1662" fmla="*/ 751772 w 1193743"/>
              <a:gd name="connsiteY1662" fmla="*/ 805235 h 1191234"/>
              <a:gd name="connsiteX1663" fmla="*/ 731438 w 1193743"/>
              <a:gd name="connsiteY1663" fmla="*/ 828482 h 1191234"/>
              <a:gd name="connsiteX1664" fmla="*/ 718657 w 1193743"/>
              <a:gd name="connsiteY1664" fmla="*/ 794774 h 1191234"/>
              <a:gd name="connsiteX1665" fmla="*/ 751772 w 1193743"/>
              <a:gd name="connsiteY1665" fmla="*/ 805235 h 1191234"/>
              <a:gd name="connsiteX1666" fmla="*/ 751772 w 1193743"/>
              <a:gd name="connsiteY1666" fmla="*/ 805235 h 1191234"/>
              <a:gd name="connsiteX1667" fmla="*/ 700066 w 1193743"/>
              <a:gd name="connsiteY1667" fmla="*/ 1142904 h 1191234"/>
              <a:gd name="connsiteX1668" fmla="*/ 711685 w 1193743"/>
              <a:gd name="connsiteY1668" fmla="*/ 1151041 h 1191234"/>
              <a:gd name="connsiteX1669" fmla="*/ 703552 w 1193743"/>
              <a:gd name="connsiteY1669" fmla="*/ 1156853 h 1191234"/>
              <a:gd name="connsiteX1670" fmla="*/ 700066 w 1193743"/>
              <a:gd name="connsiteY1670" fmla="*/ 1142904 h 1191234"/>
              <a:gd name="connsiteX1671" fmla="*/ 700066 w 1193743"/>
              <a:gd name="connsiteY1671" fmla="*/ 1142904 h 1191234"/>
              <a:gd name="connsiteX1672" fmla="*/ 745962 w 1193743"/>
              <a:gd name="connsiteY1672" fmla="*/ 902875 h 1191234"/>
              <a:gd name="connsiteX1673" fmla="*/ 717495 w 1193743"/>
              <a:gd name="connsiteY1673" fmla="*/ 898806 h 1191234"/>
              <a:gd name="connsiteX1674" fmla="*/ 727953 w 1193743"/>
              <a:gd name="connsiteY1674" fmla="*/ 925541 h 1191234"/>
              <a:gd name="connsiteX1675" fmla="*/ 745962 w 1193743"/>
              <a:gd name="connsiteY1675" fmla="*/ 902875 h 1191234"/>
              <a:gd name="connsiteX1676" fmla="*/ 745962 w 1193743"/>
              <a:gd name="connsiteY1676" fmla="*/ 902875 h 1191234"/>
              <a:gd name="connsiteX1677" fmla="*/ 799412 w 1193743"/>
              <a:gd name="connsiteY1677" fmla="*/ 521616 h 1191234"/>
              <a:gd name="connsiteX1678" fmla="*/ 776754 w 1193743"/>
              <a:gd name="connsiteY1678" fmla="*/ 551838 h 1191234"/>
              <a:gd name="connsiteX1679" fmla="*/ 763391 w 1193743"/>
              <a:gd name="connsiteY1679" fmla="*/ 517548 h 1191234"/>
              <a:gd name="connsiteX1680" fmla="*/ 799412 w 1193743"/>
              <a:gd name="connsiteY1680" fmla="*/ 521616 h 1191234"/>
              <a:gd name="connsiteX1681" fmla="*/ 799412 w 1193743"/>
              <a:gd name="connsiteY1681" fmla="*/ 521616 h 1191234"/>
              <a:gd name="connsiteX1682" fmla="*/ 811612 w 1193743"/>
              <a:gd name="connsiteY1682" fmla="*/ 375157 h 1191234"/>
              <a:gd name="connsiteX1683" fmla="*/ 822650 w 1193743"/>
              <a:gd name="connsiteY1683" fmla="*/ 393174 h 1191234"/>
              <a:gd name="connsiteX1684" fmla="*/ 808126 w 1193743"/>
              <a:gd name="connsiteY1684" fmla="*/ 409447 h 1191234"/>
              <a:gd name="connsiteX1685" fmla="*/ 784306 w 1193743"/>
              <a:gd name="connsiteY1685" fmla="*/ 394336 h 1191234"/>
              <a:gd name="connsiteX1686" fmla="*/ 811612 w 1193743"/>
              <a:gd name="connsiteY1686" fmla="*/ 375157 h 1191234"/>
              <a:gd name="connsiteX1687" fmla="*/ 811612 w 1193743"/>
              <a:gd name="connsiteY1687" fmla="*/ 375157 h 1191234"/>
              <a:gd name="connsiteX1688" fmla="*/ 840079 w 1193743"/>
              <a:gd name="connsiteY1688" fmla="*/ 249621 h 1191234"/>
              <a:gd name="connsiteX1689" fmla="*/ 816259 w 1193743"/>
              <a:gd name="connsiteY1689" fmla="*/ 262407 h 1191234"/>
              <a:gd name="connsiteX1690" fmla="*/ 822069 w 1193743"/>
              <a:gd name="connsiteY1690" fmla="*/ 239160 h 1191234"/>
              <a:gd name="connsiteX1691" fmla="*/ 840079 w 1193743"/>
              <a:gd name="connsiteY1691" fmla="*/ 249621 h 1191234"/>
              <a:gd name="connsiteX1692" fmla="*/ 840079 w 1193743"/>
              <a:gd name="connsiteY1692" fmla="*/ 249621 h 1191234"/>
              <a:gd name="connsiteX1693" fmla="*/ 853441 w 1193743"/>
              <a:gd name="connsiteY1693" fmla="*/ 105487 h 1191234"/>
              <a:gd name="connsiteX1694" fmla="*/ 858089 w 1193743"/>
              <a:gd name="connsiteY1694" fmla="*/ 118273 h 1191234"/>
              <a:gd name="connsiteX1695" fmla="*/ 842984 w 1193743"/>
              <a:gd name="connsiteY1695" fmla="*/ 117110 h 1191234"/>
              <a:gd name="connsiteX1696" fmla="*/ 853441 w 1193743"/>
              <a:gd name="connsiteY1696" fmla="*/ 105487 h 1191234"/>
              <a:gd name="connsiteX1697" fmla="*/ 853441 w 1193743"/>
              <a:gd name="connsiteY1697" fmla="*/ 105487 h 1191234"/>
              <a:gd name="connsiteX1698" fmla="*/ 721562 w 1193743"/>
              <a:gd name="connsiteY1698" fmla="*/ 997608 h 1191234"/>
              <a:gd name="connsiteX1699" fmla="*/ 743058 w 1193743"/>
              <a:gd name="connsiteY1699" fmla="*/ 1010394 h 1191234"/>
              <a:gd name="connsiteX1700" fmla="*/ 730276 w 1193743"/>
              <a:gd name="connsiteY1700" fmla="*/ 1022018 h 1191234"/>
              <a:gd name="connsiteX1701" fmla="*/ 721562 w 1193743"/>
              <a:gd name="connsiteY1701" fmla="*/ 997608 h 1191234"/>
              <a:gd name="connsiteX1702" fmla="*/ 721562 w 1193743"/>
              <a:gd name="connsiteY1702" fmla="*/ 997608 h 1191234"/>
              <a:gd name="connsiteX1703" fmla="*/ 752934 w 1193743"/>
              <a:gd name="connsiteY1703" fmla="*/ 750022 h 1191234"/>
              <a:gd name="connsiteX1704" fmla="*/ 773849 w 1193743"/>
              <a:gd name="connsiteY1704" fmla="*/ 775595 h 1191234"/>
              <a:gd name="connsiteX1705" fmla="*/ 740734 w 1193743"/>
              <a:gd name="connsiteY1705" fmla="*/ 784312 h 1191234"/>
              <a:gd name="connsiteX1706" fmla="*/ 733762 w 1193743"/>
              <a:gd name="connsiteY1706" fmla="*/ 756415 h 1191234"/>
              <a:gd name="connsiteX1707" fmla="*/ 702971 w 1193743"/>
              <a:gd name="connsiteY1707" fmla="*/ 765714 h 1191234"/>
              <a:gd name="connsiteX1708" fmla="*/ 706457 w 1193743"/>
              <a:gd name="connsiteY1708" fmla="*/ 729100 h 1191234"/>
              <a:gd name="connsiteX1709" fmla="*/ 734924 w 1193743"/>
              <a:gd name="connsiteY1709" fmla="*/ 755253 h 1191234"/>
              <a:gd name="connsiteX1710" fmla="*/ 752934 w 1193743"/>
              <a:gd name="connsiteY1710" fmla="*/ 750022 h 1191234"/>
              <a:gd name="connsiteX1711" fmla="*/ 752934 w 1193743"/>
              <a:gd name="connsiteY1711" fmla="*/ 750022 h 1191234"/>
              <a:gd name="connsiteX1712" fmla="*/ 867385 w 1193743"/>
              <a:gd name="connsiteY1712" fmla="*/ 68291 h 1191234"/>
              <a:gd name="connsiteX1713" fmla="*/ 876099 w 1193743"/>
              <a:gd name="connsiteY1713" fmla="*/ 75265 h 1191234"/>
              <a:gd name="connsiteX1714" fmla="*/ 868546 w 1193743"/>
              <a:gd name="connsiteY1714" fmla="*/ 80495 h 1191234"/>
              <a:gd name="connsiteX1715" fmla="*/ 867385 w 1193743"/>
              <a:gd name="connsiteY1715" fmla="*/ 68291 h 1191234"/>
              <a:gd name="connsiteX1716" fmla="*/ 867385 w 1193743"/>
              <a:gd name="connsiteY1716" fmla="*/ 68291 h 1191234"/>
              <a:gd name="connsiteX1717" fmla="*/ 820326 w 1193743"/>
              <a:gd name="connsiteY1717" fmla="*/ 486164 h 1191234"/>
              <a:gd name="connsiteX1718" fmla="*/ 790697 w 1193743"/>
              <a:gd name="connsiteY1718" fmla="*/ 508830 h 1191234"/>
              <a:gd name="connsiteX1719" fmla="*/ 787792 w 1193743"/>
              <a:gd name="connsiteY1719" fmla="*/ 475121 h 1191234"/>
              <a:gd name="connsiteX1720" fmla="*/ 820326 w 1193743"/>
              <a:gd name="connsiteY1720" fmla="*/ 486164 h 1191234"/>
              <a:gd name="connsiteX1721" fmla="*/ 820326 w 1193743"/>
              <a:gd name="connsiteY1721" fmla="*/ 486164 h 1191234"/>
              <a:gd name="connsiteX1722" fmla="*/ 840079 w 1193743"/>
              <a:gd name="connsiteY1722" fmla="*/ 345517 h 1191234"/>
              <a:gd name="connsiteX1723" fmla="*/ 810450 w 1193743"/>
              <a:gd name="connsiteY1723" fmla="*/ 341448 h 1191234"/>
              <a:gd name="connsiteX1724" fmla="*/ 824393 w 1193743"/>
              <a:gd name="connsiteY1724" fmla="*/ 368764 h 1191234"/>
              <a:gd name="connsiteX1725" fmla="*/ 840079 w 1193743"/>
              <a:gd name="connsiteY1725" fmla="*/ 345517 h 1191234"/>
              <a:gd name="connsiteX1726" fmla="*/ 840079 w 1193743"/>
              <a:gd name="connsiteY1726" fmla="*/ 345517 h 1191234"/>
              <a:gd name="connsiteX1727" fmla="*/ 859251 w 1193743"/>
              <a:gd name="connsiteY1727" fmla="*/ 207775 h 1191234"/>
              <a:gd name="connsiteX1728" fmla="*/ 837174 w 1193743"/>
              <a:gd name="connsiteY1728" fmla="*/ 219399 h 1191234"/>
              <a:gd name="connsiteX1729" fmla="*/ 859251 w 1193743"/>
              <a:gd name="connsiteY1729" fmla="*/ 207775 h 1191234"/>
              <a:gd name="connsiteX1730" fmla="*/ 859251 w 1193743"/>
              <a:gd name="connsiteY1730" fmla="*/ 207775 h 1191234"/>
              <a:gd name="connsiteX1731" fmla="*/ 734924 w 1193743"/>
              <a:gd name="connsiteY1731" fmla="*/ 1108614 h 1191234"/>
              <a:gd name="connsiteX1732" fmla="*/ 723886 w 1193743"/>
              <a:gd name="connsiteY1732" fmla="*/ 1117332 h 1191234"/>
              <a:gd name="connsiteX1733" fmla="*/ 720981 w 1193743"/>
              <a:gd name="connsiteY1733" fmla="*/ 1100478 h 1191234"/>
              <a:gd name="connsiteX1734" fmla="*/ 734924 w 1193743"/>
              <a:gd name="connsiteY1734" fmla="*/ 1108614 h 1191234"/>
              <a:gd name="connsiteX1735" fmla="*/ 734924 w 1193743"/>
              <a:gd name="connsiteY1735" fmla="*/ 1108614 h 1191234"/>
              <a:gd name="connsiteX1736" fmla="*/ 768620 w 1193743"/>
              <a:gd name="connsiteY1736" fmla="*/ 865097 h 1191234"/>
              <a:gd name="connsiteX1737" fmla="*/ 748867 w 1193743"/>
              <a:gd name="connsiteY1737" fmla="*/ 887182 h 1191234"/>
              <a:gd name="connsiteX1738" fmla="*/ 738991 w 1193743"/>
              <a:gd name="connsiteY1738" fmla="*/ 858123 h 1191234"/>
              <a:gd name="connsiteX1739" fmla="*/ 768620 w 1193743"/>
              <a:gd name="connsiteY1739" fmla="*/ 865097 h 1191234"/>
              <a:gd name="connsiteX1740" fmla="*/ 768620 w 1193743"/>
              <a:gd name="connsiteY1740" fmla="*/ 865097 h 1191234"/>
              <a:gd name="connsiteX1741" fmla="*/ 752353 w 1193743"/>
              <a:gd name="connsiteY1741" fmla="*/ 954019 h 1191234"/>
              <a:gd name="connsiteX1742" fmla="*/ 763391 w 1193743"/>
              <a:gd name="connsiteY1742" fmla="*/ 965643 h 1191234"/>
              <a:gd name="connsiteX1743" fmla="*/ 742477 w 1193743"/>
              <a:gd name="connsiteY1743" fmla="*/ 982497 h 1191234"/>
              <a:gd name="connsiteX1744" fmla="*/ 736667 w 1193743"/>
              <a:gd name="connsiteY1744" fmla="*/ 962737 h 1191234"/>
              <a:gd name="connsiteX1745" fmla="*/ 752353 w 1193743"/>
              <a:gd name="connsiteY1745" fmla="*/ 954019 h 1191234"/>
              <a:gd name="connsiteX1746" fmla="*/ 752353 w 1193743"/>
              <a:gd name="connsiteY1746" fmla="*/ 954019 h 1191234"/>
              <a:gd name="connsiteX1747" fmla="*/ 783145 w 1193743"/>
              <a:gd name="connsiteY1747" fmla="*/ 712245 h 1191234"/>
              <a:gd name="connsiteX1748" fmla="*/ 755258 w 1193743"/>
              <a:gd name="connsiteY1748" fmla="*/ 736655 h 1191234"/>
              <a:gd name="connsiteX1749" fmla="*/ 771525 w 1193743"/>
              <a:gd name="connsiteY1749" fmla="*/ 751766 h 1191234"/>
              <a:gd name="connsiteX1750" fmla="*/ 791278 w 1193743"/>
              <a:gd name="connsiteY1750" fmla="*/ 741886 h 1191234"/>
              <a:gd name="connsiteX1751" fmla="*/ 783145 w 1193743"/>
              <a:gd name="connsiteY1751" fmla="*/ 712245 h 1191234"/>
              <a:gd name="connsiteX1752" fmla="*/ 783145 w 1193743"/>
              <a:gd name="connsiteY1752" fmla="*/ 712245 h 1191234"/>
              <a:gd name="connsiteX1753" fmla="*/ 799992 w 1193743"/>
              <a:gd name="connsiteY1753" fmla="*/ 570436 h 1191234"/>
              <a:gd name="connsiteX1754" fmla="*/ 781401 w 1193743"/>
              <a:gd name="connsiteY1754" fmla="*/ 577410 h 1191234"/>
              <a:gd name="connsiteX1755" fmla="*/ 787211 w 1193743"/>
              <a:gd name="connsiteY1755" fmla="*/ 609375 h 1191234"/>
              <a:gd name="connsiteX1756" fmla="*/ 761067 w 1193743"/>
              <a:gd name="connsiteY1756" fmla="*/ 616349 h 1191234"/>
              <a:gd name="connsiteX1757" fmla="*/ 753515 w 1193743"/>
              <a:gd name="connsiteY1757" fmla="*/ 591358 h 1191234"/>
              <a:gd name="connsiteX1758" fmla="*/ 780240 w 1193743"/>
              <a:gd name="connsiteY1758" fmla="*/ 564043 h 1191234"/>
              <a:gd name="connsiteX1759" fmla="*/ 742477 w 1193743"/>
              <a:gd name="connsiteY1759" fmla="*/ 554744 h 1191234"/>
              <a:gd name="connsiteX1760" fmla="*/ 734924 w 1193743"/>
              <a:gd name="connsiteY1760" fmla="*/ 531496 h 1191234"/>
              <a:gd name="connsiteX1761" fmla="*/ 761649 w 1193743"/>
              <a:gd name="connsiteY1761" fmla="*/ 503018 h 1191234"/>
              <a:gd name="connsiteX1762" fmla="*/ 723305 w 1193743"/>
              <a:gd name="connsiteY1762" fmla="*/ 496044 h 1191234"/>
              <a:gd name="connsiteX1763" fmla="*/ 717495 w 1193743"/>
              <a:gd name="connsiteY1763" fmla="*/ 471634 h 1191234"/>
              <a:gd name="connsiteX1764" fmla="*/ 703552 w 1193743"/>
              <a:gd name="connsiteY1764" fmla="*/ 465241 h 1191234"/>
              <a:gd name="connsiteX1765" fmla="*/ 685542 w 1193743"/>
              <a:gd name="connsiteY1765" fmla="*/ 472797 h 1191234"/>
              <a:gd name="connsiteX1766" fmla="*/ 676827 w 1193743"/>
              <a:gd name="connsiteY1766" fmla="*/ 449549 h 1191234"/>
              <a:gd name="connsiteX1767" fmla="*/ 706457 w 1193743"/>
              <a:gd name="connsiteY1767" fmla="*/ 430370 h 1191234"/>
              <a:gd name="connsiteX1768" fmla="*/ 696580 w 1193743"/>
              <a:gd name="connsiteY1768" fmla="*/ 411191 h 1191234"/>
              <a:gd name="connsiteX1769" fmla="*/ 662303 w 1193743"/>
              <a:gd name="connsiteY1769" fmla="*/ 424558 h 1191234"/>
              <a:gd name="connsiteX1770" fmla="*/ 670437 w 1193743"/>
              <a:gd name="connsiteY1770" fmla="*/ 446062 h 1191234"/>
              <a:gd name="connsiteX1771" fmla="*/ 644874 w 1193743"/>
              <a:gd name="connsiteY1771" fmla="*/ 452455 h 1191234"/>
              <a:gd name="connsiteX1772" fmla="*/ 636159 w 1193743"/>
              <a:gd name="connsiteY1772" fmla="*/ 428045 h 1191234"/>
              <a:gd name="connsiteX1773" fmla="*/ 664046 w 1193743"/>
              <a:gd name="connsiteY1773" fmla="*/ 415259 h 1191234"/>
              <a:gd name="connsiteX1774" fmla="*/ 638483 w 1193743"/>
              <a:gd name="connsiteY1774" fmla="*/ 386781 h 1191234"/>
              <a:gd name="connsiteX1775" fmla="*/ 621635 w 1193743"/>
              <a:gd name="connsiteY1775" fmla="*/ 403635 h 1191234"/>
              <a:gd name="connsiteX1776" fmla="*/ 632093 w 1193743"/>
              <a:gd name="connsiteY1776" fmla="*/ 426302 h 1191234"/>
              <a:gd name="connsiteX1777" fmla="*/ 604206 w 1193743"/>
              <a:gd name="connsiteY1777" fmla="*/ 432695 h 1191234"/>
              <a:gd name="connsiteX1778" fmla="*/ 599559 w 1193743"/>
              <a:gd name="connsiteY1778" fmla="*/ 412934 h 1191234"/>
              <a:gd name="connsiteX1779" fmla="*/ 565282 w 1193743"/>
              <a:gd name="connsiteY1779" fmla="*/ 414096 h 1191234"/>
              <a:gd name="connsiteX1780" fmla="*/ 554243 w 1193743"/>
              <a:gd name="connsiteY1780" fmla="*/ 387362 h 1191234"/>
              <a:gd name="connsiteX1781" fmla="*/ 522871 w 1193743"/>
              <a:gd name="connsiteY1781" fmla="*/ 403054 h 1191234"/>
              <a:gd name="connsiteX1782" fmla="*/ 539719 w 1193743"/>
              <a:gd name="connsiteY1782" fmla="*/ 426883 h 1191234"/>
              <a:gd name="connsiteX1783" fmla="*/ 561796 w 1193743"/>
              <a:gd name="connsiteY1783" fmla="*/ 419327 h 1191234"/>
              <a:gd name="connsiteX1784" fmla="*/ 567025 w 1193743"/>
              <a:gd name="connsiteY1784" fmla="*/ 444318 h 1191234"/>
              <a:gd name="connsiteX1785" fmla="*/ 544367 w 1193743"/>
              <a:gd name="connsiteY1785" fmla="*/ 451293 h 1191234"/>
              <a:gd name="connsiteX1786" fmla="*/ 521128 w 1193743"/>
              <a:gd name="connsiteY1786" fmla="*/ 423977 h 1191234"/>
              <a:gd name="connsiteX1787" fmla="*/ 507766 w 1193743"/>
              <a:gd name="connsiteY1787" fmla="*/ 462916 h 1191234"/>
              <a:gd name="connsiteX1788" fmla="*/ 483946 w 1193743"/>
              <a:gd name="connsiteY1788" fmla="*/ 471634 h 1191234"/>
              <a:gd name="connsiteX1789" fmla="*/ 474651 w 1193743"/>
              <a:gd name="connsiteY1789" fmla="*/ 446062 h 1191234"/>
              <a:gd name="connsiteX1790" fmla="*/ 501956 w 1193743"/>
              <a:gd name="connsiteY1790" fmla="*/ 436182 h 1191234"/>
              <a:gd name="connsiteX1791" fmla="*/ 494404 w 1193743"/>
              <a:gd name="connsiteY1791" fmla="*/ 408285 h 1191234"/>
              <a:gd name="connsiteX1792" fmla="*/ 461869 w 1193743"/>
              <a:gd name="connsiteY1792" fmla="*/ 423396 h 1191234"/>
              <a:gd name="connsiteX1793" fmla="*/ 470003 w 1193743"/>
              <a:gd name="connsiteY1793" fmla="*/ 443156 h 1191234"/>
              <a:gd name="connsiteX1794" fmla="*/ 443279 w 1193743"/>
              <a:gd name="connsiteY1794" fmla="*/ 474540 h 1191234"/>
              <a:gd name="connsiteX1795" fmla="*/ 479879 w 1193743"/>
              <a:gd name="connsiteY1795" fmla="*/ 478027 h 1191234"/>
              <a:gd name="connsiteX1796" fmla="*/ 485689 w 1193743"/>
              <a:gd name="connsiteY1796" fmla="*/ 502437 h 1191234"/>
              <a:gd name="connsiteX1797" fmla="*/ 462450 w 1193743"/>
              <a:gd name="connsiteY1797" fmla="*/ 509992 h 1191234"/>
              <a:gd name="connsiteX1798" fmla="*/ 430497 w 1193743"/>
              <a:gd name="connsiteY1798" fmla="*/ 484420 h 1191234"/>
              <a:gd name="connsiteX1799" fmla="*/ 433402 w 1193743"/>
              <a:gd name="connsiteY1799" fmla="*/ 523941 h 1191234"/>
              <a:gd name="connsiteX1800" fmla="*/ 458384 w 1193743"/>
              <a:gd name="connsiteY1800" fmla="*/ 518129 h 1191234"/>
              <a:gd name="connsiteX1801" fmla="*/ 463612 w 1193743"/>
              <a:gd name="connsiteY1801" fmla="*/ 541376 h 1191234"/>
              <a:gd name="connsiteX1802" fmla="*/ 450831 w 1193743"/>
              <a:gd name="connsiteY1802" fmla="*/ 543701 h 1191234"/>
              <a:gd name="connsiteX1803" fmla="*/ 440955 w 1193743"/>
              <a:gd name="connsiteY1803" fmla="*/ 550675 h 1191234"/>
              <a:gd name="connsiteX1804" fmla="*/ 432821 w 1193743"/>
              <a:gd name="connsiteY1804" fmla="*/ 524522 h 1191234"/>
              <a:gd name="connsiteX1805" fmla="*/ 399125 w 1193743"/>
              <a:gd name="connsiteY1805" fmla="*/ 541958 h 1191234"/>
              <a:gd name="connsiteX1806" fmla="*/ 421783 w 1193743"/>
              <a:gd name="connsiteY1806" fmla="*/ 564624 h 1191234"/>
              <a:gd name="connsiteX1807" fmla="*/ 438050 w 1193743"/>
              <a:gd name="connsiteY1807" fmla="*/ 557069 h 1191234"/>
              <a:gd name="connsiteX1808" fmla="*/ 444440 w 1193743"/>
              <a:gd name="connsiteY1808" fmla="*/ 581478 h 1191234"/>
              <a:gd name="connsiteX1809" fmla="*/ 418878 w 1193743"/>
              <a:gd name="connsiteY1809" fmla="*/ 591940 h 1191234"/>
              <a:gd name="connsiteX1810" fmla="*/ 423525 w 1193743"/>
              <a:gd name="connsiteY1810" fmla="*/ 620418 h 1191234"/>
              <a:gd name="connsiteX1811" fmla="*/ 401449 w 1193743"/>
              <a:gd name="connsiteY1811" fmla="*/ 627973 h 1191234"/>
              <a:gd name="connsiteX1812" fmla="*/ 405516 w 1193743"/>
              <a:gd name="connsiteY1812" fmla="*/ 660520 h 1191234"/>
              <a:gd name="connsiteX1813" fmla="*/ 438630 w 1193743"/>
              <a:gd name="connsiteY1813" fmla="*/ 640759 h 1191234"/>
              <a:gd name="connsiteX1814" fmla="*/ 431659 w 1193743"/>
              <a:gd name="connsiteY1814" fmla="*/ 626230 h 1191234"/>
              <a:gd name="connsiteX1815" fmla="*/ 454317 w 1193743"/>
              <a:gd name="connsiteY1815" fmla="*/ 620999 h 1191234"/>
              <a:gd name="connsiteX1816" fmla="*/ 460708 w 1193743"/>
              <a:gd name="connsiteY1816" fmla="*/ 641922 h 1191234"/>
              <a:gd name="connsiteX1817" fmla="*/ 434564 w 1193743"/>
              <a:gd name="connsiteY1817" fmla="*/ 662263 h 1191234"/>
              <a:gd name="connsiteX1818" fmla="*/ 443279 w 1193743"/>
              <a:gd name="connsiteY1818" fmla="*/ 683186 h 1191234"/>
              <a:gd name="connsiteX1819" fmla="*/ 414230 w 1193743"/>
              <a:gd name="connsiteY1819" fmla="*/ 701203 h 1191234"/>
              <a:gd name="connsiteX1820" fmla="*/ 425268 w 1193743"/>
              <a:gd name="connsiteY1820" fmla="*/ 722125 h 1191234"/>
              <a:gd name="connsiteX1821" fmla="*/ 456641 w 1193743"/>
              <a:gd name="connsiteY1821" fmla="*/ 710502 h 1191234"/>
              <a:gd name="connsiteX1822" fmla="*/ 447926 w 1193743"/>
              <a:gd name="connsiteY1822" fmla="*/ 685511 h 1191234"/>
              <a:gd name="connsiteX1823" fmla="*/ 472908 w 1193743"/>
              <a:gd name="connsiteY1823" fmla="*/ 679699 h 1191234"/>
              <a:gd name="connsiteX1824" fmla="*/ 480460 w 1193743"/>
              <a:gd name="connsiteY1824" fmla="*/ 702365 h 1191234"/>
              <a:gd name="connsiteX1825" fmla="*/ 457803 w 1193743"/>
              <a:gd name="connsiteY1825" fmla="*/ 711083 h 1191234"/>
              <a:gd name="connsiteX1826" fmla="*/ 468841 w 1193743"/>
              <a:gd name="connsiteY1826" fmla="*/ 744792 h 1191234"/>
              <a:gd name="connsiteX1827" fmla="*/ 496727 w 1193743"/>
              <a:gd name="connsiteY1827" fmla="*/ 719801 h 1191234"/>
              <a:gd name="connsiteX1828" fmla="*/ 489756 w 1193743"/>
              <a:gd name="connsiteY1828" fmla="*/ 707015 h 1191234"/>
              <a:gd name="connsiteX1829" fmla="*/ 511833 w 1193743"/>
              <a:gd name="connsiteY1829" fmla="*/ 701203 h 1191234"/>
              <a:gd name="connsiteX1830" fmla="*/ 519966 w 1193743"/>
              <a:gd name="connsiteY1830" fmla="*/ 723288 h 1191234"/>
              <a:gd name="connsiteX1831" fmla="*/ 494404 w 1193743"/>
              <a:gd name="connsiteY1831" fmla="*/ 752347 h 1191234"/>
              <a:gd name="connsiteX1832" fmla="*/ 532166 w 1193743"/>
              <a:gd name="connsiteY1832" fmla="*/ 759902 h 1191234"/>
              <a:gd name="connsiteX1833" fmla="*/ 546109 w 1193743"/>
              <a:gd name="connsiteY1833" fmla="*/ 786056 h 1191234"/>
              <a:gd name="connsiteX1834" fmla="*/ 575158 w 1193743"/>
              <a:gd name="connsiteY1834" fmla="*/ 767458 h 1191234"/>
              <a:gd name="connsiteX1835" fmla="*/ 567605 w 1193743"/>
              <a:gd name="connsiteY1835" fmla="*/ 747698 h 1191234"/>
              <a:gd name="connsiteX1836" fmla="*/ 592006 w 1193743"/>
              <a:gd name="connsiteY1836" fmla="*/ 741886 h 1191234"/>
              <a:gd name="connsiteX1837" fmla="*/ 598397 w 1193743"/>
              <a:gd name="connsiteY1837" fmla="*/ 762808 h 1191234"/>
              <a:gd name="connsiteX1838" fmla="*/ 632674 w 1193743"/>
              <a:gd name="connsiteY1838" fmla="*/ 759902 h 1191234"/>
              <a:gd name="connsiteX1839" fmla="*/ 650684 w 1193743"/>
              <a:gd name="connsiteY1839" fmla="*/ 790124 h 1191234"/>
              <a:gd name="connsiteX1840" fmla="*/ 676246 w 1193743"/>
              <a:gd name="connsiteY1840" fmla="*/ 771526 h 1191234"/>
              <a:gd name="connsiteX1841" fmla="*/ 668694 w 1193743"/>
              <a:gd name="connsiteY1841" fmla="*/ 750604 h 1191234"/>
              <a:gd name="connsiteX1842" fmla="*/ 693675 w 1193743"/>
              <a:gd name="connsiteY1842" fmla="*/ 738980 h 1191234"/>
              <a:gd name="connsiteX1843" fmla="*/ 689609 w 1193743"/>
              <a:gd name="connsiteY1843" fmla="*/ 712245 h 1191234"/>
              <a:gd name="connsiteX1844" fmla="*/ 714009 w 1193743"/>
              <a:gd name="connsiteY1844" fmla="*/ 703527 h 1191234"/>
              <a:gd name="connsiteX1845" fmla="*/ 737829 w 1193743"/>
              <a:gd name="connsiteY1845" fmla="*/ 730843 h 1191234"/>
              <a:gd name="connsiteX1846" fmla="*/ 758163 w 1193743"/>
              <a:gd name="connsiteY1846" fmla="*/ 712245 h 1191234"/>
              <a:gd name="connsiteX1847" fmla="*/ 748867 w 1193743"/>
              <a:gd name="connsiteY1847" fmla="*/ 692485 h 1191234"/>
              <a:gd name="connsiteX1848" fmla="*/ 719238 w 1193743"/>
              <a:gd name="connsiteY1848" fmla="*/ 695391 h 1191234"/>
              <a:gd name="connsiteX1849" fmla="*/ 712266 w 1193743"/>
              <a:gd name="connsiteY1849" fmla="*/ 672724 h 1191234"/>
              <a:gd name="connsiteX1850" fmla="*/ 733762 w 1193743"/>
              <a:gd name="connsiteY1850" fmla="*/ 665169 h 1191234"/>
              <a:gd name="connsiteX1851" fmla="*/ 743058 w 1193743"/>
              <a:gd name="connsiteY1851" fmla="*/ 687254 h 1191234"/>
              <a:gd name="connsiteX1852" fmla="*/ 776754 w 1193743"/>
              <a:gd name="connsiteY1852" fmla="*/ 676793 h 1191234"/>
              <a:gd name="connsiteX1853" fmla="*/ 769782 w 1193743"/>
              <a:gd name="connsiteY1853" fmla="*/ 651802 h 1191234"/>
              <a:gd name="connsiteX1854" fmla="*/ 738991 w 1193743"/>
              <a:gd name="connsiteY1854" fmla="*/ 655289 h 1191234"/>
              <a:gd name="connsiteX1855" fmla="*/ 733181 w 1193743"/>
              <a:gd name="connsiteY1855" fmla="*/ 632041 h 1191234"/>
              <a:gd name="connsiteX1856" fmla="*/ 755258 w 1193743"/>
              <a:gd name="connsiteY1856" fmla="*/ 623324 h 1191234"/>
              <a:gd name="connsiteX1857" fmla="*/ 761649 w 1193743"/>
              <a:gd name="connsiteY1857" fmla="*/ 644247 h 1191234"/>
              <a:gd name="connsiteX1858" fmla="*/ 795926 w 1193743"/>
              <a:gd name="connsiteY1858" fmla="*/ 640178 h 1191234"/>
              <a:gd name="connsiteX1859" fmla="*/ 789535 w 1193743"/>
              <a:gd name="connsiteY1859" fmla="*/ 612281 h 1191234"/>
              <a:gd name="connsiteX1860" fmla="*/ 815679 w 1193743"/>
              <a:gd name="connsiteY1860" fmla="*/ 600658 h 1191234"/>
              <a:gd name="connsiteX1861" fmla="*/ 799992 w 1193743"/>
              <a:gd name="connsiteY1861" fmla="*/ 570436 h 1191234"/>
              <a:gd name="connsiteX1862" fmla="*/ 799992 w 1193743"/>
              <a:gd name="connsiteY1862" fmla="*/ 570436 h 1191234"/>
              <a:gd name="connsiteX1863" fmla="*/ 736667 w 1193743"/>
              <a:gd name="connsiteY1863" fmla="*/ 565786 h 1191234"/>
              <a:gd name="connsiteX1864" fmla="*/ 744220 w 1193743"/>
              <a:gd name="connsiteY1864" fmla="*/ 587290 h 1191234"/>
              <a:gd name="connsiteX1865" fmla="*/ 723305 w 1193743"/>
              <a:gd name="connsiteY1865" fmla="*/ 593102 h 1191234"/>
              <a:gd name="connsiteX1866" fmla="*/ 718657 w 1193743"/>
              <a:gd name="connsiteY1866" fmla="*/ 573923 h 1191234"/>
              <a:gd name="connsiteX1867" fmla="*/ 736667 w 1193743"/>
              <a:gd name="connsiteY1867" fmla="*/ 565786 h 1191234"/>
              <a:gd name="connsiteX1868" fmla="*/ 736667 w 1193743"/>
              <a:gd name="connsiteY1868" fmla="*/ 565786 h 1191234"/>
              <a:gd name="connsiteX1869" fmla="*/ 736667 w 1193743"/>
              <a:gd name="connsiteY1869" fmla="*/ 565786 h 1191234"/>
              <a:gd name="connsiteX1870" fmla="*/ 715171 w 1193743"/>
              <a:gd name="connsiteY1870" fmla="*/ 606469 h 1191234"/>
              <a:gd name="connsiteX1871" fmla="*/ 722143 w 1193743"/>
              <a:gd name="connsiteY1871" fmla="*/ 626230 h 1191234"/>
              <a:gd name="connsiteX1872" fmla="*/ 702390 w 1193743"/>
              <a:gd name="connsiteY1872" fmla="*/ 630298 h 1191234"/>
              <a:gd name="connsiteX1873" fmla="*/ 697742 w 1193743"/>
              <a:gd name="connsiteY1873" fmla="*/ 613443 h 1191234"/>
              <a:gd name="connsiteX1874" fmla="*/ 715171 w 1193743"/>
              <a:gd name="connsiteY1874" fmla="*/ 606469 h 1191234"/>
              <a:gd name="connsiteX1875" fmla="*/ 715171 w 1193743"/>
              <a:gd name="connsiteY1875" fmla="*/ 606469 h 1191234"/>
              <a:gd name="connsiteX1876" fmla="*/ 715171 w 1193743"/>
              <a:gd name="connsiteY1876" fmla="*/ 606469 h 1191234"/>
              <a:gd name="connsiteX1877" fmla="*/ 719238 w 1193743"/>
              <a:gd name="connsiteY1877" fmla="*/ 503018 h 1191234"/>
              <a:gd name="connsiteX1878" fmla="*/ 725629 w 1193743"/>
              <a:gd name="connsiteY1878" fmla="*/ 527428 h 1191234"/>
              <a:gd name="connsiteX1879" fmla="*/ 705295 w 1193743"/>
              <a:gd name="connsiteY1879" fmla="*/ 531496 h 1191234"/>
              <a:gd name="connsiteX1880" fmla="*/ 698323 w 1193743"/>
              <a:gd name="connsiteY1880" fmla="*/ 512317 h 1191234"/>
              <a:gd name="connsiteX1881" fmla="*/ 719238 w 1193743"/>
              <a:gd name="connsiteY1881" fmla="*/ 503018 h 1191234"/>
              <a:gd name="connsiteX1882" fmla="*/ 719238 w 1193743"/>
              <a:gd name="connsiteY1882" fmla="*/ 503018 h 1191234"/>
              <a:gd name="connsiteX1883" fmla="*/ 719238 w 1193743"/>
              <a:gd name="connsiteY1883" fmla="*/ 503018 h 1191234"/>
              <a:gd name="connsiteX1884" fmla="*/ 693095 w 1193743"/>
              <a:gd name="connsiteY1884" fmla="*/ 647152 h 1191234"/>
              <a:gd name="connsiteX1885" fmla="*/ 698904 w 1193743"/>
              <a:gd name="connsiteY1885" fmla="*/ 665750 h 1191234"/>
              <a:gd name="connsiteX1886" fmla="*/ 681475 w 1193743"/>
              <a:gd name="connsiteY1886" fmla="*/ 670981 h 1191234"/>
              <a:gd name="connsiteX1887" fmla="*/ 676827 w 1193743"/>
              <a:gd name="connsiteY1887" fmla="*/ 652964 h 1191234"/>
              <a:gd name="connsiteX1888" fmla="*/ 693095 w 1193743"/>
              <a:gd name="connsiteY1888" fmla="*/ 647152 h 1191234"/>
              <a:gd name="connsiteX1889" fmla="*/ 693095 w 1193743"/>
              <a:gd name="connsiteY1889" fmla="*/ 647152 h 1191234"/>
              <a:gd name="connsiteX1890" fmla="*/ 693095 w 1193743"/>
              <a:gd name="connsiteY1890" fmla="*/ 647152 h 1191234"/>
              <a:gd name="connsiteX1891" fmla="*/ 695418 w 1193743"/>
              <a:gd name="connsiteY1891" fmla="*/ 547769 h 1191234"/>
              <a:gd name="connsiteX1892" fmla="*/ 700066 w 1193743"/>
              <a:gd name="connsiteY1892" fmla="*/ 564043 h 1191234"/>
              <a:gd name="connsiteX1893" fmla="*/ 685542 w 1193743"/>
              <a:gd name="connsiteY1893" fmla="*/ 568111 h 1191234"/>
              <a:gd name="connsiteX1894" fmla="*/ 680894 w 1193743"/>
              <a:gd name="connsiteY1894" fmla="*/ 553581 h 1191234"/>
              <a:gd name="connsiteX1895" fmla="*/ 695418 w 1193743"/>
              <a:gd name="connsiteY1895" fmla="*/ 547769 h 1191234"/>
              <a:gd name="connsiteX1896" fmla="*/ 695418 w 1193743"/>
              <a:gd name="connsiteY1896" fmla="*/ 547769 h 1191234"/>
              <a:gd name="connsiteX1897" fmla="*/ 695418 w 1193743"/>
              <a:gd name="connsiteY1897" fmla="*/ 547769 h 1191234"/>
              <a:gd name="connsiteX1898" fmla="*/ 672761 w 1193743"/>
              <a:gd name="connsiteY1898" fmla="*/ 686092 h 1191234"/>
              <a:gd name="connsiteX1899" fmla="*/ 680894 w 1193743"/>
              <a:gd name="connsiteY1899" fmla="*/ 706433 h 1191234"/>
              <a:gd name="connsiteX1900" fmla="*/ 658817 w 1193743"/>
              <a:gd name="connsiteY1900" fmla="*/ 711664 h 1191234"/>
              <a:gd name="connsiteX1901" fmla="*/ 654750 w 1193743"/>
              <a:gd name="connsiteY1901" fmla="*/ 691904 h 1191234"/>
              <a:gd name="connsiteX1902" fmla="*/ 672761 w 1193743"/>
              <a:gd name="connsiteY1902" fmla="*/ 686092 h 1191234"/>
              <a:gd name="connsiteX1903" fmla="*/ 672761 w 1193743"/>
              <a:gd name="connsiteY1903" fmla="*/ 686092 h 1191234"/>
              <a:gd name="connsiteX1904" fmla="*/ 672761 w 1193743"/>
              <a:gd name="connsiteY1904" fmla="*/ 686092 h 1191234"/>
              <a:gd name="connsiteX1905" fmla="*/ 673922 w 1193743"/>
              <a:gd name="connsiteY1905" fmla="*/ 589034 h 1191234"/>
              <a:gd name="connsiteX1906" fmla="*/ 679151 w 1193743"/>
              <a:gd name="connsiteY1906" fmla="*/ 602982 h 1191234"/>
              <a:gd name="connsiteX1907" fmla="*/ 664627 w 1193743"/>
              <a:gd name="connsiteY1907" fmla="*/ 605888 h 1191234"/>
              <a:gd name="connsiteX1908" fmla="*/ 661722 w 1193743"/>
              <a:gd name="connsiteY1908" fmla="*/ 594264 h 1191234"/>
              <a:gd name="connsiteX1909" fmla="*/ 673922 w 1193743"/>
              <a:gd name="connsiteY1909" fmla="*/ 589034 h 1191234"/>
              <a:gd name="connsiteX1910" fmla="*/ 673922 w 1193743"/>
              <a:gd name="connsiteY1910" fmla="*/ 589034 h 1191234"/>
              <a:gd name="connsiteX1911" fmla="*/ 673922 w 1193743"/>
              <a:gd name="connsiteY1911" fmla="*/ 589034 h 1191234"/>
              <a:gd name="connsiteX1912" fmla="*/ 652427 w 1193743"/>
              <a:gd name="connsiteY1912" fmla="*/ 723869 h 1191234"/>
              <a:gd name="connsiteX1913" fmla="*/ 659398 w 1193743"/>
              <a:gd name="connsiteY1913" fmla="*/ 745373 h 1191234"/>
              <a:gd name="connsiteX1914" fmla="*/ 636159 w 1193743"/>
              <a:gd name="connsiteY1914" fmla="*/ 755253 h 1191234"/>
              <a:gd name="connsiteX1915" fmla="*/ 631512 w 1193743"/>
              <a:gd name="connsiteY1915" fmla="*/ 731425 h 1191234"/>
              <a:gd name="connsiteX1916" fmla="*/ 652427 w 1193743"/>
              <a:gd name="connsiteY1916" fmla="*/ 723869 h 1191234"/>
              <a:gd name="connsiteX1917" fmla="*/ 652427 w 1193743"/>
              <a:gd name="connsiteY1917" fmla="*/ 723869 h 1191234"/>
              <a:gd name="connsiteX1918" fmla="*/ 652427 w 1193743"/>
              <a:gd name="connsiteY1918" fmla="*/ 723869 h 1191234"/>
              <a:gd name="connsiteX1919" fmla="*/ 677989 w 1193743"/>
              <a:gd name="connsiteY1919" fmla="*/ 485001 h 1191234"/>
              <a:gd name="connsiteX1920" fmla="*/ 683218 w 1193743"/>
              <a:gd name="connsiteY1920" fmla="*/ 504180 h 1191234"/>
              <a:gd name="connsiteX1921" fmla="*/ 665789 w 1193743"/>
              <a:gd name="connsiteY1921" fmla="*/ 508830 h 1191234"/>
              <a:gd name="connsiteX1922" fmla="*/ 659979 w 1193743"/>
              <a:gd name="connsiteY1922" fmla="*/ 491976 h 1191234"/>
              <a:gd name="connsiteX1923" fmla="*/ 677989 w 1193743"/>
              <a:gd name="connsiteY1923" fmla="*/ 485001 h 1191234"/>
              <a:gd name="connsiteX1924" fmla="*/ 677989 w 1193743"/>
              <a:gd name="connsiteY1924" fmla="*/ 485001 h 1191234"/>
              <a:gd name="connsiteX1925" fmla="*/ 677989 w 1193743"/>
              <a:gd name="connsiteY1925" fmla="*/ 485001 h 1191234"/>
              <a:gd name="connsiteX1926" fmla="*/ 651846 w 1193743"/>
              <a:gd name="connsiteY1926" fmla="*/ 629717 h 1191234"/>
              <a:gd name="connsiteX1927" fmla="*/ 657075 w 1193743"/>
              <a:gd name="connsiteY1927" fmla="*/ 642503 h 1191234"/>
              <a:gd name="connsiteX1928" fmla="*/ 643712 w 1193743"/>
              <a:gd name="connsiteY1928" fmla="*/ 646571 h 1191234"/>
              <a:gd name="connsiteX1929" fmla="*/ 640226 w 1193743"/>
              <a:gd name="connsiteY1929" fmla="*/ 634366 h 1191234"/>
              <a:gd name="connsiteX1930" fmla="*/ 651846 w 1193743"/>
              <a:gd name="connsiteY1930" fmla="*/ 629717 h 1191234"/>
              <a:gd name="connsiteX1931" fmla="*/ 651846 w 1193743"/>
              <a:gd name="connsiteY1931" fmla="*/ 629717 h 1191234"/>
              <a:gd name="connsiteX1932" fmla="*/ 651846 w 1193743"/>
              <a:gd name="connsiteY1932" fmla="*/ 629717 h 1191234"/>
              <a:gd name="connsiteX1933" fmla="*/ 655912 w 1193743"/>
              <a:gd name="connsiteY1933" fmla="*/ 528009 h 1191234"/>
              <a:gd name="connsiteX1934" fmla="*/ 659398 w 1193743"/>
              <a:gd name="connsiteY1934" fmla="*/ 541958 h 1191234"/>
              <a:gd name="connsiteX1935" fmla="*/ 646036 w 1193743"/>
              <a:gd name="connsiteY1935" fmla="*/ 545445 h 1191234"/>
              <a:gd name="connsiteX1936" fmla="*/ 642550 w 1193743"/>
              <a:gd name="connsiteY1936" fmla="*/ 532659 h 1191234"/>
              <a:gd name="connsiteX1937" fmla="*/ 655912 w 1193743"/>
              <a:gd name="connsiteY1937" fmla="*/ 528009 h 1191234"/>
              <a:gd name="connsiteX1938" fmla="*/ 655912 w 1193743"/>
              <a:gd name="connsiteY1938" fmla="*/ 528009 h 1191234"/>
              <a:gd name="connsiteX1939" fmla="*/ 655912 w 1193743"/>
              <a:gd name="connsiteY1939" fmla="*/ 528009 h 1191234"/>
              <a:gd name="connsiteX1940" fmla="*/ 632093 w 1193743"/>
              <a:gd name="connsiteY1940" fmla="*/ 669237 h 1191234"/>
              <a:gd name="connsiteX1941" fmla="*/ 637321 w 1193743"/>
              <a:gd name="connsiteY1941" fmla="*/ 683186 h 1191234"/>
              <a:gd name="connsiteX1942" fmla="*/ 621054 w 1193743"/>
              <a:gd name="connsiteY1942" fmla="*/ 687836 h 1191234"/>
              <a:gd name="connsiteX1943" fmla="*/ 617569 w 1193743"/>
              <a:gd name="connsiteY1943" fmla="*/ 673887 h 1191234"/>
              <a:gd name="connsiteX1944" fmla="*/ 632093 w 1193743"/>
              <a:gd name="connsiteY1944" fmla="*/ 669237 h 1191234"/>
              <a:gd name="connsiteX1945" fmla="*/ 632093 w 1193743"/>
              <a:gd name="connsiteY1945" fmla="*/ 669237 h 1191234"/>
              <a:gd name="connsiteX1946" fmla="*/ 632093 w 1193743"/>
              <a:gd name="connsiteY1946" fmla="*/ 669237 h 1191234"/>
              <a:gd name="connsiteX1947" fmla="*/ 611759 w 1193743"/>
              <a:gd name="connsiteY1947" fmla="*/ 705852 h 1191234"/>
              <a:gd name="connsiteX1948" fmla="*/ 618150 w 1193743"/>
              <a:gd name="connsiteY1948" fmla="*/ 723288 h 1191234"/>
              <a:gd name="connsiteX1949" fmla="*/ 597816 w 1193743"/>
              <a:gd name="connsiteY1949" fmla="*/ 730843 h 1191234"/>
              <a:gd name="connsiteX1950" fmla="*/ 594911 w 1193743"/>
              <a:gd name="connsiteY1950" fmla="*/ 711083 h 1191234"/>
              <a:gd name="connsiteX1951" fmla="*/ 611759 w 1193743"/>
              <a:gd name="connsiteY1951" fmla="*/ 705852 h 1191234"/>
              <a:gd name="connsiteX1952" fmla="*/ 611759 w 1193743"/>
              <a:gd name="connsiteY1952" fmla="*/ 705852 h 1191234"/>
              <a:gd name="connsiteX1953" fmla="*/ 611759 w 1193743"/>
              <a:gd name="connsiteY1953" fmla="*/ 705852 h 1191234"/>
              <a:gd name="connsiteX1954" fmla="*/ 633255 w 1193743"/>
              <a:gd name="connsiteY1954" fmla="*/ 569273 h 1191234"/>
              <a:gd name="connsiteX1955" fmla="*/ 636741 w 1193743"/>
              <a:gd name="connsiteY1955" fmla="*/ 580897 h 1191234"/>
              <a:gd name="connsiteX1956" fmla="*/ 628026 w 1193743"/>
              <a:gd name="connsiteY1956" fmla="*/ 582641 h 1191234"/>
              <a:gd name="connsiteX1957" fmla="*/ 625121 w 1193743"/>
              <a:gd name="connsiteY1957" fmla="*/ 572760 h 1191234"/>
              <a:gd name="connsiteX1958" fmla="*/ 633255 w 1193743"/>
              <a:gd name="connsiteY1958" fmla="*/ 569273 h 1191234"/>
              <a:gd name="connsiteX1959" fmla="*/ 633255 w 1193743"/>
              <a:gd name="connsiteY1959" fmla="*/ 569273 h 1191234"/>
              <a:gd name="connsiteX1960" fmla="*/ 633255 w 1193743"/>
              <a:gd name="connsiteY1960" fmla="*/ 569273 h 1191234"/>
              <a:gd name="connsiteX1961" fmla="*/ 637903 w 1193743"/>
              <a:gd name="connsiteY1961" fmla="*/ 462335 h 1191234"/>
              <a:gd name="connsiteX1962" fmla="*/ 643131 w 1193743"/>
              <a:gd name="connsiteY1962" fmla="*/ 483258 h 1191234"/>
              <a:gd name="connsiteX1963" fmla="*/ 626283 w 1193743"/>
              <a:gd name="connsiteY1963" fmla="*/ 487907 h 1191234"/>
              <a:gd name="connsiteX1964" fmla="*/ 619892 w 1193743"/>
              <a:gd name="connsiteY1964" fmla="*/ 469891 h 1191234"/>
              <a:gd name="connsiteX1965" fmla="*/ 637903 w 1193743"/>
              <a:gd name="connsiteY1965" fmla="*/ 462335 h 1191234"/>
              <a:gd name="connsiteX1966" fmla="*/ 637903 w 1193743"/>
              <a:gd name="connsiteY1966" fmla="*/ 462335 h 1191234"/>
              <a:gd name="connsiteX1967" fmla="*/ 637903 w 1193743"/>
              <a:gd name="connsiteY1967" fmla="*/ 462335 h 1191234"/>
              <a:gd name="connsiteX1968" fmla="*/ 611178 w 1193743"/>
              <a:gd name="connsiteY1968" fmla="*/ 611700 h 1191234"/>
              <a:gd name="connsiteX1969" fmla="*/ 614083 w 1193743"/>
              <a:gd name="connsiteY1969" fmla="*/ 620999 h 1191234"/>
              <a:gd name="connsiteX1970" fmla="*/ 604787 w 1193743"/>
              <a:gd name="connsiteY1970" fmla="*/ 623905 h 1191234"/>
              <a:gd name="connsiteX1971" fmla="*/ 601883 w 1193743"/>
              <a:gd name="connsiteY1971" fmla="*/ 614025 h 1191234"/>
              <a:gd name="connsiteX1972" fmla="*/ 611178 w 1193743"/>
              <a:gd name="connsiteY1972" fmla="*/ 611700 h 1191234"/>
              <a:gd name="connsiteX1973" fmla="*/ 611178 w 1193743"/>
              <a:gd name="connsiteY1973" fmla="*/ 611700 h 1191234"/>
              <a:gd name="connsiteX1974" fmla="*/ 611178 w 1193743"/>
              <a:gd name="connsiteY1974" fmla="*/ 611700 h 1191234"/>
              <a:gd name="connsiteX1975" fmla="*/ 615826 w 1193743"/>
              <a:gd name="connsiteY1975" fmla="*/ 505924 h 1191234"/>
              <a:gd name="connsiteX1976" fmla="*/ 618150 w 1193743"/>
              <a:gd name="connsiteY1976" fmla="*/ 519291 h 1191234"/>
              <a:gd name="connsiteX1977" fmla="*/ 605368 w 1193743"/>
              <a:gd name="connsiteY1977" fmla="*/ 523359 h 1191234"/>
              <a:gd name="connsiteX1978" fmla="*/ 600721 w 1193743"/>
              <a:gd name="connsiteY1978" fmla="*/ 511155 h 1191234"/>
              <a:gd name="connsiteX1979" fmla="*/ 615826 w 1193743"/>
              <a:gd name="connsiteY1979" fmla="*/ 505924 h 1191234"/>
              <a:gd name="connsiteX1980" fmla="*/ 615826 w 1193743"/>
              <a:gd name="connsiteY1980" fmla="*/ 505924 h 1191234"/>
              <a:gd name="connsiteX1981" fmla="*/ 615826 w 1193743"/>
              <a:gd name="connsiteY1981" fmla="*/ 505924 h 1191234"/>
              <a:gd name="connsiteX1982" fmla="*/ 590844 w 1193743"/>
              <a:gd name="connsiteY1982" fmla="*/ 649477 h 1191234"/>
              <a:gd name="connsiteX1983" fmla="*/ 594911 w 1193743"/>
              <a:gd name="connsiteY1983" fmla="*/ 661682 h 1191234"/>
              <a:gd name="connsiteX1984" fmla="*/ 582711 w 1193743"/>
              <a:gd name="connsiteY1984" fmla="*/ 665169 h 1191234"/>
              <a:gd name="connsiteX1985" fmla="*/ 579806 w 1193743"/>
              <a:gd name="connsiteY1985" fmla="*/ 652964 h 1191234"/>
              <a:gd name="connsiteX1986" fmla="*/ 590844 w 1193743"/>
              <a:gd name="connsiteY1986" fmla="*/ 649477 h 1191234"/>
              <a:gd name="connsiteX1987" fmla="*/ 590844 w 1193743"/>
              <a:gd name="connsiteY1987" fmla="*/ 649477 h 1191234"/>
              <a:gd name="connsiteX1988" fmla="*/ 590844 w 1193743"/>
              <a:gd name="connsiteY1988" fmla="*/ 649477 h 1191234"/>
              <a:gd name="connsiteX1989" fmla="*/ 593168 w 1193743"/>
              <a:gd name="connsiteY1989" fmla="*/ 548351 h 1191234"/>
              <a:gd name="connsiteX1990" fmla="*/ 595492 w 1193743"/>
              <a:gd name="connsiteY1990" fmla="*/ 557650 h 1191234"/>
              <a:gd name="connsiteX1991" fmla="*/ 586777 w 1193743"/>
              <a:gd name="connsiteY1991" fmla="*/ 561137 h 1191234"/>
              <a:gd name="connsiteX1992" fmla="*/ 582711 w 1193743"/>
              <a:gd name="connsiteY1992" fmla="*/ 552419 h 1191234"/>
              <a:gd name="connsiteX1993" fmla="*/ 593168 w 1193743"/>
              <a:gd name="connsiteY1993" fmla="*/ 548351 h 1191234"/>
              <a:gd name="connsiteX1994" fmla="*/ 593168 w 1193743"/>
              <a:gd name="connsiteY1994" fmla="*/ 548351 h 1191234"/>
              <a:gd name="connsiteX1995" fmla="*/ 593168 w 1193743"/>
              <a:gd name="connsiteY1995" fmla="*/ 548351 h 1191234"/>
              <a:gd name="connsiteX1996" fmla="*/ 570510 w 1193743"/>
              <a:gd name="connsiteY1996" fmla="*/ 686673 h 1191234"/>
              <a:gd name="connsiteX1997" fmla="*/ 575158 w 1193743"/>
              <a:gd name="connsiteY1997" fmla="*/ 701203 h 1191234"/>
              <a:gd name="connsiteX1998" fmla="*/ 558891 w 1193743"/>
              <a:gd name="connsiteY1998" fmla="*/ 707596 h 1191234"/>
              <a:gd name="connsiteX1999" fmla="*/ 554824 w 1193743"/>
              <a:gd name="connsiteY1999" fmla="*/ 690741 h 1191234"/>
              <a:gd name="connsiteX2000" fmla="*/ 570510 w 1193743"/>
              <a:gd name="connsiteY2000" fmla="*/ 686673 h 1191234"/>
              <a:gd name="connsiteX2001" fmla="*/ 570510 w 1193743"/>
              <a:gd name="connsiteY2001" fmla="*/ 686673 h 1191234"/>
              <a:gd name="connsiteX2002" fmla="*/ 570510 w 1193743"/>
              <a:gd name="connsiteY2002" fmla="*/ 686673 h 1191234"/>
              <a:gd name="connsiteX2003" fmla="*/ 598978 w 1193743"/>
              <a:gd name="connsiteY2003" fmla="*/ 440831 h 1191234"/>
              <a:gd name="connsiteX2004" fmla="*/ 604787 w 1193743"/>
              <a:gd name="connsiteY2004" fmla="*/ 462335 h 1191234"/>
              <a:gd name="connsiteX2005" fmla="*/ 585616 w 1193743"/>
              <a:gd name="connsiteY2005" fmla="*/ 468147 h 1191234"/>
              <a:gd name="connsiteX2006" fmla="*/ 578063 w 1193743"/>
              <a:gd name="connsiteY2006" fmla="*/ 448968 h 1191234"/>
              <a:gd name="connsiteX2007" fmla="*/ 598978 w 1193743"/>
              <a:gd name="connsiteY2007" fmla="*/ 440831 h 1191234"/>
              <a:gd name="connsiteX2008" fmla="*/ 598978 w 1193743"/>
              <a:gd name="connsiteY2008" fmla="*/ 440831 h 1191234"/>
              <a:gd name="connsiteX2009" fmla="*/ 598978 w 1193743"/>
              <a:gd name="connsiteY2009" fmla="*/ 440831 h 1191234"/>
              <a:gd name="connsiteX2010" fmla="*/ 552500 w 1193743"/>
              <a:gd name="connsiteY2010" fmla="*/ 722125 h 1191234"/>
              <a:gd name="connsiteX2011" fmla="*/ 561215 w 1193743"/>
              <a:gd name="connsiteY2011" fmla="*/ 743629 h 1191234"/>
              <a:gd name="connsiteX2012" fmla="*/ 537395 w 1193743"/>
              <a:gd name="connsiteY2012" fmla="*/ 750022 h 1191234"/>
              <a:gd name="connsiteX2013" fmla="*/ 531004 w 1193743"/>
              <a:gd name="connsiteY2013" fmla="*/ 727356 h 1191234"/>
              <a:gd name="connsiteX2014" fmla="*/ 552500 w 1193743"/>
              <a:gd name="connsiteY2014" fmla="*/ 722125 h 1191234"/>
              <a:gd name="connsiteX2015" fmla="*/ 552500 w 1193743"/>
              <a:gd name="connsiteY2015" fmla="*/ 722125 h 1191234"/>
              <a:gd name="connsiteX2016" fmla="*/ 552500 w 1193743"/>
              <a:gd name="connsiteY2016" fmla="*/ 722125 h 1191234"/>
              <a:gd name="connsiteX2017" fmla="*/ 571672 w 1193743"/>
              <a:gd name="connsiteY2017" fmla="*/ 589615 h 1191234"/>
              <a:gd name="connsiteX2018" fmla="*/ 572834 w 1193743"/>
              <a:gd name="connsiteY2018" fmla="*/ 598914 h 1191234"/>
              <a:gd name="connsiteX2019" fmla="*/ 564120 w 1193743"/>
              <a:gd name="connsiteY2019" fmla="*/ 601820 h 1191234"/>
              <a:gd name="connsiteX2020" fmla="*/ 561215 w 1193743"/>
              <a:gd name="connsiteY2020" fmla="*/ 592521 h 1191234"/>
              <a:gd name="connsiteX2021" fmla="*/ 571672 w 1193743"/>
              <a:gd name="connsiteY2021" fmla="*/ 589615 h 1191234"/>
              <a:gd name="connsiteX2022" fmla="*/ 571672 w 1193743"/>
              <a:gd name="connsiteY2022" fmla="*/ 589615 h 1191234"/>
              <a:gd name="connsiteX2023" fmla="*/ 571672 w 1193743"/>
              <a:gd name="connsiteY2023" fmla="*/ 589615 h 1191234"/>
              <a:gd name="connsiteX2024" fmla="*/ 576901 w 1193743"/>
              <a:gd name="connsiteY2024" fmla="*/ 483839 h 1191234"/>
              <a:gd name="connsiteX2025" fmla="*/ 580387 w 1193743"/>
              <a:gd name="connsiteY2025" fmla="*/ 500112 h 1191234"/>
              <a:gd name="connsiteX2026" fmla="*/ 565282 w 1193743"/>
              <a:gd name="connsiteY2026" fmla="*/ 504762 h 1191234"/>
              <a:gd name="connsiteX2027" fmla="*/ 559472 w 1193743"/>
              <a:gd name="connsiteY2027" fmla="*/ 490232 h 1191234"/>
              <a:gd name="connsiteX2028" fmla="*/ 576901 w 1193743"/>
              <a:gd name="connsiteY2028" fmla="*/ 483839 h 1191234"/>
              <a:gd name="connsiteX2029" fmla="*/ 576901 w 1193743"/>
              <a:gd name="connsiteY2029" fmla="*/ 483839 h 1191234"/>
              <a:gd name="connsiteX2030" fmla="*/ 576901 w 1193743"/>
              <a:gd name="connsiteY2030" fmla="*/ 483839 h 1191234"/>
              <a:gd name="connsiteX2031" fmla="*/ 550176 w 1193743"/>
              <a:gd name="connsiteY2031" fmla="*/ 628554 h 1191234"/>
              <a:gd name="connsiteX2032" fmla="*/ 554243 w 1193743"/>
              <a:gd name="connsiteY2032" fmla="*/ 640178 h 1191234"/>
              <a:gd name="connsiteX2033" fmla="*/ 542624 w 1193743"/>
              <a:gd name="connsiteY2033" fmla="*/ 645409 h 1191234"/>
              <a:gd name="connsiteX2034" fmla="*/ 538557 w 1193743"/>
              <a:gd name="connsiteY2034" fmla="*/ 632623 h 1191234"/>
              <a:gd name="connsiteX2035" fmla="*/ 550176 w 1193743"/>
              <a:gd name="connsiteY2035" fmla="*/ 628554 h 1191234"/>
              <a:gd name="connsiteX2036" fmla="*/ 550176 w 1193743"/>
              <a:gd name="connsiteY2036" fmla="*/ 628554 h 1191234"/>
              <a:gd name="connsiteX2037" fmla="*/ 550176 w 1193743"/>
              <a:gd name="connsiteY2037" fmla="*/ 628554 h 1191234"/>
              <a:gd name="connsiteX2038" fmla="*/ 554243 w 1193743"/>
              <a:gd name="connsiteY2038" fmla="*/ 525103 h 1191234"/>
              <a:gd name="connsiteX2039" fmla="*/ 557729 w 1193743"/>
              <a:gd name="connsiteY2039" fmla="*/ 538471 h 1191234"/>
              <a:gd name="connsiteX2040" fmla="*/ 545529 w 1193743"/>
              <a:gd name="connsiteY2040" fmla="*/ 542539 h 1191234"/>
              <a:gd name="connsiteX2041" fmla="*/ 540881 w 1193743"/>
              <a:gd name="connsiteY2041" fmla="*/ 529171 h 1191234"/>
              <a:gd name="connsiteX2042" fmla="*/ 554243 w 1193743"/>
              <a:gd name="connsiteY2042" fmla="*/ 525103 h 1191234"/>
              <a:gd name="connsiteX2043" fmla="*/ 554243 w 1193743"/>
              <a:gd name="connsiteY2043" fmla="*/ 525103 h 1191234"/>
              <a:gd name="connsiteX2044" fmla="*/ 554243 w 1193743"/>
              <a:gd name="connsiteY2044" fmla="*/ 525103 h 1191234"/>
              <a:gd name="connsiteX2045" fmla="*/ 531585 w 1193743"/>
              <a:gd name="connsiteY2045" fmla="*/ 665750 h 1191234"/>
              <a:gd name="connsiteX2046" fmla="*/ 537395 w 1193743"/>
              <a:gd name="connsiteY2046" fmla="*/ 680861 h 1191234"/>
              <a:gd name="connsiteX2047" fmla="*/ 519966 w 1193743"/>
              <a:gd name="connsiteY2047" fmla="*/ 687836 h 1191234"/>
              <a:gd name="connsiteX2048" fmla="*/ 515899 w 1193743"/>
              <a:gd name="connsiteY2048" fmla="*/ 670400 h 1191234"/>
              <a:gd name="connsiteX2049" fmla="*/ 531585 w 1193743"/>
              <a:gd name="connsiteY2049" fmla="*/ 665750 h 1191234"/>
              <a:gd name="connsiteX2050" fmla="*/ 531585 w 1193743"/>
              <a:gd name="connsiteY2050" fmla="*/ 665750 h 1191234"/>
              <a:gd name="connsiteX2051" fmla="*/ 531585 w 1193743"/>
              <a:gd name="connsiteY2051" fmla="*/ 665750 h 1191234"/>
              <a:gd name="connsiteX2052" fmla="*/ 532166 w 1193743"/>
              <a:gd name="connsiteY2052" fmla="*/ 566367 h 1191234"/>
              <a:gd name="connsiteX2053" fmla="*/ 535652 w 1193743"/>
              <a:gd name="connsiteY2053" fmla="*/ 579154 h 1191234"/>
              <a:gd name="connsiteX2054" fmla="*/ 523452 w 1193743"/>
              <a:gd name="connsiteY2054" fmla="*/ 583803 h 1191234"/>
              <a:gd name="connsiteX2055" fmla="*/ 518804 w 1193743"/>
              <a:gd name="connsiteY2055" fmla="*/ 569854 h 1191234"/>
              <a:gd name="connsiteX2056" fmla="*/ 532166 w 1193743"/>
              <a:gd name="connsiteY2056" fmla="*/ 566367 h 1191234"/>
              <a:gd name="connsiteX2057" fmla="*/ 532166 w 1193743"/>
              <a:gd name="connsiteY2057" fmla="*/ 566367 h 1191234"/>
              <a:gd name="connsiteX2058" fmla="*/ 532166 w 1193743"/>
              <a:gd name="connsiteY2058" fmla="*/ 566367 h 1191234"/>
              <a:gd name="connsiteX2059" fmla="*/ 539138 w 1193743"/>
              <a:gd name="connsiteY2059" fmla="*/ 460010 h 1191234"/>
              <a:gd name="connsiteX2060" fmla="*/ 542624 w 1193743"/>
              <a:gd name="connsiteY2060" fmla="*/ 480352 h 1191234"/>
              <a:gd name="connsiteX2061" fmla="*/ 525195 w 1193743"/>
              <a:gd name="connsiteY2061" fmla="*/ 485001 h 1191234"/>
              <a:gd name="connsiteX2062" fmla="*/ 517061 w 1193743"/>
              <a:gd name="connsiteY2062" fmla="*/ 466985 h 1191234"/>
              <a:gd name="connsiteX2063" fmla="*/ 539138 w 1193743"/>
              <a:gd name="connsiteY2063" fmla="*/ 460010 h 1191234"/>
              <a:gd name="connsiteX2064" fmla="*/ 539138 w 1193743"/>
              <a:gd name="connsiteY2064" fmla="*/ 460010 h 1191234"/>
              <a:gd name="connsiteX2065" fmla="*/ 539138 w 1193743"/>
              <a:gd name="connsiteY2065" fmla="*/ 460010 h 1191234"/>
              <a:gd name="connsiteX2066" fmla="*/ 511833 w 1193743"/>
              <a:gd name="connsiteY2066" fmla="*/ 604726 h 1191234"/>
              <a:gd name="connsiteX2067" fmla="*/ 515899 w 1193743"/>
              <a:gd name="connsiteY2067" fmla="*/ 619255 h 1191234"/>
              <a:gd name="connsiteX2068" fmla="*/ 502537 w 1193743"/>
              <a:gd name="connsiteY2068" fmla="*/ 624486 h 1191234"/>
              <a:gd name="connsiteX2069" fmla="*/ 497889 w 1193743"/>
              <a:gd name="connsiteY2069" fmla="*/ 608213 h 1191234"/>
              <a:gd name="connsiteX2070" fmla="*/ 511833 w 1193743"/>
              <a:gd name="connsiteY2070" fmla="*/ 604726 h 1191234"/>
              <a:gd name="connsiteX2071" fmla="*/ 511833 w 1193743"/>
              <a:gd name="connsiteY2071" fmla="*/ 604726 h 1191234"/>
              <a:gd name="connsiteX2072" fmla="*/ 511833 w 1193743"/>
              <a:gd name="connsiteY2072" fmla="*/ 604726 h 1191234"/>
              <a:gd name="connsiteX2073" fmla="*/ 515899 w 1193743"/>
              <a:gd name="connsiteY2073" fmla="*/ 503018 h 1191234"/>
              <a:gd name="connsiteX2074" fmla="*/ 520547 w 1193743"/>
              <a:gd name="connsiteY2074" fmla="*/ 518129 h 1191234"/>
              <a:gd name="connsiteX2075" fmla="*/ 504861 w 1193743"/>
              <a:gd name="connsiteY2075" fmla="*/ 523941 h 1191234"/>
              <a:gd name="connsiteX2076" fmla="*/ 497308 w 1193743"/>
              <a:gd name="connsiteY2076" fmla="*/ 506505 h 1191234"/>
              <a:gd name="connsiteX2077" fmla="*/ 515899 w 1193743"/>
              <a:gd name="connsiteY2077" fmla="*/ 503018 h 1191234"/>
              <a:gd name="connsiteX2078" fmla="*/ 515899 w 1193743"/>
              <a:gd name="connsiteY2078" fmla="*/ 503018 h 1191234"/>
              <a:gd name="connsiteX2079" fmla="*/ 515899 w 1193743"/>
              <a:gd name="connsiteY2079" fmla="*/ 503018 h 1191234"/>
              <a:gd name="connsiteX2080" fmla="*/ 492661 w 1193743"/>
              <a:gd name="connsiteY2080" fmla="*/ 643084 h 1191234"/>
              <a:gd name="connsiteX2081" fmla="*/ 496727 w 1193743"/>
              <a:gd name="connsiteY2081" fmla="*/ 659938 h 1191234"/>
              <a:gd name="connsiteX2082" fmla="*/ 479298 w 1193743"/>
              <a:gd name="connsiteY2082" fmla="*/ 667494 h 1191234"/>
              <a:gd name="connsiteX2083" fmla="*/ 472908 w 1193743"/>
              <a:gd name="connsiteY2083" fmla="*/ 647152 h 1191234"/>
              <a:gd name="connsiteX2084" fmla="*/ 492661 w 1193743"/>
              <a:gd name="connsiteY2084" fmla="*/ 643084 h 1191234"/>
              <a:gd name="connsiteX2085" fmla="*/ 492661 w 1193743"/>
              <a:gd name="connsiteY2085" fmla="*/ 643084 h 1191234"/>
              <a:gd name="connsiteX2086" fmla="*/ 492661 w 1193743"/>
              <a:gd name="connsiteY2086" fmla="*/ 643084 h 1191234"/>
              <a:gd name="connsiteX2087" fmla="*/ 494984 w 1193743"/>
              <a:gd name="connsiteY2087" fmla="*/ 542539 h 1191234"/>
              <a:gd name="connsiteX2088" fmla="*/ 499632 w 1193743"/>
              <a:gd name="connsiteY2088" fmla="*/ 559393 h 1191234"/>
              <a:gd name="connsiteX2089" fmla="*/ 483946 w 1193743"/>
              <a:gd name="connsiteY2089" fmla="*/ 564043 h 1191234"/>
              <a:gd name="connsiteX2090" fmla="*/ 476975 w 1193743"/>
              <a:gd name="connsiteY2090" fmla="*/ 547769 h 1191234"/>
              <a:gd name="connsiteX2091" fmla="*/ 494984 w 1193743"/>
              <a:gd name="connsiteY2091" fmla="*/ 542539 h 1191234"/>
              <a:gd name="connsiteX2092" fmla="*/ 494984 w 1193743"/>
              <a:gd name="connsiteY2092" fmla="*/ 542539 h 1191234"/>
              <a:gd name="connsiteX2093" fmla="*/ 494984 w 1193743"/>
              <a:gd name="connsiteY2093" fmla="*/ 542539 h 1191234"/>
              <a:gd name="connsiteX2094" fmla="*/ 474070 w 1193743"/>
              <a:gd name="connsiteY2094" fmla="*/ 582641 h 1191234"/>
              <a:gd name="connsiteX2095" fmla="*/ 478717 w 1193743"/>
              <a:gd name="connsiteY2095" fmla="*/ 599495 h 1191234"/>
              <a:gd name="connsiteX2096" fmla="*/ 461869 w 1193743"/>
              <a:gd name="connsiteY2096" fmla="*/ 605888 h 1191234"/>
              <a:gd name="connsiteX2097" fmla="*/ 453736 w 1193743"/>
              <a:gd name="connsiteY2097" fmla="*/ 585547 h 1191234"/>
              <a:gd name="connsiteX2098" fmla="*/ 474070 w 1193743"/>
              <a:gd name="connsiteY2098" fmla="*/ 582641 h 1191234"/>
              <a:gd name="connsiteX2099" fmla="*/ 474070 w 1193743"/>
              <a:gd name="connsiteY2099" fmla="*/ 582641 h 1191234"/>
              <a:gd name="connsiteX2100" fmla="*/ 474070 w 1193743"/>
              <a:gd name="connsiteY2100" fmla="*/ 582641 h 1191234"/>
              <a:gd name="connsiteX2101" fmla="*/ 841241 w 1193743"/>
              <a:gd name="connsiteY2101" fmla="*/ 296116 h 1191234"/>
              <a:gd name="connsiteX2102" fmla="*/ 859832 w 1193743"/>
              <a:gd name="connsiteY2102" fmla="*/ 315876 h 1191234"/>
              <a:gd name="connsiteX2103" fmla="*/ 830203 w 1193743"/>
              <a:gd name="connsiteY2103" fmla="*/ 317620 h 1191234"/>
              <a:gd name="connsiteX2104" fmla="*/ 841241 w 1193743"/>
              <a:gd name="connsiteY2104" fmla="*/ 296116 h 1191234"/>
              <a:gd name="connsiteX2105" fmla="*/ 841241 w 1193743"/>
              <a:gd name="connsiteY2105" fmla="*/ 296116 h 1191234"/>
              <a:gd name="connsiteX2106" fmla="*/ 877842 w 1193743"/>
              <a:gd name="connsiteY2106" fmla="*/ 168836 h 1191234"/>
              <a:gd name="connsiteX2107" fmla="*/ 859251 w 1193743"/>
              <a:gd name="connsiteY2107" fmla="*/ 177554 h 1191234"/>
              <a:gd name="connsiteX2108" fmla="*/ 877842 w 1193743"/>
              <a:gd name="connsiteY2108" fmla="*/ 168836 h 1191234"/>
              <a:gd name="connsiteX2109" fmla="*/ 877842 w 1193743"/>
              <a:gd name="connsiteY2109" fmla="*/ 168836 h 1191234"/>
              <a:gd name="connsiteX2110" fmla="*/ 752353 w 1193743"/>
              <a:gd name="connsiteY2110" fmla="*/ 1060376 h 1191234"/>
              <a:gd name="connsiteX2111" fmla="*/ 755839 w 1193743"/>
              <a:gd name="connsiteY2111" fmla="*/ 1076068 h 1191234"/>
              <a:gd name="connsiteX2112" fmla="*/ 737829 w 1193743"/>
              <a:gd name="connsiteY2112" fmla="*/ 1074325 h 1191234"/>
              <a:gd name="connsiteX2113" fmla="*/ 752353 w 1193743"/>
              <a:gd name="connsiteY2113" fmla="*/ 1060376 h 1191234"/>
              <a:gd name="connsiteX2114" fmla="*/ 752353 w 1193743"/>
              <a:gd name="connsiteY2114" fmla="*/ 1060376 h 1191234"/>
              <a:gd name="connsiteX2115" fmla="*/ 787792 w 1193743"/>
              <a:gd name="connsiteY2115" fmla="*/ 820346 h 1191234"/>
              <a:gd name="connsiteX2116" fmla="*/ 763972 w 1193743"/>
              <a:gd name="connsiteY2116" fmla="*/ 813953 h 1191234"/>
              <a:gd name="connsiteX2117" fmla="*/ 762811 w 1193743"/>
              <a:gd name="connsiteY2117" fmla="*/ 845918 h 1191234"/>
              <a:gd name="connsiteX2118" fmla="*/ 787792 w 1193743"/>
              <a:gd name="connsiteY2118" fmla="*/ 820346 h 1191234"/>
              <a:gd name="connsiteX2119" fmla="*/ 787792 w 1193743"/>
              <a:gd name="connsiteY2119" fmla="*/ 820346 h 1191234"/>
              <a:gd name="connsiteX2120" fmla="*/ 840079 w 1193743"/>
              <a:gd name="connsiteY2120" fmla="*/ 447805 h 1191234"/>
              <a:gd name="connsiteX2121" fmla="*/ 813936 w 1193743"/>
              <a:gd name="connsiteY2121" fmla="*/ 469891 h 1191234"/>
              <a:gd name="connsiteX2122" fmla="*/ 809869 w 1193743"/>
              <a:gd name="connsiteY2122" fmla="*/ 437344 h 1191234"/>
              <a:gd name="connsiteX2123" fmla="*/ 840079 w 1193743"/>
              <a:gd name="connsiteY2123" fmla="*/ 447805 h 1191234"/>
              <a:gd name="connsiteX2124" fmla="*/ 840079 w 1193743"/>
              <a:gd name="connsiteY2124" fmla="*/ 447805 h 1191234"/>
              <a:gd name="connsiteX2125" fmla="*/ 813355 w 1193743"/>
              <a:gd name="connsiteY2125" fmla="*/ 680861 h 1191234"/>
              <a:gd name="connsiteX2126" fmla="*/ 801154 w 1193743"/>
              <a:gd name="connsiteY2126" fmla="*/ 711083 h 1191234"/>
              <a:gd name="connsiteX2127" fmla="*/ 777916 w 1193743"/>
              <a:gd name="connsiteY2127" fmla="*/ 680861 h 1191234"/>
              <a:gd name="connsiteX2128" fmla="*/ 813355 w 1193743"/>
              <a:gd name="connsiteY2128" fmla="*/ 680861 h 1191234"/>
              <a:gd name="connsiteX2129" fmla="*/ 813355 w 1193743"/>
              <a:gd name="connsiteY2129" fmla="*/ 680861 h 1191234"/>
              <a:gd name="connsiteX2130" fmla="*/ 744800 w 1193743"/>
              <a:gd name="connsiteY2130" fmla="*/ 1163827 h 1191234"/>
              <a:gd name="connsiteX2131" fmla="*/ 750610 w 1193743"/>
              <a:gd name="connsiteY2131" fmla="*/ 1170220 h 1191234"/>
              <a:gd name="connsiteX2132" fmla="*/ 747705 w 1193743"/>
              <a:gd name="connsiteY2132" fmla="*/ 1171964 h 1191234"/>
              <a:gd name="connsiteX2133" fmla="*/ 741315 w 1193743"/>
              <a:gd name="connsiteY2133" fmla="*/ 1173707 h 1191234"/>
              <a:gd name="connsiteX2134" fmla="*/ 736086 w 1193743"/>
              <a:gd name="connsiteY2134" fmla="*/ 1168476 h 1191234"/>
              <a:gd name="connsiteX2135" fmla="*/ 744800 w 1193743"/>
              <a:gd name="connsiteY2135" fmla="*/ 1163827 h 1191234"/>
              <a:gd name="connsiteX2136" fmla="*/ 744800 w 1193743"/>
              <a:gd name="connsiteY2136" fmla="*/ 1163827 h 1191234"/>
              <a:gd name="connsiteX2137" fmla="*/ 784306 w 1193743"/>
              <a:gd name="connsiteY2137" fmla="*/ 924378 h 1191234"/>
              <a:gd name="connsiteX2138" fmla="*/ 772687 w 1193743"/>
              <a:gd name="connsiteY2138" fmla="*/ 945301 h 1191234"/>
              <a:gd name="connsiteX2139" fmla="*/ 757582 w 1193743"/>
              <a:gd name="connsiteY2139" fmla="*/ 920310 h 1191234"/>
              <a:gd name="connsiteX2140" fmla="*/ 784306 w 1193743"/>
              <a:gd name="connsiteY2140" fmla="*/ 924378 h 1191234"/>
              <a:gd name="connsiteX2141" fmla="*/ 784306 w 1193743"/>
              <a:gd name="connsiteY2141" fmla="*/ 924378 h 1191234"/>
              <a:gd name="connsiteX2142" fmla="*/ 814517 w 1193743"/>
              <a:gd name="connsiteY2142" fmla="*/ 532077 h 1191234"/>
              <a:gd name="connsiteX2143" fmla="*/ 797669 w 1193743"/>
              <a:gd name="connsiteY2143" fmla="*/ 548932 h 1191234"/>
              <a:gd name="connsiteX2144" fmla="*/ 809288 w 1193743"/>
              <a:gd name="connsiteY2144" fmla="*/ 569273 h 1191234"/>
              <a:gd name="connsiteX2145" fmla="*/ 838917 w 1193743"/>
              <a:gd name="connsiteY2145" fmla="*/ 557069 h 1191234"/>
              <a:gd name="connsiteX2146" fmla="*/ 814517 w 1193743"/>
              <a:gd name="connsiteY2146" fmla="*/ 532077 h 1191234"/>
              <a:gd name="connsiteX2147" fmla="*/ 814517 w 1193743"/>
              <a:gd name="connsiteY2147" fmla="*/ 532077 h 1191234"/>
              <a:gd name="connsiteX2148" fmla="*/ 859251 w 1193743"/>
              <a:gd name="connsiteY2148" fmla="*/ 408285 h 1191234"/>
              <a:gd name="connsiteX2149" fmla="*/ 830784 w 1193743"/>
              <a:gd name="connsiteY2149" fmla="*/ 398986 h 1191234"/>
              <a:gd name="connsiteX2150" fmla="*/ 833108 w 1193743"/>
              <a:gd name="connsiteY2150" fmla="*/ 429208 h 1191234"/>
              <a:gd name="connsiteX2151" fmla="*/ 859251 w 1193743"/>
              <a:gd name="connsiteY2151" fmla="*/ 408285 h 1191234"/>
              <a:gd name="connsiteX2152" fmla="*/ 859251 w 1193743"/>
              <a:gd name="connsiteY2152" fmla="*/ 408285 h 1191234"/>
              <a:gd name="connsiteX2153" fmla="*/ 877261 w 1193743"/>
              <a:gd name="connsiteY2153" fmla="*/ 265894 h 1191234"/>
              <a:gd name="connsiteX2154" fmla="*/ 858670 w 1193743"/>
              <a:gd name="connsiteY2154" fmla="*/ 285654 h 1191234"/>
              <a:gd name="connsiteX2155" fmla="*/ 856346 w 1193743"/>
              <a:gd name="connsiteY2155" fmla="*/ 262407 h 1191234"/>
              <a:gd name="connsiteX2156" fmla="*/ 877261 w 1193743"/>
              <a:gd name="connsiteY2156" fmla="*/ 265894 h 1191234"/>
              <a:gd name="connsiteX2157" fmla="*/ 877261 w 1193743"/>
              <a:gd name="connsiteY2157" fmla="*/ 265894 h 1191234"/>
              <a:gd name="connsiteX2158" fmla="*/ 890624 w 1193743"/>
              <a:gd name="connsiteY2158" fmla="*/ 123503 h 1191234"/>
              <a:gd name="connsiteX2159" fmla="*/ 897014 w 1193743"/>
              <a:gd name="connsiteY2159" fmla="*/ 137452 h 1191234"/>
              <a:gd name="connsiteX2160" fmla="*/ 881328 w 1193743"/>
              <a:gd name="connsiteY2160" fmla="*/ 132802 h 1191234"/>
              <a:gd name="connsiteX2161" fmla="*/ 890624 w 1193743"/>
              <a:gd name="connsiteY2161" fmla="*/ 123503 h 1191234"/>
              <a:gd name="connsiteX2162" fmla="*/ 890624 w 1193743"/>
              <a:gd name="connsiteY2162" fmla="*/ 123503 h 1191234"/>
              <a:gd name="connsiteX2163" fmla="*/ 779078 w 1193743"/>
              <a:gd name="connsiteY2163" fmla="*/ 1025505 h 1191234"/>
              <a:gd name="connsiteX2164" fmla="*/ 761067 w 1193743"/>
              <a:gd name="connsiteY2164" fmla="*/ 1038872 h 1191234"/>
              <a:gd name="connsiteX2165" fmla="*/ 762229 w 1193743"/>
              <a:gd name="connsiteY2165" fmla="*/ 1018530 h 1191234"/>
              <a:gd name="connsiteX2166" fmla="*/ 779078 w 1193743"/>
              <a:gd name="connsiteY2166" fmla="*/ 1025505 h 1191234"/>
              <a:gd name="connsiteX2167" fmla="*/ 779078 w 1193743"/>
              <a:gd name="connsiteY2167" fmla="*/ 1025505 h 1191234"/>
              <a:gd name="connsiteX2168" fmla="*/ 812193 w 1193743"/>
              <a:gd name="connsiteY2168" fmla="*/ 788381 h 1191234"/>
              <a:gd name="connsiteX2169" fmla="*/ 782563 w 1193743"/>
              <a:gd name="connsiteY2169" fmla="*/ 775595 h 1191234"/>
              <a:gd name="connsiteX2170" fmla="*/ 783725 w 1193743"/>
              <a:gd name="connsiteY2170" fmla="*/ 806979 h 1191234"/>
              <a:gd name="connsiteX2171" fmla="*/ 812193 w 1193743"/>
              <a:gd name="connsiteY2171" fmla="*/ 788381 h 1191234"/>
              <a:gd name="connsiteX2172" fmla="*/ 812193 w 1193743"/>
              <a:gd name="connsiteY2172" fmla="*/ 788381 h 1191234"/>
              <a:gd name="connsiteX2173" fmla="*/ 835432 w 1193743"/>
              <a:gd name="connsiteY2173" fmla="*/ 644828 h 1191234"/>
              <a:gd name="connsiteX2174" fmla="*/ 807545 w 1193743"/>
              <a:gd name="connsiteY2174" fmla="*/ 669819 h 1191234"/>
              <a:gd name="connsiteX2175" fmla="*/ 803478 w 1193743"/>
              <a:gd name="connsiteY2175" fmla="*/ 636110 h 1191234"/>
              <a:gd name="connsiteX2176" fmla="*/ 835432 w 1193743"/>
              <a:gd name="connsiteY2176" fmla="*/ 644828 h 1191234"/>
              <a:gd name="connsiteX2177" fmla="*/ 835432 w 1193743"/>
              <a:gd name="connsiteY2177" fmla="*/ 644828 h 1191234"/>
              <a:gd name="connsiteX2178" fmla="*/ 771525 w 1193743"/>
              <a:gd name="connsiteY2178" fmla="*/ 1126631 h 1191234"/>
              <a:gd name="connsiteX2179" fmla="*/ 762229 w 1193743"/>
              <a:gd name="connsiteY2179" fmla="*/ 1136511 h 1191234"/>
              <a:gd name="connsiteX2180" fmla="*/ 759325 w 1193743"/>
              <a:gd name="connsiteY2180" fmla="*/ 1125469 h 1191234"/>
              <a:gd name="connsiteX2181" fmla="*/ 771525 w 1193743"/>
              <a:gd name="connsiteY2181" fmla="*/ 1126631 h 1191234"/>
              <a:gd name="connsiteX2182" fmla="*/ 771525 w 1193743"/>
              <a:gd name="connsiteY2182" fmla="*/ 1126631 h 1191234"/>
              <a:gd name="connsiteX2183" fmla="*/ 805802 w 1193743"/>
              <a:gd name="connsiteY2183" fmla="*/ 883114 h 1191234"/>
              <a:gd name="connsiteX2184" fmla="*/ 776754 w 1193743"/>
              <a:gd name="connsiteY2184" fmla="*/ 882533 h 1191234"/>
              <a:gd name="connsiteX2185" fmla="*/ 793602 w 1193743"/>
              <a:gd name="connsiteY2185" fmla="*/ 906361 h 1191234"/>
              <a:gd name="connsiteX2186" fmla="*/ 805802 w 1193743"/>
              <a:gd name="connsiteY2186" fmla="*/ 883114 h 1191234"/>
              <a:gd name="connsiteX2187" fmla="*/ 805802 w 1193743"/>
              <a:gd name="connsiteY2187" fmla="*/ 883114 h 1191234"/>
              <a:gd name="connsiteX2188" fmla="*/ 848794 w 1193743"/>
              <a:gd name="connsiteY2188" fmla="*/ 494882 h 1191234"/>
              <a:gd name="connsiteX2189" fmla="*/ 820907 w 1193743"/>
              <a:gd name="connsiteY2189" fmla="*/ 516967 h 1191234"/>
              <a:gd name="connsiteX2190" fmla="*/ 836593 w 1193743"/>
              <a:gd name="connsiteY2190" fmla="*/ 533240 h 1191234"/>
              <a:gd name="connsiteX2191" fmla="*/ 856927 w 1193743"/>
              <a:gd name="connsiteY2191" fmla="*/ 522197 h 1191234"/>
              <a:gd name="connsiteX2192" fmla="*/ 848794 w 1193743"/>
              <a:gd name="connsiteY2192" fmla="*/ 494882 h 1191234"/>
              <a:gd name="connsiteX2193" fmla="*/ 848794 w 1193743"/>
              <a:gd name="connsiteY2193" fmla="*/ 494882 h 1191234"/>
              <a:gd name="connsiteX2194" fmla="*/ 897014 w 1193743"/>
              <a:gd name="connsiteY2194" fmla="*/ 229279 h 1191234"/>
              <a:gd name="connsiteX2195" fmla="*/ 885975 w 1193743"/>
              <a:gd name="connsiteY2195" fmla="*/ 246715 h 1191234"/>
              <a:gd name="connsiteX2196" fmla="*/ 879004 w 1193743"/>
              <a:gd name="connsiteY2196" fmla="*/ 224630 h 1191234"/>
              <a:gd name="connsiteX2197" fmla="*/ 897014 w 1193743"/>
              <a:gd name="connsiteY2197" fmla="*/ 229279 h 1191234"/>
              <a:gd name="connsiteX2198" fmla="*/ 897014 w 1193743"/>
              <a:gd name="connsiteY2198" fmla="*/ 229279 h 1191234"/>
              <a:gd name="connsiteX2199" fmla="*/ 913862 w 1193743"/>
              <a:gd name="connsiteY2199" fmla="*/ 90376 h 1191234"/>
              <a:gd name="connsiteX2200" fmla="*/ 908633 w 1193743"/>
              <a:gd name="connsiteY2200" fmla="*/ 101418 h 1191234"/>
              <a:gd name="connsiteX2201" fmla="*/ 902824 w 1193743"/>
              <a:gd name="connsiteY2201" fmla="*/ 93863 h 1191234"/>
              <a:gd name="connsiteX2202" fmla="*/ 913862 w 1193743"/>
              <a:gd name="connsiteY2202" fmla="*/ 90376 h 1191234"/>
              <a:gd name="connsiteX2203" fmla="*/ 913862 w 1193743"/>
              <a:gd name="connsiteY2203" fmla="*/ 90376 h 1191234"/>
              <a:gd name="connsiteX2204" fmla="*/ 880166 w 1193743"/>
              <a:gd name="connsiteY2204" fmla="*/ 370508 h 1191234"/>
              <a:gd name="connsiteX2205" fmla="*/ 859832 w 1193743"/>
              <a:gd name="connsiteY2205" fmla="*/ 389106 h 1191234"/>
              <a:gd name="connsiteX2206" fmla="*/ 852279 w 1193743"/>
              <a:gd name="connsiteY2206" fmla="*/ 360627 h 1191234"/>
              <a:gd name="connsiteX2207" fmla="*/ 880166 w 1193743"/>
              <a:gd name="connsiteY2207" fmla="*/ 370508 h 1191234"/>
              <a:gd name="connsiteX2208" fmla="*/ 880166 w 1193743"/>
              <a:gd name="connsiteY2208" fmla="*/ 370508 h 1191234"/>
              <a:gd name="connsiteX2209" fmla="*/ 798830 w 1193743"/>
              <a:gd name="connsiteY2209" fmla="*/ 983659 h 1191234"/>
              <a:gd name="connsiteX2210" fmla="*/ 779078 w 1193743"/>
              <a:gd name="connsiteY2210" fmla="*/ 981335 h 1191234"/>
              <a:gd name="connsiteX2211" fmla="*/ 792440 w 1193743"/>
              <a:gd name="connsiteY2211" fmla="*/ 1002838 h 1191234"/>
              <a:gd name="connsiteX2212" fmla="*/ 798830 w 1193743"/>
              <a:gd name="connsiteY2212" fmla="*/ 983659 h 1191234"/>
              <a:gd name="connsiteX2213" fmla="*/ 798830 w 1193743"/>
              <a:gd name="connsiteY2213" fmla="*/ 983659 h 1191234"/>
              <a:gd name="connsiteX2214" fmla="*/ 831365 w 1193743"/>
              <a:gd name="connsiteY2214" fmla="*/ 743048 h 1191234"/>
              <a:gd name="connsiteX2215" fmla="*/ 815098 w 1193743"/>
              <a:gd name="connsiteY2215" fmla="*/ 770364 h 1191234"/>
              <a:gd name="connsiteX2216" fmla="*/ 798250 w 1193743"/>
              <a:gd name="connsiteY2216" fmla="*/ 740723 h 1191234"/>
              <a:gd name="connsiteX2217" fmla="*/ 831365 w 1193743"/>
              <a:gd name="connsiteY2217" fmla="*/ 743048 h 1191234"/>
              <a:gd name="connsiteX2218" fmla="*/ 831365 w 1193743"/>
              <a:gd name="connsiteY2218" fmla="*/ 743048 h 1191234"/>
              <a:gd name="connsiteX2219" fmla="*/ 856927 w 1193743"/>
              <a:gd name="connsiteY2219" fmla="*/ 605888 h 1191234"/>
              <a:gd name="connsiteX2220" fmla="*/ 832527 w 1193743"/>
              <a:gd name="connsiteY2220" fmla="*/ 630879 h 1191234"/>
              <a:gd name="connsiteX2221" fmla="*/ 824393 w 1193743"/>
              <a:gd name="connsiteY2221" fmla="*/ 596589 h 1191234"/>
              <a:gd name="connsiteX2222" fmla="*/ 856927 w 1193743"/>
              <a:gd name="connsiteY2222" fmla="*/ 605888 h 1191234"/>
              <a:gd name="connsiteX2223" fmla="*/ 856927 w 1193743"/>
              <a:gd name="connsiteY2223" fmla="*/ 605888 h 1191234"/>
              <a:gd name="connsiteX2224" fmla="*/ 916767 w 1193743"/>
              <a:gd name="connsiteY2224" fmla="*/ 189759 h 1191234"/>
              <a:gd name="connsiteX2225" fmla="*/ 899338 w 1193743"/>
              <a:gd name="connsiteY2225" fmla="*/ 199639 h 1191234"/>
              <a:gd name="connsiteX2226" fmla="*/ 916767 w 1193743"/>
              <a:gd name="connsiteY2226" fmla="*/ 189759 h 1191234"/>
              <a:gd name="connsiteX2227" fmla="*/ 916767 w 1193743"/>
              <a:gd name="connsiteY2227" fmla="*/ 189759 h 1191234"/>
              <a:gd name="connsiteX2228" fmla="*/ 827879 w 1193743"/>
              <a:gd name="connsiteY2228" fmla="*/ 844174 h 1191234"/>
              <a:gd name="connsiteX2229" fmla="*/ 809288 w 1193743"/>
              <a:gd name="connsiteY2229" fmla="*/ 867422 h 1191234"/>
              <a:gd name="connsiteX2230" fmla="*/ 798250 w 1193743"/>
              <a:gd name="connsiteY2230" fmla="*/ 840687 h 1191234"/>
              <a:gd name="connsiteX2231" fmla="*/ 827879 w 1193743"/>
              <a:gd name="connsiteY2231" fmla="*/ 844174 h 1191234"/>
              <a:gd name="connsiteX2232" fmla="*/ 827879 w 1193743"/>
              <a:gd name="connsiteY2232" fmla="*/ 844174 h 1191234"/>
              <a:gd name="connsiteX2233" fmla="*/ 863899 w 1193743"/>
              <a:gd name="connsiteY2233" fmla="*/ 453036 h 1191234"/>
              <a:gd name="connsiteX2234" fmla="*/ 845308 w 1193743"/>
              <a:gd name="connsiteY2234" fmla="*/ 463497 h 1191234"/>
              <a:gd name="connsiteX2235" fmla="*/ 866804 w 1193743"/>
              <a:gd name="connsiteY2235" fmla="*/ 490232 h 1191234"/>
              <a:gd name="connsiteX2236" fmla="*/ 880747 w 1193743"/>
              <a:gd name="connsiteY2236" fmla="*/ 474540 h 1191234"/>
              <a:gd name="connsiteX2237" fmla="*/ 863899 w 1193743"/>
              <a:gd name="connsiteY2237" fmla="*/ 453036 h 1191234"/>
              <a:gd name="connsiteX2238" fmla="*/ 863899 w 1193743"/>
              <a:gd name="connsiteY2238" fmla="*/ 453036 h 1191234"/>
              <a:gd name="connsiteX2239" fmla="*/ 898757 w 1193743"/>
              <a:gd name="connsiteY2239" fmla="*/ 331568 h 1191234"/>
              <a:gd name="connsiteX2240" fmla="*/ 877842 w 1193743"/>
              <a:gd name="connsiteY2240" fmla="*/ 319944 h 1191234"/>
              <a:gd name="connsiteX2241" fmla="*/ 873775 w 1193743"/>
              <a:gd name="connsiteY2241" fmla="*/ 344354 h 1191234"/>
              <a:gd name="connsiteX2242" fmla="*/ 898757 w 1193743"/>
              <a:gd name="connsiteY2242" fmla="*/ 331568 h 1191234"/>
              <a:gd name="connsiteX2243" fmla="*/ 898757 w 1193743"/>
              <a:gd name="connsiteY2243" fmla="*/ 331568 h 1191234"/>
              <a:gd name="connsiteX2244" fmla="*/ 794764 w 1193743"/>
              <a:gd name="connsiteY2244" fmla="*/ 1089435 h 1191234"/>
              <a:gd name="connsiteX2245" fmla="*/ 780821 w 1193743"/>
              <a:gd name="connsiteY2245" fmla="*/ 1097572 h 1191234"/>
              <a:gd name="connsiteX2246" fmla="*/ 782563 w 1193743"/>
              <a:gd name="connsiteY2246" fmla="*/ 1082461 h 1191234"/>
              <a:gd name="connsiteX2247" fmla="*/ 794764 w 1193743"/>
              <a:gd name="connsiteY2247" fmla="*/ 1089435 h 1191234"/>
              <a:gd name="connsiteX2248" fmla="*/ 794764 w 1193743"/>
              <a:gd name="connsiteY2248" fmla="*/ 1089435 h 1191234"/>
              <a:gd name="connsiteX2249" fmla="*/ 854022 w 1193743"/>
              <a:gd name="connsiteY2249" fmla="*/ 707015 h 1191234"/>
              <a:gd name="connsiteX2250" fmla="*/ 825555 w 1193743"/>
              <a:gd name="connsiteY2250" fmla="*/ 727937 h 1191234"/>
              <a:gd name="connsiteX2251" fmla="*/ 825555 w 1193743"/>
              <a:gd name="connsiteY2251" fmla="*/ 694809 h 1191234"/>
              <a:gd name="connsiteX2252" fmla="*/ 854022 w 1193743"/>
              <a:gd name="connsiteY2252" fmla="*/ 707015 h 1191234"/>
              <a:gd name="connsiteX2253" fmla="*/ 854022 w 1193743"/>
              <a:gd name="connsiteY2253" fmla="*/ 707015 h 1191234"/>
              <a:gd name="connsiteX2254" fmla="*/ 821488 w 1193743"/>
              <a:gd name="connsiteY2254" fmla="*/ 943558 h 1191234"/>
              <a:gd name="connsiteX2255" fmla="*/ 813355 w 1193743"/>
              <a:gd name="connsiteY2255" fmla="*/ 965061 h 1191234"/>
              <a:gd name="connsiteX2256" fmla="*/ 796507 w 1193743"/>
              <a:gd name="connsiteY2256" fmla="*/ 947626 h 1191234"/>
              <a:gd name="connsiteX2257" fmla="*/ 821488 w 1193743"/>
              <a:gd name="connsiteY2257" fmla="*/ 943558 h 1191234"/>
              <a:gd name="connsiteX2258" fmla="*/ 821488 w 1193743"/>
              <a:gd name="connsiteY2258" fmla="*/ 943558 h 1191234"/>
              <a:gd name="connsiteX2259" fmla="*/ 875518 w 1193743"/>
              <a:gd name="connsiteY2259" fmla="*/ 564043 h 1191234"/>
              <a:gd name="connsiteX2260" fmla="*/ 859832 w 1193743"/>
              <a:gd name="connsiteY2260" fmla="*/ 591358 h 1191234"/>
              <a:gd name="connsiteX2261" fmla="*/ 842403 w 1193743"/>
              <a:gd name="connsiteY2261" fmla="*/ 561137 h 1191234"/>
              <a:gd name="connsiteX2262" fmla="*/ 875518 w 1193743"/>
              <a:gd name="connsiteY2262" fmla="*/ 564043 h 1191234"/>
              <a:gd name="connsiteX2263" fmla="*/ 875518 w 1193743"/>
              <a:gd name="connsiteY2263" fmla="*/ 564043 h 1191234"/>
              <a:gd name="connsiteX2264" fmla="*/ 890624 w 1193743"/>
              <a:gd name="connsiteY2264" fmla="*/ 418165 h 1191234"/>
              <a:gd name="connsiteX2265" fmla="*/ 895852 w 1193743"/>
              <a:gd name="connsiteY2265" fmla="*/ 443156 h 1191234"/>
              <a:gd name="connsiteX2266" fmla="*/ 879585 w 1193743"/>
              <a:gd name="connsiteY2266" fmla="*/ 451293 h 1191234"/>
              <a:gd name="connsiteX2267" fmla="*/ 865061 w 1193743"/>
              <a:gd name="connsiteY2267" fmla="*/ 435600 h 1191234"/>
              <a:gd name="connsiteX2268" fmla="*/ 890624 w 1193743"/>
              <a:gd name="connsiteY2268" fmla="*/ 418165 h 1191234"/>
              <a:gd name="connsiteX2269" fmla="*/ 890624 w 1193743"/>
              <a:gd name="connsiteY2269" fmla="*/ 418165 h 1191234"/>
              <a:gd name="connsiteX2270" fmla="*/ 906891 w 1193743"/>
              <a:gd name="connsiteY2270" fmla="*/ 280424 h 1191234"/>
              <a:gd name="connsiteX2271" fmla="*/ 919091 w 1193743"/>
              <a:gd name="connsiteY2271" fmla="*/ 290885 h 1191234"/>
              <a:gd name="connsiteX2272" fmla="*/ 917348 w 1193743"/>
              <a:gd name="connsiteY2272" fmla="*/ 301346 h 1191234"/>
              <a:gd name="connsiteX2273" fmla="*/ 894109 w 1193743"/>
              <a:gd name="connsiteY2273" fmla="*/ 301346 h 1191234"/>
              <a:gd name="connsiteX2274" fmla="*/ 906891 w 1193743"/>
              <a:gd name="connsiteY2274" fmla="*/ 280424 h 1191234"/>
              <a:gd name="connsiteX2275" fmla="*/ 906891 w 1193743"/>
              <a:gd name="connsiteY2275" fmla="*/ 280424 h 1191234"/>
              <a:gd name="connsiteX2276" fmla="*/ 929548 w 1193743"/>
              <a:gd name="connsiteY2276" fmla="*/ 145588 h 1191234"/>
              <a:gd name="connsiteX2277" fmla="*/ 935358 w 1193743"/>
              <a:gd name="connsiteY2277" fmla="*/ 159537 h 1191234"/>
              <a:gd name="connsiteX2278" fmla="*/ 921415 w 1193743"/>
              <a:gd name="connsiteY2278" fmla="*/ 158374 h 1191234"/>
              <a:gd name="connsiteX2279" fmla="*/ 929548 w 1193743"/>
              <a:gd name="connsiteY2279" fmla="*/ 145588 h 1191234"/>
              <a:gd name="connsiteX2280" fmla="*/ 929548 w 1193743"/>
              <a:gd name="connsiteY2280" fmla="*/ 145588 h 1191234"/>
              <a:gd name="connsiteX2281" fmla="*/ 816259 w 1193743"/>
              <a:gd name="connsiteY2281" fmla="*/ 1046427 h 1191234"/>
              <a:gd name="connsiteX2282" fmla="*/ 798250 w 1193743"/>
              <a:gd name="connsiteY2282" fmla="*/ 1056308 h 1191234"/>
              <a:gd name="connsiteX2283" fmla="*/ 816259 w 1193743"/>
              <a:gd name="connsiteY2283" fmla="*/ 1046427 h 1191234"/>
              <a:gd name="connsiteX2284" fmla="*/ 816259 w 1193743"/>
              <a:gd name="connsiteY2284" fmla="*/ 1046427 h 1191234"/>
              <a:gd name="connsiteX2285" fmla="*/ 849375 w 1193743"/>
              <a:gd name="connsiteY2285" fmla="*/ 805816 h 1191234"/>
              <a:gd name="connsiteX2286" fmla="*/ 833108 w 1193743"/>
              <a:gd name="connsiteY2286" fmla="*/ 829645 h 1191234"/>
              <a:gd name="connsiteX2287" fmla="*/ 820326 w 1193743"/>
              <a:gd name="connsiteY2287" fmla="*/ 799423 h 1191234"/>
              <a:gd name="connsiteX2288" fmla="*/ 849375 w 1193743"/>
              <a:gd name="connsiteY2288" fmla="*/ 805816 h 1191234"/>
              <a:gd name="connsiteX2289" fmla="*/ 849375 w 1193743"/>
              <a:gd name="connsiteY2289" fmla="*/ 805816 h 1191234"/>
              <a:gd name="connsiteX2290" fmla="*/ 874356 w 1193743"/>
              <a:gd name="connsiteY2290" fmla="*/ 668656 h 1191234"/>
              <a:gd name="connsiteX2291" fmla="*/ 846470 w 1193743"/>
              <a:gd name="connsiteY2291" fmla="*/ 656451 h 1191234"/>
              <a:gd name="connsiteX2292" fmla="*/ 847051 w 1193743"/>
              <a:gd name="connsiteY2292" fmla="*/ 689579 h 1191234"/>
              <a:gd name="connsiteX2293" fmla="*/ 874356 w 1193743"/>
              <a:gd name="connsiteY2293" fmla="*/ 668656 h 1191234"/>
              <a:gd name="connsiteX2294" fmla="*/ 874356 w 1193743"/>
              <a:gd name="connsiteY2294" fmla="*/ 668656 h 1191234"/>
              <a:gd name="connsiteX2295" fmla="*/ 809869 w 1193743"/>
              <a:gd name="connsiteY2295" fmla="*/ 1148135 h 1191234"/>
              <a:gd name="connsiteX2296" fmla="*/ 810450 w 1193743"/>
              <a:gd name="connsiteY2296" fmla="*/ 1152203 h 1191234"/>
              <a:gd name="connsiteX2297" fmla="*/ 802897 w 1193743"/>
              <a:gd name="connsiteY2297" fmla="*/ 1155109 h 1191234"/>
              <a:gd name="connsiteX2298" fmla="*/ 801154 w 1193743"/>
              <a:gd name="connsiteY2298" fmla="*/ 1152785 h 1191234"/>
              <a:gd name="connsiteX2299" fmla="*/ 809869 w 1193743"/>
              <a:gd name="connsiteY2299" fmla="*/ 1148135 h 1191234"/>
              <a:gd name="connsiteX2300" fmla="*/ 809869 w 1193743"/>
              <a:gd name="connsiteY2300" fmla="*/ 1148135 h 1191234"/>
              <a:gd name="connsiteX2301" fmla="*/ 843565 w 1193743"/>
              <a:gd name="connsiteY2301" fmla="*/ 904037 h 1191234"/>
              <a:gd name="connsiteX2302" fmla="*/ 829622 w 1193743"/>
              <a:gd name="connsiteY2302" fmla="*/ 926122 h 1191234"/>
              <a:gd name="connsiteX2303" fmla="*/ 816841 w 1193743"/>
              <a:gd name="connsiteY2303" fmla="*/ 905780 h 1191234"/>
              <a:gd name="connsiteX2304" fmla="*/ 843565 w 1193743"/>
              <a:gd name="connsiteY2304" fmla="*/ 904037 h 1191234"/>
              <a:gd name="connsiteX2305" fmla="*/ 843565 w 1193743"/>
              <a:gd name="connsiteY2305" fmla="*/ 904037 h 1191234"/>
              <a:gd name="connsiteX2306" fmla="*/ 897595 w 1193743"/>
              <a:gd name="connsiteY2306" fmla="*/ 528590 h 1191234"/>
              <a:gd name="connsiteX2307" fmla="*/ 868546 w 1193743"/>
              <a:gd name="connsiteY2307" fmla="*/ 547769 h 1191234"/>
              <a:gd name="connsiteX2308" fmla="*/ 872032 w 1193743"/>
              <a:gd name="connsiteY2308" fmla="*/ 516386 h 1191234"/>
              <a:gd name="connsiteX2309" fmla="*/ 897595 w 1193743"/>
              <a:gd name="connsiteY2309" fmla="*/ 528590 h 1191234"/>
              <a:gd name="connsiteX2310" fmla="*/ 897595 w 1193743"/>
              <a:gd name="connsiteY2310" fmla="*/ 528590 h 1191234"/>
              <a:gd name="connsiteX2311" fmla="*/ 937101 w 1193743"/>
              <a:gd name="connsiteY2311" fmla="*/ 250202 h 1191234"/>
              <a:gd name="connsiteX2312" fmla="*/ 930710 w 1193743"/>
              <a:gd name="connsiteY2312" fmla="*/ 264732 h 1191234"/>
              <a:gd name="connsiteX2313" fmla="*/ 915024 w 1193743"/>
              <a:gd name="connsiteY2313" fmla="*/ 250202 h 1191234"/>
              <a:gd name="connsiteX2314" fmla="*/ 937101 w 1193743"/>
              <a:gd name="connsiteY2314" fmla="*/ 250202 h 1191234"/>
              <a:gd name="connsiteX2315" fmla="*/ 937101 w 1193743"/>
              <a:gd name="connsiteY2315" fmla="*/ 250202 h 1191234"/>
              <a:gd name="connsiteX2316" fmla="*/ 954530 w 1193743"/>
              <a:gd name="connsiteY2316" fmla="*/ 115948 h 1191234"/>
              <a:gd name="connsiteX2317" fmla="*/ 944653 w 1193743"/>
              <a:gd name="connsiteY2317" fmla="*/ 117110 h 1191234"/>
              <a:gd name="connsiteX2318" fmla="*/ 946977 w 1193743"/>
              <a:gd name="connsiteY2318" fmla="*/ 110717 h 1191234"/>
              <a:gd name="connsiteX2319" fmla="*/ 954530 w 1193743"/>
              <a:gd name="connsiteY2319" fmla="*/ 115948 h 1191234"/>
              <a:gd name="connsiteX2320" fmla="*/ 954530 w 1193743"/>
              <a:gd name="connsiteY2320" fmla="*/ 115948 h 1191234"/>
              <a:gd name="connsiteX2321" fmla="*/ 919091 w 1193743"/>
              <a:gd name="connsiteY2321" fmla="*/ 391430 h 1191234"/>
              <a:gd name="connsiteX2322" fmla="*/ 893528 w 1193743"/>
              <a:gd name="connsiteY2322" fmla="*/ 380969 h 1191234"/>
              <a:gd name="connsiteX2323" fmla="*/ 895852 w 1193743"/>
              <a:gd name="connsiteY2323" fmla="*/ 407122 h 1191234"/>
              <a:gd name="connsiteX2324" fmla="*/ 919091 w 1193743"/>
              <a:gd name="connsiteY2324" fmla="*/ 391430 h 1191234"/>
              <a:gd name="connsiteX2325" fmla="*/ 919091 w 1193743"/>
              <a:gd name="connsiteY2325" fmla="*/ 391430 h 1191234"/>
              <a:gd name="connsiteX2326" fmla="*/ 870290 w 1193743"/>
              <a:gd name="connsiteY2326" fmla="*/ 766877 h 1191234"/>
              <a:gd name="connsiteX2327" fmla="*/ 842403 w 1193743"/>
              <a:gd name="connsiteY2327" fmla="*/ 758159 h 1191234"/>
              <a:gd name="connsiteX2328" fmla="*/ 848213 w 1193743"/>
              <a:gd name="connsiteY2328" fmla="*/ 788962 h 1191234"/>
              <a:gd name="connsiteX2329" fmla="*/ 870290 w 1193743"/>
              <a:gd name="connsiteY2329" fmla="*/ 766877 h 1191234"/>
              <a:gd name="connsiteX2330" fmla="*/ 870290 w 1193743"/>
              <a:gd name="connsiteY2330" fmla="*/ 766877 h 1191234"/>
              <a:gd name="connsiteX2331" fmla="*/ 838917 w 1193743"/>
              <a:gd name="connsiteY2331" fmla="*/ 1008650 h 1191234"/>
              <a:gd name="connsiteX2332" fmla="*/ 816259 w 1193743"/>
              <a:gd name="connsiteY2332" fmla="*/ 1013300 h 1191234"/>
              <a:gd name="connsiteX2333" fmla="*/ 838917 w 1193743"/>
              <a:gd name="connsiteY2333" fmla="*/ 1008650 h 1191234"/>
              <a:gd name="connsiteX2334" fmla="*/ 838917 w 1193743"/>
              <a:gd name="connsiteY2334" fmla="*/ 1008650 h 1191234"/>
              <a:gd name="connsiteX2335" fmla="*/ 895271 w 1193743"/>
              <a:gd name="connsiteY2335" fmla="*/ 629717 h 1191234"/>
              <a:gd name="connsiteX2336" fmla="*/ 867385 w 1193743"/>
              <a:gd name="connsiteY2336" fmla="*/ 616931 h 1191234"/>
              <a:gd name="connsiteX2337" fmla="*/ 866223 w 1193743"/>
              <a:gd name="connsiteY2337" fmla="*/ 648315 h 1191234"/>
              <a:gd name="connsiteX2338" fmla="*/ 895271 w 1193743"/>
              <a:gd name="connsiteY2338" fmla="*/ 629717 h 1191234"/>
              <a:gd name="connsiteX2339" fmla="*/ 895271 w 1193743"/>
              <a:gd name="connsiteY2339" fmla="*/ 629717 h 1191234"/>
              <a:gd name="connsiteX2340" fmla="*/ 821488 w 1193743"/>
              <a:gd name="connsiteY2340" fmla="*/ 1105127 h 1191234"/>
              <a:gd name="connsiteX2341" fmla="*/ 834270 w 1193743"/>
              <a:gd name="connsiteY2341" fmla="*/ 1112102 h 1191234"/>
              <a:gd name="connsiteX2342" fmla="*/ 824393 w 1193743"/>
              <a:gd name="connsiteY2342" fmla="*/ 1119657 h 1191234"/>
              <a:gd name="connsiteX2343" fmla="*/ 821488 w 1193743"/>
              <a:gd name="connsiteY2343" fmla="*/ 1105127 h 1191234"/>
              <a:gd name="connsiteX2344" fmla="*/ 821488 w 1193743"/>
              <a:gd name="connsiteY2344" fmla="*/ 1105127 h 1191234"/>
              <a:gd name="connsiteX2345" fmla="*/ 866223 w 1193743"/>
              <a:gd name="connsiteY2345" fmla="*/ 868003 h 1191234"/>
              <a:gd name="connsiteX2346" fmla="*/ 843565 w 1193743"/>
              <a:gd name="connsiteY2346" fmla="*/ 885439 h 1191234"/>
              <a:gd name="connsiteX2347" fmla="*/ 839498 w 1193743"/>
              <a:gd name="connsiteY2347" fmla="*/ 862191 h 1191234"/>
              <a:gd name="connsiteX2348" fmla="*/ 866223 w 1193743"/>
              <a:gd name="connsiteY2348" fmla="*/ 868003 h 1191234"/>
              <a:gd name="connsiteX2349" fmla="*/ 866223 w 1193743"/>
              <a:gd name="connsiteY2349" fmla="*/ 868003 h 1191234"/>
              <a:gd name="connsiteX2350" fmla="*/ 893528 w 1193743"/>
              <a:gd name="connsiteY2350" fmla="*/ 478608 h 1191234"/>
              <a:gd name="connsiteX2351" fmla="*/ 919672 w 1193743"/>
              <a:gd name="connsiteY2351" fmla="*/ 496044 h 1191234"/>
              <a:gd name="connsiteX2352" fmla="*/ 892947 w 1193743"/>
              <a:gd name="connsiteY2352" fmla="*/ 509992 h 1191234"/>
              <a:gd name="connsiteX2353" fmla="*/ 893528 w 1193743"/>
              <a:gd name="connsiteY2353" fmla="*/ 478608 h 1191234"/>
              <a:gd name="connsiteX2354" fmla="*/ 893528 w 1193743"/>
              <a:gd name="connsiteY2354" fmla="*/ 478608 h 1191234"/>
              <a:gd name="connsiteX2355" fmla="*/ 916767 w 1193743"/>
              <a:gd name="connsiteY2355" fmla="*/ 341448 h 1191234"/>
              <a:gd name="connsiteX2356" fmla="*/ 939425 w 1193743"/>
              <a:gd name="connsiteY2356" fmla="*/ 354815 h 1191234"/>
              <a:gd name="connsiteX2357" fmla="*/ 917929 w 1193743"/>
              <a:gd name="connsiteY2357" fmla="*/ 367021 h 1191234"/>
              <a:gd name="connsiteX2358" fmla="*/ 916767 w 1193743"/>
              <a:gd name="connsiteY2358" fmla="*/ 341448 h 1191234"/>
              <a:gd name="connsiteX2359" fmla="*/ 916767 w 1193743"/>
              <a:gd name="connsiteY2359" fmla="*/ 341448 h 1191234"/>
              <a:gd name="connsiteX2360" fmla="*/ 956273 w 1193743"/>
              <a:gd name="connsiteY2360" fmla="*/ 212425 h 1191234"/>
              <a:gd name="connsiteX2361" fmla="*/ 941749 w 1193743"/>
              <a:gd name="connsiteY2361" fmla="*/ 222886 h 1191234"/>
              <a:gd name="connsiteX2362" fmla="*/ 941167 w 1193743"/>
              <a:gd name="connsiteY2362" fmla="*/ 207194 h 1191234"/>
              <a:gd name="connsiteX2363" fmla="*/ 956273 w 1193743"/>
              <a:gd name="connsiteY2363" fmla="*/ 212425 h 1191234"/>
              <a:gd name="connsiteX2364" fmla="*/ 956273 w 1193743"/>
              <a:gd name="connsiteY2364" fmla="*/ 212425 h 1191234"/>
              <a:gd name="connsiteX2365" fmla="*/ 869128 w 1193743"/>
              <a:gd name="connsiteY2365" fmla="*/ 716313 h 1191234"/>
              <a:gd name="connsiteX2366" fmla="*/ 865061 w 1193743"/>
              <a:gd name="connsiteY2366" fmla="*/ 748279 h 1191234"/>
              <a:gd name="connsiteX2367" fmla="*/ 891785 w 1193743"/>
              <a:gd name="connsiteY2367" fmla="*/ 741886 h 1191234"/>
              <a:gd name="connsiteX2368" fmla="*/ 869128 w 1193743"/>
              <a:gd name="connsiteY2368" fmla="*/ 716313 h 1191234"/>
              <a:gd name="connsiteX2369" fmla="*/ 869128 w 1193743"/>
              <a:gd name="connsiteY2369" fmla="*/ 716313 h 1191234"/>
              <a:gd name="connsiteX2370" fmla="*/ 850537 w 1193743"/>
              <a:gd name="connsiteY2370" fmla="*/ 958087 h 1191234"/>
              <a:gd name="connsiteX2371" fmla="*/ 862737 w 1193743"/>
              <a:gd name="connsiteY2371" fmla="*/ 972617 h 1191234"/>
              <a:gd name="connsiteX2372" fmla="*/ 847051 w 1193743"/>
              <a:gd name="connsiteY2372" fmla="*/ 984241 h 1191234"/>
              <a:gd name="connsiteX2373" fmla="*/ 837755 w 1193743"/>
              <a:gd name="connsiteY2373" fmla="*/ 966805 h 1191234"/>
              <a:gd name="connsiteX2374" fmla="*/ 850537 w 1193743"/>
              <a:gd name="connsiteY2374" fmla="*/ 958087 h 1191234"/>
              <a:gd name="connsiteX2375" fmla="*/ 850537 w 1193743"/>
              <a:gd name="connsiteY2375" fmla="*/ 958087 h 1191234"/>
              <a:gd name="connsiteX2376" fmla="*/ 915024 w 1193743"/>
              <a:gd name="connsiteY2376" fmla="*/ 588452 h 1191234"/>
              <a:gd name="connsiteX2377" fmla="*/ 888300 w 1193743"/>
              <a:gd name="connsiteY2377" fmla="*/ 577991 h 1191234"/>
              <a:gd name="connsiteX2378" fmla="*/ 889462 w 1193743"/>
              <a:gd name="connsiteY2378" fmla="*/ 609956 h 1191234"/>
              <a:gd name="connsiteX2379" fmla="*/ 915024 w 1193743"/>
              <a:gd name="connsiteY2379" fmla="*/ 588452 h 1191234"/>
              <a:gd name="connsiteX2380" fmla="*/ 915024 w 1193743"/>
              <a:gd name="connsiteY2380" fmla="*/ 588452 h 1191234"/>
              <a:gd name="connsiteX2381" fmla="*/ 937101 w 1193743"/>
              <a:gd name="connsiteY2381" fmla="*/ 450711 h 1191234"/>
              <a:gd name="connsiteX2382" fmla="*/ 912700 w 1193743"/>
              <a:gd name="connsiteY2382" fmla="*/ 440250 h 1191234"/>
              <a:gd name="connsiteX2383" fmla="*/ 910957 w 1193743"/>
              <a:gd name="connsiteY2383" fmla="*/ 466985 h 1191234"/>
              <a:gd name="connsiteX2384" fmla="*/ 937101 w 1193743"/>
              <a:gd name="connsiteY2384" fmla="*/ 450711 h 1191234"/>
              <a:gd name="connsiteX2385" fmla="*/ 937101 w 1193743"/>
              <a:gd name="connsiteY2385" fmla="*/ 450711 h 1191234"/>
              <a:gd name="connsiteX2386" fmla="*/ 956854 w 1193743"/>
              <a:gd name="connsiteY2386" fmla="*/ 310645 h 1191234"/>
              <a:gd name="connsiteX2387" fmla="*/ 942329 w 1193743"/>
              <a:gd name="connsiteY2387" fmla="*/ 327500 h 1191234"/>
              <a:gd name="connsiteX2388" fmla="*/ 937682 w 1193743"/>
              <a:gd name="connsiteY2388" fmla="*/ 305415 h 1191234"/>
              <a:gd name="connsiteX2389" fmla="*/ 956854 w 1193743"/>
              <a:gd name="connsiteY2389" fmla="*/ 310645 h 1191234"/>
              <a:gd name="connsiteX2390" fmla="*/ 956854 w 1193743"/>
              <a:gd name="connsiteY2390" fmla="*/ 310645 h 1191234"/>
              <a:gd name="connsiteX2391" fmla="*/ 974864 w 1193743"/>
              <a:gd name="connsiteY2391" fmla="*/ 173485 h 1191234"/>
              <a:gd name="connsiteX2392" fmla="*/ 967892 w 1193743"/>
              <a:gd name="connsiteY2392" fmla="*/ 182784 h 1191234"/>
              <a:gd name="connsiteX2393" fmla="*/ 963244 w 1193743"/>
              <a:gd name="connsiteY2393" fmla="*/ 169417 h 1191234"/>
              <a:gd name="connsiteX2394" fmla="*/ 974864 w 1193743"/>
              <a:gd name="connsiteY2394" fmla="*/ 173485 h 1191234"/>
              <a:gd name="connsiteX2395" fmla="*/ 974864 w 1193743"/>
              <a:gd name="connsiteY2395" fmla="*/ 173485 h 1191234"/>
              <a:gd name="connsiteX2396" fmla="*/ 887719 w 1193743"/>
              <a:gd name="connsiteY2396" fmla="*/ 826739 h 1191234"/>
              <a:gd name="connsiteX2397" fmla="*/ 863899 w 1193743"/>
              <a:gd name="connsiteY2397" fmla="*/ 819765 h 1191234"/>
              <a:gd name="connsiteX2398" fmla="*/ 866223 w 1193743"/>
              <a:gd name="connsiteY2398" fmla="*/ 847080 h 1191234"/>
              <a:gd name="connsiteX2399" fmla="*/ 887719 w 1193743"/>
              <a:gd name="connsiteY2399" fmla="*/ 826739 h 1191234"/>
              <a:gd name="connsiteX2400" fmla="*/ 887719 w 1193743"/>
              <a:gd name="connsiteY2400" fmla="*/ 826739 h 1191234"/>
              <a:gd name="connsiteX2401" fmla="*/ 855765 w 1193743"/>
              <a:gd name="connsiteY2401" fmla="*/ 1068513 h 1191234"/>
              <a:gd name="connsiteX2402" fmla="*/ 849956 w 1193743"/>
              <a:gd name="connsiteY2402" fmla="*/ 1078393 h 1191234"/>
              <a:gd name="connsiteX2403" fmla="*/ 839498 w 1193743"/>
              <a:gd name="connsiteY2403" fmla="*/ 1067931 h 1191234"/>
              <a:gd name="connsiteX2404" fmla="*/ 848794 w 1193743"/>
              <a:gd name="connsiteY2404" fmla="*/ 1061538 h 1191234"/>
              <a:gd name="connsiteX2405" fmla="*/ 855765 w 1193743"/>
              <a:gd name="connsiteY2405" fmla="*/ 1068513 h 1191234"/>
              <a:gd name="connsiteX2406" fmla="*/ 855765 w 1193743"/>
              <a:gd name="connsiteY2406" fmla="*/ 1068513 h 1191234"/>
              <a:gd name="connsiteX2407" fmla="*/ 912119 w 1193743"/>
              <a:gd name="connsiteY2407" fmla="*/ 687254 h 1191234"/>
              <a:gd name="connsiteX2408" fmla="*/ 891785 w 1193743"/>
              <a:gd name="connsiteY2408" fmla="*/ 710502 h 1191234"/>
              <a:gd name="connsiteX2409" fmla="*/ 881328 w 1193743"/>
              <a:gd name="connsiteY2409" fmla="*/ 683186 h 1191234"/>
              <a:gd name="connsiteX2410" fmla="*/ 912119 w 1193743"/>
              <a:gd name="connsiteY2410" fmla="*/ 687254 h 1191234"/>
              <a:gd name="connsiteX2411" fmla="*/ 912119 w 1193743"/>
              <a:gd name="connsiteY2411" fmla="*/ 687254 h 1191234"/>
              <a:gd name="connsiteX2412" fmla="*/ 880747 w 1193743"/>
              <a:gd name="connsiteY2412" fmla="*/ 923797 h 1191234"/>
              <a:gd name="connsiteX2413" fmla="*/ 883071 w 1193743"/>
              <a:gd name="connsiteY2413" fmla="*/ 933677 h 1191234"/>
              <a:gd name="connsiteX2414" fmla="*/ 878423 w 1193743"/>
              <a:gd name="connsiteY2414" fmla="*/ 942395 h 1191234"/>
              <a:gd name="connsiteX2415" fmla="*/ 856346 w 1193743"/>
              <a:gd name="connsiteY2415" fmla="*/ 929609 h 1191234"/>
              <a:gd name="connsiteX2416" fmla="*/ 880747 w 1193743"/>
              <a:gd name="connsiteY2416" fmla="*/ 923797 h 1191234"/>
              <a:gd name="connsiteX2417" fmla="*/ 880747 w 1193743"/>
              <a:gd name="connsiteY2417" fmla="*/ 923797 h 1191234"/>
              <a:gd name="connsiteX2418" fmla="*/ 935939 w 1193743"/>
              <a:gd name="connsiteY2418" fmla="*/ 549513 h 1191234"/>
              <a:gd name="connsiteX2419" fmla="*/ 912119 w 1193743"/>
              <a:gd name="connsiteY2419" fmla="*/ 538471 h 1191234"/>
              <a:gd name="connsiteX2420" fmla="*/ 909214 w 1193743"/>
              <a:gd name="connsiteY2420" fmla="*/ 567530 h 1191234"/>
              <a:gd name="connsiteX2421" fmla="*/ 935939 w 1193743"/>
              <a:gd name="connsiteY2421" fmla="*/ 549513 h 1191234"/>
              <a:gd name="connsiteX2422" fmla="*/ 935939 w 1193743"/>
              <a:gd name="connsiteY2422" fmla="*/ 549513 h 1191234"/>
              <a:gd name="connsiteX2423" fmla="*/ 954530 w 1193743"/>
              <a:gd name="connsiteY2423" fmla="*/ 406541 h 1191234"/>
              <a:gd name="connsiteX2424" fmla="*/ 946396 w 1193743"/>
              <a:gd name="connsiteY2424" fmla="*/ 429789 h 1191234"/>
              <a:gd name="connsiteX2425" fmla="*/ 928967 w 1193743"/>
              <a:gd name="connsiteY2425" fmla="*/ 408285 h 1191234"/>
              <a:gd name="connsiteX2426" fmla="*/ 954530 w 1193743"/>
              <a:gd name="connsiteY2426" fmla="*/ 406541 h 1191234"/>
              <a:gd name="connsiteX2427" fmla="*/ 954530 w 1193743"/>
              <a:gd name="connsiteY2427" fmla="*/ 406541 h 1191234"/>
              <a:gd name="connsiteX2428" fmla="*/ 973702 w 1193743"/>
              <a:gd name="connsiteY2428" fmla="*/ 268800 h 1191234"/>
              <a:gd name="connsiteX2429" fmla="*/ 969054 w 1193743"/>
              <a:gd name="connsiteY2429" fmla="*/ 285654 h 1191234"/>
              <a:gd name="connsiteX2430" fmla="*/ 953949 w 1193743"/>
              <a:gd name="connsiteY2430" fmla="*/ 274031 h 1191234"/>
              <a:gd name="connsiteX2431" fmla="*/ 973702 w 1193743"/>
              <a:gd name="connsiteY2431" fmla="*/ 268800 h 1191234"/>
              <a:gd name="connsiteX2432" fmla="*/ 973702 w 1193743"/>
              <a:gd name="connsiteY2432" fmla="*/ 268800 h 1191234"/>
              <a:gd name="connsiteX2433" fmla="*/ 987645 w 1193743"/>
              <a:gd name="connsiteY2433" fmla="*/ 142683 h 1191234"/>
              <a:gd name="connsiteX2434" fmla="*/ 987645 w 1193743"/>
              <a:gd name="connsiteY2434" fmla="*/ 142683 h 1191234"/>
              <a:gd name="connsiteX2435" fmla="*/ 986483 w 1193743"/>
              <a:gd name="connsiteY2435" fmla="*/ 141520 h 1191234"/>
              <a:gd name="connsiteX2436" fmla="*/ 987645 w 1193743"/>
              <a:gd name="connsiteY2436" fmla="*/ 142683 h 1191234"/>
              <a:gd name="connsiteX2437" fmla="*/ 987645 w 1193743"/>
              <a:gd name="connsiteY2437" fmla="*/ 142683 h 1191234"/>
              <a:gd name="connsiteX2438" fmla="*/ 874937 w 1193743"/>
              <a:gd name="connsiteY2438" fmla="*/ 1026667 h 1191234"/>
              <a:gd name="connsiteX2439" fmla="*/ 870870 w 1193743"/>
              <a:gd name="connsiteY2439" fmla="*/ 1041197 h 1191234"/>
              <a:gd name="connsiteX2440" fmla="*/ 858089 w 1193743"/>
              <a:gd name="connsiteY2440" fmla="*/ 1031898 h 1191234"/>
              <a:gd name="connsiteX2441" fmla="*/ 874937 w 1193743"/>
              <a:gd name="connsiteY2441" fmla="*/ 1026667 h 1191234"/>
              <a:gd name="connsiteX2442" fmla="*/ 874937 w 1193743"/>
              <a:gd name="connsiteY2442" fmla="*/ 1026667 h 1191234"/>
              <a:gd name="connsiteX2443" fmla="*/ 888880 w 1193743"/>
              <a:gd name="connsiteY2443" fmla="*/ 777338 h 1191234"/>
              <a:gd name="connsiteX2444" fmla="*/ 907471 w 1193743"/>
              <a:gd name="connsiteY2444" fmla="*/ 800004 h 1191234"/>
              <a:gd name="connsiteX2445" fmla="*/ 890042 w 1193743"/>
              <a:gd name="connsiteY2445" fmla="*/ 809885 h 1191234"/>
              <a:gd name="connsiteX2446" fmla="*/ 875518 w 1193743"/>
              <a:gd name="connsiteY2446" fmla="*/ 789543 h 1191234"/>
              <a:gd name="connsiteX2447" fmla="*/ 888880 w 1193743"/>
              <a:gd name="connsiteY2447" fmla="*/ 777338 h 1191234"/>
              <a:gd name="connsiteX2448" fmla="*/ 888880 w 1193743"/>
              <a:gd name="connsiteY2448" fmla="*/ 777338 h 1191234"/>
              <a:gd name="connsiteX2449" fmla="*/ 933034 w 1193743"/>
              <a:gd name="connsiteY2449" fmla="*/ 648896 h 1191234"/>
              <a:gd name="connsiteX2450" fmla="*/ 912700 w 1193743"/>
              <a:gd name="connsiteY2450" fmla="*/ 670981 h 1191234"/>
              <a:gd name="connsiteX2451" fmla="*/ 898757 w 1193743"/>
              <a:gd name="connsiteY2451" fmla="*/ 652383 h 1191234"/>
              <a:gd name="connsiteX2452" fmla="*/ 912700 w 1193743"/>
              <a:gd name="connsiteY2452" fmla="*/ 637272 h 1191234"/>
              <a:gd name="connsiteX2453" fmla="*/ 933034 w 1193743"/>
              <a:gd name="connsiteY2453" fmla="*/ 648896 h 1191234"/>
              <a:gd name="connsiteX2454" fmla="*/ 933034 w 1193743"/>
              <a:gd name="connsiteY2454" fmla="*/ 648896 h 1191234"/>
              <a:gd name="connsiteX2455" fmla="*/ 859832 w 1193743"/>
              <a:gd name="connsiteY2455" fmla="*/ 1130699 h 1191234"/>
              <a:gd name="connsiteX2456" fmla="*/ 866223 w 1193743"/>
              <a:gd name="connsiteY2456" fmla="*/ 1127212 h 1191234"/>
              <a:gd name="connsiteX2457" fmla="*/ 859832 w 1193743"/>
              <a:gd name="connsiteY2457" fmla="*/ 1130699 h 1191234"/>
              <a:gd name="connsiteX2458" fmla="*/ 859832 w 1193743"/>
              <a:gd name="connsiteY2458" fmla="*/ 1130699 h 1191234"/>
              <a:gd name="connsiteX2459" fmla="*/ 903986 w 1193743"/>
              <a:gd name="connsiteY2459" fmla="*/ 889507 h 1191234"/>
              <a:gd name="connsiteX2460" fmla="*/ 889462 w 1193743"/>
              <a:gd name="connsiteY2460" fmla="*/ 906943 h 1191234"/>
              <a:gd name="connsiteX2461" fmla="*/ 877842 w 1193743"/>
              <a:gd name="connsiteY2461" fmla="*/ 888345 h 1191234"/>
              <a:gd name="connsiteX2462" fmla="*/ 903986 w 1193743"/>
              <a:gd name="connsiteY2462" fmla="*/ 889507 h 1191234"/>
              <a:gd name="connsiteX2463" fmla="*/ 903986 w 1193743"/>
              <a:gd name="connsiteY2463" fmla="*/ 889507 h 1191234"/>
              <a:gd name="connsiteX2464" fmla="*/ 955692 w 1193743"/>
              <a:gd name="connsiteY2464" fmla="*/ 511736 h 1191234"/>
              <a:gd name="connsiteX2465" fmla="*/ 930710 w 1193743"/>
              <a:gd name="connsiteY2465" fmla="*/ 528009 h 1191234"/>
              <a:gd name="connsiteX2466" fmla="*/ 930710 w 1193743"/>
              <a:gd name="connsiteY2466" fmla="*/ 500112 h 1191234"/>
              <a:gd name="connsiteX2467" fmla="*/ 955692 w 1193743"/>
              <a:gd name="connsiteY2467" fmla="*/ 511736 h 1191234"/>
              <a:gd name="connsiteX2468" fmla="*/ 955692 w 1193743"/>
              <a:gd name="connsiteY2468" fmla="*/ 511736 h 1191234"/>
              <a:gd name="connsiteX2469" fmla="*/ 962663 w 1193743"/>
              <a:gd name="connsiteY2469" fmla="*/ 361790 h 1191234"/>
              <a:gd name="connsiteX2470" fmla="*/ 970216 w 1193743"/>
              <a:gd name="connsiteY2470" fmla="*/ 386200 h 1191234"/>
              <a:gd name="connsiteX2471" fmla="*/ 948720 w 1193743"/>
              <a:gd name="connsiteY2471" fmla="*/ 379225 h 1191234"/>
              <a:gd name="connsiteX2472" fmla="*/ 962663 w 1193743"/>
              <a:gd name="connsiteY2472" fmla="*/ 361790 h 1191234"/>
              <a:gd name="connsiteX2473" fmla="*/ 962663 w 1193743"/>
              <a:gd name="connsiteY2473" fmla="*/ 361790 h 1191234"/>
              <a:gd name="connsiteX2474" fmla="*/ 987645 w 1193743"/>
              <a:gd name="connsiteY2474" fmla="*/ 225792 h 1191234"/>
              <a:gd name="connsiteX2475" fmla="*/ 996940 w 1193743"/>
              <a:gd name="connsiteY2475" fmla="*/ 237997 h 1191234"/>
              <a:gd name="connsiteX2476" fmla="*/ 984740 w 1193743"/>
              <a:gd name="connsiteY2476" fmla="*/ 246134 h 1191234"/>
              <a:gd name="connsiteX2477" fmla="*/ 976607 w 1193743"/>
              <a:gd name="connsiteY2477" fmla="*/ 235672 h 1191234"/>
              <a:gd name="connsiteX2478" fmla="*/ 987645 w 1193743"/>
              <a:gd name="connsiteY2478" fmla="*/ 225792 h 1191234"/>
              <a:gd name="connsiteX2479" fmla="*/ 987645 w 1193743"/>
              <a:gd name="connsiteY2479" fmla="*/ 225792 h 1191234"/>
              <a:gd name="connsiteX2480" fmla="*/ 897595 w 1193743"/>
              <a:gd name="connsiteY2480" fmla="*/ 987728 h 1191234"/>
              <a:gd name="connsiteX2481" fmla="*/ 880747 w 1193743"/>
              <a:gd name="connsiteY2481" fmla="*/ 999351 h 1191234"/>
              <a:gd name="connsiteX2482" fmla="*/ 897595 w 1193743"/>
              <a:gd name="connsiteY2482" fmla="*/ 987728 h 1191234"/>
              <a:gd name="connsiteX2483" fmla="*/ 897595 w 1193743"/>
              <a:gd name="connsiteY2483" fmla="*/ 987728 h 1191234"/>
              <a:gd name="connsiteX2484" fmla="*/ 910957 w 1193743"/>
              <a:gd name="connsiteY2484" fmla="*/ 737817 h 1191234"/>
              <a:gd name="connsiteX2485" fmla="*/ 897014 w 1193743"/>
              <a:gd name="connsiteY2485" fmla="*/ 751185 h 1191234"/>
              <a:gd name="connsiteX2486" fmla="*/ 904567 w 1193743"/>
              <a:gd name="connsiteY2486" fmla="*/ 766296 h 1191234"/>
              <a:gd name="connsiteX2487" fmla="*/ 928386 w 1193743"/>
              <a:gd name="connsiteY2487" fmla="*/ 761646 h 1191234"/>
              <a:gd name="connsiteX2488" fmla="*/ 910957 w 1193743"/>
              <a:gd name="connsiteY2488" fmla="*/ 737817 h 1191234"/>
              <a:gd name="connsiteX2489" fmla="*/ 910957 w 1193743"/>
              <a:gd name="connsiteY2489" fmla="*/ 737817 h 1191234"/>
              <a:gd name="connsiteX2490" fmla="*/ 951044 w 1193743"/>
              <a:gd name="connsiteY2490" fmla="*/ 604726 h 1191234"/>
              <a:gd name="connsiteX2491" fmla="*/ 952787 w 1193743"/>
              <a:gd name="connsiteY2491" fmla="*/ 622161 h 1191234"/>
              <a:gd name="connsiteX2492" fmla="*/ 934196 w 1193743"/>
              <a:gd name="connsiteY2492" fmla="*/ 630298 h 1191234"/>
              <a:gd name="connsiteX2493" fmla="*/ 924320 w 1193743"/>
              <a:gd name="connsiteY2493" fmla="*/ 602982 h 1191234"/>
              <a:gd name="connsiteX2494" fmla="*/ 951044 w 1193743"/>
              <a:gd name="connsiteY2494" fmla="*/ 604726 h 1191234"/>
              <a:gd name="connsiteX2495" fmla="*/ 951044 w 1193743"/>
              <a:gd name="connsiteY2495" fmla="*/ 604726 h 1191234"/>
              <a:gd name="connsiteX2496" fmla="*/ 974864 w 1193743"/>
              <a:gd name="connsiteY2496" fmla="*/ 469891 h 1191234"/>
              <a:gd name="connsiteX2497" fmla="*/ 953949 w 1193743"/>
              <a:gd name="connsiteY2497" fmla="*/ 461754 h 1191234"/>
              <a:gd name="connsiteX2498" fmla="*/ 952206 w 1193743"/>
              <a:gd name="connsiteY2498" fmla="*/ 487907 h 1191234"/>
              <a:gd name="connsiteX2499" fmla="*/ 974864 w 1193743"/>
              <a:gd name="connsiteY2499" fmla="*/ 469891 h 1191234"/>
              <a:gd name="connsiteX2500" fmla="*/ 974864 w 1193743"/>
              <a:gd name="connsiteY2500" fmla="*/ 469891 h 1191234"/>
              <a:gd name="connsiteX2501" fmla="*/ 980673 w 1193743"/>
              <a:gd name="connsiteY2501" fmla="*/ 324594 h 1191234"/>
              <a:gd name="connsiteX2502" fmla="*/ 995778 w 1193743"/>
              <a:gd name="connsiteY2502" fmla="*/ 337380 h 1191234"/>
              <a:gd name="connsiteX2503" fmla="*/ 982997 w 1193743"/>
              <a:gd name="connsiteY2503" fmla="*/ 347841 h 1191234"/>
              <a:gd name="connsiteX2504" fmla="*/ 970797 w 1193743"/>
              <a:gd name="connsiteY2504" fmla="*/ 333893 h 1191234"/>
              <a:gd name="connsiteX2505" fmla="*/ 980673 w 1193743"/>
              <a:gd name="connsiteY2505" fmla="*/ 324594 h 1191234"/>
              <a:gd name="connsiteX2506" fmla="*/ 980673 w 1193743"/>
              <a:gd name="connsiteY2506" fmla="*/ 324594 h 1191234"/>
              <a:gd name="connsiteX2507" fmla="*/ 1013208 w 1193743"/>
              <a:gd name="connsiteY2507" fmla="*/ 194408 h 1191234"/>
              <a:gd name="connsiteX2508" fmla="*/ 1001588 w 1193743"/>
              <a:gd name="connsiteY2508" fmla="*/ 200220 h 1191234"/>
              <a:gd name="connsiteX2509" fmla="*/ 1013208 w 1193743"/>
              <a:gd name="connsiteY2509" fmla="*/ 194408 h 1191234"/>
              <a:gd name="connsiteX2510" fmla="*/ 1013208 w 1193743"/>
              <a:gd name="connsiteY2510" fmla="*/ 194408 h 1191234"/>
              <a:gd name="connsiteX2511" fmla="*/ 891204 w 1193743"/>
              <a:gd name="connsiteY2511" fmla="*/ 1088854 h 1191234"/>
              <a:gd name="connsiteX2512" fmla="*/ 880166 w 1193743"/>
              <a:gd name="connsiteY2512" fmla="*/ 1094666 h 1191234"/>
              <a:gd name="connsiteX2513" fmla="*/ 891204 w 1193743"/>
              <a:gd name="connsiteY2513" fmla="*/ 1088854 h 1191234"/>
              <a:gd name="connsiteX2514" fmla="*/ 891204 w 1193743"/>
              <a:gd name="connsiteY2514" fmla="*/ 1088854 h 1191234"/>
              <a:gd name="connsiteX2515" fmla="*/ 924320 w 1193743"/>
              <a:gd name="connsiteY2515" fmla="*/ 848824 h 1191234"/>
              <a:gd name="connsiteX2516" fmla="*/ 908053 w 1193743"/>
              <a:gd name="connsiteY2516" fmla="*/ 868584 h 1191234"/>
              <a:gd name="connsiteX2517" fmla="*/ 900500 w 1193743"/>
              <a:gd name="connsiteY2517" fmla="*/ 845918 h 1191234"/>
              <a:gd name="connsiteX2518" fmla="*/ 924320 w 1193743"/>
              <a:gd name="connsiteY2518" fmla="*/ 848824 h 1191234"/>
              <a:gd name="connsiteX2519" fmla="*/ 924320 w 1193743"/>
              <a:gd name="connsiteY2519" fmla="*/ 848824 h 1191234"/>
              <a:gd name="connsiteX2520" fmla="*/ 917929 w 1193743"/>
              <a:gd name="connsiteY2520" fmla="*/ 946464 h 1191234"/>
              <a:gd name="connsiteX2521" fmla="*/ 915605 w 1193743"/>
              <a:gd name="connsiteY2521" fmla="*/ 962155 h 1191234"/>
              <a:gd name="connsiteX2522" fmla="*/ 897595 w 1193743"/>
              <a:gd name="connsiteY2522" fmla="*/ 951113 h 1191234"/>
              <a:gd name="connsiteX2523" fmla="*/ 917929 w 1193743"/>
              <a:gd name="connsiteY2523" fmla="*/ 946464 h 1191234"/>
              <a:gd name="connsiteX2524" fmla="*/ 917929 w 1193743"/>
              <a:gd name="connsiteY2524" fmla="*/ 946464 h 1191234"/>
              <a:gd name="connsiteX2525" fmla="*/ 950463 w 1193743"/>
              <a:gd name="connsiteY2525" fmla="*/ 711664 h 1191234"/>
              <a:gd name="connsiteX2526" fmla="*/ 929548 w 1193743"/>
              <a:gd name="connsiteY2526" fmla="*/ 699459 h 1191234"/>
              <a:gd name="connsiteX2527" fmla="*/ 925482 w 1193743"/>
              <a:gd name="connsiteY2527" fmla="*/ 727937 h 1191234"/>
              <a:gd name="connsiteX2528" fmla="*/ 950463 w 1193743"/>
              <a:gd name="connsiteY2528" fmla="*/ 711664 h 1191234"/>
              <a:gd name="connsiteX2529" fmla="*/ 950463 w 1193743"/>
              <a:gd name="connsiteY2529" fmla="*/ 711664 h 1191234"/>
              <a:gd name="connsiteX2530" fmla="*/ 974283 w 1193743"/>
              <a:gd name="connsiteY2530" fmla="*/ 571017 h 1191234"/>
              <a:gd name="connsiteX2531" fmla="*/ 949301 w 1193743"/>
              <a:gd name="connsiteY2531" fmla="*/ 587290 h 1191234"/>
              <a:gd name="connsiteX2532" fmla="*/ 952787 w 1193743"/>
              <a:gd name="connsiteY2532" fmla="*/ 559975 h 1191234"/>
              <a:gd name="connsiteX2533" fmla="*/ 974283 w 1193743"/>
              <a:gd name="connsiteY2533" fmla="*/ 571017 h 1191234"/>
              <a:gd name="connsiteX2534" fmla="*/ 974283 w 1193743"/>
              <a:gd name="connsiteY2534" fmla="*/ 571017 h 1191234"/>
              <a:gd name="connsiteX2535" fmla="*/ 976607 w 1193743"/>
              <a:gd name="connsiteY2535" fmla="*/ 422233 h 1191234"/>
              <a:gd name="connsiteX2536" fmla="*/ 995198 w 1193743"/>
              <a:gd name="connsiteY2536" fmla="*/ 429789 h 1191234"/>
              <a:gd name="connsiteX2537" fmla="*/ 976025 w 1193743"/>
              <a:gd name="connsiteY2537" fmla="*/ 448387 h 1191234"/>
              <a:gd name="connsiteX2538" fmla="*/ 976607 w 1193743"/>
              <a:gd name="connsiteY2538" fmla="*/ 422233 h 1191234"/>
              <a:gd name="connsiteX2539" fmla="*/ 976607 w 1193743"/>
              <a:gd name="connsiteY2539" fmla="*/ 422233 h 1191234"/>
              <a:gd name="connsiteX2540" fmla="*/ 1014950 w 1193743"/>
              <a:gd name="connsiteY2540" fmla="*/ 293791 h 1191234"/>
              <a:gd name="connsiteX2541" fmla="*/ 998103 w 1193743"/>
              <a:gd name="connsiteY2541" fmla="*/ 303090 h 1191234"/>
              <a:gd name="connsiteX2542" fmla="*/ 1002169 w 1193743"/>
              <a:gd name="connsiteY2542" fmla="*/ 286235 h 1191234"/>
              <a:gd name="connsiteX2543" fmla="*/ 1014950 w 1193743"/>
              <a:gd name="connsiteY2543" fmla="*/ 293791 h 1191234"/>
              <a:gd name="connsiteX2544" fmla="*/ 1014950 w 1193743"/>
              <a:gd name="connsiteY2544" fmla="*/ 293791 h 1191234"/>
              <a:gd name="connsiteX2545" fmla="*/ 908053 w 1193743"/>
              <a:gd name="connsiteY2545" fmla="*/ 1044684 h 1191234"/>
              <a:gd name="connsiteX2546" fmla="*/ 905729 w 1193743"/>
              <a:gd name="connsiteY2546" fmla="*/ 1062119 h 1191234"/>
              <a:gd name="connsiteX2547" fmla="*/ 908053 w 1193743"/>
              <a:gd name="connsiteY2547" fmla="*/ 1044684 h 1191234"/>
              <a:gd name="connsiteX2548" fmla="*/ 908053 w 1193743"/>
              <a:gd name="connsiteY2548" fmla="*/ 1044684 h 1191234"/>
              <a:gd name="connsiteX2549" fmla="*/ 939425 w 1193743"/>
              <a:gd name="connsiteY2549" fmla="*/ 800585 h 1191234"/>
              <a:gd name="connsiteX2550" fmla="*/ 941167 w 1193743"/>
              <a:gd name="connsiteY2550" fmla="*/ 825576 h 1191234"/>
              <a:gd name="connsiteX2551" fmla="*/ 918510 w 1193743"/>
              <a:gd name="connsiteY2551" fmla="*/ 811047 h 1191234"/>
              <a:gd name="connsiteX2552" fmla="*/ 930129 w 1193743"/>
              <a:gd name="connsiteY2552" fmla="*/ 798842 h 1191234"/>
              <a:gd name="connsiteX2553" fmla="*/ 939425 w 1193743"/>
              <a:gd name="connsiteY2553" fmla="*/ 800585 h 1191234"/>
              <a:gd name="connsiteX2554" fmla="*/ 939425 w 1193743"/>
              <a:gd name="connsiteY2554" fmla="*/ 800585 h 1191234"/>
              <a:gd name="connsiteX2555" fmla="*/ 959178 w 1193743"/>
              <a:gd name="connsiteY2555" fmla="*/ 659938 h 1191234"/>
              <a:gd name="connsiteX2556" fmla="*/ 941167 w 1193743"/>
              <a:gd name="connsiteY2556" fmla="*/ 667494 h 1191234"/>
              <a:gd name="connsiteX2557" fmla="*/ 961501 w 1193743"/>
              <a:gd name="connsiteY2557" fmla="*/ 690160 h 1191234"/>
              <a:gd name="connsiteX2558" fmla="*/ 959178 w 1193743"/>
              <a:gd name="connsiteY2558" fmla="*/ 659938 h 1191234"/>
              <a:gd name="connsiteX2559" fmla="*/ 959178 w 1193743"/>
              <a:gd name="connsiteY2559" fmla="*/ 659938 h 1191234"/>
              <a:gd name="connsiteX2560" fmla="*/ 992293 w 1193743"/>
              <a:gd name="connsiteY2560" fmla="*/ 529753 h 1191234"/>
              <a:gd name="connsiteX2561" fmla="*/ 966730 w 1193743"/>
              <a:gd name="connsiteY2561" fmla="*/ 526847 h 1191234"/>
              <a:gd name="connsiteX2562" fmla="*/ 981835 w 1193743"/>
              <a:gd name="connsiteY2562" fmla="*/ 550675 h 1191234"/>
              <a:gd name="connsiteX2563" fmla="*/ 992293 w 1193743"/>
              <a:gd name="connsiteY2563" fmla="*/ 529753 h 1191234"/>
              <a:gd name="connsiteX2564" fmla="*/ 992293 w 1193743"/>
              <a:gd name="connsiteY2564" fmla="*/ 529753 h 1191234"/>
              <a:gd name="connsiteX2565" fmla="*/ 942329 w 1193743"/>
              <a:gd name="connsiteY2565" fmla="*/ 911011 h 1191234"/>
              <a:gd name="connsiteX2566" fmla="*/ 923158 w 1193743"/>
              <a:gd name="connsiteY2566" fmla="*/ 923216 h 1191234"/>
              <a:gd name="connsiteX2567" fmla="*/ 924320 w 1193743"/>
              <a:gd name="connsiteY2567" fmla="*/ 904037 h 1191234"/>
              <a:gd name="connsiteX2568" fmla="*/ 942329 w 1193743"/>
              <a:gd name="connsiteY2568" fmla="*/ 911011 h 1191234"/>
              <a:gd name="connsiteX2569" fmla="*/ 942329 w 1193743"/>
              <a:gd name="connsiteY2569" fmla="*/ 911011 h 1191234"/>
              <a:gd name="connsiteX2570" fmla="*/ 998683 w 1193743"/>
              <a:gd name="connsiteY2570" fmla="*/ 383875 h 1191234"/>
              <a:gd name="connsiteX2571" fmla="*/ 1016112 w 1193743"/>
              <a:gd name="connsiteY2571" fmla="*/ 397823 h 1191234"/>
              <a:gd name="connsiteX2572" fmla="*/ 998103 w 1193743"/>
              <a:gd name="connsiteY2572" fmla="*/ 407704 h 1191234"/>
              <a:gd name="connsiteX2573" fmla="*/ 998683 w 1193743"/>
              <a:gd name="connsiteY2573" fmla="*/ 383875 h 1191234"/>
              <a:gd name="connsiteX2574" fmla="*/ 998683 w 1193743"/>
              <a:gd name="connsiteY2574" fmla="*/ 383875 h 1191234"/>
              <a:gd name="connsiteX2575" fmla="*/ 1019598 w 1193743"/>
              <a:gd name="connsiteY2575" fmla="*/ 251946 h 1191234"/>
              <a:gd name="connsiteX2576" fmla="*/ 1034122 w 1193743"/>
              <a:gd name="connsiteY2576" fmla="*/ 256595 h 1191234"/>
              <a:gd name="connsiteX2577" fmla="*/ 1024246 w 1193743"/>
              <a:gd name="connsiteY2577" fmla="*/ 266475 h 1191234"/>
              <a:gd name="connsiteX2578" fmla="*/ 1019598 w 1193743"/>
              <a:gd name="connsiteY2578" fmla="*/ 251946 h 1191234"/>
              <a:gd name="connsiteX2579" fmla="*/ 1019598 w 1193743"/>
              <a:gd name="connsiteY2579" fmla="*/ 251946 h 1191234"/>
              <a:gd name="connsiteX2580" fmla="*/ 966149 w 1193743"/>
              <a:gd name="connsiteY2580" fmla="*/ 768039 h 1191234"/>
              <a:gd name="connsiteX2581" fmla="*/ 951044 w 1193743"/>
              <a:gd name="connsiteY2581" fmla="*/ 788962 h 1191234"/>
              <a:gd name="connsiteX2582" fmla="*/ 941167 w 1193743"/>
              <a:gd name="connsiteY2582" fmla="*/ 766296 h 1191234"/>
              <a:gd name="connsiteX2583" fmla="*/ 966149 w 1193743"/>
              <a:gd name="connsiteY2583" fmla="*/ 768039 h 1191234"/>
              <a:gd name="connsiteX2584" fmla="*/ 966149 w 1193743"/>
              <a:gd name="connsiteY2584" fmla="*/ 768039 h 1191234"/>
              <a:gd name="connsiteX2585" fmla="*/ 936520 w 1193743"/>
              <a:gd name="connsiteY2585" fmla="*/ 1012719 h 1191234"/>
              <a:gd name="connsiteX2586" fmla="*/ 919672 w 1193743"/>
              <a:gd name="connsiteY2586" fmla="*/ 1015043 h 1191234"/>
              <a:gd name="connsiteX2587" fmla="*/ 936520 w 1193743"/>
              <a:gd name="connsiteY2587" fmla="*/ 1012719 h 1191234"/>
              <a:gd name="connsiteX2588" fmla="*/ 936520 w 1193743"/>
              <a:gd name="connsiteY2588" fmla="*/ 1012719 h 1191234"/>
              <a:gd name="connsiteX2589" fmla="*/ 991131 w 1193743"/>
              <a:gd name="connsiteY2589" fmla="*/ 630879 h 1191234"/>
              <a:gd name="connsiteX2590" fmla="*/ 968473 w 1193743"/>
              <a:gd name="connsiteY2590" fmla="*/ 648315 h 1191234"/>
              <a:gd name="connsiteX2591" fmla="*/ 967892 w 1193743"/>
              <a:gd name="connsiteY2591" fmla="*/ 623905 h 1191234"/>
              <a:gd name="connsiteX2592" fmla="*/ 991131 w 1193743"/>
              <a:gd name="connsiteY2592" fmla="*/ 630879 h 1191234"/>
              <a:gd name="connsiteX2593" fmla="*/ 991131 w 1193743"/>
              <a:gd name="connsiteY2593" fmla="*/ 630879 h 1191234"/>
              <a:gd name="connsiteX2594" fmla="*/ 941167 w 1193743"/>
              <a:gd name="connsiteY2594" fmla="*/ 866841 h 1191234"/>
              <a:gd name="connsiteX2595" fmla="*/ 963244 w 1193743"/>
              <a:gd name="connsiteY2595" fmla="*/ 871490 h 1191234"/>
              <a:gd name="connsiteX2596" fmla="*/ 953949 w 1193743"/>
              <a:gd name="connsiteY2596" fmla="*/ 887182 h 1191234"/>
              <a:gd name="connsiteX2597" fmla="*/ 944072 w 1193743"/>
              <a:gd name="connsiteY2597" fmla="*/ 885439 h 1191234"/>
              <a:gd name="connsiteX2598" fmla="*/ 941167 w 1193743"/>
              <a:gd name="connsiteY2598" fmla="*/ 866841 h 1191234"/>
              <a:gd name="connsiteX2599" fmla="*/ 941167 w 1193743"/>
              <a:gd name="connsiteY2599" fmla="*/ 866841 h 1191234"/>
              <a:gd name="connsiteX2600" fmla="*/ 1013788 w 1193743"/>
              <a:gd name="connsiteY2600" fmla="*/ 493719 h 1191234"/>
              <a:gd name="connsiteX2601" fmla="*/ 991131 w 1193743"/>
              <a:gd name="connsiteY2601" fmla="*/ 507668 h 1191234"/>
              <a:gd name="connsiteX2602" fmla="*/ 995198 w 1193743"/>
              <a:gd name="connsiteY2602" fmla="*/ 483839 h 1191234"/>
              <a:gd name="connsiteX2603" fmla="*/ 1013788 w 1193743"/>
              <a:gd name="connsiteY2603" fmla="*/ 493719 h 1191234"/>
              <a:gd name="connsiteX2604" fmla="*/ 1013788 w 1193743"/>
              <a:gd name="connsiteY2604" fmla="*/ 493719 h 1191234"/>
              <a:gd name="connsiteX2605" fmla="*/ 1032961 w 1193743"/>
              <a:gd name="connsiteY2605" fmla="*/ 353072 h 1191234"/>
              <a:gd name="connsiteX2606" fmla="*/ 1013208 w 1193743"/>
              <a:gd name="connsiteY2606" fmla="*/ 361790 h 1191234"/>
              <a:gd name="connsiteX2607" fmla="*/ 1032961 w 1193743"/>
              <a:gd name="connsiteY2607" fmla="*/ 353072 h 1191234"/>
              <a:gd name="connsiteX2608" fmla="*/ 1032961 w 1193743"/>
              <a:gd name="connsiteY2608" fmla="*/ 353072 h 1191234"/>
              <a:gd name="connsiteX2609" fmla="*/ 1048066 w 1193743"/>
              <a:gd name="connsiteY2609" fmla="*/ 209519 h 1191234"/>
              <a:gd name="connsiteX2610" fmla="*/ 1051551 w 1193743"/>
              <a:gd name="connsiteY2610" fmla="*/ 220561 h 1191234"/>
              <a:gd name="connsiteX2611" fmla="*/ 1041094 w 1193743"/>
              <a:gd name="connsiteY2611" fmla="*/ 216493 h 1191234"/>
              <a:gd name="connsiteX2612" fmla="*/ 1048066 w 1193743"/>
              <a:gd name="connsiteY2612" fmla="*/ 209519 h 1191234"/>
              <a:gd name="connsiteX2613" fmla="*/ 1048066 w 1193743"/>
              <a:gd name="connsiteY2613" fmla="*/ 209519 h 1191234"/>
              <a:gd name="connsiteX2614" fmla="*/ 987645 w 1193743"/>
              <a:gd name="connsiteY2614" fmla="*/ 729681 h 1191234"/>
              <a:gd name="connsiteX2615" fmla="*/ 971959 w 1193743"/>
              <a:gd name="connsiteY2615" fmla="*/ 750022 h 1191234"/>
              <a:gd name="connsiteX2616" fmla="*/ 962663 w 1193743"/>
              <a:gd name="connsiteY2616" fmla="*/ 726775 h 1191234"/>
              <a:gd name="connsiteX2617" fmla="*/ 987645 w 1193743"/>
              <a:gd name="connsiteY2617" fmla="*/ 729681 h 1191234"/>
              <a:gd name="connsiteX2618" fmla="*/ 987645 w 1193743"/>
              <a:gd name="connsiteY2618" fmla="*/ 729681 h 1191234"/>
              <a:gd name="connsiteX2619" fmla="*/ 941167 w 1193743"/>
              <a:gd name="connsiteY2619" fmla="*/ 967967 h 1191234"/>
              <a:gd name="connsiteX2620" fmla="*/ 957435 w 1193743"/>
              <a:gd name="connsiteY2620" fmla="*/ 970292 h 1191234"/>
              <a:gd name="connsiteX2621" fmla="*/ 957435 w 1193743"/>
              <a:gd name="connsiteY2621" fmla="*/ 980753 h 1191234"/>
              <a:gd name="connsiteX2622" fmla="*/ 943491 w 1193743"/>
              <a:gd name="connsiteY2622" fmla="*/ 981916 h 1191234"/>
              <a:gd name="connsiteX2623" fmla="*/ 941167 w 1193743"/>
              <a:gd name="connsiteY2623" fmla="*/ 967967 h 1191234"/>
              <a:gd name="connsiteX2624" fmla="*/ 941167 w 1193743"/>
              <a:gd name="connsiteY2624" fmla="*/ 967967 h 1191234"/>
              <a:gd name="connsiteX2625" fmla="*/ 1012627 w 1193743"/>
              <a:gd name="connsiteY2625" fmla="*/ 595427 h 1191234"/>
              <a:gd name="connsiteX2626" fmla="*/ 994616 w 1193743"/>
              <a:gd name="connsiteY2626" fmla="*/ 609956 h 1191234"/>
              <a:gd name="connsiteX2627" fmla="*/ 988807 w 1193743"/>
              <a:gd name="connsiteY2627" fmla="*/ 585547 h 1191234"/>
              <a:gd name="connsiteX2628" fmla="*/ 1012627 w 1193743"/>
              <a:gd name="connsiteY2628" fmla="*/ 595427 h 1191234"/>
              <a:gd name="connsiteX2629" fmla="*/ 1012627 w 1193743"/>
              <a:gd name="connsiteY2629" fmla="*/ 595427 h 1191234"/>
              <a:gd name="connsiteX2630" fmla="*/ 1032379 w 1193743"/>
              <a:gd name="connsiteY2630" fmla="*/ 451874 h 1191234"/>
              <a:gd name="connsiteX2631" fmla="*/ 1017274 w 1193743"/>
              <a:gd name="connsiteY2631" fmla="*/ 468728 h 1191234"/>
              <a:gd name="connsiteX2632" fmla="*/ 1012627 w 1193743"/>
              <a:gd name="connsiteY2632" fmla="*/ 446643 h 1191234"/>
              <a:gd name="connsiteX2633" fmla="*/ 1032379 w 1193743"/>
              <a:gd name="connsiteY2633" fmla="*/ 451874 h 1191234"/>
              <a:gd name="connsiteX2634" fmla="*/ 1032379 w 1193743"/>
              <a:gd name="connsiteY2634" fmla="*/ 451874 h 1191234"/>
              <a:gd name="connsiteX2635" fmla="*/ 1052132 w 1193743"/>
              <a:gd name="connsiteY2635" fmla="*/ 314132 h 1191234"/>
              <a:gd name="connsiteX2636" fmla="*/ 1036446 w 1193743"/>
              <a:gd name="connsiteY2636" fmla="*/ 322269 h 1191234"/>
              <a:gd name="connsiteX2637" fmla="*/ 1052132 w 1193743"/>
              <a:gd name="connsiteY2637" fmla="*/ 314132 h 1191234"/>
              <a:gd name="connsiteX2638" fmla="*/ 1052132 w 1193743"/>
              <a:gd name="connsiteY2638" fmla="*/ 314132 h 1191234"/>
              <a:gd name="connsiteX2639" fmla="*/ 984159 w 1193743"/>
              <a:gd name="connsiteY2639" fmla="*/ 829645 h 1191234"/>
              <a:gd name="connsiteX2640" fmla="*/ 966149 w 1193743"/>
              <a:gd name="connsiteY2640" fmla="*/ 845337 h 1191234"/>
              <a:gd name="connsiteX2641" fmla="*/ 967311 w 1193743"/>
              <a:gd name="connsiteY2641" fmla="*/ 823252 h 1191234"/>
              <a:gd name="connsiteX2642" fmla="*/ 984159 w 1193743"/>
              <a:gd name="connsiteY2642" fmla="*/ 829645 h 1191234"/>
              <a:gd name="connsiteX2643" fmla="*/ 984159 w 1193743"/>
              <a:gd name="connsiteY2643" fmla="*/ 829645 h 1191234"/>
              <a:gd name="connsiteX2644" fmla="*/ 951044 w 1193743"/>
              <a:gd name="connsiteY2644" fmla="*/ 1072000 h 1191234"/>
              <a:gd name="connsiteX2645" fmla="*/ 951625 w 1193743"/>
              <a:gd name="connsiteY2645" fmla="*/ 1074325 h 1191234"/>
              <a:gd name="connsiteX2646" fmla="*/ 944653 w 1193743"/>
              <a:gd name="connsiteY2646" fmla="*/ 1079555 h 1191234"/>
              <a:gd name="connsiteX2647" fmla="*/ 941749 w 1193743"/>
              <a:gd name="connsiteY2647" fmla="*/ 1076068 h 1191234"/>
              <a:gd name="connsiteX2648" fmla="*/ 951044 w 1193743"/>
              <a:gd name="connsiteY2648" fmla="*/ 1072000 h 1191234"/>
              <a:gd name="connsiteX2649" fmla="*/ 951044 w 1193743"/>
              <a:gd name="connsiteY2649" fmla="*/ 1072000 h 1191234"/>
              <a:gd name="connsiteX2650" fmla="*/ 991712 w 1193743"/>
              <a:gd name="connsiteY2650" fmla="*/ 682024 h 1191234"/>
              <a:gd name="connsiteX2651" fmla="*/ 1007398 w 1193743"/>
              <a:gd name="connsiteY2651" fmla="*/ 702946 h 1191234"/>
              <a:gd name="connsiteX2652" fmla="*/ 987064 w 1193743"/>
              <a:gd name="connsiteY2652" fmla="*/ 707596 h 1191234"/>
              <a:gd name="connsiteX2653" fmla="*/ 980092 w 1193743"/>
              <a:gd name="connsiteY2653" fmla="*/ 693647 h 1191234"/>
              <a:gd name="connsiteX2654" fmla="*/ 991712 w 1193743"/>
              <a:gd name="connsiteY2654" fmla="*/ 682024 h 1191234"/>
              <a:gd name="connsiteX2655" fmla="*/ 991712 w 1193743"/>
              <a:gd name="connsiteY2655" fmla="*/ 682024 h 1191234"/>
              <a:gd name="connsiteX2656" fmla="*/ 977769 w 1193743"/>
              <a:gd name="connsiteY2656" fmla="*/ 929609 h 1191234"/>
              <a:gd name="connsiteX2657" fmla="*/ 971959 w 1193743"/>
              <a:gd name="connsiteY2657" fmla="*/ 945301 h 1191234"/>
              <a:gd name="connsiteX2658" fmla="*/ 959178 w 1193743"/>
              <a:gd name="connsiteY2658" fmla="*/ 934840 h 1191234"/>
              <a:gd name="connsiteX2659" fmla="*/ 977769 w 1193743"/>
              <a:gd name="connsiteY2659" fmla="*/ 929609 h 1191234"/>
              <a:gd name="connsiteX2660" fmla="*/ 977769 w 1193743"/>
              <a:gd name="connsiteY2660" fmla="*/ 929609 h 1191234"/>
              <a:gd name="connsiteX2661" fmla="*/ 1006236 w 1193743"/>
              <a:gd name="connsiteY2661" fmla="*/ 549513 h 1191234"/>
              <a:gd name="connsiteX2662" fmla="*/ 1032379 w 1193743"/>
              <a:gd name="connsiteY2662" fmla="*/ 553000 h 1191234"/>
              <a:gd name="connsiteX2663" fmla="*/ 1031217 w 1193743"/>
              <a:gd name="connsiteY2663" fmla="*/ 563461 h 1191234"/>
              <a:gd name="connsiteX2664" fmla="*/ 1016693 w 1193743"/>
              <a:gd name="connsiteY2664" fmla="*/ 570436 h 1191234"/>
              <a:gd name="connsiteX2665" fmla="*/ 1004493 w 1193743"/>
              <a:gd name="connsiteY2665" fmla="*/ 559393 h 1191234"/>
              <a:gd name="connsiteX2666" fmla="*/ 1006236 w 1193743"/>
              <a:gd name="connsiteY2666" fmla="*/ 549513 h 1191234"/>
              <a:gd name="connsiteX2667" fmla="*/ 1006236 w 1193743"/>
              <a:gd name="connsiteY2667" fmla="*/ 549513 h 1191234"/>
              <a:gd name="connsiteX2668" fmla="*/ 1042837 w 1193743"/>
              <a:gd name="connsiteY2668" fmla="*/ 405379 h 1191234"/>
              <a:gd name="connsiteX2669" fmla="*/ 1055037 w 1193743"/>
              <a:gd name="connsiteY2669" fmla="*/ 418746 h 1191234"/>
              <a:gd name="connsiteX2670" fmla="*/ 1034122 w 1193743"/>
              <a:gd name="connsiteY2670" fmla="*/ 424558 h 1191234"/>
              <a:gd name="connsiteX2671" fmla="*/ 1042837 w 1193743"/>
              <a:gd name="connsiteY2671" fmla="*/ 405379 h 1191234"/>
              <a:gd name="connsiteX2672" fmla="*/ 1042837 w 1193743"/>
              <a:gd name="connsiteY2672" fmla="*/ 405379 h 1191234"/>
              <a:gd name="connsiteX2673" fmla="*/ 1064914 w 1193743"/>
              <a:gd name="connsiteY2673" fmla="*/ 268800 h 1191234"/>
              <a:gd name="connsiteX2674" fmla="*/ 1071304 w 1193743"/>
              <a:gd name="connsiteY2674" fmla="*/ 280424 h 1191234"/>
              <a:gd name="connsiteX2675" fmla="*/ 1063171 w 1193743"/>
              <a:gd name="connsiteY2675" fmla="*/ 286235 h 1191234"/>
              <a:gd name="connsiteX2676" fmla="*/ 1057361 w 1193743"/>
              <a:gd name="connsiteY2676" fmla="*/ 278099 h 1191234"/>
              <a:gd name="connsiteX2677" fmla="*/ 1064914 w 1193743"/>
              <a:gd name="connsiteY2677" fmla="*/ 268800 h 1191234"/>
              <a:gd name="connsiteX2678" fmla="*/ 1064914 w 1193743"/>
              <a:gd name="connsiteY2678" fmla="*/ 268800 h 1191234"/>
              <a:gd name="connsiteX2679" fmla="*/ 1003912 w 1193743"/>
              <a:gd name="connsiteY2679" fmla="*/ 788962 h 1191234"/>
              <a:gd name="connsiteX2680" fmla="*/ 989969 w 1193743"/>
              <a:gd name="connsiteY2680" fmla="*/ 806979 h 1191234"/>
              <a:gd name="connsiteX2681" fmla="*/ 983578 w 1193743"/>
              <a:gd name="connsiteY2681" fmla="*/ 786056 h 1191234"/>
              <a:gd name="connsiteX2682" fmla="*/ 1003912 w 1193743"/>
              <a:gd name="connsiteY2682" fmla="*/ 788962 h 1191234"/>
              <a:gd name="connsiteX2683" fmla="*/ 1003912 w 1193743"/>
              <a:gd name="connsiteY2683" fmla="*/ 788962 h 1191234"/>
              <a:gd name="connsiteX2684" fmla="*/ 973121 w 1193743"/>
              <a:gd name="connsiteY2684" fmla="*/ 1033641 h 1191234"/>
              <a:gd name="connsiteX2685" fmla="*/ 960920 w 1193743"/>
              <a:gd name="connsiteY2685" fmla="*/ 1036547 h 1191234"/>
              <a:gd name="connsiteX2686" fmla="*/ 973121 w 1193743"/>
              <a:gd name="connsiteY2686" fmla="*/ 1033641 h 1191234"/>
              <a:gd name="connsiteX2687" fmla="*/ 973121 w 1193743"/>
              <a:gd name="connsiteY2687" fmla="*/ 1033641 h 1191234"/>
              <a:gd name="connsiteX2688" fmla="*/ 1012627 w 1193743"/>
              <a:gd name="connsiteY2688" fmla="*/ 641922 h 1191234"/>
              <a:gd name="connsiteX2689" fmla="*/ 1030056 w 1193743"/>
              <a:gd name="connsiteY2689" fmla="*/ 658195 h 1191234"/>
              <a:gd name="connsiteX2690" fmla="*/ 1009141 w 1193743"/>
              <a:gd name="connsiteY2690" fmla="*/ 669237 h 1191234"/>
              <a:gd name="connsiteX2691" fmla="*/ 1003331 w 1193743"/>
              <a:gd name="connsiteY2691" fmla="*/ 654708 h 1191234"/>
              <a:gd name="connsiteX2692" fmla="*/ 1012627 w 1193743"/>
              <a:gd name="connsiteY2692" fmla="*/ 641922 h 1191234"/>
              <a:gd name="connsiteX2693" fmla="*/ 1012627 w 1193743"/>
              <a:gd name="connsiteY2693" fmla="*/ 641922 h 1191234"/>
              <a:gd name="connsiteX2694" fmla="*/ 1001588 w 1193743"/>
              <a:gd name="connsiteY2694" fmla="*/ 892413 h 1191234"/>
              <a:gd name="connsiteX2695" fmla="*/ 988807 w 1193743"/>
              <a:gd name="connsiteY2695" fmla="*/ 905780 h 1191234"/>
              <a:gd name="connsiteX2696" fmla="*/ 984740 w 1193743"/>
              <a:gd name="connsiteY2696" fmla="*/ 887182 h 1191234"/>
              <a:gd name="connsiteX2697" fmla="*/ 1001588 w 1193743"/>
              <a:gd name="connsiteY2697" fmla="*/ 892413 h 1191234"/>
              <a:gd name="connsiteX2698" fmla="*/ 1001588 w 1193743"/>
              <a:gd name="connsiteY2698" fmla="*/ 892413 h 1191234"/>
              <a:gd name="connsiteX2699" fmla="*/ 1052132 w 1193743"/>
              <a:gd name="connsiteY2699" fmla="*/ 514642 h 1191234"/>
              <a:gd name="connsiteX2700" fmla="*/ 1032379 w 1193743"/>
              <a:gd name="connsiteY2700" fmla="*/ 526847 h 1191234"/>
              <a:gd name="connsiteX2701" fmla="*/ 1032379 w 1193743"/>
              <a:gd name="connsiteY2701" fmla="*/ 506505 h 1191234"/>
              <a:gd name="connsiteX2702" fmla="*/ 1052132 w 1193743"/>
              <a:gd name="connsiteY2702" fmla="*/ 514642 h 1191234"/>
              <a:gd name="connsiteX2703" fmla="*/ 1052132 w 1193743"/>
              <a:gd name="connsiteY2703" fmla="*/ 514642 h 1191234"/>
              <a:gd name="connsiteX2704" fmla="*/ 1071304 w 1193743"/>
              <a:gd name="connsiteY2704" fmla="*/ 374576 h 1191234"/>
              <a:gd name="connsiteX2705" fmla="*/ 1056780 w 1193743"/>
              <a:gd name="connsiteY2705" fmla="*/ 385619 h 1191234"/>
              <a:gd name="connsiteX2706" fmla="*/ 1055618 w 1193743"/>
              <a:gd name="connsiteY2706" fmla="*/ 370508 h 1191234"/>
              <a:gd name="connsiteX2707" fmla="*/ 1071304 w 1193743"/>
              <a:gd name="connsiteY2707" fmla="*/ 374576 h 1191234"/>
              <a:gd name="connsiteX2708" fmla="*/ 1071304 w 1193743"/>
              <a:gd name="connsiteY2708" fmla="*/ 374576 h 1191234"/>
              <a:gd name="connsiteX2709" fmla="*/ 1020760 w 1193743"/>
              <a:gd name="connsiteY2709" fmla="*/ 745373 h 1191234"/>
              <a:gd name="connsiteX2710" fmla="*/ 1026570 w 1193743"/>
              <a:gd name="connsiteY2710" fmla="*/ 752928 h 1191234"/>
              <a:gd name="connsiteX2711" fmla="*/ 1025989 w 1193743"/>
              <a:gd name="connsiteY2711" fmla="*/ 762808 h 1191234"/>
              <a:gd name="connsiteX2712" fmla="*/ 1003912 w 1193743"/>
              <a:gd name="connsiteY2712" fmla="*/ 763971 h 1191234"/>
              <a:gd name="connsiteX2713" fmla="*/ 1010884 w 1193743"/>
              <a:gd name="connsiteY2713" fmla="*/ 743629 h 1191234"/>
              <a:gd name="connsiteX2714" fmla="*/ 1020760 w 1193743"/>
              <a:gd name="connsiteY2714" fmla="*/ 745373 h 1191234"/>
              <a:gd name="connsiteX2715" fmla="*/ 1020760 w 1193743"/>
              <a:gd name="connsiteY2715" fmla="*/ 745373 h 1191234"/>
              <a:gd name="connsiteX2716" fmla="*/ 993454 w 1193743"/>
              <a:gd name="connsiteY2716" fmla="*/ 990052 h 1191234"/>
              <a:gd name="connsiteX2717" fmla="*/ 982997 w 1193743"/>
              <a:gd name="connsiteY2717" fmla="*/ 999932 h 1191234"/>
              <a:gd name="connsiteX2718" fmla="*/ 993454 w 1193743"/>
              <a:gd name="connsiteY2718" fmla="*/ 990052 h 1191234"/>
              <a:gd name="connsiteX2719" fmla="*/ 993454 w 1193743"/>
              <a:gd name="connsiteY2719" fmla="*/ 990052 h 1191234"/>
              <a:gd name="connsiteX2720" fmla="*/ 1048646 w 1193743"/>
              <a:gd name="connsiteY2720" fmla="*/ 612862 h 1191234"/>
              <a:gd name="connsiteX2721" fmla="*/ 1027732 w 1193743"/>
              <a:gd name="connsiteY2721" fmla="*/ 625649 h 1191234"/>
              <a:gd name="connsiteX2722" fmla="*/ 1033541 w 1193743"/>
              <a:gd name="connsiteY2722" fmla="*/ 603564 h 1191234"/>
              <a:gd name="connsiteX2723" fmla="*/ 1048646 w 1193743"/>
              <a:gd name="connsiteY2723" fmla="*/ 612862 h 1191234"/>
              <a:gd name="connsiteX2724" fmla="*/ 1048646 w 1193743"/>
              <a:gd name="connsiteY2724" fmla="*/ 612862 h 1191234"/>
              <a:gd name="connsiteX2725" fmla="*/ 1062590 w 1193743"/>
              <a:gd name="connsiteY2725" fmla="*/ 464660 h 1191234"/>
              <a:gd name="connsiteX2726" fmla="*/ 1071885 w 1193743"/>
              <a:gd name="connsiteY2726" fmla="*/ 479189 h 1191234"/>
              <a:gd name="connsiteX2727" fmla="*/ 1059104 w 1193743"/>
              <a:gd name="connsiteY2727" fmla="*/ 490232 h 1191234"/>
              <a:gd name="connsiteX2728" fmla="*/ 1049228 w 1193743"/>
              <a:gd name="connsiteY2728" fmla="*/ 475702 h 1191234"/>
              <a:gd name="connsiteX2729" fmla="*/ 1062590 w 1193743"/>
              <a:gd name="connsiteY2729" fmla="*/ 464660 h 1191234"/>
              <a:gd name="connsiteX2730" fmla="*/ 1062590 w 1193743"/>
              <a:gd name="connsiteY2730" fmla="*/ 464660 h 1191234"/>
              <a:gd name="connsiteX2731" fmla="*/ 1021922 w 1193743"/>
              <a:gd name="connsiteY2731" fmla="*/ 852311 h 1191234"/>
              <a:gd name="connsiteX2732" fmla="*/ 1002169 w 1193743"/>
              <a:gd name="connsiteY2732" fmla="*/ 860448 h 1191234"/>
              <a:gd name="connsiteX2733" fmla="*/ 1021922 w 1193743"/>
              <a:gd name="connsiteY2733" fmla="*/ 852311 h 1191234"/>
              <a:gd name="connsiteX2734" fmla="*/ 1021922 w 1193743"/>
              <a:gd name="connsiteY2734" fmla="*/ 852311 h 1191234"/>
              <a:gd name="connsiteX2735" fmla="*/ 1079438 w 1193743"/>
              <a:gd name="connsiteY2735" fmla="*/ 331568 h 1191234"/>
              <a:gd name="connsiteX2736" fmla="*/ 1092800 w 1193743"/>
              <a:gd name="connsiteY2736" fmla="*/ 340286 h 1191234"/>
              <a:gd name="connsiteX2737" fmla="*/ 1082343 w 1193743"/>
              <a:gd name="connsiteY2737" fmla="*/ 347841 h 1191234"/>
              <a:gd name="connsiteX2738" fmla="*/ 1079438 w 1193743"/>
              <a:gd name="connsiteY2738" fmla="*/ 331568 h 1191234"/>
              <a:gd name="connsiteX2739" fmla="*/ 1079438 w 1193743"/>
              <a:gd name="connsiteY2739" fmla="*/ 331568 h 1191234"/>
              <a:gd name="connsiteX2740" fmla="*/ 1035865 w 1193743"/>
              <a:gd name="connsiteY2740" fmla="*/ 702946 h 1191234"/>
              <a:gd name="connsiteX2741" fmla="*/ 1048066 w 1193743"/>
              <a:gd name="connsiteY2741" fmla="*/ 718057 h 1191234"/>
              <a:gd name="connsiteX2742" fmla="*/ 1035284 w 1193743"/>
              <a:gd name="connsiteY2742" fmla="*/ 729681 h 1191234"/>
              <a:gd name="connsiteX2743" fmla="*/ 1024246 w 1193743"/>
              <a:gd name="connsiteY2743" fmla="*/ 709921 h 1191234"/>
              <a:gd name="connsiteX2744" fmla="*/ 1035865 w 1193743"/>
              <a:gd name="connsiteY2744" fmla="*/ 702946 h 1191234"/>
              <a:gd name="connsiteX2745" fmla="*/ 1035865 w 1193743"/>
              <a:gd name="connsiteY2745" fmla="*/ 702946 h 1191234"/>
              <a:gd name="connsiteX2746" fmla="*/ 1016112 w 1193743"/>
              <a:gd name="connsiteY2746" fmla="*/ 953437 h 1191234"/>
              <a:gd name="connsiteX2747" fmla="*/ 1002750 w 1193743"/>
              <a:gd name="connsiteY2747" fmla="*/ 960412 h 1191234"/>
              <a:gd name="connsiteX2748" fmla="*/ 1016112 w 1193743"/>
              <a:gd name="connsiteY2748" fmla="*/ 953437 h 1191234"/>
              <a:gd name="connsiteX2749" fmla="*/ 1016112 w 1193743"/>
              <a:gd name="connsiteY2749" fmla="*/ 953437 h 1191234"/>
              <a:gd name="connsiteX2750" fmla="*/ 1069561 w 1193743"/>
              <a:gd name="connsiteY2750" fmla="*/ 574504 h 1191234"/>
              <a:gd name="connsiteX2751" fmla="*/ 1052713 w 1193743"/>
              <a:gd name="connsiteY2751" fmla="*/ 588452 h 1191234"/>
              <a:gd name="connsiteX2752" fmla="*/ 1053294 w 1193743"/>
              <a:gd name="connsiteY2752" fmla="*/ 566948 h 1191234"/>
              <a:gd name="connsiteX2753" fmla="*/ 1069561 w 1193743"/>
              <a:gd name="connsiteY2753" fmla="*/ 574504 h 1191234"/>
              <a:gd name="connsiteX2754" fmla="*/ 1069561 w 1193743"/>
              <a:gd name="connsiteY2754" fmla="*/ 574504 h 1191234"/>
              <a:gd name="connsiteX2755" fmla="*/ 1091057 w 1193743"/>
              <a:gd name="connsiteY2755" fmla="*/ 435019 h 1191234"/>
              <a:gd name="connsiteX2756" fmla="*/ 1084666 w 1193743"/>
              <a:gd name="connsiteY2756" fmla="*/ 447224 h 1191234"/>
              <a:gd name="connsiteX2757" fmla="*/ 1075952 w 1193743"/>
              <a:gd name="connsiteY2757" fmla="*/ 430370 h 1191234"/>
              <a:gd name="connsiteX2758" fmla="*/ 1091057 w 1193743"/>
              <a:gd name="connsiteY2758" fmla="*/ 435019 h 1191234"/>
              <a:gd name="connsiteX2759" fmla="*/ 1091057 w 1193743"/>
              <a:gd name="connsiteY2759" fmla="*/ 435019 h 1191234"/>
              <a:gd name="connsiteX2760" fmla="*/ 1096286 w 1193743"/>
              <a:gd name="connsiteY2760" fmla="*/ 297278 h 1191234"/>
              <a:gd name="connsiteX2761" fmla="*/ 1109648 w 1193743"/>
              <a:gd name="connsiteY2761" fmla="*/ 300765 h 1191234"/>
              <a:gd name="connsiteX2762" fmla="*/ 1096286 w 1193743"/>
              <a:gd name="connsiteY2762" fmla="*/ 297278 h 1191234"/>
              <a:gd name="connsiteX2763" fmla="*/ 1096286 w 1193743"/>
              <a:gd name="connsiteY2763" fmla="*/ 297278 h 1191234"/>
              <a:gd name="connsiteX2764" fmla="*/ 1042256 w 1193743"/>
              <a:gd name="connsiteY2764" fmla="*/ 813372 h 1191234"/>
              <a:gd name="connsiteX2765" fmla="*/ 1024246 w 1193743"/>
              <a:gd name="connsiteY2765" fmla="*/ 823833 h 1191234"/>
              <a:gd name="connsiteX2766" fmla="*/ 1028894 w 1193743"/>
              <a:gd name="connsiteY2766" fmla="*/ 806397 h 1191234"/>
              <a:gd name="connsiteX2767" fmla="*/ 1042256 w 1193743"/>
              <a:gd name="connsiteY2767" fmla="*/ 813372 h 1191234"/>
              <a:gd name="connsiteX2768" fmla="*/ 1042256 w 1193743"/>
              <a:gd name="connsiteY2768" fmla="*/ 813372 h 1191234"/>
              <a:gd name="connsiteX2769" fmla="*/ 1067237 w 1193743"/>
              <a:gd name="connsiteY2769" fmla="*/ 673887 h 1191234"/>
              <a:gd name="connsiteX2770" fmla="*/ 1049808 w 1193743"/>
              <a:gd name="connsiteY2770" fmla="*/ 687254 h 1191234"/>
              <a:gd name="connsiteX2771" fmla="*/ 1050970 w 1193743"/>
              <a:gd name="connsiteY2771" fmla="*/ 666913 h 1191234"/>
              <a:gd name="connsiteX2772" fmla="*/ 1067237 w 1193743"/>
              <a:gd name="connsiteY2772" fmla="*/ 673887 h 1191234"/>
              <a:gd name="connsiteX2773" fmla="*/ 1067237 w 1193743"/>
              <a:gd name="connsiteY2773" fmla="*/ 673887 h 1191234"/>
              <a:gd name="connsiteX2774" fmla="*/ 1068980 w 1193743"/>
              <a:gd name="connsiteY2774" fmla="*/ 532659 h 1191234"/>
              <a:gd name="connsiteX2775" fmla="*/ 1088733 w 1193743"/>
              <a:gd name="connsiteY2775" fmla="*/ 535565 h 1191234"/>
              <a:gd name="connsiteX2776" fmla="*/ 1076533 w 1193743"/>
              <a:gd name="connsiteY2776" fmla="*/ 550675 h 1191234"/>
              <a:gd name="connsiteX2777" fmla="*/ 1068980 w 1193743"/>
              <a:gd name="connsiteY2777" fmla="*/ 532659 h 1191234"/>
              <a:gd name="connsiteX2778" fmla="*/ 1068980 w 1193743"/>
              <a:gd name="connsiteY2778" fmla="*/ 532659 h 1191234"/>
              <a:gd name="connsiteX2779" fmla="*/ 1029475 w 1193743"/>
              <a:gd name="connsiteY2779" fmla="*/ 908105 h 1191234"/>
              <a:gd name="connsiteX2780" fmla="*/ 1039351 w 1193743"/>
              <a:gd name="connsiteY2780" fmla="*/ 917404 h 1191234"/>
              <a:gd name="connsiteX2781" fmla="*/ 1027151 w 1193743"/>
              <a:gd name="connsiteY2781" fmla="*/ 923797 h 1191234"/>
              <a:gd name="connsiteX2782" fmla="*/ 1029475 w 1193743"/>
              <a:gd name="connsiteY2782" fmla="*/ 908105 h 1191234"/>
              <a:gd name="connsiteX2783" fmla="*/ 1029475 w 1193743"/>
              <a:gd name="connsiteY2783" fmla="*/ 908105 h 1191234"/>
              <a:gd name="connsiteX2784" fmla="*/ 1109648 w 1193743"/>
              <a:gd name="connsiteY2784" fmla="*/ 396080 h 1191234"/>
              <a:gd name="connsiteX2785" fmla="*/ 1093962 w 1193743"/>
              <a:gd name="connsiteY2785" fmla="*/ 401892 h 1191234"/>
              <a:gd name="connsiteX2786" fmla="*/ 1109648 w 1193743"/>
              <a:gd name="connsiteY2786" fmla="*/ 396080 h 1191234"/>
              <a:gd name="connsiteX2787" fmla="*/ 1109648 w 1193743"/>
              <a:gd name="connsiteY2787" fmla="*/ 396080 h 1191234"/>
              <a:gd name="connsiteX2788" fmla="*/ 1062590 w 1193743"/>
              <a:gd name="connsiteY2788" fmla="*/ 772108 h 1191234"/>
              <a:gd name="connsiteX2789" fmla="*/ 1045161 w 1193743"/>
              <a:gd name="connsiteY2789" fmla="*/ 783150 h 1191234"/>
              <a:gd name="connsiteX2790" fmla="*/ 1062590 w 1193743"/>
              <a:gd name="connsiteY2790" fmla="*/ 772108 h 1191234"/>
              <a:gd name="connsiteX2791" fmla="*/ 1062590 w 1193743"/>
              <a:gd name="connsiteY2791" fmla="*/ 772108 h 1191234"/>
              <a:gd name="connsiteX2792" fmla="*/ 1086990 w 1193743"/>
              <a:gd name="connsiteY2792" fmla="*/ 634366 h 1191234"/>
              <a:gd name="connsiteX2793" fmla="*/ 1075371 w 1193743"/>
              <a:gd name="connsiteY2793" fmla="*/ 649477 h 1191234"/>
              <a:gd name="connsiteX2794" fmla="*/ 1067237 w 1193743"/>
              <a:gd name="connsiteY2794" fmla="*/ 631460 h 1191234"/>
              <a:gd name="connsiteX2795" fmla="*/ 1086990 w 1193743"/>
              <a:gd name="connsiteY2795" fmla="*/ 634366 h 1191234"/>
              <a:gd name="connsiteX2796" fmla="*/ 1086990 w 1193743"/>
              <a:gd name="connsiteY2796" fmla="*/ 634366 h 1191234"/>
              <a:gd name="connsiteX2797" fmla="*/ 1109067 w 1193743"/>
              <a:gd name="connsiteY2797" fmla="*/ 497206 h 1191234"/>
              <a:gd name="connsiteX2798" fmla="*/ 1093381 w 1193743"/>
              <a:gd name="connsiteY2798" fmla="*/ 505924 h 1191234"/>
              <a:gd name="connsiteX2799" fmla="*/ 1098029 w 1193743"/>
              <a:gd name="connsiteY2799" fmla="*/ 489651 h 1191234"/>
              <a:gd name="connsiteX2800" fmla="*/ 1109067 w 1193743"/>
              <a:gd name="connsiteY2800" fmla="*/ 497206 h 1191234"/>
              <a:gd name="connsiteX2801" fmla="*/ 1109067 w 1193743"/>
              <a:gd name="connsiteY2801" fmla="*/ 497206 h 1191234"/>
              <a:gd name="connsiteX2802" fmla="*/ 1053294 w 1193743"/>
              <a:gd name="connsiteY2802" fmla="*/ 868003 h 1191234"/>
              <a:gd name="connsiteX2803" fmla="*/ 1060847 w 1193743"/>
              <a:gd name="connsiteY2803" fmla="*/ 878465 h 1191234"/>
              <a:gd name="connsiteX2804" fmla="*/ 1054456 w 1193743"/>
              <a:gd name="connsiteY2804" fmla="*/ 885439 h 1191234"/>
              <a:gd name="connsiteX2805" fmla="*/ 1043418 w 1193743"/>
              <a:gd name="connsiteY2805" fmla="*/ 879627 h 1191234"/>
              <a:gd name="connsiteX2806" fmla="*/ 1053294 w 1193743"/>
              <a:gd name="connsiteY2806" fmla="*/ 868003 h 1191234"/>
              <a:gd name="connsiteX2807" fmla="*/ 1053294 w 1193743"/>
              <a:gd name="connsiteY2807" fmla="*/ 868003 h 1191234"/>
              <a:gd name="connsiteX2808" fmla="*/ 1118363 w 1193743"/>
              <a:gd name="connsiteY2808" fmla="*/ 353653 h 1191234"/>
              <a:gd name="connsiteX2809" fmla="*/ 1129401 w 1193743"/>
              <a:gd name="connsiteY2809" fmla="*/ 360046 h 1191234"/>
              <a:gd name="connsiteX2810" fmla="*/ 1117782 w 1193743"/>
              <a:gd name="connsiteY2810" fmla="*/ 362952 h 1191234"/>
              <a:gd name="connsiteX2811" fmla="*/ 1118363 w 1193743"/>
              <a:gd name="connsiteY2811" fmla="*/ 353653 h 1191234"/>
              <a:gd name="connsiteX2812" fmla="*/ 1118363 w 1193743"/>
              <a:gd name="connsiteY2812" fmla="*/ 353653 h 1191234"/>
              <a:gd name="connsiteX2813" fmla="*/ 1082924 w 1193743"/>
              <a:gd name="connsiteY2813" fmla="*/ 732587 h 1191234"/>
              <a:gd name="connsiteX2814" fmla="*/ 1074209 w 1193743"/>
              <a:gd name="connsiteY2814" fmla="*/ 747116 h 1191234"/>
              <a:gd name="connsiteX2815" fmla="*/ 1066657 w 1193743"/>
              <a:gd name="connsiteY2815" fmla="*/ 730262 h 1191234"/>
              <a:gd name="connsiteX2816" fmla="*/ 1082924 w 1193743"/>
              <a:gd name="connsiteY2816" fmla="*/ 732587 h 1191234"/>
              <a:gd name="connsiteX2817" fmla="*/ 1082924 w 1193743"/>
              <a:gd name="connsiteY2817" fmla="*/ 732587 h 1191234"/>
              <a:gd name="connsiteX2818" fmla="*/ 1052713 w 1193743"/>
              <a:gd name="connsiteY2818" fmla="*/ 973779 h 1191234"/>
              <a:gd name="connsiteX2819" fmla="*/ 1052713 w 1193743"/>
              <a:gd name="connsiteY2819" fmla="*/ 980753 h 1191234"/>
              <a:gd name="connsiteX2820" fmla="*/ 1052132 w 1193743"/>
              <a:gd name="connsiteY2820" fmla="*/ 981335 h 1191234"/>
              <a:gd name="connsiteX2821" fmla="*/ 1050390 w 1193743"/>
              <a:gd name="connsiteY2821" fmla="*/ 981916 h 1191234"/>
              <a:gd name="connsiteX2822" fmla="*/ 1041675 w 1193743"/>
              <a:gd name="connsiteY2822" fmla="*/ 974360 h 1191234"/>
              <a:gd name="connsiteX2823" fmla="*/ 1052713 w 1193743"/>
              <a:gd name="connsiteY2823" fmla="*/ 973779 h 1191234"/>
              <a:gd name="connsiteX2824" fmla="*/ 1052713 w 1193743"/>
              <a:gd name="connsiteY2824" fmla="*/ 973779 h 1191234"/>
              <a:gd name="connsiteX2825" fmla="*/ 1107324 w 1193743"/>
              <a:gd name="connsiteY2825" fmla="*/ 596008 h 1191234"/>
              <a:gd name="connsiteX2826" fmla="*/ 1086990 w 1193743"/>
              <a:gd name="connsiteY2826" fmla="*/ 598914 h 1191234"/>
              <a:gd name="connsiteX2827" fmla="*/ 1107324 w 1193743"/>
              <a:gd name="connsiteY2827" fmla="*/ 596008 h 1191234"/>
              <a:gd name="connsiteX2828" fmla="*/ 1107324 w 1193743"/>
              <a:gd name="connsiteY2828" fmla="*/ 596008 h 1191234"/>
              <a:gd name="connsiteX2829" fmla="*/ 1122429 w 1193743"/>
              <a:gd name="connsiteY2829" fmla="*/ 448968 h 1191234"/>
              <a:gd name="connsiteX2830" fmla="*/ 1129401 w 1193743"/>
              <a:gd name="connsiteY2830" fmla="*/ 460591 h 1191234"/>
              <a:gd name="connsiteX2831" fmla="*/ 1114296 w 1193743"/>
              <a:gd name="connsiteY2831" fmla="*/ 462335 h 1191234"/>
              <a:gd name="connsiteX2832" fmla="*/ 1122429 w 1193743"/>
              <a:gd name="connsiteY2832" fmla="*/ 448968 h 1191234"/>
              <a:gd name="connsiteX2833" fmla="*/ 1122429 w 1193743"/>
              <a:gd name="connsiteY2833" fmla="*/ 448968 h 1191234"/>
              <a:gd name="connsiteX2834" fmla="*/ 1080019 w 1193743"/>
              <a:gd name="connsiteY2834" fmla="*/ 834876 h 1191234"/>
              <a:gd name="connsiteX2835" fmla="*/ 1064333 w 1193743"/>
              <a:gd name="connsiteY2835" fmla="*/ 840687 h 1191234"/>
              <a:gd name="connsiteX2836" fmla="*/ 1080019 w 1193743"/>
              <a:gd name="connsiteY2836" fmla="*/ 834876 h 1191234"/>
              <a:gd name="connsiteX2837" fmla="*/ 1080019 w 1193743"/>
              <a:gd name="connsiteY2837" fmla="*/ 834876 h 1191234"/>
              <a:gd name="connsiteX2838" fmla="*/ 1103258 w 1193743"/>
              <a:gd name="connsiteY2838" fmla="*/ 691904 h 1191234"/>
              <a:gd name="connsiteX2839" fmla="*/ 1087571 w 1193743"/>
              <a:gd name="connsiteY2839" fmla="*/ 702946 h 1191234"/>
              <a:gd name="connsiteX2840" fmla="*/ 1103258 w 1193743"/>
              <a:gd name="connsiteY2840" fmla="*/ 691904 h 1191234"/>
              <a:gd name="connsiteX2841" fmla="*/ 1103258 w 1193743"/>
              <a:gd name="connsiteY2841" fmla="*/ 691904 h 1191234"/>
              <a:gd name="connsiteX2842" fmla="*/ 1061428 w 1193743"/>
              <a:gd name="connsiteY2842" fmla="*/ 936583 h 1191234"/>
              <a:gd name="connsiteX2843" fmla="*/ 1075371 w 1193743"/>
              <a:gd name="connsiteY2843" fmla="*/ 938908 h 1191234"/>
              <a:gd name="connsiteX2844" fmla="*/ 1061428 w 1193743"/>
              <a:gd name="connsiteY2844" fmla="*/ 936583 h 1191234"/>
              <a:gd name="connsiteX2845" fmla="*/ 1061428 w 1193743"/>
              <a:gd name="connsiteY2845" fmla="*/ 936583 h 1191234"/>
              <a:gd name="connsiteX2846" fmla="*/ 1118363 w 1193743"/>
              <a:gd name="connsiteY2846" fmla="*/ 547769 h 1191234"/>
              <a:gd name="connsiteX2847" fmla="*/ 1127077 w 1193743"/>
              <a:gd name="connsiteY2847" fmla="*/ 559975 h 1191234"/>
              <a:gd name="connsiteX2848" fmla="*/ 1115458 w 1193743"/>
              <a:gd name="connsiteY2848" fmla="*/ 569273 h 1191234"/>
              <a:gd name="connsiteX2849" fmla="*/ 1108486 w 1193743"/>
              <a:gd name="connsiteY2849" fmla="*/ 557069 h 1191234"/>
              <a:gd name="connsiteX2850" fmla="*/ 1118363 w 1193743"/>
              <a:gd name="connsiteY2850" fmla="*/ 547769 h 1191234"/>
              <a:gd name="connsiteX2851" fmla="*/ 1118363 w 1193743"/>
              <a:gd name="connsiteY2851" fmla="*/ 547769 h 1191234"/>
              <a:gd name="connsiteX2852" fmla="*/ 1145087 w 1193743"/>
              <a:gd name="connsiteY2852" fmla="*/ 414096 h 1191234"/>
              <a:gd name="connsiteX2853" fmla="*/ 1147411 w 1193743"/>
              <a:gd name="connsiteY2853" fmla="*/ 424558 h 1191234"/>
              <a:gd name="connsiteX2854" fmla="*/ 1136373 w 1193743"/>
              <a:gd name="connsiteY2854" fmla="*/ 423396 h 1191234"/>
              <a:gd name="connsiteX2855" fmla="*/ 1145087 w 1193743"/>
              <a:gd name="connsiteY2855" fmla="*/ 414096 h 1191234"/>
              <a:gd name="connsiteX2856" fmla="*/ 1145087 w 1193743"/>
              <a:gd name="connsiteY2856" fmla="*/ 414096 h 1191234"/>
              <a:gd name="connsiteX2857" fmla="*/ 1101515 w 1193743"/>
              <a:gd name="connsiteY2857" fmla="*/ 796517 h 1191234"/>
              <a:gd name="connsiteX2858" fmla="*/ 1086990 w 1193743"/>
              <a:gd name="connsiteY2858" fmla="*/ 803491 h 1191234"/>
              <a:gd name="connsiteX2859" fmla="*/ 1088733 w 1193743"/>
              <a:gd name="connsiteY2859" fmla="*/ 791287 h 1191234"/>
              <a:gd name="connsiteX2860" fmla="*/ 1101515 w 1193743"/>
              <a:gd name="connsiteY2860" fmla="*/ 796517 h 1191234"/>
              <a:gd name="connsiteX2861" fmla="*/ 1101515 w 1193743"/>
              <a:gd name="connsiteY2861" fmla="*/ 796517 h 1191234"/>
              <a:gd name="connsiteX2862" fmla="*/ 1116620 w 1193743"/>
              <a:gd name="connsiteY2862" fmla="*/ 647152 h 1191234"/>
              <a:gd name="connsiteX2863" fmla="*/ 1126496 w 1193743"/>
              <a:gd name="connsiteY2863" fmla="*/ 658776 h 1191234"/>
              <a:gd name="connsiteX2864" fmla="*/ 1113715 w 1193743"/>
              <a:gd name="connsiteY2864" fmla="*/ 668075 h 1191234"/>
              <a:gd name="connsiteX2865" fmla="*/ 1106162 w 1193743"/>
              <a:gd name="connsiteY2865" fmla="*/ 656451 h 1191234"/>
              <a:gd name="connsiteX2866" fmla="*/ 1116620 w 1193743"/>
              <a:gd name="connsiteY2866" fmla="*/ 647152 h 1191234"/>
              <a:gd name="connsiteX2867" fmla="*/ 1116620 w 1193743"/>
              <a:gd name="connsiteY2867" fmla="*/ 647152 h 1191234"/>
              <a:gd name="connsiteX2868" fmla="*/ 1140440 w 1193743"/>
              <a:gd name="connsiteY2868" fmla="*/ 509411 h 1191234"/>
              <a:gd name="connsiteX2869" fmla="*/ 1149154 w 1193743"/>
              <a:gd name="connsiteY2869" fmla="*/ 521035 h 1191234"/>
              <a:gd name="connsiteX2870" fmla="*/ 1139858 w 1193743"/>
              <a:gd name="connsiteY2870" fmla="*/ 528009 h 1191234"/>
              <a:gd name="connsiteX2871" fmla="*/ 1131144 w 1193743"/>
              <a:gd name="connsiteY2871" fmla="*/ 516967 h 1191234"/>
              <a:gd name="connsiteX2872" fmla="*/ 1140440 w 1193743"/>
              <a:gd name="connsiteY2872" fmla="*/ 509411 h 1191234"/>
              <a:gd name="connsiteX2873" fmla="*/ 1140440 w 1193743"/>
              <a:gd name="connsiteY2873" fmla="*/ 509411 h 1191234"/>
              <a:gd name="connsiteX2874" fmla="*/ 1095705 w 1193743"/>
              <a:gd name="connsiteY2874" fmla="*/ 898225 h 1191234"/>
              <a:gd name="connsiteX2875" fmla="*/ 1084666 w 1193743"/>
              <a:gd name="connsiteY2875" fmla="*/ 901131 h 1191234"/>
              <a:gd name="connsiteX2876" fmla="*/ 1089895 w 1193743"/>
              <a:gd name="connsiteY2876" fmla="*/ 890669 h 1191234"/>
              <a:gd name="connsiteX2877" fmla="*/ 1095705 w 1193743"/>
              <a:gd name="connsiteY2877" fmla="*/ 898225 h 1191234"/>
              <a:gd name="connsiteX2878" fmla="*/ 1095705 w 1193743"/>
              <a:gd name="connsiteY2878" fmla="*/ 898225 h 1191234"/>
              <a:gd name="connsiteX2879" fmla="*/ 1121267 w 1193743"/>
              <a:gd name="connsiteY2879" fmla="*/ 758159 h 1191234"/>
              <a:gd name="connsiteX2880" fmla="*/ 1105000 w 1193743"/>
              <a:gd name="connsiteY2880" fmla="*/ 759902 h 1191234"/>
              <a:gd name="connsiteX2881" fmla="*/ 1121267 w 1193743"/>
              <a:gd name="connsiteY2881" fmla="*/ 758159 h 1191234"/>
              <a:gd name="connsiteX2882" fmla="*/ 1121267 w 1193743"/>
              <a:gd name="connsiteY2882" fmla="*/ 758159 h 1191234"/>
              <a:gd name="connsiteX2883" fmla="*/ 1145087 w 1193743"/>
              <a:gd name="connsiteY2883" fmla="*/ 618093 h 1191234"/>
              <a:gd name="connsiteX2884" fmla="*/ 1131725 w 1193743"/>
              <a:gd name="connsiteY2884" fmla="*/ 625649 h 1191234"/>
              <a:gd name="connsiteX2885" fmla="*/ 1132306 w 1193743"/>
              <a:gd name="connsiteY2885" fmla="*/ 612862 h 1191234"/>
              <a:gd name="connsiteX2886" fmla="*/ 1145087 w 1193743"/>
              <a:gd name="connsiteY2886" fmla="*/ 618093 h 1191234"/>
              <a:gd name="connsiteX2887" fmla="*/ 1145087 w 1193743"/>
              <a:gd name="connsiteY2887" fmla="*/ 618093 h 1191234"/>
              <a:gd name="connsiteX2888" fmla="*/ 1164259 w 1193743"/>
              <a:gd name="connsiteY2888" fmla="*/ 474540 h 1191234"/>
              <a:gd name="connsiteX2889" fmla="*/ 1159030 w 1193743"/>
              <a:gd name="connsiteY2889" fmla="*/ 485582 h 1191234"/>
              <a:gd name="connsiteX2890" fmla="*/ 1151478 w 1193743"/>
              <a:gd name="connsiteY2890" fmla="*/ 479189 h 1191234"/>
              <a:gd name="connsiteX2891" fmla="*/ 1164259 w 1193743"/>
              <a:gd name="connsiteY2891" fmla="*/ 474540 h 1191234"/>
              <a:gd name="connsiteX2892" fmla="*/ 1164259 w 1193743"/>
              <a:gd name="connsiteY2892" fmla="*/ 474540 h 1191234"/>
              <a:gd name="connsiteX2893" fmla="*/ 1114877 w 1193743"/>
              <a:gd name="connsiteY2893" fmla="*/ 853474 h 1191234"/>
              <a:gd name="connsiteX2894" fmla="*/ 1106743 w 1193743"/>
              <a:gd name="connsiteY2894" fmla="*/ 862191 h 1191234"/>
              <a:gd name="connsiteX2895" fmla="*/ 1114877 w 1193743"/>
              <a:gd name="connsiteY2895" fmla="*/ 853474 h 1191234"/>
              <a:gd name="connsiteX2896" fmla="*/ 1114877 w 1193743"/>
              <a:gd name="connsiteY2896" fmla="*/ 853474 h 1191234"/>
              <a:gd name="connsiteX2897" fmla="*/ 1134049 w 1193743"/>
              <a:gd name="connsiteY2897" fmla="*/ 711664 h 1191234"/>
              <a:gd name="connsiteX2898" fmla="*/ 1143925 w 1193743"/>
              <a:gd name="connsiteY2898" fmla="*/ 721544 h 1191234"/>
              <a:gd name="connsiteX2899" fmla="*/ 1129982 w 1193743"/>
              <a:gd name="connsiteY2899" fmla="*/ 725031 h 1191234"/>
              <a:gd name="connsiteX2900" fmla="*/ 1134049 w 1193743"/>
              <a:gd name="connsiteY2900" fmla="*/ 711664 h 1191234"/>
              <a:gd name="connsiteX2901" fmla="*/ 1134049 w 1193743"/>
              <a:gd name="connsiteY2901" fmla="*/ 711664 h 1191234"/>
              <a:gd name="connsiteX2902" fmla="*/ 1155545 w 1193743"/>
              <a:gd name="connsiteY2902" fmla="*/ 572760 h 1191234"/>
              <a:gd name="connsiteX2903" fmla="*/ 1166002 w 1193743"/>
              <a:gd name="connsiteY2903" fmla="*/ 580897 h 1191234"/>
              <a:gd name="connsiteX2904" fmla="*/ 1153802 w 1193743"/>
              <a:gd name="connsiteY2904" fmla="*/ 586128 h 1191234"/>
              <a:gd name="connsiteX2905" fmla="*/ 1155545 w 1193743"/>
              <a:gd name="connsiteY2905" fmla="*/ 572760 h 1191234"/>
              <a:gd name="connsiteX2906" fmla="*/ 1155545 w 1193743"/>
              <a:gd name="connsiteY2906" fmla="*/ 572760 h 1191234"/>
              <a:gd name="connsiteX2907" fmla="*/ 1132306 w 1193743"/>
              <a:gd name="connsiteY2907" fmla="*/ 811047 h 1191234"/>
              <a:gd name="connsiteX2908" fmla="*/ 1139278 w 1193743"/>
              <a:gd name="connsiteY2908" fmla="*/ 819765 h 1191234"/>
              <a:gd name="connsiteX2909" fmla="*/ 1130563 w 1193743"/>
              <a:gd name="connsiteY2909" fmla="*/ 826739 h 1191234"/>
              <a:gd name="connsiteX2910" fmla="*/ 1132306 w 1193743"/>
              <a:gd name="connsiteY2910" fmla="*/ 811047 h 1191234"/>
              <a:gd name="connsiteX2911" fmla="*/ 1132306 w 1193743"/>
              <a:gd name="connsiteY2911" fmla="*/ 811047 h 1191234"/>
              <a:gd name="connsiteX2912" fmla="*/ 1161935 w 1193743"/>
              <a:gd name="connsiteY2912" fmla="*/ 677955 h 1191234"/>
              <a:gd name="connsiteX2913" fmla="*/ 1153221 w 1193743"/>
              <a:gd name="connsiteY2913" fmla="*/ 687254 h 1191234"/>
              <a:gd name="connsiteX2914" fmla="*/ 1150897 w 1193743"/>
              <a:gd name="connsiteY2914" fmla="*/ 675049 h 1191234"/>
              <a:gd name="connsiteX2915" fmla="*/ 1161935 w 1193743"/>
              <a:gd name="connsiteY2915" fmla="*/ 677955 h 1191234"/>
              <a:gd name="connsiteX2916" fmla="*/ 1161935 w 1193743"/>
              <a:gd name="connsiteY2916" fmla="*/ 677955 h 1191234"/>
              <a:gd name="connsiteX2917" fmla="*/ 1171231 w 1193743"/>
              <a:gd name="connsiteY2917" fmla="*/ 540795 h 1191234"/>
              <a:gd name="connsiteX2918" fmla="*/ 1185174 w 1193743"/>
              <a:gd name="connsiteY2918" fmla="*/ 539633 h 1191234"/>
              <a:gd name="connsiteX2919" fmla="*/ 1171231 w 1193743"/>
              <a:gd name="connsiteY2919" fmla="*/ 540795 h 1191234"/>
              <a:gd name="connsiteX2920" fmla="*/ 1171231 w 1193743"/>
              <a:gd name="connsiteY2920" fmla="*/ 540795 h 1191234"/>
              <a:gd name="connsiteX2921" fmla="*/ 1157869 w 1193743"/>
              <a:gd name="connsiteY2921" fmla="*/ 776176 h 1191234"/>
              <a:gd name="connsiteX2922" fmla="*/ 1147411 w 1193743"/>
              <a:gd name="connsiteY2922" fmla="*/ 781987 h 1191234"/>
              <a:gd name="connsiteX2923" fmla="*/ 1157869 w 1193743"/>
              <a:gd name="connsiteY2923" fmla="*/ 776176 h 1191234"/>
              <a:gd name="connsiteX2924" fmla="*/ 1157869 w 1193743"/>
              <a:gd name="connsiteY2924" fmla="*/ 776176 h 1191234"/>
              <a:gd name="connsiteX2925" fmla="*/ 1177040 w 1193743"/>
              <a:gd name="connsiteY2925" fmla="*/ 632041 h 1191234"/>
              <a:gd name="connsiteX2926" fmla="*/ 1184593 w 1193743"/>
              <a:gd name="connsiteY2926" fmla="*/ 641341 h 1191234"/>
              <a:gd name="connsiteX2927" fmla="*/ 1174717 w 1193743"/>
              <a:gd name="connsiteY2927" fmla="*/ 647734 h 1191234"/>
              <a:gd name="connsiteX2928" fmla="*/ 1170069 w 1193743"/>
              <a:gd name="connsiteY2928" fmla="*/ 639016 h 1191234"/>
              <a:gd name="connsiteX2929" fmla="*/ 1177040 w 1193743"/>
              <a:gd name="connsiteY2929" fmla="*/ 632041 h 1191234"/>
              <a:gd name="connsiteX2930" fmla="*/ 1177040 w 1193743"/>
              <a:gd name="connsiteY2930" fmla="*/ 632041 h 1191234"/>
              <a:gd name="connsiteX2931" fmla="*/ 1174717 w 1193743"/>
              <a:gd name="connsiteY2931" fmla="*/ 744210 h 1191234"/>
              <a:gd name="connsiteX2932" fmla="*/ 1168907 w 1193743"/>
              <a:gd name="connsiteY2932" fmla="*/ 742467 h 1191234"/>
              <a:gd name="connsiteX2933" fmla="*/ 1176459 w 1193743"/>
              <a:gd name="connsiteY2933" fmla="*/ 736655 h 1191234"/>
              <a:gd name="connsiteX2934" fmla="*/ 1174717 w 1193743"/>
              <a:gd name="connsiteY2934" fmla="*/ 744210 h 11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1193743" h="1191234">
                <a:moveTo>
                  <a:pt x="1193307" y="597170"/>
                </a:moveTo>
                <a:cubicBezTo>
                  <a:pt x="1193888" y="597170"/>
                  <a:pt x="1193888" y="596589"/>
                  <a:pt x="1193307" y="597170"/>
                </a:cubicBezTo>
                <a:cubicBezTo>
                  <a:pt x="1193888" y="598914"/>
                  <a:pt x="1193888" y="601239"/>
                  <a:pt x="1193307" y="603564"/>
                </a:cubicBezTo>
                <a:cubicBezTo>
                  <a:pt x="1192146" y="601239"/>
                  <a:pt x="1190983" y="598914"/>
                  <a:pt x="1193307" y="597170"/>
                </a:cubicBezTo>
                <a:lnTo>
                  <a:pt x="1193307" y="597170"/>
                </a:lnTo>
                <a:close/>
                <a:moveTo>
                  <a:pt x="581" y="564624"/>
                </a:moveTo>
                <a:cubicBezTo>
                  <a:pt x="2905" y="566948"/>
                  <a:pt x="4648" y="569854"/>
                  <a:pt x="6972" y="572179"/>
                </a:cubicBezTo>
                <a:cubicBezTo>
                  <a:pt x="5229" y="573923"/>
                  <a:pt x="1743" y="576829"/>
                  <a:pt x="0" y="578572"/>
                </a:cubicBezTo>
                <a:lnTo>
                  <a:pt x="0" y="578572"/>
                </a:lnTo>
                <a:cubicBezTo>
                  <a:pt x="581" y="573923"/>
                  <a:pt x="581" y="569273"/>
                  <a:pt x="581" y="564624"/>
                </a:cubicBezTo>
                <a:lnTo>
                  <a:pt x="581" y="564624"/>
                </a:lnTo>
                <a:lnTo>
                  <a:pt x="581" y="564624"/>
                </a:lnTo>
                <a:close/>
                <a:moveTo>
                  <a:pt x="23820" y="427464"/>
                </a:moveTo>
                <a:cubicBezTo>
                  <a:pt x="27887" y="427464"/>
                  <a:pt x="31372" y="430951"/>
                  <a:pt x="29048" y="435600"/>
                </a:cubicBezTo>
                <a:cubicBezTo>
                  <a:pt x="26144" y="439669"/>
                  <a:pt x="23820" y="439087"/>
                  <a:pt x="21496" y="436763"/>
                </a:cubicBezTo>
                <a:cubicBezTo>
                  <a:pt x="22077" y="433276"/>
                  <a:pt x="22658" y="430370"/>
                  <a:pt x="23820" y="427464"/>
                </a:cubicBezTo>
                <a:lnTo>
                  <a:pt x="23820" y="427464"/>
                </a:lnTo>
                <a:close/>
                <a:moveTo>
                  <a:pt x="27887" y="532659"/>
                </a:moveTo>
                <a:cubicBezTo>
                  <a:pt x="27887" y="539633"/>
                  <a:pt x="16848" y="540795"/>
                  <a:pt x="15686" y="534402"/>
                </a:cubicBezTo>
                <a:cubicBezTo>
                  <a:pt x="15686" y="532659"/>
                  <a:pt x="15686" y="528590"/>
                  <a:pt x="15686" y="526847"/>
                </a:cubicBezTo>
                <a:cubicBezTo>
                  <a:pt x="20915" y="525103"/>
                  <a:pt x="29630" y="525684"/>
                  <a:pt x="27887" y="532659"/>
                </a:cubicBezTo>
                <a:lnTo>
                  <a:pt x="27887" y="532659"/>
                </a:lnTo>
                <a:close/>
                <a:moveTo>
                  <a:pt x="44735" y="385037"/>
                </a:moveTo>
                <a:cubicBezTo>
                  <a:pt x="47059" y="387943"/>
                  <a:pt x="49382" y="390849"/>
                  <a:pt x="51706" y="394336"/>
                </a:cubicBezTo>
                <a:cubicBezTo>
                  <a:pt x="48801" y="396661"/>
                  <a:pt x="45316" y="398986"/>
                  <a:pt x="42411" y="401310"/>
                </a:cubicBezTo>
                <a:cubicBezTo>
                  <a:pt x="36601" y="395498"/>
                  <a:pt x="37763" y="388525"/>
                  <a:pt x="44735" y="385037"/>
                </a:cubicBezTo>
                <a:lnTo>
                  <a:pt x="44735" y="385037"/>
                </a:lnTo>
                <a:close/>
                <a:moveTo>
                  <a:pt x="25563" y="630298"/>
                </a:moveTo>
                <a:cubicBezTo>
                  <a:pt x="29048" y="639016"/>
                  <a:pt x="14524" y="643084"/>
                  <a:pt x="12781" y="634366"/>
                </a:cubicBezTo>
                <a:cubicBezTo>
                  <a:pt x="11039" y="626230"/>
                  <a:pt x="22658" y="623324"/>
                  <a:pt x="25563" y="630298"/>
                </a:cubicBezTo>
                <a:lnTo>
                  <a:pt x="25563" y="630298"/>
                </a:lnTo>
                <a:close/>
                <a:moveTo>
                  <a:pt x="40087" y="486745"/>
                </a:moveTo>
                <a:cubicBezTo>
                  <a:pt x="47059" y="484420"/>
                  <a:pt x="49963" y="492557"/>
                  <a:pt x="49382" y="497787"/>
                </a:cubicBezTo>
                <a:cubicBezTo>
                  <a:pt x="47059" y="498950"/>
                  <a:pt x="42992" y="501274"/>
                  <a:pt x="40668" y="501856"/>
                </a:cubicBezTo>
                <a:cubicBezTo>
                  <a:pt x="34277" y="498950"/>
                  <a:pt x="31953" y="487907"/>
                  <a:pt x="40087" y="486745"/>
                </a:cubicBezTo>
                <a:lnTo>
                  <a:pt x="40087" y="486745"/>
                </a:lnTo>
                <a:close/>
                <a:moveTo>
                  <a:pt x="20334" y="729681"/>
                </a:moveTo>
                <a:cubicBezTo>
                  <a:pt x="23239" y="733168"/>
                  <a:pt x="20334" y="736655"/>
                  <a:pt x="17429" y="737236"/>
                </a:cubicBezTo>
                <a:cubicBezTo>
                  <a:pt x="16848" y="733749"/>
                  <a:pt x="15686" y="730262"/>
                  <a:pt x="15105" y="726775"/>
                </a:cubicBezTo>
                <a:cubicBezTo>
                  <a:pt x="16848" y="726194"/>
                  <a:pt x="19172" y="726194"/>
                  <a:pt x="20334" y="729681"/>
                </a:cubicBezTo>
                <a:lnTo>
                  <a:pt x="20334" y="729681"/>
                </a:lnTo>
                <a:close/>
                <a:moveTo>
                  <a:pt x="72040" y="354234"/>
                </a:moveTo>
                <a:cubicBezTo>
                  <a:pt x="72621" y="361209"/>
                  <a:pt x="61002" y="364696"/>
                  <a:pt x="59840" y="356559"/>
                </a:cubicBezTo>
                <a:cubicBezTo>
                  <a:pt x="56935" y="347260"/>
                  <a:pt x="71459" y="344354"/>
                  <a:pt x="72040" y="354234"/>
                </a:cubicBezTo>
                <a:lnTo>
                  <a:pt x="72040" y="354234"/>
                </a:lnTo>
                <a:close/>
                <a:moveTo>
                  <a:pt x="41830" y="584965"/>
                </a:moveTo>
                <a:cubicBezTo>
                  <a:pt x="45316" y="587290"/>
                  <a:pt x="47059" y="590777"/>
                  <a:pt x="49382" y="594264"/>
                </a:cubicBezTo>
                <a:cubicBezTo>
                  <a:pt x="46477" y="596589"/>
                  <a:pt x="43573" y="600076"/>
                  <a:pt x="39506" y="601239"/>
                </a:cubicBezTo>
                <a:cubicBezTo>
                  <a:pt x="34858" y="600658"/>
                  <a:pt x="33115" y="595427"/>
                  <a:pt x="30210" y="591940"/>
                </a:cubicBezTo>
                <a:cubicBezTo>
                  <a:pt x="33696" y="589034"/>
                  <a:pt x="36601" y="584965"/>
                  <a:pt x="41830" y="584965"/>
                </a:cubicBezTo>
                <a:lnTo>
                  <a:pt x="41830" y="584965"/>
                </a:lnTo>
                <a:close/>
                <a:moveTo>
                  <a:pt x="71459" y="452455"/>
                </a:moveTo>
                <a:cubicBezTo>
                  <a:pt x="73783" y="458848"/>
                  <a:pt x="65650" y="461173"/>
                  <a:pt x="62164" y="464079"/>
                </a:cubicBezTo>
                <a:cubicBezTo>
                  <a:pt x="59840" y="460010"/>
                  <a:pt x="52868" y="455942"/>
                  <a:pt x="56354" y="450711"/>
                </a:cubicBezTo>
                <a:cubicBezTo>
                  <a:pt x="59259" y="443156"/>
                  <a:pt x="70297" y="444899"/>
                  <a:pt x="71459" y="452455"/>
                </a:cubicBezTo>
                <a:lnTo>
                  <a:pt x="71459" y="452455"/>
                </a:lnTo>
                <a:close/>
                <a:moveTo>
                  <a:pt x="91793" y="311808"/>
                </a:moveTo>
                <a:cubicBezTo>
                  <a:pt x="92955" y="315295"/>
                  <a:pt x="91793" y="320526"/>
                  <a:pt x="87145" y="320526"/>
                </a:cubicBezTo>
                <a:cubicBezTo>
                  <a:pt x="82497" y="322269"/>
                  <a:pt x="77269" y="316457"/>
                  <a:pt x="80174" y="311808"/>
                </a:cubicBezTo>
                <a:cubicBezTo>
                  <a:pt x="81917" y="307158"/>
                  <a:pt x="89469" y="307739"/>
                  <a:pt x="91793" y="311808"/>
                </a:cubicBezTo>
                <a:lnTo>
                  <a:pt x="91793" y="311808"/>
                </a:lnTo>
                <a:close/>
                <a:moveTo>
                  <a:pt x="38344" y="683767"/>
                </a:moveTo>
                <a:cubicBezTo>
                  <a:pt x="40668" y="687254"/>
                  <a:pt x="44735" y="690160"/>
                  <a:pt x="44735" y="694809"/>
                </a:cubicBezTo>
                <a:cubicBezTo>
                  <a:pt x="42411" y="697134"/>
                  <a:pt x="39506" y="700040"/>
                  <a:pt x="37182" y="702365"/>
                </a:cubicBezTo>
                <a:cubicBezTo>
                  <a:pt x="34277" y="698878"/>
                  <a:pt x="29048" y="696553"/>
                  <a:pt x="30210" y="691323"/>
                </a:cubicBezTo>
                <a:cubicBezTo>
                  <a:pt x="33115" y="687836"/>
                  <a:pt x="35439" y="685511"/>
                  <a:pt x="38344" y="683767"/>
                </a:cubicBezTo>
                <a:lnTo>
                  <a:pt x="38344" y="683767"/>
                </a:lnTo>
                <a:close/>
                <a:moveTo>
                  <a:pt x="67973" y="547769"/>
                </a:moveTo>
                <a:cubicBezTo>
                  <a:pt x="75526" y="554744"/>
                  <a:pt x="63326" y="567530"/>
                  <a:pt x="55773" y="559975"/>
                </a:cubicBezTo>
                <a:cubicBezTo>
                  <a:pt x="45316" y="553581"/>
                  <a:pt x="60421" y="537308"/>
                  <a:pt x="67973" y="547769"/>
                </a:cubicBezTo>
                <a:lnTo>
                  <a:pt x="67973" y="547769"/>
                </a:lnTo>
                <a:close/>
                <a:moveTo>
                  <a:pt x="90631" y="410028"/>
                </a:moveTo>
                <a:cubicBezTo>
                  <a:pt x="97603" y="419327"/>
                  <a:pt x="80755" y="428626"/>
                  <a:pt x="76107" y="418165"/>
                </a:cubicBezTo>
                <a:cubicBezTo>
                  <a:pt x="70297" y="409447"/>
                  <a:pt x="85983" y="400729"/>
                  <a:pt x="90631" y="410028"/>
                </a:cubicBezTo>
                <a:lnTo>
                  <a:pt x="90631" y="410028"/>
                </a:lnTo>
                <a:close/>
                <a:moveTo>
                  <a:pt x="36601" y="786056"/>
                </a:moveTo>
                <a:cubicBezTo>
                  <a:pt x="41830" y="787218"/>
                  <a:pt x="40087" y="793030"/>
                  <a:pt x="39506" y="797099"/>
                </a:cubicBezTo>
                <a:cubicBezTo>
                  <a:pt x="38344" y="797099"/>
                  <a:pt x="37182" y="797099"/>
                  <a:pt x="35439" y="797680"/>
                </a:cubicBezTo>
                <a:cubicBezTo>
                  <a:pt x="34277" y="794193"/>
                  <a:pt x="33115" y="791287"/>
                  <a:pt x="31953" y="787799"/>
                </a:cubicBezTo>
                <a:cubicBezTo>
                  <a:pt x="33115" y="786637"/>
                  <a:pt x="34858" y="786056"/>
                  <a:pt x="36601" y="786056"/>
                </a:cubicBezTo>
                <a:lnTo>
                  <a:pt x="36601" y="786056"/>
                </a:lnTo>
                <a:close/>
                <a:moveTo>
                  <a:pt x="113289" y="272868"/>
                </a:moveTo>
                <a:cubicBezTo>
                  <a:pt x="116194" y="281005"/>
                  <a:pt x="102831" y="285073"/>
                  <a:pt x="101088" y="276937"/>
                </a:cubicBezTo>
                <a:cubicBezTo>
                  <a:pt x="98764" y="269381"/>
                  <a:pt x="110965" y="265894"/>
                  <a:pt x="113289" y="272868"/>
                </a:cubicBezTo>
                <a:lnTo>
                  <a:pt x="113289" y="272868"/>
                </a:lnTo>
                <a:close/>
                <a:moveTo>
                  <a:pt x="66230" y="651802"/>
                </a:moveTo>
                <a:cubicBezTo>
                  <a:pt x="67973" y="662263"/>
                  <a:pt x="50544" y="664588"/>
                  <a:pt x="49382" y="653545"/>
                </a:cubicBezTo>
                <a:cubicBezTo>
                  <a:pt x="47639" y="643084"/>
                  <a:pt x="65650" y="641341"/>
                  <a:pt x="66230" y="651802"/>
                </a:cubicBezTo>
                <a:lnTo>
                  <a:pt x="66230" y="651802"/>
                </a:lnTo>
                <a:close/>
                <a:moveTo>
                  <a:pt x="90050" y="508830"/>
                </a:moveTo>
                <a:cubicBezTo>
                  <a:pt x="94698" y="515223"/>
                  <a:pt x="87726" y="525684"/>
                  <a:pt x="80174" y="522778"/>
                </a:cubicBezTo>
                <a:cubicBezTo>
                  <a:pt x="71459" y="521616"/>
                  <a:pt x="70878" y="510574"/>
                  <a:pt x="76107" y="505924"/>
                </a:cubicBezTo>
                <a:cubicBezTo>
                  <a:pt x="80755" y="503599"/>
                  <a:pt x="86564" y="504180"/>
                  <a:pt x="90050" y="508830"/>
                </a:cubicBezTo>
                <a:lnTo>
                  <a:pt x="90050" y="508830"/>
                </a:lnTo>
                <a:close/>
                <a:moveTo>
                  <a:pt x="113289" y="371089"/>
                </a:moveTo>
                <a:cubicBezTo>
                  <a:pt x="118518" y="380388"/>
                  <a:pt x="103413" y="388525"/>
                  <a:pt x="98184" y="379807"/>
                </a:cubicBezTo>
                <a:cubicBezTo>
                  <a:pt x="90050" y="369926"/>
                  <a:pt x="108641" y="359465"/>
                  <a:pt x="113289" y="371089"/>
                </a:cubicBezTo>
                <a:lnTo>
                  <a:pt x="113289" y="371089"/>
                </a:lnTo>
                <a:close/>
                <a:moveTo>
                  <a:pt x="49963" y="746535"/>
                </a:moveTo>
                <a:cubicBezTo>
                  <a:pt x="58097" y="744792"/>
                  <a:pt x="67392" y="751766"/>
                  <a:pt x="59840" y="759321"/>
                </a:cubicBezTo>
                <a:cubicBezTo>
                  <a:pt x="51125" y="765133"/>
                  <a:pt x="45897" y="754091"/>
                  <a:pt x="49963" y="746535"/>
                </a:cubicBezTo>
                <a:lnTo>
                  <a:pt x="49963" y="746535"/>
                </a:lnTo>
                <a:close/>
                <a:moveTo>
                  <a:pt x="130137" y="228117"/>
                </a:moveTo>
                <a:cubicBezTo>
                  <a:pt x="135366" y="233929"/>
                  <a:pt x="134785" y="239741"/>
                  <a:pt x="127813" y="243809"/>
                </a:cubicBezTo>
                <a:cubicBezTo>
                  <a:pt x="125489" y="240903"/>
                  <a:pt x="123165" y="237997"/>
                  <a:pt x="120260" y="235091"/>
                </a:cubicBezTo>
                <a:lnTo>
                  <a:pt x="120842" y="233929"/>
                </a:lnTo>
                <a:cubicBezTo>
                  <a:pt x="123746" y="231604"/>
                  <a:pt x="127232" y="229860"/>
                  <a:pt x="130137" y="228117"/>
                </a:cubicBezTo>
                <a:lnTo>
                  <a:pt x="130137" y="228117"/>
                </a:lnTo>
                <a:close/>
                <a:moveTo>
                  <a:pt x="88888" y="610537"/>
                </a:moveTo>
                <a:cubicBezTo>
                  <a:pt x="90050" y="615768"/>
                  <a:pt x="87726" y="622161"/>
                  <a:pt x="81917" y="622743"/>
                </a:cubicBezTo>
                <a:cubicBezTo>
                  <a:pt x="74364" y="625649"/>
                  <a:pt x="65650" y="614025"/>
                  <a:pt x="72040" y="608213"/>
                </a:cubicBezTo>
                <a:cubicBezTo>
                  <a:pt x="75526" y="601239"/>
                  <a:pt x="86564" y="603564"/>
                  <a:pt x="88888" y="610537"/>
                </a:cubicBezTo>
                <a:lnTo>
                  <a:pt x="88888" y="610537"/>
                </a:lnTo>
                <a:close/>
                <a:moveTo>
                  <a:pt x="57516" y="849986"/>
                </a:moveTo>
                <a:cubicBezTo>
                  <a:pt x="58678" y="851149"/>
                  <a:pt x="58678" y="851730"/>
                  <a:pt x="58678" y="852892"/>
                </a:cubicBezTo>
                <a:cubicBezTo>
                  <a:pt x="58097" y="851730"/>
                  <a:pt x="57516" y="851149"/>
                  <a:pt x="57516" y="849986"/>
                </a:cubicBezTo>
                <a:lnTo>
                  <a:pt x="57516" y="849986"/>
                </a:lnTo>
                <a:close/>
                <a:moveTo>
                  <a:pt x="109222" y="466403"/>
                </a:moveTo>
                <a:cubicBezTo>
                  <a:pt x="115613" y="471053"/>
                  <a:pt x="114451" y="481514"/>
                  <a:pt x="106317" y="483839"/>
                </a:cubicBezTo>
                <a:cubicBezTo>
                  <a:pt x="98184" y="488488"/>
                  <a:pt x="93536" y="478608"/>
                  <a:pt x="91212" y="472797"/>
                </a:cubicBezTo>
                <a:cubicBezTo>
                  <a:pt x="95279" y="467566"/>
                  <a:pt x="102831" y="459429"/>
                  <a:pt x="109222" y="466403"/>
                </a:cubicBezTo>
                <a:lnTo>
                  <a:pt x="109222" y="466403"/>
                </a:lnTo>
                <a:close/>
                <a:moveTo>
                  <a:pt x="84240" y="708758"/>
                </a:moveTo>
                <a:cubicBezTo>
                  <a:pt x="91212" y="716895"/>
                  <a:pt x="76107" y="729100"/>
                  <a:pt x="70297" y="719801"/>
                </a:cubicBezTo>
                <a:cubicBezTo>
                  <a:pt x="61002" y="711664"/>
                  <a:pt x="78431" y="698297"/>
                  <a:pt x="84240" y="708758"/>
                </a:cubicBezTo>
                <a:lnTo>
                  <a:pt x="84240" y="708758"/>
                </a:lnTo>
                <a:close/>
                <a:moveTo>
                  <a:pt x="135947" y="336218"/>
                </a:moveTo>
                <a:cubicBezTo>
                  <a:pt x="132461" y="340286"/>
                  <a:pt x="127232" y="347260"/>
                  <a:pt x="121422" y="343192"/>
                </a:cubicBezTo>
                <a:cubicBezTo>
                  <a:pt x="114451" y="339124"/>
                  <a:pt x="116775" y="326919"/>
                  <a:pt x="124908" y="326919"/>
                </a:cubicBezTo>
                <a:cubicBezTo>
                  <a:pt x="130718" y="325175"/>
                  <a:pt x="133623" y="332149"/>
                  <a:pt x="135947" y="336218"/>
                </a:cubicBezTo>
                <a:lnTo>
                  <a:pt x="135947" y="336218"/>
                </a:lnTo>
                <a:close/>
                <a:moveTo>
                  <a:pt x="154538" y="196152"/>
                </a:moveTo>
                <a:cubicBezTo>
                  <a:pt x="155118" y="200220"/>
                  <a:pt x="151633" y="201963"/>
                  <a:pt x="148147" y="201382"/>
                </a:cubicBezTo>
                <a:cubicBezTo>
                  <a:pt x="150471" y="199058"/>
                  <a:pt x="152214" y="196733"/>
                  <a:pt x="154538" y="194408"/>
                </a:cubicBezTo>
                <a:cubicBezTo>
                  <a:pt x="153956" y="194408"/>
                  <a:pt x="154538" y="194989"/>
                  <a:pt x="154538" y="196152"/>
                </a:cubicBezTo>
                <a:lnTo>
                  <a:pt x="154538" y="196152"/>
                </a:lnTo>
                <a:close/>
                <a:moveTo>
                  <a:pt x="109803" y="572179"/>
                </a:moveTo>
                <a:cubicBezTo>
                  <a:pt x="113289" y="584384"/>
                  <a:pt x="93536" y="591358"/>
                  <a:pt x="89469" y="578572"/>
                </a:cubicBezTo>
                <a:cubicBezTo>
                  <a:pt x="83659" y="565205"/>
                  <a:pt x="106898" y="557650"/>
                  <a:pt x="109803" y="572179"/>
                </a:cubicBezTo>
                <a:lnTo>
                  <a:pt x="109803" y="572179"/>
                </a:lnTo>
                <a:close/>
                <a:moveTo>
                  <a:pt x="133623" y="431532"/>
                </a:moveTo>
                <a:cubicBezTo>
                  <a:pt x="137109" y="443156"/>
                  <a:pt x="119680" y="451293"/>
                  <a:pt x="114451" y="440250"/>
                </a:cubicBezTo>
                <a:cubicBezTo>
                  <a:pt x="106317" y="427464"/>
                  <a:pt x="128975" y="417002"/>
                  <a:pt x="133623" y="431532"/>
                </a:cubicBezTo>
                <a:lnTo>
                  <a:pt x="133623" y="431532"/>
                </a:lnTo>
                <a:close/>
                <a:moveTo>
                  <a:pt x="81917" y="811047"/>
                </a:moveTo>
                <a:cubicBezTo>
                  <a:pt x="81917" y="813953"/>
                  <a:pt x="81917" y="818602"/>
                  <a:pt x="78431" y="819765"/>
                </a:cubicBezTo>
                <a:cubicBezTo>
                  <a:pt x="73202" y="823833"/>
                  <a:pt x="64488" y="816278"/>
                  <a:pt x="68554" y="811047"/>
                </a:cubicBezTo>
                <a:cubicBezTo>
                  <a:pt x="69716" y="804654"/>
                  <a:pt x="79593" y="805816"/>
                  <a:pt x="81917" y="811047"/>
                </a:cubicBezTo>
                <a:lnTo>
                  <a:pt x="81917" y="811047"/>
                </a:lnTo>
                <a:close/>
                <a:moveTo>
                  <a:pt x="101669" y="665169"/>
                </a:moveTo>
                <a:cubicBezTo>
                  <a:pt x="111546" y="668656"/>
                  <a:pt x="109222" y="684348"/>
                  <a:pt x="98764" y="684930"/>
                </a:cubicBezTo>
                <a:cubicBezTo>
                  <a:pt x="91212" y="686092"/>
                  <a:pt x="88307" y="678536"/>
                  <a:pt x="85983" y="673306"/>
                </a:cubicBezTo>
                <a:cubicBezTo>
                  <a:pt x="89469" y="668075"/>
                  <a:pt x="94698" y="661682"/>
                  <a:pt x="101669" y="665169"/>
                </a:cubicBezTo>
                <a:lnTo>
                  <a:pt x="101669" y="665169"/>
                </a:lnTo>
                <a:close/>
                <a:moveTo>
                  <a:pt x="155700" y="296116"/>
                </a:moveTo>
                <a:cubicBezTo>
                  <a:pt x="155700" y="307739"/>
                  <a:pt x="135947" y="305996"/>
                  <a:pt x="138851" y="294372"/>
                </a:cubicBezTo>
                <a:cubicBezTo>
                  <a:pt x="139432" y="283911"/>
                  <a:pt x="156861" y="285654"/>
                  <a:pt x="155700" y="296116"/>
                </a:cubicBezTo>
                <a:lnTo>
                  <a:pt x="155700" y="296116"/>
                </a:lnTo>
                <a:close/>
                <a:moveTo>
                  <a:pt x="127813" y="525103"/>
                </a:moveTo>
                <a:cubicBezTo>
                  <a:pt x="130718" y="529171"/>
                  <a:pt x="134785" y="533821"/>
                  <a:pt x="132461" y="539633"/>
                </a:cubicBezTo>
                <a:cubicBezTo>
                  <a:pt x="128975" y="548351"/>
                  <a:pt x="115613" y="550094"/>
                  <a:pt x="111546" y="541376"/>
                </a:cubicBezTo>
                <a:cubicBezTo>
                  <a:pt x="106898" y="534402"/>
                  <a:pt x="112708" y="528009"/>
                  <a:pt x="117937" y="523941"/>
                </a:cubicBezTo>
                <a:cubicBezTo>
                  <a:pt x="119680" y="523941"/>
                  <a:pt x="124908" y="524522"/>
                  <a:pt x="127813" y="525103"/>
                </a:cubicBezTo>
                <a:lnTo>
                  <a:pt x="127813" y="525103"/>
                </a:lnTo>
                <a:close/>
                <a:moveTo>
                  <a:pt x="155118" y="392593"/>
                </a:moveTo>
                <a:cubicBezTo>
                  <a:pt x="160928" y="406541"/>
                  <a:pt x="136527" y="413515"/>
                  <a:pt x="134785" y="398404"/>
                </a:cubicBezTo>
                <a:cubicBezTo>
                  <a:pt x="130718" y="386200"/>
                  <a:pt x="151052" y="380388"/>
                  <a:pt x="155118" y="392593"/>
                </a:cubicBezTo>
                <a:lnTo>
                  <a:pt x="155118" y="392593"/>
                </a:lnTo>
                <a:close/>
                <a:moveTo>
                  <a:pt x="103993" y="772689"/>
                </a:moveTo>
                <a:cubicBezTo>
                  <a:pt x="106317" y="782569"/>
                  <a:pt x="90050" y="787799"/>
                  <a:pt x="87145" y="777338"/>
                </a:cubicBezTo>
                <a:cubicBezTo>
                  <a:pt x="81917" y="765714"/>
                  <a:pt x="102831" y="759902"/>
                  <a:pt x="103993" y="772689"/>
                </a:cubicBezTo>
                <a:lnTo>
                  <a:pt x="103993" y="772689"/>
                </a:lnTo>
                <a:close/>
                <a:moveTo>
                  <a:pt x="176033" y="253689"/>
                </a:moveTo>
                <a:cubicBezTo>
                  <a:pt x="176614" y="261245"/>
                  <a:pt x="167900" y="268219"/>
                  <a:pt x="161509" y="262407"/>
                </a:cubicBezTo>
                <a:cubicBezTo>
                  <a:pt x="155118" y="256014"/>
                  <a:pt x="162090" y="248458"/>
                  <a:pt x="169062" y="246715"/>
                </a:cubicBezTo>
                <a:cubicBezTo>
                  <a:pt x="171385" y="249040"/>
                  <a:pt x="173709" y="251364"/>
                  <a:pt x="176033" y="253689"/>
                </a:cubicBezTo>
                <a:lnTo>
                  <a:pt x="176033" y="253689"/>
                </a:lnTo>
                <a:close/>
                <a:moveTo>
                  <a:pt x="126651" y="626811"/>
                </a:moveTo>
                <a:cubicBezTo>
                  <a:pt x="135366" y="633785"/>
                  <a:pt x="127813" y="649477"/>
                  <a:pt x="116775" y="645990"/>
                </a:cubicBezTo>
                <a:cubicBezTo>
                  <a:pt x="112127" y="645990"/>
                  <a:pt x="110384" y="640759"/>
                  <a:pt x="106898" y="638435"/>
                </a:cubicBezTo>
                <a:cubicBezTo>
                  <a:pt x="107479" y="636110"/>
                  <a:pt x="108060" y="630879"/>
                  <a:pt x="108641" y="627973"/>
                </a:cubicBezTo>
                <a:cubicBezTo>
                  <a:pt x="113870" y="624486"/>
                  <a:pt x="121422" y="620999"/>
                  <a:pt x="126651" y="626811"/>
                </a:cubicBezTo>
                <a:lnTo>
                  <a:pt x="126651" y="626811"/>
                </a:lnTo>
                <a:close/>
                <a:moveTo>
                  <a:pt x="94698" y="867422"/>
                </a:moveTo>
                <a:cubicBezTo>
                  <a:pt x="102831" y="870328"/>
                  <a:pt x="98184" y="879046"/>
                  <a:pt x="92955" y="881952"/>
                </a:cubicBezTo>
                <a:cubicBezTo>
                  <a:pt x="84821" y="879046"/>
                  <a:pt x="84240" y="865097"/>
                  <a:pt x="94698" y="867422"/>
                </a:cubicBezTo>
                <a:lnTo>
                  <a:pt x="94698" y="867422"/>
                </a:lnTo>
                <a:close/>
                <a:moveTo>
                  <a:pt x="152795" y="491976"/>
                </a:moveTo>
                <a:cubicBezTo>
                  <a:pt x="158023" y="501856"/>
                  <a:pt x="142337" y="512898"/>
                  <a:pt x="134204" y="505343"/>
                </a:cubicBezTo>
                <a:cubicBezTo>
                  <a:pt x="127813" y="501274"/>
                  <a:pt x="126651" y="490232"/>
                  <a:pt x="133623" y="486164"/>
                </a:cubicBezTo>
                <a:cubicBezTo>
                  <a:pt x="140013" y="480352"/>
                  <a:pt x="150471" y="484420"/>
                  <a:pt x="152795" y="491976"/>
                </a:cubicBezTo>
                <a:lnTo>
                  <a:pt x="152795" y="491976"/>
                </a:lnTo>
                <a:close/>
                <a:moveTo>
                  <a:pt x="164995" y="344936"/>
                </a:moveTo>
                <a:cubicBezTo>
                  <a:pt x="175452" y="345517"/>
                  <a:pt x="178938" y="358884"/>
                  <a:pt x="172547" y="365858"/>
                </a:cubicBezTo>
                <a:cubicBezTo>
                  <a:pt x="166738" y="368183"/>
                  <a:pt x="160928" y="366439"/>
                  <a:pt x="155118" y="363533"/>
                </a:cubicBezTo>
                <a:cubicBezTo>
                  <a:pt x="152795" y="355978"/>
                  <a:pt x="155700" y="346098"/>
                  <a:pt x="164995" y="344936"/>
                </a:cubicBezTo>
                <a:lnTo>
                  <a:pt x="164995" y="344936"/>
                </a:lnTo>
                <a:close/>
                <a:moveTo>
                  <a:pt x="126070" y="730843"/>
                </a:moveTo>
                <a:cubicBezTo>
                  <a:pt x="130137" y="737236"/>
                  <a:pt x="122584" y="746535"/>
                  <a:pt x="115613" y="744792"/>
                </a:cubicBezTo>
                <a:cubicBezTo>
                  <a:pt x="107479" y="744792"/>
                  <a:pt x="102831" y="733168"/>
                  <a:pt x="108641" y="727937"/>
                </a:cubicBezTo>
                <a:cubicBezTo>
                  <a:pt x="113289" y="721544"/>
                  <a:pt x="123746" y="723288"/>
                  <a:pt x="126070" y="730843"/>
                </a:cubicBezTo>
                <a:lnTo>
                  <a:pt x="126070" y="730843"/>
                </a:lnTo>
                <a:close/>
                <a:moveTo>
                  <a:pt x="189976" y="207775"/>
                </a:moveTo>
                <a:cubicBezTo>
                  <a:pt x="194624" y="211844"/>
                  <a:pt x="200434" y="219399"/>
                  <a:pt x="192881" y="224049"/>
                </a:cubicBezTo>
                <a:cubicBezTo>
                  <a:pt x="185910" y="229860"/>
                  <a:pt x="181262" y="220561"/>
                  <a:pt x="179519" y="215331"/>
                </a:cubicBezTo>
                <a:cubicBezTo>
                  <a:pt x="183005" y="212425"/>
                  <a:pt x="186491" y="210100"/>
                  <a:pt x="189976" y="207775"/>
                </a:cubicBezTo>
                <a:lnTo>
                  <a:pt x="189976" y="207775"/>
                </a:lnTo>
                <a:close/>
                <a:moveTo>
                  <a:pt x="151633" y="593683"/>
                </a:moveTo>
                <a:cubicBezTo>
                  <a:pt x="153376" y="605307"/>
                  <a:pt x="138271" y="612281"/>
                  <a:pt x="130137" y="604145"/>
                </a:cubicBezTo>
                <a:cubicBezTo>
                  <a:pt x="122584" y="597752"/>
                  <a:pt x="127813" y="583222"/>
                  <a:pt x="137689" y="583222"/>
                </a:cubicBezTo>
                <a:cubicBezTo>
                  <a:pt x="144661" y="582060"/>
                  <a:pt x="151052" y="587290"/>
                  <a:pt x="151633" y="593683"/>
                </a:cubicBezTo>
                <a:lnTo>
                  <a:pt x="151633" y="593683"/>
                </a:lnTo>
                <a:close/>
                <a:moveTo>
                  <a:pt x="121422" y="831970"/>
                </a:moveTo>
                <a:cubicBezTo>
                  <a:pt x="124327" y="842431"/>
                  <a:pt x="107479" y="847662"/>
                  <a:pt x="105155" y="836619"/>
                </a:cubicBezTo>
                <a:cubicBezTo>
                  <a:pt x="101669" y="825576"/>
                  <a:pt x="119680" y="820927"/>
                  <a:pt x="121422" y="831970"/>
                </a:cubicBezTo>
                <a:lnTo>
                  <a:pt x="121422" y="831970"/>
                </a:lnTo>
                <a:close/>
                <a:moveTo>
                  <a:pt x="174871" y="453036"/>
                </a:moveTo>
                <a:cubicBezTo>
                  <a:pt x="178938" y="464079"/>
                  <a:pt x="163252" y="473959"/>
                  <a:pt x="155118" y="465822"/>
                </a:cubicBezTo>
                <a:cubicBezTo>
                  <a:pt x="148147" y="461173"/>
                  <a:pt x="149309" y="449549"/>
                  <a:pt x="156280" y="445481"/>
                </a:cubicBezTo>
                <a:cubicBezTo>
                  <a:pt x="162671" y="440831"/>
                  <a:pt x="173129" y="444899"/>
                  <a:pt x="174871" y="453036"/>
                </a:cubicBezTo>
                <a:lnTo>
                  <a:pt x="174871" y="453036"/>
                </a:lnTo>
                <a:close/>
                <a:moveTo>
                  <a:pt x="196948" y="315876"/>
                </a:moveTo>
                <a:cubicBezTo>
                  <a:pt x="199272" y="329243"/>
                  <a:pt x="177195" y="332149"/>
                  <a:pt x="176033" y="318782"/>
                </a:cubicBezTo>
                <a:cubicBezTo>
                  <a:pt x="172547" y="304834"/>
                  <a:pt x="196948" y="301928"/>
                  <a:pt x="196948" y="315876"/>
                </a:cubicBezTo>
                <a:lnTo>
                  <a:pt x="196948" y="315876"/>
                </a:lnTo>
                <a:close/>
                <a:moveTo>
                  <a:pt x="204501" y="172904"/>
                </a:moveTo>
                <a:cubicBezTo>
                  <a:pt x="210310" y="167092"/>
                  <a:pt x="214958" y="174648"/>
                  <a:pt x="217863" y="178716"/>
                </a:cubicBezTo>
                <a:cubicBezTo>
                  <a:pt x="214377" y="181622"/>
                  <a:pt x="210310" y="184528"/>
                  <a:pt x="206825" y="186853"/>
                </a:cubicBezTo>
                <a:cubicBezTo>
                  <a:pt x="205082" y="182784"/>
                  <a:pt x="198110" y="176391"/>
                  <a:pt x="204501" y="172904"/>
                </a:cubicBezTo>
                <a:lnTo>
                  <a:pt x="204501" y="172904"/>
                </a:lnTo>
                <a:close/>
                <a:moveTo>
                  <a:pt x="146985" y="688998"/>
                </a:moveTo>
                <a:cubicBezTo>
                  <a:pt x="153956" y="698297"/>
                  <a:pt x="140013" y="712245"/>
                  <a:pt x="130718" y="704690"/>
                </a:cubicBezTo>
                <a:cubicBezTo>
                  <a:pt x="122584" y="700621"/>
                  <a:pt x="123165" y="687254"/>
                  <a:pt x="131880" y="683767"/>
                </a:cubicBezTo>
                <a:cubicBezTo>
                  <a:pt x="137689" y="680280"/>
                  <a:pt x="144080" y="683767"/>
                  <a:pt x="146985" y="688998"/>
                </a:cubicBezTo>
                <a:lnTo>
                  <a:pt x="146985" y="688998"/>
                </a:lnTo>
                <a:close/>
                <a:moveTo>
                  <a:pt x="116775" y="933096"/>
                </a:moveTo>
                <a:cubicBezTo>
                  <a:pt x="117937" y="937164"/>
                  <a:pt x="113870" y="940070"/>
                  <a:pt x="110384" y="940070"/>
                </a:cubicBezTo>
                <a:cubicBezTo>
                  <a:pt x="108641" y="937746"/>
                  <a:pt x="107479" y="936002"/>
                  <a:pt x="105736" y="933677"/>
                </a:cubicBezTo>
                <a:cubicBezTo>
                  <a:pt x="106317" y="928447"/>
                  <a:pt x="115032" y="926703"/>
                  <a:pt x="116775" y="933096"/>
                </a:cubicBezTo>
                <a:lnTo>
                  <a:pt x="116775" y="933096"/>
                </a:lnTo>
                <a:close/>
                <a:moveTo>
                  <a:pt x="156861" y="543120"/>
                </a:moveTo>
                <a:cubicBezTo>
                  <a:pt x="166738" y="539052"/>
                  <a:pt x="173709" y="549513"/>
                  <a:pt x="175452" y="558231"/>
                </a:cubicBezTo>
                <a:cubicBezTo>
                  <a:pt x="171967" y="565786"/>
                  <a:pt x="162090" y="573923"/>
                  <a:pt x="153956" y="567530"/>
                </a:cubicBezTo>
                <a:cubicBezTo>
                  <a:pt x="143499" y="561718"/>
                  <a:pt x="145823" y="545445"/>
                  <a:pt x="156861" y="543120"/>
                </a:cubicBezTo>
                <a:lnTo>
                  <a:pt x="156861" y="543120"/>
                </a:lnTo>
                <a:close/>
                <a:moveTo>
                  <a:pt x="143499" y="790124"/>
                </a:moveTo>
                <a:cubicBezTo>
                  <a:pt x="150471" y="801167"/>
                  <a:pt x="133042" y="812209"/>
                  <a:pt x="125489" y="801167"/>
                </a:cubicBezTo>
                <a:cubicBezTo>
                  <a:pt x="118518" y="789543"/>
                  <a:pt x="137109" y="778500"/>
                  <a:pt x="143499" y="790124"/>
                </a:cubicBezTo>
                <a:lnTo>
                  <a:pt x="143499" y="790124"/>
                </a:lnTo>
                <a:close/>
                <a:moveTo>
                  <a:pt x="195205" y="411772"/>
                </a:moveTo>
                <a:cubicBezTo>
                  <a:pt x="198691" y="419908"/>
                  <a:pt x="191138" y="430370"/>
                  <a:pt x="182424" y="428626"/>
                </a:cubicBezTo>
                <a:cubicBezTo>
                  <a:pt x="171967" y="428626"/>
                  <a:pt x="166157" y="412934"/>
                  <a:pt x="174871" y="406541"/>
                </a:cubicBezTo>
                <a:cubicBezTo>
                  <a:pt x="180681" y="400729"/>
                  <a:pt x="192300" y="404216"/>
                  <a:pt x="195205" y="411772"/>
                </a:cubicBezTo>
                <a:lnTo>
                  <a:pt x="195205" y="411772"/>
                </a:lnTo>
                <a:close/>
                <a:moveTo>
                  <a:pt x="215539" y="271706"/>
                </a:moveTo>
                <a:cubicBezTo>
                  <a:pt x="224254" y="281005"/>
                  <a:pt x="206825" y="295534"/>
                  <a:pt x="199272" y="283911"/>
                </a:cubicBezTo>
                <a:cubicBezTo>
                  <a:pt x="188814" y="274031"/>
                  <a:pt x="207987" y="259501"/>
                  <a:pt x="215539" y="271706"/>
                </a:cubicBezTo>
                <a:lnTo>
                  <a:pt x="215539" y="271706"/>
                </a:lnTo>
                <a:close/>
                <a:moveTo>
                  <a:pt x="237035" y="137452"/>
                </a:moveTo>
                <a:cubicBezTo>
                  <a:pt x="237035" y="141520"/>
                  <a:pt x="232968" y="143264"/>
                  <a:pt x="231225" y="146170"/>
                </a:cubicBezTo>
                <a:cubicBezTo>
                  <a:pt x="228901" y="143264"/>
                  <a:pt x="224835" y="141520"/>
                  <a:pt x="224254" y="137452"/>
                </a:cubicBezTo>
                <a:cubicBezTo>
                  <a:pt x="225997" y="135127"/>
                  <a:pt x="228321" y="132802"/>
                  <a:pt x="230644" y="130478"/>
                </a:cubicBezTo>
                <a:cubicBezTo>
                  <a:pt x="232968" y="132221"/>
                  <a:pt x="235292" y="134546"/>
                  <a:pt x="237035" y="137452"/>
                </a:cubicBezTo>
                <a:lnTo>
                  <a:pt x="237035" y="137452"/>
                </a:lnTo>
                <a:close/>
                <a:moveTo>
                  <a:pt x="170224" y="650058"/>
                </a:moveTo>
                <a:cubicBezTo>
                  <a:pt x="176033" y="660520"/>
                  <a:pt x="162090" y="673306"/>
                  <a:pt x="152214" y="666913"/>
                </a:cubicBezTo>
                <a:cubicBezTo>
                  <a:pt x="142918" y="662844"/>
                  <a:pt x="142918" y="648315"/>
                  <a:pt x="152214" y="644247"/>
                </a:cubicBezTo>
                <a:cubicBezTo>
                  <a:pt x="158604" y="639597"/>
                  <a:pt x="167319" y="643665"/>
                  <a:pt x="170224" y="650058"/>
                </a:cubicBezTo>
                <a:lnTo>
                  <a:pt x="170224" y="650058"/>
                </a:lnTo>
                <a:close/>
                <a:moveTo>
                  <a:pt x="140594" y="891251"/>
                </a:moveTo>
                <a:cubicBezTo>
                  <a:pt x="141175" y="897063"/>
                  <a:pt x="137109" y="904037"/>
                  <a:pt x="130718" y="902875"/>
                </a:cubicBezTo>
                <a:cubicBezTo>
                  <a:pt x="126651" y="900550"/>
                  <a:pt x="125489" y="895900"/>
                  <a:pt x="123746" y="892413"/>
                </a:cubicBezTo>
                <a:cubicBezTo>
                  <a:pt x="127232" y="890088"/>
                  <a:pt x="130137" y="887763"/>
                  <a:pt x="133623" y="886020"/>
                </a:cubicBezTo>
                <a:cubicBezTo>
                  <a:pt x="135366" y="887182"/>
                  <a:pt x="138851" y="890088"/>
                  <a:pt x="140594" y="891251"/>
                </a:cubicBezTo>
                <a:lnTo>
                  <a:pt x="140594" y="891251"/>
                </a:lnTo>
                <a:close/>
                <a:moveTo>
                  <a:pt x="194043" y="510574"/>
                </a:moveTo>
                <a:cubicBezTo>
                  <a:pt x="199272" y="521616"/>
                  <a:pt x="185329" y="534983"/>
                  <a:pt x="174871" y="528009"/>
                </a:cubicBezTo>
                <a:cubicBezTo>
                  <a:pt x="165576" y="523941"/>
                  <a:pt x="164995" y="509992"/>
                  <a:pt x="172547" y="504762"/>
                </a:cubicBezTo>
                <a:cubicBezTo>
                  <a:pt x="179519" y="499531"/>
                  <a:pt x="190558" y="502437"/>
                  <a:pt x="194043" y="510574"/>
                </a:cubicBezTo>
                <a:lnTo>
                  <a:pt x="194043" y="510574"/>
                </a:lnTo>
                <a:close/>
                <a:moveTo>
                  <a:pt x="164414" y="748860"/>
                </a:moveTo>
                <a:cubicBezTo>
                  <a:pt x="169643" y="754672"/>
                  <a:pt x="166157" y="764552"/>
                  <a:pt x="158604" y="766877"/>
                </a:cubicBezTo>
                <a:cubicBezTo>
                  <a:pt x="149890" y="770945"/>
                  <a:pt x="139432" y="759902"/>
                  <a:pt x="143499" y="751185"/>
                </a:cubicBezTo>
                <a:cubicBezTo>
                  <a:pt x="147566" y="743048"/>
                  <a:pt x="159766" y="741304"/>
                  <a:pt x="164414" y="748860"/>
                </a:cubicBezTo>
                <a:lnTo>
                  <a:pt x="164414" y="748860"/>
                </a:lnTo>
                <a:close/>
                <a:moveTo>
                  <a:pt x="217282" y="373413"/>
                </a:moveTo>
                <a:cubicBezTo>
                  <a:pt x="221349" y="384456"/>
                  <a:pt x="205082" y="395498"/>
                  <a:pt x="196367" y="386200"/>
                </a:cubicBezTo>
                <a:cubicBezTo>
                  <a:pt x="189396" y="380388"/>
                  <a:pt x="190558" y="368764"/>
                  <a:pt x="199272" y="365277"/>
                </a:cubicBezTo>
                <a:cubicBezTo>
                  <a:pt x="206243" y="361209"/>
                  <a:pt x="214958" y="366439"/>
                  <a:pt x="217282" y="373413"/>
                </a:cubicBezTo>
                <a:lnTo>
                  <a:pt x="217282" y="373413"/>
                </a:lnTo>
                <a:close/>
                <a:moveTo>
                  <a:pt x="229482" y="225792"/>
                </a:moveTo>
                <a:cubicBezTo>
                  <a:pt x="233549" y="229860"/>
                  <a:pt x="240521" y="233929"/>
                  <a:pt x="238197" y="240903"/>
                </a:cubicBezTo>
                <a:cubicBezTo>
                  <a:pt x="235873" y="244971"/>
                  <a:pt x="230063" y="249621"/>
                  <a:pt x="224835" y="247296"/>
                </a:cubicBezTo>
                <a:cubicBezTo>
                  <a:pt x="219606" y="245552"/>
                  <a:pt x="219025" y="239741"/>
                  <a:pt x="216701" y="235091"/>
                </a:cubicBezTo>
                <a:cubicBezTo>
                  <a:pt x="220768" y="232185"/>
                  <a:pt x="225416" y="228698"/>
                  <a:pt x="229482" y="225792"/>
                </a:cubicBezTo>
                <a:lnTo>
                  <a:pt x="229482" y="225792"/>
                </a:lnTo>
                <a:close/>
                <a:moveTo>
                  <a:pt x="190558" y="609375"/>
                </a:moveTo>
                <a:cubicBezTo>
                  <a:pt x="195786" y="616349"/>
                  <a:pt x="191719" y="627392"/>
                  <a:pt x="183586" y="630298"/>
                </a:cubicBezTo>
                <a:cubicBezTo>
                  <a:pt x="172547" y="635529"/>
                  <a:pt x="160347" y="621580"/>
                  <a:pt x="166157" y="611119"/>
                </a:cubicBezTo>
                <a:cubicBezTo>
                  <a:pt x="170805" y="601239"/>
                  <a:pt x="185329" y="599495"/>
                  <a:pt x="190558" y="609375"/>
                </a:cubicBezTo>
                <a:lnTo>
                  <a:pt x="190558" y="609375"/>
                </a:lnTo>
                <a:close/>
                <a:moveTo>
                  <a:pt x="160928" y="849405"/>
                </a:moveTo>
                <a:cubicBezTo>
                  <a:pt x="169643" y="858704"/>
                  <a:pt x="152214" y="872071"/>
                  <a:pt x="145823" y="861029"/>
                </a:cubicBezTo>
                <a:cubicBezTo>
                  <a:pt x="136527" y="851730"/>
                  <a:pt x="153956" y="838363"/>
                  <a:pt x="160928" y="849405"/>
                </a:cubicBezTo>
                <a:lnTo>
                  <a:pt x="160928" y="849405"/>
                </a:lnTo>
                <a:close/>
                <a:moveTo>
                  <a:pt x="216120" y="472215"/>
                </a:moveTo>
                <a:cubicBezTo>
                  <a:pt x="221930" y="483839"/>
                  <a:pt x="203920" y="497206"/>
                  <a:pt x="194043" y="488488"/>
                </a:cubicBezTo>
                <a:cubicBezTo>
                  <a:pt x="185329" y="482676"/>
                  <a:pt x="185329" y="468728"/>
                  <a:pt x="195205" y="464660"/>
                </a:cubicBezTo>
                <a:cubicBezTo>
                  <a:pt x="203339" y="458267"/>
                  <a:pt x="213215" y="464079"/>
                  <a:pt x="216120" y="472215"/>
                </a:cubicBezTo>
                <a:lnTo>
                  <a:pt x="216120" y="472215"/>
                </a:lnTo>
                <a:close/>
                <a:moveTo>
                  <a:pt x="236454" y="331568"/>
                </a:moveTo>
                <a:cubicBezTo>
                  <a:pt x="239359" y="337961"/>
                  <a:pt x="236454" y="347260"/>
                  <a:pt x="228901" y="349004"/>
                </a:cubicBezTo>
                <a:cubicBezTo>
                  <a:pt x="219606" y="352491"/>
                  <a:pt x="209148" y="342611"/>
                  <a:pt x="213215" y="333312"/>
                </a:cubicBezTo>
                <a:cubicBezTo>
                  <a:pt x="215539" y="322850"/>
                  <a:pt x="232387" y="321688"/>
                  <a:pt x="236454" y="331568"/>
                </a:cubicBezTo>
                <a:lnTo>
                  <a:pt x="236454" y="331568"/>
                </a:lnTo>
                <a:close/>
                <a:moveTo>
                  <a:pt x="250978" y="187434"/>
                </a:moveTo>
                <a:cubicBezTo>
                  <a:pt x="253883" y="191502"/>
                  <a:pt x="258531" y="194408"/>
                  <a:pt x="258531" y="199639"/>
                </a:cubicBezTo>
                <a:cubicBezTo>
                  <a:pt x="256788" y="204288"/>
                  <a:pt x="251559" y="206613"/>
                  <a:pt x="248073" y="208938"/>
                </a:cubicBezTo>
                <a:cubicBezTo>
                  <a:pt x="244006" y="205451"/>
                  <a:pt x="240521" y="201382"/>
                  <a:pt x="238197" y="196733"/>
                </a:cubicBezTo>
                <a:cubicBezTo>
                  <a:pt x="241102" y="192665"/>
                  <a:pt x="245750" y="189759"/>
                  <a:pt x="250978" y="187434"/>
                </a:cubicBezTo>
                <a:lnTo>
                  <a:pt x="250978" y="187434"/>
                </a:lnTo>
                <a:close/>
                <a:moveTo>
                  <a:pt x="178938" y="701784"/>
                </a:moveTo>
                <a:cubicBezTo>
                  <a:pt x="185910" y="705271"/>
                  <a:pt x="189976" y="711664"/>
                  <a:pt x="191138" y="719219"/>
                </a:cubicBezTo>
                <a:cubicBezTo>
                  <a:pt x="187072" y="725031"/>
                  <a:pt x="181843" y="729100"/>
                  <a:pt x="174871" y="730843"/>
                </a:cubicBezTo>
                <a:cubicBezTo>
                  <a:pt x="168481" y="726775"/>
                  <a:pt x="160347" y="720963"/>
                  <a:pt x="163833" y="712245"/>
                </a:cubicBezTo>
                <a:cubicBezTo>
                  <a:pt x="165576" y="705271"/>
                  <a:pt x="173129" y="703527"/>
                  <a:pt x="178938" y="701784"/>
                </a:cubicBezTo>
                <a:lnTo>
                  <a:pt x="178938" y="701784"/>
                </a:lnTo>
                <a:close/>
                <a:moveTo>
                  <a:pt x="156280" y="951113"/>
                </a:moveTo>
                <a:cubicBezTo>
                  <a:pt x="160928" y="956925"/>
                  <a:pt x="153376" y="960412"/>
                  <a:pt x="149309" y="963318"/>
                </a:cubicBezTo>
                <a:cubicBezTo>
                  <a:pt x="146985" y="959831"/>
                  <a:pt x="144080" y="956925"/>
                  <a:pt x="142918" y="952856"/>
                </a:cubicBezTo>
                <a:cubicBezTo>
                  <a:pt x="146404" y="949369"/>
                  <a:pt x="152795" y="945301"/>
                  <a:pt x="156280" y="951113"/>
                </a:cubicBezTo>
                <a:lnTo>
                  <a:pt x="156280" y="951113"/>
                </a:lnTo>
                <a:close/>
                <a:moveTo>
                  <a:pt x="213796" y="570436"/>
                </a:moveTo>
                <a:cubicBezTo>
                  <a:pt x="220187" y="582060"/>
                  <a:pt x="206825" y="596589"/>
                  <a:pt x="195205" y="590777"/>
                </a:cubicBezTo>
                <a:cubicBezTo>
                  <a:pt x="184748" y="587290"/>
                  <a:pt x="182424" y="571017"/>
                  <a:pt x="191719" y="565205"/>
                </a:cubicBezTo>
                <a:cubicBezTo>
                  <a:pt x="198110" y="559393"/>
                  <a:pt x="209148" y="562299"/>
                  <a:pt x="213796" y="570436"/>
                </a:cubicBezTo>
                <a:lnTo>
                  <a:pt x="213796" y="570436"/>
                </a:lnTo>
                <a:close/>
                <a:moveTo>
                  <a:pt x="185329" y="812209"/>
                </a:moveTo>
                <a:cubicBezTo>
                  <a:pt x="188814" y="820346"/>
                  <a:pt x="180100" y="830226"/>
                  <a:pt x="171385" y="827320"/>
                </a:cubicBezTo>
                <a:cubicBezTo>
                  <a:pt x="163833" y="826158"/>
                  <a:pt x="160347" y="815697"/>
                  <a:pt x="164995" y="809885"/>
                </a:cubicBezTo>
                <a:cubicBezTo>
                  <a:pt x="169643" y="801748"/>
                  <a:pt x="183005" y="803491"/>
                  <a:pt x="185329" y="812209"/>
                </a:cubicBezTo>
                <a:lnTo>
                  <a:pt x="185329" y="812209"/>
                </a:lnTo>
                <a:close/>
                <a:moveTo>
                  <a:pt x="236454" y="433857"/>
                </a:moveTo>
                <a:cubicBezTo>
                  <a:pt x="241102" y="446643"/>
                  <a:pt x="224254" y="458267"/>
                  <a:pt x="214377" y="450130"/>
                </a:cubicBezTo>
                <a:cubicBezTo>
                  <a:pt x="205082" y="444899"/>
                  <a:pt x="206243" y="429208"/>
                  <a:pt x="216120" y="425139"/>
                </a:cubicBezTo>
                <a:cubicBezTo>
                  <a:pt x="223673" y="420490"/>
                  <a:pt x="234711" y="425139"/>
                  <a:pt x="236454" y="433857"/>
                </a:cubicBezTo>
                <a:lnTo>
                  <a:pt x="236454" y="433857"/>
                </a:lnTo>
                <a:close/>
                <a:moveTo>
                  <a:pt x="257950" y="292629"/>
                </a:moveTo>
                <a:cubicBezTo>
                  <a:pt x="262597" y="301346"/>
                  <a:pt x="252721" y="312970"/>
                  <a:pt x="243426" y="309483"/>
                </a:cubicBezTo>
                <a:cubicBezTo>
                  <a:pt x="235292" y="307739"/>
                  <a:pt x="231225" y="296116"/>
                  <a:pt x="237035" y="289723"/>
                </a:cubicBezTo>
                <a:cubicBezTo>
                  <a:pt x="242264" y="282748"/>
                  <a:pt x="255045" y="284492"/>
                  <a:pt x="257950" y="292629"/>
                </a:cubicBezTo>
                <a:lnTo>
                  <a:pt x="257950" y="292629"/>
                </a:lnTo>
                <a:close/>
                <a:moveTo>
                  <a:pt x="279446" y="156631"/>
                </a:moveTo>
                <a:cubicBezTo>
                  <a:pt x="279446" y="164186"/>
                  <a:pt x="270731" y="171161"/>
                  <a:pt x="264340" y="164768"/>
                </a:cubicBezTo>
                <a:cubicBezTo>
                  <a:pt x="258531" y="158374"/>
                  <a:pt x="265502" y="150819"/>
                  <a:pt x="271893" y="149076"/>
                </a:cubicBezTo>
                <a:cubicBezTo>
                  <a:pt x="274217" y="151400"/>
                  <a:pt x="276541" y="153725"/>
                  <a:pt x="279446" y="156631"/>
                </a:cubicBezTo>
                <a:lnTo>
                  <a:pt x="279446" y="156631"/>
                </a:lnTo>
                <a:close/>
                <a:moveTo>
                  <a:pt x="203920" y="662844"/>
                </a:moveTo>
                <a:cubicBezTo>
                  <a:pt x="206825" y="666332"/>
                  <a:pt x="210310" y="669819"/>
                  <a:pt x="211472" y="674468"/>
                </a:cubicBezTo>
                <a:cubicBezTo>
                  <a:pt x="213215" y="684348"/>
                  <a:pt x="202177" y="693066"/>
                  <a:pt x="192881" y="690741"/>
                </a:cubicBezTo>
                <a:cubicBezTo>
                  <a:pt x="185329" y="688417"/>
                  <a:pt x="180100" y="679118"/>
                  <a:pt x="183005" y="670981"/>
                </a:cubicBezTo>
                <a:cubicBezTo>
                  <a:pt x="185329" y="666332"/>
                  <a:pt x="189976" y="664007"/>
                  <a:pt x="194043" y="661682"/>
                </a:cubicBezTo>
                <a:cubicBezTo>
                  <a:pt x="196367" y="662263"/>
                  <a:pt x="201596" y="662844"/>
                  <a:pt x="203920" y="662844"/>
                </a:cubicBezTo>
                <a:lnTo>
                  <a:pt x="203920" y="662844"/>
                </a:lnTo>
                <a:close/>
                <a:moveTo>
                  <a:pt x="179519" y="911011"/>
                </a:moveTo>
                <a:cubicBezTo>
                  <a:pt x="183586" y="917404"/>
                  <a:pt x="177195" y="926122"/>
                  <a:pt x="170224" y="924960"/>
                </a:cubicBezTo>
                <a:cubicBezTo>
                  <a:pt x="164995" y="922635"/>
                  <a:pt x="160347" y="915660"/>
                  <a:pt x="164995" y="911011"/>
                </a:cubicBezTo>
                <a:cubicBezTo>
                  <a:pt x="167900" y="904618"/>
                  <a:pt x="176614" y="905199"/>
                  <a:pt x="179519" y="911011"/>
                </a:cubicBezTo>
                <a:lnTo>
                  <a:pt x="179519" y="911011"/>
                </a:lnTo>
                <a:close/>
                <a:moveTo>
                  <a:pt x="217282" y="521035"/>
                </a:moveTo>
                <a:cubicBezTo>
                  <a:pt x="227739" y="521035"/>
                  <a:pt x="238778" y="529171"/>
                  <a:pt x="235873" y="540795"/>
                </a:cubicBezTo>
                <a:cubicBezTo>
                  <a:pt x="233549" y="555325"/>
                  <a:pt x="210891" y="557069"/>
                  <a:pt x="206243" y="543120"/>
                </a:cubicBezTo>
                <a:cubicBezTo>
                  <a:pt x="201596" y="533821"/>
                  <a:pt x="209148" y="525684"/>
                  <a:pt x="217282" y="521035"/>
                </a:cubicBezTo>
                <a:lnTo>
                  <a:pt x="217282" y="521035"/>
                </a:lnTo>
                <a:close/>
                <a:moveTo>
                  <a:pt x="173129" y="1013300"/>
                </a:moveTo>
                <a:cubicBezTo>
                  <a:pt x="173709" y="1013881"/>
                  <a:pt x="174290" y="1015043"/>
                  <a:pt x="174290" y="1016206"/>
                </a:cubicBezTo>
                <a:cubicBezTo>
                  <a:pt x="172547" y="1014462"/>
                  <a:pt x="170805" y="1012719"/>
                  <a:pt x="169062" y="1010975"/>
                </a:cubicBezTo>
                <a:cubicBezTo>
                  <a:pt x="170805" y="1010975"/>
                  <a:pt x="172547" y="1011556"/>
                  <a:pt x="173129" y="1013300"/>
                </a:cubicBezTo>
                <a:lnTo>
                  <a:pt x="173129" y="1013300"/>
                </a:lnTo>
                <a:close/>
                <a:moveTo>
                  <a:pt x="201596" y="765133"/>
                </a:moveTo>
                <a:cubicBezTo>
                  <a:pt x="211472" y="770364"/>
                  <a:pt x="208567" y="787218"/>
                  <a:pt x="197529" y="788962"/>
                </a:cubicBezTo>
                <a:cubicBezTo>
                  <a:pt x="188234" y="791868"/>
                  <a:pt x="183005" y="781987"/>
                  <a:pt x="180100" y="775014"/>
                </a:cubicBezTo>
                <a:cubicBezTo>
                  <a:pt x="183586" y="767458"/>
                  <a:pt x="192881" y="758740"/>
                  <a:pt x="201596" y="765133"/>
                </a:cubicBezTo>
                <a:lnTo>
                  <a:pt x="201596" y="765133"/>
                </a:lnTo>
                <a:close/>
                <a:moveTo>
                  <a:pt x="258531" y="395498"/>
                </a:moveTo>
                <a:cubicBezTo>
                  <a:pt x="260855" y="405379"/>
                  <a:pt x="251559" y="415840"/>
                  <a:pt x="241683" y="412934"/>
                </a:cubicBezTo>
                <a:cubicBezTo>
                  <a:pt x="230063" y="411772"/>
                  <a:pt x="225997" y="396661"/>
                  <a:pt x="233549" y="388525"/>
                </a:cubicBezTo>
                <a:cubicBezTo>
                  <a:pt x="240521" y="379807"/>
                  <a:pt x="256788" y="383875"/>
                  <a:pt x="258531" y="395498"/>
                </a:cubicBezTo>
                <a:lnTo>
                  <a:pt x="258531" y="395498"/>
                </a:lnTo>
                <a:close/>
                <a:moveTo>
                  <a:pt x="278284" y="257176"/>
                </a:moveTo>
                <a:cubicBezTo>
                  <a:pt x="280608" y="266475"/>
                  <a:pt x="267245" y="275774"/>
                  <a:pt x="259693" y="268800"/>
                </a:cubicBezTo>
                <a:cubicBezTo>
                  <a:pt x="253302" y="264732"/>
                  <a:pt x="252721" y="253689"/>
                  <a:pt x="259693" y="249621"/>
                </a:cubicBezTo>
                <a:cubicBezTo>
                  <a:pt x="266083" y="243809"/>
                  <a:pt x="277122" y="249040"/>
                  <a:pt x="278284" y="257176"/>
                </a:cubicBezTo>
                <a:lnTo>
                  <a:pt x="278284" y="257176"/>
                </a:lnTo>
                <a:close/>
                <a:moveTo>
                  <a:pt x="297455" y="117110"/>
                </a:moveTo>
                <a:cubicBezTo>
                  <a:pt x="300941" y="126990"/>
                  <a:pt x="284093" y="129896"/>
                  <a:pt x="283512" y="120016"/>
                </a:cubicBezTo>
                <a:cubicBezTo>
                  <a:pt x="281769" y="111298"/>
                  <a:pt x="295713" y="108974"/>
                  <a:pt x="297455" y="117110"/>
                </a:cubicBezTo>
                <a:lnTo>
                  <a:pt x="297455" y="117110"/>
                </a:lnTo>
                <a:close/>
                <a:moveTo>
                  <a:pt x="232387" y="630879"/>
                </a:moveTo>
                <a:cubicBezTo>
                  <a:pt x="237035" y="639597"/>
                  <a:pt x="230063" y="651221"/>
                  <a:pt x="220768" y="652383"/>
                </a:cubicBezTo>
                <a:cubicBezTo>
                  <a:pt x="208567" y="655289"/>
                  <a:pt x="197529" y="639597"/>
                  <a:pt x="205082" y="629135"/>
                </a:cubicBezTo>
                <a:cubicBezTo>
                  <a:pt x="210891" y="618674"/>
                  <a:pt x="227739" y="619255"/>
                  <a:pt x="232387" y="630879"/>
                </a:cubicBezTo>
                <a:lnTo>
                  <a:pt x="232387" y="630879"/>
                </a:lnTo>
                <a:close/>
                <a:moveTo>
                  <a:pt x="202758" y="871490"/>
                </a:moveTo>
                <a:cubicBezTo>
                  <a:pt x="207405" y="879627"/>
                  <a:pt x="196948" y="890088"/>
                  <a:pt x="188814" y="885439"/>
                </a:cubicBezTo>
                <a:cubicBezTo>
                  <a:pt x="182424" y="883114"/>
                  <a:pt x="180100" y="873815"/>
                  <a:pt x="184748" y="868584"/>
                </a:cubicBezTo>
                <a:cubicBezTo>
                  <a:pt x="188814" y="862773"/>
                  <a:pt x="199853" y="863935"/>
                  <a:pt x="202758" y="871490"/>
                </a:cubicBezTo>
                <a:lnTo>
                  <a:pt x="202758" y="871490"/>
                </a:lnTo>
                <a:close/>
                <a:moveTo>
                  <a:pt x="257369" y="493719"/>
                </a:moveTo>
                <a:cubicBezTo>
                  <a:pt x="261435" y="506505"/>
                  <a:pt x="245750" y="519291"/>
                  <a:pt x="234130" y="511736"/>
                </a:cubicBezTo>
                <a:cubicBezTo>
                  <a:pt x="224254" y="507086"/>
                  <a:pt x="222511" y="491976"/>
                  <a:pt x="231225" y="485582"/>
                </a:cubicBezTo>
                <a:cubicBezTo>
                  <a:pt x="239940" y="478027"/>
                  <a:pt x="255045" y="482676"/>
                  <a:pt x="257369" y="493719"/>
                </a:cubicBezTo>
                <a:lnTo>
                  <a:pt x="257369" y="493719"/>
                </a:lnTo>
                <a:close/>
                <a:moveTo>
                  <a:pt x="278284" y="353072"/>
                </a:moveTo>
                <a:cubicBezTo>
                  <a:pt x="282931" y="362371"/>
                  <a:pt x="273636" y="374576"/>
                  <a:pt x="263179" y="372832"/>
                </a:cubicBezTo>
                <a:cubicBezTo>
                  <a:pt x="252140" y="372251"/>
                  <a:pt x="246330" y="357140"/>
                  <a:pt x="253883" y="349004"/>
                </a:cubicBezTo>
                <a:cubicBezTo>
                  <a:pt x="260274" y="340867"/>
                  <a:pt x="274217" y="343192"/>
                  <a:pt x="278284" y="353072"/>
                </a:cubicBezTo>
                <a:lnTo>
                  <a:pt x="278284" y="353072"/>
                </a:lnTo>
                <a:close/>
                <a:moveTo>
                  <a:pt x="281188" y="211262"/>
                </a:moveTo>
                <a:cubicBezTo>
                  <a:pt x="288741" y="203707"/>
                  <a:pt x="300360" y="212425"/>
                  <a:pt x="299779" y="221724"/>
                </a:cubicBezTo>
                <a:cubicBezTo>
                  <a:pt x="298037" y="228117"/>
                  <a:pt x="291646" y="230442"/>
                  <a:pt x="285836" y="232766"/>
                </a:cubicBezTo>
                <a:cubicBezTo>
                  <a:pt x="279446" y="228117"/>
                  <a:pt x="271893" y="217074"/>
                  <a:pt x="281188" y="211262"/>
                </a:cubicBezTo>
                <a:lnTo>
                  <a:pt x="281188" y="211262"/>
                </a:lnTo>
                <a:close/>
                <a:moveTo>
                  <a:pt x="313722" y="73521"/>
                </a:moveTo>
                <a:cubicBezTo>
                  <a:pt x="320113" y="77590"/>
                  <a:pt x="318951" y="89213"/>
                  <a:pt x="309656" y="86307"/>
                </a:cubicBezTo>
                <a:cubicBezTo>
                  <a:pt x="302103" y="82820"/>
                  <a:pt x="307913" y="74684"/>
                  <a:pt x="313722" y="73521"/>
                </a:cubicBezTo>
                <a:lnTo>
                  <a:pt x="313722" y="73521"/>
                </a:lnTo>
                <a:close/>
                <a:moveTo>
                  <a:pt x="217863" y="722707"/>
                </a:moveTo>
                <a:cubicBezTo>
                  <a:pt x="231225" y="722707"/>
                  <a:pt x="235873" y="743629"/>
                  <a:pt x="223673" y="749441"/>
                </a:cubicBezTo>
                <a:cubicBezTo>
                  <a:pt x="214958" y="755253"/>
                  <a:pt x="205082" y="748279"/>
                  <a:pt x="201015" y="740142"/>
                </a:cubicBezTo>
                <a:cubicBezTo>
                  <a:pt x="201015" y="730843"/>
                  <a:pt x="207405" y="720382"/>
                  <a:pt x="217863" y="722707"/>
                </a:cubicBezTo>
                <a:lnTo>
                  <a:pt x="217863" y="722707"/>
                </a:lnTo>
                <a:close/>
                <a:moveTo>
                  <a:pt x="187653" y="969711"/>
                </a:moveTo>
                <a:cubicBezTo>
                  <a:pt x="194043" y="966224"/>
                  <a:pt x="196367" y="974360"/>
                  <a:pt x="199272" y="978429"/>
                </a:cubicBezTo>
                <a:cubicBezTo>
                  <a:pt x="195205" y="981335"/>
                  <a:pt x="189976" y="988309"/>
                  <a:pt x="185329" y="982497"/>
                </a:cubicBezTo>
                <a:cubicBezTo>
                  <a:pt x="181262" y="978429"/>
                  <a:pt x="182424" y="970873"/>
                  <a:pt x="187653" y="969711"/>
                </a:cubicBezTo>
                <a:lnTo>
                  <a:pt x="187653" y="969711"/>
                </a:lnTo>
                <a:close/>
                <a:moveTo>
                  <a:pt x="253883" y="589034"/>
                </a:moveTo>
                <a:cubicBezTo>
                  <a:pt x="248073" y="577410"/>
                  <a:pt x="230644" y="578572"/>
                  <a:pt x="224835" y="590196"/>
                </a:cubicBezTo>
                <a:cubicBezTo>
                  <a:pt x="217863" y="601820"/>
                  <a:pt x="231225" y="618093"/>
                  <a:pt x="244006" y="613443"/>
                </a:cubicBezTo>
                <a:cubicBezTo>
                  <a:pt x="254464" y="611119"/>
                  <a:pt x="260274" y="597752"/>
                  <a:pt x="253883" y="589034"/>
                </a:cubicBezTo>
                <a:lnTo>
                  <a:pt x="253883" y="589034"/>
                </a:lnTo>
                <a:close/>
                <a:moveTo>
                  <a:pt x="225997" y="834294"/>
                </a:moveTo>
                <a:cubicBezTo>
                  <a:pt x="228901" y="842431"/>
                  <a:pt x="220768" y="851149"/>
                  <a:pt x="212634" y="849986"/>
                </a:cubicBezTo>
                <a:cubicBezTo>
                  <a:pt x="202758" y="849405"/>
                  <a:pt x="197529" y="834876"/>
                  <a:pt x="205663" y="828482"/>
                </a:cubicBezTo>
                <a:cubicBezTo>
                  <a:pt x="211472" y="821508"/>
                  <a:pt x="223673" y="824995"/>
                  <a:pt x="225997" y="834294"/>
                </a:cubicBezTo>
                <a:lnTo>
                  <a:pt x="225997" y="834294"/>
                </a:lnTo>
                <a:close/>
                <a:moveTo>
                  <a:pt x="278284" y="455361"/>
                </a:moveTo>
                <a:cubicBezTo>
                  <a:pt x="276541" y="445481"/>
                  <a:pt x="264921" y="438506"/>
                  <a:pt x="255626" y="443156"/>
                </a:cubicBezTo>
                <a:cubicBezTo>
                  <a:pt x="244006" y="447224"/>
                  <a:pt x="242264" y="464660"/>
                  <a:pt x="252721" y="471634"/>
                </a:cubicBezTo>
                <a:cubicBezTo>
                  <a:pt x="263759" y="480933"/>
                  <a:pt x="281769" y="468728"/>
                  <a:pt x="278284" y="455361"/>
                </a:cubicBezTo>
                <a:lnTo>
                  <a:pt x="278284" y="455361"/>
                </a:lnTo>
                <a:close/>
                <a:moveTo>
                  <a:pt x="299198" y="314714"/>
                </a:moveTo>
                <a:cubicBezTo>
                  <a:pt x="305008" y="326919"/>
                  <a:pt x="287579" y="339705"/>
                  <a:pt x="277703" y="330987"/>
                </a:cubicBezTo>
                <a:cubicBezTo>
                  <a:pt x="268407" y="325175"/>
                  <a:pt x="270150" y="310645"/>
                  <a:pt x="280026" y="306577"/>
                </a:cubicBezTo>
                <a:cubicBezTo>
                  <a:pt x="287579" y="301928"/>
                  <a:pt x="296293" y="307158"/>
                  <a:pt x="299198" y="314714"/>
                </a:cubicBezTo>
                <a:lnTo>
                  <a:pt x="299198" y="314714"/>
                </a:lnTo>
                <a:close/>
                <a:moveTo>
                  <a:pt x="317789" y="174067"/>
                </a:moveTo>
                <a:cubicBezTo>
                  <a:pt x="325923" y="183947"/>
                  <a:pt x="309075" y="197314"/>
                  <a:pt x="301522" y="186853"/>
                </a:cubicBezTo>
                <a:cubicBezTo>
                  <a:pt x="292227" y="176972"/>
                  <a:pt x="310237" y="162443"/>
                  <a:pt x="317789" y="174067"/>
                </a:cubicBezTo>
                <a:lnTo>
                  <a:pt x="317789" y="174067"/>
                </a:lnTo>
                <a:close/>
                <a:moveTo>
                  <a:pt x="219606" y="931934"/>
                </a:moveTo>
                <a:cubicBezTo>
                  <a:pt x="223673" y="936583"/>
                  <a:pt x="220768" y="944720"/>
                  <a:pt x="214377" y="945882"/>
                </a:cubicBezTo>
                <a:cubicBezTo>
                  <a:pt x="205082" y="951113"/>
                  <a:pt x="195786" y="935421"/>
                  <a:pt x="204501" y="929609"/>
                </a:cubicBezTo>
                <a:cubicBezTo>
                  <a:pt x="209729" y="925541"/>
                  <a:pt x="216701" y="926703"/>
                  <a:pt x="219606" y="931934"/>
                </a:cubicBezTo>
                <a:lnTo>
                  <a:pt x="219606" y="931934"/>
                </a:lnTo>
                <a:close/>
                <a:moveTo>
                  <a:pt x="252140" y="694228"/>
                </a:moveTo>
                <a:cubicBezTo>
                  <a:pt x="255045" y="707596"/>
                  <a:pt x="238197" y="718638"/>
                  <a:pt x="227739" y="709921"/>
                </a:cubicBezTo>
                <a:cubicBezTo>
                  <a:pt x="219025" y="704109"/>
                  <a:pt x="219025" y="690160"/>
                  <a:pt x="227739" y="684930"/>
                </a:cubicBezTo>
                <a:cubicBezTo>
                  <a:pt x="235873" y="677374"/>
                  <a:pt x="250397" y="683186"/>
                  <a:pt x="252140" y="694228"/>
                </a:cubicBezTo>
                <a:lnTo>
                  <a:pt x="252140" y="694228"/>
                </a:lnTo>
                <a:close/>
                <a:moveTo>
                  <a:pt x="275960" y="550675"/>
                </a:moveTo>
                <a:cubicBezTo>
                  <a:pt x="270731" y="538471"/>
                  <a:pt x="252721" y="537308"/>
                  <a:pt x="245750" y="548932"/>
                </a:cubicBezTo>
                <a:cubicBezTo>
                  <a:pt x="237035" y="560556"/>
                  <a:pt x="249816" y="578572"/>
                  <a:pt x="263759" y="574504"/>
                </a:cubicBezTo>
                <a:cubicBezTo>
                  <a:pt x="274217" y="572760"/>
                  <a:pt x="280608" y="560556"/>
                  <a:pt x="275960" y="550675"/>
                </a:cubicBezTo>
                <a:lnTo>
                  <a:pt x="275960" y="550675"/>
                </a:lnTo>
                <a:close/>
                <a:moveTo>
                  <a:pt x="297455" y="410610"/>
                </a:moveTo>
                <a:cubicBezTo>
                  <a:pt x="303846" y="419327"/>
                  <a:pt x="298037" y="432695"/>
                  <a:pt x="287579" y="435019"/>
                </a:cubicBezTo>
                <a:cubicBezTo>
                  <a:pt x="274798" y="439669"/>
                  <a:pt x="262017" y="423396"/>
                  <a:pt x="268988" y="411772"/>
                </a:cubicBezTo>
                <a:cubicBezTo>
                  <a:pt x="274217" y="400729"/>
                  <a:pt x="291646" y="398986"/>
                  <a:pt x="297455" y="410610"/>
                </a:cubicBezTo>
                <a:lnTo>
                  <a:pt x="297455" y="410610"/>
                </a:lnTo>
                <a:close/>
                <a:moveTo>
                  <a:pt x="214377" y="1036547"/>
                </a:moveTo>
                <a:cubicBezTo>
                  <a:pt x="213796" y="1043521"/>
                  <a:pt x="202177" y="1044684"/>
                  <a:pt x="202758" y="1036547"/>
                </a:cubicBezTo>
                <a:cubicBezTo>
                  <a:pt x="202177" y="1028411"/>
                  <a:pt x="214377" y="1028411"/>
                  <a:pt x="214377" y="1036547"/>
                </a:cubicBezTo>
                <a:lnTo>
                  <a:pt x="214377" y="1036547"/>
                </a:lnTo>
                <a:close/>
                <a:moveTo>
                  <a:pt x="235292" y="783150"/>
                </a:moveTo>
                <a:cubicBezTo>
                  <a:pt x="244006" y="783731"/>
                  <a:pt x="248073" y="792449"/>
                  <a:pt x="249816" y="800004"/>
                </a:cubicBezTo>
                <a:cubicBezTo>
                  <a:pt x="245750" y="806397"/>
                  <a:pt x="239359" y="813372"/>
                  <a:pt x="231225" y="811628"/>
                </a:cubicBezTo>
                <a:cubicBezTo>
                  <a:pt x="224254" y="809303"/>
                  <a:pt x="221349" y="802329"/>
                  <a:pt x="219025" y="795936"/>
                </a:cubicBezTo>
                <a:cubicBezTo>
                  <a:pt x="221930" y="789543"/>
                  <a:pt x="227159" y="783150"/>
                  <a:pt x="235292" y="783150"/>
                </a:cubicBezTo>
                <a:lnTo>
                  <a:pt x="235292" y="783150"/>
                </a:lnTo>
                <a:close/>
                <a:moveTo>
                  <a:pt x="319532" y="276355"/>
                </a:moveTo>
                <a:cubicBezTo>
                  <a:pt x="322437" y="285654"/>
                  <a:pt x="312561" y="296116"/>
                  <a:pt x="302684" y="292629"/>
                </a:cubicBezTo>
                <a:cubicBezTo>
                  <a:pt x="292227" y="290885"/>
                  <a:pt x="289322" y="276355"/>
                  <a:pt x="296875" y="269381"/>
                </a:cubicBezTo>
                <a:cubicBezTo>
                  <a:pt x="304427" y="262407"/>
                  <a:pt x="317789" y="266475"/>
                  <a:pt x="319532" y="276355"/>
                </a:cubicBezTo>
                <a:lnTo>
                  <a:pt x="319532" y="276355"/>
                </a:lnTo>
                <a:close/>
                <a:moveTo>
                  <a:pt x="335218" y="132802"/>
                </a:moveTo>
                <a:cubicBezTo>
                  <a:pt x="343352" y="137452"/>
                  <a:pt x="338123" y="150819"/>
                  <a:pt x="329409" y="149657"/>
                </a:cubicBezTo>
                <a:cubicBezTo>
                  <a:pt x="322437" y="150238"/>
                  <a:pt x="321856" y="142101"/>
                  <a:pt x="319532" y="137452"/>
                </a:cubicBezTo>
                <a:cubicBezTo>
                  <a:pt x="323599" y="133965"/>
                  <a:pt x="329990" y="128734"/>
                  <a:pt x="335218" y="132802"/>
                </a:cubicBezTo>
                <a:lnTo>
                  <a:pt x="335218" y="132802"/>
                </a:lnTo>
                <a:close/>
                <a:moveTo>
                  <a:pt x="274217" y="655289"/>
                </a:moveTo>
                <a:cubicBezTo>
                  <a:pt x="272474" y="643665"/>
                  <a:pt x="256788" y="637853"/>
                  <a:pt x="247492" y="645409"/>
                </a:cubicBezTo>
                <a:cubicBezTo>
                  <a:pt x="237035" y="652964"/>
                  <a:pt x="239940" y="672143"/>
                  <a:pt x="252721" y="675049"/>
                </a:cubicBezTo>
                <a:cubicBezTo>
                  <a:pt x="264340" y="679118"/>
                  <a:pt x="277703" y="666913"/>
                  <a:pt x="274217" y="655289"/>
                </a:cubicBezTo>
                <a:lnTo>
                  <a:pt x="274217" y="655289"/>
                </a:lnTo>
                <a:close/>
                <a:moveTo>
                  <a:pt x="242845" y="893575"/>
                </a:moveTo>
                <a:cubicBezTo>
                  <a:pt x="246330" y="902875"/>
                  <a:pt x="235292" y="912173"/>
                  <a:pt x="226577" y="907524"/>
                </a:cubicBezTo>
                <a:cubicBezTo>
                  <a:pt x="217863" y="904618"/>
                  <a:pt x="218444" y="890669"/>
                  <a:pt x="226577" y="887182"/>
                </a:cubicBezTo>
                <a:cubicBezTo>
                  <a:pt x="232387" y="883695"/>
                  <a:pt x="241102" y="887182"/>
                  <a:pt x="242845" y="893575"/>
                </a:cubicBezTo>
                <a:lnTo>
                  <a:pt x="242845" y="893575"/>
                </a:lnTo>
                <a:close/>
                <a:moveTo>
                  <a:pt x="277122" y="501856"/>
                </a:moveTo>
                <a:cubicBezTo>
                  <a:pt x="267826" y="504180"/>
                  <a:pt x="260855" y="515223"/>
                  <a:pt x="265502" y="524522"/>
                </a:cubicBezTo>
                <a:cubicBezTo>
                  <a:pt x="267245" y="530915"/>
                  <a:pt x="274217" y="533821"/>
                  <a:pt x="278864" y="537308"/>
                </a:cubicBezTo>
                <a:cubicBezTo>
                  <a:pt x="285836" y="535565"/>
                  <a:pt x="293970" y="534402"/>
                  <a:pt x="297455" y="527428"/>
                </a:cubicBezTo>
                <a:cubicBezTo>
                  <a:pt x="305589" y="514642"/>
                  <a:pt x="291065" y="496044"/>
                  <a:pt x="277122" y="501856"/>
                </a:cubicBezTo>
                <a:lnTo>
                  <a:pt x="277122" y="501856"/>
                </a:lnTo>
                <a:close/>
                <a:moveTo>
                  <a:pt x="306170" y="361790"/>
                </a:moveTo>
                <a:cubicBezTo>
                  <a:pt x="315466" y="365277"/>
                  <a:pt x="324761" y="375738"/>
                  <a:pt x="318370" y="386200"/>
                </a:cubicBezTo>
                <a:cubicBezTo>
                  <a:pt x="316046" y="393174"/>
                  <a:pt x="307913" y="394336"/>
                  <a:pt x="301522" y="396080"/>
                </a:cubicBezTo>
                <a:cubicBezTo>
                  <a:pt x="292808" y="392593"/>
                  <a:pt x="287579" y="385037"/>
                  <a:pt x="286998" y="376319"/>
                </a:cubicBezTo>
                <a:cubicBezTo>
                  <a:pt x="290484" y="368183"/>
                  <a:pt x="297455" y="363533"/>
                  <a:pt x="306170" y="361790"/>
                </a:cubicBezTo>
                <a:lnTo>
                  <a:pt x="306170" y="361790"/>
                </a:lnTo>
                <a:close/>
                <a:moveTo>
                  <a:pt x="269569" y="750604"/>
                </a:moveTo>
                <a:cubicBezTo>
                  <a:pt x="275379" y="760484"/>
                  <a:pt x="266664" y="775014"/>
                  <a:pt x="255045" y="773270"/>
                </a:cubicBezTo>
                <a:cubicBezTo>
                  <a:pt x="245750" y="773270"/>
                  <a:pt x="237616" y="763971"/>
                  <a:pt x="240521" y="754672"/>
                </a:cubicBezTo>
                <a:cubicBezTo>
                  <a:pt x="242264" y="741304"/>
                  <a:pt x="263759" y="738398"/>
                  <a:pt x="269569" y="750604"/>
                </a:cubicBezTo>
                <a:lnTo>
                  <a:pt x="269569" y="750604"/>
                </a:lnTo>
                <a:close/>
                <a:moveTo>
                  <a:pt x="341028" y="237997"/>
                </a:moveTo>
                <a:cubicBezTo>
                  <a:pt x="343352" y="247877"/>
                  <a:pt x="329990" y="257757"/>
                  <a:pt x="321275" y="251364"/>
                </a:cubicBezTo>
                <a:cubicBezTo>
                  <a:pt x="311980" y="246715"/>
                  <a:pt x="313142" y="232185"/>
                  <a:pt x="322437" y="228117"/>
                </a:cubicBezTo>
                <a:cubicBezTo>
                  <a:pt x="329990" y="224049"/>
                  <a:pt x="339866" y="229860"/>
                  <a:pt x="341028" y="237997"/>
                </a:cubicBezTo>
                <a:lnTo>
                  <a:pt x="341028" y="237997"/>
                </a:lnTo>
                <a:close/>
                <a:moveTo>
                  <a:pt x="359619" y="100837"/>
                </a:moveTo>
                <a:cubicBezTo>
                  <a:pt x="360781" y="110136"/>
                  <a:pt x="345095" y="113042"/>
                  <a:pt x="343352" y="103162"/>
                </a:cubicBezTo>
                <a:cubicBezTo>
                  <a:pt x="340447" y="91538"/>
                  <a:pt x="359619" y="89213"/>
                  <a:pt x="359619" y="100837"/>
                </a:cubicBezTo>
                <a:lnTo>
                  <a:pt x="359619" y="100837"/>
                </a:lnTo>
                <a:close/>
                <a:moveTo>
                  <a:pt x="238197" y="995283"/>
                </a:moveTo>
                <a:cubicBezTo>
                  <a:pt x="240521" y="1006326"/>
                  <a:pt x="221930" y="1009232"/>
                  <a:pt x="221930" y="997608"/>
                </a:cubicBezTo>
                <a:cubicBezTo>
                  <a:pt x="220187" y="987147"/>
                  <a:pt x="236454" y="985403"/>
                  <a:pt x="238197" y="995283"/>
                </a:cubicBezTo>
                <a:lnTo>
                  <a:pt x="238197" y="995283"/>
                </a:lnTo>
                <a:close/>
                <a:moveTo>
                  <a:pt x="295132" y="614025"/>
                </a:moveTo>
                <a:cubicBezTo>
                  <a:pt x="299779" y="626230"/>
                  <a:pt x="286417" y="640178"/>
                  <a:pt x="274217" y="636110"/>
                </a:cubicBezTo>
                <a:cubicBezTo>
                  <a:pt x="260855" y="633785"/>
                  <a:pt x="255626" y="615187"/>
                  <a:pt x="266083" y="606469"/>
                </a:cubicBezTo>
                <a:cubicBezTo>
                  <a:pt x="274798" y="597170"/>
                  <a:pt x="292227" y="601239"/>
                  <a:pt x="295132" y="614025"/>
                </a:cubicBezTo>
                <a:lnTo>
                  <a:pt x="295132" y="614025"/>
                </a:lnTo>
                <a:close/>
                <a:moveTo>
                  <a:pt x="267826" y="854055"/>
                </a:moveTo>
                <a:cubicBezTo>
                  <a:pt x="267245" y="861610"/>
                  <a:pt x="264340" y="869165"/>
                  <a:pt x="256207" y="870909"/>
                </a:cubicBezTo>
                <a:cubicBezTo>
                  <a:pt x="244006" y="874396"/>
                  <a:pt x="233549" y="855798"/>
                  <a:pt x="244588" y="847662"/>
                </a:cubicBezTo>
                <a:cubicBezTo>
                  <a:pt x="252140" y="840106"/>
                  <a:pt x="263179" y="845918"/>
                  <a:pt x="267826" y="854055"/>
                </a:cubicBezTo>
                <a:lnTo>
                  <a:pt x="267826" y="854055"/>
                </a:lnTo>
                <a:close/>
                <a:moveTo>
                  <a:pt x="318370" y="473378"/>
                </a:moveTo>
                <a:cubicBezTo>
                  <a:pt x="323018" y="485001"/>
                  <a:pt x="312561" y="499531"/>
                  <a:pt x="299779" y="497206"/>
                </a:cubicBezTo>
                <a:cubicBezTo>
                  <a:pt x="285836" y="496625"/>
                  <a:pt x="278864" y="478027"/>
                  <a:pt x="288160" y="468147"/>
                </a:cubicBezTo>
                <a:cubicBezTo>
                  <a:pt x="296293" y="458267"/>
                  <a:pt x="314304" y="461173"/>
                  <a:pt x="318370" y="473378"/>
                </a:cubicBezTo>
                <a:lnTo>
                  <a:pt x="318370" y="473378"/>
                </a:lnTo>
                <a:close/>
                <a:moveTo>
                  <a:pt x="341028" y="335636"/>
                </a:moveTo>
                <a:cubicBezTo>
                  <a:pt x="338704" y="326919"/>
                  <a:pt x="328247" y="320526"/>
                  <a:pt x="320113" y="325175"/>
                </a:cubicBezTo>
                <a:cubicBezTo>
                  <a:pt x="308494" y="328662"/>
                  <a:pt x="306751" y="346098"/>
                  <a:pt x="316627" y="352491"/>
                </a:cubicBezTo>
                <a:cubicBezTo>
                  <a:pt x="327085" y="361790"/>
                  <a:pt x="345676" y="349004"/>
                  <a:pt x="341028" y="335636"/>
                </a:cubicBezTo>
                <a:lnTo>
                  <a:pt x="341028" y="335636"/>
                </a:lnTo>
                <a:close/>
                <a:moveTo>
                  <a:pt x="360200" y="198476"/>
                </a:moveTo>
                <a:cubicBezTo>
                  <a:pt x="363105" y="209519"/>
                  <a:pt x="346257" y="218818"/>
                  <a:pt x="339285" y="208938"/>
                </a:cubicBezTo>
                <a:cubicBezTo>
                  <a:pt x="332895" y="203126"/>
                  <a:pt x="335800" y="192083"/>
                  <a:pt x="343933" y="189759"/>
                </a:cubicBezTo>
                <a:cubicBezTo>
                  <a:pt x="350905" y="185690"/>
                  <a:pt x="359038" y="191502"/>
                  <a:pt x="360200" y="198476"/>
                </a:cubicBezTo>
                <a:lnTo>
                  <a:pt x="360200" y="198476"/>
                </a:lnTo>
                <a:close/>
                <a:moveTo>
                  <a:pt x="378210" y="58410"/>
                </a:moveTo>
                <a:cubicBezTo>
                  <a:pt x="381115" y="65385"/>
                  <a:pt x="370658" y="72359"/>
                  <a:pt x="366591" y="64804"/>
                </a:cubicBezTo>
                <a:cubicBezTo>
                  <a:pt x="361362" y="57248"/>
                  <a:pt x="373562" y="50855"/>
                  <a:pt x="378210" y="58410"/>
                </a:cubicBezTo>
                <a:lnTo>
                  <a:pt x="378210" y="58410"/>
                </a:lnTo>
                <a:close/>
                <a:moveTo>
                  <a:pt x="291646" y="712245"/>
                </a:moveTo>
                <a:cubicBezTo>
                  <a:pt x="287579" y="700621"/>
                  <a:pt x="268988" y="697715"/>
                  <a:pt x="262597" y="708758"/>
                </a:cubicBezTo>
                <a:cubicBezTo>
                  <a:pt x="255045" y="718057"/>
                  <a:pt x="261435" y="733749"/>
                  <a:pt x="273055" y="734911"/>
                </a:cubicBezTo>
                <a:cubicBezTo>
                  <a:pt x="285836" y="738398"/>
                  <a:pt x="296875" y="723869"/>
                  <a:pt x="291646" y="712245"/>
                </a:cubicBezTo>
                <a:lnTo>
                  <a:pt x="291646" y="712245"/>
                </a:lnTo>
                <a:close/>
                <a:moveTo>
                  <a:pt x="259693" y="953437"/>
                </a:moveTo>
                <a:cubicBezTo>
                  <a:pt x="264921" y="966224"/>
                  <a:pt x="244006" y="973198"/>
                  <a:pt x="239940" y="960412"/>
                </a:cubicBezTo>
                <a:cubicBezTo>
                  <a:pt x="235292" y="948207"/>
                  <a:pt x="255626" y="941233"/>
                  <a:pt x="259693" y="953437"/>
                </a:cubicBezTo>
                <a:lnTo>
                  <a:pt x="259693" y="953437"/>
                </a:lnTo>
                <a:close/>
                <a:moveTo>
                  <a:pt x="316627" y="572179"/>
                </a:moveTo>
                <a:cubicBezTo>
                  <a:pt x="324761" y="587290"/>
                  <a:pt x="303846" y="605307"/>
                  <a:pt x="290484" y="594846"/>
                </a:cubicBezTo>
                <a:cubicBezTo>
                  <a:pt x="281188" y="589615"/>
                  <a:pt x="277703" y="575666"/>
                  <a:pt x="285255" y="567530"/>
                </a:cubicBezTo>
                <a:cubicBezTo>
                  <a:pt x="292808" y="557069"/>
                  <a:pt x="312561" y="559393"/>
                  <a:pt x="316627" y="572179"/>
                </a:cubicBezTo>
                <a:lnTo>
                  <a:pt x="316627" y="572179"/>
                </a:lnTo>
                <a:close/>
                <a:moveTo>
                  <a:pt x="252721" y="1053983"/>
                </a:moveTo>
                <a:cubicBezTo>
                  <a:pt x="259693" y="1061538"/>
                  <a:pt x="245168" y="1068513"/>
                  <a:pt x="242264" y="1060376"/>
                </a:cubicBezTo>
                <a:cubicBezTo>
                  <a:pt x="238778" y="1053402"/>
                  <a:pt x="249235" y="1048171"/>
                  <a:pt x="252721" y="1053983"/>
                </a:cubicBezTo>
                <a:lnTo>
                  <a:pt x="252721" y="1053983"/>
                </a:lnTo>
                <a:close/>
                <a:moveTo>
                  <a:pt x="286417" y="810466"/>
                </a:moveTo>
                <a:cubicBezTo>
                  <a:pt x="293970" y="820346"/>
                  <a:pt x="283512" y="834294"/>
                  <a:pt x="271893" y="833132"/>
                </a:cubicBezTo>
                <a:cubicBezTo>
                  <a:pt x="262017" y="831970"/>
                  <a:pt x="254464" y="818602"/>
                  <a:pt x="260855" y="809885"/>
                </a:cubicBezTo>
                <a:cubicBezTo>
                  <a:pt x="266664" y="800585"/>
                  <a:pt x="281769" y="800585"/>
                  <a:pt x="286417" y="810466"/>
                </a:cubicBezTo>
                <a:lnTo>
                  <a:pt x="286417" y="810466"/>
                </a:lnTo>
                <a:close/>
                <a:moveTo>
                  <a:pt x="339285" y="432113"/>
                </a:moveTo>
                <a:cubicBezTo>
                  <a:pt x="333476" y="420490"/>
                  <a:pt x="316046" y="418746"/>
                  <a:pt x="309075" y="429789"/>
                </a:cubicBezTo>
                <a:cubicBezTo>
                  <a:pt x="300941" y="440250"/>
                  <a:pt x="308494" y="457685"/>
                  <a:pt x="321856" y="458267"/>
                </a:cubicBezTo>
                <a:cubicBezTo>
                  <a:pt x="335218" y="460591"/>
                  <a:pt x="346257" y="443737"/>
                  <a:pt x="339285" y="432113"/>
                </a:cubicBezTo>
                <a:lnTo>
                  <a:pt x="339285" y="432113"/>
                </a:lnTo>
                <a:close/>
                <a:moveTo>
                  <a:pt x="378210" y="154306"/>
                </a:moveTo>
                <a:cubicBezTo>
                  <a:pt x="388667" y="164768"/>
                  <a:pt x="367753" y="180460"/>
                  <a:pt x="360781" y="167092"/>
                </a:cubicBezTo>
                <a:cubicBezTo>
                  <a:pt x="351485" y="156631"/>
                  <a:pt x="370658" y="142101"/>
                  <a:pt x="378210" y="154306"/>
                </a:cubicBezTo>
                <a:lnTo>
                  <a:pt x="378210" y="154306"/>
                </a:lnTo>
                <a:close/>
                <a:moveTo>
                  <a:pt x="341609" y="286235"/>
                </a:moveTo>
                <a:cubicBezTo>
                  <a:pt x="350905" y="282748"/>
                  <a:pt x="361362" y="290885"/>
                  <a:pt x="361362" y="300184"/>
                </a:cubicBezTo>
                <a:cubicBezTo>
                  <a:pt x="362524" y="311808"/>
                  <a:pt x="347419" y="321107"/>
                  <a:pt x="337542" y="314132"/>
                </a:cubicBezTo>
                <a:cubicBezTo>
                  <a:pt x="331733" y="311226"/>
                  <a:pt x="331151" y="304252"/>
                  <a:pt x="328828" y="299022"/>
                </a:cubicBezTo>
                <a:cubicBezTo>
                  <a:pt x="332314" y="293791"/>
                  <a:pt x="335218" y="287979"/>
                  <a:pt x="341609" y="286235"/>
                </a:cubicBezTo>
                <a:lnTo>
                  <a:pt x="341609" y="286235"/>
                </a:lnTo>
                <a:close/>
                <a:moveTo>
                  <a:pt x="313142" y="670981"/>
                </a:moveTo>
                <a:cubicBezTo>
                  <a:pt x="320113" y="683186"/>
                  <a:pt x="307913" y="700040"/>
                  <a:pt x="293970" y="696553"/>
                </a:cubicBezTo>
                <a:cubicBezTo>
                  <a:pt x="279446" y="695391"/>
                  <a:pt x="273636" y="673887"/>
                  <a:pt x="285836" y="665169"/>
                </a:cubicBezTo>
                <a:cubicBezTo>
                  <a:pt x="293970" y="657614"/>
                  <a:pt x="308494" y="660520"/>
                  <a:pt x="313142" y="670981"/>
                </a:cubicBezTo>
                <a:lnTo>
                  <a:pt x="313142" y="670981"/>
                </a:lnTo>
                <a:close/>
                <a:moveTo>
                  <a:pt x="282350" y="911592"/>
                </a:moveTo>
                <a:cubicBezTo>
                  <a:pt x="289322" y="921472"/>
                  <a:pt x="274798" y="934840"/>
                  <a:pt x="265502" y="927865"/>
                </a:cubicBezTo>
                <a:cubicBezTo>
                  <a:pt x="256788" y="923216"/>
                  <a:pt x="256788" y="909848"/>
                  <a:pt x="266083" y="906361"/>
                </a:cubicBezTo>
                <a:cubicBezTo>
                  <a:pt x="272474" y="902293"/>
                  <a:pt x="279446" y="906361"/>
                  <a:pt x="282350" y="911592"/>
                </a:cubicBezTo>
                <a:lnTo>
                  <a:pt x="282350" y="911592"/>
                </a:lnTo>
                <a:close/>
                <a:moveTo>
                  <a:pt x="338704" y="536146"/>
                </a:moveTo>
                <a:cubicBezTo>
                  <a:pt x="342190" y="551257"/>
                  <a:pt x="324180" y="564043"/>
                  <a:pt x="310818" y="555906"/>
                </a:cubicBezTo>
                <a:cubicBezTo>
                  <a:pt x="298037" y="549513"/>
                  <a:pt x="298037" y="529753"/>
                  <a:pt x="310237" y="523359"/>
                </a:cubicBezTo>
                <a:cubicBezTo>
                  <a:pt x="321275" y="516386"/>
                  <a:pt x="336961" y="523941"/>
                  <a:pt x="338704" y="536146"/>
                </a:cubicBezTo>
                <a:lnTo>
                  <a:pt x="338704" y="536146"/>
                </a:lnTo>
                <a:close/>
                <a:moveTo>
                  <a:pt x="360781" y="396080"/>
                </a:moveTo>
                <a:cubicBezTo>
                  <a:pt x="357876" y="383294"/>
                  <a:pt x="339866" y="378063"/>
                  <a:pt x="331151" y="387943"/>
                </a:cubicBezTo>
                <a:cubicBezTo>
                  <a:pt x="320694" y="396661"/>
                  <a:pt x="326504" y="415259"/>
                  <a:pt x="339866" y="417584"/>
                </a:cubicBezTo>
                <a:cubicBezTo>
                  <a:pt x="352067" y="421652"/>
                  <a:pt x="364848" y="408866"/>
                  <a:pt x="360781" y="396080"/>
                </a:cubicBezTo>
                <a:lnTo>
                  <a:pt x="360781" y="396080"/>
                </a:lnTo>
                <a:close/>
                <a:moveTo>
                  <a:pt x="381115" y="256014"/>
                </a:moveTo>
                <a:cubicBezTo>
                  <a:pt x="385763" y="265313"/>
                  <a:pt x="376467" y="278099"/>
                  <a:pt x="366010" y="275774"/>
                </a:cubicBezTo>
                <a:cubicBezTo>
                  <a:pt x="354971" y="275774"/>
                  <a:pt x="349162" y="261826"/>
                  <a:pt x="355552" y="253108"/>
                </a:cubicBezTo>
                <a:cubicBezTo>
                  <a:pt x="361362" y="243809"/>
                  <a:pt x="377048" y="245552"/>
                  <a:pt x="381115" y="256014"/>
                </a:cubicBezTo>
                <a:lnTo>
                  <a:pt x="381115" y="256014"/>
                </a:lnTo>
                <a:close/>
                <a:moveTo>
                  <a:pt x="399706" y="121179"/>
                </a:moveTo>
                <a:cubicBezTo>
                  <a:pt x="401449" y="129896"/>
                  <a:pt x="387505" y="137452"/>
                  <a:pt x="382277" y="128734"/>
                </a:cubicBezTo>
                <a:cubicBezTo>
                  <a:pt x="377048" y="124084"/>
                  <a:pt x="380534" y="115948"/>
                  <a:pt x="386343" y="113623"/>
                </a:cubicBezTo>
                <a:cubicBezTo>
                  <a:pt x="392153" y="109555"/>
                  <a:pt x="398544" y="115367"/>
                  <a:pt x="399706" y="121179"/>
                </a:cubicBezTo>
                <a:lnTo>
                  <a:pt x="399706" y="121179"/>
                </a:lnTo>
                <a:close/>
                <a:moveTo>
                  <a:pt x="277703" y="1016206"/>
                </a:moveTo>
                <a:cubicBezTo>
                  <a:pt x="280608" y="1025505"/>
                  <a:pt x="264921" y="1031898"/>
                  <a:pt x="261435" y="1022018"/>
                </a:cubicBezTo>
                <a:cubicBezTo>
                  <a:pt x="254464" y="1010975"/>
                  <a:pt x="275960" y="1003420"/>
                  <a:pt x="277703" y="1016206"/>
                </a:cubicBezTo>
                <a:lnTo>
                  <a:pt x="277703" y="1016206"/>
                </a:lnTo>
                <a:close/>
                <a:moveTo>
                  <a:pt x="303265" y="763971"/>
                </a:moveTo>
                <a:cubicBezTo>
                  <a:pt x="295713" y="758159"/>
                  <a:pt x="284674" y="762808"/>
                  <a:pt x="280608" y="770364"/>
                </a:cubicBezTo>
                <a:cubicBezTo>
                  <a:pt x="272474" y="781406"/>
                  <a:pt x="286417" y="799423"/>
                  <a:pt x="299198" y="794193"/>
                </a:cubicBezTo>
                <a:cubicBezTo>
                  <a:pt x="306170" y="792449"/>
                  <a:pt x="309656" y="786056"/>
                  <a:pt x="313142" y="780825"/>
                </a:cubicBezTo>
                <a:cubicBezTo>
                  <a:pt x="311399" y="775014"/>
                  <a:pt x="309656" y="768039"/>
                  <a:pt x="303265" y="763971"/>
                </a:cubicBezTo>
                <a:lnTo>
                  <a:pt x="303265" y="763971"/>
                </a:lnTo>
                <a:close/>
                <a:moveTo>
                  <a:pt x="336380" y="635529"/>
                </a:moveTo>
                <a:cubicBezTo>
                  <a:pt x="334056" y="622161"/>
                  <a:pt x="316046" y="615187"/>
                  <a:pt x="305589" y="624486"/>
                </a:cubicBezTo>
                <a:cubicBezTo>
                  <a:pt x="295713" y="632041"/>
                  <a:pt x="296875" y="648315"/>
                  <a:pt x="307332" y="654708"/>
                </a:cubicBezTo>
                <a:cubicBezTo>
                  <a:pt x="320694" y="664588"/>
                  <a:pt x="339866" y="651221"/>
                  <a:pt x="336380" y="635529"/>
                </a:cubicBezTo>
                <a:lnTo>
                  <a:pt x="336380" y="635529"/>
                </a:lnTo>
                <a:close/>
                <a:moveTo>
                  <a:pt x="305589" y="877302"/>
                </a:moveTo>
                <a:cubicBezTo>
                  <a:pt x="307913" y="888926"/>
                  <a:pt x="291065" y="898806"/>
                  <a:pt x="282931" y="889507"/>
                </a:cubicBezTo>
                <a:cubicBezTo>
                  <a:pt x="274217" y="883114"/>
                  <a:pt x="277122" y="868584"/>
                  <a:pt x="286998" y="865678"/>
                </a:cubicBezTo>
                <a:cubicBezTo>
                  <a:pt x="295132" y="862191"/>
                  <a:pt x="305008" y="869165"/>
                  <a:pt x="305589" y="877302"/>
                </a:cubicBezTo>
                <a:lnTo>
                  <a:pt x="305589" y="877302"/>
                </a:lnTo>
                <a:close/>
                <a:moveTo>
                  <a:pt x="360200" y="494882"/>
                </a:moveTo>
                <a:cubicBezTo>
                  <a:pt x="356714" y="482676"/>
                  <a:pt x="341609" y="476284"/>
                  <a:pt x="331151" y="483839"/>
                </a:cubicBezTo>
                <a:cubicBezTo>
                  <a:pt x="318370" y="490813"/>
                  <a:pt x="320113" y="511736"/>
                  <a:pt x="333476" y="516967"/>
                </a:cubicBezTo>
                <a:cubicBezTo>
                  <a:pt x="346838" y="525103"/>
                  <a:pt x="365429" y="509992"/>
                  <a:pt x="360200" y="494882"/>
                </a:cubicBezTo>
                <a:lnTo>
                  <a:pt x="360200" y="494882"/>
                </a:lnTo>
                <a:close/>
                <a:moveTo>
                  <a:pt x="368914" y="343773"/>
                </a:moveTo>
                <a:cubicBezTo>
                  <a:pt x="378210" y="346098"/>
                  <a:pt x="382277" y="355397"/>
                  <a:pt x="384020" y="363533"/>
                </a:cubicBezTo>
                <a:cubicBezTo>
                  <a:pt x="379953" y="372251"/>
                  <a:pt x="371819" y="380388"/>
                  <a:pt x="361943" y="378063"/>
                </a:cubicBezTo>
                <a:cubicBezTo>
                  <a:pt x="352647" y="375738"/>
                  <a:pt x="348581" y="366439"/>
                  <a:pt x="346838" y="358303"/>
                </a:cubicBezTo>
                <a:cubicBezTo>
                  <a:pt x="350324" y="350166"/>
                  <a:pt x="358457" y="341448"/>
                  <a:pt x="368914" y="343773"/>
                </a:cubicBezTo>
                <a:lnTo>
                  <a:pt x="368914" y="343773"/>
                </a:lnTo>
                <a:close/>
                <a:moveTo>
                  <a:pt x="400868" y="217656"/>
                </a:moveTo>
                <a:cubicBezTo>
                  <a:pt x="404934" y="228698"/>
                  <a:pt x="391572" y="240322"/>
                  <a:pt x="381696" y="233929"/>
                </a:cubicBezTo>
                <a:cubicBezTo>
                  <a:pt x="371238" y="229279"/>
                  <a:pt x="372400" y="212425"/>
                  <a:pt x="383439" y="208938"/>
                </a:cubicBezTo>
                <a:cubicBezTo>
                  <a:pt x="389829" y="205451"/>
                  <a:pt x="398544" y="210681"/>
                  <a:pt x="400868" y="217656"/>
                </a:cubicBezTo>
                <a:lnTo>
                  <a:pt x="400868" y="217656"/>
                </a:lnTo>
                <a:close/>
                <a:moveTo>
                  <a:pt x="420621" y="80495"/>
                </a:moveTo>
                <a:cubicBezTo>
                  <a:pt x="420621" y="88051"/>
                  <a:pt x="412487" y="94444"/>
                  <a:pt x="405516" y="89213"/>
                </a:cubicBezTo>
                <a:cubicBezTo>
                  <a:pt x="399125" y="82820"/>
                  <a:pt x="406096" y="74684"/>
                  <a:pt x="413068" y="73521"/>
                </a:cubicBezTo>
                <a:cubicBezTo>
                  <a:pt x="415392" y="75846"/>
                  <a:pt x="417716" y="78171"/>
                  <a:pt x="420621" y="80495"/>
                </a:cubicBezTo>
                <a:lnTo>
                  <a:pt x="420621" y="80495"/>
                </a:lnTo>
                <a:close/>
                <a:moveTo>
                  <a:pt x="299779" y="974941"/>
                </a:moveTo>
                <a:cubicBezTo>
                  <a:pt x="303846" y="983078"/>
                  <a:pt x="293970" y="992958"/>
                  <a:pt x="285836" y="988890"/>
                </a:cubicBezTo>
                <a:cubicBezTo>
                  <a:pt x="278864" y="986565"/>
                  <a:pt x="276541" y="977266"/>
                  <a:pt x="281188" y="972035"/>
                </a:cubicBezTo>
                <a:cubicBezTo>
                  <a:pt x="286417" y="965061"/>
                  <a:pt x="297455" y="966805"/>
                  <a:pt x="299779" y="974941"/>
                </a:cubicBezTo>
                <a:lnTo>
                  <a:pt x="299779" y="974941"/>
                </a:lnTo>
                <a:close/>
                <a:moveTo>
                  <a:pt x="332895" y="733749"/>
                </a:moveTo>
                <a:cubicBezTo>
                  <a:pt x="337542" y="745954"/>
                  <a:pt x="324180" y="759902"/>
                  <a:pt x="311980" y="755834"/>
                </a:cubicBezTo>
                <a:cubicBezTo>
                  <a:pt x="298617" y="754091"/>
                  <a:pt x="293389" y="734911"/>
                  <a:pt x="303846" y="726194"/>
                </a:cubicBezTo>
                <a:cubicBezTo>
                  <a:pt x="311980" y="716895"/>
                  <a:pt x="329409" y="721544"/>
                  <a:pt x="332895" y="733749"/>
                </a:cubicBezTo>
                <a:lnTo>
                  <a:pt x="332895" y="733749"/>
                </a:lnTo>
                <a:close/>
                <a:moveTo>
                  <a:pt x="358457" y="596589"/>
                </a:moveTo>
                <a:cubicBezTo>
                  <a:pt x="356714" y="583803"/>
                  <a:pt x="341028" y="575085"/>
                  <a:pt x="329990" y="582641"/>
                </a:cubicBezTo>
                <a:cubicBezTo>
                  <a:pt x="317208" y="588452"/>
                  <a:pt x="316046" y="607050"/>
                  <a:pt x="327085" y="615187"/>
                </a:cubicBezTo>
                <a:cubicBezTo>
                  <a:pt x="339285" y="627392"/>
                  <a:pt x="363105" y="612862"/>
                  <a:pt x="358457" y="596589"/>
                </a:cubicBezTo>
                <a:lnTo>
                  <a:pt x="358457" y="596589"/>
                </a:lnTo>
                <a:close/>
                <a:moveTo>
                  <a:pt x="289903" y="1070256"/>
                </a:moveTo>
                <a:cubicBezTo>
                  <a:pt x="295132" y="1075487"/>
                  <a:pt x="295713" y="1085948"/>
                  <a:pt x="285836" y="1085367"/>
                </a:cubicBezTo>
                <a:cubicBezTo>
                  <a:pt x="276541" y="1081299"/>
                  <a:pt x="282350" y="1071419"/>
                  <a:pt x="289903" y="1070256"/>
                </a:cubicBezTo>
                <a:lnTo>
                  <a:pt x="289903" y="1070256"/>
                </a:lnTo>
                <a:close/>
                <a:moveTo>
                  <a:pt x="314884" y="823833"/>
                </a:moveTo>
                <a:cubicBezTo>
                  <a:pt x="302684" y="821508"/>
                  <a:pt x="292227" y="837782"/>
                  <a:pt x="300360" y="847662"/>
                </a:cubicBezTo>
                <a:cubicBezTo>
                  <a:pt x="303846" y="854055"/>
                  <a:pt x="310818" y="854055"/>
                  <a:pt x="317208" y="855798"/>
                </a:cubicBezTo>
                <a:cubicBezTo>
                  <a:pt x="320694" y="852892"/>
                  <a:pt x="325342" y="850568"/>
                  <a:pt x="327666" y="846499"/>
                </a:cubicBezTo>
                <a:cubicBezTo>
                  <a:pt x="332314" y="837782"/>
                  <a:pt x="325342" y="824414"/>
                  <a:pt x="314884" y="823833"/>
                </a:cubicBezTo>
                <a:lnTo>
                  <a:pt x="314884" y="823833"/>
                </a:lnTo>
                <a:close/>
                <a:moveTo>
                  <a:pt x="379953" y="454198"/>
                </a:moveTo>
                <a:cubicBezTo>
                  <a:pt x="384601" y="465822"/>
                  <a:pt x="375305" y="479770"/>
                  <a:pt x="362524" y="480352"/>
                </a:cubicBezTo>
                <a:cubicBezTo>
                  <a:pt x="347419" y="482095"/>
                  <a:pt x="335218" y="461173"/>
                  <a:pt x="346257" y="449549"/>
                </a:cubicBezTo>
                <a:cubicBezTo>
                  <a:pt x="354971" y="436763"/>
                  <a:pt x="375305" y="439669"/>
                  <a:pt x="379953" y="454198"/>
                </a:cubicBezTo>
                <a:lnTo>
                  <a:pt x="379953" y="454198"/>
                </a:lnTo>
                <a:close/>
                <a:moveTo>
                  <a:pt x="401449" y="315876"/>
                </a:moveTo>
                <a:cubicBezTo>
                  <a:pt x="404934" y="325175"/>
                  <a:pt x="398544" y="336799"/>
                  <a:pt x="388087" y="337961"/>
                </a:cubicBezTo>
                <a:cubicBezTo>
                  <a:pt x="374724" y="341448"/>
                  <a:pt x="362524" y="323432"/>
                  <a:pt x="371238" y="312389"/>
                </a:cubicBezTo>
                <a:cubicBezTo>
                  <a:pt x="377629" y="300765"/>
                  <a:pt x="397382" y="303090"/>
                  <a:pt x="401449" y="315876"/>
                </a:cubicBezTo>
                <a:lnTo>
                  <a:pt x="401449" y="315876"/>
                </a:lnTo>
                <a:close/>
                <a:moveTo>
                  <a:pt x="419459" y="175810"/>
                </a:moveTo>
                <a:cubicBezTo>
                  <a:pt x="425849" y="184528"/>
                  <a:pt x="415973" y="198476"/>
                  <a:pt x="405516" y="194989"/>
                </a:cubicBezTo>
                <a:cubicBezTo>
                  <a:pt x="395058" y="193246"/>
                  <a:pt x="392734" y="177554"/>
                  <a:pt x="402030" y="172323"/>
                </a:cubicBezTo>
                <a:cubicBezTo>
                  <a:pt x="407839" y="167673"/>
                  <a:pt x="415973" y="169998"/>
                  <a:pt x="419459" y="175810"/>
                </a:cubicBezTo>
                <a:lnTo>
                  <a:pt x="419459" y="175810"/>
                </a:lnTo>
                <a:close/>
                <a:moveTo>
                  <a:pt x="427592" y="38650"/>
                </a:moveTo>
                <a:cubicBezTo>
                  <a:pt x="432240" y="33419"/>
                  <a:pt x="438050" y="38650"/>
                  <a:pt x="439212" y="43881"/>
                </a:cubicBezTo>
                <a:cubicBezTo>
                  <a:pt x="438050" y="47949"/>
                  <a:pt x="433983" y="49693"/>
                  <a:pt x="431078" y="52017"/>
                </a:cubicBezTo>
                <a:cubicBezTo>
                  <a:pt x="427592" y="47949"/>
                  <a:pt x="421201" y="42137"/>
                  <a:pt x="427592" y="38650"/>
                </a:cubicBezTo>
                <a:lnTo>
                  <a:pt x="427592" y="38650"/>
                </a:lnTo>
                <a:close/>
                <a:moveTo>
                  <a:pt x="354971" y="694809"/>
                </a:moveTo>
                <a:cubicBezTo>
                  <a:pt x="351485" y="680861"/>
                  <a:pt x="331733" y="676793"/>
                  <a:pt x="322437" y="687836"/>
                </a:cubicBezTo>
                <a:cubicBezTo>
                  <a:pt x="313142" y="697715"/>
                  <a:pt x="318951" y="716895"/>
                  <a:pt x="332895" y="718638"/>
                </a:cubicBezTo>
                <a:cubicBezTo>
                  <a:pt x="346838" y="722125"/>
                  <a:pt x="359038" y="708177"/>
                  <a:pt x="354971" y="694809"/>
                </a:cubicBezTo>
                <a:lnTo>
                  <a:pt x="354971" y="694809"/>
                </a:lnTo>
                <a:close/>
                <a:moveTo>
                  <a:pt x="323599" y="936583"/>
                </a:moveTo>
                <a:cubicBezTo>
                  <a:pt x="325342" y="945882"/>
                  <a:pt x="315466" y="954019"/>
                  <a:pt x="306751" y="951113"/>
                </a:cubicBezTo>
                <a:cubicBezTo>
                  <a:pt x="297455" y="948207"/>
                  <a:pt x="294551" y="934840"/>
                  <a:pt x="302684" y="929028"/>
                </a:cubicBezTo>
                <a:cubicBezTo>
                  <a:pt x="310237" y="922635"/>
                  <a:pt x="321856" y="927865"/>
                  <a:pt x="323599" y="936583"/>
                </a:cubicBezTo>
                <a:lnTo>
                  <a:pt x="323599" y="936583"/>
                </a:lnTo>
                <a:close/>
                <a:moveTo>
                  <a:pt x="379372" y="555325"/>
                </a:moveTo>
                <a:cubicBezTo>
                  <a:pt x="376467" y="541958"/>
                  <a:pt x="359038" y="534983"/>
                  <a:pt x="348000" y="543701"/>
                </a:cubicBezTo>
                <a:cubicBezTo>
                  <a:pt x="336961" y="550675"/>
                  <a:pt x="336961" y="569273"/>
                  <a:pt x="348000" y="576248"/>
                </a:cubicBezTo>
                <a:cubicBezTo>
                  <a:pt x="361943" y="588452"/>
                  <a:pt x="384601" y="572179"/>
                  <a:pt x="379372" y="555325"/>
                </a:cubicBezTo>
                <a:lnTo>
                  <a:pt x="379372" y="555325"/>
                </a:lnTo>
                <a:close/>
                <a:moveTo>
                  <a:pt x="316627" y="1034223"/>
                </a:moveTo>
                <a:cubicBezTo>
                  <a:pt x="323599" y="1043521"/>
                  <a:pt x="305589" y="1053983"/>
                  <a:pt x="300941" y="1042940"/>
                </a:cubicBezTo>
                <a:cubicBezTo>
                  <a:pt x="293970" y="1033641"/>
                  <a:pt x="311980" y="1023180"/>
                  <a:pt x="316627" y="1034223"/>
                </a:cubicBezTo>
                <a:lnTo>
                  <a:pt x="316627" y="1034223"/>
                </a:lnTo>
                <a:close/>
                <a:moveTo>
                  <a:pt x="349743" y="793611"/>
                </a:moveTo>
                <a:cubicBezTo>
                  <a:pt x="354971" y="804073"/>
                  <a:pt x="346257" y="816278"/>
                  <a:pt x="335218" y="816859"/>
                </a:cubicBezTo>
                <a:cubicBezTo>
                  <a:pt x="322437" y="818602"/>
                  <a:pt x="311980" y="802329"/>
                  <a:pt x="318951" y="791287"/>
                </a:cubicBezTo>
                <a:cubicBezTo>
                  <a:pt x="325342" y="779082"/>
                  <a:pt x="345095" y="780244"/>
                  <a:pt x="349743" y="793611"/>
                </a:cubicBezTo>
                <a:lnTo>
                  <a:pt x="349743" y="793611"/>
                </a:lnTo>
                <a:close/>
                <a:moveTo>
                  <a:pt x="401449" y="415259"/>
                </a:moveTo>
                <a:cubicBezTo>
                  <a:pt x="407839" y="430951"/>
                  <a:pt x="386343" y="447224"/>
                  <a:pt x="372981" y="436763"/>
                </a:cubicBezTo>
                <a:cubicBezTo>
                  <a:pt x="359619" y="429789"/>
                  <a:pt x="361943" y="407704"/>
                  <a:pt x="375886" y="403054"/>
                </a:cubicBezTo>
                <a:cubicBezTo>
                  <a:pt x="386343" y="398404"/>
                  <a:pt x="399125" y="405379"/>
                  <a:pt x="401449" y="415259"/>
                </a:cubicBezTo>
                <a:lnTo>
                  <a:pt x="401449" y="415259"/>
                </a:lnTo>
                <a:close/>
                <a:moveTo>
                  <a:pt x="422363" y="277518"/>
                </a:moveTo>
                <a:cubicBezTo>
                  <a:pt x="419459" y="265313"/>
                  <a:pt x="401449" y="261826"/>
                  <a:pt x="393896" y="272287"/>
                </a:cubicBezTo>
                <a:cubicBezTo>
                  <a:pt x="386343" y="280424"/>
                  <a:pt x="390991" y="293791"/>
                  <a:pt x="400868" y="297278"/>
                </a:cubicBezTo>
                <a:cubicBezTo>
                  <a:pt x="413068" y="301928"/>
                  <a:pt x="427011" y="289141"/>
                  <a:pt x="422363" y="277518"/>
                </a:cubicBezTo>
                <a:lnTo>
                  <a:pt x="422363" y="277518"/>
                </a:lnTo>
                <a:close/>
                <a:moveTo>
                  <a:pt x="440374" y="140358"/>
                </a:moveTo>
                <a:cubicBezTo>
                  <a:pt x="443859" y="152563"/>
                  <a:pt x="424106" y="160118"/>
                  <a:pt x="418878" y="147913"/>
                </a:cubicBezTo>
                <a:cubicBezTo>
                  <a:pt x="411325" y="133384"/>
                  <a:pt x="437469" y="124084"/>
                  <a:pt x="440374" y="140358"/>
                </a:cubicBezTo>
                <a:lnTo>
                  <a:pt x="440374" y="140358"/>
                </a:lnTo>
                <a:close/>
                <a:moveTo>
                  <a:pt x="375305" y="651221"/>
                </a:moveTo>
                <a:cubicBezTo>
                  <a:pt x="382277" y="663426"/>
                  <a:pt x="372400" y="681442"/>
                  <a:pt x="357295" y="680280"/>
                </a:cubicBezTo>
                <a:cubicBezTo>
                  <a:pt x="342771" y="680861"/>
                  <a:pt x="332314" y="663426"/>
                  <a:pt x="339866" y="651221"/>
                </a:cubicBezTo>
                <a:cubicBezTo>
                  <a:pt x="346257" y="637272"/>
                  <a:pt x="368334" y="637853"/>
                  <a:pt x="375305" y="651221"/>
                </a:cubicBezTo>
                <a:lnTo>
                  <a:pt x="375305" y="651221"/>
                </a:lnTo>
                <a:close/>
                <a:moveTo>
                  <a:pt x="338704" y="886020"/>
                </a:moveTo>
                <a:cubicBezTo>
                  <a:pt x="343933" y="891251"/>
                  <a:pt x="349162" y="898806"/>
                  <a:pt x="344514" y="905780"/>
                </a:cubicBezTo>
                <a:cubicBezTo>
                  <a:pt x="339285" y="917985"/>
                  <a:pt x="319532" y="915079"/>
                  <a:pt x="317208" y="902293"/>
                </a:cubicBezTo>
                <a:cubicBezTo>
                  <a:pt x="314304" y="894157"/>
                  <a:pt x="321856" y="887763"/>
                  <a:pt x="328247" y="884276"/>
                </a:cubicBezTo>
                <a:cubicBezTo>
                  <a:pt x="331151" y="884858"/>
                  <a:pt x="335800" y="885439"/>
                  <a:pt x="338704" y="886020"/>
                </a:cubicBezTo>
                <a:lnTo>
                  <a:pt x="338704" y="886020"/>
                </a:lnTo>
                <a:close/>
                <a:moveTo>
                  <a:pt x="377048" y="501274"/>
                </a:moveTo>
                <a:cubicBezTo>
                  <a:pt x="391572" y="497787"/>
                  <a:pt x="402611" y="512317"/>
                  <a:pt x="402030" y="525684"/>
                </a:cubicBezTo>
                <a:cubicBezTo>
                  <a:pt x="396801" y="537308"/>
                  <a:pt x="382858" y="547769"/>
                  <a:pt x="370658" y="539052"/>
                </a:cubicBezTo>
                <a:cubicBezTo>
                  <a:pt x="362524" y="535565"/>
                  <a:pt x="360781" y="526847"/>
                  <a:pt x="358457" y="519291"/>
                </a:cubicBezTo>
                <a:cubicBezTo>
                  <a:pt x="362524" y="511736"/>
                  <a:pt x="367753" y="502437"/>
                  <a:pt x="377048" y="501274"/>
                </a:cubicBezTo>
                <a:lnTo>
                  <a:pt x="377048" y="501274"/>
                </a:lnTo>
                <a:close/>
                <a:moveTo>
                  <a:pt x="421201" y="376319"/>
                </a:moveTo>
                <a:cubicBezTo>
                  <a:pt x="417135" y="364115"/>
                  <a:pt x="400868" y="359465"/>
                  <a:pt x="391572" y="368183"/>
                </a:cubicBezTo>
                <a:cubicBezTo>
                  <a:pt x="379372" y="376901"/>
                  <a:pt x="385182" y="397823"/>
                  <a:pt x="399125" y="400729"/>
                </a:cubicBezTo>
                <a:cubicBezTo>
                  <a:pt x="413068" y="404798"/>
                  <a:pt x="426430" y="389106"/>
                  <a:pt x="421201" y="376319"/>
                </a:cubicBezTo>
                <a:lnTo>
                  <a:pt x="421201" y="376319"/>
                </a:lnTo>
                <a:close/>
                <a:moveTo>
                  <a:pt x="424106" y="227536"/>
                </a:moveTo>
                <a:cubicBezTo>
                  <a:pt x="436307" y="223467"/>
                  <a:pt x="447926" y="239741"/>
                  <a:pt x="440374" y="249621"/>
                </a:cubicBezTo>
                <a:cubicBezTo>
                  <a:pt x="436888" y="256014"/>
                  <a:pt x="426430" y="260082"/>
                  <a:pt x="420040" y="254851"/>
                </a:cubicBezTo>
                <a:cubicBezTo>
                  <a:pt x="414230" y="251946"/>
                  <a:pt x="413068" y="244971"/>
                  <a:pt x="410744" y="239160"/>
                </a:cubicBezTo>
                <a:cubicBezTo>
                  <a:pt x="414230" y="235091"/>
                  <a:pt x="417135" y="228698"/>
                  <a:pt x="424106" y="227536"/>
                </a:cubicBezTo>
                <a:lnTo>
                  <a:pt x="424106" y="227536"/>
                </a:lnTo>
                <a:close/>
                <a:moveTo>
                  <a:pt x="451993" y="91538"/>
                </a:moveTo>
                <a:cubicBezTo>
                  <a:pt x="455479" y="95025"/>
                  <a:pt x="461288" y="97931"/>
                  <a:pt x="461288" y="103743"/>
                </a:cubicBezTo>
                <a:cubicBezTo>
                  <a:pt x="461869" y="110717"/>
                  <a:pt x="453736" y="112461"/>
                  <a:pt x="449088" y="115367"/>
                </a:cubicBezTo>
                <a:cubicBezTo>
                  <a:pt x="444440" y="111880"/>
                  <a:pt x="441535" y="106649"/>
                  <a:pt x="439212" y="101418"/>
                </a:cubicBezTo>
                <a:cubicBezTo>
                  <a:pt x="443279" y="97350"/>
                  <a:pt x="447345" y="94444"/>
                  <a:pt x="451993" y="91538"/>
                </a:cubicBezTo>
                <a:lnTo>
                  <a:pt x="451993" y="91538"/>
                </a:lnTo>
                <a:close/>
                <a:moveTo>
                  <a:pt x="339866" y="995283"/>
                </a:moveTo>
                <a:cubicBezTo>
                  <a:pt x="343352" y="1002257"/>
                  <a:pt x="336961" y="1009232"/>
                  <a:pt x="330571" y="1010394"/>
                </a:cubicBezTo>
                <a:cubicBezTo>
                  <a:pt x="320694" y="1011556"/>
                  <a:pt x="313142" y="996445"/>
                  <a:pt x="322437" y="990634"/>
                </a:cubicBezTo>
                <a:cubicBezTo>
                  <a:pt x="327666" y="984822"/>
                  <a:pt x="336961" y="987728"/>
                  <a:pt x="339866" y="995283"/>
                </a:cubicBezTo>
                <a:lnTo>
                  <a:pt x="339866" y="995283"/>
                </a:lnTo>
                <a:close/>
                <a:moveTo>
                  <a:pt x="372981" y="755834"/>
                </a:moveTo>
                <a:cubicBezTo>
                  <a:pt x="370076" y="744210"/>
                  <a:pt x="355552" y="737236"/>
                  <a:pt x="345676" y="744792"/>
                </a:cubicBezTo>
                <a:cubicBezTo>
                  <a:pt x="332895" y="751185"/>
                  <a:pt x="334056" y="770364"/>
                  <a:pt x="346257" y="776757"/>
                </a:cubicBezTo>
                <a:cubicBezTo>
                  <a:pt x="359038" y="784893"/>
                  <a:pt x="378210" y="770364"/>
                  <a:pt x="372981" y="755834"/>
                </a:cubicBezTo>
                <a:lnTo>
                  <a:pt x="372981" y="755834"/>
                </a:lnTo>
                <a:close/>
                <a:moveTo>
                  <a:pt x="388087" y="601820"/>
                </a:moveTo>
                <a:cubicBezTo>
                  <a:pt x="393896" y="607632"/>
                  <a:pt x="401449" y="614606"/>
                  <a:pt x="399125" y="623905"/>
                </a:cubicBezTo>
                <a:cubicBezTo>
                  <a:pt x="397963" y="639597"/>
                  <a:pt x="375886" y="647734"/>
                  <a:pt x="364848" y="636110"/>
                </a:cubicBezTo>
                <a:cubicBezTo>
                  <a:pt x="354971" y="627973"/>
                  <a:pt x="355552" y="611700"/>
                  <a:pt x="366010" y="604726"/>
                </a:cubicBezTo>
                <a:cubicBezTo>
                  <a:pt x="372400" y="599495"/>
                  <a:pt x="381115" y="600658"/>
                  <a:pt x="388087" y="601820"/>
                </a:cubicBezTo>
                <a:lnTo>
                  <a:pt x="388087" y="601820"/>
                </a:lnTo>
                <a:close/>
                <a:moveTo>
                  <a:pt x="327666" y="1091179"/>
                </a:moveTo>
                <a:cubicBezTo>
                  <a:pt x="329990" y="1094085"/>
                  <a:pt x="332895" y="1096991"/>
                  <a:pt x="335218" y="1100478"/>
                </a:cubicBezTo>
                <a:cubicBezTo>
                  <a:pt x="331733" y="1104546"/>
                  <a:pt x="324761" y="1110358"/>
                  <a:pt x="321275" y="1102802"/>
                </a:cubicBezTo>
                <a:cubicBezTo>
                  <a:pt x="317208" y="1097572"/>
                  <a:pt x="324180" y="1094085"/>
                  <a:pt x="327666" y="1091179"/>
                </a:cubicBezTo>
                <a:lnTo>
                  <a:pt x="327666" y="1091179"/>
                </a:lnTo>
                <a:close/>
                <a:moveTo>
                  <a:pt x="367753" y="852892"/>
                </a:moveTo>
                <a:cubicBezTo>
                  <a:pt x="375305" y="866841"/>
                  <a:pt x="356714" y="883114"/>
                  <a:pt x="343933" y="873234"/>
                </a:cubicBezTo>
                <a:cubicBezTo>
                  <a:pt x="332314" y="866841"/>
                  <a:pt x="335218" y="847080"/>
                  <a:pt x="348000" y="844174"/>
                </a:cubicBezTo>
                <a:cubicBezTo>
                  <a:pt x="355552" y="841269"/>
                  <a:pt x="364267" y="846499"/>
                  <a:pt x="367753" y="852892"/>
                </a:cubicBezTo>
                <a:lnTo>
                  <a:pt x="367753" y="852892"/>
                </a:lnTo>
                <a:close/>
                <a:moveTo>
                  <a:pt x="411325" y="464079"/>
                </a:moveTo>
                <a:cubicBezTo>
                  <a:pt x="397382" y="453617"/>
                  <a:pt x="375305" y="470472"/>
                  <a:pt x="381115" y="486745"/>
                </a:cubicBezTo>
                <a:cubicBezTo>
                  <a:pt x="382277" y="495463"/>
                  <a:pt x="390991" y="499531"/>
                  <a:pt x="397963" y="503599"/>
                </a:cubicBezTo>
                <a:cubicBezTo>
                  <a:pt x="404934" y="501856"/>
                  <a:pt x="413068" y="501274"/>
                  <a:pt x="417716" y="494300"/>
                </a:cubicBezTo>
                <a:cubicBezTo>
                  <a:pt x="425849" y="485582"/>
                  <a:pt x="422363" y="469891"/>
                  <a:pt x="411325" y="464079"/>
                </a:cubicBezTo>
                <a:lnTo>
                  <a:pt x="411325" y="464079"/>
                </a:lnTo>
                <a:close/>
                <a:moveTo>
                  <a:pt x="442117" y="337380"/>
                </a:moveTo>
                <a:cubicBezTo>
                  <a:pt x="438630" y="324594"/>
                  <a:pt x="421783" y="319944"/>
                  <a:pt x="412487" y="329243"/>
                </a:cubicBezTo>
                <a:cubicBezTo>
                  <a:pt x="402030" y="337380"/>
                  <a:pt x="406096" y="354815"/>
                  <a:pt x="417716" y="359465"/>
                </a:cubicBezTo>
                <a:cubicBezTo>
                  <a:pt x="431078" y="366439"/>
                  <a:pt x="447926" y="351328"/>
                  <a:pt x="442117" y="337380"/>
                </a:cubicBezTo>
                <a:lnTo>
                  <a:pt x="442117" y="337380"/>
                </a:lnTo>
                <a:close/>
                <a:moveTo>
                  <a:pt x="445021" y="190340"/>
                </a:moveTo>
                <a:cubicBezTo>
                  <a:pt x="455479" y="186272"/>
                  <a:pt x="466517" y="199639"/>
                  <a:pt x="461869" y="209519"/>
                </a:cubicBezTo>
                <a:cubicBezTo>
                  <a:pt x="458964" y="217074"/>
                  <a:pt x="448507" y="221143"/>
                  <a:pt x="441535" y="216493"/>
                </a:cubicBezTo>
                <a:cubicBezTo>
                  <a:pt x="435726" y="214168"/>
                  <a:pt x="435726" y="207194"/>
                  <a:pt x="433402" y="202545"/>
                </a:cubicBezTo>
                <a:cubicBezTo>
                  <a:pt x="436888" y="197314"/>
                  <a:pt x="439212" y="190921"/>
                  <a:pt x="445021" y="190340"/>
                </a:cubicBezTo>
                <a:lnTo>
                  <a:pt x="445021" y="190340"/>
                </a:lnTo>
                <a:close/>
                <a:moveTo>
                  <a:pt x="479879" y="60154"/>
                </a:moveTo>
                <a:cubicBezTo>
                  <a:pt x="479298" y="63060"/>
                  <a:pt x="479298" y="66547"/>
                  <a:pt x="478717" y="69453"/>
                </a:cubicBezTo>
                <a:cubicBezTo>
                  <a:pt x="474651" y="70615"/>
                  <a:pt x="470003" y="73521"/>
                  <a:pt x="466517" y="70034"/>
                </a:cubicBezTo>
                <a:cubicBezTo>
                  <a:pt x="460708" y="66547"/>
                  <a:pt x="463031" y="55505"/>
                  <a:pt x="470584" y="55505"/>
                </a:cubicBezTo>
                <a:cubicBezTo>
                  <a:pt x="474070" y="54923"/>
                  <a:pt x="476975" y="58410"/>
                  <a:pt x="479879" y="60154"/>
                </a:cubicBezTo>
                <a:lnTo>
                  <a:pt x="479879" y="60154"/>
                </a:lnTo>
                <a:close/>
                <a:moveTo>
                  <a:pt x="361362" y="952275"/>
                </a:moveTo>
                <a:cubicBezTo>
                  <a:pt x="366591" y="959249"/>
                  <a:pt x="362524" y="969711"/>
                  <a:pt x="354390" y="972035"/>
                </a:cubicBezTo>
                <a:cubicBezTo>
                  <a:pt x="344514" y="976685"/>
                  <a:pt x="333476" y="963318"/>
                  <a:pt x="338704" y="954019"/>
                </a:cubicBezTo>
                <a:cubicBezTo>
                  <a:pt x="342771" y="944720"/>
                  <a:pt x="356133" y="943558"/>
                  <a:pt x="361362" y="952275"/>
                </a:cubicBezTo>
                <a:lnTo>
                  <a:pt x="361362" y="952275"/>
                </a:lnTo>
                <a:close/>
                <a:moveTo>
                  <a:pt x="395058" y="716895"/>
                </a:moveTo>
                <a:cubicBezTo>
                  <a:pt x="399125" y="732587"/>
                  <a:pt x="378791" y="746535"/>
                  <a:pt x="365429" y="737236"/>
                </a:cubicBezTo>
                <a:cubicBezTo>
                  <a:pt x="352647" y="730262"/>
                  <a:pt x="352647" y="709921"/>
                  <a:pt x="366010" y="703527"/>
                </a:cubicBezTo>
                <a:cubicBezTo>
                  <a:pt x="377048" y="695972"/>
                  <a:pt x="392734" y="704690"/>
                  <a:pt x="395058" y="716895"/>
                </a:cubicBezTo>
                <a:lnTo>
                  <a:pt x="395058" y="716895"/>
                </a:lnTo>
                <a:close/>
                <a:moveTo>
                  <a:pt x="418878" y="573923"/>
                </a:moveTo>
                <a:cubicBezTo>
                  <a:pt x="426430" y="590196"/>
                  <a:pt x="406677" y="609956"/>
                  <a:pt x="390410" y="600658"/>
                </a:cubicBezTo>
                <a:cubicBezTo>
                  <a:pt x="374724" y="595427"/>
                  <a:pt x="373562" y="571598"/>
                  <a:pt x="387505" y="563461"/>
                </a:cubicBezTo>
                <a:cubicBezTo>
                  <a:pt x="398544" y="555906"/>
                  <a:pt x="414811" y="561718"/>
                  <a:pt x="418878" y="573923"/>
                </a:cubicBezTo>
                <a:lnTo>
                  <a:pt x="418878" y="573923"/>
                </a:lnTo>
                <a:close/>
                <a:moveTo>
                  <a:pt x="354971" y="1055727"/>
                </a:moveTo>
                <a:cubicBezTo>
                  <a:pt x="361943" y="1063282"/>
                  <a:pt x="346838" y="1074906"/>
                  <a:pt x="341028" y="1066188"/>
                </a:cubicBezTo>
                <a:cubicBezTo>
                  <a:pt x="330571" y="1057470"/>
                  <a:pt x="349162" y="1043521"/>
                  <a:pt x="354971" y="1055727"/>
                </a:cubicBezTo>
                <a:lnTo>
                  <a:pt x="354971" y="1055727"/>
                </a:lnTo>
                <a:close/>
                <a:moveTo>
                  <a:pt x="435726" y="426883"/>
                </a:moveTo>
                <a:cubicBezTo>
                  <a:pt x="426430" y="417584"/>
                  <a:pt x="409582" y="422233"/>
                  <a:pt x="404354" y="433857"/>
                </a:cubicBezTo>
                <a:cubicBezTo>
                  <a:pt x="396801" y="447224"/>
                  <a:pt x="410744" y="465822"/>
                  <a:pt x="425849" y="462916"/>
                </a:cubicBezTo>
                <a:cubicBezTo>
                  <a:pt x="432240" y="462335"/>
                  <a:pt x="436307" y="457685"/>
                  <a:pt x="441535" y="454198"/>
                </a:cubicBezTo>
                <a:cubicBezTo>
                  <a:pt x="444440" y="444899"/>
                  <a:pt x="444440" y="433276"/>
                  <a:pt x="435726" y="426883"/>
                </a:cubicBezTo>
                <a:lnTo>
                  <a:pt x="435726" y="426883"/>
                </a:lnTo>
                <a:close/>
                <a:moveTo>
                  <a:pt x="480460" y="158374"/>
                </a:moveTo>
                <a:cubicBezTo>
                  <a:pt x="486270" y="168255"/>
                  <a:pt x="474070" y="181041"/>
                  <a:pt x="464193" y="175810"/>
                </a:cubicBezTo>
                <a:cubicBezTo>
                  <a:pt x="456060" y="172323"/>
                  <a:pt x="453736" y="161280"/>
                  <a:pt x="460126" y="155469"/>
                </a:cubicBezTo>
                <a:cubicBezTo>
                  <a:pt x="465355" y="149076"/>
                  <a:pt x="476975" y="150819"/>
                  <a:pt x="480460" y="158374"/>
                </a:cubicBezTo>
                <a:lnTo>
                  <a:pt x="480460" y="158374"/>
                </a:lnTo>
                <a:close/>
                <a:moveTo>
                  <a:pt x="498470" y="21215"/>
                </a:moveTo>
                <a:cubicBezTo>
                  <a:pt x="502537" y="28189"/>
                  <a:pt x="492661" y="35744"/>
                  <a:pt x="487432" y="29351"/>
                </a:cubicBezTo>
                <a:cubicBezTo>
                  <a:pt x="481622" y="22958"/>
                  <a:pt x="493822" y="13078"/>
                  <a:pt x="498470" y="21215"/>
                </a:cubicBezTo>
                <a:lnTo>
                  <a:pt x="498470" y="21215"/>
                </a:lnTo>
                <a:close/>
                <a:moveTo>
                  <a:pt x="390410" y="815115"/>
                </a:moveTo>
                <a:cubicBezTo>
                  <a:pt x="387505" y="802910"/>
                  <a:pt x="371238" y="798261"/>
                  <a:pt x="361943" y="806397"/>
                </a:cubicBezTo>
                <a:cubicBezTo>
                  <a:pt x="350324" y="815115"/>
                  <a:pt x="356133" y="836038"/>
                  <a:pt x="370658" y="837200"/>
                </a:cubicBezTo>
                <a:cubicBezTo>
                  <a:pt x="382858" y="840687"/>
                  <a:pt x="394477" y="827320"/>
                  <a:pt x="390410" y="815115"/>
                </a:cubicBezTo>
                <a:lnTo>
                  <a:pt x="390410" y="815115"/>
                </a:lnTo>
                <a:close/>
                <a:moveTo>
                  <a:pt x="462450" y="299603"/>
                </a:moveTo>
                <a:cubicBezTo>
                  <a:pt x="466517" y="314132"/>
                  <a:pt x="447345" y="326919"/>
                  <a:pt x="435726" y="317620"/>
                </a:cubicBezTo>
                <a:cubicBezTo>
                  <a:pt x="425268" y="310645"/>
                  <a:pt x="425268" y="293210"/>
                  <a:pt x="437469" y="287979"/>
                </a:cubicBezTo>
                <a:cubicBezTo>
                  <a:pt x="446764" y="281005"/>
                  <a:pt x="460126" y="289141"/>
                  <a:pt x="462450" y="299603"/>
                </a:cubicBezTo>
                <a:lnTo>
                  <a:pt x="462450" y="299603"/>
                </a:lnTo>
                <a:close/>
                <a:moveTo>
                  <a:pt x="384020" y="913336"/>
                </a:moveTo>
                <a:cubicBezTo>
                  <a:pt x="389248" y="922054"/>
                  <a:pt x="382858" y="934840"/>
                  <a:pt x="372400" y="935421"/>
                </a:cubicBezTo>
                <a:cubicBezTo>
                  <a:pt x="361362" y="937164"/>
                  <a:pt x="352647" y="924378"/>
                  <a:pt x="357295" y="914498"/>
                </a:cubicBezTo>
                <a:cubicBezTo>
                  <a:pt x="361362" y="904037"/>
                  <a:pt x="378791" y="903456"/>
                  <a:pt x="384020" y="913336"/>
                </a:cubicBezTo>
                <a:lnTo>
                  <a:pt x="384020" y="913336"/>
                </a:lnTo>
                <a:close/>
                <a:moveTo>
                  <a:pt x="417135" y="675630"/>
                </a:moveTo>
                <a:cubicBezTo>
                  <a:pt x="413649" y="661682"/>
                  <a:pt x="394477" y="655289"/>
                  <a:pt x="384020" y="665169"/>
                </a:cubicBezTo>
                <a:cubicBezTo>
                  <a:pt x="372400" y="673887"/>
                  <a:pt x="374724" y="692485"/>
                  <a:pt x="387505" y="698878"/>
                </a:cubicBezTo>
                <a:cubicBezTo>
                  <a:pt x="401449" y="708758"/>
                  <a:pt x="422945" y="692485"/>
                  <a:pt x="417135" y="675630"/>
                </a:cubicBezTo>
                <a:lnTo>
                  <a:pt x="417135" y="675630"/>
                </a:lnTo>
                <a:close/>
                <a:moveTo>
                  <a:pt x="462450" y="397823"/>
                </a:moveTo>
                <a:cubicBezTo>
                  <a:pt x="467679" y="414096"/>
                  <a:pt x="446764" y="429789"/>
                  <a:pt x="432821" y="419908"/>
                </a:cubicBezTo>
                <a:cubicBezTo>
                  <a:pt x="420040" y="413515"/>
                  <a:pt x="420040" y="392593"/>
                  <a:pt x="432240" y="385619"/>
                </a:cubicBezTo>
                <a:cubicBezTo>
                  <a:pt x="443279" y="378644"/>
                  <a:pt x="459546" y="385037"/>
                  <a:pt x="462450" y="397823"/>
                </a:cubicBezTo>
                <a:lnTo>
                  <a:pt x="462450" y="397823"/>
                </a:lnTo>
                <a:close/>
                <a:moveTo>
                  <a:pt x="462450" y="247877"/>
                </a:moveTo>
                <a:cubicBezTo>
                  <a:pt x="455479" y="249621"/>
                  <a:pt x="451993" y="256014"/>
                  <a:pt x="448507" y="261245"/>
                </a:cubicBezTo>
                <a:cubicBezTo>
                  <a:pt x="450250" y="267638"/>
                  <a:pt x="451993" y="274612"/>
                  <a:pt x="457803" y="278099"/>
                </a:cubicBezTo>
                <a:cubicBezTo>
                  <a:pt x="465355" y="283911"/>
                  <a:pt x="475813" y="279261"/>
                  <a:pt x="480460" y="271706"/>
                </a:cubicBezTo>
                <a:cubicBezTo>
                  <a:pt x="489175" y="260663"/>
                  <a:pt x="475232" y="242646"/>
                  <a:pt x="462450" y="247877"/>
                </a:cubicBezTo>
                <a:lnTo>
                  <a:pt x="462450" y="247877"/>
                </a:lnTo>
                <a:close/>
                <a:moveTo>
                  <a:pt x="497308" y="114204"/>
                </a:moveTo>
                <a:cubicBezTo>
                  <a:pt x="500794" y="119435"/>
                  <a:pt x="505442" y="126990"/>
                  <a:pt x="499051" y="132221"/>
                </a:cubicBezTo>
                <a:cubicBezTo>
                  <a:pt x="492661" y="139777"/>
                  <a:pt x="479879" y="134546"/>
                  <a:pt x="479879" y="125247"/>
                </a:cubicBezTo>
                <a:cubicBezTo>
                  <a:pt x="478137" y="119435"/>
                  <a:pt x="485108" y="116529"/>
                  <a:pt x="488013" y="113042"/>
                </a:cubicBezTo>
                <a:cubicBezTo>
                  <a:pt x="489756" y="113042"/>
                  <a:pt x="494404" y="114204"/>
                  <a:pt x="497308" y="114204"/>
                </a:cubicBezTo>
                <a:lnTo>
                  <a:pt x="497308" y="114204"/>
                </a:lnTo>
                <a:close/>
                <a:moveTo>
                  <a:pt x="379372" y="1017368"/>
                </a:moveTo>
                <a:cubicBezTo>
                  <a:pt x="382858" y="1024342"/>
                  <a:pt x="374724" y="1030736"/>
                  <a:pt x="368914" y="1031898"/>
                </a:cubicBezTo>
                <a:cubicBezTo>
                  <a:pt x="360200" y="1031898"/>
                  <a:pt x="352647" y="1018530"/>
                  <a:pt x="360781" y="1012719"/>
                </a:cubicBezTo>
                <a:cubicBezTo>
                  <a:pt x="366591" y="1006326"/>
                  <a:pt x="377629" y="1009232"/>
                  <a:pt x="379372" y="1017368"/>
                </a:cubicBezTo>
                <a:lnTo>
                  <a:pt x="379372" y="1017368"/>
                </a:lnTo>
                <a:close/>
                <a:moveTo>
                  <a:pt x="412487" y="773851"/>
                </a:moveTo>
                <a:cubicBezTo>
                  <a:pt x="418878" y="788381"/>
                  <a:pt x="403192" y="804654"/>
                  <a:pt x="388667" y="798842"/>
                </a:cubicBezTo>
                <a:cubicBezTo>
                  <a:pt x="374143" y="795355"/>
                  <a:pt x="371238" y="773270"/>
                  <a:pt x="383439" y="765133"/>
                </a:cubicBezTo>
                <a:cubicBezTo>
                  <a:pt x="392734" y="757578"/>
                  <a:pt x="408420" y="762808"/>
                  <a:pt x="412487" y="773851"/>
                </a:cubicBezTo>
                <a:lnTo>
                  <a:pt x="412487" y="773851"/>
                </a:lnTo>
                <a:close/>
                <a:moveTo>
                  <a:pt x="371819" y="1115589"/>
                </a:moveTo>
                <a:cubicBezTo>
                  <a:pt x="377629" y="1122563"/>
                  <a:pt x="365429" y="1131281"/>
                  <a:pt x="360781" y="1123725"/>
                </a:cubicBezTo>
                <a:cubicBezTo>
                  <a:pt x="356714" y="1116751"/>
                  <a:pt x="366591" y="1108614"/>
                  <a:pt x="371819" y="1115589"/>
                </a:cubicBezTo>
                <a:lnTo>
                  <a:pt x="371819" y="1115589"/>
                </a:lnTo>
                <a:close/>
                <a:moveTo>
                  <a:pt x="400868" y="867422"/>
                </a:moveTo>
                <a:cubicBezTo>
                  <a:pt x="393896" y="861610"/>
                  <a:pt x="382277" y="866259"/>
                  <a:pt x="378210" y="873234"/>
                </a:cubicBezTo>
                <a:cubicBezTo>
                  <a:pt x="370076" y="884276"/>
                  <a:pt x="384020" y="902293"/>
                  <a:pt x="396801" y="897644"/>
                </a:cubicBezTo>
                <a:cubicBezTo>
                  <a:pt x="403772" y="895900"/>
                  <a:pt x="407258" y="889507"/>
                  <a:pt x="410744" y="884276"/>
                </a:cubicBezTo>
                <a:cubicBezTo>
                  <a:pt x="408420" y="877883"/>
                  <a:pt x="406677" y="870909"/>
                  <a:pt x="400868" y="867422"/>
                </a:cubicBezTo>
                <a:lnTo>
                  <a:pt x="400868" y="867422"/>
                </a:lnTo>
                <a:close/>
                <a:moveTo>
                  <a:pt x="489756" y="208357"/>
                </a:moveTo>
                <a:cubicBezTo>
                  <a:pt x="498470" y="210681"/>
                  <a:pt x="505442" y="221143"/>
                  <a:pt x="501375" y="229860"/>
                </a:cubicBezTo>
                <a:cubicBezTo>
                  <a:pt x="499051" y="236835"/>
                  <a:pt x="491499" y="238578"/>
                  <a:pt x="485108" y="240322"/>
                </a:cubicBezTo>
                <a:cubicBezTo>
                  <a:pt x="479879" y="236835"/>
                  <a:pt x="473489" y="234510"/>
                  <a:pt x="472327" y="227536"/>
                </a:cubicBezTo>
                <a:cubicBezTo>
                  <a:pt x="468260" y="217656"/>
                  <a:pt x="479879" y="207194"/>
                  <a:pt x="489756" y="208357"/>
                </a:cubicBezTo>
                <a:lnTo>
                  <a:pt x="489756" y="208357"/>
                </a:lnTo>
                <a:close/>
                <a:moveTo>
                  <a:pt x="519385" y="80495"/>
                </a:moveTo>
                <a:cubicBezTo>
                  <a:pt x="525195" y="89213"/>
                  <a:pt x="510671" y="100256"/>
                  <a:pt x="504280" y="92119"/>
                </a:cubicBezTo>
                <a:cubicBezTo>
                  <a:pt x="498470" y="87470"/>
                  <a:pt x="501375" y="77008"/>
                  <a:pt x="508347" y="75265"/>
                </a:cubicBezTo>
                <a:cubicBezTo>
                  <a:pt x="512995" y="72940"/>
                  <a:pt x="517642" y="77008"/>
                  <a:pt x="519385" y="80495"/>
                </a:cubicBezTo>
                <a:lnTo>
                  <a:pt x="519385" y="80495"/>
                </a:lnTo>
                <a:close/>
                <a:moveTo>
                  <a:pt x="483946" y="362371"/>
                </a:moveTo>
                <a:cubicBezTo>
                  <a:pt x="485689" y="377482"/>
                  <a:pt x="465936" y="389106"/>
                  <a:pt x="453736" y="379225"/>
                </a:cubicBezTo>
                <a:cubicBezTo>
                  <a:pt x="442697" y="372251"/>
                  <a:pt x="441535" y="353653"/>
                  <a:pt x="453736" y="347260"/>
                </a:cubicBezTo>
                <a:cubicBezTo>
                  <a:pt x="465355" y="337961"/>
                  <a:pt x="483365" y="347841"/>
                  <a:pt x="483946" y="362371"/>
                </a:cubicBezTo>
                <a:lnTo>
                  <a:pt x="483946" y="362371"/>
                </a:lnTo>
                <a:close/>
                <a:moveTo>
                  <a:pt x="400868" y="973198"/>
                </a:moveTo>
                <a:cubicBezTo>
                  <a:pt x="409001" y="983659"/>
                  <a:pt x="395058" y="999351"/>
                  <a:pt x="384020" y="992377"/>
                </a:cubicBezTo>
                <a:cubicBezTo>
                  <a:pt x="373562" y="988309"/>
                  <a:pt x="374724" y="970873"/>
                  <a:pt x="385763" y="968549"/>
                </a:cubicBezTo>
                <a:cubicBezTo>
                  <a:pt x="391572" y="965643"/>
                  <a:pt x="397382" y="969130"/>
                  <a:pt x="400868" y="973198"/>
                </a:cubicBezTo>
                <a:lnTo>
                  <a:pt x="400868" y="973198"/>
                </a:lnTo>
                <a:close/>
                <a:moveTo>
                  <a:pt x="433983" y="735493"/>
                </a:moveTo>
                <a:cubicBezTo>
                  <a:pt x="429335" y="721544"/>
                  <a:pt x="410163" y="716895"/>
                  <a:pt x="400287" y="728519"/>
                </a:cubicBezTo>
                <a:cubicBezTo>
                  <a:pt x="386925" y="740142"/>
                  <a:pt x="398544" y="763971"/>
                  <a:pt x="415392" y="762808"/>
                </a:cubicBezTo>
                <a:cubicBezTo>
                  <a:pt x="428754" y="762227"/>
                  <a:pt x="439212" y="747698"/>
                  <a:pt x="433983" y="735493"/>
                </a:cubicBezTo>
                <a:lnTo>
                  <a:pt x="433983" y="735493"/>
                </a:lnTo>
                <a:close/>
                <a:moveTo>
                  <a:pt x="391572" y="1072581"/>
                </a:moveTo>
                <a:cubicBezTo>
                  <a:pt x="397963" y="1076649"/>
                  <a:pt x="396801" y="1086529"/>
                  <a:pt x="389829" y="1088854"/>
                </a:cubicBezTo>
                <a:cubicBezTo>
                  <a:pt x="382858" y="1092922"/>
                  <a:pt x="379372" y="1084204"/>
                  <a:pt x="375886" y="1080136"/>
                </a:cubicBezTo>
                <a:cubicBezTo>
                  <a:pt x="379953" y="1075487"/>
                  <a:pt x="385763" y="1066769"/>
                  <a:pt x="391572" y="1072581"/>
                </a:cubicBezTo>
                <a:lnTo>
                  <a:pt x="391572" y="1072581"/>
                </a:lnTo>
                <a:close/>
                <a:moveTo>
                  <a:pt x="429916" y="836619"/>
                </a:moveTo>
                <a:cubicBezTo>
                  <a:pt x="433983" y="848824"/>
                  <a:pt x="421201" y="862191"/>
                  <a:pt x="409001" y="859286"/>
                </a:cubicBezTo>
                <a:cubicBezTo>
                  <a:pt x="395639" y="856961"/>
                  <a:pt x="389829" y="837782"/>
                  <a:pt x="400287" y="829064"/>
                </a:cubicBezTo>
                <a:cubicBezTo>
                  <a:pt x="409582" y="819184"/>
                  <a:pt x="427011" y="824414"/>
                  <a:pt x="429916" y="836619"/>
                </a:cubicBezTo>
                <a:lnTo>
                  <a:pt x="429916" y="836619"/>
                </a:lnTo>
                <a:close/>
                <a:moveTo>
                  <a:pt x="502537" y="317620"/>
                </a:moveTo>
                <a:cubicBezTo>
                  <a:pt x="498470" y="305415"/>
                  <a:pt x="482203" y="300765"/>
                  <a:pt x="472908" y="309483"/>
                </a:cubicBezTo>
                <a:cubicBezTo>
                  <a:pt x="462450" y="317038"/>
                  <a:pt x="465355" y="334474"/>
                  <a:pt x="476393" y="340286"/>
                </a:cubicBezTo>
                <a:cubicBezTo>
                  <a:pt x="489756" y="348422"/>
                  <a:pt x="509509" y="332149"/>
                  <a:pt x="502537" y="317620"/>
                </a:cubicBezTo>
                <a:lnTo>
                  <a:pt x="502537" y="317620"/>
                </a:lnTo>
                <a:close/>
                <a:moveTo>
                  <a:pt x="521709" y="179878"/>
                </a:moveTo>
                <a:cubicBezTo>
                  <a:pt x="526938" y="191502"/>
                  <a:pt x="511833" y="203707"/>
                  <a:pt x="501375" y="196733"/>
                </a:cubicBezTo>
                <a:cubicBezTo>
                  <a:pt x="491499" y="192083"/>
                  <a:pt x="492080" y="175810"/>
                  <a:pt x="502537" y="172323"/>
                </a:cubicBezTo>
                <a:cubicBezTo>
                  <a:pt x="510090" y="167092"/>
                  <a:pt x="519385" y="172904"/>
                  <a:pt x="521709" y="179878"/>
                </a:cubicBezTo>
                <a:lnTo>
                  <a:pt x="521709" y="179878"/>
                </a:lnTo>
                <a:close/>
                <a:moveTo>
                  <a:pt x="530424" y="38069"/>
                </a:moveTo>
                <a:cubicBezTo>
                  <a:pt x="535652" y="34582"/>
                  <a:pt x="538557" y="42718"/>
                  <a:pt x="542043" y="45043"/>
                </a:cubicBezTo>
                <a:cubicBezTo>
                  <a:pt x="539719" y="49693"/>
                  <a:pt x="533328" y="57829"/>
                  <a:pt x="528100" y="52599"/>
                </a:cubicBezTo>
                <a:cubicBezTo>
                  <a:pt x="522290" y="48530"/>
                  <a:pt x="523452" y="39231"/>
                  <a:pt x="530424" y="38069"/>
                </a:cubicBezTo>
                <a:lnTo>
                  <a:pt x="530424" y="38069"/>
                </a:lnTo>
                <a:close/>
                <a:moveTo>
                  <a:pt x="424687" y="935421"/>
                </a:moveTo>
                <a:cubicBezTo>
                  <a:pt x="430497" y="947626"/>
                  <a:pt x="414811" y="960993"/>
                  <a:pt x="403772" y="954019"/>
                </a:cubicBezTo>
                <a:cubicBezTo>
                  <a:pt x="392734" y="948788"/>
                  <a:pt x="394477" y="930771"/>
                  <a:pt x="406096" y="927284"/>
                </a:cubicBezTo>
                <a:cubicBezTo>
                  <a:pt x="413068" y="924378"/>
                  <a:pt x="421783" y="928447"/>
                  <a:pt x="424687" y="935421"/>
                </a:cubicBezTo>
                <a:lnTo>
                  <a:pt x="424687" y="935421"/>
                </a:lnTo>
                <a:close/>
                <a:moveTo>
                  <a:pt x="555405" y="873"/>
                </a:moveTo>
                <a:cubicBezTo>
                  <a:pt x="559472" y="2617"/>
                  <a:pt x="559472" y="9591"/>
                  <a:pt x="554824" y="10753"/>
                </a:cubicBezTo>
                <a:cubicBezTo>
                  <a:pt x="550176" y="15403"/>
                  <a:pt x="547272" y="6104"/>
                  <a:pt x="544948" y="3779"/>
                </a:cubicBezTo>
                <a:cubicBezTo>
                  <a:pt x="548434" y="3198"/>
                  <a:pt x="551919" y="-2033"/>
                  <a:pt x="555405" y="873"/>
                </a:cubicBezTo>
                <a:lnTo>
                  <a:pt x="555405" y="873"/>
                </a:lnTo>
                <a:close/>
                <a:moveTo>
                  <a:pt x="418297" y="1035966"/>
                </a:moveTo>
                <a:cubicBezTo>
                  <a:pt x="425268" y="1045846"/>
                  <a:pt x="409001" y="1058051"/>
                  <a:pt x="401449" y="1048752"/>
                </a:cubicBezTo>
                <a:cubicBezTo>
                  <a:pt x="395058" y="1043521"/>
                  <a:pt x="397382" y="1032479"/>
                  <a:pt x="405516" y="1030154"/>
                </a:cubicBezTo>
                <a:cubicBezTo>
                  <a:pt x="410163" y="1027248"/>
                  <a:pt x="415973" y="1031317"/>
                  <a:pt x="418297" y="1035966"/>
                </a:cubicBezTo>
                <a:lnTo>
                  <a:pt x="418297" y="1035966"/>
                </a:lnTo>
                <a:close/>
                <a:moveTo>
                  <a:pt x="451993" y="794774"/>
                </a:moveTo>
                <a:cubicBezTo>
                  <a:pt x="447345" y="783150"/>
                  <a:pt x="431659" y="777919"/>
                  <a:pt x="421783" y="786637"/>
                </a:cubicBezTo>
                <a:cubicBezTo>
                  <a:pt x="409582" y="794774"/>
                  <a:pt x="413068" y="815115"/>
                  <a:pt x="426430" y="819765"/>
                </a:cubicBezTo>
                <a:cubicBezTo>
                  <a:pt x="441535" y="827320"/>
                  <a:pt x="459546" y="809885"/>
                  <a:pt x="451993" y="794774"/>
                </a:cubicBezTo>
                <a:lnTo>
                  <a:pt x="451993" y="794774"/>
                </a:lnTo>
                <a:close/>
                <a:moveTo>
                  <a:pt x="523452" y="279261"/>
                </a:moveTo>
                <a:cubicBezTo>
                  <a:pt x="529262" y="293210"/>
                  <a:pt x="509509" y="308902"/>
                  <a:pt x="497308" y="299022"/>
                </a:cubicBezTo>
                <a:cubicBezTo>
                  <a:pt x="488594" y="293791"/>
                  <a:pt x="485689" y="280424"/>
                  <a:pt x="493242" y="272868"/>
                </a:cubicBezTo>
                <a:cubicBezTo>
                  <a:pt x="501375" y="261826"/>
                  <a:pt x="519966" y="265894"/>
                  <a:pt x="523452" y="279261"/>
                </a:cubicBezTo>
                <a:lnTo>
                  <a:pt x="523452" y="279261"/>
                </a:lnTo>
                <a:close/>
                <a:moveTo>
                  <a:pt x="542043" y="141520"/>
                </a:moveTo>
                <a:cubicBezTo>
                  <a:pt x="544948" y="150819"/>
                  <a:pt x="535071" y="160118"/>
                  <a:pt x="526357" y="157212"/>
                </a:cubicBezTo>
                <a:cubicBezTo>
                  <a:pt x="517642" y="154887"/>
                  <a:pt x="514156" y="142101"/>
                  <a:pt x="521128" y="136289"/>
                </a:cubicBezTo>
                <a:cubicBezTo>
                  <a:pt x="527519" y="129315"/>
                  <a:pt x="539719" y="132802"/>
                  <a:pt x="542043" y="141520"/>
                </a:cubicBezTo>
                <a:lnTo>
                  <a:pt x="542043" y="141520"/>
                </a:lnTo>
                <a:close/>
                <a:moveTo>
                  <a:pt x="411906" y="1138836"/>
                </a:moveTo>
                <a:cubicBezTo>
                  <a:pt x="414811" y="1146973"/>
                  <a:pt x="402611" y="1151622"/>
                  <a:pt x="399706" y="1143486"/>
                </a:cubicBezTo>
                <a:cubicBezTo>
                  <a:pt x="397382" y="1135930"/>
                  <a:pt x="409001" y="1131281"/>
                  <a:pt x="411906" y="1138836"/>
                </a:cubicBezTo>
                <a:lnTo>
                  <a:pt x="411906" y="1138836"/>
                </a:lnTo>
                <a:close/>
                <a:moveTo>
                  <a:pt x="447926" y="896481"/>
                </a:moveTo>
                <a:cubicBezTo>
                  <a:pt x="452574" y="907524"/>
                  <a:pt x="440955" y="920310"/>
                  <a:pt x="429335" y="918566"/>
                </a:cubicBezTo>
                <a:cubicBezTo>
                  <a:pt x="417716" y="916823"/>
                  <a:pt x="410163" y="899969"/>
                  <a:pt x="419459" y="891251"/>
                </a:cubicBezTo>
                <a:cubicBezTo>
                  <a:pt x="427011" y="881371"/>
                  <a:pt x="443859" y="884858"/>
                  <a:pt x="447926" y="896481"/>
                </a:cubicBezTo>
                <a:lnTo>
                  <a:pt x="447926" y="896481"/>
                </a:lnTo>
                <a:close/>
                <a:moveTo>
                  <a:pt x="528680" y="228117"/>
                </a:moveTo>
                <a:cubicBezTo>
                  <a:pt x="516480" y="229279"/>
                  <a:pt x="504280" y="242065"/>
                  <a:pt x="512413" y="254270"/>
                </a:cubicBezTo>
                <a:cubicBezTo>
                  <a:pt x="519385" y="267638"/>
                  <a:pt x="540300" y="263569"/>
                  <a:pt x="543205" y="249040"/>
                </a:cubicBezTo>
                <a:cubicBezTo>
                  <a:pt x="545529" y="239160"/>
                  <a:pt x="536814" y="231604"/>
                  <a:pt x="528680" y="228117"/>
                </a:cubicBezTo>
                <a:lnTo>
                  <a:pt x="528680" y="228117"/>
                </a:lnTo>
                <a:close/>
                <a:moveTo>
                  <a:pt x="560053" y="98512"/>
                </a:moveTo>
                <a:cubicBezTo>
                  <a:pt x="561796" y="104905"/>
                  <a:pt x="561215" y="114204"/>
                  <a:pt x="553081" y="115948"/>
                </a:cubicBezTo>
                <a:cubicBezTo>
                  <a:pt x="544948" y="120016"/>
                  <a:pt x="540300" y="110136"/>
                  <a:pt x="537395" y="104324"/>
                </a:cubicBezTo>
                <a:cubicBezTo>
                  <a:pt x="542043" y="95025"/>
                  <a:pt x="552500" y="91538"/>
                  <a:pt x="560053" y="98512"/>
                </a:cubicBezTo>
                <a:lnTo>
                  <a:pt x="560053" y="98512"/>
                </a:lnTo>
                <a:close/>
                <a:moveTo>
                  <a:pt x="439792" y="994121"/>
                </a:moveTo>
                <a:cubicBezTo>
                  <a:pt x="444440" y="1000514"/>
                  <a:pt x="440955" y="1009813"/>
                  <a:pt x="433983" y="1012719"/>
                </a:cubicBezTo>
                <a:cubicBezTo>
                  <a:pt x="424106" y="1019112"/>
                  <a:pt x="411906" y="1005744"/>
                  <a:pt x="416554" y="995864"/>
                </a:cubicBezTo>
                <a:cubicBezTo>
                  <a:pt x="420621" y="986565"/>
                  <a:pt x="434564" y="984822"/>
                  <a:pt x="439792" y="994121"/>
                </a:cubicBezTo>
                <a:lnTo>
                  <a:pt x="439792" y="994121"/>
                </a:lnTo>
                <a:close/>
                <a:moveTo>
                  <a:pt x="437469" y="751185"/>
                </a:moveTo>
                <a:cubicBezTo>
                  <a:pt x="446183" y="736655"/>
                  <a:pt x="470003" y="740142"/>
                  <a:pt x="474651" y="756415"/>
                </a:cubicBezTo>
                <a:cubicBezTo>
                  <a:pt x="480460" y="770945"/>
                  <a:pt x="465355" y="784312"/>
                  <a:pt x="451412" y="784312"/>
                </a:cubicBezTo>
                <a:cubicBezTo>
                  <a:pt x="438050" y="779663"/>
                  <a:pt x="427592" y="763390"/>
                  <a:pt x="437469" y="751185"/>
                </a:cubicBezTo>
                <a:lnTo>
                  <a:pt x="437469" y="751185"/>
                </a:lnTo>
                <a:close/>
                <a:moveTo>
                  <a:pt x="524614" y="381550"/>
                </a:moveTo>
                <a:cubicBezTo>
                  <a:pt x="522290" y="364115"/>
                  <a:pt x="497308" y="357721"/>
                  <a:pt x="487432" y="372832"/>
                </a:cubicBezTo>
                <a:cubicBezTo>
                  <a:pt x="477555" y="385619"/>
                  <a:pt x="487432" y="401892"/>
                  <a:pt x="500794" y="406541"/>
                </a:cubicBezTo>
                <a:cubicBezTo>
                  <a:pt x="513575" y="405960"/>
                  <a:pt x="527519" y="395498"/>
                  <a:pt x="524614" y="381550"/>
                </a:cubicBezTo>
                <a:lnTo>
                  <a:pt x="524614" y="381550"/>
                </a:lnTo>
                <a:close/>
                <a:moveTo>
                  <a:pt x="427592" y="1091760"/>
                </a:moveTo>
                <a:cubicBezTo>
                  <a:pt x="431659" y="1095247"/>
                  <a:pt x="438050" y="1100478"/>
                  <a:pt x="433983" y="1106871"/>
                </a:cubicBezTo>
                <a:cubicBezTo>
                  <a:pt x="430497" y="1113845"/>
                  <a:pt x="417135" y="1110358"/>
                  <a:pt x="418297" y="1102221"/>
                </a:cubicBezTo>
                <a:cubicBezTo>
                  <a:pt x="416554" y="1095828"/>
                  <a:pt x="424106" y="1094666"/>
                  <a:pt x="427592" y="1091760"/>
                </a:cubicBezTo>
                <a:lnTo>
                  <a:pt x="427592" y="1091760"/>
                </a:lnTo>
                <a:close/>
                <a:moveTo>
                  <a:pt x="468841" y="854636"/>
                </a:moveTo>
                <a:cubicBezTo>
                  <a:pt x="463612" y="839525"/>
                  <a:pt x="439792" y="840687"/>
                  <a:pt x="435145" y="855798"/>
                </a:cubicBezTo>
                <a:cubicBezTo>
                  <a:pt x="429916" y="868003"/>
                  <a:pt x="442697" y="883695"/>
                  <a:pt x="456060" y="879627"/>
                </a:cubicBezTo>
                <a:cubicBezTo>
                  <a:pt x="467098" y="877302"/>
                  <a:pt x="474070" y="865097"/>
                  <a:pt x="468841" y="854636"/>
                </a:cubicBezTo>
                <a:lnTo>
                  <a:pt x="468841" y="854636"/>
                </a:lnTo>
                <a:close/>
                <a:moveTo>
                  <a:pt x="578644" y="61316"/>
                </a:moveTo>
                <a:cubicBezTo>
                  <a:pt x="586196" y="67710"/>
                  <a:pt x="576901" y="78171"/>
                  <a:pt x="568767" y="76427"/>
                </a:cubicBezTo>
                <a:cubicBezTo>
                  <a:pt x="564701" y="73521"/>
                  <a:pt x="560634" y="69453"/>
                  <a:pt x="562377" y="63641"/>
                </a:cubicBezTo>
                <a:cubicBezTo>
                  <a:pt x="565863" y="58410"/>
                  <a:pt x="574577" y="54342"/>
                  <a:pt x="578644" y="61316"/>
                </a:cubicBezTo>
                <a:lnTo>
                  <a:pt x="578644" y="61316"/>
                </a:lnTo>
                <a:close/>
                <a:moveTo>
                  <a:pt x="535071" y="328662"/>
                </a:moveTo>
                <a:cubicBezTo>
                  <a:pt x="542043" y="332730"/>
                  <a:pt x="543205" y="340867"/>
                  <a:pt x="544948" y="347841"/>
                </a:cubicBezTo>
                <a:cubicBezTo>
                  <a:pt x="541462" y="354234"/>
                  <a:pt x="537976" y="361790"/>
                  <a:pt x="530424" y="363533"/>
                </a:cubicBezTo>
                <a:cubicBezTo>
                  <a:pt x="515318" y="370508"/>
                  <a:pt x="497889" y="350166"/>
                  <a:pt x="506604" y="336218"/>
                </a:cubicBezTo>
                <a:cubicBezTo>
                  <a:pt x="511833" y="326919"/>
                  <a:pt x="526357" y="321107"/>
                  <a:pt x="535071" y="328662"/>
                </a:cubicBezTo>
                <a:lnTo>
                  <a:pt x="535071" y="328662"/>
                </a:lnTo>
                <a:close/>
                <a:moveTo>
                  <a:pt x="562377" y="201963"/>
                </a:moveTo>
                <a:cubicBezTo>
                  <a:pt x="567605" y="215331"/>
                  <a:pt x="547853" y="228698"/>
                  <a:pt x="537976" y="217656"/>
                </a:cubicBezTo>
                <a:cubicBezTo>
                  <a:pt x="530424" y="211844"/>
                  <a:pt x="530424" y="199058"/>
                  <a:pt x="538557" y="194408"/>
                </a:cubicBezTo>
                <a:cubicBezTo>
                  <a:pt x="547272" y="186853"/>
                  <a:pt x="560053" y="192083"/>
                  <a:pt x="562377" y="201963"/>
                </a:cubicBezTo>
                <a:lnTo>
                  <a:pt x="562377" y="201963"/>
                </a:lnTo>
                <a:close/>
                <a:moveTo>
                  <a:pt x="464193" y="958668"/>
                </a:moveTo>
                <a:cubicBezTo>
                  <a:pt x="467679" y="969130"/>
                  <a:pt x="456641" y="980172"/>
                  <a:pt x="446183" y="976685"/>
                </a:cubicBezTo>
                <a:cubicBezTo>
                  <a:pt x="435726" y="974941"/>
                  <a:pt x="431078" y="960412"/>
                  <a:pt x="438630" y="952856"/>
                </a:cubicBezTo>
                <a:cubicBezTo>
                  <a:pt x="445602" y="944139"/>
                  <a:pt x="461869" y="947626"/>
                  <a:pt x="464193" y="958668"/>
                </a:cubicBezTo>
                <a:lnTo>
                  <a:pt x="464193" y="958668"/>
                </a:lnTo>
                <a:close/>
                <a:moveTo>
                  <a:pt x="457803" y="1056889"/>
                </a:moveTo>
                <a:cubicBezTo>
                  <a:pt x="460708" y="1062701"/>
                  <a:pt x="457803" y="1070837"/>
                  <a:pt x="450831" y="1072000"/>
                </a:cubicBezTo>
                <a:cubicBezTo>
                  <a:pt x="442697" y="1076068"/>
                  <a:pt x="432821" y="1063863"/>
                  <a:pt x="438630" y="1056308"/>
                </a:cubicBezTo>
                <a:cubicBezTo>
                  <a:pt x="442697" y="1049333"/>
                  <a:pt x="453736" y="1049333"/>
                  <a:pt x="457803" y="1056889"/>
                </a:cubicBezTo>
                <a:lnTo>
                  <a:pt x="457803" y="1056889"/>
                </a:lnTo>
                <a:close/>
                <a:moveTo>
                  <a:pt x="560634" y="155469"/>
                </a:moveTo>
                <a:cubicBezTo>
                  <a:pt x="571672" y="146170"/>
                  <a:pt x="588520" y="162443"/>
                  <a:pt x="579806" y="174067"/>
                </a:cubicBezTo>
                <a:cubicBezTo>
                  <a:pt x="575739" y="180460"/>
                  <a:pt x="567605" y="180460"/>
                  <a:pt x="561215" y="179297"/>
                </a:cubicBezTo>
                <a:cubicBezTo>
                  <a:pt x="554824" y="172904"/>
                  <a:pt x="551919" y="160699"/>
                  <a:pt x="560634" y="155469"/>
                </a:cubicBezTo>
                <a:lnTo>
                  <a:pt x="560634" y="155469"/>
                </a:lnTo>
                <a:close/>
                <a:moveTo>
                  <a:pt x="600140" y="23539"/>
                </a:moveTo>
                <a:cubicBezTo>
                  <a:pt x="598978" y="27607"/>
                  <a:pt x="598978" y="35163"/>
                  <a:pt x="592587" y="34582"/>
                </a:cubicBezTo>
                <a:cubicBezTo>
                  <a:pt x="585616" y="35163"/>
                  <a:pt x="581549" y="25283"/>
                  <a:pt x="587939" y="21796"/>
                </a:cubicBezTo>
                <a:cubicBezTo>
                  <a:pt x="592006" y="18309"/>
                  <a:pt x="596073" y="21796"/>
                  <a:pt x="600140" y="23539"/>
                </a:cubicBezTo>
                <a:lnTo>
                  <a:pt x="600140" y="23539"/>
                </a:lnTo>
                <a:close/>
                <a:moveTo>
                  <a:pt x="476975" y="802910"/>
                </a:moveTo>
                <a:cubicBezTo>
                  <a:pt x="486270" y="807560"/>
                  <a:pt x="492661" y="815115"/>
                  <a:pt x="494404" y="825576"/>
                </a:cubicBezTo>
                <a:cubicBezTo>
                  <a:pt x="490918" y="836038"/>
                  <a:pt x="482203" y="843012"/>
                  <a:pt x="471165" y="844174"/>
                </a:cubicBezTo>
                <a:cubicBezTo>
                  <a:pt x="460126" y="840106"/>
                  <a:pt x="450250" y="829064"/>
                  <a:pt x="455479" y="816859"/>
                </a:cubicBezTo>
                <a:cubicBezTo>
                  <a:pt x="458384" y="807560"/>
                  <a:pt x="468260" y="804654"/>
                  <a:pt x="476975" y="802910"/>
                </a:cubicBezTo>
                <a:lnTo>
                  <a:pt x="476975" y="802910"/>
                </a:lnTo>
                <a:close/>
                <a:moveTo>
                  <a:pt x="543205" y="286817"/>
                </a:moveTo>
                <a:cubicBezTo>
                  <a:pt x="533328" y="289141"/>
                  <a:pt x="524033" y="299603"/>
                  <a:pt x="528100" y="310064"/>
                </a:cubicBezTo>
                <a:cubicBezTo>
                  <a:pt x="529842" y="317620"/>
                  <a:pt x="537395" y="321688"/>
                  <a:pt x="543786" y="325175"/>
                </a:cubicBezTo>
                <a:cubicBezTo>
                  <a:pt x="550758" y="323432"/>
                  <a:pt x="559472" y="321107"/>
                  <a:pt x="562958" y="313551"/>
                </a:cubicBezTo>
                <a:cubicBezTo>
                  <a:pt x="569929" y="301928"/>
                  <a:pt x="557148" y="283911"/>
                  <a:pt x="543205" y="286817"/>
                </a:cubicBezTo>
                <a:lnTo>
                  <a:pt x="543205" y="286817"/>
                </a:lnTo>
                <a:close/>
                <a:moveTo>
                  <a:pt x="449669" y="1157434"/>
                </a:moveTo>
                <a:cubicBezTo>
                  <a:pt x="454317" y="1161503"/>
                  <a:pt x="450250" y="1166733"/>
                  <a:pt x="445602" y="1167895"/>
                </a:cubicBezTo>
                <a:cubicBezTo>
                  <a:pt x="442697" y="1166152"/>
                  <a:pt x="440374" y="1163827"/>
                  <a:pt x="438050" y="1161503"/>
                </a:cubicBezTo>
                <a:cubicBezTo>
                  <a:pt x="440955" y="1159178"/>
                  <a:pt x="445602" y="1152203"/>
                  <a:pt x="449669" y="1157434"/>
                </a:cubicBezTo>
                <a:lnTo>
                  <a:pt x="449669" y="1157434"/>
                </a:lnTo>
                <a:close/>
                <a:moveTo>
                  <a:pt x="472908" y="905199"/>
                </a:moveTo>
                <a:cubicBezTo>
                  <a:pt x="467098" y="906943"/>
                  <a:pt x="460126" y="908105"/>
                  <a:pt x="456641" y="913917"/>
                </a:cubicBezTo>
                <a:cubicBezTo>
                  <a:pt x="450250" y="921472"/>
                  <a:pt x="454898" y="932515"/>
                  <a:pt x="463031" y="937164"/>
                </a:cubicBezTo>
                <a:cubicBezTo>
                  <a:pt x="474070" y="944139"/>
                  <a:pt x="490337" y="932515"/>
                  <a:pt x="486851" y="919729"/>
                </a:cubicBezTo>
                <a:cubicBezTo>
                  <a:pt x="485689" y="912754"/>
                  <a:pt x="478717" y="908686"/>
                  <a:pt x="472908" y="905199"/>
                </a:cubicBezTo>
                <a:lnTo>
                  <a:pt x="472908" y="905199"/>
                </a:lnTo>
                <a:close/>
                <a:moveTo>
                  <a:pt x="600140" y="121179"/>
                </a:moveTo>
                <a:cubicBezTo>
                  <a:pt x="593749" y="106649"/>
                  <a:pt x="569929" y="120597"/>
                  <a:pt x="579225" y="132802"/>
                </a:cubicBezTo>
                <a:cubicBezTo>
                  <a:pt x="586777" y="146751"/>
                  <a:pt x="608854" y="133965"/>
                  <a:pt x="600140" y="121179"/>
                </a:cubicBezTo>
                <a:lnTo>
                  <a:pt x="600140" y="121179"/>
                </a:lnTo>
                <a:close/>
                <a:moveTo>
                  <a:pt x="575158" y="251364"/>
                </a:moveTo>
                <a:cubicBezTo>
                  <a:pt x="580968" y="254851"/>
                  <a:pt x="582711" y="261826"/>
                  <a:pt x="585034" y="267638"/>
                </a:cubicBezTo>
                <a:cubicBezTo>
                  <a:pt x="581549" y="273449"/>
                  <a:pt x="578063" y="281005"/>
                  <a:pt x="570510" y="282748"/>
                </a:cubicBezTo>
                <a:cubicBezTo>
                  <a:pt x="556567" y="287979"/>
                  <a:pt x="542624" y="269381"/>
                  <a:pt x="550758" y="257757"/>
                </a:cubicBezTo>
                <a:cubicBezTo>
                  <a:pt x="555986" y="249621"/>
                  <a:pt x="567605" y="244971"/>
                  <a:pt x="575158" y="251364"/>
                </a:cubicBezTo>
                <a:lnTo>
                  <a:pt x="575158" y="251364"/>
                </a:lnTo>
                <a:close/>
                <a:moveTo>
                  <a:pt x="480460" y="1019112"/>
                </a:moveTo>
                <a:cubicBezTo>
                  <a:pt x="483946" y="1029573"/>
                  <a:pt x="471165" y="1039453"/>
                  <a:pt x="461869" y="1033060"/>
                </a:cubicBezTo>
                <a:cubicBezTo>
                  <a:pt x="453155" y="1028411"/>
                  <a:pt x="453736" y="1014462"/>
                  <a:pt x="463031" y="1010975"/>
                </a:cubicBezTo>
                <a:cubicBezTo>
                  <a:pt x="469422" y="1006907"/>
                  <a:pt x="478717" y="1012137"/>
                  <a:pt x="480460" y="1019112"/>
                </a:cubicBezTo>
                <a:lnTo>
                  <a:pt x="480460" y="1019112"/>
                </a:lnTo>
                <a:close/>
                <a:moveTo>
                  <a:pt x="514156" y="778500"/>
                </a:moveTo>
                <a:cubicBezTo>
                  <a:pt x="510671" y="764552"/>
                  <a:pt x="491499" y="758159"/>
                  <a:pt x="481041" y="768620"/>
                </a:cubicBezTo>
                <a:cubicBezTo>
                  <a:pt x="469422" y="777338"/>
                  <a:pt x="471746" y="796517"/>
                  <a:pt x="484527" y="802329"/>
                </a:cubicBezTo>
                <a:cubicBezTo>
                  <a:pt x="499051" y="811628"/>
                  <a:pt x="519966" y="794774"/>
                  <a:pt x="514156" y="778500"/>
                </a:cubicBezTo>
                <a:lnTo>
                  <a:pt x="514156" y="778500"/>
                </a:lnTo>
                <a:close/>
                <a:moveTo>
                  <a:pt x="471165" y="1114426"/>
                </a:moveTo>
                <a:cubicBezTo>
                  <a:pt x="472327" y="1116751"/>
                  <a:pt x="474651" y="1120819"/>
                  <a:pt x="475813" y="1122563"/>
                </a:cubicBezTo>
                <a:cubicBezTo>
                  <a:pt x="472908" y="1126050"/>
                  <a:pt x="469422" y="1132443"/>
                  <a:pt x="464193" y="1129537"/>
                </a:cubicBezTo>
                <a:cubicBezTo>
                  <a:pt x="458964" y="1128956"/>
                  <a:pt x="458964" y="1121982"/>
                  <a:pt x="456641" y="1118495"/>
                </a:cubicBezTo>
                <a:cubicBezTo>
                  <a:pt x="460708" y="1115589"/>
                  <a:pt x="465355" y="1113845"/>
                  <a:pt x="471165" y="1114426"/>
                </a:cubicBezTo>
                <a:lnTo>
                  <a:pt x="471165" y="1114426"/>
                </a:lnTo>
                <a:close/>
                <a:moveTo>
                  <a:pt x="509509" y="879627"/>
                </a:moveTo>
                <a:cubicBezTo>
                  <a:pt x="512995" y="894157"/>
                  <a:pt x="495566" y="906943"/>
                  <a:pt x="482784" y="898806"/>
                </a:cubicBezTo>
                <a:cubicBezTo>
                  <a:pt x="471746" y="892994"/>
                  <a:pt x="470584" y="876140"/>
                  <a:pt x="481041" y="869165"/>
                </a:cubicBezTo>
                <a:cubicBezTo>
                  <a:pt x="490918" y="861029"/>
                  <a:pt x="507185" y="867422"/>
                  <a:pt x="509509" y="879627"/>
                </a:cubicBezTo>
                <a:lnTo>
                  <a:pt x="509509" y="879627"/>
                </a:lnTo>
                <a:close/>
                <a:moveTo>
                  <a:pt x="582711" y="357721"/>
                </a:moveTo>
                <a:cubicBezTo>
                  <a:pt x="577482" y="344354"/>
                  <a:pt x="558891" y="340867"/>
                  <a:pt x="549596" y="351328"/>
                </a:cubicBezTo>
                <a:cubicBezTo>
                  <a:pt x="539138" y="360627"/>
                  <a:pt x="542624" y="378644"/>
                  <a:pt x="555405" y="383875"/>
                </a:cubicBezTo>
                <a:cubicBezTo>
                  <a:pt x="570510" y="393174"/>
                  <a:pt x="591425" y="373413"/>
                  <a:pt x="582711" y="357721"/>
                </a:cubicBezTo>
                <a:lnTo>
                  <a:pt x="582711" y="357721"/>
                </a:lnTo>
                <a:close/>
                <a:moveTo>
                  <a:pt x="602463" y="219980"/>
                </a:moveTo>
                <a:cubicBezTo>
                  <a:pt x="598397" y="209519"/>
                  <a:pt x="582711" y="207194"/>
                  <a:pt x="575739" y="215912"/>
                </a:cubicBezTo>
                <a:cubicBezTo>
                  <a:pt x="565863" y="225792"/>
                  <a:pt x="576320" y="244971"/>
                  <a:pt x="589682" y="242065"/>
                </a:cubicBezTo>
                <a:cubicBezTo>
                  <a:pt x="600140" y="240903"/>
                  <a:pt x="606530" y="229279"/>
                  <a:pt x="602463" y="219980"/>
                </a:cubicBezTo>
                <a:lnTo>
                  <a:pt x="602463" y="219980"/>
                </a:lnTo>
                <a:close/>
                <a:moveTo>
                  <a:pt x="620474" y="85726"/>
                </a:moveTo>
                <a:cubicBezTo>
                  <a:pt x="622797" y="93863"/>
                  <a:pt x="611178" y="101999"/>
                  <a:pt x="604787" y="95606"/>
                </a:cubicBezTo>
                <a:cubicBezTo>
                  <a:pt x="598397" y="92119"/>
                  <a:pt x="598978" y="81077"/>
                  <a:pt x="605949" y="78171"/>
                </a:cubicBezTo>
                <a:cubicBezTo>
                  <a:pt x="611759" y="74102"/>
                  <a:pt x="619312" y="79333"/>
                  <a:pt x="620474" y="85726"/>
                </a:cubicBezTo>
                <a:lnTo>
                  <a:pt x="620474" y="85726"/>
                </a:lnTo>
                <a:close/>
                <a:moveTo>
                  <a:pt x="482203" y="970873"/>
                </a:moveTo>
                <a:cubicBezTo>
                  <a:pt x="490918" y="965061"/>
                  <a:pt x="500794" y="972035"/>
                  <a:pt x="504861" y="980172"/>
                </a:cubicBezTo>
                <a:cubicBezTo>
                  <a:pt x="504861" y="988890"/>
                  <a:pt x="498470" y="999932"/>
                  <a:pt x="488013" y="997608"/>
                </a:cubicBezTo>
                <a:cubicBezTo>
                  <a:pt x="474651" y="997026"/>
                  <a:pt x="470584" y="976685"/>
                  <a:pt x="482203" y="970873"/>
                </a:cubicBezTo>
                <a:lnTo>
                  <a:pt x="482203" y="970873"/>
                </a:lnTo>
                <a:close/>
                <a:moveTo>
                  <a:pt x="621054" y="181041"/>
                </a:moveTo>
                <a:cubicBezTo>
                  <a:pt x="617569" y="172323"/>
                  <a:pt x="605368" y="169417"/>
                  <a:pt x="598397" y="176391"/>
                </a:cubicBezTo>
                <a:cubicBezTo>
                  <a:pt x="588520" y="183366"/>
                  <a:pt x="594330" y="200220"/>
                  <a:pt x="605949" y="201382"/>
                </a:cubicBezTo>
                <a:cubicBezTo>
                  <a:pt x="616407" y="203126"/>
                  <a:pt x="626864" y="190340"/>
                  <a:pt x="621054" y="181041"/>
                </a:cubicBezTo>
                <a:lnTo>
                  <a:pt x="621054" y="181041"/>
                </a:lnTo>
                <a:close/>
                <a:moveTo>
                  <a:pt x="632093" y="39812"/>
                </a:moveTo>
                <a:cubicBezTo>
                  <a:pt x="637903" y="39231"/>
                  <a:pt x="639064" y="45624"/>
                  <a:pt x="641969" y="49111"/>
                </a:cubicBezTo>
                <a:cubicBezTo>
                  <a:pt x="639064" y="50855"/>
                  <a:pt x="636741" y="55505"/>
                  <a:pt x="632674" y="55505"/>
                </a:cubicBezTo>
                <a:cubicBezTo>
                  <a:pt x="626864" y="56667"/>
                  <a:pt x="624540" y="49693"/>
                  <a:pt x="622216" y="46206"/>
                </a:cubicBezTo>
                <a:cubicBezTo>
                  <a:pt x="625121" y="43881"/>
                  <a:pt x="627445" y="39231"/>
                  <a:pt x="632093" y="39812"/>
                </a:cubicBezTo>
                <a:lnTo>
                  <a:pt x="632093" y="39812"/>
                </a:lnTo>
                <a:close/>
                <a:moveTo>
                  <a:pt x="497308" y="1078974"/>
                </a:moveTo>
                <a:cubicBezTo>
                  <a:pt x="501956" y="1091179"/>
                  <a:pt x="482203" y="1098153"/>
                  <a:pt x="477555" y="1085948"/>
                </a:cubicBezTo>
                <a:cubicBezTo>
                  <a:pt x="472327" y="1073743"/>
                  <a:pt x="493242" y="1066769"/>
                  <a:pt x="497308" y="1078974"/>
                </a:cubicBezTo>
                <a:lnTo>
                  <a:pt x="497308" y="1078974"/>
                </a:lnTo>
                <a:close/>
                <a:moveTo>
                  <a:pt x="522871" y="827901"/>
                </a:moveTo>
                <a:cubicBezTo>
                  <a:pt x="514156" y="820346"/>
                  <a:pt x="499632" y="825576"/>
                  <a:pt x="494984" y="835457"/>
                </a:cubicBezTo>
                <a:cubicBezTo>
                  <a:pt x="486851" y="848824"/>
                  <a:pt x="503118" y="869165"/>
                  <a:pt x="518223" y="862773"/>
                </a:cubicBezTo>
                <a:cubicBezTo>
                  <a:pt x="525776" y="861029"/>
                  <a:pt x="529842" y="853474"/>
                  <a:pt x="533328" y="847080"/>
                </a:cubicBezTo>
                <a:cubicBezTo>
                  <a:pt x="531004" y="839525"/>
                  <a:pt x="529842" y="831970"/>
                  <a:pt x="522871" y="827901"/>
                </a:cubicBezTo>
                <a:lnTo>
                  <a:pt x="522871" y="827901"/>
                </a:lnTo>
                <a:close/>
                <a:moveTo>
                  <a:pt x="580387" y="307739"/>
                </a:moveTo>
                <a:cubicBezTo>
                  <a:pt x="594911" y="302509"/>
                  <a:pt x="610597" y="319944"/>
                  <a:pt x="603625" y="333893"/>
                </a:cubicBezTo>
                <a:cubicBezTo>
                  <a:pt x="599559" y="343773"/>
                  <a:pt x="586196" y="349585"/>
                  <a:pt x="576901" y="343192"/>
                </a:cubicBezTo>
                <a:cubicBezTo>
                  <a:pt x="568767" y="339705"/>
                  <a:pt x="566443" y="330406"/>
                  <a:pt x="565282" y="322269"/>
                </a:cubicBezTo>
                <a:cubicBezTo>
                  <a:pt x="568767" y="316457"/>
                  <a:pt x="572834" y="308902"/>
                  <a:pt x="580387" y="307739"/>
                </a:cubicBezTo>
                <a:lnTo>
                  <a:pt x="580387" y="307739"/>
                </a:lnTo>
                <a:close/>
                <a:moveTo>
                  <a:pt x="479879" y="1180100"/>
                </a:moveTo>
                <a:cubicBezTo>
                  <a:pt x="482784" y="1177194"/>
                  <a:pt x="488013" y="1177194"/>
                  <a:pt x="488594" y="1181844"/>
                </a:cubicBezTo>
                <a:cubicBezTo>
                  <a:pt x="485689" y="1181263"/>
                  <a:pt x="482784" y="1180682"/>
                  <a:pt x="479879" y="1180100"/>
                </a:cubicBezTo>
                <a:lnTo>
                  <a:pt x="479879" y="1180100"/>
                </a:lnTo>
                <a:close/>
                <a:moveTo>
                  <a:pt x="524614" y="936002"/>
                </a:moveTo>
                <a:cubicBezTo>
                  <a:pt x="529842" y="945301"/>
                  <a:pt x="523452" y="958087"/>
                  <a:pt x="512995" y="959249"/>
                </a:cubicBezTo>
                <a:cubicBezTo>
                  <a:pt x="501375" y="962155"/>
                  <a:pt x="490337" y="948207"/>
                  <a:pt x="495566" y="937164"/>
                </a:cubicBezTo>
                <a:cubicBezTo>
                  <a:pt x="499632" y="924378"/>
                  <a:pt x="518804" y="923797"/>
                  <a:pt x="524614" y="936002"/>
                </a:cubicBezTo>
                <a:lnTo>
                  <a:pt x="524614" y="936002"/>
                </a:lnTo>
                <a:close/>
                <a:moveTo>
                  <a:pt x="654170" y="1454"/>
                </a:moveTo>
                <a:cubicBezTo>
                  <a:pt x="655912" y="3779"/>
                  <a:pt x="658237" y="6685"/>
                  <a:pt x="659979" y="9010"/>
                </a:cubicBezTo>
                <a:cubicBezTo>
                  <a:pt x="658237" y="10753"/>
                  <a:pt x="654170" y="13659"/>
                  <a:pt x="651846" y="14821"/>
                </a:cubicBezTo>
                <a:cubicBezTo>
                  <a:pt x="649522" y="12497"/>
                  <a:pt x="646617" y="9591"/>
                  <a:pt x="644293" y="7266"/>
                </a:cubicBezTo>
                <a:cubicBezTo>
                  <a:pt x="647198" y="5522"/>
                  <a:pt x="649522" y="873"/>
                  <a:pt x="654170" y="1454"/>
                </a:cubicBezTo>
                <a:lnTo>
                  <a:pt x="654170" y="1454"/>
                </a:lnTo>
                <a:close/>
                <a:moveTo>
                  <a:pt x="622216" y="280424"/>
                </a:moveTo>
                <a:cubicBezTo>
                  <a:pt x="616988" y="265313"/>
                  <a:pt x="593168" y="266475"/>
                  <a:pt x="588520" y="281586"/>
                </a:cubicBezTo>
                <a:cubicBezTo>
                  <a:pt x="582711" y="294953"/>
                  <a:pt x="598397" y="311226"/>
                  <a:pt x="611759" y="304834"/>
                </a:cubicBezTo>
                <a:cubicBezTo>
                  <a:pt x="621635" y="301346"/>
                  <a:pt x="626864" y="289723"/>
                  <a:pt x="622216" y="280424"/>
                </a:cubicBezTo>
                <a:lnTo>
                  <a:pt x="622216" y="280424"/>
                </a:lnTo>
                <a:close/>
                <a:moveTo>
                  <a:pt x="641388" y="142683"/>
                </a:moveTo>
                <a:cubicBezTo>
                  <a:pt x="646036" y="151400"/>
                  <a:pt x="636159" y="161862"/>
                  <a:pt x="627445" y="159537"/>
                </a:cubicBezTo>
                <a:cubicBezTo>
                  <a:pt x="617569" y="158374"/>
                  <a:pt x="612921" y="144426"/>
                  <a:pt x="620474" y="138033"/>
                </a:cubicBezTo>
                <a:cubicBezTo>
                  <a:pt x="626864" y="131640"/>
                  <a:pt x="638483" y="134546"/>
                  <a:pt x="641388" y="142683"/>
                </a:cubicBezTo>
                <a:lnTo>
                  <a:pt x="641388" y="142683"/>
                </a:lnTo>
                <a:close/>
                <a:moveTo>
                  <a:pt x="509509" y="1030154"/>
                </a:moveTo>
                <a:cubicBezTo>
                  <a:pt x="515318" y="1033641"/>
                  <a:pt x="519385" y="1039453"/>
                  <a:pt x="521709" y="1045846"/>
                </a:cubicBezTo>
                <a:cubicBezTo>
                  <a:pt x="517642" y="1051658"/>
                  <a:pt x="512413" y="1055727"/>
                  <a:pt x="505442" y="1057470"/>
                </a:cubicBezTo>
                <a:cubicBezTo>
                  <a:pt x="500794" y="1053402"/>
                  <a:pt x="494984" y="1048752"/>
                  <a:pt x="494984" y="1041778"/>
                </a:cubicBezTo>
                <a:cubicBezTo>
                  <a:pt x="496727" y="1035385"/>
                  <a:pt x="503699" y="1032479"/>
                  <a:pt x="509509" y="1030154"/>
                </a:cubicBezTo>
                <a:lnTo>
                  <a:pt x="509509" y="1030154"/>
                </a:lnTo>
                <a:close/>
                <a:moveTo>
                  <a:pt x="553662" y="799423"/>
                </a:moveTo>
                <a:cubicBezTo>
                  <a:pt x="559472" y="815697"/>
                  <a:pt x="537395" y="832551"/>
                  <a:pt x="523452" y="822089"/>
                </a:cubicBezTo>
                <a:cubicBezTo>
                  <a:pt x="512995" y="816278"/>
                  <a:pt x="509509" y="800585"/>
                  <a:pt x="517642" y="791287"/>
                </a:cubicBezTo>
                <a:cubicBezTo>
                  <a:pt x="527519" y="777919"/>
                  <a:pt x="550758" y="783150"/>
                  <a:pt x="553662" y="799423"/>
                </a:cubicBezTo>
                <a:lnTo>
                  <a:pt x="553662" y="799423"/>
                </a:lnTo>
                <a:close/>
                <a:moveTo>
                  <a:pt x="512413" y="1141161"/>
                </a:moveTo>
                <a:cubicBezTo>
                  <a:pt x="515899" y="1148716"/>
                  <a:pt x="503118" y="1155691"/>
                  <a:pt x="499632" y="1147554"/>
                </a:cubicBezTo>
                <a:cubicBezTo>
                  <a:pt x="492661" y="1139417"/>
                  <a:pt x="509509" y="1130118"/>
                  <a:pt x="512413" y="1141161"/>
                </a:cubicBezTo>
                <a:lnTo>
                  <a:pt x="512413" y="1141161"/>
                </a:lnTo>
                <a:close/>
                <a:moveTo>
                  <a:pt x="549014" y="900550"/>
                </a:moveTo>
                <a:cubicBezTo>
                  <a:pt x="547272" y="886601"/>
                  <a:pt x="526938" y="881371"/>
                  <a:pt x="518223" y="892413"/>
                </a:cubicBezTo>
                <a:cubicBezTo>
                  <a:pt x="509509" y="901712"/>
                  <a:pt x="514737" y="919148"/>
                  <a:pt x="528100" y="920891"/>
                </a:cubicBezTo>
                <a:cubicBezTo>
                  <a:pt x="539719" y="924378"/>
                  <a:pt x="551919" y="912754"/>
                  <a:pt x="549014" y="900550"/>
                </a:cubicBezTo>
                <a:lnTo>
                  <a:pt x="549014" y="900550"/>
                </a:lnTo>
                <a:close/>
                <a:moveTo>
                  <a:pt x="660560" y="106068"/>
                </a:moveTo>
                <a:cubicBezTo>
                  <a:pt x="664046" y="115948"/>
                  <a:pt x="648941" y="125247"/>
                  <a:pt x="641969" y="117110"/>
                </a:cubicBezTo>
                <a:cubicBezTo>
                  <a:pt x="635579" y="111880"/>
                  <a:pt x="638483" y="100837"/>
                  <a:pt x="646036" y="98512"/>
                </a:cubicBezTo>
                <a:cubicBezTo>
                  <a:pt x="652427" y="95025"/>
                  <a:pt x="658817" y="100837"/>
                  <a:pt x="660560" y="106068"/>
                </a:cubicBezTo>
                <a:lnTo>
                  <a:pt x="660560" y="106068"/>
                </a:lnTo>
                <a:close/>
                <a:moveTo>
                  <a:pt x="623378" y="379225"/>
                </a:moveTo>
                <a:cubicBezTo>
                  <a:pt x="629769" y="393755"/>
                  <a:pt x="614664" y="411772"/>
                  <a:pt x="598978" y="407122"/>
                </a:cubicBezTo>
                <a:cubicBezTo>
                  <a:pt x="584454" y="404798"/>
                  <a:pt x="577482" y="384456"/>
                  <a:pt x="587939" y="373413"/>
                </a:cubicBezTo>
                <a:cubicBezTo>
                  <a:pt x="596654" y="361209"/>
                  <a:pt x="618150" y="365277"/>
                  <a:pt x="623378" y="379225"/>
                </a:cubicBezTo>
                <a:lnTo>
                  <a:pt x="623378" y="379225"/>
                </a:lnTo>
                <a:close/>
                <a:moveTo>
                  <a:pt x="623959" y="230442"/>
                </a:moveTo>
                <a:cubicBezTo>
                  <a:pt x="634417" y="230442"/>
                  <a:pt x="646036" y="238578"/>
                  <a:pt x="644293" y="250202"/>
                </a:cubicBezTo>
                <a:cubicBezTo>
                  <a:pt x="643131" y="261826"/>
                  <a:pt x="629769" y="266475"/>
                  <a:pt x="619312" y="263569"/>
                </a:cubicBezTo>
                <a:cubicBezTo>
                  <a:pt x="615245" y="258339"/>
                  <a:pt x="608854" y="253108"/>
                  <a:pt x="611178" y="245552"/>
                </a:cubicBezTo>
                <a:cubicBezTo>
                  <a:pt x="610597" y="237416"/>
                  <a:pt x="618150" y="233929"/>
                  <a:pt x="623959" y="230442"/>
                </a:cubicBezTo>
                <a:lnTo>
                  <a:pt x="623959" y="230442"/>
                </a:lnTo>
                <a:close/>
                <a:moveTo>
                  <a:pt x="542043" y="998770"/>
                </a:moveTo>
                <a:cubicBezTo>
                  <a:pt x="547853" y="1010394"/>
                  <a:pt x="531585" y="1024342"/>
                  <a:pt x="521709" y="1016206"/>
                </a:cubicBezTo>
                <a:cubicBezTo>
                  <a:pt x="512413" y="1010394"/>
                  <a:pt x="513575" y="995283"/>
                  <a:pt x="524033" y="991215"/>
                </a:cubicBezTo>
                <a:cubicBezTo>
                  <a:pt x="531004" y="988309"/>
                  <a:pt x="539138" y="992377"/>
                  <a:pt x="542043" y="998770"/>
                </a:cubicBezTo>
                <a:lnTo>
                  <a:pt x="542043" y="998770"/>
                </a:lnTo>
                <a:close/>
                <a:moveTo>
                  <a:pt x="535071" y="1099897"/>
                </a:moveTo>
                <a:cubicBezTo>
                  <a:pt x="540300" y="1110939"/>
                  <a:pt x="522871" y="1119657"/>
                  <a:pt x="517642" y="1108614"/>
                </a:cubicBezTo>
                <a:cubicBezTo>
                  <a:pt x="511251" y="1096991"/>
                  <a:pt x="529842" y="1088273"/>
                  <a:pt x="535071" y="1099897"/>
                </a:cubicBezTo>
                <a:lnTo>
                  <a:pt x="535071" y="1099897"/>
                </a:lnTo>
                <a:close/>
                <a:moveTo>
                  <a:pt x="673342" y="58410"/>
                </a:moveTo>
                <a:cubicBezTo>
                  <a:pt x="676246" y="62479"/>
                  <a:pt x="680313" y="65385"/>
                  <a:pt x="680894" y="70615"/>
                </a:cubicBezTo>
                <a:cubicBezTo>
                  <a:pt x="679151" y="75265"/>
                  <a:pt x="673922" y="77590"/>
                  <a:pt x="670437" y="80495"/>
                </a:cubicBezTo>
                <a:cubicBezTo>
                  <a:pt x="666370" y="77008"/>
                  <a:pt x="663465" y="72359"/>
                  <a:pt x="660560" y="67710"/>
                </a:cubicBezTo>
                <a:cubicBezTo>
                  <a:pt x="664046" y="63641"/>
                  <a:pt x="668694" y="60735"/>
                  <a:pt x="673342" y="58410"/>
                </a:cubicBezTo>
                <a:lnTo>
                  <a:pt x="673342" y="58410"/>
                </a:lnTo>
                <a:close/>
                <a:moveTo>
                  <a:pt x="570510" y="862191"/>
                </a:moveTo>
                <a:cubicBezTo>
                  <a:pt x="572834" y="873234"/>
                  <a:pt x="563539" y="884276"/>
                  <a:pt x="551919" y="884858"/>
                </a:cubicBezTo>
                <a:cubicBezTo>
                  <a:pt x="536233" y="886020"/>
                  <a:pt x="526357" y="865097"/>
                  <a:pt x="536814" y="853474"/>
                </a:cubicBezTo>
                <a:cubicBezTo>
                  <a:pt x="546691" y="840687"/>
                  <a:pt x="568767" y="846499"/>
                  <a:pt x="570510" y="862191"/>
                </a:cubicBezTo>
                <a:lnTo>
                  <a:pt x="570510" y="862191"/>
                </a:lnTo>
                <a:close/>
                <a:moveTo>
                  <a:pt x="642550" y="340286"/>
                </a:moveTo>
                <a:cubicBezTo>
                  <a:pt x="637903" y="325756"/>
                  <a:pt x="615826" y="322850"/>
                  <a:pt x="607692" y="335636"/>
                </a:cubicBezTo>
                <a:cubicBezTo>
                  <a:pt x="598397" y="346679"/>
                  <a:pt x="606530" y="365277"/>
                  <a:pt x="621054" y="367021"/>
                </a:cubicBezTo>
                <a:cubicBezTo>
                  <a:pt x="635579" y="369926"/>
                  <a:pt x="648360" y="353653"/>
                  <a:pt x="642550" y="340286"/>
                </a:cubicBezTo>
                <a:lnTo>
                  <a:pt x="642550" y="340286"/>
                </a:lnTo>
                <a:close/>
                <a:moveTo>
                  <a:pt x="661722" y="202545"/>
                </a:moveTo>
                <a:cubicBezTo>
                  <a:pt x="668694" y="215331"/>
                  <a:pt x="649522" y="229860"/>
                  <a:pt x="638483" y="220561"/>
                </a:cubicBezTo>
                <a:cubicBezTo>
                  <a:pt x="629188" y="214168"/>
                  <a:pt x="630350" y="199058"/>
                  <a:pt x="640807" y="194408"/>
                </a:cubicBezTo>
                <a:cubicBezTo>
                  <a:pt x="648941" y="189759"/>
                  <a:pt x="658817" y="194989"/>
                  <a:pt x="661722" y="202545"/>
                </a:cubicBezTo>
                <a:lnTo>
                  <a:pt x="661722" y="202545"/>
                </a:lnTo>
                <a:close/>
                <a:moveTo>
                  <a:pt x="537976" y="954600"/>
                </a:moveTo>
                <a:cubicBezTo>
                  <a:pt x="546691" y="942976"/>
                  <a:pt x="567025" y="951694"/>
                  <a:pt x="565282" y="966224"/>
                </a:cubicBezTo>
                <a:cubicBezTo>
                  <a:pt x="565282" y="977847"/>
                  <a:pt x="551919" y="982497"/>
                  <a:pt x="542043" y="980172"/>
                </a:cubicBezTo>
                <a:cubicBezTo>
                  <a:pt x="535071" y="973198"/>
                  <a:pt x="529842" y="962155"/>
                  <a:pt x="537976" y="954600"/>
                </a:cubicBezTo>
                <a:lnTo>
                  <a:pt x="537976" y="954600"/>
                </a:lnTo>
                <a:close/>
                <a:moveTo>
                  <a:pt x="693095" y="21215"/>
                </a:moveTo>
                <a:cubicBezTo>
                  <a:pt x="694837" y="24702"/>
                  <a:pt x="699485" y="27026"/>
                  <a:pt x="698323" y="31676"/>
                </a:cubicBezTo>
                <a:cubicBezTo>
                  <a:pt x="695999" y="34001"/>
                  <a:pt x="693675" y="36325"/>
                  <a:pt x="691351" y="38069"/>
                </a:cubicBezTo>
                <a:cubicBezTo>
                  <a:pt x="689028" y="35163"/>
                  <a:pt x="685542" y="32838"/>
                  <a:pt x="684961" y="29351"/>
                </a:cubicBezTo>
                <a:cubicBezTo>
                  <a:pt x="685542" y="24702"/>
                  <a:pt x="690190" y="23539"/>
                  <a:pt x="693095" y="21215"/>
                </a:cubicBezTo>
                <a:lnTo>
                  <a:pt x="693095" y="21215"/>
                </a:lnTo>
                <a:close/>
                <a:moveTo>
                  <a:pt x="558310" y="1060957"/>
                </a:moveTo>
                <a:cubicBezTo>
                  <a:pt x="562377" y="1072000"/>
                  <a:pt x="547272" y="1080717"/>
                  <a:pt x="539138" y="1072581"/>
                </a:cubicBezTo>
                <a:cubicBezTo>
                  <a:pt x="531585" y="1066188"/>
                  <a:pt x="537395" y="1052239"/>
                  <a:pt x="547272" y="1052821"/>
                </a:cubicBezTo>
                <a:cubicBezTo>
                  <a:pt x="552500" y="1052821"/>
                  <a:pt x="556567" y="1056308"/>
                  <a:pt x="558310" y="1060957"/>
                </a:cubicBezTo>
                <a:lnTo>
                  <a:pt x="558310" y="1060957"/>
                </a:lnTo>
                <a:close/>
                <a:moveTo>
                  <a:pt x="592006" y="818021"/>
                </a:moveTo>
                <a:cubicBezTo>
                  <a:pt x="586777" y="805235"/>
                  <a:pt x="568187" y="801167"/>
                  <a:pt x="558891" y="811628"/>
                </a:cubicBezTo>
                <a:cubicBezTo>
                  <a:pt x="549014" y="820927"/>
                  <a:pt x="552500" y="838363"/>
                  <a:pt x="564701" y="843593"/>
                </a:cubicBezTo>
                <a:cubicBezTo>
                  <a:pt x="579806" y="852892"/>
                  <a:pt x="599559" y="833713"/>
                  <a:pt x="592006" y="818021"/>
                </a:cubicBezTo>
                <a:lnTo>
                  <a:pt x="592006" y="818021"/>
                </a:lnTo>
                <a:close/>
                <a:moveTo>
                  <a:pt x="663465" y="304834"/>
                </a:moveTo>
                <a:cubicBezTo>
                  <a:pt x="667532" y="320526"/>
                  <a:pt x="645455" y="333893"/>
                  <a:pt x="633836" y="322850"/>
                </a:cubicBezTo>
                <a:cubicBezTo>
                  <a:pt x="622797" y="315295"/>
                  <a:pt x="625121" y="296116"/>
                  <a:pt x="637903" y="291466"/>
                </a:cubicBezTo>
                <a:cubicBezTo>
                  <a:pt x="648360" y="285073"/>
                  <a:pt x="661722" y="293210"/>
                  <a:pt x="663465" y="304834"/>
                </a:cubicBezTo>
                <a:lnTo>
                  <a:pt x="663465" y="304834"/>
                </a:lnTo>
                <a:close/>
                <a:moveTo>
                  <a:pt x="682637" y="167092"/>
                </a:moveTo>
                <a:cubicBezTo>
                  <a:pt x="683799" y="175810"/>
                  <a:pt x="674504" y="183947"/>
                  <a:pt x="665789" y="181041"/>
                </a:cubicBezTo>
                <a:cubicBezTo>
                  <a:pt x="654170" y="179297"/>
                  <a:pt x="651846" y="161280"/>
                  <a:pt x="662884" y="156631"/>
                </a:cubicBezTo>
                <a:cubicBezTo>
                  <a:pt x="670437" y="151400"/>
                  <a:pt x="681475" y="158374"/>
                  <a:pt x="682637" y="167092"/>
                </a:cubicBezTo>
                <a:lnTo>
                  <a:pt x="682637" y="167092"/>
                </a:lnTo>
                <a:close/>
                <a:moveTo>
                  <a:pt x="546691" y="1156272"/>
                </a:moveTo>
                <a:cubicBezTo>
                  <a:pt x="549596" y="1159178"/>
                  <a:pt x="551919" y="1162084"/>
                  <a:pt x="554243" y="1164989"/>
                </a:cubicBezTo>
                <a:cubicBezTo>
                  <a:pt x="551338" y="1167314"/>
                  <a:pt x="547853" y="1169639"/>
                  <a:pt x="544948" y="1171382"/>
                </a:cubicBezTo>
                <a:cubicBezTo>
                  <a:pt x="542043" y="1168476"/>
                  <a:pt x="539719" y="1165571"/>
                  <a:pt x="537395" y="1162665"/>
                </a:cubicBezTo>
                <a:cubicBezTo>
                  <a:pt x="539719" y="1160340"/>
                  <a:pt x="542624" y="1158015"/>
                  <a:pt x="546691" y="1156272"/>
                </a:cubicBezTo>
                <a:lnTo>
                  <a:pt x="546691" y="1156272"/>
                </a:lnTo>
                <a:close/>
                <a:moveTo>
                  <a:pt x="586777" y="919148"/>
                </a:moveTo>
                <a:cubicBezTo>
                  <a:pt x="592006" y="929028"/>
                  <a:pt x="583292" y="941814"/>
                  <a:pt x="572253" y="942395"/>
                </a:cubicBezTo>
                <a:cubicBezTo>
                  <a:pt x="559472" y="944139"/>
                  <a:pt x="549014" y="927865"/>
                  <a:pt x="555986" y="917404"/>
                </a:cubicBezTo>
                <a:cubicBezTo>
                  <a:pt x="562377" y="904618"/>
                  <a:pt x="582130" y="905780"/>
                  <a:pt x="586777" y="919148"/>
                </a:cubicBezTo>
                <a:lnTo>
                  <a:pt x="586777" y="919148"/>
                </a:lnTo>
                <a:close/>
                <a:moveTo>
                  <a:pt x="681475" y="260663"/>
                </a:moveTo>
                <a:cubicBezTo>
                  <a:pt x="676827" y="251364"/>
                  <a:pt x="663465" y="247877"/>
                  <a:pt x="655332" y="254851"/>
                </a:cubicBezTo>
                <a:cubicBezTo>
                  <a:pt x="644874" y="261826"/>
                  <a:pt x="647198" y="278680"/>
                  <a:pt x="657655" y="283911"/>
                </a:cubicBezTo>
                <a:cubicBezTo>
                  <a:pt x="671018" y="292047"/>
                  <a:pt x="689609" y="274031"/>
                  <a:pt x="681475" y="260663"/>
                </a:cubicBezTo>
                <a:lnTo>
                  <a:pt x="681475" y="260663"/>
                </a:lnTo>
                <a:close/>
                <a:moveTo>
                  <a:pt x="700647" y="125247"/>
                </a:moveTo>
                <a:cubicBezTo>
                  <a:pt x="704133" y="134546"/>
                  <a:pt x="693095" y="144426"/>
                  <a:pt x="684380" y="139195"/>
                </a:cubicBezTo>
                <a:cubicBezTo>
                  <a:pt x="675666" y="136289"/>
                  <a:pt x="675666" y="121179"/>
                  <a:pt x="684380" y="118273"/>
                </a:cubicBezTo>
                <a:cubicBezTo>
                  <a:pt x="690190" y="115367"/>
                  <a:pt x="698904" y="118854"/>
                  <a:pt x="700647" y="125247"/>
                </a:cubicBezTo>
                <a:lnTo>
                  <a:pt x="700647" y="125247"/>
                </a:lnTo>
                <a:close/>
                <a:moveTo>
                  <a:pt x="569348" y="1009813"/>
                </a:moveTo>
                <a:cubicBezTo>
                  <a:pt x="575739" y="1013881"/>
                  <a:pt x="583872" y="1020274"/>
                  <a:pt x="580387" y="1028992"/>
                </a:cubicBezTo>
                <a:cubicBezTo>
                  <a:pt x="578063" y="1035966"/>
                  <a:pt x="571091" y="1037709"/>
                  <a:pt x="565282" y="1039453"/>
                </a:cubicBezTo>
                <a:cubicBezTo>
                  <a:pt x="560634" y="1035385"/>
                  <a:pt x="554243" y="1031898"/>
                  <a:pt x="554243" y="1024924"/>
                </a:cubicBezTo>
                <a:cubicBezTo>
                  <a:pt x="553081" y="1016206"/>
                  <a:pt x="562958" y="1012137"/>
                  <a:pt x="569348" y="1009813"/>
                </a:cubicBezTo>
                <a:lnTo>
                  <a:pt x="569348" y="1009813"/>
                </a:lnTo>
                <a:close/>
                <a:moveTo>
                  <a:pt x="613502" y="779082"/>
                </a:moveTo>
                <a:cubicBezTo>
                  <a:pt x="618150" y="791287"/>
                  <a:pt x="609435" y="805816"/>
                  <a:pt x="596654" y="807560"/>
                </a:cubicBezTo>
                <a:cubicBezTo>
                  <a:pt x="580968" y="811047"/>
                  <a:pt x="565863" y="791868"/>
                  <a:pt x="573996" y="777338"/>
                </a:cubicBezTo>
                <a:cubicBezTo>
                  <a:pt x="580968" y="760484"/>
                  <a:pt x="608273" y="761065"/>
                  <a:pt x="613502" y="779082"/>
                </a:cubicBezTo>
                <a:lnTo>
                  <a:pt x="613502" y="779082"/>
                </a:lnTo>
                <a:close/>
                <a:moveTo>
                  <a:pt x="573415" y="1120238"/>
                </a:moveTo>
                <a:cubicBezTo>
                  <a:pt x="578063" y="1126631"/>
                  <a:pt x="570510" y="1133024"/>
                  <a:pt x="564701" y="1134768"/>
                </a:cubicBezTo>
                <a:cubicBezTo>
                  <a:pt x="561796" y="1131281"/>
                  <a:pt x="555986" y="1128956"/>
                  <a:pt x="557148" y="1123725"/>
                </a:cubicBezTo>
                <a:cubicBezTo>
                  <a:pt x="556567" y="1115589"/>
                  <a:pt x="569929" y="1111520"/>
                  <a:pt x="573415" y="1120238"/>
                </a:cubicBezTo>
                <a:lnTo>
                  <a:pt x="573415" y="1120238"/>
                </a:lnTo>
                <a:close/>
                <a:moveTo>
                  <a:pt x="608854" y="880208"/>
                </a:moveTo>
                <a:cubicBezTo>
                  <a:pt x="605368" y="869747"/>
                  <a:pt x="592006" y="862773"/>
                  <a:pt x="582130" y="869747"/>
                </a:cubicBezTo>
                <a:cubicBezTo>
                  <a:pt x="569929" y="875559"/>
                  <a:pt x="569348" y="894738"/>
                  <a:pt x="581549" y="901131"/>
                </a:cubicBezTo>
                <a:cubicBezTo>
                  <a:pt x="594330" y="911592"/>
                  <a:pt x="615826" y="895319"/>
                  <a:pt x="608854" y="880208"/>
                </a:cubicBezTo>
                <a:lnTo>
                  <a:pt x="608854" y="880208"/>
                </a:lnTo>
                <a:close/>
                <a:moveTo>
                  <a:pt x="682637" y="361209"/>
                </a:moveTo>
                <a:cubicBezTo>
                  <a:pt x="689028" y="376319"/>
                  <a:pt x="671018" y="393174"/>
                  <a:pt x="656493" y="386781"/>
                </a:cubicBezTo>
                <a:cubicBezTo>
                  <a:pt x="642550" y="382131"/>
                  <a:pt x="639064" y="361790"/>
                  <a:pt x="650684" y="352491"/>
                </a:cubicBezTo>
                <a:cubicBezTo>
                  <a:pt x="660560" y="342611"/>
                  <a:pt x="678570" y="348422"/>
                  <a:pt x="682637" y="361209"/>
                </a:cubicBezTo>
                <a:lnTo>
                  <a:pt x="682637" y="361209"/>
                </a:lnTo>
                <a:close/>
                <a:moveTo>
                  <a:pt x="675666" y="218237"/>
                </a:moveTo>
                <a:cubicBezTo>
                  <a:pt x="668113" y="225792"/>
                  <a:pt x="672761" y="236835"/>
                  <a:pt x="679732" y="243228"/>
                </a:cubicBezTo>
                <a:cubicBezTo>
                  <a:pt x="689609" y="246134"/>
                  <a:pt x="702390" y="241484"/>
                  <a:pt x="702971" y="229860"/>
                </a:cubicBezTo>
                <a:cubicBezTo>
                  <a:pt x="704714" y="215331"/>
                  <a:pt x="684380" y="207194"/>
                  <a:pt x="675666" y="218237"/>
                </a:cubicBezTo>
                <a:lnTo>
                  <a:pt x="675666" y="218237"/>
                </a:lnTo>
                <a:close/>
                <a:moveTo>
                  <a:pt x="719819" y="86307"/>
                </a:moveTo>
                <a:cubicBezTo>
                  <a:pt x="725048" y="98512"/>
                  <a:pt x="703552" y="104324"/>
                  <a:pt x="701228" y="91538"/>
                </a:cubicBezTo>
                <a:cubicBezTo>
                  <a:pt x="698323" y="80495"/>
                  <a:pt x="716914" y="75265"/>
                  <a:pt x="719819" y="86307"/>
                </a:cubicBezTo>
                <a:lnTo>
                  <a:pt x="719819" y="86307"/>
                </a:lnTo>
                <a:close/>
                <a:moveTo>
                  <a:pt x="603625" y="981916"/>
                </a:moveTo>
                <a:cubicBezTo>
                  <a:pt x="607111" y="994121"/>
                  <a:pt x="591425" y="1005163"/>
                  <a:pt x="580968" y="997608"/>
                </a:cubicBezTo>
                <a:cubicBezTo>
                  <a:pt x="570510" y="991796"/>
                  <a:pt x="572834" y="974941"/>
                  <a:pt x="583872" y="971454"/>
                </a:cubicBezTo>
                <a:cubicBezTo>
                  <a:pt x="592006" y="967967"/>
                  <a:pt x="601883" y="973779"/>
                  <a:pt x="603625" y="981916"/>
                </a:cubicBezTo>
                <a:lnTo>
                  <a:pt x="603625" y="981916"/>
                </a:lnTo>
                <a:close/>
                <a:moveTo>
                  <a:pt x="733181" y="40975"/>
                </a:moveTo>
                <a:cubicBezTo>
                  <a:pt x="734343" y="44462"/>
                  <a:pt x="741315" y="47949"/>
                  <a:pt x="737829" y="52599"/>
                </a:cubicBezTo>
                <a:cubicBezTo>
                  <a:pt x="735505" y="59573"/>
                  <a:pt x="727371" y="56667"/>
                  <a:pt x="723305" y="53761"/>
                </a:cubicBezTo>
                <a:cubicBezTo>
                  <a:pt x="723886" y="47368"/>
                  <a:pt x="726791" y="42718"/>
                  <a:pt x="733181" y="40975"/>
                </a:cubicBezTo>
                <a:lnTo>
                  <a:pt x="733181" y="40975"/>
                </a:lnTo>
                <a:close/>
                <a:moveTo>
                  <a:pt x="597235" y="1082461"/>
                </a:moveTo>
                <a:cubicBezTo>
                  <a:pt x="601301" y="1091179"/>
                  <a:pt x="588520" y="1101059"/>
                  <a:pt x="581549" y="1094666"/>
                </a:cubicBezTo>
                <a:cubicBezTo>
                  <a:pt x="574577" y="1090598"/>
                  <a:pt x="575158" y="1078974"/>
                  <a:pt x="582711" y="1076068"/>
                </a:cubicBezTo>
                <a:cubicBezTo>
                  <a:pt x="587939" y="1073162"/>
                  <a:pt x="594911" y="1076649"/>
                  <a:pt x="597235" y="1082461"/>
                </a:cubicBezTo>
                <a:lnTo>
                  <a:pt x="597235" y="1082461"/>
                </a:lnTo>
                <a:close/>
                <a:moveTo>
                  <a:pt x="702971" y="322850"/>
                </a:moveTo>
                <a:cubicBezTo>
                  <a:pt x="697742" y="305996"/>
                  <a:pt x="671018" y="306577"/>
                  <a:pt x="666951" y="324013"/>
                </a:cubicBezTo>
                <a:cubicBezTo>
                  <a:pt x="661722" y="337380"/>
                  <a:pt x="676246" y="351909"/>
                  <a:pt x="689609" y="347841"/>
                </a:cubicBezTo>
                <a:cubicBezTo>
                  <a:pt x="700066" y="345517"/>
                  <a:pt x="706457" y="332730"/>
                  <a:pt x="702971" y="322850"/>
                </a:cubicBezTo>
                <a:lnTo>
                  <a:pt x="702971" y="322850"/>
                </a:lnTo>
                <a:close/>
                <a:moveTo>
                  <a:pt x="722143" y="185109"/>
                </a:moveTo>
                <a:cubicBezTo>
                  <a:pt x="726791" y="196733"/>
                  <a:pt x="711685" y="208357"/>
                  <a:pt x="701809" y="200801"/>
                </a:cubicBezTo>
                <a:cubicBezTo>
                  <a:pt x="691933" y="196152"/>
                  <a:pt x="693095" y="180460"/>
                  <a:pt x="702971" y="176391"/>
                </a:cubicBezTo>
                <a:cubicBezTo>
                  <a:pt x="709942" y="172904"/>
                  <a:pt x="719819" y="176972"/>
                  <a:pt x="722143" y="185109"/>
                </a:cubicBezTo>
                <a:lnTo>
                  <a:pt x="722143" y="185109"/>
                </a:lnTo>
                <a:close/>
                <a:moveTo>
                  <a:pt x="631512" y="840106"/>
                </a:moveTo>
                <a:cubicBezTo>
                  <a:pt x="637903" y="856380"/>
                  <a:pt x="616407" y="873234"/>
                  <a:pt x="602463" y="862773"/>
                </a:cubicBezTo>
                <a:cubicBezTo>
                  <a:pt x="590263" y="855798"/>
                  <a:pt x="589682" y="836038"/>
                  <a:pt x="602463" y="829064"/>
                </a:cubicBezTo>
                <a:cubicBezTo>
                  <a:pt x="612921" y="822089"/>
                  <a:pt x="628026" y="829064"/>
                  <a:pt x="631512" y="840106"/>
                </a:cubicBezTo>
                <a:lnTo>
                  <a:pt x="631512" y="840106"/>
                </a:lnTo>
                <a:close/>
                <a:moveTo>
                  <a:pt x="582130" y="1180682"/>
                </a:moveTo>
                <a:cubicBezTo>
                  <a:pt x="586196" y="1176613"/>
                  <a:pt x="589101" y="1184750"/>
                  <a:pt x="592006" y="1186493"/>
                </a:cubicBezTo>
                <a:cubicBezTo>
                  <a:pt x="589101" y="1187075"/>
                  <a:pt x="583292" y="1194630"/>
                  <a:pt x="580968" y="1189399"/>
                </a:cubicBezTo>
                <a:cubicBezTo>
                  <a:pt x="578063" y="1187075"/>
                  <a:pt x="578644" y="1181844"/>
                  <a:pt x="582130" y="1180682"/>
                </a:cubicBezTo>
                <a:lnTo>
                  <a:pt x="582130" y="1180682"/>
                </a:lnTo>
                <a:close/>
                <a:moveTo>
                  <a:pt x="612921" y="927865"/>
                </a:moveTo>
                <a:cubicBezTo>
                  <a:pt x="621054" y="931934"/>
                  <a:pt x="629188" y="938908"/>
                  <a:pt x="627445" y="948788"/>
                </a:cubicBezTo>
                <a:cubicBezTo>
                  <a:pt x="625702" y="958087"/>
                  <a:pt x="615826" y="960993"/>
                  <a:pt x="608273" y="963318"/>
                </a:cubicBezTo>
                <a:cubicBezTo>
                  <a:pt x="601301" y="958668"/>
                  <a:pt x="594330" y="953437"/>
                  <a:pt x="594330" y="944139"/>
                </a:cubicBezTo>
                <a:cubicBezTo>
                  <a:pt x="594330" y="934840"/>
                  <a:pt x="604206" y="929609"/>
                  <a:pt x="612921" y="927865"/>
                </a:cubicBezTo>
                <a:lnTo>
                  <a:pt x="612921" y="927865"/>
                </a:lnTo>
                <a:close/>
                <a:moveTo>
                  <a:pt x="740153" y="146751"/>
                </a:moveTo>
                <a:cubicBezTo>
                  <a:pt x="745382" y="156631"/>
                  <a:pt x="730857" y="167673"/>
                  <a:pt x="722143" y="160699"/>
                </a:cubicBezTo>
                <a:cubicBezTo>
                  <a:pt x="715752" y="156631"/>
                  <a:pt x="713428" y="146170"/>
                  <a:pt x="720981" y="141520"/>
                </a:cubicBezTo>
                <a:cubicBezTo>
                  <a:pt x="727371" y="135127"/>
                  <a:pt x="737829" y="138614"/>
                  <a:pt x="740153" y="146751"/>
                </a:cubicBezTo>
                <a:lnTo>
                  <a:pt x="740153" y="146751"/>
                </a:lnTo>
                <a:close/>
                <a:moveTo>
                  <a:pt x="752934" y="17727"/>
                </a:moveTo>
                <a:cubicBezTo>
                  <a:pt x="752934" y="17727"/>
                  <a:pt x="752353" y="18309"/>
                  <a:pt x="752353" y="18309"/>
                </a:cubicBezTo>
                <a:lnTo>
                  <a:pt x="751772" y="17727"/>
                </a:lnTo>
                <a:lnTo>
                  <a:pt x="752934" y="17727"/>
                </a:lnTo>
                <a:lnTo>
                  <a:pt x="752934" y="17727"/>
                </a:lnTo>
                <a:close/>
                <a:moveTo>
                  <a:pt x="618730" y="1041197"/>
                </a:moveTo>
                <a:cubicBezTo>
                  <a:pt x="622797" y="1049915"/>
                  <a:pt x="614083" y="1061538"/>
                  <a:pt x="604206" y="1058051"/>
                </a:cubicBezTo>
                <a:cubicBezTo>
                  <a:pt x="594911" y="1056889"/>
                  <a:pt x="592006" y="1044684"/>
                  <a:pt x="597816" y="1037709"/>
                </a:cubicBezTo>
                <a:cubicBezTo>
                  <a:pt x="603045" y="1031317"/>
                  <a:pt x="615826" y="1033060"/>
                  <a:pt x="618730" y="1041197"/>
                </a:cubicBezTo>
                <a:lnTo>
                  <a:pt x="618730" y="1041197"/>
                </a:lnTo>
                <a:close/>
                <a:moveTo>
                  <a:pt x="653008" y="800004"/>
                </a:moveTo>
                <a:cubicBezTo>
                  <a:pt x="648941" y="786056"/>
                  <a:pt x="629188" y="780825"/>
                  <a:pt x="619312" y="791868"/>
                </a:cubicBezTo>
                <a:cubicBezTo>
                  <a:pt x="606530" y="802329"/>
                  <a:pt x="614083" y="824995"/>
                  <a:pt x="630350" y="827320"/>
                </a:cubicBezTo>
                <a:cubicBezTo>
                  <a:pt x="644293" y="830226"/>
                  <a:pt x="658237" y="813953"/>
                  <a:pt x="653008" y="800004"/>
                </a:cubicBezTo>
                <a:lnTo>
                  <a:pt x="653008" y="800004"/>
                </a:lnTo>
                <a:close/>
                <a:moveTo>
                  <a:pt x="722143" y="285654"/>
                </a:moveTo>
                <a:cubicBezTo>
                  <a:pt x="726791" y="299022"/>
                  <a:pt x="708780" y="313551"/>
                  <a:pt x="697161" y="304834"/>
                </a:cubicBezTo>
                <a:cubicBezTo>
                  <a:pt x="688447" y="300184"/>
                  <a:pt x="684380" y="287398"/>
                  <a:pt x="690771" y="279261"/>
                </a:cubicBezTo>
                <a:cubicBezTo>
                  <a:pt x="694256" y="273449"/>
                  <a:pt x="701809" y="272287"/>
                  <a:pt x="707619" y="269962"/>
                </a:cubicBezTo>
                <a:cubicBezTo>
                  <a:pt x="713428" y="274612"/>
                  <a:pt x="720981" y="278099"/>
                  <a:pt x="722143" y="285654"/>
                </a:cubicBezTo>
                <a:lnTo>
                  <a:pt x="722143" y="285654"/>
                </a:lnTo>
                <a:close/>
                <a:moveTo>
                  <a:pt x="606530" y="1136511"/>
                </a:moveTo>
                <a:cubicBezTo>
                  <a:pt x="608854" y="1139999"/>
                  <a:pt x="613502" y="1142904"/>
                  <a:pt x="612921" y="1147554"/>
                </a:cubicBezTo>
                <a:cubicBezTo>
                  <a:pt x="611759" y="1151622"/>
                  <a:pt x="606530" y="1152785"/>
                  <a:pt x="603625" y="1155109"/>
                </a:cubicBezTo>
                <a:cubicBezTo>
                  <a:pt x="600721" y="1151622"/>
                  <a:pt x="595492" y="1147554"/>
                  <a:pt x="597816" y="1142323"/>
                </a:cubicBezTo>
                <a:cubicBezTo>
                  <a:pt x="600721" y="1139999"/>
                  <a:pt x="603625" y="1138255"/>
                  <a:pt x="606530" y="1136511"/>
                </a:cubicBezTo>
                <a:lnTo>
                  <a:pt x="606530" y="1136511"/>
                </a:lnTo>
                <a:close/>
                <a:moveTo>
                  <a:pt x="647779" y="901712"/>
                </a:moveTo>
                <a:cubicBezTo>
                  <a:pt x="651846" y="913336"/>
                  <a:pt x="641388" y="927284"/>
                  <a:pt x="629188" y="924960"/>
                </a:cubicBezTo>
                <a:cubicBezTo>
                  <a:pt x="615245" y="924960"/>
                  <a:pt x="607692" y="905199"/>
                  <a:pt x="617569" y="895319"/>
                </a:cubicBezTo>
                <a:cubicBezTo>
                  <a:pt x="626283" y="884858"/>
                  <a:pt x="643712" y="888926"/>
                  <a:pt x="647779" y="901712"/>
                </a:cubicBezTo>
                <a:lnTo>
                  <a:pt x="647779" y="901712"/>
                </a:lnTo>
                <a:close/>
                <a:moveTo>
                  <a:pt x="752934" y="99675"/>
                </a:moveTo>
                <a:cubicBezTo>
                  <a:pt x="757582" y="103743"/>
                  <a:pt x="764553" y="110136"/>
                  <a:pt x="759325" y="116529"/>
                </a:cubicBezTo>
                <a:cubicBezTo>
                  <a:pt x="755258" y="124666"/>
                  <a:pt x="741896" y="122341"/>
                  <a:pt x="740734" y="113042"/>
                </a:cubicBezTo>
                <a:cubicBezTo>
                  <a:pt x="738410" y="104905"/>
                  <a:pt x="746543" y="101418"/>
                  <a:pt x="752934" y="99675"/>
                </a:cubicBezTo>
                <a:lnTo>
                  <a:pt x="752934" y="99675"/>
                </a:lnTo>
                <a:close/>
                <a:moveTo>
                  <a:pt x="722724" y="383294"/>
                </a:moveTo>
                <a:cubicBezTo>
                  <a:pt x="718657" y="369345"/>
                  <a:pt x="700066" y="363533"/>
                  <a:pt x="689609" y="373995"/>
                </a:cubicBezTo>
                <a:cubicBezTo>
                  <a:pt x="677989" y="382713"/>
                  <a:pt x="681475" y="401892"/>
                  <a:pt x="694256" y="407704"/>
                </a:cubicBezTo>
                <a:cubicBezTo>
                  <a:pt x="708780" y="415840"/>
                  <a:pt x="728533" y="398986"/>
                  <a:pt x="722724" y="383294"/>
                </a:cubicBezTo>
                <a:lnTo>
                  <a:pt x="722724" y="383294"/>
                </a:lnTo>
                <a:close/>
                <a:moveTo>
                  <a:pt x="741896" y="245552"/>
                </a:moveTo>
                <a:cubicBezTo>
                  <a:pt x="745962" y="256014"/>
                  <a:pt x="734924" y="268219"/>
                  <a:pt x="724467" y="265313"/>
                </a:cubicBezTo>
                <a:cubicBezTo>
                  <a:pt x="712266" y="264150"/>
                  <a:pt x="706457" y="247296"/>
                  <a:pt x="715752" y="238578"/>
                </a:cubicBezTo>
                <a:cubicBezTo>
                  <a:pt x="723305" y="230442"/>
                  <a:pt x="738991" y="234510"/>
                  <a:pt x="741896" y="245552"/>
                </a:cubicBezTo>
                <a:lnTo>
                  <a:pt x="741896" y="245552"/>
                </a:lnTo>
                <a:close/>
                <a:moveTo>
                  <a:pt x="634998" y="994121"/>
                </a:moveTo>
                <a:cubicBezTo>
                  <a:pt x="646617" y="999351"/>
                  <a:pt x="643712" y="1018530"/>
                  <a:pt x="630931" y="1020274"/>
                </a:cubicBezTo>
                <a:cubicBezTo>
                  <a:pt x="621054" y="1023180"/>
                  <a:pt x="614664" y="1012719"/>
                  <a:pt x="612921" y="1004582"/>
                </a:cubicBezTo>
                <a:cubicBezTo>
                  <a:pt x="617569" y="997026"/>
                  <a:pt x="626283" y="988890"/>
                  <a:pt x="634998" y="994121"/>
                </a:cubicBezTo>
                <a:lnTo>
                  <a:pt x="634998" y="994121"/>
                </a:lnTo>
                <a:close/>
                <a:moveTo>
                  <a:pt x="636159" y="1103965"/>
                </a:moveTo>
                <a:cubicBezTo>
                  <a:pt x="637903" y="1110358"/>
                  <a:pt x="631512" y="1117332"/>
                  <a:pt x="624540" y="1115589"/>
                </a:cubicBezTo>
                <a:cubicBezTo>
                  <a:pt x="614083" y="1115008"/>
                  <a:pt x="614083" y="1098153"/>
                  <a:pt x="624540" y="1096991"/>
                </a:cubicBezTo>
                <a:cubicBezTo>
                  <a:pt x="629769" y="1095247"/>
                  <a:pt x="633836" y="1099897"/>
                  <a:pt x="636159" y="1103965"/>
                </a:cubicBezTo>
                <a:lnTo>
                  <a:pt x="636159" y="1103965"/>
                </a:lnTo>
                <a:close/>
                <a:moveTo>
                  <a:pt x="747705" y="196152"/>
                </a:moveTo>
                <a:cubicBezTo>
                  <a:pt x="760487" y="196733"/>
                  <a:pt x="766877" y="216493"/>
                  <a:pt x="754096" y="222305"/>
                </a:cubicBezTo>
                <a:cubicBezTo>
                  <a:pt x="743638" y="229860"/>
                  <a:pt x="732600" y="218818"/>
                  <a:pt x="731438" y="208357"/>
                </a:cubicBezTo>
                <a:cubicBezTo>
                  <a:pt x="735505" y="202545"/>
                  <a:pt x="740153" y="195571"/>
                  <a:pt x="747705" y="196152"/>
                </a:cubicBezTo>
                <a:lnTo>
                  <a:pt x="747705" y="196152"/>
                </a:lnTo>
                <a:close/>
                <a:moveTo>
                  <a:pt x="771525" y="63060"/>
                </a:moveTo>
                <a:cubicBezTo>
                  <a:pt x="776754" y="64804"/>
                  <a:pt x="777916" y="70034"/>
                  <a:pt x="779659" y="74684"/>
                </a:cubicBezTo>
                <a:cubicBezTo>
                  <a:pt x="775592" y="77008"/>
                  <a:pt x="769782" y="82820"/>
                  <a:pt x="765134" y="77008"/>
                </a:cubicBezTo>
                <a:cubicBezTo>
                  <a:pt x="758744" y="71778"/>
                  <a:pt x="765134" y="63641"/>
                  <a:pt x="771525" y="63060"/>
                </a:cubicBezTo>
                <a:lnTo>
                  <a:pt x="771525" y="63060"/>
                </a:lnTo>
                <a:close/>
                <a:moveTo>
                  <a:pt x="671018" y="863935"/>
                </a:moveTo>
                <a:cubicBezTo>
                  <a:pt x="668694" y="849405"/>
                  <a:pt x="648360" y="843593"/>
                  <a:pt x="638483" y="854636"/>
                </a:cubicBezTo>
                <a:cubicBezTo>
                  <a:pt x="627445" y="864516"/>
                  <a:pt x="635579" y="885439"/>
                  <a:pt x="650684" y="885439"/>
                </a:cubicBezTo>
                <a:cubicBezTo>
                  <a:pt x="662303" y="888345"/>
                  <a:pt x="673342" y="875559"/>
                  <a:pt x="671018" y="863935"/>
                </a:cubicBezTo>
                <a:lnTo>
                  <a:pt x="671018" y="863935"/>
                </a:lnTo>
                <a:close/>
                <a:moveTo>
                  <a:pt x="743058" y="345517"/>
                </a:moveTo>
                <a:cubicBezTo>
                  <a:pt x="746543" y="358884"/>
                  <a:pt x="732600" y="372832"/>
                  <a:pt x="719238" y="368183"/>
                </a:cubicBezTo>
                <a:cubicBezTo>
                  <a:pt x="706457" y="365277"/>
                  <a:pt x="700647" y="347841"/>
                  <a:pt x="709362" y="337961"/>
                </a:cubicBezTo>
                <a:cubicBezTo>
                  <a:pt x="718657" y="325756"/>
                  <a:pt x="740153" y="330406"/>
                  <a:pt x="743058" y="345517"/>
                </a:cubicBezTo>
                <a:lnTo>
                  <a:pt x="743058" y="345517"/>
                </a:lnTo>
                <a:close/>
                <a:moveTo>
                  <a:pt x="664046" y="964480"/>
                </a:moveTo>
                <a:cubicBezTo>
                  <a:pt x="667532" y="976685"/>
                  <a:pt x="650684" y="987728"/>
                  <a:pt x="640807" y="980172"/>
                </a:cubicBezTo>
                <a:cubicBezTo>
                  <a:pt x="631512" y="974941"/>
                  <a:pt x="630931" y="959831"/>
                  <a:pt x="640807" y="954019"/>
                </a:cubicBezTo>
                <a:cubicBezTo>
                  <a:pt x="649522" y="947626"/>
                  <a:pt x="662884" y="954019"/>
                  <a:pt x="664046" y="964480"/>
                </a:cubicBezTo>
                <a:lnTo>
                  <a:pt x="664046" y="964480"/>
                </a:lnTo>
                <a:close/>
                <a:moveTo>
                  <a:pt x="797669" y="31676"/>
                </a:moveTo>
                <a:cubicBezTo>
                  <a:pt x="797669" y="36325"/>
                  <a:pt x="790697" y="39231"/>
                  <a:pt x="787792" y="34582"/>
                </a:cubicBezTo>
                <a:cubicBezTo>
                  <a:pt x="785468" y="32257"/>
                  <a:pt x="786049" y="29932"/>
                  <a:pt x="787792" y="28189"/>
                </a:cubicBezTo>
                <a:cubicBezTo>
                  <a:pt x="791278" y="29351"/>
                  <a:pt x="794764" y="30513"/>
                  <a:pt x="797669" y="31676"/>
                </a:cubicBezTo>
                <a:lnTo>
                  <a:pt x="797669" y="31676"/>
                </a:lnTo>
                <a:close/>
                <a:moveTo>
                  <a:pt x="657655" y="1062701"/>
                </a:moveTo>
                <a:cubicBezTo>
                  <a:pt x="660560" y="1070256"/>
                  <a:pt x="654170" y="1079555"/>
                  <a:pt x="645455" y="1077812"/>
                </a:cubicBezTo>
                <a:cubicBezTo>
                  <a:pt x="636159" y="1077812"/>
                  <a:pt x="631512" y="1064444"/>
                  <a:pt x="638483" y="1058632"/>
                </a:cubicBezTo>
                <a:cubicBezTo>
                  <a:pt x="644293" y="1052821"/>
                  <a:pt x="654750" y="1055145"/>
                  <a:pt x="657655" y="1062701"/>
                </a:cubicBezTo>
                <a:lnTo>
                  <a:pt x="657655" y="1062701"/>
                </a:lnTo>
                <a:close/>
                <a:moveTo>
                  <a:pt x="712266" y="430370"/>
                </a:moveTo>
                <a:cubicBezTo>
                  <a:pt x="728533" y="419908"/>
                  <a:pt x="751191" y="440831"/>
                  <a:pt x="741896" y="458267"/>
                </a:cubicBezTo>
                <a:cubicBezTo>
                  <a:pt x="736667" y="471634"/>
                  <a:pt x="720400" y="472797"/>
                  <a:pt x="708780" y="467566"/>
                </a:cubicBezTo>
                <a:cubicBezTo>
                  <a:pt x="698323" y="457104"/>
                  <a:pt x="697742" y="437344"/>
                  <a:pt x="712266" y="430370"/>
                </a:cubicBezTo>
                <a:lnTo>
                  <a:pt x="712266" y="430370"/>
                </a:lnTo>
                <a:close/>
                <a:moveTo>
                  <a:pt x="737829" y="293791"/>
                </a:moveTo>
                <a:cubicBezTo>
                  <a:pt x="723886" y="298440"/>
                  <a:pt x="723305" y="319363"/>
                  <a:pt x="736667" y="325175"/>
                </a:cubicBezTo>
                <a:cubicBezTo>
                  <a:pt x="747705" y="332149"/>
                  <a:pt x="760487" y="322269"/>
                  <a:pt x="763972" y="311226"/>
                </a:cubicBezTo>
                <a:cubicBezTo>
                  <a:pt x="762229" y="299603"/>
                  <a:pt x="750610" y="286817"/>
                  <a:pt x="737829" y="293791"/>
                </a:cubicBezTo>
                <a:lnTo>
                  <a:pt x="737829" y="293791"/>
                </a:lnTo>
                <a:close/>
                <a:moveTo>
                  <a:pt x="780821" y="168255"/>
                </a:moveTo>
                <a:cubicBezTo>
                  <a:pt x="783145" y="176972"/>
                  <a:pt x="773268" y="185690"/>
                  <a:pt x="764553" y="182203"/>
                </a:cubicBezTo>
                <a:cubicBezTo>
                  <a:pt x="756420" y="179878"/>
                  <a:pt x="752934" y="167673"/>
                  <a:pt x="759906" y="162443"/>
                </a:cubicBezTo>
                <a:cubicBezTo>
                  <a:pt x="765715" y="154887"/>
                  <a:pt x="779078" y="158956"/>
                  <a:pt x="780821" y="168255"/>
                </a:cubicBezTo>
                <a:lnTo>
                  <a:pt x="780821" y="168255"/>
                </a:lnTo>
                <a:close/>
                <a:moveTo>
                  <a:pt x="692513" y="825576"/>
                </a:moveTo>
                <a:cubicBezTo>
                  <a:pt x="694256" y="838363"/>
                  <a:pt x="681475" y="851149"/>
                  <a:pt x="668694" y="847080"/>
                </a:cubicBezTo>
                <a:cubicBezTo>
                  <a:pt x="654170" y="844756"/>
                  <a:pt x="648360" y="824414"/>
                  <a:pt x="658817" y="814534"/>
                </a:cubicBezTo>
                <a:cubicBezTo>
                  <a:pt x="668694" y="802329"/>
                  <a:pt x="691351" y="809303"/>
                  <a:pt x="692513" y="825576"/>
                </a:cubicBezTo>
                <a:lnTo>
                  <a:pt x="692513" y="825576"/>
                </a:lnTo>
                <a:close/>
                <a:moveTo>
                  <a:pt x="644293" y="1158015"/>
                </a:moveTo>
                <a:cubicBezTo>
                  <a:pt x="652427" y="1160921"/>
                  <a:pt x="653008" y="1174288"/>
                  <a:pt x="643131" y="1172545"/>
                </a:cubicBezTo>
                <a:cubicBezTo>
                  <a:pt x="634417" y="1170220"/>
                  <a:pt x="639064" y="1161503"/>
                  <a:pt x="644293" y="1158015"/>
                </a:cubicBezTo>
                <a:lnTo>
                  <a:pt x="644293" y="1158015"/>
                </a:lnTo>
                <a:close/>
                <a:moveTo>
                  <a:pt x="684380" y="918566"/>
                </a:moveTo>
                <a:cubicBezTo>
                  <a:pt x="678570" y="909267"/>
                  <a:pt x="664046" y="908686"/>
                  <a:pt x="657655" y="916823"/>
                </a:cubicBezTo>
                <a:cubicBezTo>
                  <a:pt x="648941" y="926122"/>
                  <a:pt x="655332" y="942976"/>
                  <a:pt x="667532" y="944139"/>
                </a:cubicBezTo>
                <a:cubicBezTo>
                  <a:pt x="675084" y="946464"/>
                  <a:pt x="680894" y="940652"/>
                  <a:pt x="686123" y="936002"/>
                </a:cubicBezTo>
                <a:cubicBezTo>
                  <a:pt x="686123" y="930190"/>
                  <a:pt x="688447" y="923216"/>
                  <a:pt x="684380" y="918566"/>
                </a:cubicBezTo>
                <a:lnTo>
                  <a:pt x="684380" y="918566"/>
                </a:lnTo>
                <a:close/>
                <a:moveTo>
                  <a:pt x="761067" y="401310"/>
                </a:moveTo>
                <a:cubicBezTo>
                  <a:pt x="766296" y="412934"/>
                  <a:pt x="758163" y="427464"/>
                  <a:pt x="745382" y="429208"/>
                </a:cubicBezTo>
                <a:cubicBezTo>
                  <a:pt x="729695" y="432695"/>
                  <a:pt x="715171" y="412353"/>
                  <a:pt x="725048" y="398986"/>
                </a:cubicBezTo>
                <a:cubicBezTo>
                  <a:pt x="733181" y="385037"/>
                  <a:pt x="755839" y="386781"/>
                  <a:pt x="761067" y="401310"/>
                </a:cubicBezTo>
                <a:lnTo>
                  <a:pt x="761067" y="401310"/>
                </a:lnTo>
                <a:close/>
                <a:moveTo>
                  <a:pt x="779659" y="261826"/>
                </a:moveTo>
                <a:cubicBezTo>
                  <a:pt x="788954" y="274031"/>
                  <a:pt x="773268" y="292629"/>
                  <a:pt x="759906" y="285073"/>
                </a:cubicBezTo>
                <a:cubicBezTo>
                  <a:pt x="747705" y="280424"/>
                  <a:pt x="747705" y="260663"/>
                  <a:pt x="759906" y="256014"/>
                </a:cubicBezTo>
                <a:cubicBezTo>
                  <a:pt x="766877" y="251946"/>
                  <a:pt x="775592" y="255433"/>
                  <a:pt x="779659" y="261826"/>
                </a:cubicBezTo>
                <a:lnTo>
                  <a:pt x="779659" y="261826"/>
                </a:lnTo>
                <a:close/>
                <a:moveTo>
                  <a:pt x="799412" y="129896"/>
                </a:moveTo>
                <a:cubicBezTo>
                  <a:pt x="800574" y="136871"/>
                  <a:pt x="793602" y="143264"/>
                  <a:pt x="786630" y="140939"/>
                </a:cubicBezTo>
                <a:cubicBezTo>
                  <a:pt x="777335" y="139777"/>
                  <a:pt x="776173" y="124666"/>
                  <a:pt x="784887" y="121760"/>
                </a:cubicBezTo>
                <a:cubicBezTo>
                  <a:pt x="790116" y="118273"/>
                  <a:pt x="798830" y="123503"/>
                  <a:pt x="799412" y="129896"/>
                </a:cubicBezTo>
                <a:lnTo>
                  <a:pt x="799412" y="129896"/>
                </a:lnTo>
                <a:close/>
                <a:moveTo>
                  <a:pt x="681475" y="1027248"/>
                </a:moveTo>
                <a:cubicBezTo>
                  <a:pt x="682056" y="1037128"/>
                  <a:pt x="668113" y="1044684"/>
                  <a:pt x="660560" y="1037709"/>
                </a:cubicBezTo>
                <a:cubicBezTo>
                  <a:pt x="651846" y="1031898"/>
                  <a:pt x="654170" y="1017368"/>
                  <a:pt x="664627" y="1015043"/>
                </a:cubicBezTo>
                <a:cubicBezTo>
                  <a:pt x="672761" y="1010975"/>
                  <a:pt x="681475" y="1019112"/>
                  <a:pt x="681475" y="1027248"/>
                </a:cubicBezTo>
                <a:lnTo>
                  <a:pt x="681475" y="1027248"/>
                </a:lnTo>
                <a:close/>
                <a:moveTo>
                  <a:pt x="707038" y="772108"/>
                </a:moveTo>
                <a:cubicBezTo>
                  <a:pt x="697742" y="763971"/>
                  <a:pt x="681475" y="767458"/>
                  <a:pt x="676246" y="778500"/>
                </a:cubicBezTo>
                <a:cubicBezTo>
                  <a:pt x="665789" y="793030"/>
                  <a:pt x="684961" y="815115"/>
                  <a:pt x="701228" y="807560"/>
                </a:cubicBezTo>
                <a:cubicBezTo>
                  <a:pt x="708780" y="805816"/>
                  <a:pt x="711685" y="797680"/>
                  <a:pt x="715752" y="791868"/>
                </a:cubicBezTo>
                <a:cubicBezTo>
                  <a:pt x="714009" y="785475"/>
                  <a:pt x="713428" y="776757"/>
                  <a:pt x="707038" y="772108"/>
                </a:cubicBezTo>
                <a:lnTo>
                  <a:pt x="707038" y="772108"/>
                </a:lnTo>
                <a:close/>
                <a:moveTo>
                  <a:pt x="707619" y="881371"/>
                </a:moveTo>
                <a:cubicBezTo>
                  <a:pt x="712266" y="892994"/>
                  <a:pt x="701809" y="907524"/>
                  <a:pt x="689028" y="905199"/>
                </a:cubicBezTo>
                <a:cubicBezTo>
                  <a:pt x="675084" y="904618"/>
                  <a:pt x="667532" y="886020"/>
                  <a:pt x="677408" y="876140"/>
                </a:cubicBezTo>
                <a:cubicBezTo>
                  <a:pt x="685542" y="866259"/>
                  <a:pt x="703552" y="869165"/>
                  <a:pt x="707619" y="881371"/>
                </a:cubicBezTo>
                <a:lnTo>
                  <a:pt x="707619" y="881371"/>
                </a:lnTo>
                <a:close/>
                <a:moveTo>
                  <a:pt x="810450" y="83983"/>
                </a:moveTo>
                <a:cubicBezTo>
                  <a:pt x="816259" y="83401"/>
                  <a:pt x="817421" y="89795"/>
                  <a:pt x="820326" y="93282"/>
                </a:cubicBezTo>
                <a:cubicBezTo>
                  <a:pt x="816841" y="97350"/>
                  <a:pt x="810450" y="103162"/>
                  <a:pt x="805221" y="97931"/>
                </a:cubicBezTo>
                <a:cubicBezTo>
                  <a:pt x="798830" y="92700"/>
                  <a:pt x="803478" y="83401"/>
                  <a:pt x="810450" y="83983"/>
                </a:cubicBezTo>
                <a:lnTo>
                  <a:pt x="810450" y="83983"/>
                </a:lnTo>
                <a:close/>
                <a:moveTo>
                  <a:pt x="675666" y="1126631"/>
                </a:moveTo>
                <a:cubicBezTo>
                  <a:pt x="673342" y="1130118"/>
                  <a:pt x="671599" y="1135930"/>
                  <a:pt x="666370" y="1135930"/>
                </a:cubicBezTo>
                <a:cubicBezTo>
                  <a:pt x="658817" y="1137674"/>
                  <a:pt x="653588" y="1124306"/>
                  <a:pt x="661141" y="1120819"/>
                </a:cubicBezTo>
                <a:cubicBezTo>
                  <a:pt x="666951" y="1116170"/>
                  <a:pt x="672761" y="1122563"/>
                  <a:pt x="675666" y="1126631"/>
                </a:cubicBezTo>
                <a:lnTo>
                  <a:pt x="675666" y="1126631"/>
                </a:lnTo>
                <a:close/>
                <a:moveTo>
                  <a:pt x="782563" y="368764"/>
                </a:moveTo>
                <a:cubicBezTo>
                  <a:pt x="780821" y="355397"/>
                  <a:pt x="763972" y="347260"/>
                  <a:pt x="753515" y="355397"/>
                </a:cubicBezTo>
                <a:cubicBezTo>
                  <a:pt x="741896" y="362371"/>
                  <a:pt x="743058" y="382131"/>
                  <a:pt x="755258" y="387943"/>
                </a:cubicBezTo>
                <a:cubicBezTo>
                  <a:pt x="768039" y="394917"/>
                  <a:pt x="785468" y="383294"/>
                  <a:pt x="782563" y="368764"/>
                </a:cubicBezTo>
                <a:lnTo>
                  <a:pt x="782563" y="368764"/>
                </a:lnTo>
                <a:close/>
                <a:moveTo>
                  <a:pt x="794183" y="219980"/>
                </a:moveTo>
                <a:cubicBezTo>
                  <a:pt x="799412" y="222886"/>
                  <a:pt x="799992" y="229279"/>
                  <a:pt x="801735" y="233929"/>
                </a:cubicBezTo>
                <a:cubicBezTo>
                  <a:pt x="798250" y="240903"/>
                  <a:pt x="791859" y="245552"/>
                  <a:pt x="783725" y="247296"/>
                </a:cubicBezTo>
                <a:cubicBezTo>
                  <a:pt x="779659" y="243809"/>
                  <a:pt x="773849" y="241484"/>
                  <a:pt x="772106" y="235672"/>
                </a:cubicBezTo>
                <a:cubicBezTo>
                  <a:pt x="767458" y="224049"/>
                  <a:pt x="784887" y="211844"/>
                  <a:pt x="794183" y="219980"/>
                </a:cubicBezTo>
                <a:lnTo>
                  <a:pt x="794183" y="219980"/>
                </a:lnTo>
                <a:close/>
                <a:moveTo>
                  <a:pt x="695999" y="973779"/>
                </a:moveTo>
                <a:cubicBezTo>
                  <a:pt x="700647" y="979010"/>
                  <a:pt x="707038" y="986565"/>
                  <a:pt x="701809" y="993539"/>
                </a:cubicBezTo>
                <a:cubicBezTo>
                  <a:pt x="696580" y="1004582"/>
                  <a:pt x="679732" y="1004001"/>
                  <a:pt x="675666" y="992377"/>
                </a:cubicBezTo>
                <a:cubicBezTo>
                  <a:pt x="670437" y="983659"/>
                  <a:pt x="678570" y="975523"/>
                  <a:pt x="686123" y="972035"/>
                </a:cubicBezTo>
                <a:cubicBezTo>
                  <a:pt x="688447" y="972617"/>
                  <a:pt x="693095" y="973779"/>
                  <a:pt x="695999" y="973779"/>
                </a:cubicBezTo>
                <a:lnTo>
                  <a:pt x="695999" y="973779"/>
                </a:lnTo>
                <a:close/>
                <a:moveTo>
                  <a:pt x="833688" y="46787"/>
                </a:moveTo>
                <a:cubicBezTo>
                  <a:pt x="834850" y="49111"/>
                  <a:pt x="836593" y="53180"/>
                  <a:pt x="837755" y="54923"/>
                </a:cubicBezTo>
                <a:cubicBezTo>
                  <a:pt x="834270" y="57248"/>
                  <a:pt x="829041" y="61898"/>
                  <a:pt x="825555" y="56667"/>
                </a:cubicBezTo>
                <a:cubicBezTo>
                  <a:pt x="821488" y="50855"/>
                  <a:pt x="828460" y="46787"/>
                  <a:pt x="833688" y="46787"/>
                </a:cubicBezTo>
                <a:lnTo>
                  <a:pt x="833688" y="46787"/>
                </a:lnTo>
                <a:close/>
                <a:moveTo>
                  <a:pt x="695418" y="1083623"/>
                </a:moveTo>
                <a:cubicBezTo>
                  <a:pt x="701809" y="1095828"/>
                  <a:pt x="681475" y="1104546"/>
                  <a:pt x="676827" y="1092341"/>
                </a:cubicBezTo>
                <a:cubicBezTo>
                  <a:pt x="670437" y="1080717"/>
                  <a:pt x="690771" y="1071419"/>
                  <a:pt x="695418" y="1083623"/>
                </a:cubicBezTo>
                <a:lnTo>
                  <a:pt x="695418" y="1083623"/>
                </a:lnTo>
                <a:close/>
                <a:moveTo>
                  <a:pt x="793021" y="316457"/>
                </a:moveTo>
                <a:cubicBezTo>
                  <a:pt x="801154" y="321107"/>
                  <a:pt x="805221" y="333312"/>
                  <a:pt x="798830" y="340867"/>
                </a:cubicBezTo>
                <a:cubicBezTo>
                  <a:pt x="795345" y="346679"/>
                  <a:pt x="787792" y="347841"/>
                  <a:pt x="781983" y="350166"/>
                </a:cubicBezTo>
                <a:cubicBezTo>
                  <a:pt x="776173" y="346679"/>
                  <a:pt x="769201" y="343192"/>
                  <a:pt x="767458" y="336218"/>
                </a:cubicBezTo>
                <a:cubicBezTo>
                  <a:pt x="762229" y="322269"/>
                  <a:pt x="780821" y="307158"/>
                  <a:pt x="793021" y="316457"/>
                </a:cubicBezTo>
                <a:lnTo>
                  <a:pt x="793021" y="316457"/>
                </a:lnTo>
                <a:close/>
                <a:moveTo>
                  <a:pt x="820326" y="189177"/>
                </a:moveTo>
                <a:cubicBezTo>
                  <a:pt x="823231" y="197314"/>
                  <a:pt x="815098" y="206613"/>
                  <a:pt x="806383" y="204869"/>
                </a:cubicBezTo>
                <a:cubicBezTo>
                  <a:pt x="795926" y="204288"/>
                  <a:pt x="792440" y="189759"/>
                  <a:pt x="799412" y="183366"/>
                </a:cubicBezTo>
                <a:cubicBezTo>
                  <a:pt x="805802" y="176972"/>
                  <a:pt x="818003" y="180460"/>
                  <a:pt x="820326" y="189177"/>
                </a:cubicBezTo>
                <a:lnTo>
                  <a:pt x="820326" y="189177"/>
                </a:lnTo>
                <a:close/>
                <a:moveTo>
                  <a:pt x="730857" y="844174"/>
                </a:moveTo>
                <a:cubicBezTo>
                  <a:pt x="727953" y="830226"/>
                  <a:pt x="708780" y="824995"/>
                  <a:pt x="698904" y="835457"/>
                </a:cubicBezTo>
                <a:cubicBezTo>
                  <a:pt x="687866" y="845337"/>
                  <a:pt x="695418" y="866259"/>
                  <a:pt x="710524" y="866841"/>
                </a:cubicBezTo>
                <a:cubicBezTo>
                  <a:pt x="722724" y="869165"/>
                  <a:pt x="733762" y="855798"/>
                  <a:pt x="730857" y="844174"/>
                </a:cubicBezTo>
                <a:lnTo>
                  <a:pt x="730857" y="844174"/>
                </a:lnTo>
                <a:close/>
                <a:moveTo>
                  <a:pt x="677989" y="1185912"/>
                </a:moveTo>
                <a:lnTo>
                  <a:pt x="677989" y="1185912"/>
                </a:lnTo>
                <a:cubicBezTo>
                  <a:pt x="682056" y="1183588"/>
                  <a:pt x="686123" y="1180682"/>
                  <a:pt x="688447" y="1184169"/>
                </a:cubicBezTo>
                <a:cubicBezTo>
                  <a:pt x="684961" y="1185331"/>
                  <a:pt x="681475" y="1185331"/>
                  <a:pt x="677989" y="1185912"/>
                </a:cubicBezTo>
                <a:lnTo>
                  <a:pt x="677989" y="1185912"/>
                </a:lnTo>
                <a:close/>
                <a:moveTo>
                  <a:pt x="720981" y="938327"/>
                </a:moveTo>
                <a:cubicBezTo>
                  <a:pt x="726209" y="942976"/>
                  <a:pt x="725048" y="950532"/>
                  <a:pt x="724467" y="956925"/>
                </a:cubicBezTo>
                <a:cubicBezTo>
                  <a:pt x="720400" y="959831"/>
                  <a:pt x="716914" y="962737"/>
                  <a:pt x="712847" y="965643"/>
                </a:cubicBezTo>
                <a:cubicBezTo>
                  <a:pt x="704133" y="965061"/>
                  <a:pt x="693675" y="959249"/>
                  <a:pt x="694256" y="949369"/>
                </a:cubicBezTo>
                <a:cubicBezTo>
                  <a:pt x="693095" y="935421"/>
                  <a:pt x="712847" y="927865"/>
                  <a:pt x="720981" y="938327"/>
                </a:cubicBezTo>
                <a:lnTo>
                  <a:pt x="720981" y="938327"/>
                </a:lnTo>
                <a:close/>
                <a:moveTo>
                  <a:pt x="838336" y="150238"/>
                </a:moveTo>
                <a:cubicBezTo>
                  <a:pt x="841822" y="158956"/>
                  <a:pt x="829041" y="167673"/>
                  <a:pt x="821488" y="160699"/>
                </a:cubicBezTo>
                <a:cubicBezTo>
                  <a:pt x="813936" y="155469"/>
                  <a:pt x="818003" y="142683"/>
                  <a:pt x="827298" y="142101"/>
                </a:cubicBezTo>
                <a:cubicBezTo>
                  <a:pt x="832527" y="140939"/>
                  <a:pt x="837174" y="145588"/>
                  <a:pt x="838336" y="150238"/>
                </a:cubicBezTo>
                <a:lnTo>
                  <a:pt x="838336" y="150238"/>
                </a:lnTo>
                <a:close/>
                <a:moveTo>
                  <a:pt x="780821" y="411191"/>
                </a:moveTo>
                <a:cubicBezTo>
                  <a:pt x="762229" y="411191"/>
                  <a:pt x="755258" y="439669"/>
                  <a:pt x="772687" y="447805"/>
                </a:cubicBezTo>
                <a:cubicBezTo>
                  <a:pt x="761649" y="450130"/>
                  <a:pt x="747124" y="448968"/>
                  <a:pt x="741896" y="461754"/>
                </a:cubicBezTo>
                <a:cubicBezTo>
                  <a:pt x="736086" y="472215"/>
                  <a:pt x="742477" y="482676"/>
                  <a:pt x="750029" y="490232"/>
                </a:cubicBezTo>
                <a:cubicBezTo>
                  <a:pt x="758163" y="491394"/>
                  <a:pt x="768039" y="493138"/>
                  <a:pt x="774430" y="486745"/>
                </a:cubicBezTo>
                <a:cubicBezTo>
                  <a:pt x="786630" y="477446"/>
                  <a:pt x="783145" y="455942"/>
                  <a:pt x="768039" y="451874"/>
                </a:cubicBezTo>
                <a:cubicBezTo>
                  <a:pt x="777916" y="450130"/>
                  <a:pt x="790697" y="454198"/>
                  <a:pt x="797669" y="444318"/>
                </a:cubicBezTo>
                <a:cubicBezTo>
                  <a:pt x="808707" y="430370"/>
                  <a:pt x="797669" y="408866"/>
                  <a:pt x="780821" y="411191"/>
                </a:cubicBezTo>
                <a:lnTo>
                  <a:pt x="780821" y="411191"/>
                </a:lnTo>
                <a:close/>
                <a:moveTo>
                  <a:pt x="821488" y="289141"/>
                </a:moveTo>
                <a:cubicBezTo>
                  <a:pt x="819745" y="279261"/>
                  <a:pt x="807545" y="272287"/>
                  <a:pt x="798830" y="278099"/>
                </a:cubicBezTo>
                <a:cubicBezTo>
                  <a:pt x="788373" y="282748"/>
                  <a:pt x="787211" y="298440"/>
                  <a:pt x="796507" y="304834"/>
                </a:cubicBezTo>
                <a:cubicBezTo>
                  <a:pt x="806964" y="314132"/>
                  <a:pt x="824974" y="301928"/>
                  <a:pt x="821488" y="289141"/>
                </a:cubicBezTo>
                <a:lnTo>
                  <a:pt x="821488" y="289141"/>
                </a:lnTo>
                <a:close/>
                <a:moveTo>
                  <a:pt x="719238" y="1045846"/>
                </a:moveTo>
                <a:cubicBezTo>
                  <a:pt x="721562" y="1055145"/>
                  <a:pt x="711104" y="1063863"/>
                  <a:pt x="702971" y="1059213"/>
                </a:cubicBezTo>
                <a:cubicBezTo>
                  <a:pt x="693675" y="1055145"/>
                  <a:pt x="694256" y="1040034"/>
                  <a:pt x="704133" y="1037128"/>
                </a:cubicBezTo>
                <a:cubicBezTo>
                  <a:pt x="709942" y="1034223"/>
                  <a:pt x="718076" y="1039453"/>
                  <a:pt x="719238" y="1045846"/>
                </a:cubicBezTo>
                <a:lnTo>
                  <a:pt x="719238" y="1045846"/>
                </a:lnTo>
                <a:close/>
                <a:moveTo>
                  <a:pt x="751772" y="805235"/>
                </a:moveTo>
                <a:cubicBezTo>
                  <a:pt x="754677" y="817440"/>
                  <a:pt x="743058" y="829064"/>
                  <a:pt x="731438" y="828482"/>
                </a:cubicBezTo>
                <a:cubicBezTo>
                  <a:pt x="715752" y="827901"/>
                  <a:pt x="705876" y="805235"/>
                  <a:pt x="718657" y="794774"/>
                </a:cubicBezTo>
                <a:cubicBezTo>
                  <a:pt x="729695" y="783731"/>
                  <a:pt x="749448" y="790124"/>
                  <a:pt x="751772" y="805235"/>
                </a:cubicBezTo>
                <a:lnTo>
                  <a:pt x="751772" y="805235"/>
                </a:lnTo>
                <a:close/>
                <a:moveTo>
                  <a:pt x="700066" y="1142904"/>
                </a:moveTo>
                <a:cubicBezTo>
                  <a:pt x="705295" y="1136511"/>
                  <a:pt x="714009" y="1144648"/>
                  <a:pt x="711685" y="1151041"/>
                </a:cubicBezTo>
                <a:cubicBezTo>
                  <a:pt x="709362" y="1153366"/>
                  <a:pt x="706457" y="1155109"/>
                  <a:pt x="703552" y="1156853"/>
                </a:cubicBezTo>
                <a:cubicBezTo>
                  <a:pt x="700066" y="1152785"/>
                  <a:pt x="693675" y="1146973"/>
                  <a:pt x="700066" y="1142904"/>
                </a:cubicBezTo>
                <a:lnTo>
                  <a:pt x="700066" y="1142904"/>
                </a:lnTo>
                <a:close/>
                <a:moveTo>
                  <a:pt x="745962" y="902875"/>
                </a:moveTo>
                <a:cubicBezTo>
                  <a:pt x="741896" y="891251"/>
                  <a:pt x="724467" y="888926"/>
                  <a:pt x="717495" y="898806"/>
                </a:cubicBezTo>
                <a:cubicBezTo>
                  <a:pt x="709362" y="908105"/>
                  <a:pt x="716333" y="924378"/>
                  <a:pt x="727953" y="925541"/>
                </a:cubicBezTo>
                <a:cubicBezTo>
                  <a:pt x="740153" y="928447"/>
                  <a:pt x="751191" y="913917"/>
                  <a:pt x="745962" y="902875"/>
                </a:cubicBezTo>
                <a:lnTo>
                  <a:pt x="745962" y="902875"/>
                </a:lnTo>
                <a:close/>
                <a:moveTo>
                  <a:pt x="799412" y="521616"/>
                </a:moveTo>
                <a:cubicBezTo>
                  <a:pt x="806964" y="536146"/>
                  <a:pt x="793021" y="554744"/>
                  <a:pt x="776754" y="551838"/>
                </a:cubicBezTo>
                <a:cubicBezTo>
                  <a:pt x="761067" y="550094"/>
                  <a:pt x="752934" y="529171"/>
                  <a:pt x="763391" y="517548"/>
                </a:cubicBezTo>
                <a:cubicBezTo>
                  <a:pt x="772687" y="504762"/>
                  <a:pt x="793021" y="507668"/>
                  <a:pt x="799412" y="521616"/>
                </a:cubicBezTo>
                <a:lnTo>
                  <a:pt x="799412" y="521616"/>
                </a:lnTo>
                <a:close/>
                <a:moveTo>
                  <a:pt x="811612" y="375157"/>
                </a:moveTo>
                <a:cubicBezTo>
                  <a:pt x="818583" y="378644"/>
                  <a:pt x="820326" y="386200"/>
                  <a:pt x="822650" y="393174"/>
                </a:cubicBezTo>
                <a:cubicBezTo>
                  <a:pt x="819745" y="399567"/>
                  <a:pt x="815679" y="407122"/>
                  <a:pt x="808126" y="409447"/>
                </a:cubicBezTo>
                <a:cubicBezTo>
                  <a:pt x="797669" y="414096"/>
                  <a:pt x="785468" y="404798"/>
                  <a:pt x="784306" y="394336"/>
                </a:cubicBezTo>
                <a:cubicBezTo>
                  <a:pt x="780821" y="379807"/>
                  <a:pt x="799412" y="367021"/>
                  <a:pt x="811612" y="375157"/>
                </a:cubicBezTo>
                <a:lnTo>
                  <a:pt x="811612" y="375157"/>
                </a:lnTo>
                <a:close/>
                <a:moveTo>
                  <a:pt x="840079" y="249621"/>
                </a:moveTo>
                <a:cubicBezTo>
                  <a:pt x="843565" y="262407"/>
                  <a:pt x="824393" y="273449"/>
                  <a:pt x="816259" y="262407"/>
                </a:cubicBezTo>
                <a:cubicBezTo>
                  <a:pt x="808126" y="255433"/>
                  <a:pt x="812193" y="242065"/>
                  <a:pt x="822069" y="239160"/>
                </a:cubicBezTo>
                <a:cubicBezTo>
                  <a:pt x="829622" y="235091"/>
                  <a:pt x="838336" y="242065"/>
                  <a:pt x="840079" y="249621"/>
                </a:cubicBezTo>
                <a:lnTo>
                  <a:pt x="840079" y="249621"/>
                </a:lnTo>
                <a:close/>
                <a:moveTo>
                  <a:pt x="853441" y="105487"/>
                </a:moveTo>
                <a:cubicBezTo>
                  <a:pt x="858670" y="107811"/>
                  <a:pt x="857508" y="113623"/>
                  <a:pt x="858089" y="118273"/>
                </a:cubicBezTo>
                <a:cubicBezTo>
                  <a:pt x="853441" y="120597"/>
                  <a:pt x="845889" y="122922"/>
                  <a:pt x="842984" y="117110"/>
                </a:cubicBezTo>
                <a:cubicBezTo>
                  <a:pt x="838336" y="110717"/>
                  <a:pt x="846470" y="101999"/>
                  <a:pt x="853441" y="105487"/>
                </a:cubicBezTo>
                <a:lnTo>
                  <a:pt x="853441" y="105487"/>
                </a:lnTo>
                <a:close/>
                <a:moveTo>
                  <a:pt x="721562" y="997608"/>
                </a:moveTo>
                <a:cubicBezTo>
                  <a:pt x="731438" y="991215"/>
                  <a:pt x="740734" y="1000514"/>
                  <a:pt x="743058" y="1010394"/>
                </a:cubicBezTo>
                <a:cubicBezTo>
                  <a:pt x="739572" y="1015043"/>
                  <a:pt x="736667" y="1021436"/>
                  <a:pt x="730276" y="1022018"/>
                </a:cubicBezTo>
                <a:cubicBezTo>
                  <a:pt x="716914" y="1024924"/>
                  <a:pt x="708780" y="1004001"/>
                  <a:pt x="721562" y="997608"/>
                </a:cubicBezTo>
                <a:lnTo>
                  <a:pt x="721562" y="997608"/>
                </a:lnTo>
                <a:close/>
                <a:moveTo>
                  <a:pt x="752934" y="750022"/>
                </a:moveTo>
                <a:cubicBezTo>
                  <a:pt x="765715" y="748860"/>
                  <a:pt x="777916" y="762808"/>
                  <a:pt x="773849" y="775595"/>
                </a:cubicBezTo>
                <a:cubicBezTo>
                  <a:pt x="770944" y="790124"/>
                  <a:pt x="750610" y="795355"/>
                  <a:pt x="740734" y="784312"/>
                </a:cubicBezTo>
                <a:cubicBezTo>
                  <a:pt x="732600" y="777338"/>
                  <a:pt x="736086" y="765714"/>
                  <a:pt x="733762" y="756415"/>
                </a:cubicBezTo>
                <a:cubicBezTo>
                  <a:pt x="730276" y="769202"/>
                  <a:pt x="712847" y="773851"/>
                  <a:pt x="702971" y="765714"/>
                </a:cubicBezTo>
                <a:cubicBezTo>
                  <a:pt x="689028" y="757578"/>
                  <a:pt x="691933" y="734330"/>
                  <a:pt x="706457" y="729100"/>
                </a:cubicBezTo>
                <a:cubicBezTo>
                  <a:pt x="722143" y="720963"/>
                  <a:pt x="741896" y="738980"/>
                  <a:pt x="734924" y="755253"/>
                </a:cubicBezTo>
                <a:cubicBezTo>
                  <a:pt x="741315" y="756997"/>
                  <a:pt x="745962" y="750604"/>
                  <a:pt x="752934" y="750022"/>
                </a:cubicBezTo>
                <a:lnTo>
                  <a:pt x="752934" y="750022"/>
                </a:lnTo>
                <a:close/>
                <a:moveTo>
                  <a:pt x="867385" y="68291"/>
                </a:moveTo>
                <a:cubicBezTo>
                  <a:pt x="872032" y="64222"/>
                  <a:pt x="878423" y="70615"/>
                  <a:pt x="876099" y="75265"/>
                </a:cubicBezTo>
                <a:cubicBezTo>
                  <a:pt x="873775" y="77008"/>
                  <a:pt x="870870" y="78752"/>
                  <a:pt x="868546" y="80495"/>
                </a:cubicBezTo>
                <a:cubicBezTo>
                  <a:pt x="866223" y="77590"/>
                  <a:pt x="860994" y="71196"/>
                  <a:pt x="867385" y="68291"/>
                </a:cubicBezTo>
                <a:lnTo>
                  <a:pt x="867385" y="68291"/>
                </a:lnTo>
                <a:close/>
                <a:moveTo>
                  <a:pt x="820326" y="486164"/>
                </a:moveTo>
                <a:cubicBezTo>
                  <a:pt x="826136" y="501856"/>
                  <a:pt x="804640" y="518710"/>
                  <a:pt x="790697" y="508830"/>
                </a:cubicBezTo>
                <a:cubicBezTo>
                  <a:pt x="777916" y="502437"/>
                  <a:pt x="776173" y="483258"/>
                  <a:pt x="787792" y="475121"/>
                </a:cubicBezTo>
                <a:cubicBezTo>
                  <a:pt x="798830" y="465241"/>
                  <a:pt x="816841" y="472215"/>
                  <a:pt x="820326" y="486164"/>
                </a:cubicBezTo>
                <a:lnTo>
                  <a:pt x="820326" y="486164"/>
                </a:lnTo>
                <a:close/>
                <a:moveTo>
                  <a:pt x="840079" y="345517"/>
                </a:moveTo>
                <a:cubicBezTo>
                  <a:pt x="835432" y="333312"/>
                  <a:pt x="818003" y="330987"/>
                  <a:pt x="810450" y="341448"/>
                </a:cubicBezTo>
                <a:cubicBezTo>
                  <a:pt x="801154" y="351909"/>
                  <a:pt x="811031" y="369926"/>
                  <a:pt x="824393" y="368764"/>
                </a:cubicBezTo>
                <a:cubicBezTo>
                  <a:pt x="836012" y="368764"/>
                  <a:pt x="844727" y="355978"/>
                  <a:pt x="840079" y="345517"/>
                </a:cubicBezTo>
                <a:lnTo>
                  <a:pt x="840079" y="345517"/>
                </a:lnTo>
                <a:close/>
                <a:moveTo>
                  <a:pt x="859251" y="207775"/>
                </a:moveTo>
                <a:cubicBezTo>
                  <a:pt x="866223" y="221143"/>
                  <a:pt x="844727" y="232185"/>
                  <a:pt x="837174" y="219399"/>
                </a:cubicBezTo>
                <a:cubicBezTo>
                  <a:pt x="827298" y="204869"/>
                  <a:pt x="852861" y="192083"/>
                  <a:pt x="859251" y="207775"/>
                </a:cubicBezTo>
                <a:lnTo>
                  <a:pt x="859251" y="207775"/>
                </a:lnTo>
                <a:close/>
                <a:moveTo>
                  <a:pt x="734924" y="1108614"/>
                </a:moveTo>
                <a:cubicBezTo>
                  <a:pt x="734924" y="1114426"/>
                  <a:pt x="729114" y="1117332"/>
                  <a:pt x="723886" y="1117332"/>
                </a:cubicBezTo>
                <a:cubicBezTo>
                  <a:pt x="717495" y="1115008"/>
                  <a:pt x="713428" y="1104546"/>
                  <a:pt x="720981" y="1100478"/>
                </a:cubicBezTo>
                <a:cubicBezTo>
                  <a:pt x="726791" y="1095828"/>
                  <a:pt x="734924" y="1102221"/>
                  <a:pt x="734924" y="1108614"/>
                </a:cubicBezTo>
                <a:lnTo>
                  <a:pt x="734924" y="1108614"/>
                </a:lnTo>
                <a:close/>
                <a:moveTo>
                  <a:pt x="768620" y="865097"/>
                </a:moveTo>
                <a:cubicBezTo>
                  <a:pt x="772687" y="876721"/>
                  <a:pt x="761067" y="890088"/>
                  <a:pt x="748867" y="887182"/>
                </a:cubicBezTo>
                <a:cubicBezTo>
                  <a:pt x="735505" y="886020"/>
                  <a:pt x="729114" y="867422"/>
                  <a:pt x="738991" y="858123"/>
                </a:cubicBezTo>
                <a:cubicBezTo>
                  <a:pt x="747705" y="847662"/>
                  <a:pt x="765715" y="852311"/>
                  <a:pt x="768620" y="865097"/>
                </a:cubicBezTo>
                <a:lnTo>
                  <a:pt x="768620" y="865097"/>
                </a:lnTo>
                <a:close/>
                <a:moveTo>
                  <a:pt x="752353" y="954019"/>
                </a:moveTo>
                <a:cubicBezTo>
                  <a:pt x="756420" y="957506"/>
                  <a:pt x="761649" y="959831"/>
                  <a:pt x="763391" y="965643"/>
                </a:cubicBezTo>
                <a:cubicBezTo>
                  <a:pt x="768620" y="976685"/>
                  <a:pt x="752353" y="989471"/>
                  <a:pt x="742477" y="982497"/>
                </a:cubicBezTo>
                <a:cubicBezTo>
                  <a:pt x="736086" y="979010"/>
                  <a:pt x="732019" y="969711"/>
                  <a:pt x="736667" y="962737"/>
                </a:cubicBezTo>
                <a:cubicBezTo>
                  <a:pt x="739572" y="956925"/>
                  <a:pt x="746543" y="955762"/>
                  <a:pt x="752353" y="954019"/>
                </a:cubicBezTo>
                <a:lnTo>
                  <a:pt x="752353" y="954019"/>
                </a:lnTo>
                <a:close/>
                <a:moveTo>
                  <a:pt x="783145" y="712245"/>
                </a:moveTo>
                <a:cubicBezTo>
                  <a:pt x="768620" y="703527"/>
                  <a:pt x="748286" y="720963"/>
                  <a:pt x="755258" y="736655"/>
                </a:cubicBezTo>
                <a:cubicBezTo>
                  <a:pt x="757582" y="744792"/>
                  <a:pt x="765134" y="748279"/>
                  <a:pt x="771525" y="751766"/>
                </a:cubicBezTo>
                <a:cubicBezTo>
                  <a:pt x="778497" y="750022"/>
                  <a:pt x="787211" y="748860"/>
                  <a:pt x="791278" y="741886"/>
                </a:cubicBezTo>
                <a:cubicBezTo>
                  <a:pt x="798830" y="732587"/>
                  <a:pt x="794183" y="716895"/>
                  <a:pt x="783145" y="712245"/>
                </a:cubicBezTo>
                <a:lnTo>
                  <a:pt x="783145" y="712245"/>
                </a:lnTo>
                <a:close/>
                <a:moveTo>
                  <a:pt x="799992" y="570436"/>
                </a:moveTo>
                <a:cubicBezTo>
                  <a:pt x="793021" y="568692"/>
                  <a:pt x="787211" y="573923"/>
                  <a:pt x="781401" y="577410"/>
                </a:cubicBezTo>
                <a:cubicBezTo>
                  <a:pt x="775592" y="588452"/>
                  <a:pt x="776173" y="602401"/>
                  <a:pt x="787211" y="609375"/>
                </a:cubicBezTo>
                <a:cubicBezTo>
                  <a:pt x="777916" y="606469"/>
                  <a:pt x="768039" y="609375"/>
                  <a:pt x="761067" y="616349"/>
                </a:cubicBezTo>
                <a:cubicBezTo>
                  <a:pt x="762811" y="607050"/>
                  <a:pt x="759325" y="598333"/>
                  <a:pt x="753515" y="591358"/>
                </a:cubicBezTo>
                <a:cubicBezTo>
                  <a:pt x="769201" y="595427"/>
                  <a:pt x="785468" y="579735"/>
                  <a:pt x="780240" y="564043"/>
                </a:cubicBezTo>
                <a:cubicBezTo>
                  <a:pt x="776173" y="547769"/>
                  <a:pt x="754096" y="543120"/>
                  <a:pt x="742477" y="554744"/>
                </a:cubicBezTo>
                <a:cubicBezTo>
                  <a:pt x="743058" y="546026"/>
                  <a:pt x="740153" y="538471"/>
                  <a:pt x="734924" y="531496"/>
                </a:cubicBezTo>
                <a:cubicBezTo>
                  <a:pt x="751191" y="535565"/>
                  <a:pt x="767458" y="519291"/>
                  <a:pt x="761649" y="503018"/>
                </a:cubicBezTo>
                <a:cubicBezTo>
                  <a:pt x="756420" y="486745"/>
                  <a:pt x="733762" y="483258"/>
                  <a:pt x="723305" y="496044"/>
                </a:cubicBezTo>
                <a:cubicBezTo>
                  <a:pt x="725629" y="487326"/>
                  <a:pt x="722724" y="478608"/>
                  <a:pt x="717495" y="471634"/>
                </a:cubicBezTo>
                <a:cubicBezTo>
                  <a:pt x="712847" y="469309"/>
                  <a:pt x="708200" y="467566"/>
                  <a:pt x="703552" y="465241"/>
                </a:cubicBezTo>
                <a:cubicBezTo>
                  <a:pt x="697161" y="466403"/>
                  <a:pt x="690771" y="468728"/>
                  <a:pt x="685542" y="472797"/>
                </a:cubicBezTo>
                <a:cubicBezTo>
                  <a:pt x="685542" y="464079"/>
                  <a:pt x="683218" y="455942"/>
                  <a:pt x="676827" y="449549"/>
                </a:cubicBezTo>
                <a:cubicBezTo>
                  <a:pt x="690771" y="453036"/>
                  <a:pt x="702971" y="443156"/>
                  <a:pt x="706457" y="430370"/>
                </a:cubicBezTo>
                <a:cubicBezTo>
                  <a:pt x="704714" y="423396"/>
                  <a:pt x="702971" y="415259"/>
                  <a:pt x="696580" y="411191"/>
                </a:cubicBezTo>
                <a:cubicBezTo>
                  <a:pt x="684961" y="400148"/>
                  <a:pt x="664627" y="409447"/>
                  <a:pt x="662303" y="424558"/>
                </a:cubicBezTo>
                <a:cubicBezTo>
                  <a:pt x="660560" y="432695"/>
                  <a:pt x="665789" y="439669"/>
                  <a:pt x="670437" y="446062"/>
                </a:cubicBezTo>
                <a:cubicBezTo>
                  <a:pt x="661141" y="443737"/>
                  <a:pt x="651846" y="446062"/>
                  <a:pt x="644874" y="452455"/>
                </a:cubicBezTo>
                <a:cubicBezTo>
                  <a:pt x="646617" y="443156"/>
                  <a:pt x="643131" y="434438"/>
                  <a:pt x="636159" y="428045"/>
                </a:cubicBezTo>
                <a:cubicBezTo>
                  <a:pt x="647198" y="429789"/>
                  <a:pt x="659979" y="426302"/>
                  <a:pt x="664046" y="415259"/>
                </a:cubicBezTo>
                <a:cubicBezTo>
                  <a:pt x="671599" y="400148"/>
                  <a:pt x="654750" y="381550"/>
                  <a:pt x="638483" y="386781"/>
                </a:cubicBezTo>
                <a:cubicBezTo>
                  <a:pt x="629769" y="388525"/>
                  <a:pt x="625702" y="396661"/>
                  <a:pt x="621635" y="403635"/>
                </a:cubicBezTo>
                <a:cubicBezTo>
                  <a:pt x="622216" y="412353"/>
                  <a:pt x="625121" y="420490"/>
                  <a:pt x="632093" y="426302"/>
                </a:cubicBezTo>
                <a:cubicBezTo>
                  <a:pt x="622216" y="422233"/>
                  <a:pt x="611759" y="426302"/>
                  <a:pt x="604206" y="432695"/>
                </a:cubicBezTo>
                <a:cubicBezTo>
                  <a:pt x="604787" y="425720"/>
                  <a:pt x="604787" y="418165"/>
                  <a:pt x="599559" y="412934"/>
                </a:cubicBezTo>
                <a:cubicBezTo>
                  <a:pt x="591425" y="401892"/>
                  <a:pt x="573415" y="403054"/>
                  <a:pt x="565282" y="414096"/>
                </a:cubicBezTo>
                <a:cubicBezTo>
                  <a:pt x="567025" y="404216"/>
                  <a:pt x="564701" y="392011"/>
                  <a:pt x="554243" y="387362"/>
                </a:cubicBezTo>
                <a:cubicBezTo>
                  <a:pt x="542043" y="379807"/>
                  <a:pt x="524614" y="389106"/>
                  <a:pt x="522871" y="403054"/>
                </a:cubicBezTo>
                <a:cubicBezTo>
                  <a:pt x="521128" y="413515"/>
                  <a:pt x="529262" y="425139"/>
                  <a:pt x="539719" y="426883"/>
                </a:cubicBezTo>
                <a:cubicBezTo>
                  <a:pt x="547853" y="429208"/>
                  <a:pt x="555986" y="423977"/>
                  <a:pt x="561796" y="419327"/>
                </a:cubicBezTo>
                <a:cubicBezTo>
                  <a:pt x="558891" y="428045"/>
                  <a:pt x="561796" y="436763"/>
                  <a:pt x="567025" y="444318"/>
                </a:cubicBezTo>
                <a:cubicBezTo>
                  <a:pt x="558891" y="443156"/>
                  <a:pt x="550758" y="446643"/>
                  <a:pt x="544367" y="451293"/>
                </a:cubicBezTo>
                <a:cubicBezTo>
                  <a:pt x="547272" y="437344"/>
                  <a:pt x="536233" y="422233"/>
                  <a:pt x="521128" y="423977"/>
                </a:cubicBezTo>
                <a:cubicBezTo>
                  <a:pt x="501956" y="424558"/>
                  <a:pt x="494404" y="450711"/>
                  <a:pt x="507766" y="462916"/>
                </a:cubicBezTo>
                <a:cubicBezTo>
                  <a:pt x="499051" y="461754"/>
                  <a:pt x="490337" y="464660"/>
                  <a:pt x="483946" y="471634"/>
                </a:cubicBezTo>
                <a:cubicBezTo>
                  <a:pt x="485689" y="461754"/>
                  <a:pt x="482203" y="452455"/>
                  <a:pt x="474651" y="446062"/>
                </a:cubicBezTo>
                <a:cubicBezTo>
                  <a:pt x="485108" y="448968"/>
                  <a:pt x="494984" y="444318"/>
                  <a:pt x="501956" y="436182"/>
                </a:cubicBezTo>
                <a:cubicBezTo>
                  <a:pt x="504280" y="426302"/>
                  <a:pt x="504280" y="414096"/>
                  <a:pt x="494404" y="408285"/>
                </a:cubicBezTo>
                <a:cubicBezTo>
                  <a:pt x="482203" y="398404"/>
                  <a:pt x="462450" y="408285"/>
                  <a:pt x="461869" y="423396"/>
                </a:cubicBezTo>
                <a:cubicBezTo>
                  <a:pt x="460126" y="430951"/>
                  <a:pt x="465936" y="437344"/>
                  <a:pt x="470003" y="443156"/>
                </a:cubicBezTo>
                <a:cubicBezTo>
                  <a:pt x="452574" y="437344"/>
                  <a:pt x="432821" y="457685"/>
                  <a:pt x="443279" y="474540"/>
                </a:cubicBezTo>
                <a:cubicBezTo>
                  <a:pt x="450250" y="488488"/>
                  <a:pt x="469422" y="489070"/>
                  <a:pt x="479879" y="478027"/>
                </a:cubicBezTo>
                <a:cubicBezTo>
                  <a:pt x="477555" y="486745"/>
                  <a:pt x="480460" y="495463"/>
                  <a:pt x="485689" y="502437"/>
                </a:cubicBezTo>
                <a:cubicBezTo>
                  <a:pt x="476975" y="501274"/>
                  <a:pt x="468841" y="504180"/>
                  <a:pt x="462450" y="509992"/>
                </a:cubicBezTo>
                <a:cubicBezTo>
                  <a:pt x="466517" y="492557"/>
                  <a:pt x="446764" y="473959"/>
                  <a:pt x="430497" y="484420"/>
                </a:cubicBezTo>
                <a:cubicBezTo>
                  <a:pt x="414230" y="492557"/>
                  <a:pt x="416554" y="518129"/>
                  <a:pt x="433402" y="523941"/>
                </a:cubicBezTo>
                <a:cubicBezTo>
                  <a:pt x="442117" y="528009"/>
                  <a:pt x="450831" y="522778"/>
                  <a:pt x="458384" y="518129"/>
                </a:cubicBezTo>
                <a:cubicBezTo>
                  <a:pt x="456060" y="526265"/>
                  <a:pt x="458964" y="534402"/>
                  <a:pt x="463612" y="541376"/>
                </a:cubicBezTo>
                <a:cubicBezTo>
                  <a:pt x="459546" y="541958"/>
                  <a:pt x="454898" y="542539"/>
                  <a:pt x="450831" y="543701"/>
                </a:cubicBezTo>
                <a:cubicBezTo>
                  <a:pt x="447345" y="545445"/>
                  <a:pt x="445602" y="550675"/>
                  <a:pt x="440955" y="550675"/>
                </a:cubicBezTo>
                <a:cubicBezTo>
                  <a:pt x="444440" y="540795"/>
                  <a:pt x="440955" y="530915"/>
                  <a:pt x="432821" y="524522"/>
                </a:cubicBezTo>
                <a:cubicBezTo>
                  <a:pt x="419459" y="515223"/>
                  <a:pt x="399706" y="526265"/>
                  <a:pt x="399125" y="541958"/>
                </a:cubicBezTo>
                <a:cubicBezTo>
                  <a:pt x="399125" y="554163"/>
                  <a:pt x="409582" y="565205"/>
                  <a:pt x="421783" y="564624"/>
                </a:cubicBezTo>
                <a:cubicBezTo>
                  <a:pt x="428173" y="564043"/>
                  <a:pt x="432821" y="559975"/>
                  <a:pt x="438050" y="557069"/>
                </a:cubicBezTo>
                <a:cubicBezTo>
                  <a:pt x="436888" y="565786"/>
                  <a:pt x="438630" y="574504"/>
                  <a:pt x="444440" y="581478"/>
                </a:cubicBezTo>
                <a:cubicBezTo>
                  <a:pt x="434564" y="580316"/>
                  <a:pt x="425849" y="584965"/>
                  <a:pt x="418878" y="591940"/>
                </a:cubicBezTo>
                <a:cubicBezTo>
                  <a:pt x="415973" y="601820"/>
                  <a:pt x="415973" y="612281"/>
                  <a:pt x="423525" y="620418"/>
                </a:cubicBezTo>
                <a:cubicBezTo>
                  <a:pt x="415973" y="620418"/>
                  <a:pt x="407258" y="621580"/>
                  <a:pt x="401449" y="627973"/>
                </a:cubicBezTo>
                <a:cubicBezTo>
                  <a:pt x="392153" y="637272"/>
                  <a:pt x="395058" y="653545"/>
                  <a:pt x="405516" y="660520"/>
                </a:cubicBezTo>
                <a:cubicBezTo>
                  <a:pt x="418878" y="671562"/>
                  <a:pt x="441535" y="657614"/>
                  <a:pt x="438630" y="640759"/>
                </a:cubicBezTo>
                <a:cubicBezTo>
                  <a:pt x="438050" y="634947"/>
                  <a:pt x="434564" y="630879"/>
                  <a:pt x="431659" y="626230"/>
                </a:cubicBezTo>
                <a:cubicBezTo>
                  <a:pt x="439792" y="627392"/>
                  <a:pt x="447345" y="625067"/>
                  <a:pt x="454317" y="620999"/>
                </a:cubicBezTo>
                <a:cubicBezTo>
                  <a:pt x="454317" y="628554"/>
                  <a:pt x="456641" y="635529"/>
                  <a:pt x="460708" y="641922"/>
                </a:cubicBezTo>
                <a:cubicBezTo>
                  <a:pt x="448507" y="641341"/>
                  <a:pt x="434564" y="648896"/>
                  <a:pt x="434564" y="662263"/>
                </a:cubicBezTo>
                <a:cubicBezTo>
                  <a:pt x="432821" y="670400"/>
                  <a:pt x="438630" y="677374"/>
                  <a:pt x="443279" y="683186"/>
                </a:cubicBezTo>
                <a:cubicBezTo>
                  <a:pt x="429916" y="679699"/>
                  <a:pt x="417716" y="688417"/>
                  <a:pt x="414230" y="701203"/>
                </a:cubicBezTo>
                <a:cubicBezTo>
                  <a:pt x="415392" y="709339"/>
                  <a:pt x="417135" y="718057"/>
                  <a:pt x="425268" y="722125"/>
                </a:cubicBezTo>
                <a:cubicBezTo>
                  <a:pt x="436307" y="730262"/>
                  <a:pt x="453155" y="723288"/>
                  <a:pt x="456641" y="710502"/>
                </a:cubicBezTo>
                <a:cubicBezTo>
                  <a:pt x="460126" y="701203"/>
                  <a:pt x="454898" y="691904"/>
                  <a:pt x="447926" y="685511"/>
                </a:cubicBezTo>
                <a:cubicBezTo>
                  <a:pt x="457222" y="687836"/>
                  <a:pt x="465936" y="685511"/>
                  <a:pt x="472908" y="679699"/>
                </a:cubicBezTo>
                <a:cubicBezTo>
                  <a:pt x="471746" y="688417"/>
                  <a:pt x="475232" y="695972"/>
                  <a:pt x="480460" y="702365"/>
                </a:cubicBezTo>
                <a:cubicBezTo>
                  <a:pt x="472327" y="701784"/>
                  <a:pt x="463031" y="704109"/>
                  <a:pt x="457803" y="711083"/>
                </a:cubicBezTo>
                <a:cubicBezTo>
                  <a:pt x="447926" y="722125"/>
                  <a:pt x="454898" y="741304"/>
                  <a:pt x="468841" y="744792"/>
                </a:cubicBezTo>
                <a:cubicBezTo>
                  <a:pt x="483365" y="750604"/>
                  <a:pt x="500794" y="734911"/>
                  <a:pt x="496727" y="719801"/>
                </a:cubicBezTo>
                <a:cubicBezTo>
                  <a:pt x="495566" y="715151"/>
                  <a:pt x="492080" y="711083"/>
                  <a:pt x="489756" y="707015"/>
                </a:cubicBezTo>
                <a:cubicBezTo>
                  <a:pt x="497889" y="708177"/>
                  <a:pt x="505442" y="705852"/>
                  <a:pt x="511833" y="701203"/>
                </a:cubicBezTo>
                <a:cubicBezTo>
                  <a:pt x="511833" y="709339"/>
                  <a:pt x="514156" y="716895"/>
                  <a:pt x="519966" y="723288"/>
                </a:cubicBezTo>
                <a:cubicBezTo>
                  <a:pt x="504280" y="720382"/>
                  <a:pt x="488594" y="736074"/>
                  <a:pt x="494404" y="752347"/>
                </a:cubicBezTo>
                <a:cubicBezTo>
                  <a:pt x="499632" y="768039"/>
                  <a:pt x="521128" y="771526"/>
                  <a:pt x="532166" y="759902"/>
                </a:cubicBezTo>
                <a:cubicBezTo>
                  <a:pt x="529842" y="770364"/>
                  <a:pt x="535652" y="782569"/>
                  <a:pt x="546109" y="786056"/>
                </a:cubicBezTo>
                <a:cubicBezTo>
                  <a:pt x="558891" y="791868"/>
                  <a:pt x="573996" y="780825"/>
                  <a:pt x="575158" y="767458"/>
                </a:cubicBezTo>
                <a:cubicBezTo>
                  <a:pt x="576320" y="759902"/>
                  <a:pt x="571091" y="754091"/>
                  <a:pt x="567605" y="747698"/>
                </a:cubicBezTo>
                <a:cubicBezTo>
                  <a:pt x="576320" y="750604"/>
                  <a:pt x="585034" y="747116"/>
                  <a:pt x="592006" y="741886"/>
                </a:cubicBezTo>
                <a:cubicBezTo>
                  <a:pt x="592006" y="749441"/>
                  <a:pt x="592587" y="757578"/>
                  <a:pt x="598397" y="762808"/>
                </a:cubicBezTo>
                <a:cubicBezTo>
                  <a:pt x="607692" y="773851"/>
                  <a:pt x="624540" y="770364"/>
                  <a:pt x="632674" y="759902"/>
                </a:cubicBezTo>
                <a:cubicBezTo>
                  <a:pt x="628607" y="773270"/>
                  <a:pt x="637903" y="786056"/>
                  <a:pt x="650684" y="790124"/>
                </a:cubicBezTo>
                <a:cubicBezTo>
                  <a:pt x="662303" y="789543"/>
                  <a:pt x="671599" y="781987"/>
                  <a:pt x="676246" y="771526"/>
                </a:cubicBezTo>
                <a:cubicBezTo>
                  <a:pt x="675084" y="763971"/>
                  <a:pt x="672761" y="756997"/>
                  <a:pt x="668694" y="750604"/>
                </a:cubicBezTo>
                <a:cubicBezTo>
                  <a:pt x="678570" y="751766"/>
                  <a:pt x="689609" y="748279"/>
                  <a:pt x="693675" y="738980"/>
                </a:cubicBezTo>
                <a:cubicBezTo>
                  <a:pt x="698323" y="729681"/>
                  <a:pt x="695999" y="719219"/>
                  <a:pt x="689609" y="712245"/>
                </a:cubicBezTo>
                <a:cubicBezTo>
                  <a:pt x="698323" y="712826"/>
                  <a:pt x="707619" y="710502"/>
                  <a:pt x="714009" y="703527"/>
                </a:cubicBezTo>
                <a:cubicBezTo>
                  <a:pt x="710524" y="717476"/>
                  <a:pt x="723305" y="733749"/>
                  <a:pt x="737829" y="730843"/>
                </a:cubicBezTo>
                <a:cubicBezTo>
                  <a:pt x="747705" y="729681"/>
                  <a:pt x="754096" y="720963"/>
                  <a:pt x="758163" y="712245"/>
                </a:cubicBezTo>
                <a:cubicBezTo>
                  <a:pt x="757001" y="704690"/>
                  <a:pt x="755258" y="697134"/>
                  <a:pt x="748867" y="692485"/>
                </a:cubicBezTo>
                <a:cubicBezTo>
                  <a:pt x="740153" y="684348"/>
                  <a:pt x="726791" y="687254"/>
                  <a:pt x="719238" y="695391"/>
                </a:cubicBezTo>
                <a:cubicBezTo>
                  <a:pt x="719238" y="687254"/>
                  <a:pt x="717495" y="679118"/>
                  <a:pt x="712266" y="672724"/>
                </a:cubicBezTo>
                <a:cubicBezTo>
                  <a:pt x="720400" y="673306"/>
                  <a:pt x="727371" y="670400"/>
                  <a:pt x="733762" y="665169"/>
                </a:cubicBezTo>
                <a:cubicBezTo>
                  <a:pt x="734343" y="673306"/>
                  <a:pt x="736086" y="682605"/>
                  <a:pt x="743058" y="687254"/>
                </a:cubicBezTo>
                <a:cubicBezTo>
                  <a:pt x="754096" y="696553"/>
                  <a:pt x="772106" y="690160"/>
                  <a:pt x="776754" y="676793"/>
                </a:cubicBezTo>
                <a:cubicBezTo>
                  <a:pt x="780821" y="668075"/>
                  <a:pt x="775011" y="658776"/>
                  <a:pt x="769782" y="651802"/>
                </a:cubicBezTo>
                <a:cubicBezTo>
                  <a:pt x="759325" y="645409"/>
                  <a:pt x="747124" y="647152"/>
                  <a:pt x="738991" y="655289"/>
                </a:cubicBezTo>
                <a:cubicBezTo>
                  <a:pt x="740734" y="647152"/>
                  <a:pt x="737829" y="639016"/>
                  <a:pt x="733181" y="632041"/>
                </a:cubicBezTo>
                <a:cubicBezTo>
                  <a:pt x="741896" y="632623"/>
                  <a:pt x="750029" y="629717"/>
                  <a:pt x="755258" y="623324"/>
                </a:cubicBezTo>
                <a:cubicBezTo>
                  <a:pt x="755839" y="630879"/>
                  <a:pt x="755839" y="639016"/>
                  <a:pt x="761649" y="644247"/>
                </a:cubicBezTo>
                <a:cubicBezTo>
                  <a:pt x="770944" y="655289"/>
                  <a:pt x="789535" y="652383"/>
                  <a:pt x="795926" y="640178"/>
                </a:cubicBezTo>
                <a:cubicBezTo>
                  <a:pt x="802316" y="630879"/>
                  <a:pt x="797669" y="618674"/>
                  <a:pt x="789535" y="612281"/>
                </a:cubicBezTo>
                <a:cubicBezTo>
                  <a:pt x="799412" y="613443"/>
                  <a:pt x="811031" y="610537"/>
                  <a:pt x="815679" y="600658"/>
                </a:cubicBezTo>
                <a:cubicBezTo>
                  <a:pt x="824393" y="588452"/>
                  <a:pt x="813936" y="571017"/>
                  <a:pt x="799992" y="570436"/>
                </a:cubicBezTo>
                <a:lnTo>
                  <a:pt x="799992" y="570436"/>
                </a:lnTo>
                <a:close/>
                <a:moveTo>
                  <a:pt x="736667" y="565786"/>
                </a:moveTo>
                <a:cubicBezTo>
                  <a:pt x="735505" y="573923"/>
                  <a:pt x="738991" y="580897"/>
                  <a:pt x="744220" y="587290"/>
                </a:cubicBezTo>
                <a:cubicBezTo>
                  <a:pt x="736667" y="586709"/>
                  <a:pt x="729695" y="588452"/>
                  <a:pt x="723305" y="593102"/>
                </a:cubicBezTo>
                <a:cubicBezTo>
                  <a:pt x="723886" y="586128"/>
                  <a:pt x="722143" y="579735"/>
                  <a:pt x="718657" y="573923"/>
                </a:cubicBezTo>
                <a:cubicBezTo>
                  <a:pt x="725048" y="572179"/>
                  <a:pt x="730857" y="569273"/>
                  <a:pt x="736667" y="565786"/>
                </a:cubicBezTo>
                <a:lnTo>
                  <a:pt x="736667" y="565786"/>
                </a:lnTo>
                <a:lnTo>
                  <a:pt x="736667" y="565786"/>
                </a:lnTo>
                <a:close/>
                <a:moveTo>
                  <a:pt x="715171" y="606469"/>
                </a:moveTo>
                <a:cubicBezTo>
                  <a:pt x="715171" y="614025"/>
                  <a:pt x="718076" y="620418"/>
                  <a:pt x="722143" y="626230"/>
                </a:cubicBezTo>
                <a:cubicBezTo>
                  <a:pt x="715171" y="625649"/>
                  <a:pt x="708780" y="627392"/>
                  <a:pt x="702390" y="630298"/>
                </a:cubicBezTo>
                <a:cubicBezTo>
                  <a:pt x="701809" y="624486"/>
                  <a:pt x="700066" y="618674"/>
                  <a:pt x="697742" y="613443"/>
                </a:cubicBezTo>
                <a:cubicBezTo>
                  <a:pt x="703552" y="611700"/>
                  <a:pt x="709942" y="609375"/>
                  <a:pt x="715171" y="606469"/>
                </a:cubicBezTo>
                <a:lnTo>
                  <a:pt x="715171" y="606469"/>
                </a:lnTo>
                <a:lnTo>
                  <a:pt x="715171" y="606469"/>
                </a:lnTo>
                <a:close/>
                <a:moveTo>
                  <a:pt x="719238" y="503018"/>
                </a:moveTo>
                <a:cubicBezTo>
                  <a:pt x="717495" y="511736"/>
                  <a:pt x="719819" y="520454"/>
                  <a:pt x="725629" y="527428"/>
                </a:cubicBezTo>
                <a:cubicBezTo>
                  <a:pt x="718657" y="526265"/>
                  <a:pt x="711104" y="527428"/>
                  <a:pt x="705295" y="531496"/>
                </a:cubicBezTo>
                <a:cubicBezTo>
                  <a:pt x="704714" y="524522"/>
                  <a:pt x="702390" y="518129"/>
                  <a:pt x="698323" y="512317"/>
                </a:cubicBezTo>
                <a:cubicBezTo>
                  <a:pt x="705876" y="511155"/>
                  <a:pt x="712847" y="507668"/>
                  <a:pt x="719238" y="503018"/>
                </a:cubicBezTo>
                <a:lnTo>
                  <a:pt x="719238" y="503018"/>
                </a:lnTo>
                <a:lnTo>
                  <a:pt x="719238" y="503018"/>
                </a:lnTo>
                <a:close/>
                <a:moveTo>
                  <a:pt x="693095" y="647152"/>
                </a:moveTo>
                <a:cubicBezTo>
                  <a:pt x="693675" y="653545"/>
                  <a:pt x="695999" y="659938"/>
                  <a:pt x="698904" y="665750"/>
                </a:cubicBezTo>
                <a:cubicBezTo>
                  <a:pt x="692513" y="666332"/>
                  <a:pt x="686704" y="668075"/>
                  <a:pt x="681475" y="670981"/>
                </a:cubicBezTo>
                <a:cubicBezTo>
                  <a:pt x="680894" y="664588"/>
                  <a:pt x="679151" y="658776"/>
                  <a:pt x="676827" y="652964"/>
                </a:cubicBezTo>
                <a:cubicBezTo>
                  <a:pt x="682637" y="651802"/>
                  <a:pt x="687866" y="649477"/>
                  <a:pt x="693095" y="647152"/>
                </a:cubicBezTo>
                <a:lnTo>
                  <a:pt x="693095" y="647152"/>
                </a:lnTo>
                <a:lnTo>
                  <a:pt x="693095" y="647152"/>
                </a:lnTo>
                <a:close/>
                <a:moveTo>
                  <a:pt x="695418" y="547769"/>
                </a:moveTo>
                <a:cubicBezTo>
                  <a:pt x="696580" y="553000"/>
                  <a:pt x="697742" y="558812"/>
                  <a:pt x="700066" y="564043"/>
                </a:cubicBezTo>
                <a:cubicBezTo>
                  <a:pt x="694837" y="565205"/>
                  <a:pt x="690190" y="566948"/>
                  <a:pt x="685542" y="568111"/>
                </a:cubicBezTo>
                <a:cubicBezTo>
                  <a:pt x="684380" y="563461"/>
                  <a:pt x="682637" y="558231"/>
                  <a:pt x="680894" y="553581"/>
                </a:cubicBezTo>
                <a:cubicBezTo>
                  <a:pt x="685542" y="551838"/>
                  <a:pt x="690190" y="549513"/>
                  <a:pt x="695418" y="547769"/>
                </a:cubicBezTo>
                <a:lnTo>
                  <a:pt x="695418" y="547769"/>
                </a:lnTo>
                <a:lnTo>
                  <a:pt x="695418" y="547769"/>
                </a:lnTo>
                <a:close/>
                <a:moveTo>
                  <a:pt x="672761" y="686092"/>
                </a:moveTo>
                <a:cubicBezTo>
                  <a:pt x="673342" y="693647"/>
                  <a:pt x="676246" y="700621"/>
                  <a:pt x="680894" y="706433"/>
                </a:cubicBezTo>
                <a:cubicBezTo>
                  <a:pt x="672761" y="705271"/>
                  <a:pt x="665208" y="707596"/>
                  <a:pt x="658817" y="711664"/>
                </a:cubicBezTo>
                <a:cubicBezTo>
                  <a:pt x="659398" y="704690"/>
                  <a:pt x="657655" y="698297"/>
                  <a:pt x="654750" y="691904"/>
                </a:cubicBezTo>
                <a:cubicBezTo>
                  <a:pt x="661141" y="691323"/>
                  <a:pt x="666951" y="689579"/>
                  <a:pt x="672761" y="686092"/>
                </a:cubicBezTo>
                <a:lnTo>
                  <a:pt x="672761" y="686092"/>
                </a:lnTo>
                <a:lnTo>
                  <a:pt x="672761" y="686092"/>
                </a:lnTo>
                <a:close/>
                <a:moveTo>
                  <a:pt x="673922" y="589034"/>
                </a:moveTo>
                <a:cubicBezTo>
                  <a:pt x="675666" y="593683"/>
                  <a:pt x="677408" y="598333"/>
                  <a:pt x="679151" y="602982"/>
                </a:cubicBezTo>
                <a:cubicBezTo>
                  <a:pt x="674504" y="604145"/>
                  <a:pt x="669275" y="604726"/>
                  <a:pt x="664627" y="605888"/>
                </a:cubicBezTo>
                <a:cubicBezTo>
                  <a:pt x="663465" y="601820"/>
                  <a:pt x="662303" y="598333"/>
                  <a:pt x="661722" y="594264"/>
                </a:cubicBezTo>
                <a:cubicBezTo>
                  <a:pt x="665208" y="591940"/>
                  <a:pt x="669856" y="590777"/>
                  <a:pt x="673922" y="589034"/>
                </a:cubicBezTo>
                <a:lnTo>
                  <a:pt x="673922" y="589034"/>
                </a:lnTo>
                <a:lnTo>
                  <a:pt x="673922" y="589034"/>
                </a:lnTo>
                <a:close/>
                <a:moveTo>
                  <a:pt x="652427" y="723869"/>
                </a:moveTo>
                <a:cubicBezTo>
                  <a:pt x="652427" y="731425"/>
                  <a:pt x="654170" y="738980"/>
                  <a:pt x="659398" y="745373"/>
                </a:cubicBezTo>
                <a:cubicBezTo>
                  <a:pt x="650684" y="745373"/>
                  <a:pt x="641969" y="748279"/>
                  <a:pt x="636159" y="755253"/>
                </a:cubicBezTo>
                <a:cubicBezTo>
                  <a:pt x="638483" y="746535"/>
                  <a:pt x="636741" y="738398"/>
                  <a:pt x="631512" y="731425"/>
                </a:cubicBezTo>
                <a:cubicBezTo>
                  <a:pt x="639064" y="730843"/>
                  <a:pt x="646617" y="727937"/>
                  <a:pt x="652427" y="723869"/>
                </a:cubicBezTo>
                <a:lnTo>
                  <a:pt x="652427" y="723869"/>
                </a:lnTo>
                <a:lnTo>
                  <a:pt x="652427" y="723869"/>
                </a:lnTo>
                <a:close/>
                <a:moveTo>
                  <a:pt x="677989" y="485001"/>
                </a:moveTo>
                <a:cubicBezTo>
                  <a:pt x="677989" y="491976"/>
                  <a:pt x="680313" y="498369"/>
                  <a:pt x="683218" y="504180"/>
                </a:cubicBezTo>
                <a:cubicBezTo>
                  <a:pt x="677408" y="504762"/>
                  <a:pt x="671599" y="506505"/>
                  <a:pt x="665789" y="508830"/>
                </a:cubicBezTo>
                <a:cubicBezTo>
                  <a:pt x="664046" y="503018"/>
                  <a:pt x="662303" y="497206"/>
                  <a:pt x="659979" y="491976"/>
                </a:cubicBezTo>
                <a:cubicBezTo>
                  <a:pt x="666951" y="490232"/>
                  <a:pt x="672761" y="487907"/>
                  <a:pt x="677989" y="485001"/>
                </a:cubicBezTo>
                <a:lnTo>
                  <a:pt x="677989" y="485001"/>
                </a:lnTo>
                <a:lnTo>
                  <a:pt x="677989" y="485001"/>
                </a:lnTo>
                <a:close/>
                <a:moveTo>
                  <a:pt x="651846" y="629717"/>
                </a:moveTo>
                <a:cubicBezTo>
                  <a:pt x="653588" y="633785"/>
                  <a:pt x="655332" y="638435"/>
                  <a:pt x="657075" y="642503"/>
                </a:cubicBezTo>
                <a:cubicBezTo>
                  <a:pt x="652427" y="643665"/>
                  <a:pt x="648360" y="644828"/>
                  <a:pt x="643712" y="646571"/>
                </a:cubicBezTo>
                <a:cubicBezTo>
                  <a:pt x="642550" y="642503"/>
                  <a:pt x="641388" y="638435"/>
                  <a:pt x="640226" y="634366"/>
                </a:cubicBezTo>
                <a:cubicBezTo>
                  <a:pt x="644293" y="632623"/>
                  <a:pt x="648360" y="631460"/>
                  <a:pt x="651846" y="629717"/>
                </a:cubicBezTo>
                <a:lnTo>
                  <a:pt x="651846" y="629717"/>
                </a:lnTo>
                <a:lnTo>
                  <a:pt x="651846" y="629717"/>
                </a:lnTo>
                <a:close/>
                <a:moveTo>
                  <a:pt x="655912" y="528009"/>
                </a:moveTo>
                <a:cubicBezTo>
                  <a:pt x="657075" y="532659"/>
                  <a:pt x="658237" y="537308"/>
                  <a:pt x="659398" y="541958"/>
                </a:cubicBezTo>
                <a:cubicBezTo>
                  <a:pt x="654750" y="543120"/>
                  <a:pt x="650103" y="544282"/>
                  <a:pt x="646036" y="545445"/>
                </a:cubicBezTo>
                <a:cubicBezTo>
                  <a:pt x="644874" y="541376"/>
                  <a:pt x="643712" y="537308"/>
                  <a:pt x="642550" y="532659"/>
                </a:cubicBezTo>
                <a:cubicBezTo>
                  <a:pt x="647198" y="531496"/>
                  <a:pt x="651846" y="529753"/>
                  <a:pt x="655912" y="528009"/>
                </a:cubicBezTo>
                <a:lnTo>
                  <a:pt x="655912" y="528009"/>
                </a:lnTo>
                <a:lnTo>
                  <a:pt x="655912" y="528009"/>
                </a:lnTo>
                <a:close/>
                <a:moveTo>
                  <a:pt x="632093" y="669237"/>
                </a:moveTo>
                <a:cubicBezTo>
                  <a:pt x="633836" y="673887"/>
                  <a:pt x="635579" y="678536"/>
                  <a:pt x="637321" y="683186"/>
                </a:cubicBezTo>
                <a:cubicBezTo>
                  <a:pt x="631512" y="684348"/>
                  <a:pt x="626283" y="685511"/>
                  <a:pt x="621054" y="687836"/>
                </a:cubicBezTo>
                <a:cubicBezTo>
                  <a:pt x="619892" y="683186"/>
                  <a:pt x="618730" y="678536"/>
                  <a:pt x="617569" y="673887"/>
                </a:cubicBezTo>
                <a:cubicBezTo>
                  <a:pt x="622216" y="672143"/>
                  <a:pt x="627445" y="670981"/>
                  <a:pt x="632093" y="669237"/>
                </a:cubicBezTo>
                <a:lnTo>
                  <a:pt x="632093" y="669237"/>
                </a:lnTo>
                <a:lnTo>
                  <a:pt x="632093" y="669237"/>
                </a:lnTo>
                <a:close/>
                <a:moveTo>
                  <a:pt x="611759" y="705852"/>
                </a:moveTo>
                <a:cubicBezTo>
                  <a:pt x="612340" y="712245"/>
                  <a:pt x="615245" y="718057"/>
                  <a:pt x="618150" y="723288"/>
                </a:cubicBezTo>
                <a:cubicBezTo>
                  <a:pt x="610597" y="723869"/>
                  <a:pt x="603625" y="726194"/>
                  <a:pt x="597816" y="730843"/>
                </a:cubicBezTo>
                <a:cubicBezTo>
                  <a:pt x="598978" y="723869"/>
                  <a:pt x="597235" y="717476"/>
                  <a:pt x="594911" y="711083"/>
                </a:cubicBezTo>
                <a:cubicBezTo>
                  <a:pt x="600721" y="710502"/>
                  <a:pt x="605949" y="708758"/>
                  <a:pt x="611759" y="705852"/>
                </a:cubicBezTo>
                <a:lnTo>
                  <a:pt x="611759" y="705852"/>
                </a:lnTo>
                <a:lnTo>
                  <a:pt x="611759" y="705852"/>
                </a:lnTo>
                <a:close/>
                <a:moveTo>
                  <a:pt x="633255" y="569273"/>
                </a:moveTo>
                <a:cubicBezTo>
                  <a:pt x="634417" y="573342"/>
                  <a:pt x="635579" y="576829"/>
                  <a:pt x="636741" y="580897"/>
                </a:cubicBezTo>
                <a:cubicBezTo>
                  <a:pt x="633836" y="581478"/>
                  <a:pt x="630931" y="582060"/>
                  <a:pt x="628026" y="582641"/>
                </a:cubicBezTo>
                <a:cubicBezTo>
                  <a:pt x="626864" y="579154"/>
                  <a:pt x="626283" y="575666"/>
                  <a:pt x="625121" y="572760"/>
                </a:cubicBezTo>
                <a:cubicBezTo>
                  <a:pt x="627445" y="571598"/>
                  <a:pt x="630350" y="570436"/>
                  <a:pt x="633255" y="569273"/>
                </a:cubicBezTo>
                <a:lnTo>
                  <a:pt x="633255" y="569273"/>
                </a:lnTo>
                <a:lnTo>
                  <a:pt x="633255" y="569273"/>
                </a:lnTo>
                <a:close/>
                <a:moveTo>
                  <a:pt x="637903" y="462335"/>
                </a:moveTo>
                <a:cubicBezTo>
                  <a:pt x="637903" y="469309"/>
                  <a:pt x="639645" y="476865"/>
                  <a:pt x="643131" y="483258"/>
                </a:cubicBezTo>
                <a:cubicBezTo>
                  <a:pt x="637321" y="483839"/>
                  <a:pt x="631512" y="485582"/>
                  <a:pt x="626283" y="487907"/>
                </a:cubicBezTo>
                <a:cubicBezTo>
                  <a:pt x="625121" y="481514"/>
                  <a:pt x="622797" y="475702"/>
                  <a:pt x="619892" y="469891"/>
                </a:cubicBezTo>
                <a:cubicBezTo>
                  <a:pt x="626283" y="469309"/>
                  <a:pt x="632674" y="466985"/>
                  <a:pt x="637903" y="462335"/>
                </a:cubicBezTo>
                <a:lnTo>
                  <a:pt x="637903" y="462335"/>
                </a:lnTo>
                <a:lnTo>
                  <a:pt x="637903" y="462335"/>
                </a:lnTo>
                <a:close/>
                <a:moveTo>
                  <a:pt x="611178" y="611700"/>
                </a:moveTo>
                <a:cubicBezTo>
                  <a:pt x="612340" y="614606"/>
                  <a:pt x="612921" y="617512"/>
                  <a:pt x="614083" y="620999"/>
                </a:cubicBezTo>
                <a:cubicBezTo>
                  <a:pt x="611178" y="622161"/>
                  <a:pt x="608273" y="622743"/>
                  <a:pt x="604787" y="623905"/>
                </a:cubicBezTo>
                <a:cubicBezTo>
                  <a:pt x="604206" y="620418"/>
                  <a:pt x="603045" y="617512"/>
                  <a:pt x="601883" y="614025"/>
                </a:cubicBezTo>
                <a:cubicBezTo>
                  <a:pt x="605368" y="613443"/>
                  <a:pt x="608273" y="612281"/>
                  <a:pt x="611178" y="611700"/>
                </a:cubicBezTo>
                <a:lnTo>
                  <a:pt x="611178" y="611700"/>
                </a:lnTo>
                <a:lnTo>
                  <a:pt x="611178" y="611700"/>
                </a:lnTo>
                <a:close/>
                <a:moveTo>
                  <a:pt x="615826" y="505924"/>
                </a:moveTo>
                <a:cubicBezTo>
                  <a:pt x="616407" y="510574"/>
                  <a:pt x="617569" y="514642"/>
                  <a:pt x="618150" y="519291"/>
                </a:cubicBezTo>
                <a:cubicBezTo>
                  <a:pt x="614083" y="520454"/>
                  <a:pt x="609435" y="522197"/>
                  <a:pt x="605368" y="523359"/>
                </a:cubicBezTo>
                <a:cubicBezTo>
                  <a:pt x="603625" y="519291"/>
                  <a:pt x="601883" y="515223"/>
                  <a:pt x="600721" y="511155"/>
                </a:cubicBezTo>
                <a:cubicBezTo>
                  <a:pt x="605949" y="509992"/>
                  <a:pt x="611178" y="508249"/>
                  <a:pt x="615826" y="505924"/>
                </a:cubicBezTo>
                <a:lnTo>
                  <a:pt x="615826" y="505924"/>
                </a:lnTo>
                <a:lnTo>
                  <a:pt x="615826" y="505924"/>
                </a:lnTo>
                <a:close/>
                <a:moveTo>
                  <a:pt x="590844" y="649477"/>
                </a:moveTo>
                <a:cubicBezTo>
                  <a:pt x="592006" y="653545"/>
                  <a:pt x="593749" y="657614"/>
                  <a:pt x="594911" y="661682"/>
                </a:cubicBezTo>
                <a:cubicBezTo>
                  <a:pt x="590844" y="662844"/>
                  <a:pt x="586777" y="664007"/>
                  <a:pt x="582711" y="665169"/>
                </a:cubicBezTo>
                <a:cubicBezTo>
                  <a:pt x="581549" y="661101"/>
                  <a:pt x="580968" y="657032"/>
                  <a:pt x="579806" y="652964"/>
                </a:cubicBezTo>
                <a:cubicBezTo>
                  <a:pt x="583292" y="651802"/>
                  <a:pt x="587358" y="650639"/>
                  <a:pt x="590844" y="649477"/>
                </a:cubicBezTo>
                <a:lnTo>
                  <a:pt x="590844" y="649477"/>
                </a:lnTo>
                <a:lnTo>
                  <a:pt x="590844" y="649477"/>
                </a:lnTo>
                <a:close/>
                <a:moveTo>
                  <a:pt x="593168" y="548351"/>
                </a:moveTo>
                <a:cubicBezTo>
                  <a:pt x="593749" y="551257"/>
                  <a:pt x="594911" y="554744"/>
                  <a:pt x="595492" y="557650"/>
                </a:cubicBezTo>
                <a:cubicBezTo>
                  <a:pt x="592587" y="558812"/>
                  <a:pt x="589682" y="559975"/>
                  <a:pt x="586777" y="561137"/>
                </a:cubicBezTo>
                <a:cubicBezTo>
                  <a:pt x="585616" y="558231"/>
                  <a:pt x="583872" y="555325"/>
                  <a:pt x="582711" y="552419"/>
                </a:cubicBezTo>
                <a:cubicBezTo>
                  <a:pt x="586196" y="550675"/>
                  <a:pt x="589682" y="549513"/>
                  <a:pt x="593168" y="548351"/>
                </a:cubicBezTo>
                <a:lnTo>
                  <a:pt x="593168" y="548351"/>
                </a:lnTo>
                <a:lnTo>
                  <a:pt x="593168" y="548351"/>
                </a:lnTo>
                <a:close/>
                <a:moveTo>
                  <a:pt x="570510" y="686673"/>
                </a:moveTo>
                <a:cubicBezTo>
                  <a:pt x="571672" y="691323"/>
                  <a:pt x="573415" y="696553"/>
                  <a:pt x="575158" y="701203"/>
                </a:cubicBezTo>
                <a:cubicBezTo>
                  <a:pt x="569348" y="702946"/>
                  <a:pt x="564120" y="705271"/>
                  <a:pt x="558891" y="707596"/>
                </a:cubicBezTo>
                <a:cubicBezTo>
                  <a:pt x="558310" y="701784"/>
                  <a:pt x="557148" y="695972"/>
                  <a:pt x="554824" y="690741"/>
                </a:cubicBezTo>
                <a:cubicBezTo>
                  <a:pt x="560634" y="689579"/>
                  <a:pt x="565863" y="688417"/>
                  <a:pt x="570510" y="686673"/>
                </a:cubicBezTo>
                <a:lnTo>
                  <a:pt x="570510" y="686673"/>
                </a:lnTo>
                <a:lnTo>
                  <a:pt x="570510" y="686673"/>
                </a:lnTo>
                <a:close/>
                <a:moveTo>
                  <a:pt x="598978" y="440831"/>
                </a:moveTo>
                <a:cubicBezTo>
                  <a:pt x="598397" y="448387"/>
                  <a:pt x="600721" y="455942"/>
                  <a:pt x="604787" y="462335"/>
                </a:cubicBezTo>
                <a:cubicBezTo>
                  <a:pt x="597816" y="462335"/>
                  <a:pt x="591425" y="464660"/>
                  <a:pt x="585616" y="468147"/>
                </a:cubicBezTo>
                <a:cubicBezTo>
                  <a:pt x="584454" y="461173"/>
                  <a:pt x="582130" y="454780"/>
                  <a:pt x="578063" y="448968"/>
                </a:cubicBezTo>
                <a:cubicBezTo>
                  <a:pt x="586196" y="449549"/>
                  <a:pt x="593168" y="446062"/>
                  <a:pt x="598978" y="440831"/>
                </a:cubicBezTo>
                <a:lnTo>
                  <a:pt x="598978" y="440831"/>
                </a:lnTo>
                <a:lnTo>
                  <a:pt x="598978" y="440831"/>
                </a:lnTo>
                <a:close/>
                <a:moveTo>
                  <a:pt x="552500" y="722125"/>
                </a:moveTo>
                <a:cubicBezTo>
                  <a:pt x="552500" y="730262"/>
                  <a:pt x="555986" y="737817"/>
                  <a:pt x="561215" y="743629"/>
                </a:cubicBezTo>
                <a:cubicBezTo>
                  <a:pt x="552500" y="741304"/>
                  <a:pt x="544367" y="744792"/>
                  <a:pt x="537395" y="750022"/>
                </a:cubicBezTo>
                <a:cubicBezTo>
                  <a:pt x="539138" y="741886"/>
                  <a:pt x="536233" y="733749"/>
                  <a:pt x="531004" y="727356"/>
                </a:cubicBezTo>
                <a:cubicBezTo>
                  <a:pt x="538557" y="728519"/>
                  <a:pt x="546109" y="726194"/>
                  <a:pt x="552500" y="722125"/>
                </a:cubicBezTo>
                <a:lnTo>
                  <a:pt x="552500" y="722125"/>
                </a:lnTo>
                <a:lnTo>
                  <a:pt x="552500" y="722125"/>
                </a:lnTo>
                <a:close/>
                <a:moveTo>
                  <a:pt x="571672" y="589615"/>
                </a:moveTo>
                <a:cubicBezTo>
                  <a:pt x="572253" y="592521"/>
                  <a:pt x="572253" y="596008"/>
                  <a:pt x="572834" y="598914"/>
                </a:cubicBezTo>
                <a:cubicBezTo>
                  <a:pt x="569929" y="600076"/>
                  <a:pt x="567025" y="600658"/>
                  <a:pt x="564120" y="601820"/>
                </a:cubicBezTo>
                <a:cubicBezTo>
                  <a:pt x="562958" y="598914"/>
                  <a:pt x="562377" y="596008"/>
                  <a:pt x="561215" y="592521"/>
                </a:cubicBezTo>
                <a:cubicBezTo>
                  <a:pt x="564701" y="591940"/>
                  <a:pt x="568187" y="590777"/>
                  <a:pt x="571672" y="589615"/>
                </a:cubicBezTo>
                <a:lnTo>
                  <a:pt x="571672" y="589615"/>
                </a:lnTo>
                <a:lnTo>
                  <a:pt x="571672" y="589615"/>
                </a:lnTo>
                <a:close/>
                <a:moveTo>
                  <a:pt x="576901" y="483839"/>
                </a:moveTo>
                <a:cubicBezTo>
                  <a:pt x="578063" y="489070"/>
                  <a:pt x="579225" y="494882"/>
                  <a:pt x="580387" y="500112"/>
                </a:cubicBezTo>
                <a:cubicBezTo>
                  <a:pt x="575158" y="501274"/>
                  <a:pt x="570510" y="503018"/>
                  <a:pt x="565282" y="504762"/>
                </a:cubicBezTo>
                <a:cubicBezTo>
                  <a:pt x="563539" y="499531"/>
                  <a:pt x="561796" y="494882"/>
                  <a:pt x="559472" y="490232"/>
                </a:cubicBezTo>
                <a:cubicBezTo>
                  <a:pt x="565863" y="489070"/>
                  <a:pt x="571672" y="487326"/>
                  <a:pt x="576901" y="483839"/>
                </a:cubicBezTo>
                <a:lnTo>
                  <a:pt x="576901" y="483839"/>
                </a:lnTo>
                <a:lnTo>
                  <a:pt x="576901" y="483839"/>
                </a:lnTo>
                <a:close/>
                <a:moveTo>
                  <a:pt x="550176" y="628554"/>
                </a:moveTo>
                <a:cubicBezTo>
                  <a:pt x="551338" y="632623"/>
                  <a:pt x="553081" y="636110"/>
                  <a:pt x="554243" y="640178"/>
                </a:cubicBezTo>
                <a:cubicBezTo>
                  <a:pt x="550176" y="641922"/>
                  <a:pt x="546691" y="643665"/>
                  <a:pt x="542624" y="645409"/>
                </a:cubicBezTo>
                <a:cubicBezTo>
                  <a:pt x="541462" y="641341"/>
                  <a:pt x="539719" y="636691"/>
                  <a:pt x="538557" y="632623"/>
                </a:cubicBezTo>
                <a:cubicBezTo>
                  <a:pt x="542624" y="630879"/>
                  <a:pt x="546691" y="629717"/>
                  <a:pt x="550176" y="628554"/>
                </a:cubicBezTo>
                <a:lnTo>
                  <a:pt x="550176" y="628554"/>
                </a:lnTo>
                <a:lnTo>
                  <a:pt x="550176" y="628554"/>
                </a:lnTo>
                <a:close/>
                <a:moveTo>
                  <a:pt x="554243" y="525103"/>
                </a:moveTo>
                <a:cubicBezTo>
                  <a:pt x="555405" y="529753"/>
                  <a:pt x="556567" y="534402"/>
                  <a:pt x="557729" y="538471"/>
                </a:cubicBezTo>
                <a:cubicBezTo>
                  <a:pt x="553662" y="539633"/>
                  <a:pt x="549596" y="540795"/>
                  <a:pt x="545529" y="542539"/>
                </a:cubicBezTo>
                <a:cubicBezTo>
                  <a:pt x="544367" y="537889"/>
                  <a:pt x="542624" y="533821"/>
                  <a:pt x="540881" y="529171"/>
                </a:cubicBezTo>
                <a:cubicBezTo>
                  <a:pt x="544948" y="528009"/>
                  <a:pt x="549596" y="526265"/>
                  <a:pt x="554243" y="525103"/>
                </a:cubicBezTo>
                <a:lnTo>
                  <a:pt x="554243" y="525103"/>
                </a:lnTo>
                <a:lnTo>
                  <a:pt x="554243" y="525103"/>
                </a:lnTo>
                <a:close/>
                <a:moveTo>
                  <a:pt x="531585" y="665750"/>
                </a:moveTo>
                <a:cubicBezTo>
                  <a:pt x="533328" y="670981"/>
                  <a:pt x="535071" y="676212"/>
                  <a:pt x="537395" y="680861"/>
                </a:cubicBezTo>
                <a:cubicBezTo>
                  <a:pt x="531585" y="682024"/>
                  <a:pt x="525195" y="684348"/>
                  <a:pt x="519966" y="687836"/>
                </a:cubicBezTo>
                <a:cubicBezTo>
                  <a:pt x="519385" y="682024"/>
                  <a:pt x="518223" y="675630"/>
                  <a:pt x="515899" y="670400"/>
                </a:cubicBezTo>
                <a:cubicBezTo>
                  <a:pt x="521128" y="668656"/>
                  <a:pt x="526357" y="667494"/>
                  <a:pt x="531585" y="665750"/>
                </a:cubicBezTo>
                <a:lnTo>
                  <a:pt x="531585" y="665750"/>
                </a:lnTo>
                <a:lnTo>
                  <a:pt x="531585" y="665750"/>
                </a:lnTo>
                <a:close/>
                <a:moveTo>
                  <a:pt x="532166" y="566367"/>
                </a:moveTo>
                <a:cubicBezTo>
                  <a:pt x="533328" y="570436"/>
                  <a:pt x="534490" y="574504"/>
                  <a:pt x="535652" y="579154"/>
                </a:cubicBezTo>
                <a:cubicBezTo>
                  <a:pt x="531585" y="580316"/>
                  <a:pt x="527519" y="582060"/>
                  <a:pt x="523452" y="583803"/>
                </a:cubicBezTo>
                <a:cubicBezTo>
                  <a:pt x="522290" y="579154"/>
                  <a:pt x="520547" y="574504"/>
                  <a:pt x="518804" y="569854"/>
                </a:cubicBezTo>
                <a:cubicBezTo>
                  <a:pt x="523452" y="568692"/>
                  <a:pt x="528100" y="567530"/>
                  <a:pt x="532166" y="566367"/>
                </a:cubicBezTo>
                <a:lnTo>
                  <a:pt x="532166" y="566367"/>
                </a:lnTo>
                <a:lnTo>
                  <a:pt x="532166" y="566367"/>
                </a:lnTo>
                <a:close/>
                <a:moveTo>
                  <a:pt x="539138" y="460010"/>
                </a:moveTo>
                <a:cubicBezTo>
                  <a:pt x="537976" y="466985"/>
                  <a:pt x="539138" y="473959"/>
                  <a:pt x="542624" y="480352"/>
                </a:cubicBezTo>
                <a:cubicBezTo>
                  <a:pt x="536814" y="481514"/>
                  <a:pt x="531004" y="482676"/>
                  <a:pt x="525195" y="485001"/>
                </a:cubicBezTo>
                <a:cubicBezTo>
                  <a:pt x="524033" y="478027"/>
                  <a:pt x="521128" y="472215"/>
                  <a:pt x="517061" y="466985"/>
                </a:cubicBezTo>
                <a:cubicBezTo>
                  <a:pt x="525195" y="467566"/>
                  <a:pt x="532747" y="464660"/>
                  <a:pt x="539138" y="460010"/>
                </a:cubicBezTo>
                <a:lnTo>
                  <a:pt x="539138" y="460010"/>
                </a:lnTo>
                <a:lnTo>
                  <a:pt x="539138" y="460010"/>
                </a:lnTo>
                <a:close/>
                <a:moveTo>
                  <a:pt x="511833" y="604726"/>
                </a:moveTo>
                <a:cubicBezTo>
                  <a:pt x="512995" y="609375"/>
                  <a:pt x="514737" y="614606"/>
                  <a:pt x="515899" y="619255"/>
                </a:cubicBezTo>
                <a:cubicBezTo>
                  <a:pt x="511251" y="620999"/>
                  <a:pt x="506604" y="622743"/>
                  <a:pt x="502537" y="624486"/>
                </a:cubicBezTo>
                <a:cubicBezTo>
                  <a:pt x="501375" y="618674"/>
                  <a:pt x="499632" y="613443"/>
                  <a:pt x="497889" y="608213"/>
                </a:cubicBezTo>
                <a:cubicBezTo>
                  <a:pt x="501956" y="607632"/>
                  <a:pt x="507185" y="606469"/>
                  <a:pt x="511833" y="604726"/>
                </a:cubicBezTo>
                <a:lnTo>
                  <a:pt x="511833" y="604726"/>
                </a:lnTo>
                <a:lnTo>
                  <a:pt x="511833" y="604726"/>
                </a:lnTo>
                <a:close/>
                <a:moveTo>
                  <a:pt x="515899" y="503018"/>
                </a:moveTo>
                <a:cubicBezTo>
                  <a:pt x="517061" y="508249"/>
                  <a:pt x="518804" y="513480"/>
                  <a:pt x="520547" y="518129"/>
                </a:cubicBezTo>
                <a:cubicBezTo>
                  <a:pt x="515318" y="519872"/>
                  <a:pt x="510090" y="521616"/>
                  <a:pt x="504861" y="523941"/>
                </a:cubicBezTo>
                <a:cubicBezTo>
                  <a:pt x="503118" y="517548"/>
                  <a:pt x="500794" y="511736"/>
                  <a:pt x="497308" y="506505"/>
                </a:cubicBezTo>
                <a:cubicBezTo>
                  <a:pt x="503699" y="507668"/>
                  <a:pt x="509509" y="505924"/>
                  <a:pt x="515899" y="503018"/>
                </a:cubicBezTo>
                <a:lnTo>
                  <a:pt x="515899" y="503018"/>
                </a:lnTo>
                <a:lnTo>
                  <a:pt x="515899" y="503018"/>
                </a:lnTo>
                <a:close/>
                <a:moveTo>
                  <a:pt x="492661" y="643084"/>
                </a:moveTo>
                <a:cubicBezTo>
                  <a:pt x="493822" y="648896"/>
                  <a:pt x="494984" y="654126"/>
                  <a:pt x="496727" y="659938"/>
                </a:cubicBezTo>
                <a:cubicBezTo>
                  <a:pt x="490337" y="661682"/>
                  <a:pt x="484527" y="664007"/>
                  <a:pt x="479298" y="667494"/>
                </a:cubicBezTo>
                <a:cubicBezTo>
                  <a:pt x="478717" y="660520"/>
                  <a:pt x="477555" y="652964"/>
                  <a:pt x="472908" y="647152"/>
                </a:cubicBezTo>
                <a:cubicBezTo>
                  <a:pt x="479879" y="647152"/>
                  <a:pt x="486270" y="645409"/>
                  <a:pt x="492661" y="643084"/>
                </a:cubicBezTo>
                <a:lnTo>
                  <a:pt x="492661" y="643084"/>
                </a:lnTo>
                <a:lnTo>
                  <a:pt x="492661" y="643084"/>
                </a:lnTo>
                <a:close/>
                <a:moveTo>
                  <a:pt x="494984" y="542539"/>
                </a:moveTo>
                <a:cubicBezTo>
                  <a:pt x="495566" y="548351"/>
                  <a:pt x="497308" y="554163"/>
                  <a:pt x="499632" y="559393"/>
                </a:cubicBezTo>
                <a:cubicBezTo>
                  <a:pt x="494404" y="560556"/>
                  <a:pt x="489175" y="561718"/>
                  <a:pt x="483946" y="564043"/>
                </a:cubicBezTo>
                <a:cubicBezTo>
                  <a:pt x="482203" y="558231"/>
                  <a:pt x="479879" y="553000"/>
                  <a:pt x="476975" y="547769"/>
                </a:cubicBezTo>
                <a:cubicBezTo>
                  <a:pt x="483365" y="547188"/>
                  <a:pt x="489175" y="545445"/>
                  <a:pt x="494984" y="542539"/>
                </a:cubicBezTo>
                <a:lnTo>
                  <a:pt x="494984" y="542539"/>
                </a:lnTo>
                <a:lnTo>
                  <a:pt x="494984" y="542539"/>
                </a:lnTo>
                <a:close/>
                <a:moveTo>
                  <a:pt x="474070" y="582641"/>
                </a:moveTo>
                <a:cubicBezTo>
                  <a:pt x="475232" y="588452"/>
                  <a:pt x="476975" y="594264"/>
                  <a:pt x="478717" y="599495"/>
                </a:cubicBezTo>
                <a:cubicBezTo>
                  <a:pt x="472908" y="600658"/>
                  <a:pt x="467098" y="602982"/>
                  <a:pt x="461869" y="605888"/>
                </a:cubicBezTo>
                <a:cubicBezTo>
                  <a:pt x="461288" y="598333"/>
                  <a:pt x="458964" y="591358"/>
                  <a:pt x="453736" y="585547"/>
                </a:cubicBezTo>
                <a:cubicBezTo>
                  <a:pt x="460708" y="587290"/>
                  <a:pt x="467679" y="585547"/>
                  <a:pt x="474070" y="582641"/>
                </a:cubicBezTo>
                <a:lnTo>
                  <a:pt x="474070" y="582641"/>
                </a:lnTo>
                <a:lnTo>
                  <a:pt x="474070" y="582641"/>
                </a:lnTo>
                <a:close/>
                <a:moveTo>
                  <a:pt x="841241" y="296116"/>
                </a:moveTo>
                <a:cubicBezTo>
                  <a:pt x="851699" y="296116"/>
                  <a:pt x="862737" y="304252"/>
                  <a:pt x="859832" y="315876"/>
                </a:cubicBezTo>
                <a:cubicBezTo>
                  <a:pt x="857508" y="330987"/>
                  <a:pt x="834270" y="332149"/>
                  <a:pt x="830203" y="317620"/>
                </a:cubicBezTo>
                <a:cubicBezTo>
                  <a:pt x="825555" y="307739"/>
                  <a:pt x="833108" y="300184"/>
                  <a:pt x="841241" y="296116"/>
                </a:cubicBezTo>
                <a:lnTo>
                  <a:pt x="841241" y="296116"/>
                </a:lnTo>
                <a:close/>
                <a:moveTo>
                  <a:pt x="877842" y="168836"/>
                </a:moveTo>
                <a:cubicBezTo>
                  <a:pt x="883071" y="181041"/>
                  <a:pt x="864480" y="189177"/>
                  <a:pt x="859251" y="177554"/>
                </a:cubicBezTo>
                <a:cubicBezTo>
                  <a:pt x="851699" y="165930"/>
                  <a:pt x="872613" y="156050"/>
                  <a:pt x="877842" y="168836"/>
                </a:cubicBezTo>
                <a:lnTo>
                  <a:pt x="877842" y="168836"/>
                </a:lnTo>
                <a:close/>
                <a:moveTo>
                  <a:pt x="752353" y="1060376"/>
                </a:moveTo>
                <a:cubicBezTo>
                  <a:pt x="757582" y="1063863"/>
                  <a:pt x="755839" y="1070256"/>
                  <a:pt x="755839" y="1076068"/>
                </a:cubicBezTo>
                <a:cubicBezTo>
                  <a:pt x="750029" y="1078974"/>
                  <a:pt x="741896" y="1081299"/>
                  <a:pt x="737829" y="1074325"/>
                </a:cubicBezTo>
                <a:cubicBezTo>
                  <a:pt x="730857" y="1065607"/>
                  <a:pt x="744220" y="1053402"/>
                  <a:pt x="752353" y="1060376"/>
                </a:cubicBezTo>
                <a:lnTo>
                  <a:pt x="752353" y="1060376"/>
                </a:lnTo>
                <a:close/>
                <a:moveTo>
                  <a:pt x="787792" y="820346"/>
                </a:moveTo>
                <a:cubicBezTo>
                  <a:pt x="782563" y="812791"/>
                  <a:pt x="772106" y="808722"/>
                  <a:pt x="763972" y="813953"/>
                </a:cubicBezTo>
                <a:cubicBezTo>
                  <a:pt x="751191" y="819184"/>
                  <a:pt x="750029" y="839525"/>
                  <a:pt x="762811" y="845918"/>
                </a:cubicBezTo>
                <a:cubicBezTo>
                  <a:pt x="777916" y="856961"/>
                  <a:pt x="798830" y="835457"/>
                  <a:pt x="787792" y="820346"/>
                </a:cubicBezTo>
                <a:lnTo>
                  <a:pt x="787792" y="820346"/>
                </a:lnTo>
                <a:close/>
                <a:moveTo>
                  <a:pt x="840079" y="447805"/>
                </a:moveTo>
                <a:cubicBezTo>
                  <a:pt x="844727" y="462335"/>
                  <a:pt x="827298" y="477446"/>
                  <a:pt x="813936" y="469891"/>
                </a:cubicBezTo>
                <a:cubicBezTo>
                  <a:pt x="800574" y="465241"/>
                  <a:pt x="797669" y="444899"/>
                  <a:pt x="809869" y="437344"/>
                </a:cubicBezTo>
                <a:cubicBezTo>
                  <a:pt x="820326" y="428626"/>
                  <a:pt x="837755" y="435019"/>
                  <a:pt x="840079" y="447805"/>
                </a:cubicBezTo>
                <a:lnTo>
                  <a:pt x="840079" y="447805"/>
                </a:lnTo>
                <a:close/>
                <a:moveTo>
                  <a:pt x="813355" y="680861"/>
                </a:moveTo>
                <a:cubicBezTo>
                  <a:pt x="820326" y="691904"/>
                  <a:pt x="813355" y="707596"/>
                  <a:pt x="801154" y="711083"/>
                </a:cubicBezTo>
                <a:cubicBezTo>
                  <a:pt x="784887" y="717476"/>
                  <a:pt x="767458" y="695391"/>
                  <a:pt x="777916" y="680861"/>
                </a:cubicBezTo>
                <a:cubicBezTo>
                  <a:pt x="785468" y="667494"/>
                  <a:pt x="806383" y="667494"/>
                  <a:pt x="813355" y="680861"/>
                </a:cubicBezTo>
                <a:lnTo>
                  <a:pt x="813355" y="680861"/>
                </a:lnTo>
                <a:close/>
                <a:moveTo>
                  <a:pt x="744800" y="1163827"/>
                </a:moveTo>
                <a:cubicBezTo>
                  <a:pt x="747124" y="1166152"/>
                  <a:pt x="748867" y="1167895"/>
                  <a:pt x="750610" y="1170220"/>
                </a:cubicBezTo>
                <a:cubicBezTo>
                  <a:pt x="749448" y="1170801"/>
                  <a:pt x="748867" y="1171382"/>
                  <a:pt x="747705" y="1171964"/>
                </a:cubicBezTo>
                <a:cubicBezTo>
                  <a:pt x="745382" y="1172545"/>
                  <a:pt x="743638" y="1173126"/>
                  <a:pt x="741315" y="1173707"/>
                </a:cubicBezTo>
                <a:cubicBezTo>
                  <a:pt x="739572" y="1171964"/>
                  <a:pt x="737829" y="1170220"/>
                  <a:pt x="736086" y="1168476"/>
                </a:cubicBezTo>
                <a:cubicBezTo>
                  <a:pt x="739572" y="1166733"/>
                  <a:pt x="741896" y="1164989"/>
                  <a:pt x="744800" y="1163827"/>
                </a:cubicBezTo>
                <a:lnTo>
                  <a:pt x="744800" y="1163827"/>
                </a:lnTo>
                <a:close/>
                <a:moveTo>
                  <a:pt x="784306" y="924378"/>
                </a:moveTo>
                <a:cubicBezTo>
                  <a:pt x="788954" y="933096"/>
                  <a:pt x="781401" y="943558"/>
                  <a:pt x="772687" y="945301"/>
                </a:cubicBezTo>
                <a:cubicBezTo>
                  <a:pt x="759906" y="948788"/>
                  <a:pt x="748286" y="930190"/>
                  <a:pt x="757582" y="920310"/>
                </a:cubicBezTo>
                <a:cubicBezTo>
                  <a:pt x="764553" y="910430"/>
                  <a:pt x="780821" y="912754"/>
                  <a:pt x="784306" y="924378"/>
                </a:cubicBezTo>
                <a:lnTo>
                  <a:pt x="784306" y="924378"/>
                </a:lnTo>
                <a:close/>
                <a:moveTo>
                  <a:pt x="814517" y="532077"/>
                </a:moveTo>
                <a:cubicBezTo>
                  <a:pt x="805802" y="533821"/>
                  <a:pt x="801735" y="541958"/>
                  <a:pt x="797669" y="548932"/>
                </a:cubicBezTo>
                <a:cubicBezTo>
                  <a:pt x="798830" y="557069"/>
                  <a:pt x="801735" y="565786"/>
                  <a:pt x="809288" y="569273"/>
                </a:cubicBezTo>
                <a:cubicBezTo>
                  <a:pt x="820326" y="576248"/>
                  <a:pt x="835432" y="568692"/>
                  <a:pt x="838917" y="557069"/>
                </a:cubicBezTo>
                <a:cubicBezTo>
                  <a:pt x="843565" y="543120"/>
                  <a:pt x="829041" y="527428"/>
                  <a:pt x="814517" y="532077"/>
                </a:cubicBezTo>
                <a:lnTo>
                  <a:pt x="814517" y="532077"/>
                </a:lnTo>
                <a:close/>
                <a:moveTo>
                  <a:pt x="859251" y="408285"/>
                </a:moveTo>
                <a:cubicBezTo>
                  <a:pt x="856346" y="396080"/>
                  <a:pt x="840079" y="390268"/>
                  <a:pt x="830784" y="398986"/>
                </a:cubicBezTo>
                <a:cubicBezTo>
                  <a:pt x="820326" y="405960"/>
                  <a:pt x="822069" y="423396"/>
                  <a:pt x="833108" y="429208"/>
                </a:cubicBezTo>
                <a:cubicBezTo>
                  <a:pt x="845889" y="436763"/>
                  <a:pt x="864480" y="422233"/>
                  <a:pt x="859251" y="408285"/>
                </a:cubicBezTo>
                <a:lnTo>
                  <a:pt x="859251" y="408285"/>
                </a:lnTo>
                <a:close/>
                <a:moveTo>
                  <a:pt x="877261" y="265894"/>
                </a:moveTo>
                <a:cubicBezTo>
                  <a:pt x="885975" y="276937"/>
                  <a:pt x="870290" y="293791"/>
                  <a:pt x="858670" y="285654"/>
                </a:cubicBezTo>
                <a:cubicBezTo>
                  <a:pt x="849956" y="281586"/>
                  <a:pt x="848794" y="268219"/>
                  <a:pt x="856346" y="262407"/>
                </a:cubicBezTo>
                <a:cubicBezTo>
                  <a:pt x="863318" y="257757"/>
                  <a:pt x="873194" y="259501"/>
                  <a:pt x="877261" y="265894"/>
                </a:cubicBezTo>
                <a:lnTo>
                  <a:pt x="877261" y="265894"/>
                </a:lnTo>
                <a:close/>
                <a:moveTo>
                  <a:pt x="890624" y="123503"/>
                </a:moveTo>
                <a:cubicBezTo>
                  <a:pt x="894109" y="126990"/>
                  <a:pt x="900500" y="131640"/>
                  <a:pt x="897014" y="137452"/>
                </a:cubicBezTo>
                <a:cubicBezTo>
                  <a:pt x="892947" y="145007"/>
                  <a:pt x="880166" y="141520"/>
                  <a:pt x="881328" y="132802"/>
                </a:cubicBezTo>
                <a:cubicBezTo>
                  <a:pt x="881328" y="127572"/>
                  <a:pt x="887137" y="126409"/>
                  <a:pt x="890624" y="123503"/>
                </a:cubicBezTo>
                <a:lnTo>
                  <a:pt x="890624" y="123503"/>
                </a:lnTo>
                <a:close/>
                <a:moveTo>
                  <a:pt x="779078" y="1025505"/>
                </a:moveTo>
                <a:cubicBezTo>
                  <a:pt x="783145" y="1035385"/>
                  <a:pt x="769782" y="1045265"/>
                  <a:pt x="761067" y="1038872"/>
                </a:cubicBezTo>
                <a:cubicBezTo>
                  <a:pt x="753515" y="1034804"/>
                  <a:pt x="754096" y="1022018"/>
                  <a:pt x="762229" y="1018530"/>
                </a:cubicBezTo>
                <a:cubicBezTo>
                  <a:pt x="768620" y="1015043"/>
                  <a:pt x="777335" y="1019112"/>
                  <a:pt x="779078" y="1025505"/>
                </a:cubicBezTo>
                <a:lnTo>
                  <a:pt x="779078" y="1025505"/>
                </a:lnTo>
                <a:close/>
                <a:moveTo>
                  <a:pt x="812193" y="788381"/>
                </a:moveTo>
                <a:cubicBezTo>
                  <a:pt x="810450" y="775014"/>
                  <a:pt x="793021" y="766877"/>
                  <a:pt x="782563" y="775595"/>
                </a:cubicBezTo>
                <a:cubicBezTo>
                  <a:pt x="771525" y="782569"/>
                  <a:pt x="772687" y="800585"/>
                  <a:pt x="783725" y="806979"/>
                </a:cubicBezTo>
                <a:cubicBezTo>
                  <a:pt x="796507" y="815115"/>
                  <a:pt x="815098" y="802910"/>
                  <a:pt x="812193" y="788381"/>
                </a:cubicBezTo>
                <a:lnTo>
                  <a:pt x="812193" y="788381"/>
                </a:lnTo>
                <a:close/>
                <a:moveTo>
                  <a:pt x="835432" y="644828"/>
                </a:moveTo>
                <a:cubicBezTo>
                  <a:pt x="842403" y="660520"/>
                  <a:pt x="822069" y="678536"/>
                  <a:pt x="807545" y="669819"/>
                </a:cubicBezTo>
                <a:cubicBezTo>
                  <a:pt x="794183" y="664588"/>
                  <a:pt x="791278" y="644247"/>
                  <a:pt x="803478" y="636110"/>
                </a:cubicBezTo>
                <a:cubicBezTo>
                  <a:pt x="813936" y="626230"/>
                  <a:pt x="831365" y="632041"/>
                  <a:pt x="835432" y="644828"/>
                </a:cubicBezTo>
                <a:lnTo>
                  <a:pt x="835432" y="644828"/>
                </a:lnTo>
                <a:close/>
                <a:moveTo>
                  <a:pt x="771525" y="1126631"/>
                </a:moveTo>
                <a:cubicBezTo>
                  <a:pt x="775592" y="1131862"/>
                  <a:pt x="768039" y="1140580"/>
                  <a:pt x="762229" y="1136511"/>
                </a:cubicBezTo>
                <a:cubicBezTo>
                  <a:pt x="757582" y="1134768"/>
                  <a:pt x="758163" y="1129537"/>
                  <a:pt x="759325" y="1125469"/>
                </a:cubicBezTo>
                <a:cubicBezTo>
                  <a:pt x="762811" y="1121982"/>
                  <a:pt x="769782" y="1121982"/>
                  <a:pt x="771525" y="1126631"/>
                </a:cubicBezTo>
                <a:lnTo>
                  <a:pt x="771525" y="1126631"/>
                </a:lnTo>
                <a:close/>
                <a:moveTo>
                  <a:pt x="805802" y="883114"/>
                </a:moveTo>
                <a:cubicBezTo>
                  <a:pt x="800574" y="871490"/>
                  <a:pt x="782563" y="870909"/>
                  <a:pt x="776754" y="882533"/>
                </a:cubicBezTo>
                <a:cubicBezTo>
                  <a:pt x="769782" y="893575"/>
                  <a:pt x="780821" y="909848"/>
                  <a:pt x="793602" y="906361"/>
                </a:cubicBezTo>
                <a:cubicBezTo>
                  <a:pt x="804640" y="905199"/>
                  <a:pt x="811031" y="892413"/>
                  <a:pt x="805802" y="883114"/>
                </a:cubicBezTo>
                <a:lnTo>
                  <a:pt x="805802" y="883114"/>
                </a:lnTo>
                <a:close/>
                <a:moveTo>
                  <a:pt x="848794" y="494882"/>
                </a:moveTo>
                <a:cubicBezTo>
                  <a:pt x="835432" y="486164"/>
                  <a:pt x="815679" y="501856"/>
                  <a:pt x="820907" y="516967"/>
                </a:cubicBezTo>
                <a:cubicBezTo>
                  <a:pt x="822650" y="525103"/>
                  <a:pt x="830203" y="529171"/>
                  <a:pt x="836593" y="533240"/>
                </a:cubicBezTo>
                <a:cubicBezTo>
                  <a:pt x="844146" y="531496"/>
                  <a:pt x="852861" y="529753"/>
                  <a:pt x="856927" y="522197"/>
                </a:cubicBezTo>
                <a:cubicBezTo>
                  <a:pt x="863318" y="512898"/>
                  <a:pt x="858089" y="500112"/>
                  <a:pt x="848794" y="494882"/>
                </a:cubicBezTo>
                <a:lnTo>
                  <a:pt x="848794" y="494882"/>
                </a:lnTo>
                <a:close/>
                <a:moveTo>
                  <a:pt x="897014" y="229279"/>
                </a:moveTo>
                <a:cubicBezTo>
                  <a:pt x="901662" y="237416"/>
                  <a:pt x="893528" y="245552"/>
                  <a:pt x="885975" y="246715"/>
                </a:cubicBezTo>
                <a:cubicBezTo>
                  <a:pt x="875518" y="246134"/>
                  <a:pt x="869128" y="231023"/>
                  <a:pt x="879004" y="224630"/>
                </a:cubicBezTo>
                <a:cubicBezTo>
                  <a:pt x="884233" y="218818"/>
                  <a:pt x="894109" y="222305"/>
                  <a:pt x="897014" y="229279"/>
                </a:cubicBezTo>
                <a:lnTo>
                  <a:pt x="897014" y="229279"/>
                </a:lnTo>
                <a:close/>
                <a:moveTo>
                  <a:pt x="913862" y="90376"/>
                </a:moveTo>
                <a:cubicBezTo>
                  <a:pt x="919091" y="95025"/>
                  <a:pt x="912700" y="100256"/>
                  <a:pt x="908633" y="101418"/>
                </a:cubicBezTo>
                <a:cubicBezTo>
                  <a:pt x="906891" y="99675"/>
                  <a:pt x="903986" y="95606"/>
                  <a:pt x="902824" y="93863"/>
                </a:cubicBezTo>
                <a:cubicBezTo>
                  <a:pt x="905729" y="92119"/>
                  <a:pt x="909795" y="85726"/>
                  <a:pt x="913862" y="90376"/>
                </a:cubicBezTo>
                <a:lnTo>
                  <a:pt x="913862" y="90376"/>
                </a:lnTo>
                <a:close/>
                <a:moveTo>
                  <a:pt x="880166" y="370508"/>
                </a:moveTo>
                <a:cubicBezTo>
                  <a:pt x="882490" y="381550"/>
                  <a:pt x="870870" y="392593"/>
                  <a:pt x="859832" y="389106"/>
                </a:cubicBezTo>
                <a:cubicBezTo>
                  <a:pt x="847051" y="387362"/>
                  <a:pt x="841822" y="368183"/>
                  <a:pt x="852279" y="360627"/>
                </a:cubicBezTo>
                <a:cubicBezTo>
                  <a:pt x="861575" y="351909"/>
                  <a:pt x="878423" y="358303"/>
                  <a:pt x="880166" y="370508"/>
                </a:cubicBezTo>
                <a:lnTo>
                  <a:pt x="880166" y="370508"/>
                </a:lnTo>
                <a:close/>
                <a:moveTo>
                  <a:pt x="798830" y="983659"/>
                </a:moveTo>
                <a:cubicBezTo>
                  <a:pt x="794764" y="976685"/>
                  <a:pt x="784887" y="975523"/>
                  <a:pt x="779078" y="981335"/>
                </a:cubicBezTo>
                <a:cubicBezTo>
                  <a:pt x="768620" y="989471"/>
                  <a:pt x="780240" y="1008650"/>
                  <a:pt x="792440" y="1002838"/>
                </a:cubicBezTo>
                <a:cubicBezTo>
                  <a:pt x="799992" y="1000514"/>
                  <a:pt x="803478" y="990634"/>
                  <a:pt x="798830" y="983659"/>
                </a:cubicBezTo>
                <a:lnTo>
                  <a:pt x="798830" y="983659"/>
                </a:lnTo>
                <a:close/>
                <a:moveTo>
                  <a:pt x="831365" y="743048"/>
                </a:moveTo>
                <a:cubicBezTo>
                  <a:pt x="837174" y="754672"/>
                  <a:pt x="828460" y="770364"/>
                  <a:pt x="815098" y="770364"/>
                </a:cubicBezTo>
                <a:cubicBezTo>
                  <a:pt x="799992" y="772108"/>
                  <a:pt x="788954" y="752928"/>
                  <a:pt x="798250" y="740723"/>
                </a:cubicBezTo>
                <a:cubicBezTo>
                  <a:pt x="804640" y="727937"/>
                  <a:pt x="826136" y="729681"/>
                  <a:pt x="831365" y="743048"/>
                </a:cubicBezTo>
                <a:lnTo>
                  <a:pt x="831365" y="743048"/>
                </a:lnTo>
                <a:close/>
                <a:moveTo>
                  <a:pt x="856927" y="605888"/>
                </a:moveTo>
                <a:cubicBezTo>
                  <a:pt x="862156" y="619837"/>
                  <a:pt x="847051" y="636110"/>
                  <a:pt x="832527" y="630879"/>
                </a:cubicBezTo>
                <a:cubicBezTo>
                  <a:pt x="817421" y="627973"/>
                  <a:pt x="812774" y="606469"/>
                  <a:pt x="824393" y="596589"/>
                </a:cubicBezTo>
                <a:cubicBezTo>
                  <a:pt x="834270" y="587290"/>
                  <a:pt x="853441" y="592521"/>
                  <a:pt x="856927" y="605888"/>
                </a:cubicBezTo>
                <a:lnTo>
                  <a:pt x="856927" y="605888"/>
                </a:lnTo>
                <a:close/>
                <a:moveTo>
                  <a:pt x="916767" y="189759"/>
                </a:moveTo>
                <a:cubicBezTo>
                  <a:pt x="923738" y="200220"/>
                  <a:pt x="904567" y="211844"/>
                  <a:pt x="899338" y="199639"/>
                </a:cubicBezTo>
                <a:cubicBezTo>
                  <a:pt x="890624" y="188596"/>
                  <a:pt x="911538" y="176972"/>
                  <a:pt x="916767" y="189759"/>
                </a:cubicBezTo>
                <a:lnTo>
                  <a:pt x="916767" y="189759"/>
                </a:lnTo>
                <a:close/>
                <a:moveTo>
                  <a:pt x="827879" y="844174"/>
                </a:moveTo>
                <a:cubicBezTo>
                  <a:pt x="833108" y="855798"/>
                  <a:pt x="822069" y="869747"/>
                  <a:pt x="809288" y="867422"/>
                </a:cubicBezTo>
                <a:cubicBezTo>
                  <a:pt x="797088" y="866259"/>
                  <a:pt x="790116" y="850568"/>
                  <a:pt x="798250" y="840687"/>
                </a:cubicBezTo>
                <a:cubicBezTo>
                  <a:pt x="805221" y="829645"/>
                  <a:pt x="823231" y="831970"/>
                  <a:pt x="827879" y="844174"/>
                </a:cubicBezTo>
                <a:lnTo>
                  <a:pt x="827879" y="844174"/>
                </a:lnTo>
                <a:close/>
                <a:moveTo>
                  <a:pt x="863899" y="453036"/>
                </a:moveTo>
                <a:cubicBezTo>
                  <a:pt x="856927" y="454780"/>
                  <a:pt x="848794" y="456523"/>
                  <a:pt x="845308" y="463497"/>
                </a:cubicBezTo>
                <a:cubicBezTo>
                  <a:pt x="836012" y="476865"/>
                  <a:pt x="852279" y="497206"/>
                  <a:pt x="866804" y="490232"/>
                </a:cubicBezTo>
                <a:cubicBezTo>
                  <a:pt x="874356" y="488488"/>
                  <a:pt x="877842" y="480933"/>
                  <a:pt x="880747" y="474540"/>
                </a:cubicBezTo>
                <a:cubicBezTo>
                  <a:pt x="879585" y="464660"/>
                  <a:pt x="873194" y="456523"/>
                  <a:pt x="863899" y="453036"/>
                </a:cubicBezTo>
                <a:lnTo>
                  <a:pt x="863899" y="453036"/>
                </a:lnTo>
                <a:close/>
                <a:moveTo>
                  <a:pt x="898757" y="331568"/>
                </a:moveTo>
                <a:cubicBezTo>
                  <a:pt x="897014" y="322850"/>
                  <a:pt x="886557" y="314714"/>
                  <a:pt x="877842" y="319944"/>
                </a:cubicBezTo>
                <a:cubicBezTo>
                  <a:pt x="867966" y="323432"/>
                  <a:pt x="865642" y="337961"/>
                  <a:pt x="873775" y="344354"/>
                </a:cubicBezTo>
                <a:cubicBezTo>
                  <a:pt x="883071" y="354815"/>
                  <a:pt x="901662" y="344354"/>
                  <a:pt x="898757" y="331568"/>
                </a:cubicBezTo>
                <a:lnTo>
                  <a:pt x="898757" y="331568"/>
                </a:lnTo>
                <a:close/>
                <a:moveTo>
                  <a:pt x="794764" y="1089435"/>
                </a:moveTo>
                <a:cubicBezTo>
                  <a:pt x="795926" y="1096410"/>
                  <a:pt x="786049" y="1102802"/>
                  <a:pt x="780821" y="1097572"/>
                </a:cubicBezTo>
                <a:cubicBezTo>
                  <a:pt x="774430" y="1094085"/>
                  <a:pt x="775592" y="1083623"/>
                  <a:pt x="782563" y="1082461"/>
                </a:cubicBezTo>
                <a:cubicBezTo>
                  <a:pt x="787792" y="1079555"/>
                  <a:pt x="794183" y="1084204"/>
                  <a:pt x="794764" y="1089435"/>
                </a:cubicBezTo>
                <a:lnTo>
                  <a:pt x="794764" y="1089435"/>
                </a:lnTo>
                <a:close/>
                <a:moveTo>
                  <a:pt x="854022" y="707015"/>
                </a:moveTo>
                <a:cubicBezTo>
                  <a:pt x="858670" y="722707"/>
                  <a:pt x="838917" y="737236"/>
                  <a:pt x="825555" y="727937"/>
                </a:cubicBezTo>
                <a:cubicBezTo>
                  <a:pt x="812774" y="721544"/>
                  <a:pt x="813355" y="701784"/>
                  <a:pt x="825555" y="694809"/>
                </a:cubicBezTo>
                <a:cubicBezTo>
                  <a:pt x="836012" y="688417"/>
                  <a:pt x="851699" y="694809"/>
                  <a:pt x="854022" y="707015"/>
                </a:cubicBezTo>
                <a:lnTo>
                  <a:pt x="854022" y="707015"/>
                </a:lnTo>
                <a:close/>
                <a:moveTo>
                  <a:pt x="821488" y="943558"/>
                </a:moveTo>
                <a:cubicBezTo>
                  <a:pt x="826717" y="951113"/>
                  <a:pt x="822650" y="962737"/>
                  <a:pt x="813355" y="965061"/>
                </a:cubicBezTo>
                <a:cubicBezTo>
                  <a:pt x="803478" y="969130"/>
                  <a:pt x="792440" y="957506"/>
                  <a:pt x="796507" y="947626"/>
                </a:cubicBezTo>
                <a:cubicBezTo>
                  <a:pt x="798250" y="936002"/>
                  <a:pt x="815098" y="934258"/>
                  <a:pt x="821488" y="943558"/>
                </a:cubicBezTo>
                <a:lnTo>
                  <a:pt x="821488" y="943558"/>
                </a:lnTo>
                <a:close/>
                <a:moveTo>
                  <a:pt x="875518" y="564043"/>
                </a:moveTo>
                <a:cubicBezTo>
                  <a:pt x="881909" y="575666"/>
                  <a:pt x="872613" y="590777"/>
                  <a:pt x="859832" y="591358"/>
                </a:cubicBezTo>
                <a:cubicBezTo>
                  <a:pt x="844727" y="593683"/>
                  <a:pt x="831946" y="573342"/>
                  <a:pt x="842403" y="561137"/>
                </a:cubicBezTo>
                <a:cubicBezTo>
                  <a:pt x="849956" y="548932"/>
                  <a:pt x="869708" y="550675"/>
                  <a:pt x="875518" y="564043"/>
                </a:cubicBezTo>
                <a:lnTo>
                  <a:pt x="875518" y="564043"/>
                </a:lnTo>
                <a:close/>
                <a:moveTo>
                  <a:pt x="890624" y="418165"/>
                </a:moveTo>
                <a:cubicBezTo>
                  <a:pt x="899338" y="422814"/>
                  <a:pt x="902824" y="435600"/>
                  <a:pt x="895852" y="443156"/>
                </a:cubicBezTo>
                <a:cubicBezTo>
                  <a:pt x="892366" y="448387"/>
                  <a:pt x="885395" y="449549"/>
                  <a:pt x="879585" y="451293"/>
                </a:cubicBezTo>
                <a:cubicBezTo>
                  <a:pt x="873194" y="447805"/>
                  <a:pt x="865642" y="443737"/>
                  <a:pt x="865061" y="435600"/>
                </a:cubicBezTo>
                <a:cubicBezTo>
                  <a:pt x="860994" y="422814"/>
                  <a:pt x="879004" y="410028"/>
                  <a:pt x="890624" y="418165"/>
                </a:cubicBezTo>
                <a:lnTo>
                  <a:pt x="890624" y="418165"/>
                </a:lnTo>
                <a:close/>
                <a:moveTo>
                  <a:pt x="906891" y="280424"/>
                </a:moveTo>
                <a:cubicBezTo>
                  <a:pt x="913281" y="281005"/>
                  <a:pt x="916186" y="286817"/>
                  <a:pt x="919091" y="290885"/>
                </a:cubicBezTo>
                <a:cubicBezTo>
                  <a:pt x="918510" y="293210"/>
                  <a:pt x="917929" y="298440"/>
                  <a:pt x="917348" y="301346"/>
                </a:cubicBezTo>
                <a:cubicBezTo>
                  <a:pt x="910957" y="307739"/>
                  <a:pt x="899338" y="310064"/>
                  <a:pt x="894109" y="301346"/>
                </a:cubicBezTo>
                <a:cubicBezTo>
                  <a:pt x="887137" y="292629"/>
                  <a:pt x="896433" y="279261"/>
                  <a:pt x="906891" y="280424"/>
                </a:cubicBezTo>
                <a:lnTo>
                  <a:pt x="906891" y="280424"/>
                </a:lnTo>
                <a:close/>
                <a:moveTo>
                  <a:pt x="929548" y="145588"/>
                </a:moveTo>
                <a:cubicBezTo>
                  <a:pt x="933034" y="149076"/>
                  <a:pt x="940006" y="153725"/>
                  <a:pt x="935358" y="159537"/>
                </a:cubicBezTo>
                <a:cubicBezTo>
                  <a:pt x="932453" y="165930"/>
                  <a:pt x="923158" y="164768"/>
                  <a:pt x="921415" y="158374"/>
                </a:cubicBezTo>
                <a:cubicBezTo>
                  <a:pt x="917929" y="151400"/>
                  <a:pt x="926062" y="149076"/>
                  <a:pt x="929548" y="145588"/>
                </a:cubicBezTo>
                <a:lnTo>
                  <a:pt x="929548" y="145588"/>
                </a:lnTo>
                <a:close/>
                <a:moveTo>
                  <a:pt x="816259" y="1046427"/>
                </a:moveTo>
                <a:cubicBezTo>
                  <a:pt x="822650" y="1056889"/>
                  <a:pt x="804059" y="1067931"/>
                  <a:pt x="798250" y="1056308"/>
                </a:cubicBezTo>
                <a:cubicBezTo>
                  <a:pt x="790697" y="1045265"/>
                  <a:pt x="811612" y="1033060"/>
                  <a:pt x="816259" y="1046427"/>
                </a:cubicBezTo>
                <a:lnTo>
                  <a:pt x="816259" y="1046427"/>
                </a:lnTo>
                <a:close/>
                <a:moveTo>
                  <a:pt x="849375" y="805816"/>
                </a:moveTo>
                <a:cubicBezTo>
                  <a:pt x="854603" y="816859"/>
                  <a:pt x="844727" y="829064"/>
                  <a:pt x="833108" y="829645"/>
                </a:cubicBezTo>
                <a:cubicBezTo>
                  <a:pt x="818583" y="830807"/>
                  <a:pt x="808707" y="809303"/>
                  <a:pt x="820326" y="799423"/>
                </a:cubicBezTo>
                <a:cubicBezTo>
                  <a:pt x="829622" y="790705"/>
                  <a:pt x="845308" y="794193"/>
                  <a:pt x="849375" y="805816"/>
                </a:cubicBezTo>
                <a:lnTo>
                  <a:pt x="849375" y="805816"/>
                </a:lnTo>
                <a:close/>
                <a:moveTo>
                  <a:pt x="874356" y="668656"/>
                </a:moveTo>
                <a:cubicBezTo>
                  <a:pt x="872032" y="656451"/>
                  <a:pt x="856346" y="650058"/>
                  <a:pt x="846470" y="656451"/>
                </a:cubicBezTo>
                <a:cubicBezTo>
                  <a:pt x="833688" y="662844"/>
                  <a:pt x="833688" y="683767"/>
                  <a:pt x="847051" y="689579"/>
                </a:cubicBezTo>
                <a:cubicBezTo>
                  <a:pt x="860413" y="697715"/>
                  <a:pt x="879004" y="683767"/>
                  <a:pt x="874356" y="668656"/>
                </a:cubicBezTo>
                <a:lnTo>
                  <a:pt x="874356" y="668656"/>
                </a:lnTo>
                <a:close/>
                <a:moveTo>
                  <a:pt x="809869" y="1148135"/>
                </a:moveTo>
                <a:cubicBezTo>
                  <a:pt x="811031" y="1149297"/>
                  <a:pt x="811031" y="1151041"/>
                  <a:pt x="810450" y="1152203"/>
                </a:cubicBezTo>
                <a:cubicBezTo>
                  <a:pt x="808126" y="1153366"/>
                  <a:pt x="805221" y="1153947"/>
                  <a:pt x="802897" y="1155109"/>
                </a:cubicBezTo>
                <a:cubicBezTo>
                  <a:pt x="802316" y="1154528"/>
                  <a:pt x="801735" y="1153947"/>
                  <a:pt x="801154" y="1152785"/>
                </a:cubicBezTo>
                <a:cubicBezTo>
                  <a:pt x="797088" y="1146973"/>
                  <a:pt x="806964" y="1141742"/>
                  <a:pt x="809869" y="1148135"/>
                </a:cubicBezTo>
                <a:lnTo>
                  <a:pt x="809869" y="1148135"/>
                </a:lnTo>
                <a:close/>
                <a:moveTo>
                  <a:pt x="843565" y="904037"/>
                </a:moveTo>
                <a:cubicBezTo>
                  <a:pt x="849956" y="913336"/>
                  <a:pt x="841241" y="927865"/>
                  <a:pt x="829622" y="926122"/>
                </a:cubicBezTo>
                <a:cubicBezTo>
                  <a:pt x="819745" y="926122"/>
                  <a:pt x="812774" y="914498"/>
                  <a:pt x="816841" y="905780"/>
                </a:cubicBezTo>
                <a:cubicBezTo>
                  <a:pt x="820907" y="894738"/>
                  <a:pt x="838336" y="894157"/>
                  <a:pt x="843565" y="904037"/>
                </a:cubicBezTo>
                <a:lnTo>
                  <a:pt x="843565" y="904037"/>
                </a:lnTo>
                <a:close/>
                <a:moveTo>
                  <a:pt x="897595" y="528590"/>
                </a:moveTo>
                <a:cubicBezTo>
                  <a:pt x="903405" y="544282"/>
                  <a:pt x="880747" y="559393"/>
                  <a:pt x="868546" y="547769"/>
                </a:cubicBezTo>
                <a:cubicBezTo>
                  <a:pt x="856927" y="540214"/>
                  <a:pt x="859251" y="521035"/>
                  <a:pt x="872032" y="516386"/>
                </a:cubicBezTo>
                <a:cubicBezTo>
                  <a:pt x="882490" y="510574"/>
                  <a:pt x="894690" y="517548"/>
                  <a:pt x="897595" y="528590"/>
                </a:cubicBezTo>
                <a:lnTo>
                  <a:pt x="897595" y="528590"/>
                </a:lnTo>
                <a:close/>
                <a:moveTo>
                  <a:pt x="937101" y="250202"/>
                </a:moveTo>
                <a:cubicBezTo>
                  <a:pt x="937101" y="255433"/>
                  <a:pt x="937101" y="262407"/>
                  <a:pt x="930710" y="264732"/>
                </a:cubicBezTo>
                <a:cubicBezTo>
                  <a:pt x="921996" y="269381"/>
                  <a:pt x="910376" y="259501"/>
                  <a:pt x="915024" y="250202"/>
                </a:cubicBezTo>
                <a:cubicBezTo>
                  <a:pt x="918510" y="240322"/>
                  <a:pt x="933034" y="241484"/>
                  <a:pt x="937101" y="250202"/>
                </a:cubicBezTo>
                <a:lnTo>
                  <a:pt x="937101" y="250202"/>
                </a:lnTo>
                <a:close/>
                <a:moveTo>
                  <a:pt x="954530" y="115948"/>
                </a:moveTo>
                <a:cubicBezTo>
                  <a:pt x="953368" y="120597"/>
                  <a:pt x="946396" y="123503"/>
                  <a:pt x="944653" y="117110"/>
                </a:cubicBezTo>
                <a:cubicBezTo>
                  <a:pt x="942911" y="114204"/>
                  <a:pt x="944653" y="111298"/>
                  <a:pt x="946977" y="110717"/>
                </a:cubicBezTo>
                <a:cubicBezTo>
                  <a:pt x="949882" y="112461"/>
                  <a:pt x="952206" y="114204"/>
                  <a:pt x="954530" y="115948"/>
                </a:cubicBezTo>
                <a:lnTo>
                  <a:pt x="954530" y="115948"/>
                </a:lnTo>
                <a:close/>
                <a:moveTo>
                  <a:pt x="919091" y="391430"/>
                </a:moveTo>
                <a:cubicBezTo>
                  <a:pt x="917929" y="379807"/>
                  <a:pt x="902243" y="373413"/>
                  <a:pt x="893528" y="380969"/>
                </a:cubicBezTo>
                <a:cubicBezTo>
                  <a:pt x="884814" y="387362"/>
                  <a:pt x="885975" y="402473"/>
                  <a:pt x="895852" y="407122"/>
                </a:cubicBezTo>
                <a:cubicBezTo>
                  <a:pt x="906309" y="414096"/>
                  <a:pt x="920834" y="403635"/>
                  <a:pt x="919091" y="391430"/>
                </a:cubicBezTo>
                <a:lnTo>
                  <a:pt x="919091" y="391430"/>
                </a:lnTo>
                <a:close/>
                <a:moveTo>
                  <a:pt x="870290" y="766877"/>
                </a:moveTo>
                <a:cubicBezTo>
                  <a:pt x="866804" y="755834"/>
                  <a:pt x="851699" y="750604"/>
                  <a:pt x="842403" y="758159"/>
                </a:cubicBezTo>
                <a:cubicBezTo>
                  <a:pt x="830784" y="766296"/>
                  <a:pt x="834850" y="786637"/>
                  <a:pt x="848213" y="788962"/>
                </a:cubicBezTo>
                <a:cubicBezTo>
                  <a:pt x="861575" y="794193"/>
                  <a:pt x="875518" y="779663"/>
                  <a:pt x="870290" y="766877"/>
                </a:cubicBezTo>
                <a:lnTo>
                  <a:pt x="870290" y="766877"/>
                </a:lnTo>
                <a:close/>
                <a:moveTo>
                  <a:pt x="838917" y="1008650"/>
                </a:moveTo>
                <a:cubicBezTo>
                  <a:pt x="842403" y="1022599"/>
                  <a:pt x="819745" y="1027830"/>
                  <a:pt x="816259" y="1013300"/>
                </a:cubicBezTo>
                <a:cubicBezTo>
                  <a:pt x="813355" y="999351"/>
                  <a:pt x="836012" y="994121"/>
                  <a:pt x="838917" y="1008650"/>
                </a:cubicBezTo>
                <a:lnTo>
                  <a:pt x="838917" y="1008650"/>
                </a:lnTo>
                <a:close/>
                <a:moveTo>
                  <a:pt x="895271" y="629717"/>
                </a:moveTo>
                <a:cubicBezTo>
                  <a:pt x="893528" y="617512"/>
                  <a:pt x="877842" y="609956"/>
                  <a:pt x="867385" y="616931"/>
                </a:cubicBezTo>
                <a:cubicBezTo>
                  <a:pt x="855184" y="622743"/>
                  <a:pt x="854603" y="641341"/>
                  <a:pt x="866223" y="648315"/>
                </a:cubicBezTo>
                <a:cubicBezTo>
                  <a:pt x="879004" y="658776"/>
                  <a:pt x="899919" y="645409"/>
                  <a:pt x="895271" y="629717"/>
                </a:cubicBezTo>
                <a:lnTo>
                  <a:pt x="895271" y="629717"/>
                </a:lnTo>
                <a:close/>
                <a:moveTo>
                  <a:pt x="821488" y="1105127"/>
                </a:moveTo>
                <a:cubicBezTo>
                  <a:pt x="827298" y="1099315"/>
                  <a:pt x="830784" y="1108614"/>
                  <a:pt x="834270" y="1112102"/>
                </a:cubicBezTo>
                <a:cubicBezTo>
                  <a:pt x="830784" y="1114426"/>
                  <a:pt x="827879" y="1117332"/>
                  <a:pt x="824393" y="1119657"/>
                </a:cubicBezTo>
                <a:cubicBezTo>
                  <a:pt x="820907" y="1115589"/>
                  <a:pt x="813936" y="1108614"/>
                  <a:pt x="821488" y="1105127"/>
                </a:cubicBezTo>
                <a:lnTo>
                  <a:pt x="821488" y="1105127"/>
                </a:lnTo>
                <a:close/>
                <a:moveTo>
                  <a:pt x="866223" y="868003"/>
                </a:moveTo>
                <a:cubicBezTo>
                  <a:pt x="870870" y="880208"/>
                  <a:pt x="854022" y="892994"/>
                  <a:pt x="843565" y="885439"/>
                </a:cubicBezTo>
                <a:cubicBezTo>
                  <a:pt x="835432" y="881371"/>
                  <a:pt x="832527" y="869165"/>
                  <a:pt x="839498" y="862191"/>
                </a:cubicBezTo>
                <a:cubicBezTo>
                  <a:pt x="846470" y="852311"/>
                  <a:pt x="863899" y="856380"/>
                  <a:pt x="866223" y="868003"/>
                </a:cubicBezTo>
                <a:lnTo>
                  <a:pt x="866223" y="868003"/>
                </a:lnTo>
                <a:close/>
                <a:moveTo>
                  <a:pt x="893528" y="478608"/>
                </a:moveTo>
                <a:cubicBezTo>
                  <a:pt x="905729" y="471634"/>
                  <a:pt x="917929" y="484420"/>
                  <a:pt x="919672" y="496044"/>
                </a:cubicBezTo>
                <a:cubicBezTo>
                  <a:pt x="916186" y="506505"/>
                  <a:pt x="903986" y="516967"/>
                  <a:pt x="892947" y="509992"/>
                </a:cubicBezTo>
                <a:cubicBezTo>
                  <a:pt x="879585" y="503599"/>
                  <a:pt x="880166" y="483258"/>
                  <a:pt x="893528" y="478608"/>
                </a:cubicBezTo>
                <a:lnTo>
                  <a:pt x="893528" y="478608"/>
                </a:lnTo>
                <a:close/>
                <a:moveTo>
                  <a:pt x="916767" y="341448"/>
                </a:moveTo>
                <a:cubicBezTo>
                  <a:pt x="927224" y="334474"/>
                  <a:pt x="937101" y="345517"/>
                  <a:pt x="939425" y="354815"/>
                </a:cubicBezTo>
                <a:cubicBezTo>
                  <a:pt x="935939" y="362952"/>
                  <a:pt x="927224" y="371670"/>
                  <a:pt x="917929" y="367021"/>
                </a:cubicBezTo>
                <a:cubicBezTo>
                  <a:pt x="906891" y="362952"/>
                  <a:pt x="905729" y="346679"/>
                  <a:pt x="916767" y="341448"/>
                </a:cubicBezTo>
                <a:lnTo>
                  <a:pt x="916767" y="341448"/>
                </a:lnTo>
                <a:close/>
                <a:moveTo>
                  <a:pt x="956273" y="212425"/>
                </a:moveTo>
                <a:cubicBezTo>
                  <a:pt x="959178" y="220561"/>
                  <a:pt x="948720" y="228117"/>
                  <a:pt x="941749" y="222886"/>
                </a:cubicBezTo>
                <a:cubicBezTo>
                  <a:pt x="936520" y="219980"/>
                  <a:pt x="935358" y="210681"/>
                  <a:pt x="941167" y="207194"/>
                </a:cubicBezTo>
                <a:cubicBezTo>
                  <a:pt x="946396" y="203126"/>
                  <a:pt x="954530" y="206032"/>
                  <a:pt x="956273" y="212425"/>
                </a:cubicBezTo>
                <a:lnTo>
                  <a:pt x="956273" y="212425"/>
                </a:lnTo>
                <a:close/>
                <a:moveTo>
                  <a:pt x="869128" y="716313"/>
                </a:moveTo>
                <a:cubicBezTo>
                  <a:pt x="855184" y="720382"/>
                  <a:pt x="852861" y="740723"/>
                  <a:pt x="865061" y="748279"/>
                </a:cubicBezTo>
                <a:cubicBezTo>
                  <a:pt x="874356" y="754672"/>
                  <a:pt x="885395" y="748860"/>
                  <a:pt x="891785" y="741886"/>
                </a:cubicBezTo>
                <a:cubicBezTo>
                  <a:pt x="897014" y="727356"/>
                  <a:pt x="884233" y="711083"/>
                  <a:pt x="869128" y="716313"/>
                </a:cubicBezTo>
                <a:lnTo>
                  <a:pt x="869128" y="716313"/>
                </a:lnTo>
                <a:close/>
                <a:moveTo>
                  <a:pt x="850537" y="958087"/>
                </a:moveTo>
                <a:cubicBezTo>
                  <a:pt x="856346" y="961574"/>
                  <a:pt x="860413" y="966805"/>
                  <a:pt x="862737" y="972617"/>
                </a:cubicBezTo>
                <a:cubicBezTo>
                  <a:pt x="859251" y="978429"/>
                  <a:pt x="854603" y="984822"/>
                  <a:pt x="847051" y="984241"/>
                </a:cubicBezTo>
                <a:cubicBezTo>
                  <a:pt x="840079" y="982497"/>
                  <a:pt x="833688" y="973779"/>
                  <a:pt x="837755" y="966805"/>
                </a:cubicBezTo>
                <a:cubicBezTo>
                  <a:pt x="840079" y="961574"/>
                  <a:pt x="846470" y="960412"/>
                  <a:pt x="850537" y="958087"/>
                </a:cubicBezTo>
                <a:lnTo>
                  <a:pt x="850537" y="958087"/>
                </a:lnTo>
                <a:close/>
                <a:moveTo>
                  <a:pt x="915024" y="588452"/>
                </a:moveTo>
                <a:cubicBezTo>
                  <a:pt x="911538" y="577991"/>
                  <a:pt x="898176" y="571598"/>
                  <a:pt x="888300" y="577991"/>
                </a:cubicBezTo>
                <a:cubicBezTo>
                  <a:pt x="875518" y="584384"/>
                  <a:pt x="876680" y="604726"/>
                  <a:pt x="889462" y="609956"/>
                </a:cubicBezTo>
                <a:cubicBezTo>
                  <a:pt x="903405" y="617512"/>
                  <a:pt x="919672" y="602982"/>
                  <a:pt x="915024" y="588452"/>
                </a:cubicBezTo>
                <a:lnTo>
                  <a:pt x="915024" y="588452"/>
                </a:lnTo>
                <a:close/>
                <a:moveTo>
                  <a:pt x="937101" y="450711"/>
                </a:moveTo>
                <a:cubicBezTo>
                  <a:pt x="934777" y="440831"/>
                  <a:pt x="921996" y="433276"/>
                  <a:pt x="912700" y="440250"/>
                </a:cubicBezTo>
                <a:cubicBezTo>
                  <a:pt x="902243" y="445481"/>
                  <a:pt x="901662" y="460010"/>
                  <a:pt x="910957" y="466985"/>
                </a:cubicBezTo>
                <a:cubicBezTo>
                  <a:pt x="921415" y="478027"/>
                  <a:pt x="941749" y="464660"/>
                  <a:pt x="937101" y="450711"/>
                </a:cubicBezTo>
                <a:lnTo>
                  <a:pt x="937101" y="450711"/>
                </a:lnTo>
                <a:close/>
                <a:moveTo>
                  <a:pt x="956854" y="310645"/>
                </a:moveTo>
                <a:cubicBezTo>
                  <a:pt x="960920" y="319363"/>
                  <a:pt x="951625" y="330406"/>
                  <a:pt x="942329" y="327500"/>
                </a:cubicBezTo>
                <a:cubicBezTo>
                  <a:pt x="931872" y="325756"/>
                  <a:pt x="928386" y="310645"/>
                  <a:pt x="937682" y="305415"/>
                </a:cubicBezTo>
                <a:cubicBezTo>
                  <a:pt x="943491" y="300184"/>
                  <a:pt x="953949" y="303090"/>
                  <a:pt x="956854" y="310645"/>
                </a:cubicBezTo>
                <a:lnTo>
                  <a:pt x="956854" y="310645"/>
                </a:lnTo>
                <a:close/>
                <a:moveTo>
                  <a:pt x="974864" y="173485"/>
                </a:moveTo>
                <a:cubicBezTo>
                  <a:pt x="974864" y="177554"/>
                  <a:pt x="973121" y="182784"/>
                  <a:pt x="967892" y="182784"/>
                </a:cubicBezTo>
                <a:cubicBezTo>
                  <a:pt x="960920" y="184528"/>
                  <a:pt x="956854" y="172904"/>
                  <a:pt x="963244" y="169417"/>
                </a:cubicBezTo>
                <a:cubicBezTo>
                  <a:pt x="967311" y="165349"/>
                  <a:pt x="973121" y="168836"/>
                  <a:pt x="974864" y="173485"/>
                </a:cubicBezTo>
                <a:lnTo>
                  <a:pt x="974864" y="173485"/>
                </a:lnTo>
                <a:close/>
                <a:moveTo>
                  <a:pt x="887719" y="826739"/>
                </a:moveTo>
                <a:cubicBezTo>
                  <a:pt x="884233" y="817440"/>
                  <a:pt x="872032" y="813372"/>
                  <a:pt x="863899" y="819765"/>
                </a:cubicBezTo>
                <a:cubicBezTo>
                  <a:pt x="854022" y="825576"/>
                  <a:pt x="855184" y="842431"/>
                  <a:pt x="866223" y="847080"/>
                </a:cubicBezTo>
                <a:cubicBezTo>
                  <a:pt x="878423" y="853474"/>
                  <a:pt x="892947" y="838944"/>
                  <a:pt x="887719" y="826739"/>
                </a:cubicBezTo>
                <a:lnTo>
                  <a:pt x="887719" y="826739"/>
                </a:lnTo>
                <a:close/>
                <a:moveTo>
                  <a:pt x="855765" y="1068513"/>
                </a:moveTo>
                <a:cubicBezTo>
                  <a:pt x="854603" y="1072581"/>
                  <a:pt x="854603" y="1077230"/>
                  <a:pt x="849956" y="1078393"/>
                </a:cubicBezTo>
                <a:cubicBezTo>
                  <a:pt x="843565" y="1081299"/>
                  <a:pt x="836593" y="1073743"/>
                  <a:pt x="839498" y="1067931"/>
                </a:cubicBezTo>
                <a:cubicBezTo>
                  <a:pt x="840079" y="1063863"/>
                  <a:pt x="845889" y="1063863"/>
                  <a:pt x="848794" y="1061538"/>
                </a:cubicBezTo>
                <a:cubicBezTo>
                  <a:pt x="851117" y="1063863"/>
                  <a:pt x="853441" y="1066188"/>
                  <a:pt x="855765" y="1068513"/>
                </a:cubicBezTo>
                <a:lnTo>
                  <a:pt x="855765" y="1068513"/>
                </a:lnTo>
                <a:close/>
                <a:moveTo>
                  <a:pt x="912119" y="687254"/>
                </a:moveTo>
                <a:cubicBezTo>
                  <a:pt x="917929" y="699459"/>
                  <a:pt x="904567" y="713989"/>
                  <a:pt x="891785" y="710502"/>
                </a:cubicBezTo>
                <a:cubicBezTo>
                  <a:pt x="879585" y="708758"/>
                  <a:pt x="873194" y="692485"/>
                  <a:pt x="881328" y="683186"/>
                </a:cubicBezTo>
                <a:cubicBezTo>
                  <a:pt x="888300" y="671562"/>
                  <a:pt x="908053" y="674468"/>
                  <a:pt x="912119" y="687254"/>
                </a:cubicBezTo>
                <a:lnTo>
                  <a:pt x="912119" y="687254"/>
                </a:lnTo>
                <a:close/>
                <a:moveTo>
                  <a:pt x="880747" y="923797"/>
                </a:moveTo>
                <a:cubicBezTo>
                  <a:pt x="881328" y="927284"/>
                  <a:pt x="882490" y="930190"/>
                  <a:pt x="883071" y="933677"/>
                </a:cubicBezTo>
                <a:cubicBezTo>
                  <a:pt x="881328" y="936583"/>
                  <a:pt x="879585" y="939489"/>
                  <a:pt x="878423" y="942395"/>
                </a:cubicBezTo>
                <a:cubicBezTo>
                  <a:pt x="868546" y="948788"/>
                  <a:pt x="855184" y="941814"/>
                  <a:pt x="856346" y="929609"/>
                </a:cubicBezTo>
                <a:cubicBezTo>
                  <a:pt x="858670" y="918566"/>
                  <a:pt x="873194" y="915079"/>
                  <a:pt x="880747" y="923797"/>
                </a:cubicBezTo>
                <a:lnTo>
                  <a:pt x="880747" y="923797"/>
                </a:lnTo>
                <a:close/>
                <a:moveTo>
                  <a:pt x="935939" y="549513"/>
                </a:moveTo>
                <a:cubicBezTo>
                  <a:pt x="933034" y="539633"/>
                  <a:pt x="921415" y="532077"/>
                  <a:pt x="912119" y="538471"/>
                </a:cubicBezTo>
                <a:cubicBezTo>
                  <a:pt x="900500" y="543120"/>
                  <a:pt x="898757" y="560556"/>
                  <a:pt x="909214" y="567530"/>
                </a:cubicBezTo>
                <a:cubicBezTo>
                  <a:pt x="920253" y="578572"/>
                  <a:pt x="941167" y="564624"/>
                  <a:pt x="935939" y="549513"/>
                </a:cubicBezTo>
                <a:lnTo>
                  <a:pt x="935939" y="549513"/>
                </a:lnTo>
                <a:close/>
                <a:moveTo>
                  <a:pt x="954530" y="406541"/>
                </a:moveTo>
                <a:cubicBezTo>
                  <a:pt x="960920" y="414678"/>
                  <a:pt x="955692" y="427464"/>
                  <a:pt x="946396" y="429789"/>
                </a:cubicBezTo>
                <a:cubicBezTo>
                  <a:pt x="934777" y="433857"/>
                  <a:pt x="922577" y="418746"/>
                  <a:pt x="928967" y="408285"/>
                </a:cubicBezTo>
                <a:cubicBezTo>
                  <a:pt x="934196" y="398404"/>
                  <a:pt x="949301" y="396661"/>
                  <a:pt x="954530" y="406541"/>
                </a:cubicBezTo>
                <a:lnTo>
                  <a:pt x="954530" y="406541"/>
                </a:lnTo>
                <a:close/>
                <a:moveTo>
                  <a:pt x="973702" y="268800"/>
                </a:moveTo>
                <a:cubicBezTo>
                  <a:pt x="978349" y="274031"/>
                  <a:pt x="976025" y="283330"/>
                  <a:pt x="969054" y="285654"/>
                </a:cubicBezTo>
                <a:cubicBezTo>
                  <a:pt x="962082" y="289723"/>
                  <a:pt x="952206" y="282167"/>
                  <a:pt x="953949" y="274031"/>
                </a:cubicBezTo>
                <a:cubicBezTo>
                  <a:pt x="955111" y="264732"/>
                  <a:pt x="968473" y="261245"/>
                  <a:pt x="973702" y="268800"/>
                </a:cubicBezTo>
                <a:lnTo>
                  <a:pt x="973702" y="268800"/>
                </a:lnTo>
                <a:close/>
                <a:moveTo>
                  <a:pt x="987645" y="142683"/>
                </a:moveTo>
                <a:lnTo>
                  <a:pt x="987645" y="142683"/>
                </a:lnTo>
                <a:lnTo>
                  <a:pt x="986483" y="141520"/>
                </a:lnTo>
                <a:cubicBezTo>
                  <a:pt x="987064" y="142101"/>
                  <a:pt x="987064" y="142683"/>
                  <a:pt x="987645" y="142683"/>
                </a:cubicBezTo>
                <a:lnTo>
                  <a:pt x="987645" y="142683"/>
                </a:lnTo>
                <a:close/>
                <a:moveTo>
                  <a:pt x="874937" y="1026667"/>
                </a:moveTo>
                <a:cubicBezTo>
                  <a:pt x="877842" y="1031317"/>
                  <a:pt x="876680" y="1040034"/>
                  <a:pt x="870870" y="1041197"/>
                </a:cubicBezTo>
                <a:cubicBezTo>
                  <a:pt x="865061" y="1043521"/>
                  <a:pt x="856346" y="1038872"/>
                  <a:pt x="858089" y="1031898"/>
                </a:cubicBezTo>
                <a:cubicBezTo>
                  <a:pt x="857508" y="1023180"/>
                  <a:pt x="869708" y="1020274"/>
                  <a:pt x="874937" y="1026667"/>
                </a:cubicBezTo>
                <a:lnTo>
                  <a:pt x="874937" y="1026667"/>
                </a:lnTo>
                <a:close/>
                <a:moveTo>
                  <a:pt x="888880" y="777338"/>
                </a:moveTo>
                <a:cubicBezTo>
                  <a:pt x="901081" y="772689"/>
                  <a:pt x="914443" y="788381"/>
                  <a:pt x="907471" y="800004"/>
                </a:cubicBezTo>
                <a:cubicBezTo>
                  <a:pt x="905148" y="807560"/>
                  <a:pt x="897014" y="808141"/>
                  <a:pt x="890042" y="809885"/>
                </a:cubicBezTo>
                <a:cubicBezTo>
                  <a:pt x="881328" y="806397"/>
                  <a:pt x="876099" y="798842"/>
                  <a:pt x="875518" y="789543"/>
                </a:cubicBezTo>
                <a:cubicBezTo>
                  <a:pt x="879585" y="784893"/>
                  <a:pt x="882490" y="778500"/>
                  <a:pt x="888880" y="777338"/>
                </a:cubicBezTo>
                <a:lnTo>
                  <a:pt x="888880" y="777338"/>
                </a:lnTo>
                <a:close/>
                <a:moveTo>
                  <a:pt x="933034" y="648896"/>
                </a:moveTo>
                <a:cubicBezTo>
                  <a:pt x="937682" y="661101"/>
                  <a:pt x="924320" y="673306"/>
                  <a:pt x="912700" y="670981"/>
                </a:cubicBezTo>
                <a:cubicBezTo>
                  <a:pt x="904567" y="668075"/>
                  <a:pt x="899338" y="660520"/>
                  <a:pt x="898757" y="652383"/>
                </a:cubicBezTo>
                <a:cubicBezTo>
                  <a:pt x="900500" y="645409"/>
                  <a:pt x="905148" y="638435"/>
                  <a:pt x="912700" y="637272"/>
                </a:cubicBezTo>
                <a:cubicBezTo>
                  <a:pt x="921415" y="634366"/>
                  <a:pt x="930710" y="640759"/>
                  <a:pt x="933034" y="648896"/>
                </a:cubicBezTo>
                <a:lnTo>
                  <a:pt x="933034" y="648896"/>
                </a:lnTo>
                <a:close/>
                <a:moveTo>
                  <a:pt x="859832" y="1130699"/>
                </a:moveTo>
                <a:cubicBezTo>
                  <a:pt x="860994" y="1128375"/>
                  <a:pt x="863899" y="1126631"/>
                  <a:pt x="866223" y="1127212"/>
                </a:cubicBezTo>
                <a:cubicBezTo>
                  <a:pt x="864480" y="1128375"/>
                  <a:pt x="862156" y="1129537"/>
                  <a:pt x="859832" y="1130699"/>
                </a:cubicBezTo>
                <a:lnTo>
                  <a:pt x="859832" y="1130699"/>
                </a:lnTo>
                <a:close/>
                <a:moveTo>
                  <a:pt x="903986" y="889507"/>
                </a:moveTo>
                <a:cubicBezTo>
                  <a:pt x="907471" y="898225"/>
                  <a:pt x="898176" y="908686"/>
                  <a:pt x="889462" y="906943"/>
                </a:cubicBezTo>
                <a:cubicBezTo>
                  <a:pt x="880747" y="906361"/>
                  <a:pt x="874356" y="896481"/>
                  <a:pt x="877842" y="888345"/>
                </a:cubicBezTo>
                <a:cubicBezTo>
                  <a:pt x="881909" y="876721"/>
                  <a:pt x="901081" y="877302"/>
                  <a:pt x="903986" y="889507"/>
                </a:cubicBezTo>
                <a:lnTo>
                  <a:pt x="903986" y="889507"/>
                </a:lnTo>
                <a:close/>
                <a:moveTo>
                  <a:pt x="955692" y="511736"/>
                </a:moveTo>
                <a:cubicBezTo>
                  <a:pt x="958596" y="524522"/>
                  <a:pt x="941167" y="536727"/>
                  <a:pt x="930710" y="528009"/>
                </a:cubicBezTo>
                <a:cubicBezTo>
                  <a:pt x="920834" y="522197"/>
                  <a:pt x="920253" y="505924"/>
                  <a:pt x="930710" y="500112"/>
                </a:cubicBezTo>
                <a:cubicBezTo>
                  <a:pt x="940006" y="493138"/>
                  <a:pt x="953949" y="501274"/>
                  <a:pt x="955692" y="511736"/>
                </a:cubicBezTo>
                <a:lnTo>
                  <a:pt x="955692" y="511736"/>
                </a:lnTo>
                <a:close/>
                <a:moveTo>
                  <a:pt x="962663" y="361790"/>
                </a:moveTo>
                <a:cubicBezTo>
                  <a:pt x="975445" y="361209"/>
                  <a:pt x="981254" y="379807"/>
                  <a:pt x="970216" y="386200"/>
                </a:cubicBezTo>
                <a:cubicBezTo>
                  <a:pt x="962082" y="392011"/>
                  <a:pt x="952787" y="386200"/>
                  <a:pt x="948720" y="379225"/>
                </a:cubicBezTo>
                <a:cubicBezTo>
                  <a:pt x="949301" y="371089"/>
                  <a:pt x="953368" y="361790"/>
                  <a:pt x="962663" y="361790"/>
                </a:cubicBezTo>
                <a:lnTo>
                  <a:pt x="962663" y="361790"/>
                </a:lnTo>
                <a:close/>
                <a:moveTo>
                  <a:pt x="987645" y="225792"/>
                </a:moveTo>
                <a:cubicBezTo>
                  <a:pt x="991712" y="229279"/>
                  <a:pt x="994616" y="233348"/>
                  <a:pt x="996940" y="237997"/>
                </a:cubicBezTo>
                <a:cubicBezTo>
                  <a:pt x="993454" y="241484"/>
                  <a:pt x="989969" y="245552"/>
                  <a:pt x="984740" y="246134"/>
                </a:cubicBezTo>
                <a:cubicBezTo>
                  <a:pt x="980092" y="243809"/>
                  <a:pt x="977769" y="240322"/>
                  <a:pt x="976607" y="235672"/>
                </a:cubicBezTo>
                <a:cubicBezTo>
                  <a:pt x="978349" y="230442"/>
                  <a:pt x="983578" y="228117"/>
                  <a:pt x="987645" y="225792"/>
                </a:cubicBezTo>
                <a:lnTo>
                  <a:pt x="987645" y="225792"/>
                </a:lnTo>
                <a:close/>
                <a:moveTo>
                  <a:pt x="897595" y="987728"/>
                </a:moveTo>
                <a:cubicBezTo>
                  <a:pt x="904567" y="998189"/>
                  <a:pt x="887719" y="1009813"/>
                  <a:pt x="880747" y="999351"/>
                </a:cubicBezTo>
                <a:cubicBezTo>
                  <a:pt x="870870" y="988890"/>
                  <a:pt x="890624" y="974941"/>
                  <a:pt x="897595" y="987728"/>
                </a:cubicBezTo>
                <a:lnTo>
                  <a:pt x="897595" y="987728"/>
                </a:lnTo>
                <a:close/>
                <a:moveTo>
                  <a:pt x="910957" y="737817"/>
                </a:moveTo>
                <a:cubicBezTo>
                  <a:pt x="903986" y="738980"/>
                  <a:pt x="900500" y="745954"/>
                  <a:pt x="897014" y="751185"/>
                </a:cubicBezTo>
                <a:cubicBezTo>
                  <a:pt x="898757" y="756415"/>
                  <a:pt x="899338" y="763390"/>
                  <a:pt x="904567" y="766296"/>
                </a:cubicBezTo>
                <a:cubicBezTo>
                  <a:pt x="911538" y="773270"/>
                  <a:pt x="924320" y="769783"/>
                  <a:pt x="928386" y="761646"/>
                </a:cubicBezTo>
                <a:cubicBezTo>
                  <a:pt x="936520" y="750604"/>
                  <a:pt x="923738" y="733168"/>
                  <a:pt x="910957" y="737817"/>
                </a:cubicBezTo>
                <a:lnTo>
                  <a:pt x="910957" y="737817"/>
                </a:lnTo>
                <a:close/>
                <a:moveTo>
                  <a:pt x="951044" y="604726"/>
                </a:moveTo>
                <a:cubicBezTo>
                  <a:pt x="955111" y="609956"/>
                  <a:pt x="952787" y="616349"/>
                  <a:pt x="952787" y="622161"/>
                </a:cubicBezTo>
                <a:cubicBezTo>
                  <a:pt x="947558" y="626811"/>
                  <a:pt x="941749" y="632623"/>
                  <a:pt x="934196" y="630298"/>
                </a:cubicBezTo>
                <a:cubicBezTo>
                  <a:pt x="921415" y="629717"/>
                  <a:pt x="915024" y="611700"/>
                  <a:pt x="924320" y="602982"/>
                </a:cubicBezTo>
                <a:cubicBezTo>
                  <a:pt x="931291" y="594846"/>
                  <a:pt x="945234" y="596008"/>
                  <a:pt x="951044" y="604726"/>
                </a:cubicBezTo>
                <a:lnTo>
                  <a:pt x="951044" y="604726"/>
                </a:lnTo>
                <a:close/>
                <a:moveTo>
                  <a:pt x="974864" y="469891"/>
                </a:moveTo>
                <a:cubicBezTo>
                  <a:pt x="971959" y="461754"/>
                  <a:pt x="961501" y="456523"/>
                  <a:pt x="953949" y="461754"/>
                </a:cubicBezTo>
                <a:cubicBezTo>
                  <a:pt x="943491" y="466403"/>
                  <a:pt x="942329" y="481514"/>
                  <a:pt x="952206" y="487907"/>
                </a:cubicBezTo>
                <a:cubicBezTo>
                  <a:pt x="962663" y="497206"/>
                  <a:pt x="981835" y="482676"/>
                  <a:pt x="974864" y="469891"/>
                </a:cubicBezTo>
                <a:lnTo>
                  <a:pt x="974864" y="469891"/>
                </a:lnTo>
                <a:close/>
                <a:moveTo>
                  <a:pt x="980673" y="324594"/>
                </a:moveTo>
                <a:cubicBezTo>
                  <a:pt x="988226" y="321107"/>
                  <a:pt x="997521" y="329824"/>
                  <a:pt x="995778" y="337380"/>
                </a:cubicBezTo>
                <a:cubicBezTo>
                  <a:pt x="995198" y="343773"/>
                  <a:pt x="988807" y="347260"/>
                  <a:pt x="982997" y="347841"/>
                </a:cubicBezTo>
                <a:cubicBezTo>
                  <a:pt x="975445" y="346679"/>
                  <a:pt x="972540" y="339705"/>
                  <a:pt x="970797" y="333893"/>
                </a:cubicBezTo>
                <a:cubicBezTo>
                  <a:pt x="974283" y="330987"/>
                  <a:pt x="976025" y="325756"/>
                  <a:pt x="980673" y="324594"/>
                </a:cubicBezTo>
                <a:lnTo>
                  <a:pt x="980673" y="324594"/>
                </a:lnTo>
                <a:close/>
                <a:moveTo>
                  <a:pt x="1013208" y="194408"/>
                </a:moveTo>
                <a:cubicBezTo>
                  <a:pt x="1016693" y="200801"/>
                  <a:pt x="1005074" y="207775"/>
                  <a:pt x="1001588" y="200220"/>
                </a:cubicBezTo>
                <a:cubicBezTo>
                  <a:pt x="995198" y="192665"/>
                  <a:pt x="1010303" y="184528"/>
                  <a:pt x="1013208" y="194408"/>
                </a:cubicBezTo>
                <a:lnTo>
                  <a:pt x="1013208" y="194408"/>
                </a:lnTo>
                <a:close/>
                <a:moveTo>
                  <a:pt x="891204" y="1088854"/>
                </a:moveTo>
                <a:cubicBezTo>
                  <a:pt x="897595" y="1095247"/>
                  <a:pt x="883652" y="1103384"/>
                  <a:pt x="880166" y="1094666"/>
                </a:cubicBezTo>
                <a:cubicBezTo>
                  <a:pt x="877261" y="1088273"/>
                  <a:pt x="887719" y="1083042"/>
                  <a:pt x="891204" y="1088854"/>
                </a:cubicBezTo>
                <a:lnTo>
                  <a:pt x="891204" y="1088854"/>
                </a:lnTo>
                <a:close/>
                <a:moveTo>
                  <a:pt x="924320" y="848824"/>
                </a:moveTo>
                <a:cubicBezTo>
                  <a:pt x="928967" y="859286"/>
                  <a:pt x="917929" y="870328"/>
                  <a:pt x="908053" y="868584"/>
                </a:cubicBezTo>
                <a:cubicBezTo>
                  <a:pt x="899338" y="865678"/>
                  <a:pt x="892947" y="853474"/>
                  <a:pt x="900500" y="845918"/>
                </a:cubicBezTo>
                <a:cubicBezTo>
                  <a:pt x="906309" y="836619"/>
                  <a:pt x="920834" y="838363"/>
                  <a:pt x="924320" y="848824"/>
                </a:cubicBezTo>
                <a:lnTo>
                  <a:pt x="924320" y="848824"/>
                </a:lnTo>
                <a:close/>
                <a:moveTo>
                  <a:pt x="917929" y="946464"/>
                </a:moveTo>
                <a:cubicBezTo>
                  <a:pt x="921996" y="951113"/>
                  <a:pt x="920834" y="959249"/>
                  <a:pt x="915605" y="962155"/>
                </a:cubicBezTo>
                <a:cubicBezTo>
                  <a:pt x="908053" y="968549"/>
                  <a:pt x="895852" y="960412"/>
                  <a:pt x="897595" y="951113"/>
                </a:cubicBezTo>
                <a:cubicBezTo>
                  <a:pt x="898757" y="942395"/>
                  <a:pt x="912700" y="938327"/>
                  <a:pt x="917929" y="946464"/>
                </a:cubicBezTo>
                <a:lnTo>
                  <a:pt x="917929" y="946464"/>
                </a:lnTo>
                <a:close/>
                <a:moveTo>
                  <a:pt x="950463" y="711664"/>
                </a:moveTo>
                <a:cubicBezTo>
                  <a:pt x="948720" y="702946"/>
                  <a:pt x="938263" y="695391"/>
                  <a:pt x="929548" y="699459"/>
                </a:cubicBezTo>
                <a:cubicBezTo>
                  <a:pt x="917348" y="702365"/>
                  <a:pt x="914443" y="720963"/>
                  <a:pt x="925482" y="727937"/>
                </a:cubicBezTo>
                <a:cubicBezTo>
                  <a:pt x="935939" y="737236"/>
                  <a:pt x="953949" y="725031"/>
                  <a:pt x="950463" y="711664"/>
                </a:cubicBezTo>
                <a:lnTo>
                  <a:pt x="950463" y="711664"/>
                </a:lnTo>
                <a:close/>
                <a:moveTo>
                  <a:pt x="974283" y="571017"/>
                </a:moveTo>
                <a:cubicBezTo>
                  <a:pt x="978930" y="584384"/>
                  <a:pt x="959178" y="597752"/>
                  <a:pt x="949301" y="587290"/>
                </a:cubicBezTo>
                <a:cubicBezTo>
                  <a:pt x="939425" y="580897"/>
                  <a:pt x="941749" y="564043"/>
                  <a:pt x="952787" y="559975"/>
                </a:cubicBezTo>
                <a:cubicBezTo>
                  <a:pt x="960920" y="555325"/>
                  <a:pt x="971959" y="562299"/>
                  <a:pt x="974283" y="571017"/>
                </a:cubicBezTo>
                <a:lnTo>
                  <a:pt x="974283" y="571017"/>
                </a:lnTo>
                <a:close/>
                <a:moveTo>
                  <a:pt x="976607" y="422233"/>
                </a:moveTo>
                <a:cubicBezTo>
                  <a:pt x="984159" y="418165"/>
                  <a:pt x="989969" y="425139"/>
                  <a:pt x="995198" y="429789"/>
                </a:cubicBezTo>
                <a:cubicBezTo>
                  <a:pt x="997521" y="440831"/>
                  <a:pt x="987645" y="453617"/>
                  <a:pt x="976025" y="448387"/>
                </a:cubicBezTo>
                <a:cubicBezTo>
                  <a:pt x="963825" y="444899"/>
                  <a:pt x="964406" y="425139"/>
                  <a:pt x="976607" y="422233"/>
                </a:cubicBezTo>
                <a:lnTo>
                  <a:pt x="976607" y="422233"/>
                </a:lnTo>
                <a:close/>
                <a:moveTo>
                  <a:pt x="1014950" y="293791"/>
                </a:moveTo>
                <a:cubicBezTo>
                  <a:pt x="1017855" y="302509"/>
                  <a:pt x="1004493" y="311226"/>
                  <a:pt x="998103" y="303090"/>
                </a:cubicBezTo>
                <a:cubicBezTo>
                  <a:pt x="991712" y="298440"/>
                  <a:pt x="994616" y="287398"/>
                  <a:pt x="1002169" y="286235"/>
                </a:cubicBezTo>
                <a:cubicBezTo>
                  <a:pt x="1007398" y="283330"/>
                  <a:pt x="1013788" y="289141"/>
                  <a:pt x="1014950" y="293791"/>
                </a:cubicBezTo>
                <a:lnTo>
                  <a:pt x="1014950" y="293791"/>
                </a:lnTo>
                <a:close/>
                <a:moveTo>
                  <a:pt x="908053" y="1044684"/>
                </a:moveTo>
                <a:cubicBezTo>
                  <a:pt x="917929" y="1048752"/>
                  <a:pt x="913862" y="1059213"/>
                  <a:pt x="905729" y="1062119"/>
                </a:cubicBezTo>
                <a:cubicBezTo>
                  <a:pt x="897595" y="1058051"/>
                  <a:pt x="897595" y="1045265"/>
                  <a:pt x="908053" y="1044684"/>
                </a:cubicBezTo>
                <a:lnTo>
                  <a:pt x="908053" y="1044684"/>
                </a:lnTo>
                <a:close/>
                <a:moveTo>
                  <a:pt x="939425" y="800585"/>
                </a:moveTo>
                <a:cubicBezTo>
                  <a:pt x="947558" y="806397"/>
                  <a:pt x="950463" y="819765"/>
                  <a:pt x="941167" y="825576"/>
                </a:cubicBezTo>
                <a:cubicBezTo>
                  <a:pt x="931291" y="834294"/>
                  <a:pt x="915024" y="823252"/>
                  <a:pt x="918510" y="811047"/>
                </a:cubicBezTo>
                <a:cubicBezTo>
                  <a:pt x="919091" y="805235"/>
                  <a:pt x="925482" y="802329"/>
                  <a:pt x="930129" y="798842"/>
                </a:cubicBezTo>
                <a:cubicBezTo>
                  <a:pt x="932453" y="799423"/>
                  <a:pt x="937101" y="800585"/>
                  <a:pt x="939425" y="800585"/>
                </a:cubicBezTo>
                <a:lnTo>
                  <a:pt x="939425" y="800585"/>
                </a:lnTo>
                <a:close/>
                <a:moveTo>
                  <a:pt x="959178" y="659938"/>
                </a:moveTo>
                <a:cubicBezTo>
                  <a:pt x="951625" y="657032"/>
                  <a:pt x="946396" y="663426"/>
                  <a:pt x="941167" y="667494"/>
                </a:cubicBezTo>
                <a:cubicBezTo>
                  <a:pt x="937101" y="679699"/>
                  <a:pt x="947558" y="694228"/>
                  <a:pt x="961501" y="690160"/>
                </a:cubicBezTo>
                <a:cubicBezTo>
                  <a:pt x="976025" y="686092"/>
                  <a:pt x="974864" y="661682"/>
                  <a:pt x="959178" y="659938"/>
                </a:cubicBezTo>
                <a:lnTo>
                  <a:pt x="959178" y="659938"/>
                </a:lnTo>
                <a:close/>
                <a:moveTo>
                  <a:pt x="992293" y="529753"/>
                </a:moveTo>
                <a:cubicBezTo>
                  <a:pt x="988226" y="519872"/>
                  <a:pt x="973702" y="518129"/>
                  <a:pt x="966730" y="526847"/>
                </a:cubicBezTo>
                <a:cubicBezTo>
                  <a:pt x="956854" y="536727"/>
                  <a:pt x="969635" y="555325"/>
                  <a:pt x="981835" y="550675"/>
                </a:cubicBezTo>
                <a:cubicBezTo>
                  <a:pt x="991131" y="548351"/>
                  <a:pt x="997521" y="537889"/>
                  <a:pt x="992293" y="529753"/>
                </a:cubicBezTo>
                <a:lnTo>
                  <a:pt x="992293" y="529753"/>
                </a:lnTo>
                <a:close/>
                <a:moveTo>
                  <a:pt x="942329" y="911011"/>
                </a:moveTo>
                <a:cubicBezTo>
                  <a:pt x="945815" y="921472"/>
                  <a:pt x="930710" y="930771"/>
                  <a:pt x="923158" y="923216"/>
                </a:cubicBezTo>
                <a:cubicBezTo>
                  <a:pt x="916767" y="918566"/>
                  <a:pt x="917348" y="907524"/>
                  <a:pt x="924320" y="904037"/>
                </a:cubicBezTo>
                <a:cubicBezTo>
                  <a:pt x="930710" y="898225"/>
                  <a:pt x="940587" y="903456"/>
                  <a:pt x="942329" y="911011"/>
                </a:cubicBezTo>
                <a:lnTo>
                  <a:pt x="942329" y="911011"/>
                </a:lnTo>
                <a:close/>
                <a:moveTo>
                  <a:pt x="998683" y="383875"/>
                </a:moveTo>
                <a:cubicBezTo>
                  <a:pt x="1007979" y="380388"/>
                  <a:pt x="1014950" y="389106"/>
                  <a:pt x="1016112" y="397823"/>
                </a:cubicBezTo>
                <a:cubicBezTo>
                  <a:pt x="1012627" y="404216"/>
                  <a:pt x="1006236" y="411191"/>
                  <a:pt x="998103" y="407704"/>
                </a:cubicBezTo>
                <a:cubicBezTo>
                  <a:pt x="987064" y="404216"/>
                  <a:pt x="987645" y="386200"/>
                  <a:pt x="998683" y="383875"/>
                </a:cubicBezTo>
                <a:lnTo>
                  <a:pt x="998683" y="383875"/>
                </a:lnTo>
                <a:close/>
                <a:moveTo>
                  <a:pt x="1019598" y="251946"/>
                </a:moveTo>
                <a:cubicBezTo>
                  <a:pt x="1023665" y="244971"/>
                  <a:pt x="1034703" y="248458"/>
                  <a:pt x="1034122" y="256595"/>
                </a:cubicBezTo>
                <a:cubicBezTo>
                  <a:pt x="1034703" y="262407"/>
                  <a:pt x="1027732" y="263569"/>
                  <a:pt x="1024246" y="266475"/>
                </a:cubicBezTo>
                <a:cubicBezTo>
                  <a:pt x="1021922" y="262407"/>
                  <a:pt x="1014370" y="257176"/>
                  <a:pt x="1019598" y="251946"/>
                </a:cubicBezTo>
                <a:lnTo>
                  <a:pt x="1019598" y="251946"/>
                </a:lnTo>
                <a:close/>
                <a:moveTo>
                  <a:pt x="966149" y="768039"/>
                </a:moveTo>
                <a:cubicBezTo>
                  <a:pt x="971959" y="777919"/>
                  <a:pt x="962663" y="791868"/>
                  <a:pt x="951044" y="788962"/>
                </a:cubicBezTo>
                <a:cubicBezTo>
                  <a:pt x="940587" y="788381"/>
                  <a:pt x="934777" y="774432"/>
                  <a:pt x="941167" y="766296"/>
                </a:cubicBezTo>
                <a:cubicBezTo>
                  <a:pt x="946977" y="757578"/>
                  <a:pt x="961501" y="758740"/>
                  <a:pt x="966149" y="768039"/>
                </a:cubicBezTo>
                <a:lnTo>
                  <a:pt x="966149" y="768039"/>
                </a:lnTo>
                <a:close/>
                <a:moveTo>
                  <a:pt x="936520" y="1012719"/>
                </a:moveTo>
                <a:cubicBezTo>
                  <a:pt x="937682" y="1023180"/>
                  <a:pt x="921415" y="1024924"/>
                  <a:pt x="919672" y="1015043"/>
                </a:cubicBezTo>
                <a:cubicBezTo>
                  <a:pt x="917348" y="1003420"/>
                  <a:pt x="936520" y="1001095"/>
                  <a:pt x="936520" y="1012719"/>
                </a:cubicBezTo>
                <a:lnTo>
                  <a:pt x="936520" y="1012719"/>
                </a:lnTo>
                <a:close/>
                <a:moveTo>
                  <a:pt x="991131" y="630879"/>
                </a:moveTo>
                <a:cubicBezTo>
                  <a:pt x="996940" y="643084"/>
                  <a:pt x="978930" y="657032"/>
                  <a:pt x="968473" y="648315"/>
                </a:cubicBezTo>
                <a:cubicBezTo>
                  <a:pt x="960340" y="643084"/>
                  <a:pt x="959178" y="629135"/>
                  <a:pt x="967892" y="623905"/>
                </a:cubicBezTo>
                <a:cubicBezTo>
                  <a:pt x="975445" y="616349"/>
                  <a:pt x="988226" y="621580"/>
                  <a:pt x="991131" y="630879"/>
                </a:cubicBezTo>
                <a:lnTo>
                  <a:pt x="991131" y="630879"/>
                </a:lnTo>
                <a:close/>
                <a:moveTo>
                  <a:pt x="941167" y="866841"/>
                </a:moveTo>
                <a:cubicBezTo>
                  <a:pt x="946977" y="858123"/>
                  <a:pt x="961501" y="861610"/>
                  <a:pt x="963244" y="871490"/>
                </a:cubicBezTo>
                <a:cubicBezTo>
                  <a:pt x="965568" y="879046"/>
                  <a:pt x="959178" y="883695"/>
                  <a:pt x="953949" y="887182"/>
                </a:cubicBezTo>
                <a:cubicBezTo>
                  <a:pt x="951625" y="886601"/>
                  <a:pt x="946396" y="886020"/>
                  <a:pt x="944072" y="885439"/>
                </a:cubicBezTo>
                <a:cubicBezTo>
                  <a:pt x="939425" y="880208"/>
                  <a:pt x="935358" y="872653"/>
                  <a:pt x="941167" y="866841"/>
                </a:cubicBezTo>
                <a:lnTo>
                  <a:pt x="941167" y="866841"/>
                </a:lnTo>
                <a:close/>
                <a:moveTo>
                  <a:pt x="1013788" y="493719"/>
                </a:moveTo>
                <a:cubicBezTo>
                  <a:pt x="1017274" y="505924"/>
                  <a:pt x="1000426" y="516386"/>
                  <a:pt x="991131" y="507668"/>
                </a:cubicBezTo>
                <a:cubicBezTo>
                  <a:pt x="982416" y="501856"/>
                  <a:pt x="984740" y="486164"/>
                  <a:pt x="995198" y="483839"/>
                </a:cubicBezTo>
                <a:cubicBezTo>
                  <a:pt x="1003331" y="480352"/>
                  <a:pt x="1012627" y="485582"/>
                  <a:pt x="1013788" y="493719"/>
                </a:cubicBezTo>
                <a:lnTo>
                  <a:pt x="1013788" y="493719"/>
                </a:lnTo>
                <a:close/>
                <a:moveTo>
                  <a:pt x="1032961" y="353072"/>
                </a:moveTo>
                <a:cubicBezTo>
                  <a:pt x="1039351" y="365858"/>
                  <a:pt x="1017274" y="375157"/>
                  <a:pt x="1013208" y="361790"/>
                </a:cubicBezTo>
                <a:cubicBezTo>
                  <a:pt x="1006236" y="349004"/>
                  <a:pt x="1028313" y="339124"/>
                  <a:pt x="1032961" y="353072"/>
                </a:cubicBezTo>
                <a:lnTo>
                  <a:pt x="1032961" y="353072"/>
                </a:lnTo>
                <a:close/>
                <a:moveTo>
                  <a:pt x="1048066" y="209519"/>
                </a:moveTo>
                <a:cubicBezTo>
                  <a:pt x="1049228" y="213006"/>
                  <a:pt x="1055618" y="217074"/>
                  <a:pt x="1051551" y="220561"/>
                </a:cubicBezTo>
                <a:cubicBezTo>
                  <a:pt x="1049228" y="226373"/>
                  <a:pt x="1040513" y="222305"/>
                  <a:pt x="1041094" y="216493"/>
                </a:cubicBezTo>
                <a:cubicBezTo>
                  <a:pt x="1041675" y="213006"/>
                  <a:pt x="1045161" y="211844"/>
                  <a:pt x="1048066" y="209519"/>
                </a:cubicBezTo>
                <a:lnTo>
                  <a:pt x="1048066" y="209519"/>
                </a:lnTo>
                <a:close/>
                <a:moveTo>
                  <a:pt x="987645" y="729681"/>
                </a:moveTo>
                <a:cubicBezTo>
                  <a:pt x="992293" y="739561"/>
                  <a:pt x="982416" y="750604"/>
                  <a:pt x="971959" y="750022"/>
                </a:cubicBezTo>
                <a:cubicBezTo>
                  <a:pt x="962082" y="747698"/>
                  <a:pt x="955111" y="734911"/>
                  <a:pt x="962663" y="726775"/>
                </a:cubicBezTo>
                <a:cubicBezTo>
                  <a:pt x="969635" y="717476"/>
                  <a:pt x="983578" y="719801"/>
                  <a:pt x="987645" y="729681"/>
                </a:cubicBezTo>
                <a:lnTo>
                  <a:pt x="987645" y="729681"/>
                </a:lnTo>
                <a:close/>
                <a:moveTo>
                  <a:pt x="941167" y="967967"/>
                </a:moveTo>
                <a:cubicBezTo>
                  <a:pt x="945234" y="962737"/>
                  <a:pt x="954530" y="963899"/>
                  <a:pt x="957435" y="970292"/>
                </a:cubicBezTo>
                <a:cubicBezTo>
                  <a:pt x="957435" y="972617"/>
                  <a:pt x="957435" y="977847"/>
                  <a:pt x="957435" y="980753"/>
                </a:cubicBezTo>
                <a:cubicBezTo>
                  <a:pt x="952787" y="981916"/>
                  <a:pt x="948139" y="985403"/>
                  <a:pt x="943491" y="981916"/>
                </a:cubicBezTo>
                <a:cubicBezTo>
                  <a:pt x="937682" y="979010"/>
                  <a:pt x="938844" y="972035"/>
                  <a:pt x="941167" y="967967"/>
                </a:cubicBezTo>
                <a:lnTo>
                  <a:pt x="941167" y="967967"/>
                </a:lnTo>
                <a:close/>
                <a:moveTo>
                  <a:pt x="1012627" y="595427"/>
                </a:moveTo>
                <a:cubicBezTo>
                  <a:pt x="1013208" y="604145"/>
                  <a:pt x="1003331" y="612862"/>
                  <a:pt x="994616" y="609956"/>
                </a:cubicBezTo>
                <a:cubicBezTo>
                  <a:pt x="984159" y="607632"/>
                  <a:pt x="978930" y="591940"/>
                  <a:pt x="988807" y="585547"/>
                </a:cubicBezTo>
                <a:cubicBezTo>
                  <a:pt x="996940" y="576829"/>
                  <a:pt x="1012046" y="583803"/>
                  <a:pt x="1012627" y="595427"/>
                </a:cubicBezTo>
                <a:lnTo>
                  <a:pt x="1012627" y="595427"/>
                </a:lnTo>
                <a:close/>
                <a:moveTo>
                  <a:pt x="1032379" y="451874"/>
                </a:moveTo>
                <a:cubicBezTo>
                  <a:pt x="1036446" y="460591"/>
                  <a:pt x="1027151" y="472215"/>
                  <a:pt x="1017274" y="468728"/>
                </a:cubicBezTo>
                <a:cubicBezTo>
                  <a:pt x="1007398" y="467566"/>
                  <a:pt x="1004493" y="451874"/>
                  <a:pt x="1012627" y="446643"/>
                </a:cubicBezTo>
                <a:cubicBezTo>
                  <a:pt x="1019017" y="441993"/>
                  <a:pt x="1029475" y="444318"/>
                  <a:pt x="1032379" y="451874"/>
                </a:cubicBezTo>
                <a:lnTo>
                  <a:pt x="1032379" y="451874"/>
                </a:lnTo>
                <a:close/>
                <a:moveTo>
                  <a:pt x="1052132" y="314132"/>
                </a:moveTo>
                <a:cubicBezTo>
                  <a:pt x="1057942" y="322850"/>
                  <a:pt x="1041094" y="332730"/>
                  <a:pt x="1036446" y="322269"/>
                </a:cubicBezTo>
                <a:cubicBezTo>
                  <a:pt x="1028313" y="312970"/>
                  <a:pt x="1048646" y="301346"/>
                  <a:pt x="1052132" y="314132"/>
                </a:cubicBezTo>
                <a:lnTo>
                  <a:pt x="1052132" y="314132"/>
                </a:lnTo>
                <a:close/>
                <a:moveTo>
                  <a:pt x="984159" y="829645"/>
                </a:moveTo>
                <a:cubicBezTo>
                  <a:pt x="988807" y="840106"/>
                  <a:pt x="975445" y="851730"/>
                  <a:pt x="966149" y="845337"/>
                </a:cubicBezTo>
                <a:cubicBezTo>
                  <a:pt x="957435" y="840687"/>
                  <a:pt x="958016" y="826739"/>
                  <a:pt x="967311" y="823252"/>
                </a:cubicBezTo>
                <a:cubicBezTo>
                  <a:pt x="973121" y="819184"/>
                  <a:pt x="981254" y="823833"/>
                  <a:pt x="984159" y="829645"/>
                </a:cubicBezTo>
                <a:lnTo>
                  <a:pt x="984159" y="829645"/>
                </a:lnTo>
                <a:close/>
                <a:moveTo>
                  <a:pt x="951044" y="1072000"/>
                </a:moveTo>
                <a:cubicBezTo>
                  <a:pt x="951625" y="1072581"/>
                  <a:pt x="951625" y="1073743"/>
                  <a:pt x="951625" y="1074325"/>
                </a:cubicBezTo>
                <a:cubicBezTo>
                  <a:pt x="949301" y="1076068"/>
                  <a:pt x="946977" y="1077812"/>
                  <a:pt x="944653" y="1079555"/>
                </a:cubicBezTo>
                <a:cubicBezTo>
                  <a:pt x="942911" y="1079555"/>
                  <a:pt x="941749" y="1078393"/>
                  <a:pt x="941749" y="1076068"/>
                </a:cubicBezTo>
                <a:cubicBezTo>
                  <a:pt x="938263" y="1070256"/>
                  <a:pt x="948720" y="1066188"/>
                  <a:pt x="951044" y="1072000"/>
                </a:cubicBezTo>
                <a:lnTo>
                  <a:pt x="951044" y="1072000"/>
                </a:lnTo>
                <a:close/>
                <a:moveTo>
                  <a:pt x="991712" y="682024"/>
                </a:moveTo>
                <a:cubicBezTo>
                  <a:pt x="1002750" y="677955"/>
                  <a:pt x="1013788" y="693066"/>
                  <a:pt x="1007398" y="702946"/>
                </a:cubicBezTo>
                <a:cubicBezTo>
                  <a:pt x="1003331" y="709339"/>
                  <a:pt x="993454" y="712826"/>
                  <a:pt x="987064" y="707596"/>
                </a:cubicBezTo>
                <a:cubicBezTo>
                  <a:pt x="981835" y="704690"/>
                  <a:pt x="981254" y="698297"/>
                  <a:pt x="980092" y="693647"/>
                </a:cubicBezTo>
                <a:cubicBezTo>
                  <a:pt x="982997" y="688417"/>
                  <a:pt x="985902" y="683186"/>
                  <a:pt x="991712" y="682024"/>
                </a:cubicBezTo>
                <a:lnTo>
                  <a:pt x="991712" y="682024"/>
                </a:lnTo>
                <a:close/>
                <a:moveTo>
                  <a:pt x="977769" y="929609"/>
                </a:moveTo>
                <a:cubicBezTo>
                  <a:pt x="982416" y="934840"/>
                  <a:pt x="978930" y="944139"/>
                  <a:pt x="971959" y="945301"/>
                </a:cubicBezTo>
                <a:cubicBezTo>
                  <a:pt x="965568" y="947626"/>
                  <a:pt x="959758" y="940652"/>
                  <a:pt x="959178" y="934840"/>
                </a:cubicBezTo>
                <a:cubicBezTo>
                  <a:pt x="960920" y="926122"/>
                  <a:pt x="972540" y="920891"/>
                  <a:pt x="977769" y="929609"/>
                </a:cubicBezTo>
                <a:lnTo>
                  <a:pt x="977769" y="929609"/>
                </a:lnTo>
                <a:close/>
                <a:moveTo>
                  <a:pt x="1006236" y="549513"/>
                </a:moveTo>
                <a:cubicBezTo>
                  <a:pt x="1013788" y="540214"/>
                  <a:pt x="1027732" y="541958"/>
                  <a:pt x="1032379" y="553000"/>
                </a:cubicBezTo>
                <a:cubicBezTo>
                  <a:pt x="1032379" y="555325"/>
                  <a:pt x="1031799" y="560556"/>
                  <a:pt x="1031217" y="563461"/>
                </a:cubicBezTo>
                <a:cubicBezTo>
                  <a:pt x="1027151" y="566367"/>
                  <a:pt x="1022503" y="571598"/>
                  <a:pt x="1016693" y="570436"/>
                </a:cubicBezTo>
                <a:cubicBezTo>
                  <a:pt x="1010303" y="569854"/>
                  <a:pt x="1007398" y="564043"/>
                  <a:pt x="1004493" y="559393"/>
                </a:cubicBezTo>
                <a:cubicBezTo>
                  <a:pt x="1004493" y="556487"/>
                  <a:pt x="1005655" y="551838"/>
                  <a:pt x="1006236" y="549513"/>
                </a:cubicBezTo>
                <a:lnTo>
                  <a:pt x="1006236" y="549513"/>
                </a:lnTo>
                <a:close/>
                <a:moveTo>
                  <a:pt x="1042837" y="405379"/>
                </a:moveTo>
                <a:cubicBezTo>
                  <a:pt x="1049808" y="406541"/>
                  <a:pt x="1052132" y="413515"/>
                  <a:pt x="1055037" y="418746"/>
                </a:cubicBezTo>
                <a:cubicBezTo>
                  <a:pt x="1050970" y="425720"/>
                  <a:pt x="1040513" y="433276"/>
                  <a:pt x="1034122" y="424558"/>
                </a:cubicBezTo>
                <a:cubicBezTo>
                  <a:pt x="1025989" y="417584"/>
                  <a:pt x="1033541" y="405960"/>
                  <a:pt x="1042837" y="405379"/>
                </a:cubicBezTo>
                <a:lnTo>
                  <a:pt x="1042837" y="405379"/>
                </a:lnTo>
                <a:close/>
                <a:moveTo>
                  <a:pt x="1064914" y="268800"/>
                </a:moveTo>
                <a:cubicBezTo>
                  <a:pt x="1067237" y="272287"/>
                  <a:pt x="1073628" y="275774"/>
                  <a:pt x="1071304" y="280424"/>
                </a:cubicBezTo>
                <a:cubicBezTo>
                  <a:pt x="1068980" y="282748"/>
                  <a:pt x="1066075" y="284492"/>
                  <a:pt x="1063171" y="286235"/>
                </a:cubicBezTo>
                <a:cubicBezTo>
                  <a:pt x="1060847" y="283330"/>
                  <a:pt x="1059104" y="281005"/>
                  <a:pt x="1057361" y="278099"/>
                </a:cubicBezTo>
                <a:cubicBezTo>
                  <a:pt x="1057361" y="274031"/>
                  <a:pt x="1062590" y="272287"/>
                  <a:pt x="1064914" y="268800"/>
                </a:cubicBezTo>
                <a:lnTo>
                  <a:pt x="1064914" y="268800"/>
                </a:lnTo>
                <a:close/>
                <a:moveTo>
                  <a:pt x="1003912" y="788962"/>
                </a:moveTo>
                <a:cubicBezTo>
                  <a:pt x="1009722" y="797680"/>
                  <a:pt x="999845" y="810466"/>
                  <a:pt x="989969" y="806979"/>
                </a:cubicBezTo>
                <a:cubicBezTo>
                  <a:pt x="980673" y="805235"/>
                  <a:pt x="976607" y="792449"/>
                  <a:pt x="983578" y="786056"/>
                </a:cubicBezTo>
                <a:cubicBezTo>
                  <a:pt x="988807" y="779663"/>
                  <a:pt x="1000426" y="781406"/>
                  <a:pt x="1003912" y="788962"/>
                </a:cubicBezTo>
                <a:lnTo>
                  <a:pt x="1003912" y="788962"/>
                </a:lnTo>
                <a:close/>
                <a:moveTo>
                  <a:pt x="973121" y="1033641"/>
                </a:moveTo>
                <a:cubicBezTo>
                  <a:pt x="974283" y="1040615"/>
                  <a:pt x="963244" y="1044684"/>
                  <a:pt x="960920" y="1036547"/>
                </a:cubicBezTo>
                <a:cubicBezTo>
                  <a:pt x="956854" y="1028992"/>
                  <a:pt x="972540" y="1024342"/>
                  <a:pt x="973121" y="1033641"/>
                </a:cubicBezTo>
                <a:lnTo>
                  <a:pt x="973121" y="1033641"/>
                </a:lnTo>
                <a:close/>
                <a:moveTo>
                  <a:pt x="1012627" y="641922"/>
                </a:moveTo>
                <a:cubicBezTo>
                  <a:pt x="1021922" y="641922"/>
                  <a:pt x="1030637" y="648315"/>
                  <a:pt x="1030056" y="658195"/>
                </a:cubicBezTo>
                <a:cubicBezTo>
                  <a:pt x="1028313" y="668075"/>
                  <a:pt x="1017855" y="671562"/>
                  <a:pt x="1009141" y="669237"/>
                </a:cubicBezTo>
                <a:cubicBezTo>
                  <a:pt x="1006236" y="664588"/>
                  <a:pt x="1001588" y="660520"/>
                  <a:pt x="1003331" y="654708"/>
                </a:cubicBezTo>
                <a:cubicBezTo>
                  <a:pt x="1003331" y="648315"/>
                  <a:pt x="1008560" y="645409"/>
                  <a:pt x="1012627" y="641922"/>
                </a:cubicBezTo>
                <a:lnTo>
                  <a:pt x="1012627" y="641922"/>
                </a:lnTo>
                <a:close/>
                <a:moveTo>
                  <a:pt x="1001588" y="892413"/>
                </a:moveTo>
                <a:cubicBezTo>
                  <a:pt x="1001007" y="899387"/>
                  <a:pt x="996940" y="907524"/>
                  <a:pt x="988807" y="905780"/>
                </a:cubicBezTo>
                <a:cubicBezTo>
                  <a:pt x="979511" y="905199"/>
                  <a:pt x="976607" y="891251"/>
                  <a:pt x="984740" y="887182"/>
                </a:cubicBezTo>
                <a:cubicBezTo>
                  <a:pt x="990550" y="881952"/>
                  <a:pt x="996940" y="887763"/>
                  <a:pt x="1001588" y="892413"/>
                </a:cubicBezTo>
                <a:lnTo>
                  <a:pt x="1001588" y="892413"/>
                </a:lnTo>
                <a:close/>
                <a:moveTo>
                  <a:pt x="1052132" y="514642"/>
                </a:moveTo>
                <a:cubicBezTo>
                  <a:pt x="1054456" y="525103"/>
                  <a:pt x="1040513" y="533240"/>
                  <a:pt x="1032379" y="526847"/>
                </a:cubicBezTo>
                <a:cubicBezTo>
                  <a:pt x="1025408" y="522197"/>
                  <a:pt x="1025989" y="511155"/>
                  <a:pt x="1032379" y="506505"/>
                </a:cubicBezTo>
                <a:cubicBezTo>
                  <a:pt x="1039932" y="501856"/>
                  <a:pt x="1051551" y="505924"/>
                  <a:pt x="1052132" y="514642"/>
                </a:cubicBezTo>
                <a:lnTo>
                  <a:pt x="1052132" y="514642"/>
                </a:lnTo>
                <a:close/>
                <a:moveTo>
                  <a:pt x="1071304" y="374576"/>
                </a:moveTo>
                <a:cubicBezTo>
                  <a:pt x="1075371" y="382713"/>
                  <a:pt x="1063752" y="390849"/>
                  <a:pt x="1056780" y="385619"/>
                </a:cubicBezTo>
                <a:cubicBezTo>
                  <a:pt x="1051551" y="382713"/>
                  <a:pt x="1050970" y="374576"/>
                  <a:pt x="1055618" y="370508"/>
                </a:cubicBezTo>
                <a:cubicBezTo>
                  <a:pt x="1060266" y="365858"/>
                  <a:pt x="1070142" y="368183"/>
                  <a:pt x="1071304" y="374576"/>
                </a:cubicBezTo>
                <a:lnTo>
                  <a:pt x="1071304" y="374576"/>
                </a:lnTo>
                <a:close/>
                <a:moveTo>
                  <a:pt x="1020760" y="745373"/>
                </a:moveTo>
                <a:cubicBezTo>
                  <a:pt x="1022503" y="747698"/>
                  <a:pt x="1024827" y="750604"/>
                  <a:pt x="1026570" y="752928"/>
                </a:cubicBezTo>
                <a:cubicBezTo>
                  <a:pt x="1026570" y="755253"/>
                  <a:pt x="1025989" y="760484"/>
                  <a:pt x="1025989" y="762808"/>
                </a:cubicBezTo>
                <a:cubicBezTo>
                  <a:pt x="1020179" y="769202"/>
                  <a:pt x="1009722" y="771526"/>
                  <a:pt x="1003912" y="763971"/>
                </a:cubicBezTo>
                <a:cubicBezTo>
                  <a:pt x="997521" y="756997"/>
                  <a:pt x="1003331" y="747116"/>
                  <a:pt x="1010884" y="743629"/>
                </a:cubicBezTo>
                <a:cubicBezTo>
                  <a:pt x="1013208" y="744210"/>
                  <a:pt x="1018436" y="744792"/>
                  <a:pt x="1020760" y="745373"/>
                </a:cubicBezTo>
                <a:lnTo>
                  <a:pt x="1020760" y="745373"/>
                </a:lnTo>
                <a:close/>
                <a:moveTo>
                  <a:pt x="993454" y="990052"/>
                </a:moveTo>
                <a:cubicBezTo>
                  <a:pt x="999845" y="996445"/>
                  <a:pt x="988807" y="1006907"/>
                  <a:pt x="982997" y="999932"/>
                </a:cubicBezTo>
                <a:cubicBezTo>
                  <a:pt x="976607" y="994121"/>
                  <a:pt x="986483" y="983078"/>
                  <a:pt x="993454" y="990052"/>
                </a:cubicBezTo>
                <a:lnTo>
                  <a:pt x="993454" y="990052"/>
                </a:lnTo>
                <a:close/>
                <a:moveTo>
                  <a:pt x="1048646" y="612862"/>
                </a:moveTo>
                <a:cubicBezTo>
                  <a:pt x="1052713" y="624486"/>
                  <a:pt x="1036446" y="634366"/>
                  <a:pt x="1027732" y="625649"/>
                </a:cubicBezTo>
                <a:cubicBezTo>
                  <a:pt x="1019598" y="619837"/>
                  <a:pt x="1023665" y="604726"/>
                  <a:pt x="1033541" y="603564"/>
                </a:cubicBezTo>
                <a:cubicBezTo>
                  <a:pt x="1040513" y="601820"/>
                  <a:pt x="1047485" y="606469"/>
                  <a:pt x="1048646" y="612862"/>
                </a:cubicBezTo>
                <a:lnTo>
                  <a:pt x="1048646" y="612862"/>
                </a:lnTo>
                <a:close/>
                <a:moveTo>
                  <a:pt x="1062590" y="464660"/>
                </a:moveTo>
                <a:cubicBezTo>
                  <a:pt x="1066657" y="468728"/>
                  <a:pt x="1073047" y="472797"/>
                  <a:pt x="1071885" y="479189"/>
                </a:cubicBezTo>
                <a:cubicBezTo>
                  <a:pt x="1071304" y="485582"/>
                  <a:pt x="1063752" y="487326"/>
                  <a:pt x="1059104" y="490232"/>
                </a:cubicBezTo>
                <a:cubicBezTo>
                  <a:pt x="1054456" y="486745"/>
                  <a:pt x="1049228" y="482676"/>
                  <a:pt x="1049228" y="475702"/>
                </a:cubicBezTo>
                <a:cubicBezTo>
                  <a:pt x="1050390" y="469309"/>
                  <a:pt x="1056780" y="466985"/>
                  <a:pt x="1062590" y="464660"/>
                </a:cubicBezTo>
                <a:lnTo>
                  <a:pt x="1062590" y="464660"/>
                </a:lnTo>
                <a:close/>
                <a:moveTo>
                  <a:pt x="1021922" y="852311"/>
                </a:moveTo>
                <a:cubicBezTo>
                  <a:pt x="1027151" y="865097"/>
                  <a:pt x="1006817" y="872653"/>
                  <a:pt x="1002169" y="860448"/>
                </a:cubicBezTo>
                <a:cubicBezTo>
                  <a:pt x="995778" y="847662"/>
                  <a:pt x="1016693" y="839525"/>
                  <a:pt x="1021922" y="852311"/>
                </a:cubicBezTo>
                <a:lnTo>
                  <a:pt x="1021922" y="852311"/>
                </a:lnTo>
                <a:close/>
                <a:moveTo>
                  <a:pt x="1079438" y="331568"/>
                </a:moveTo>
                <a:cubicBezTo>
                  <a:pt x="1085828" y="326337"/>
                  <a:pt x="1091057" y="335055"/>
                  <a:pt x="1092800" y="340286"/>
                </a:cubicBezTo>
                <a:cubicBezTo>
                  <a:pt x="1089314" y="342611"/>
                  <a:pt x="1085828" y="345517"/>
                  <a:pt x="1082343" y="347841"/>
                </a:cubicBezTo>
                <a:cubicBezTo>
                  <a:pt x="1077695" y="343192"/>
                  <a:pt x="1072466" y="336218"/>
                  <a:pt x="1079438" y="331568"/>
                </a:cubicBezTo>
                <a:lnTo>
                  <a:pt x="1079438" y="331568"/>
                </a:lnTo>
                <a:close/>
                <a:moveTo>
                  <a:pt x="1035865" y="702946"/>
                </a:moveTo>
                <a:cubicBezTo>
                  <a:pt x="1041675" y="706433"/>
                  <a:pt x="1045742" y="711664"/>
                  <a:pt x="1048066" y="718057"/>
                </a:cubicBezTo>
                <a:cubicBezTo>
                  <a:pt x="1044580" y="722707"/>
                  <a:pt x="1041094" y="728519"/>
                  <a:pt x="1035284" y="729681"/>
                </a:cubicBezTo>
                <a:cubicBezTo>
                  <a:pt x="1025989" y="730843"/>
                  <a:pt x="1017855" y="717476"/>
                  <a:pt x="1024246" y="709921"/>
                </a:cubicBezTo>
                <a:cubicBezTo>
                  <a:pt x="1027151" y="705852"/>
                  <a:pt x="1032379" y="705271"/>
                  <a:pt x="1035865" y="702946"/>
                </a:cubicBezTo>
                <a:lnTo>
                  <a:pt x="1035865" y="702946"/>
                </a:lnTo>
                <a:close/>
                <a:moveTo>
                  <a:pt x="1016112" y="953437"/>
                </a:moveTo>
                <a:cubicBezTo>
                  <a:pt x="1019017" y="960412"/>
                  <a:pt x="1006817" y="967967"/>
                  <a:pt x="1002750" y="960412"/>
                </a:cubicBezTo>
                <a:cubicBezTo>
                  <a:pt x="992874" y="951694"/>
                  <a:pt x="1013788" y="940652"/>
                  <a:pt x="1016112" y="953437"/>
                </a:cubicBezTo>
                <a:lnTo>
                  <a:pt x="1016112" y="953437"/>
                </a:lnTo>
                <a:close/>
                <a:moveTo>
                  <a:pt x="1069561" y="574504"/>
                </a:moveTo>
                <a:cubicBezTo>
                  <a:pt x="1073628" y="583803"/>
                  <a:pt x="1060847" y="593683"/>
                  <a:pt x="1052713" y="588452"/>
                </a:cubicBezTo>
                <a:cubicBezTo>
                  <a:pt x="1043999" y="584384"/>
                  <a:pt x="1043999" y="570436"/>
                  <a:pt x="1053294" y="566948"/>
                </a:cubicBezTo>
                <a:cubicBezTo>
                  <a:pt x="1059685" y="562299"/>
                  <a:pt x="1067237" y="568111"/>
                  <a:pt x="1069561" y="574504"/>
                </a:cubicBezTo>
                <a:lnTo>
                  <a:pt x="1069561" y="574504"/>
                </a:lnTo>
                <a:close/>
                <a:moveTo>
                  <a:pt x="1091057" y="435019"/>
                </a:moveTo>
                <a:cubicBezTo>
                  <a:pt x="1092219" y="439669"/>
                  <a:pt x="1089895" y="446062"/>
                  <a:pt x="1084666" y="447224"/>
                </a:cubicBezTo>
                <a:cubicBezTo>
                  <a:pt x="1075371" y="451874"/>
                  <a:pt x="1066657" y="435600"/>
                  <a:pt x="1075952" y="430370"/>
                </a:cubicBezTo>
                <a:cubicBezTo>
                  <a:pt x="1080600" y="425139"/>
                  <a:pt x="1089314" y="428626"/>
                  <a:pt x="1091057" y="435019"/>
                </a:cubicBezTo>
                <a:lnTo>
                  <a:pt x="1091057" y="435019"/>
                </a:lnTo>
                <a:close/>
                <a:moveTo>
                  <a:pt x="1096286" y="297278"/>
                </a:moveTo>
                <a:cubicBezTo>
                  <a:pt x="1100353" y="290304"/>
                  <a:pt x="1112553" y="291466"/>
                  <a:pt x="1109648" y="300765"/>
                </a:cubicBezTo>
                <a:cubicBezTo>
                  <a:pt x="1105582" y="308320"/>
                  <a:pt x="1099772" y="302509"/>
                  <a:pt x="1096286" y="297278"/>
                </a:cubicBezTo>
                <a:lnTo>
                  <a:pt x="1096286" y="297278"/>
                </a:lnTo>
                <a:close/>
                <a:moveTo>
                  <a:pt x="1042256" y="813372"/>
                </a:moveTo>
                <a:cubicBezTo>
                  <a:pt x="1046904" y="823252"/>
                  <a:pt x="1030637" y="832551"/>
                  <a:pt x="1024246" y="823833"/>
                </a:cubicBezTo>
                <a:cubicBezTo>
                  <a:pt x="1018436" y="818602"/>
                  <a:pt x="1021341" y="808141"/>
                  <a:pt x="1028894" y="806397"/>
                </a:cubicBezTo>
                <a:cubicBezTo>
                  <a:pt x="1034703" y="804073"/>
                  <a:pt x="1040513" y="808141"/>
                  <a:pt x="1042256" y="813372"/>
                </a:cubicBezTo>
                <a:lnTo>
                  <a:pt x="1042256" y="813372"/>
                </a:lnTo>
                <a:close/>
                <a:moveTo>
                  <a:pt x="1067237" y="673887"/>
                </a:moveTo>
                <a:cubicBezTo>
                  <a:pt x="1071304" y="683767"/>
                  <a:pt x="1057942" y="693647"/>
                  <a:pt x="1049808" y="687254"/>
                </a:cubicBezTo>
                <a:cubicBezTo>
                  <a:pt x="1042256" y="683186"/>
                  <a:pt x="1042837" y="670400"/>
                  <a:pt x="1050970" y="666913"/>
                </a:cubicBezTo>
                <a:cubicBezTo>
                  <a:pt x="1056780" y="663426"/>
                  <a:pt x="1064914" y="667494"/>
                  <a:pt x="1067237" y="673887"/>
                </a:cubicBezTo>
                <a:lnTo>
                  <a:pt x="1067237" y="673887"/>
                </a:lnTo>
                <a:close/>
                <a:moveTo>
                  <a:pt x="1068980" y="532659"/>
                </a:moveTo>
                <a:cubicBezTo>
                  <a:pt x="1073047" y="523941"/>
                  <a:pt x="1086990" y="525684"/>
                  <a:pt x="1088733" y="535565"/>
                </a:cubicBezTo>
                <a:cubicBezTo>
                  <a:pt x="1091638" y="543701"/>
                  <a:pt x="1082924" y="548932"/>
                  <a:pt x="1076533" y="550675"/>
                </a:cubicBezTo>
                <a:cubicBezTo>
                  <a:pt x="1071304" y="546607"/>
                  <a:pt x="1063752" y="539633"/>
                  <a:pt x="1068980" y="532659"/>
                </a:cubicBezTo>
                <a:lnTo>
                  <a:pt x="1068980" y="532659"/>
                </a:lnTo>
                <a:close/>
                <a:moveTo>
                  <a:pt x="1029475" y="908105"/>
                </a:moveTo>
                <a:cubicBezTo>
                  <a:pt x="1035284" y="907524"/>
                  <a:pt x="1037027" y="913336"/>
                  <a:pt x="1039351" y="917404"/>
                </a:cubicBezTo>
                <a:cubicBezTo>
                  <a:pt x="1035865" y="920891"/>
                  <a:pt x="1032379" y="926122"/>
                  <a:pt x="1027151" y="923797"/>
                </a:cubicBezTo>
                <a:cubicBezTo>
                  <a:pt x="1018436" y="922054"/>
                  <a:pt x="1020760" y="907524"/>
                  <a:pt x="1029475" y="908105"/>
                </a:cubicBezTo>
                <a:lnTo>
                  <a:pt x="1029475" y="908105"/>
                </a:lnTo>
                <a:close/>
                <a:moveTo>
                  <a:pt x="1109648" y="396080"/>
                </a:moveTo>
                <a:cubicBezTo>
                  <a:pt x="1114296" y="406541"/>
                  <a:pt x="1096867" y="412353"/>
                  <a:pt x="1093962" y="401892"/>
                </a:cubicBezTo>
                <a:cubicBezTo>
                  <a:pt x="1091057" y="392011"/>
                  <a:pt x="1106162" y="386200"/>
                  <a:pt x="1109648" y="396080"/>
                </a:cubicBezTo>
                <a:lnTo>
                  <a:pt x="1109648" y="396080"/>
                </a:lnTo>
                <a:close/>
                <a:moveTo>
                  <a:pt x="1062590" y="772108"/>
                </a:moveTo>
                <a:cubicBezTo>
                  <a:pt x="1069561" y="782569"/>
                  <a:pt x="1051551" y="793611"/>
                  <a:pt x="1045161" y="783150"/>
                </a:cubicBezTo>
                <a:cubicBezTo>
                  <a:pt x="1035865" y="771526"/>
                  <a:pt x="1056780" y="758740"/>
                  <a:pt x="1062590" y="772108"/>
                </a:cubicBezTo>
                <a:lnTo>
                  <a:pt x="1062590" y="772108"/>
                </a:lnTo>
                <a:close/>
                <a:moveTo>
                  <a:pt x="1086990" y="634366"/>
                </a:moveTo>
                <a:cubicBezTo>
                  <a:pt x="1090476" y="641341"/>
                  <a:pt x="1082343" y="648896"/>
                  <a:pt x="1075371" y="649477"/>
                </a:cubicBezTo>
                <a:cubicBezTo>
                  <a:pt x="1067819" y="648315"/>
                  <a:pt x="1061428" y="638435"/>
                  <a:pt x="1067237" y="631460"/>
                </a:cubicBezTo>
                <a:cubicBezTo>
                  <a:pt x="1071885" y="623324"/>
                  <a:pt x="1084086" y="625649"/>
                  <a:pt x="1086990" y="634366"/>
                </a:cubicBezTo>
                <a:lnTo>
                  <a:pt x="1086990" y="634366"/>
                </a:lnTo>
                <a:close/>
                <a:moveTo>
                  <a:pt x="1109067" y="497206"/>
                </a:moveTo>
                <a:cubicBezTo>
                  <a:pt x="1111391" y="505343"/>
                  <a:pt x="1098610" y="512898"/>
                  <a:pt x="1093381" y="505924"/>
                </a:cubicBezTo>
                <a:cubicBezTo>
                  <a:pt x="1087571" y="501274"/>
                  <a:pt x="1090476" y="490813"/>
                  <a:pt x="1098029" y="489651"/>
                </a:cubicBezTo>
                <a:cubicBezTo>
                  <a:pt x="1102677" y="486745"/>
                  <a:pt x="1108486" y="492557"/>
                  <a:pt x="1109067" y="497206"/>
                </a:cubicBezTo>
                <a:lnTo>
                  <a:pt x="1109067" y="497206"/>
                </a:lnTo>
                <a:close/>
                <a:moveTo>
                  <a:pt x="1053294" y="868003"/>
                </a:moveTo>
                <a:cubicBezTo>
                  <a:pt x="1057942" y="869165"/>
                  <a:pt x="1059104" y="874396"/>
                  <a:pt x="1060847" y="878465"/>
                </a:cubicBezTo>
                <a:cubicBezTo>
                  <a:pt x="1059104" y="880208"/>
                  <a:pt x="1056199" y="883695"/>
                  <a:pt x="1054456" y="885439"/>
                </a:cubicBezTo>
                <a:cubicBezTo>
                  <a:pt x="1050390" y="884276"/>
                  <a:pt x="1045161" y="883695"/>
                  <a:pt x="1043418" y="879627"/>
                </a:cubicBezTo>
                <a:cubicBezTo>
                  <a:pt x="1041094" y="873234"/>
                  <a:pt x="1046904" y="866841"/>
                  <a:pt x="1053294" y="868003"/>
                </a:cubicBezTo>
                <a:lnTo>
                  <a:pt x="1053294" y="868003"/>
                </a:lnTo>
                <a:close/>
                <a:moveTo>
                  <a:pt x="1118363" y="353653"/>
                </a:moveTo>
                <a:cubicBezTo>
                  <a:pt x="1122429" y="353072"/>
                  <a:pt x="1131144" y="353653"/>
                  <a:pt x="1129401" y="360046"/>
                </a:cubicBezTo>
                <a:cubicBezTo>
                  <a:pt x="1129982" y="366439"/>
                  <a:pt x="1120687" y="367602"/>
                  <a:pt x="1117782" y="362952"/>
                </a:cubicBezTo>
                <a:cubicBezTo>
                  <a:pt x="1117782" y="359465"/>
                  <a:pt x="1117782" y="356559"/>
                  <a:pt x="1118363" y="353653"/>
                </a:cubicBezTo>
                <a:lnTo>
                  <a:pt x="1118363" y="353653"/>
                </a:lnTo>
                <a:close/>
                <a:moveTo>
                  <a:pt x="1082924" y="732587"/>
                </a:moveTo>
                <a:cubicBezTo>
                  <a:pt x="1086990" y="738398"/>
                  <a:pt x="1081181" y="748279"/>
                  <a:pt x="1074209" y="747116"/>
                </a:cubicBezTo>
                <a:cubicBezTo>
                  <a:pt x="1065495" y="748279"/>
                  <a:pt x="1059685" y="735493"/>
                  <a:pt x="1066657" y="730262"/>
                </a:cubicBezTo>
                <a:cubicBezTo>
                  <a:pt x="1070723" y="725031"/>
                  <a:pt x="1080600" y="726194"/>
                  <a:pt x="1082924" y="732587"/>
                </a:cubicBezTo>
                <a:lnTo>
                  <a:pt x="1082924" y="732587"/>
                </a:lnTo>
                <a:close/>
                <a:moveTo>
                  <a:pt x="1052713" y="973779"/>
                </a:moveTo>
                <a:cubicBezTo>
                  <a:pt x="1052713" y="975523"/>
                  <a:pt x="1053294" y="978429"/>
                  <a:pt x="1052713" y="980753"/>
                </a:cubicBezTo>
                <a:lnTo>
                  <a:pt x="1052132" y="981335"/>
                </a:lnTo>
                <a:cubicBezTo>
                  <a:pt x="1051551" y="981916"/>
                  <a:pt x="1050970" y="981916"/>
                  <a:pt x="1050390" y="981916"/>
                </a:cubicBezTo>
                <a:cubicBezTo>
                  <a:pt x="1045161" y="985403"/>
                  <a:pt x="1043418" y="977847"/>
                  <a:pt x="1041675" y="974360"/>
                </a:cubicBezTo>
                <a:cubicBezTo>
                  <a:pt x="1045161" y="973198"/>
                  <a:pt x="1049228" y="970873"/>
                  <a:pt x="1052713" y="973779"/>
                </a:cubicBezTo>
                <a:lnTo>
                  <a:pt x="1052713" y="973779"/>
                </a:lnTo>
                <a:close/>
                <a:moveTo>
                  <a:pt x="1107324" y="596008"/>
                </a:moveTo>
                <a:cubicBezTo>
                  <a:pt x="1110810" y="609375"/>
                  <a:pt x="1087571" y="612862"/>
                  <a:pt x="1086990" y="598914"/>
                </a:cubicBezTo>
                <a:cubicBezTo>
                  <a:pt x="1085248" y="586128"/>
                  <a:pt x="1105582" y="583803"/>
                  <a:pt x="1107324" y="596008"/>
                </a:cubicBezTo>
                <a:lnTo>
                  <a:pt x="1107324" y="596008"/>
                </a:lnTo>
                <a:close/>
                <a:moveTo>
                  <a:pt x="1122429" y="448968"/>
                </a:moveTo>
                <a:cubicBezTo>
                  <a:pt x="1125334" y="452455"/>
                  <a:pt x="1131144" y="455361"/>
                  <a:pt x="1129401" y="460591"/>
                </a:cubicBezTo>
                <a:cubicBezTo>
                  <a:pt x="1128239" y="467566"/>
                  <a:pt x="1116620" y="469309"/>
                  <a:pt x="1114296" y="462335"/>
                </a:cubicBezTo>
                <a:cubicBezTo>
                  <a:pt x="1110229" y="455942"/>
                  <a:pt x="1117201" y="451874"/>
                  <a:pt x="1122429" y="448968"/>
                </a:cubicBezTo>
                <a:lnTo>
                  <a:pt x="1122429" y="448968"/>
                </a:lnTo>
                <a:close/>
                <a:moveTo>
                  <a:pt x="1080019" y="834876"/>
                </a:moveTo>
                <a:cubicBezTo>
                  <a:pt x="1082924" y="844174"/>
                  <a:pt x="1067819" y="849986"/>
                  <a:pt x="1064333" y="840687"/>
                </a:cubicBezTo>
                <a:cubicBezTo>
                  <a:pt x="1057942" y="829645"/>
                  <a:pt x="1077695" y="822671"/>
                  <a:pt x="1080019" y="834876"/>
                </a:cubicBezTo>
                <a:lnTo>
                  <a:pt x="1080019" y="834876"/>
                </a:lnTo>
                <a:close/>
                <a:moveTo>
                  <a:pt x="1103258" y="691904"/>
                </a:moveTo>
                <a:cubicBezTo>
                  <a:pt x="1111972" y="701784"/>
                  <a:pt x="1093962" y="713989"/>
                  <a:pt x="1087571" y="702946"/>
                </a:cubicBezTo>
                <a:cubicBezTo>
                  <a:pt x="1079438" y="693647"/>
                  <a:pt x="1096867" y="681442"/>
                  <a:pt x="1103258" y="691904"/>
                </a:cubicBezTo>
                <a:lnTo>
                  <a:pt x="1103258" y="691904"/>
                </a:lnTo>
                <a:close/>
                <a:moveTo>
                  <a:pt x="1061428" y="936583"/>
                </a:moveTo>
                <a:cubicBezTo>
                  <a:pt x="1066075" y="931352"/>
                  <a:pt x="1075371" y="929609"/>
                  <a:pt x="1075371" y="938908"/>
                </a:cubicBezTo>
                <a:cubicBezTo>
                  <a:pt x="1072466" y="947045"/>
                  <a:pt x="1064333" y="942395"/>
                  <a:pt x="1061428" y="936583"/>
                </a:cubicBezTo>
                <a:lnTo>
                  <a:pt x="1061428" y="936583"/>
                </a:lnTo>
                <a:close/>
                <a:moveTo>
                  <a:pt x="1118363" y="547769"/>
                </a:moveTo>
                <a:cubicBezTo>
                  <a:pt x="1121849" y="551257"/>
                  <a:pt x="1128239" y="554163"/>
                  <a:pt x="1127077" y="559975"/>
                </a:cubicBezTo>
                <a:cubicBezTo>
                  <a:pt x="1126496" y="565786"/>
                  <a:pt x="1119525" y="566948"/>
                  <a:pt x="1115458" y="569273"/>
                </a:cubicBezTo>
                <a:cubicBezTo>
                  <a:pt x="1113134" y="565205"/>
                  <a:pt x="1107905" y="562299"/>
                  <a:pt x="1108486" y="557069"/>
                </a:cubicBezTo>
                <a:cubicBezTo>
                  <a:pt x="1109648" y="552419"/>
                  <a:pt x="1114877" y="550675"/>
                  <a:pt x="1118363" y="547769"/>
                </a:cubicBezTo>
                <a:lnTo>
                  <a:pt x="1118363" y="547769"/>
                </a:lnTo>
                <a:close/>
                <a:moveTo>
                  <a:pt x="1145087" y="414096"/>
                </a:moveTo>
                <a:cubicBezTo>
                  <a:pt x="1149154" y="415259"/>
                  <a:pt x="1146830" y="421071"/>
                  <a:pt x="1147411" y="424558"/>
                </a:cubicBezTo>
                <a:cubicBezTo>
                  <a:pt x="1143925" y="424558"/>
                  <a:pt x="1138696" y="426883"/>
                  <a:pt x="1136373" y="423396"/>
                </a:cubicBezTo>
                <a:cubicBezTo>
                  <a:pt x="1131725" y="418746"/>
                  <a:pt x="1139278" y="409447"/>
                  <a:pt x="1145087" y="414096"/>
                </a:cubicBezTo>
                <a:lnTo>
                  <a:pt x="1145087" y="414096"/>
                </a:lnTo>
                <a:close/>
                <a:moveTo>
                  <a:pt x="1101515" y="796517"/>
                </a:moveTo>
                <a:cubicBezTo>
                  <a:pt x="1103258" y="804073"/>
                  <a:pt x="1091638" y="811047"/>
                  <a:pt x="1086990" y="803491"/>
                </a:cubicBezTo>
                <a:cubicBezTo>
                  <a:pt x="1083504" y="800004"/>
                  <a:pt x="1084086" y="793030"/>
                  <a:pt x="1088733" y="791287"/>
                </a:cubicBezTo>
                <a:cubicBezTo>
                  <a:pt x="1092800" y="787799"/>
                  <a:pt x="1100353" y="791287"/>
                  <a:pt x="1101515" y="796517"/>
                </a:cubicBezTo>
                <a:lnTo>
                  <a:pt x="1101515" y="796517"/>
                </a:lnTo>
                <a:close/>
                <a:moveTo>
                  <a:pt x="1116620" y="647152"/>
                </a:moveTo>
                <a:cubicBezTo>
                  <a:pt x="1120106" y="650639"/>
                  <a:pt x="1123591" y="654708"/>
                  <a:pt x="1126496" y="658776"/>
                </a:cubicBezTo>
                <a:cubicBezTo>
                  <a:pt x="1123011" y="662263"/>
                  <a:pt x="1119525" y="668075"/>
                  <a:pt x="1113715" y="668075"/>
                </a:cubicBezTo>
                <a:cubicBezTo>
                  <a:pt x="1109067" y="665750"/>
                  <a:pt x="1105582" y="661682"/>
                  <a:pt x="1106162" y="656451"/>
                </a:cubicBezTo>
                <a:cubicBezTo>
                  <a:pt x="1108486" y="651802"/>
                  <a:pt x="1113134" y="650058"/>
                  <a:pt x="1116620" y="647152"/>
                </a:cubicBezTo>
                <a:lnTo>
                  <a:pt x="1116620" y="647152"/>
                </a:lnTo>
                <a:close/>
                <a:moveTo>
                  <a:pt x="1140440" y="509411"/>
                </a:moveTo>
                <a:cubicBezTo>
                  <a:pt x="1143925" y="512898"/>
                  <a:pt x="1146830" y="516967"/>
                  <a:pt x="1149154" y="521035"/>
                </a:cubicBezTo>
                <a:cubicBezTo>
                  <a:pt x="1146249" y="523359"/>
                  <a:pt x="1143344" y="525684"/>
                  <a:pt x="1139858" y="528009"/>
                </a:cubicBezTo>
                <a:cubicBezTo>
                  <a:pt x="1134630" y="527428"/>
                  <a:pt x="1130563" y="522197"/>
                  <a:pt x="1131144" y="516967"/>
                </a:cubicBezTo>
                <a:cubicBezTo>
                  <a:pt x="1133468" y="513480"/>
                  <a:pt x="1137535" y="511736"/>
                  <a:pt x="1140440" y="509411"/>
                </a:cubicBezTo>
                <a:lnTo>
                  <a:pt x="1140440" y="509411"/>
                </a:lnTo>
                <a:close/>
                <a:moveTo>
                  <a:pt x="1095705" y="898225"/>
                </a:moveTo>
                <a:cubicBezTo>
                  <a:pt x="1096286" y="903456"/>
                  <a:pt x="1086990" y="906361"/>
                  <a:pt x="1084666" y="901131"/>
                </a:cubicBezTo>
                <a:cubicBezTo>
                  <a:pt x="1080019" y="897063"/>
                  <a:pt x="1085828" y="891832"/>
                  <a:pt x="1089895" y="890669"/>
                </a:cubicBezTo>
                <a:cubicBezTo>
                  <a:pt x="1093381" y="891251"/>
                  <a:pt x="1096286" y="895319"/>
                  <a:pt x="1095705" y="898225"/>
                </a:cubicBezTo>
                <a:lnTo>
                  <a:pt x="1095705" y="898225"/>
                </a:lnTo>
                <a:close/>
                <a:moveTo>
                  <a:pt x="1121267" y="758159"/>
                </a:moveTo>
                <a:cubicBezTo>
                  <a:pt x="1122429" y="768039"/>
                  <a:pt x="1106743" y="769783"/>
                  <a:pt x="1105000" y="759902"/>
                </a:cubicBezTo>
                <a:cubicBezTo>
                  <a:pt x="1102677" y="749441"/>
                  <a:pt x="1121267" y="747116"/>
                  <a:pt x="1121267" y="758159"/>
                </a:cubicBezTo>
                <a:lnTo>
                  <a:pt x="1121267" y="758159"/>
                </a:lnTo>
                <a:close/>
                <a:moveTo>
                  <a:pt x="1145087" y="618093"/>
                </a:moveTo>
                <a:cubicBezTo>
                  <a:pt x="1146830" y="625067"/>
                  <a:pt x="1136373" y="632041"/>
                  <a:pt x="1131725" y="625649"/>
                </a:cubicBezTo>
                <a:cubicBezTo>
                  <a:pt x="1127077" y="622743"/>
                  <a:pt x="1128239" y="615187"/>
                  <a:pt x="1132306" y="612862"/>
                </a:cubicBezTo>
                <a:cubicBezTo>
                  <a:pt x="1136954" y="609375"/>
                  <a:pt x="1143925" y="612862"/>
                  <a:pt x="1145087" y="618093"/>
                </a:cubicBezTo>
                <a:lnTo>
                  <a:pt x="1145087" y="618093"/>
                </a:lnTo>
                <a:close/>
                <a:moveTo>
                  <a:pt x="1164259" y="474540"/>
                </a:moveTo>
                <a:cubicBezTo>
                  <a:pt x="1169488" y="478608"/>
                  <a:pt x="1164840" y="486164"/>
                  <a:pt x="1159030" y="485582"/>
                </a:cubicBezTo>
                <a:cubicBezTo>
                  <a:pt x="1156125" y="483839"/>
                  <a:pt x="1153802" y="481514"/>
                  <a:pt x="1151478" y="479189"/>
                </a:cubicBezTo>
                <a:cubicBezTo>
                  <a:pt x="1154383" y="476284"/>
                  <a:pt x="1159030" y="470472"/>
                  <a:pt x="1164259" y="474540"/>
                </a:cubicBezTo>
                <a:lnTo>
                  <a:pt x="1164259" y="474540"/>
                </a:lnTo>
                <a:close/>
                <a:moveTo>
                  <a:pt x="1114877" y="853474"/>
                </a:moveTo>
                <a:cubicBezTo>
                  <a:pt x="1122429" y="858123"/>
                  <a:pt x="1111972" y="868584"/>
                  <a:pt x="1106743" y="862191"/>
                </a:cubicBezTo>
                <a:cubicBezTo>
                  <a:pt x="1101515" y="857542"/>
                  <a:pt x="1109648" y="848824"/>
                  <a:pt x="1114877" y="853474"/>
                </a:cubicBezTo>
                <a:lnTo>
                  <a:pt x="1114877" y="853474"/>
                </a:lnTo>
                <a:close/>
                <a:moveTo>
                  <a:pt x="1134049" y="711664"/>
                </a:moveTo>
                <a:cubicBezTo>
                  <a:pt x="1139858" y="709921"/>
                  <a:pt x="1141601" y="717476"/>
                  <a:pt x="1143925" y="721544"/>
                </a:cubicBezTo>
                <a:cubicBezTo>
                  <a:pt x="1139858" y="723869"/>
                  <a:pt x="1134630" y="730262"/>
                  <a:pt x="1129982" y="725031"/>
                </a:cubicBezTo>
                <a:cubicBezTo>
                  <a:pt x="1124753" y="720963"/>
                  <a:pt x="1127658" y="712826"/>
                  <a:pt x="1134049" y="711664"/>
                </a:cubicBezTo>
                <a:lnTo>
                  <a:pt x="1134049" y="711664"/>
                </a:lnTo>
                <a:close/>
                <a:moveTo>
                  <a:pt x="1155545" y="572760"/>
                </a:moveTo>
                <a:cubicBezTo>
                  <a:pt x="1161354" y="572179"/>
                  <a:pt x="1163678" y="576829"/>
                  <a:pt x="1166002" y="580897"/>
                </a:cubicBezTo>
                <a:cubicBezTo>
                  <a:pt x="1162516" y="584384"/>
                  <a:pt x="1159030" y="588452"/>
                  <a:pt x="1153802" y="586128"/>
                </a:cubicBezTo>
                <a:cubicBezTo>
                  <a:pt x="1147992" y="584384"/>
                  <a:pt x="1149735" y="573923"/>
                  <a:pt x="1155545" y="572760"/>
                </a:cubicBezTo>
                <a:lnTo>
                  <a:pt x="1155545" y="572760"/>
                </a:lnTo>
                <a:close/>
                <a:moveTo>
                  <a:pt x="1132306" y="811047"/>
                </a:moveTo>
                <a:cubicBezTo>
                  <a:pt x="1134630" y="813953"/>
                  <a:pt x="1136954" y="816859"/>
                  <a:pt x="1139278" y="819765"/>
                </a:cubicBezTo>
                <a:cubicBezTo>
                  <a:pt x="1136373" y="822089"/>
                  <a:pt x="1133468" y="824414"/>
                  <a:pt x="1130563" y="826739"/>
                </a:cubicBezTo>
                <a:cubicBezTo>
                  <a:pt x="1123591" y="821508"/>
                  <a:pt x="1124753" y="813953"/>
                  <a:pt x="1132306" y="811047"/>
                </a:cubicBezTo>
                <a:lnTo>
                  <a:pt x="1132306" y="811047"/>
                </a:lnTo>
                <a:close/>
                <a:moveTo>
                  <a:pt x="1161935" y="677955"/>
                </a:moveTo>
                <a:cubicBezTo>
                  <a:pt x="1163678" y="683186"/>
                  <a:pt x="1157869" y="687254"/>
                  <a:pt x="1153221" y="687254"/>
                </a:cubicBezTo>
                <a:cubicBezTo>
                  <a:pt x="1149154" y="684930"/>
                  <a:pt x="1145087" y="677955"/>
                  <a:pt x="1150897" y="675049"/>
                </a:cubicBezTo>
                <a:cubicBezTo>
                  <a:pt x="1154964" y="669237"/>
                  <a:pt x="1159611" y="673887"/>
                  <a:pt x="1161935" y="677955"/>
                </a:cubicBezTo>
                <a:lnTo>
                  <a:pt x="1161935" y="677955"/>
                </a:lnTo>
                <a:close/>
                <a:moveTo>
                  <a:pt x="1171231" y="540795"/>
                </a:moveTo>
                <a:cubicBezTo>
                  <a:pt x="1174135" y="534983"/>
                  <a:pt x="1183431" y="530915"/>
                  <a:pt x="1185174" y="539633"/>
                </a:cubicBezTo>
                <a:cubicBezTo>
                  <a:pt x="1185174" y="548932"/>
                  <a:pt x="1174135" y="547188"/>
                  <a:pt x="1171231" y="540795"/>
                </a:cubicBezTo>
                <a:lnTo>
                  <a:pt x="1171231" y="540795"/>
                </a:lnTo>
                <a:close/>
                <a:moveTo>
                  <a:pt x="1157869" y="776176"/>
                </a:moveTo>
                <a:cubicBezTo>
                  <a:pt x="1162516" y="783150"/>
                  <a:pt x="1150316" y="788962"/>
                  <a:pt x="1147411" y="781987"/>
                </a:cubicBezTo>
                <a:cubicBezTo>
                  <a:pt x="1143925" y="775595"/>
                  <a:pt x="1154964" y="768620"/>
                  <a:pt x="1157869" y="776176"/>
                </a:cubicBezTo>
                <a:lnTo>
                  <a:pt x="1157869" y="776176"/>
                </a:lnTo>
                <a:close/>
                <a:moveTo>
                  <a:pt x="1177040" y="632041"/>
                </a:moveTo>
                <a:cubicBezTo>
                  <a:pt x="1179364" y="634947"/>
                  <a:pt x="1182269" y="637853"/>
                  <a:pt x="1184593" y="641341"/>
                </a:cubicBezTo>
                <a:cubicBezTo>
                  <a:pt x="1181107" y="643665"/>
                  <a:pt x="1178202" y="645990"/>
                  <a:pt x="1174717" y="647734"/>
                </a:cubicBezTo>
                <a:cubicBezTo>
                  <a:pt x="1172974" y="644828"/>
                  <a:pt x="1171812" y="641922"/>
                  <a:pt x="1170069" y="639016"/>
                </a:cubicBezTo>
                <a:cubicBezTo>
                  <a:pt x="1172393" y="636691"/>
                  <a:pt x="1174717" y="634366"/>
                  <a:pt x="1177040" y="632041"/>
                </a:cubicBezTo>
                <a:lnTo>
                  <a:pt x="1177040" y="632041"/>
                </a:lnTo>
                <a:close/>
                <a:moveTo>
                  <a:pt x="1174717" y="744210"/>
                </a:moveTo>
                <a:cubicBezTo>
                  <a:pt x="1172974" y="744792"/>
                  <a:pt x="1170650" y="744792"/>
                  <a:pt x="1168907" y="742467"/>
                </a:cubicBezTo>
                <a:cubicBezTo>
                  <a:pt x="1164840" y="737817"/>
                  <a:pt x="1172974" y="732006"/>
                  <a:pt x="1176459" y="736655"/>
                </a:cubicBezTo>
                <a:cubicBezTo>
                  <a:pt x="1176459" y="738980"/>
                  <a:pt x="1175878" y="741304"/>
                  <a:pt x="1174717" y="744210"/>
                </a:cubicBezTo>
                <a:close/>
              </a:path>
            </a:pathLst>
          </a:custGeom>
          <a:solidFill>
            <a:srgbClr val="7AB5E1"/>
          </a:solidFill>
          <a:ln w="5806"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12CDFA7-7DFA-564A-BC87-0303903519AA}"/>
              </a:ext>
            </a:extLst>
          </p:cNvPr>
          <p:cNvSpPr/>
          <p:nvPr/>
        </p:nvSpPr>
        <p:spPr>
          <a:xfrm>
            <a:off x="-734285" y="4405643"/>
            <a:ext cx="1281953" cy="1282434"/>
          </a:xfrm>
          <a:custGeom>
            <a:avLst/>
            <a:gdLst>
              <a:gd name="connsiteX0" fmla="*/ 672760 w 672760"/>
              <a:gd name="connsiteY0" fmla="*/ 336507 h 673013"/>
              <a:gd name="connsiteX1" fmla="*/ 336380 w 672760"/>
              <a:gd name="connsiteY1" fmla="*/ 673014 h 673013"/>
              <a:gd name="connsiteX2" fmla="*/ 0 w 672760"/>
              <a:gd name="connsiteY2" fmla="*/ 336507 h 673013"/>
              <a:gd name="connsiteX3" fmla="*/ 336380 w 672760"/>
              <a:gd name="connsiteY3" fmla="*/ 0 h 673013"/>
              <a:gd name="connsiteX4" fmla="*/ 672760 w 672760"/>
              <a:gd name="connsiteY4" fmla="*/ 336507 h 67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760" h="673013">
                <a:moveTo>
                  <a:pt x="672760" y="336507"/>
                </a:moveTo>
                <a:cubicBezTo>
                  <a:pt x="672760" y="522355"/>
                  <a:pt x="522158" y="673014"/>
                  <a:pt x="336380" y="673014"/>
                </a:cubicBezTo>
                <a:cubicBezTo>
                  <a:pt x="150602" y="673014"/>
                  <a:pt x="0" y="522355"/>
                  <a:pt x="0" y="336507"/>
                </a:cubicBezTo>
                <a:cubicBezTo>
                  <a:pt x="0" y="150659"/>
                  <a:pt x="150602" y="0"/>
                  <a:pt x="336380" y="0"/>
                </a:cubicBezTo>
                <a:cubicBezTo>
                  <a:pt x="522158" y="0"/>
                  <a:pt x="672760" y="150659"/>
                  <a:pt x="672760" y="336507"/>
                </a:cubicBezTo>
                <a:close/>
              </a:path>
            </a:pathLst>
          </a:custGeom>
          <a:solidFill>
            <a:srgbClr val="F8A36A"/>
          </a:solidFill>
          <a:ln w="5806" cap="flat">
            <a:noFill/>
            <a:prstDash val="solid"/>
            <a:miter/>
          </a:ln>
        </p:spPr>
        <p:txBody>
          <a:bodyPr rtlCol="0" anchor="ctr"/>
          <a:lstStyle/>
          <a:p>
            <a:endParaRPr lang="en-US"/>
          </a:p>
        </p:txBody>
      </p:sp>
    </p:spTree>
    <p:extLst>
      <p:ext uri="{BB962C8B-B14F-4D97-AF65-F5344CB8AC3E}">
        <p14:creationId xmlns:p14="http://schemas.microsoft.com/office/powerpoint/2010/main" val="16396842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3DE6AFC3-4D76-2642-0520-FAC4D238B9EA}"/>
              </a:ext>
            </a:extLst>
          </p:cNvPr>
          <p:cNvSpPr>
            <a:spLocks noGrp="1"/>
          </p:cNvSpPr>
          <p:nvPr>
            <p:ph type="body" sz="quarter" idx="32"/>
          </p:nvPr>
        </p:nvSpPr>
        <p:spPr>
          <a:xfrm>
            <a:off x="911855" y="4978351"/>
            <a:ext cx="6131475" cy="4305349"/>
          </a:xfrm>
        </p:spPr>
        <p:txBody>
          <a:bodyPr/>
          <a:lstStyle/>
          <a:p>
            <a:r>
              <a:rPr lang="en-US" dirty="0"/>
              <a:t>This multiple literacy should not be a disconnected acquisition of the ethical and social skills and knowledge that build a better society. Digital literacy, as education, is an integral process of training of the person, shaping their personality and their ability to relate to the world in which they live in a socially responsible way. Addressing the challenges of the information society means thinking about strategies to bring the media closer to those who do not have or do not know how to use them, but also to warn the ones who do master digital codes that the dissemination of information through the Global network should increase sensitivity towards diversity. </a:t>
            </a:r>
          </a:p>
          <a:p>
            <a:r>
              <a:rPr lang="en-US" dirty="0"/>
              <a:t> </a:t>
            </a:r>
          </a:p>
          <a:p>
            <a:r>
              <a:rPr lang="en-US" dirty="0"/>
              <a:t>For adult education in particular, the digital literacy seems to claim a basic literacy level (knowing how to read, write and count) in order to ask for re-literacy of literate learners. In many cases where the need for digital or multimedia literacy is advocated, in fact, what it is actually required is a literacy adaptation to digital society and new media. (Gutiérrez, 2003, p. 71). </a:t>
            </a:r>
          </a:p>
          <a:p>
            <a:endParaRPr lang="en-US" dirty="0"/>
          </a:p>
          <a:p>
            <a:endParaRPr lang="en-US" dirty="0"/>
          </a:p>
          <a:p>
            <a:endParaRPr lang="en-US" dirty="0"/>
          </a:p>
          <a:p>
            <a:endParaRPr lang="en-US" dirty="0"/>
          </a:p>
          <a:p>
            <a:r>
              <a:rPr lang="en-US" dirty="0"/>
              <a:t>People who have learned to process information orally or printed on paper..</a:t>
            </a:r>
          </a:p>
          <a:p>
            <a:endParaRPr lang="en-US" i="1" dirty="0"/>
          </a:p>
          <a:p>
            <a:r>
              <a:rPr lang="en-US" i="1" dirty="0">
                <a:solidFill>
                  <a:schemeClr val="bg1"/>
                </a:solidFill>
                <a:highlight>
                  <a:srgbClr val="F8A36A"/>
                </a:highlight>
              </a:rPr>
              <a:t>  </a:t>
            </a:r>
            <a:r>
              <a:rPr lang="en-US" sz="1400" i="1" dirty="0">
                <a:solidFill>
                  <a:schemeClr val="bg1"/>
                </a:solidFill>
                <a:highlight>
                  <a:srgbClr val="F8A36A"/>
                </a:highlight>
              </a:rPr>
              <a:t>"have to gradually migrate from their printed culture, based on books, to a new culture based on digital technology, with the Internet at the forefront”  </a:t>
            </a:r>
          </a:p>
          <a:p>
            <a:endParaRPr lang="en-US" sz="1400" dirty="0">
              <a:solidFill>
                <a:schemeClr val="bg1"/>
              </a:solidFill>
              <a:highlight>
                <a:srgbClr val="F8A36A"/>
              </a:highlight>
            </a:endParaRPr>
          </a:p>
          <a:p>
            <a:r>
              <a:rPr lang="en-US" sz="1400" dirty="0"/>
              <a:t>(</a:t>
            </a:r>
            <a:r>
              <a:rPr lang="en-US" dirty="0" err="1"/>
              <a:t>Monereo</a:t>
            </a:r>
            <a:r>
              <a:rPr lang="en-US" dirty="0"/>
              <a:t>, 2005, p. 9). </a:t>
            </a:r>
          </a:p>
          <a:p>
            <a:endParaRPr lang="en-US" dirty="0"/>
          </a:p>
          <a:p>
            <a:r>
              <a:rPr lang="en-US" dirty="0"/>
              <a:t>The challenge lies in shifting the pedagogical tools for teaching the most appropriate features to communicate within telematic networks. Media Education encourages students to take more responsibility for and control over their own learning, to engage in joint planning of the syllabus, and to take longer-term perspectives on their own learning (</a:t>
            </a:r>
            <a:r>
              <a:rPr lang="en-US" dirty="0" err="1"/>
              <a:t>Jolls</a:t>
            </a:r>
            <a:r>
              <a:rPr lang="en-US" dirty="0"/>
              <a:t> &amp; Wilson, 2014, p. 70).</a:t>
            </a:r>
          </a:p>
          <a:p>
            <a:endParaRPr lang="en-US" dirty="0"/>
          </a:p>
          <a:p>
            <a:r>
              <a:rPr lang="en-US" dirty="0"/>
              <a:t> This vision involves collaborative learning and it is a holistic process, participatory in promoting the learners’ self-assessment. This is not an alternative content, but rather a new way of approaching knowledge and its </a:t>
            </a:r>
            <a:r>
              <a:rPr lang="en-US" dirty="0" err="1"/>
              <a:t>democratisation</a:t>
            </a:r>
            <a:r>
              <a:rPr lang="en-US" dirty="0"/>
              <a:t>.</a:t>
            </a:r>
          </a:p>
          <a:p>
            <a:endParaRPr lang="en-US" dirty="0"/>
          </a:p>
        </p:txBody>
      </p:sp>
      <p:sp>
        <p:nvSpPr>
          <p:cNvPr id="6" name="Slide Number Placeholder 5">
            <a:extLst>
              <a:ext uri="{FF2B5EF4-FFF2-40B4-BE49-F238E27FC236}">
                <a16:creationId xmlns:a16="http://schemas.microsoft.com/office/drawing/2014/main" id="{B5E08DB6-6998-353D-F10F-3A66D2386BAF}"/>
              </a:ext>
            </a:extLst>
          </p:cNvPr>
          <p:cNvSpPr>
            <a:spLocks noGrp="1"/>
          </p:cNvSpPr>
          <p:nvPr>
            <p:ph type="sldNum" sz="quarter" idx="4"/>
          </p:nvPr>
        </p:nvSpPr>
        <p:spPr/>
        <p:txBody>
          <a:bodyPr/>
          <a:lstStyle/>
          <a:p>
            <a:fld id="{CB2079F2-58AF-ED44-82D7-E04B2F6FD686}" type="slidenum">
              <a:rPr lang="en-US" smtClean="0"/>
              <a:pPr/>
              <a:t>8</a:t>
            </a:fld>
            <a:endParaRPr lang="en-US" dirty="0"/>
          </a:p>
        </p:txBody>
      </p:sp>
      <p:sp>
        <p:nvSpPr>
          <p:cNvPr id="9" name="Rectangle 8">
            <a:extLst>
              <a:ext uri="{FF2B5EF4-FFF2-40B4-BE49-F238E27FC236}">
                <a16:creationId xmlns:a16="http://schemas.microsoft.com/office/drawing/2014/main" id="{A9018FCD-0ED4-7839-9C98-4C2714C1103D}"/>
              </a:ext>
            </a:extLst>
          </p:cNvPr>
          <p:cNvSpPr/>
          <p:nvPr/>
        </p:nvSpPr>
        <p:spPr>
          <a:xfrm flipV="1">
            <a:off x="727103" y="1087627"/>
            <a:ext cx="6832572" cy="3094905"/>
          </a:xfrm>
          <a:prstGeom prst="rect">
            <a:avLst/>
          </a:prstGeom>
          <a:solidFill>
            <a:srgbClr val="8D5B9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0" name="Text Placeholder 7">
            <a:extLst>
              <a:ext uri="{FF2B5EF4-FFF2-40B4-BE49-F238E27FC236}">
                <a16:creationId xmlns:a16="http://schemas.microsoft.com/office/drawing/2014/main" id="{1F84D3E3-D5F2-53AE-3C49-11D9E3B80C18}"/>
              </a:ext>
            </a:extLst>
          </p:cNvPr>
          <p:cNvSpPr txBox="1">
            <a:spLocks/>
          </p:cNvSpPr>
          <p:nvPr/>
        </p:nvSpPr>
        <p:spPr>
          <a:xfrm>
            <a:off x="1539766" y="1536840"/>
            <a:ext cx="5640154" cy="2992298"/>
          </a:xfrm>
          <a:prstGeom prst="rect">
            <a:avLst/>
          </a:prstGeom>
        </p:spPr>
        <p:txBody>
          <a:bodyPr numCol="1" spcCol="288000" anchor="t">
            <a:noAutofit/>
          </a:bodyPr>
          <a:lstStyle>
            <a:lvl1pPr marL="0" indent="0" algn="just" defTabSz="2072941" rtl="0" eaLnBrk="1" latinLnBrk="0" hangingPunct="1">
              <a:lnSpc>
                <a:spcPts val="116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buClr>
                <a:srgbClr val="F8A36A"/>
              </a:buClr>
            </a:pPr>
            <a:r>
              <a:rPr lang="en-IE" b="1" dirty="0">
                <a:solidFill>
                  <a:schemeClr val="bg1"/>
                </a:solidFill>
              </a:rPr>
              <a:t>Information literacy. </a:t>
            </a:r>
            <a:r>
              <a:rPr lang="en-IE" dirty="0">
                <a:solidFill>
                  <a:schemeClr val="bg1"/>
                </a:solidFill>
              </a:rPr>
              <a:t>Learning focused on locating, analysing, evaluating, synthesizing and using information from digital sources. Information management skills adapted to the new devices in which information is found, processed and disseminated.</a:t>
            </a:r>
          </a:p>
          <a:p>
            <a:pPr>
              <a:buClr>
                <a:srgbClr val="F8A36A"/>
              </a:buClr>
            </a:pPr>
            <a:endParaRPr lang="en-IE" dirty="0">
              <a:solidFill>
                <a:schemeClr val="bg1"/>
              </a:solidFill>
            </a:endParaRPr>
          </a:p>
          <a:p>
            <a:pPr>
              <a:buClr>
                <a:srgbClr val="F8A36A"/>
              </a:buClr>
            </a:pPr>
            <a:r>
              <a:rPr lang="en-IE" b="1" dirty="0">
                <a:solidFill>
                  <a:schemeClr val="bg1"/>
                </a:solidFill>
              </a:rPr>
              <a:t>Visual literacy. </a:t>
            </a:r>
            <a:r>
              <a:rPr lang="en-IE" dirty="0">
                <a:solidFill>
                  <a:schemeClr val="bg1"/>
                </a:solidFill>
              </a:rPr>
              <a:t>Understanding and interpreting codes in image, to be able to think and learn with images, as well as to communicate with images. In short, use of visual media to increase knowledge, provide the tools for the interpretation of image codes necessary to produce innovative messages and improve learning.</a:t>
            </a:r>
          </a:p>
          <a:p>
            <a:pPr>
              <a:buClr>
                <a:srgbClr val="F8A36A"/>
              </a:buClr>
            </a:pPr>
            <a:endParaRPr lang="en-IE" dirty="0">
              <a:solidFill>
                <a:schemeClr val="bg1"/>
              </a:solidFill>
            </a:endParaRPr>
          </a:p>
          <a:p>
            <a:pPr>
              <a:buClr>
                <a:srgbClr val="F8A36A"/>
              </a:buClr>
            </a:pPr>
            <a:r>
              <a:rPr lang="en-IE" b="1" dirty="0">
                <a:solidFill>
                  <a:schemeClr val="bg1"/>
                </a:solidFill>
              </a:rPr>
              <a:t>Media literacy. </a:t>
            </a:r>
            <a:r>
              <a:rPr lang="en-IE" dirty="0">
                <a:solidFill>
                  <a:schemeClr val="bg1"/>
                </a:solidFill>
              </a:rPr>
              <a:t>Understanding the symbolic representations conveyed by media, and how we perceive them through the media packaging and condition their interpretation. Media are symbolic sign systems that must be encoded and decoded, in short, systems of representation of society and its social codes of interpersonal, intergroup and intercultural relationships. Thus, the emergence of new media does not change the essence of what media literacy is, nor does it affect its growing importance in society.</a:t>
            </a:r>
          </a:p>
        </p:txBody>
      </p:sp>
      <p:sp>
        <p:nvSpPr>
          <p:cNvPr id="11" name="Text Placeholder 3">
            <a:extLst>
              <a:ext uri="{FF2B5EF4-FFF2-40B4-BE49-F238E27FC236}">
                <a16:creationId xmlns:a16="http://schemas.microsoft.com/office/drawing/2014/main" id="{9A870D15-206E-C163-BE67-FEFE573BF938}"/>
              </a:ext>
            </a:extLst>
          </p:cNvPr>
          <p:cNvSpPr txBox="1">
            <a:spLocks/>
          </p:cNvSpPr>
          <p:nvPr/>
        </p:nvSpPr>
        <p:spPr>
          <a:xfrm>
            <a:off x="913119" y="592903"/>
            <a:ext cx="5292948"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dirty="0">
                <a:solidFill>
                  <a:schemeClr val="bg1"/>
                </a:solidFill>
                <a:latin typeface="Calibri" panose="020F0502020204030204" pitchFamily="34" charset="0"/>
                <a:cs typeface="Calibri" panose="020F0502020204030204" pitchFamily="34" charset="0"/>
              </a:rPr>
              <a:t>Those that focus on the analysis of the messages</a:t>
            </a:r>
          </a:p>
        </p:txBody>
      </p:sp>
      <p:sp>
        <p:nvSpPr>
          <p:cNvPr id="12" name="Text Placeholder 3">
            <a:extLst>
              <a:ext uri="{FF2B5EF4-FFF2-40B4-BE49-F238E27FC236}">
                <a16:creationId xmlns:a16="http://schemas.microsoft.com/office/drawing/2014/main" id="{5D1D4AFE-E92E-26AF-1D43-BB2CD8A80130}"/>
              </a:ext>
            </a:extLst>
          </p:cNvPr>
          <p:cNvSpPr txBox="1">
            <a:spLocks/>
          </p:cNvSpPr>
          <p:nvPr/>
        </p:nvSpPr>
        <p:spPr>
          <a:xfrm>
            <a:off x="990770" y="1487264"/>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01</a:t>
            </a:r>
            <a:endParaRPr lang="en-IE" b="1" dirty="0">
              <a:solidFill>
                <a:srgbClr val="F8A36A"/>
              </a:solidFill>
            </a:endParaRPr>
          </a:p>
        </p:txBody>
      </p:sp>
      <p:sp>
        <p:nvSpPr>
          <p:cNvPr id="13" name="Text Placeholder 3">
            <a:extLst>
              <a:ext uri="{FF2B5EF4-FFF2-40B4-BE49-F238E27FC236}">
                <a16:creationId xmlns:a16="http://schemas.microsoft.com/office/drawing/2014/main" id="{F0253DFC-29F2-1600-3BCB-D90D2B1790EB}"/>
              </a:ext>
            </a:extLst>
          </p:cNvPr>
          <p:cNvSpPr txBox="1">
            <a:spLocks/>
          </p:cNvSpPr>
          <p:nvPr/>
        </p:nvSpPr>
        <p:spPr>
          <a:xfrm>
            <a:off x="990770" y="2105663"/>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02</a:t>
            </a:r>
            <a:endParaRPr lang="en-IE" b="1" dirty="0">
              <a:solidFill>
                <a:srgbClr val="F8A36A"/>
              </a:solidFill>
            </a:endParaRPr>
          </a:p>
        </p:txBody>
      </p:sp>
      <p:sp>
        <p:nvSpPr>
          <p:cNvPr id="14" name="Text Placeholder 3">
            <a:extLst>
              <a:ext uri="{FF2B5EF4-FFF2-40B4-BE49-F238E27FC236}">
                <a16:creationId xmlns:a16="http://schemas.microsoft.com/office/drawing/2014/main" id="{70D1D4B7-DE68-CA4D-EB53-FF9C97616569}"/>
              </a:ext>
            </a:extLst>
          </p:cNvPr>
          <p:cNvSpPr txBox="1">
            <a:spLocks/>
          </p:cNvSpPr>
          <p:nvPr/>
        </p:nvSpPr>
        <p:spPr>
          <a:xfrm>
            <a:off x="990770" y="2712475"/>
            <a:ext cx="826818" cy="374846"/>
          </a:xfrm>
          <a:prstGeom prst="rect">
            <a:avLst/>
          </a:prstGeom>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000" b="0" i="0" kern="1200">
                <a:solidFill>
                  <a:schemeClr val="tx1"/>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GB" b="1" dirty="0">
                <a:solidFill>
                  <a:srgbClr val="F8A36A"/>
                </a:solidFill>
              </a:rPr>
              <a:t>03</a:t>
            </a:r>
            <a:endParaRPr lang="en-IE" b="1" dirty="0">
              <a:solidFill>
                <a:srgbClr val="F8A36A"/>
              </a:solidFill>
            </a:endParaRPr>
          </a:p>
        </p:txBody>
      </p:sp>
      <p:sp>
        <p:nvSpPr>
          <p:cNvPr id="15" name="Text Placeholder 3">
            <a:extLst>
              <a:ext uri="{FF2B5EF4-FFF2-40B4-BE49-F238E27FC236}">
                <a16:creationId xmlns:a16="http://schemas.microsoft.com/office/drawing/2014/main" id="{8DA96069-680D-CA83-B160-AEE15C5AAB08}"/>
              </a:ext>
            </a:extLst>
          </p:cNvPr>
          <p:cNvSpPr txBox="1">
            <a:spLocks/>
          </p:cNvSpPr>
          <p:nvPr/>
        </p:nvSpPr>
        <p:spPr>
          <a:xfrm>
            <a:off x="911856" y="947508"/>
            <a:ext cx="3821011" cy="374847"/>
          </a:xfrm>
          <a:prstGeom prst="rect">
            <a:avLst/>
          </a:prstGeom>
          <a:solidFill>
            <a:srgbClr val="F8A36A"/>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GB" sz="2000" dirty="0">
                <a:solidFill>
                  <a:schemeClr val="bg1"/>
                </a:solidFill>
                <a:latin typeface="Calibri" panose="020F0502020204030204" pitchFamily="34" charset="0"/>
                <a:cs typeface="Calibri" panose="020F0502020204030204" pitchFamily="34" charset="0"/>
              </a:rPr>
              <a:t>and how the meaning is produced:</a:t>
            </a:r>
          </a:p>
        </p:txBody>
      </p:sp>
    </p:spTree>
    <p:extLst>
      <p:ext uri="{BB962C8B-B14F-4D97-AF65-F5344CB8AC3E}">
        <p14:creationId xmlns:p14="http://schemas.microsoft.com/office/powerpoint/2010/main" val="2982247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a:extLst>
              <a:ext uri="{FF2B5EF4-FFF2-40B4-BE49-F238E27FC236}">
                <a16:creationId xmlns:a16="http://schemas.microsoft.com/office/drawing/2014/main" id="{F08A1FA4-61E9-B44C-83C4-A6CE732733C1}"/>
              </a:ext>
            </a:extLst>
          </p:cNvPr>
          <p:cNvSpPr>
            <a:spLocks noGrp="1"/>
          </p:cNvSpPr>
          <p:nvPr>
            <p:ph type="body" sz="quarter" idx="13"/>
          </p:nvPr>
        </p:nvSpPr>
        <p:spPr/>
        <p:txBody>
          <a:bodyPr/>
          <a:lstStyle/>
          <a:p>
            <a:r>
              <a:rPr lang="en-US" dirty="0"/>
              <a:t>02</a:t>
            </a:r>
          </a:p>
        </p:txBody>
      </p:sp>
      <p:sp>
        <p:nvSpPr>
          <p:cNvPr id="18" name="Text Placeholder 17">
            <a:extLst>
              <a:ext uri="{FF2B5EF4-FFF2-40B4-BE49-F238E27FC236}">
                <a16:creationId xmlns:a16="http://schemas.microsoft.com/office/drawing/2014/main" id="{3D13EB9D-DE55-5D4D-BEA7-6A984DDA5380}"/>
              </a:ext>
            </a:extLst>
          </p:cNvPr>
          <p:cNvSpPr>
            <a:spLocks noGrp="1"/>
          </p:cNvSpPr>
          <p:nvPr>
            <p:ph type="body" sz="quarter" idx="14"/>
          </p:nvPr>
        </p:nvSpPr>
        <p:spPr/>
        <p:txBody>
          <a:bodyPr/>
          <a:lstStyle/>
          <a:p>
            <a:r>
              <a:rPr lang="en-US" b="1" dirty="0"/>
              <a:t>DESKTOP RESEARCH</a:t>
            </a:r>
          </a:p>
          <a:p>
            <a:endParaRPr lang="en-US" sz="2400" dirty="0"/>
          </a:p>
          <a:p>
            <a:pPr>
              <a:lnSpc>
                <a:spcPts val="2480"/>
              </a:lnSpc>
              <a:spcBef>
                <a:spcPts val="0"/>
              </a:spcBef>
            </a:pPr>
            <a:r>
              <a:rPr lang="en-US" sz="2400" dirty="0"/>
              <a:t>Use and value of digital tools in education</a:t>
            </a:r>
          </a:p>
        </p:txBody>
      </p:sp>
      <p:sp>
        <p:nvSpPr>
          <p:cNvPr id="5" name="Slide Number Placeholder 5">
            <a:extLst>
              <a:ext uri="{FF2B5EF4-FFF2-40B4-BE49-F238E27FC236}">
                <a16:creationId xmlns:a16="http://schemas.microsoft.com/office/drawing/2014/main" id="{034F271B-1F79-8645-211A-99A887A2538C}"/>
              </a:ext>
            </a:extLst>
          </p:cNvPr>
          <p:cNvSpPr>
            <a:spLocks noGrp="1"/>
          </p:cNvSpPr>
          <p:nvPr>
            <p:ph type="sldNum" sz="quarter" idx="4"/>
          </p:nvPr>
        </p:nvSpPr>
        <p:spPr>
          <a:xfrm>
            <a:off x="6822322" y="10106819"/>
            <a:ext cx="357598" cy="266594"/>
          </a:xfrm>
          <a:prstGeom prst="rect">
            <a:avLst/>
          </a:prstGeom>
        </p:spPr>
        <p:txBody>
          <a:bodyPr vert="horz" lIns="91440" tIns="45720" rIns="91440" bIns="45720" rtlCol="0" anchor="ctr"/>
          <a:lstStyle>
            <a:lvl1pPr algn="ctr">
              <a:defRPr sz="800" b="0" i="0">
                <a:solidFill>
                  <a:srgbClr val="000000"/>
                </a:solidFill>
                <a:latin typeface="Calibri" panose="020F0502020204030204" pitchFamily="34" charset="0"/>
                <a:cs typeface="Calibri" panose="020F0502020204030204" pitchFamily="34" charset="0"/>
              </a:defRPr>
            </a:lvl1pPr>
          </a:lstStyle>
          <a:p>
            <a:fld id="{CB2079F2-58AF-ED44-82D7-E04B2F6FD686}" type="slidenum">
              <a:rPr lang="en-US" smtClean="0"/>
              <a:pPr/>
              <a:t>9</a:t>
            </a:fld>
            <a:endParaRPr lang="en-US" dirty="0"/>
          </a:p>
        </p:txBody>
      </p:sp>
      <p:pic>
        <p:nvPicPr>
          <p:cNvPr id="9" name="Picture Placeholder 8">
            <a:extLst>
              <a:ext uri="{FF2B5EF4-FFF2-40B4-BE49-F238E27FC236}">
                <a16:creationId xmlns:a16="http://schemas.microsoft.com/office/drawing/2014/main" id="{0C9034AF-4843-5006-0F39-5B01289DC240}"/>
              </a:ext>
            </a:extLst>
          </p:cNvPr>
          <p:cNvPicPr>
            <a:picLocks noGrp="1" noChangeAspect="1"/>
          </p:cNvPicPr>
          <p:nvPr>
            <p:ph type="pic" sz="quarter" idx="41"/>
          </p:nvPr>
        </p:nvPicPr>
        <p:blipFill>
          <a:blip r:embed="rId2" cstate="screen">
            <a:extLst>
              <a:ext uri="{28A0092B-C50C-407E-A947-70E740481C1C}">
                <a14:useLocalDpi xmlns:a14="http://schemas.microsoft.com/office/drawing/2010/main"/>
              </a:ext>
            </a:extLst>
          </a:blip>
          <a:srcRect/>
          <a:stretch>
            <a:fillRect/>
          </a:stretch>
        </p:blipFill>
        <p:spPr>
          <a:xfrm flipH="1">
            <a:off x="0" y="6018153"/>
            <a:ext cx="5373858" cy="3392255"/>
          </a:xfrm>
        </p:spPr>
      </p:pic>
      <p:sp>
        <p:nvSpPr>
          <p:cNvPr id="60" name="Freeform 59">
            <a:extLst>
              <a:ext uri="{FF2B5EF4-FFF2-40B4-BE49-F238E27FC236}">
                <a16:creationId xmlns:a16="http://schemas.microsoft.com/office/drawing/2014/main" id="{57D96CB3-75FB-F624-1B0F-A2E0361E3F93}"/>
              </a:ext>
            </a:extLst>
          </p:cNvPr>
          <p:cNvSpPr/>
          <p:nvPr/>
        </p:nvSpPr>
        <p:spPr>
          <a:xfrm>
            <a:off x="4990869" y="5639831"/>
            <a:ext cx="2189051" cy="2189877"/>
          </a:xfrm>
          <a:custGeom>
            <a:avLst/>
            <a:gdLst>
              <a:gd name="connsiteX0" fmla="*/ 936520 w 936519"/>
              <a:gd name="connsiteY0" fmla="*/ 468436 h 936872"/>
              <a:gd name="connsiteX1" fmla="*/ 468260 w 936519"/>
              <a:gd name="connsiteY1" fmla="*/ 936872 h 936872"/>
              <a:gd name="connsiteX2" fmla="*/ 0 w 936519"/>
              <a:gd name="connsiteY2" fmla="*/ 468436 h 936872"/>
              <a:gd name="connsiteX3" fmla="*/ 468260 w 936519"/>
              <a:gd name="connsiteY3" fmla="*/ 0 h 936872"/>
              <a:gd name="connsiteX4" fmla="*/ 936520 w 936519"/>
              <a:gd name="connsiteY4" fmla="*/ 468436 h 936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519" h="936872">
                <a:moveTo>
                  <a:pt x="936520" y="468436"/>
                </a:moveTo>
                <a:cubicBezTo>
                  <a:pt x="936520" y="727147"/>
                  <a:pt x="726873" y="936872"/>
                  <a:pt x="468260" y="936872"/>
                </a:cubicBezTo>
                <a:cubicBezTo>
                  <a:pt x="209647" y="936872"/>
                  <a:pt x="0" y="727146"/>
                  <a:pt x="0" y="468436"/>
                </a:cubicBezTo>
                <a:cubicBezTo>
                  <a:pt x="0" y="209726"/>
                  <a:pt x="209648" y="0"/>
                  <a:pt x="468260" y="0"/>
                </a:cubicBezTo>
                <a:cubicBezTo>
                  <a:pt x="726873" y="0"/>
                  <a:pt x="936520" y="209726"/>
                  <a:pt x="936520" y="468436"/>
                </a:cubicBezTo>
                <a:close/>
              </a:path>
            </a:pathLst>
          </a:custGeom>
          <a:solidFill>
            <a:srgbClr val="7AB5E1"/>
          </a:solidFill>
          <a:ln w="5806" cap="flat">
            <a:noFill/>
            <a:prstDash val="solid"/>
            <a:miter/>
          </a:ln>
        </p:spPr>
        <p:txBody>
          <a:bodyPr rtlCol="0" anchor="ctr"/>
          <a:lstStyle/>
          <a:p>
            <a:endParaRPr lang="en-US"/>
          </a:p>
        </p:txBody>
      </p:sp>
      <p:grpSp>
        <p:nvGrpSpPr>
          <p:cNvPr id="61" name="Group 60">
            <a:extLst>
              <a:ext uri="{FF2B5EF4-FFF2-40B4-BE49-F238E27FC236}">
                <a16:creationId xmlns:a16="http://schemas.microsoft.com/office/drawing/2014/main" id="{EC2E19C4-9605-AAD2-6E6F-EE28654A365D}"/>
              </a:ext>
            </a:extLst>
          </p:cNvPr>
          <p:cNvGrpSpPr/>
          <p:nvPr/>
        </p:nvGrpSpPr>
        <p:grpSpPr>
          <a:xfrm>
            <a:off x="3683101" y="5966489"/>
            <a:ext cx="2489167" cy="2491462"/>
            <a:chOff x="1901339" y="7627711"/>
            <a:chExt cx="2489167" cy="2491462"/>
          </a:xfrm>
        </p:grpSpPr>
        <p:sp>
          <p:nvSpPr>
            <p:cNvPr id="62" name="Freeform 61">
              <a:extLst>
                <a:ext uri="{FF2B5EF4-FFF2-40B4-BE49-F238E27FC236}">
                  <a16:creationId xmlns:a16="http://schemas.microsoft.com/office/drawing/2014/main" id="{4E56149D-10D0-7450-8559-A7636821AEE4}"/>
                </a:ext>
              </a:extLst>
            </p:cNvPr>
            <p:cNvSpPr/>
            <p:nvPr/>
          </p:nvSpPr>
          <p:spPr>
            <a:xfrm>
              <a:off x="2077874" y="7870879"/>
              <a:ext cx="328625" cy="361354"/>
            </a:xfrm>
            <a:custGeom>
              <a:avLst/>
              <a:gdLst>
                <a:gd name="connsiteX0" fmla="*/ 0 w 140593"/>
                <a:gd name="connsiteY0" fmla="*/ 154595 h 154595"/>
                <a:gd name="connsiteX1" fmla="*/ 140594 w 140593"/>
                <a:gd name="connsiteY1" fmla="*/ 0 h 154595"/>
                <a:gd name="connsiteX2" fmla="*/ 0 w 140593"/>
                <a:gd name="connsiteY2" fmla="*/ 154595 h 154595"/>
              </a:gdLst>
              <a:ahLst/>
              <a:cxnLst>
                <a:cxn ang="0">
                  <a:pos x="connsiteX0" y="connsiteY0"/>
                </a:cxn>
                <a:cxn ang="0">
                  <a:pos x="connsiteX1" y="connsiteY1"/>
                </a:cxn>
                <a:cxn ang="0">
                  <a:pos x="connsiteX2" y="connsiteY2"/>
                </a:cxn>
              </a:cxnLst>
              <a:rect l="l" t="t" r="r" b="b"/>
              <a:pathLst>
                <a:path w="140593" h="154595">
                  <a:moveTo>
                    <a:pt x="0" y="154595"/>
                  </a:moveTo>
                  <a:lnTo>
                    <a:pt x="140594" y="0"/>
                  </a:lnTo>
                  <a:cubicBezTo>
                    <a:pt x="84240" y="41845"/>
                    <a:pt x="36020" y="94152"/>
                    <a:pt x="0" y="154595"/>
                  </a:cubicBezTo>
                  <a:close/>
                </a:path>
              </a:pathLst>
            </a:custGeom>
            <a:solidFill>
              <a:srgbClr val="F8A36A"/>
            </a:solidFill>
            <a:ln w="5806"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6A65FAE-07E5-87AD-F351-77708DEA8E20}"/>
                </a:ext>
              </a:extLst>
            </p:cNvPr>
            <p:cNvSpPr/>
            <p:nvPr/>
          </p:nvSpPr>
          <p:spPr>
            <a:xfrm>
              <a:off x="1946155" y="7710582"/>
              <a:ext cx="752317" cy="828673"/>
            </a:xfrm>
            <a:custGeom>
              <a:avLst/>
              <a:gdLst>
                <a:gd name="connsiteX0" fmla="*/ 263759 w 321855"/>
                <a:gd name="connsiteY0" fmla="*/ 26734 h 354523"/>
                <a:gd name="connsiteX1" fmla="*/ 20915 w 321855"/>
                <a:gd name="connsiteY1" fmla="*/ 294080 h 354523"/>
                <a:gd name="connsiteX2" fmla="*/ 0 w 321855"/>
                <a:gd name="connsiteY2" fmla="*/ 354524 h 354523"/>
                <a:gd name="connsiteX3" fmla="*/ 321856 w 321855"/>
                <a:gd name="connsiteY3" fmla="*/ 0 h 354523"/>
                <a:gd name="connsiteX4" fmla="*/ 263759 w 321855"/>
                <a:gd name="connsiteY4" fmla="*/ 26734 h 354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55" h="354523">
                  <a:moveTo>
                    <a:pt x="263759" y="26734"/>
                  </a:moveTo>
                  <a:lnTo>
                    <a:pt x="20915" y="294080"/>
                  </a:lnTo>
                  <a:cubicBezTo>
                    <a:pt x="12781" y="313841"/>
                    <a:pt x="5810" y="333601"/>
                    <a:pt x="0" y="354524"/>
                  </a:cubicBezTo>
                  <a:lnTo>
                    <a:pt x="321856" y="0"/>
                  </a:lnTo>
                  <a:cubicBezTo>
                    <a:pt x="302103" y="7555"/>
                    <a:pt x="282350" y="16273"/>
                    <a:pt x="263759" y="26734"/>
                  </a:cubicBezTo>
                  <a:close/>
                </a:path>
              </a:pathLst>
            </a:custGeom>
            <a:solidFill>
              <a:srgbClr val="F8A36A"/>
            </a:solidFill>
            <a:ln w="5806"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E39CFDB1-0E7A-45A1-231D-1FBEFF68E5D1}"/>
                </a:ext>
              </a:extLst>
            </p:cNvPr>
            <p:cNvSpPr/>
            <p:nvPr/>
          </p:nvSpPr>
          <p:spPr>
            <a:xfrm>
              <a:off x="1906770" y="7652165"/>
              <a:ext cx="989964" cy="1090864"/>
            </a:xfrm>
            <a:custGeom>
              <a:avLst/>
              <a:gdLst>
                <a:gd name="connsiteX0" fmla="*/ 379953 w 423525"/>
                <a:gd name="connsiteY0" fmla="*/ 11042 h 466692"/>
                <a:gd name="connsiteX1" fmla="*/ 6972 w 423525"/>
                <a:gd name="connsiteY1" fmla="*/ 421941 h 466692"/>
                <a:gd name="connsiteX2" fmla="*/ 0 w 423525"/>
                <a:gd name="connsiteY2" fmla="*/ 466693 h 466692"/>
                <a:gd name="connsiteX3" fmla="*/ 423525 w 423525"/>
                <a:gd name="connsiteY3" fmla="*/ 0 h 466692"/>
                <a:gd name="connsiteX4" fmla="*/ 379953 w 423525"/>
                <a:gd name="connsiteY4" fmla="*/ 11042 h 46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25" h="466692">
                  <a:moveTo>
                    <a:pt x="379953" y="11042"/>
                  </a:moveTo>
                  <a:lnTo>
                    <a:pt x="6972" y="421941"/>
                  </a:lnTo>
                  <a:cubicBezTo>
                    <a:pt x="4067" y="436471"/>
                    <a:pt x="1743" y="451582"/>
                    <a:pt x="0" y="466693"/>
                  </a:cubicBezTo>
                  <a:lnTo>
                    <a:pt x="423525" y="0"/>
                  </a:lnTo>
                  <a:cubicBezTo>
                    <a:pt x="409001" y="2906"/>
                    <a:pt x="394477" y="6974"/>
                    <a:pt x="379953" y="11042"/>
                  </a:cubicBezTo>
                  <a:close/>
                </a:path>
              </a:pathLst>
            </a:custGeom>
            <a:solidFill>
              <a:srgbClr val="F8A36A"/>
            </a:solidFill>
            <a:ln w="5806"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95691968-7688-FC5B-D494-77E8015CBE68}"/>
                </a:ext>
              </a:extLst>
            </p:cNvPr>
            <p:cNvSpPr/>
            <p:nvPr/>
          </p:nvSpPr>
          <p:spPr>
            <a:xfrm>
              <a:off x="1901339" y="7629068"/>
              <a:ext cx="1163781" cy="1281051"/>
            </a:xfrm>
            <a:custGeom>
              <a:avLst/>
              <a:gdLst>
                <a:gd name="connsiteX0" fmla="*/ 460126 w 497888"/>
                <a:gd name="connsiteY0" fmla="*/ 4068 h 548058"/>
                <a:gd name="connsiteX1" fmla="*/ 581 w 497888"/>
                <a:gd name="connsiteY1" fmla="*/ 510282 h 548058"/>
                <a:gd name="connsiteX2" fmla="*/ 0 w 497888"/>
                <a:gd name="connsiteY2" fmla="*/ 531786 h 548058"/>
                <a:gd name="connsiteX3" fmla="*/ 581 w 497888"/>
                <a:gd name="connsiteY3" fmla="*/ 548059 h 548058"/>
                <a:gd name="connsiteX4" fmla="*/ 497889 w 497888"/>
                <a:gd name="connsiteY4" fmla="*/ 0 h 548058"/>
                <a:gd name="connsiteX5" fmla="*/ 460126 w 497888"/>
                <a:gd name="connsiteY5" fmla="*/ 4068 h 5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888" h="548058">
                  <a:moveTo>
                    <a:pt x="460126" y="4068"/>
                  </a:moveTo>
                  <a:lnTo>
                    <a:pt x="581" y="510282"/>
                  </a:lnTo>
                  <a:cubicBezTo>
                    <a:pt x="581" y="517256"/>
                    <a:pt x="0" y="524230"/>
                    <a:pt x="0" y="531786"/>
                  </a:cubicBezTo>
                  <a:cubicBezTo>
                    <a:pt x="0" y="537016"/>
                    <a:pt x="0" y="542828"/>
                    <a:pt x="581" y="548059"/>
                  </a:cubicBezTo>
                  <a:lnTo>
                    <a:pt x="497889" y="0"/>
                  </a:lnTo>
                  <a:cubicBezTo>
                    <a:pt x="485108" y="1162"/>
                    <a:pt x="472327" y="2325"/>
                    <a:pt x="460126" y="4068"/>
                  </a:cubicBezTo>
                  <a:close/>
                </a:path>
              </a:pathLst>
            </a:custGeom>
            <a:solidFill>
              <a:srgbClr val="F8A36A"/>
            </a:solidFill>
            <a:ln w="5806"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BE192C9-9D8D-C419-D3AC-A3C32058E0E4}"/>
                </a:ext>
              </a:extLst>
            </p:cNvPr>
            <p:cNvSpPr/>
            <p:nvPr/>
          </p:nvSpPr>
          <p:spPr>
            <a:xfrm>
              <a:off x="1905413" y="7627711"/>
              <a:ext cx="1306371" cy="1430482"/>
            </a:xfrm>
            <a:custGeom>
              <a:avLst/>
              <a:gdLst>
                <a:gd name="connsiteX0" fmla="*/ 530423 w 558890"/>
                <a:gd name="connsiteY0" fmla="*/ 0 h 611989"/>
                <a:gd name="connsiteX1" fmla="*/ 525194 w 558890"/>
                <a:gd name="connsiteY1" fmla="*/ 0 h 611989"/>
                <a:gd name="connsiteX2" fmla="*/ 0 w 558890"/>
                <a:gd name="connsiteY2" fmla="*/ 578281 h 611989"/>
                <a:gd name="connsiteX3" fmla="*/ 4067 w 558890"/>
                <a:gd name="connsiteY3" fmla="*/ 611990 h 611989"/>
                <a:gd name="connsiteX4" fmla="*/ 558891 w 558890"/>
                <a:gd name="connsiteY4" fmla="*/ 581 h 611989"/>
                <a:gd name="connsiteX5" fmla="*/ 530423 w 558890"/>
                <a:gd name="connsiteY5" fmla="*/ 0 h 61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890" h="611989">
                  <a:moveTo>
                    <a:pt x="530423" y="0"/>
                  </a:moveTo>
                  <a:cubicBezTo>
                    <a:pt x="528680" y="0"/>
                    <a:pt x="526938" y="0"/>
                    <a:pt x="525194" y="0"/>
                  </a:cubicBezTo>
                  <a:lnTo>
                    <a:pt x="0" y="578281"/>
                  </a:lnTo>
                  <a:cubicBezTo>
                    <a:pt x="1162" y="589323"/>
                    <a:pt x="2324" y="600947"/>
                    <a:pt x="4067" y="611990"/>
                  </a:cubicBezTo>
                  <a:lnTo>
                    <a:pt x="558891" y="581"/>
                  </a:lnTo>
                  <a:cubicBezTo>
                    <a:pt x="549595" y="0"/>
                    <a:pt x="540300" y="0"/>
                    <a:pt x="530423" y="0"/>
                  </a:cubicBezTo>
                  <a:close/>
                </a:path>
              </a:pathLst>
            </a:custGeom>
            <a:solidFill>
              <a:srgbClr val="F8A36A"/>
            </a:solidFill>
            <a:ln w="5806"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CDAB20-87D3-A885-F374-E3B6644EE084}"/>
                </a:ext>
              </a:extLst>
            </p:cNvPr>
            <p:cNvSpPr/>
            <p:nvPr/>
          </p:nvSpPr>
          <p:spPr>
            <a:xfrm>
              <a:off x="1925784" y="7634503"/>
              <a:ext cx="1420438" cy="1556821"/>
            </a:xfrm>
            <a:custGeom>
              <a:avLst/>
              <a:gdLst>
                <a:gd name="connsiteX0" fmla="*/ 576901 w 607691"/>
                <a:gd name="connsiteY0" fmla="*/ 0 h 666039"/>
                <a:gd name="connsiteX1" fmla="*/ 0 w 607691"/>
                <a:gd name="connsiteY1" fmla="*/ 635818 h 666039"/>
                <a:gd name="connsiteX2" fmla="*/ 6972 w 607691"/>
                <a:gd name="connsiteY2" fmla="*/ 666040 h 666039"/>
                <a:gd name="connsiteX3" fmla="*/ 607692 w 607691"/>
                <a:gd name="connsiteY3" fmla="*/ 4650 h 666039"/>
                <a:gd name="connsiteX4" fmla="*/ 576901 w 607691"/>
                <a:gd name="connsiteY4" fmla="*/ 0 h 66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91" h="666039">
                  <a:moveTo>
                    <a:pt x="576901" y="0"/>
                  </a:moveTo>
                  <a:lnTo>
                    <a:pt x="0" y="635818"/>
                  </a:lnTo>
                  <a:cubicBezTo>
                    <a:pt x="1743" y="645698"/>
                    <a:pt x="4648" y="656160"/>
                    <a:pt x="6972" y="666040"/>
                  </a:cubicBezTo>
                  <a:lnTo>
                    <a:pt x="607692" y="4650"/>
                  </a:lnTo>
                  <a:cubicBezTo>
                    <a:pt x="597235" y="2325"/>
                    <a:pt x="587358" y="581"/>
                    <a:pt x="576901" y="0"/>
                  </a:cubicBezTo>
                  <a:close/>
                </a:path>
              </a:pathLst>
            </a:custGeom>
            <a:solidFill>
              <a:srgbClr val="F8A36A"/>
            </a:solidFill>
            <a:ln w="5806"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0B4EBFC1-2A8A-82C8-9AC8-2988DCDED382}"/>
                </a:ext>
              </a:extLst>
            </p:cNvPr>
            <p:cNvSpPr/>
            <p:nvPr/>
          </p:nvSpPr>
          <p:spPr>
            <a:xfrm>
              <a:off x="1958377" y="7653521"/>
              <a:ext cx="1510064" cy="1655993"/>
            </a:xfrm>
            <a:custGeom>
              <a:avLst/>
              <a:gdLst>
                <a:gd name="connsiteX0" fmla="*/ 618150 w 646035"/>
                <a:gd name="connsiteY0" fmla="*/ 0 h 708466"/>
                <a:gd name="connsiteX1" fmla="*/ 0 w 646035"/>
                <a:gd name="connsiteY1" fmla="*/ 681151 h 708466"/>
                <a:gd name="connsiteX2" fmla="*/ 9296 w 646035"/>
                <a:gd name="connsiteY2" fmla="*/ 708466 h 708466"/>
                <a:gd name="connsiteX3" fmla="*/ 646036 w 646035"/>
                <a:gd name="connsiteY3" fmla="*/ 6974 h 708466"/>
                <a:gd name="connsiteX4" fmla="*/ 618150 w 646035"/>
                <a:gd name="connsiteY4" fmla="*/ 0 h 70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035" h="708466">
                  <a:moveTo>
                    <a:pt x="618150" y="0"/>
                  </a:moveTo>
                  <a:lnTo>
                    <a:pt x="0" y="681151"/>
                  </a:lnTo>
                  <a:cubicBezTo>
                    <a:pt x="2905" y="690449"/>
                    <a:pt x="5810" y="699167"/>
                    <a:pt x="9296" y="708466"/>
                  </a:cubicBezTo>
                  <a:lnTo>
                    <a:pt x="646036" y="6974"/>
                  </a:lnTo>
                  <a:cubicBezTo>
                    <a:pt x="636741" y="4649"/>
                    <a:pt x="627445" y="2325"/>
                    <a:pt x="618150" y="0"/>
                  </a:cubicBezTo>
                  <a:close/>
                </a:path>
              </a:pathLst>
            </a:custGeom>
            <a:solidFill>
              <a:srgbClr val="F8A36A"/>
            </a:solidFill>
            <a:ln w="5806"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308DA305-CDC9-31DE-ACB3-D8C69012CA4A}"/>
                </a:ext>
              </a:extLst>
            </p:cNvPr>
            <p:cNvSpPr/>
            <p:nvPr/>
          </p:nvSpPr>
          <p:spPr>
            <a:xfrm>
              <a:off x="2000470" y="7684767"/>
              <a:ext cx="1582042" cy="1733429"/>
            </a:xfrm>
            <a:custGeom>
              <a:avLst/>
              <a:gdLst>
                <a:gd name="connsiteX0" fmla="*/ 650684 w 676827"/>
                <a:gd name="connsiteY0" fmla="*/ 0 h 741594"/>
                <a:gd name="connsiteX1" fmla="*/ 0 w 676827"/>
                <a:gd name="connsiteY1" fmla="*/ 716603 h 741594"/>
                <a:gd name="connsiteX2" fmla="*/ 11619 w 676827"/>
                <a:gd name="connsiteY2" fmla="*/ 741594 h 741594"/>
                <a:gd name="connsiteX3" fmla="*/ 676827 w 676827"/>
                <a:gd name="connsiteY3" fmla="*/ 8718 h 741594"/>
                <a:gd name="connsiteX4" fmla="*/ 650684 w 676827"/>
                <a:gd name="connsiteY4" fmla="*/ 0 h 74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827" h="741594">
                  <a:moveTo>
                    <a:pt x="650684" y="0"/>
                  </a:moveTo>
                  <a:lnTo>
                    <a:pt x="0" y="716603"/>
                  </a:lnTo>
                  <a:cubicBezTo>
                    <a:pt x="3486" y="725321"/>
                    <a:pt x="7553" y="733457"/>
                    <a:pt x="11619" y="741594"/>
                  </a:cubicBezTo>
                  <a:lnTo>
                    <a:pt x="676827" y="8718"/>
                  </a:lnTo>
                  <a:cubicBezTo>
                    <a:pt x="668113" y="5812"/>
                    <a:pt x="659398" y="2906"/>
                    <a:pt x="650684" y="0"/>
                  </a:cubicBezTo>
                  <a:close/>
                </a:path>
              </a:pathLst>
            </a:custGeom>
            <a:solidFill>
              <a:srgbClr val="F8A36A"/>
            </a:solidFill>
            <a:ln w="5806"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9A0BD0A5-12AC-007E-86C1-E1C463699378}"/>
                </a:ext>
              </a:extLst>
            </p:cNvPr>
            <p:cNvSpPr/>
            <p:nvPr/>
          </p:nvSpPr>
          <p:spPr>
            <a:xfrm>
              <a:off x="2050716" y="7725522"/>
              <a:ext cx="1636358" cy="1794559"/>
            </a:xfrm>
            <a:custGeom>
              <a:avLst/>
              <a:gdLst>
                <a:gd name="connsiteX0" fmla="*/ 676246 w 700065"/>
                <a:gd name="connsiteY0" fmla="*/ 0 h 767747"/>
                <a:gd name="connsiteX1" fmla="*/ 0 w 700065"/>
                <a:gd name="connsiteY1" fmla="*/ 744500 h 767747"/>
                <a:gd name="connsiteX2" fmla="*/ 13362 w 700065"/>
                <a:gd name="connsiteY2" fmla="*/ 767748 h 767747"/>
                <a:gd name="connsiteX3" fmla="*/ 700066 w 700065"/>
                <a:gd name="connsiteY3" fmla="*/ 11043 h 767747"/>
                <a:gd name="connsiteX4" fmla="*/ 676246 w 700065"/>
                <a:gd name="connsiteY4" fmla="*/ 0 h 76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065" h="767747">
                  <a:moveTo>
                    <a:pt x="676246" y="0"/>
                  </a:moveTo>
                  <a:lnTo>
                    <a:pt x="0" y="744500"/>
                  </a:lnTo>
                  <a:cubicBezTo>
                    <a:pt x="4066" y="752055"/>
                    <a:pt x="8715" y="760192"/>
                    <a:pt x="13362" y="767748"/>
                  </a:cubicBezTo>
                  <a:lnTo>
                    <a:pt x="700066" y="11043"/>
                  </a:lnTo>
                  <a:cubicBezTo>
                    <a:pt x="692513" y="6974"/>
                    <a:pt x="684380" y="3487"/>
                    <a:pt x="676246" y="0"/>
                  </a:cubicBezTo>
                  <a:close/>
                </a:path>
              </a:pathLst>
            </a:custGeom>
            <a:solidFill>
              <a:srgbClr val="F8A36A"/>
            </a:solidFill>
            <a:ln w="5806"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7C1C2F7D-D1B2-505B-0479-6680F81560D4}"/>
                </a:ext>
              </a:extLst>
            </p:cNvPr>
            <p:cNvSpPr/>
            <p:nvPr/>
          </p:nvSpPr>
          <p:spPr>
            <a:xfrm>
              <a:off x="2110467" y="7774425"/>
              <a:ext cx="1677099" cy="1838031"/>
            </a:xfrm>
            <a:custGeom>
              <a:avLst/>
              <a:gdLst>
                <a:gd name="connsiteX0" fmla="*/ 694256 w 717494"/>
                <a:gd name="connsiteY0" fmla="*/ 0 h 786345"/>
                <a:gd name="connsiteX1" fmla="*/ 0 w 717494"/>
                <a:gd name="connsiteY1" fmla="*/ 764841 h 786345"/>
                <a:gd name="connsiteX2" fmla="*/ 15105 w 717494"/>
                <a:gd name="connsiteY2" fmla="*/ 786345 h 786345"/>
                <a:gd name="connsiteX3" fmla="*/ 717495 w 717494"/>
                <a:gd name="connsiteY3" fmla="*/ 12786 h 786345"/>
                <a:gd name="connsiteX4" fmla="*/ 694256 w 717494"/>
                <a:gd name="connsiteY4" fmla="*/ 0 h 786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94" h="786345">
                  <a:moveTo>
                    <a:pt x="694256" y="0"/>
                  </a:moveTo>
                  <a:lnTo>
                    <a:pt x="0" y="764841"/>
                  </a:lnTo>
                  <a:cubicBezTo>
                    <a:pt x="4648" y="771816"/>
                    <a:pt x="9877" y="779371"/>
                    <a:pt x="15105" y="786345"/>
                  </a:cubicBezTo>
                  <a:lnTo>
                    <a:pt x="717495" y="12786"/>
                  </a:lnTo>
                  <a:cubicBezTo>
                    <a:pt x="709362" y="8136"/>
                    <a:pt x="701809" y="4068"/>
                    <a:pt x="694256" y="0"/>
                  </a:cubicBezTo>
                  <a:close/>
                </a:path>
              </a:pathLst>
            </a:custGeom>
            <a:solidFill>
              <a:srgbClr val="F8A36A"/>
            </a:solidFill>
            <a:ln w="5806"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C9B2C35B-630E-B374-8CCE-F9CA03F3C1CE}"/>
                </a:ext>
              </a:extLst>
            </p:cNvPr>
            <p:cNvSpPr/>
            <p:nvPr/>
          </p:nvSpPr>
          <p:spPr>
            <a:xfrm>
              <a:off x="2175649" y="7831486"/>
              <a:ext cx="1701544" cy="1866559"/>
            </a:xfrm>
            <a:custGeom>
              <a:avLst/>
              <a:gdLst>
                <a:gd name="connsiteX0" fmla="*/ 707038 w 727952"/>
                <a:gd name="connsiteY0" fmla="*/ 0 h 798550"/>
                <a:gd name="connsiteX1" fmla="*/ 0 w 727952"/>
                <a:gd name="connsiteY1" fmla="*/ 778790 h 798550"/>
                <a:gd name="connsiteX2" fmla="*/ 16267 w 727952"/>
                <a:gd name="connsiteY2" fmla="*/ 798550 h 798550"/>
                <a:gd name="connsiteX3" fmla="*/ 727953 w 727952"/>
                <a:gd name="connsiteY3" fmla="*/ 14530 h 798550"/>
                <a:gd name="connsiteX4" fmla="*/ 707038 w 727952"/>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52" h="798550">
                  <a:moveTo>
                    <a:pt x="707038" y="0"/>
                  </a:moveTo>
                  <a:lnTo>
                    <a:pt x="0" y="778790"/>
                  </a:lnTo>
                  <a:cubicBezTo>
                    <a:pt x="5229" y="785183"/>
                    <a:pt x="11039" y="792157"/>
                    <a:pt x="16267" y="798550"/>
                  </a:cubicBezTo>
                  <a:lnTo>
                    <a:pt x="727953" y="14530"/>
                  </a:lnTo>
                  <a:cubicBezTo>
                    <a:pt x="720981" y="9299"/>
                    <a:pt x="714009" y="4650"/>
                    <a:pt x="707038" y="0"/>
                  </a:cubicBezTo>
                  <a:close/>
                </a:path>
              </a:pathLst>
            </a:custGeom>
            <a:solidFill>
              <a:srgbClr val="F8A36A"/>
            </a:solidFill>
            <a:ln w="5806"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A736C38-9DB4-A13E-A04B-708CDDB2566E}"/>
                </a:ext>
              </a:extLst>
            </p:cNvPr>
            <p:cNvSpPr/>
            <p:nvPr/>
          </p:nvSpPr>
          <p:spPr>
            <a:xfrm>
              <a:off x="2247622" y="7895333"/>
              <a:ext cx="1715118" cy="1880143"/>
            </a:xfrm>
            <a:custGeom>
              <a:avLst/>
              <a:gdLst>
                <a:gd name="connsiteX0" fmla="*/ 714009 w 733761"/>
                <a:gd name="connsiteY0" fmla="*/ 0 h 804362"/>
                <a:gd name="connsiteX1" fmla="*/ 0 w 733761"/>
                <a:gd name="connsiteY1" fmla="*/ 786345 h 804362"/>
                <a:gd name="connsiteX2" fmla="*/ 18010 w 733761"/>
                <a:gd name="connsiteY2" fmla="*/ 804362 h 804362"/>
                <a:gd name="connsiteX3" fmla="*/ 733762 w 733761"/>
                <a:gd name="connsiteY3" fmla="*/ 16273 h 804362"/>
                <a:gd name="connsiteX4" fmla="*/ 714009 w 733761"/>
                <a:gd name="connsiteY4" fmla="*/ 0 h 80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61" h="804362">
                  <a:moveTo>
                    <a:pt x="714009" y="0"/>
                  </a:moveTo>
                  <a:lnTo>
                    <a:pt x="0" y="786345"/>
                  </a:lnTo>
                  <a:cubicBezTo>
                    <a:pt x="5810" y="792157"/>
                    <a:pt x="11619" y="798550"/>
                    <a:pt x="18010" y="804362"/>
                  </a:cubicBezTo>
                  <a:lnTo>
                    <a:pt x="733762" y="16273"/>
                  </a:lnTo>
                  <a:cubicBezTo>
                    <a:pt x="727371" y="10461"/>
                    <a:pt x="720981" y="5231"/>
                    <a:pt x="714009" y="0"/>
                  </a:cubicBezTo>
                  <a:close/>
                </a:path>
              </a:pathLst>
            </a:custGeom>
            <a:solidFill>
              <a:srgbClr val="F8A36A"/>
            </a:solidFill>
            <a:ln w="5806"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D9157827-587F-BA6C-B2C3-4EAF7CAD9D40}"/>
                </a:ext>
              </a:extLst>
            </p:cNvPr>
            <p:cNvSpPr/>
            <p:nvPr/>
          </p:nvSpPr>
          <p:spPr>
            <a:xfrm>
              <a:off x="2326387" y="7965977"/>
              <a:ext cx="1713766" cy="1881499"/>
            </a:xfrm>
            <a:custGeom>
              <a:avLst/>
              <a:gdLst>
                <a:gd name="connsiteX0" fmla="*/ 715752 w 733181"/>
                <a:gd name="connsiteY0" fmla="*/ 0 h 804943"/>
                <a:gd name="connsiteX1" fmla="*/ 0 w 733181"/>
                <a:gd name="connsiteY1" fmla="*/ 788670 h 804943"/>
                <a:gd name="connsiteX2" fmla="*/ 19172 w 733181"/>
                <a:gd name="connsiteY2" fmla="*/ 804943 h 804943"/>
                <a:gd name="connsiteX3" fmla="*/ 733181 w 733181"/>
                <a:gd name="connsiteY3" fmla="*/ 18017 h 804943"/>
                <a:gd name="connsiteX4" fmla="*/ 715752 w 733181"/>
                <a:gd name="connsiteY4" fmla="*/ 0 h 80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81" h="804943">
                  <a:moveTo>
                    <a:pt x="715752" y="0"/>
                  </a:moveTo>
                  <a:lnTo>
                    <a:pt x="0" y="788670"/>
                  </a:lnTo>
                  <a:cubicBezTo>
                    <a:pt x="6391" y="794482"/>
                    <a:pt x="12781" y="799712"/>
                    <a:pt x="19172" y="804943"/>
                  </a:cubicBezTo>
                  <a:lnTo>
                    <a:pt x="733181" y="18017"/>
                  </a:lnTo>
                  <a:cubicBezTo>
                    <a:pt x="727952" y="11624"/>
                    <a:pt x="721562" y="5812"/>
                    <a:pt x="715752" y="0"/>
                  </a:cubicBezTo>
                  <a:close/>
                </a:path>
              </a:pathLst>
            </a:custGeom>
            <a:solidFill>
              <a:srgbClr val="F8A36A"/>
            </a:solidFill>
            <a:ln w="5806"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9461F105-3EC4-BDB3-518A-60A5F8474537}"/>
                </a:ext>
              </a:extLst>
            </p:cNvPr>
            <p:cNvSpPr/>
            <p:nvPr/>
          </p:nvSpPr>
          <p:spPr>
            <a:xfrm>
              <a:off x="2410578" y="8044765"/>
              <a:ext cx="1702900" cy="1866559"/>
            </a:xfrm>
            <a:custGeom>
              <a:avLst/>
              <a:gdLst>
                <a:gd name="connsiteX0" fmla="*/ 711685 w 728533"/>
                <a:gd name="connsiteY0" fmla="*/ 0 h 798550"/>
                <a:gd name="connsiteX1" fmla="*/ 0 w 728533"/>
                <a:gd name="connsiteY1" fmla="*/ 784021 h 798550"/>
                <a:gd name="connsiteX2" fmla="*/ 20915 w 728533"/>
                <a:gd name="connsiteY2" fmla="*/ 798550 h 798550"/>
                <a:gd name="connsiteX3" fmla="*/ 728533 w 728533"/>
                <a:gd name="connsiteY3" fmla="*/ 19179 h 798550"/>
                <a:gd name="connsiteX4" fmla="*/ 711685 w 728533"/>
                <a:gd name="connsiteY4" fmla="*/ 0 h 7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33" h="798550">
                  <a:moveTo>
                    <a:pt x="711685" y="0"/>
                  </a:moveTo>
                  <a:lnTo>
                    <a:pt x="0" y="784021"/>
                  </a:lnTo>
                  <a:cubicBezTo>
                    <a:pt x="6971" y="789251"/>
                    <a:pt x="13943" y="793901"/>
                    <a:pt x="20915" y="798550"/>
                  </a:cubicBezTo>
                  <a:lnTo>
                    <a:pt x="728533" y="19179"/>
                  </a:lnTo>
                  <a:cubicBezTo>
                    <a:pt x="723305" y="12786"/>
                    <a:pt x="717495" y="5812"/>
                    <a:pt x="711685" y="0"/>
                  </a:cubicBezTo>
                  <a:close/>
                </a:path>
              </a:pathLst>
            </a:custGeom>
            <a:solidFill>
              <a:srgbClr val="F8A36A"/>
            </a:solidFill>
            <a:ln w="5806"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34EA5C1-594C-7CF9-EE85-8D54FF68A3E9}"/>
                </a:ext>
              </a:extLst>
            </p:cNvPr>
            <p:cNvSpPr/>
            <p:nvPr/>
          </p:nvSpPr>
          <p:spPr>
            <a:xfrm>
              <a:off x="2501566" y="8128992"/>
              <a:ext cx="1678455" cy="1839388"/>
            </a:xfrm>
            <a:custGeom>
              <a:avLst/>
              <a:gdLst>
                <a:gd name="connsiteX0" fmla="*/ 702971 w 718076"/>
                <a:gd name="connsiteY0" fmla="*/ 0 h 786926"/>
                <a:gd name="connsiteX1" fmla="*/ 0 w 718076"/>
                <a:gd name="connsiteY1" fmla="*/ 774140 h 786926"/>
                <a:gd name="connsiteX2" fmla="*/ 22658 w 718076"/>
                <a:gd name="connsiteY2" fmla="*/ 786927 h 786926"/>
                <a:gd name="connsiteX3" fmla="*/ 718076 w 718076"/>
                <a:gd name="connsiteY3" fmla="*/ 21504 h 786926"/>
                <a:gd name="connsiteX4" fmla="*/ 702971 w 718076"/>
                <a:gd name="connsiteY4" fmla="*/ 0 h 78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076" h="786926">
                  <a:moveTo>
                    <a:pt x="702971" y="0"/>
                  </a:moveTo>
                  <a:lnTo>
                    <a:pt x="0" y="774140"/>
                  </a:lnTo>
                  <a:cubicBezTo>
                    <a:pt x="7553" y="778790"/>
                    <a:pt x="15105" y="782858"/>
                    <a:pt x="22658" y="786927"/>
                  </a:cubicBezTo>
                  <a:lnTo>
                    <a:pt x="718076" y="21504"/>
                  </a:lnTo>
                  <a:cubicBezTo>
                    <a:pt x="712847" y="13949"/>
                    <a:pt x="708200" y="6974"/>
                    <a:pt x="702971" y="0"/>
                  </a:cubicBezTo>
                  <a:close/>
                </a:path>
              </a:pathLst>
            </a:custGeom>
            <a:solidFill>
              <a:srgbClr val="F8A36A"/>
            </a:solidFill>
            <a:ln w="5806"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37E789-92FC-9036-F9A3-0850F4A878DC}"/>
                </a:ext>
              </a:extLst>
            </p:cNvPr>
            <p:cNvSpPr/>
            <p:nvPr/>
          </p:nvSpPr>
          <p:spPr>
            <a:xfrm>
              <a:off x="2599336" y="8221373"/>
              <a:ext cx="1639075" cy="1795915"/>
            </a:xfrm>
            <a:custGeom>
              <a:avLst/>
              <a:gdLst>
                <a:gd name="connsiteX0" fmla="*/ 687866 w 701227"/>
                <a:gd name="connsiteY0" fmla="*/ 0 h 768328"/>
                <a:gd name="connsiteX1" fmla="*/ 0 w 701227"/>
                <a:gd name="connsiteY1" fmla="*/ 757286 h 768328"/>
                <a:gd name="connsiteX2" fmla="*/ 24401 w 701227"/>
                <a:gd name="connsiteY2" fmla="*/ 768329 h 768328"/>
                <a:gd name="connsiteX3" fmla="*/ 701228 w 701227"/>
                <a:gd name="connsiteY3" fmla="*/ 23247 h 768328"/>
                <a:gd name="connsiteX4" fmla="*/ 687866 w 701227"/>
                <a:gd name="connsiteY4" fmla="*/ 0 h 76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227" h="768328">
                  <a:moveTo>
                    <a:pt x="687866" y="0"/>
                  </a:moveTo>
                  <a:lnTo>
                    <a:pt x="0" y="757286"/>
                  </a:lnTo>
                  <a:cubicBezTo>
                    <a:pt x="8134" y="761354"/>
                    <a:pt x="15686" y="764842"/>
                    <a:pt x="24401" y="768329"/>
                  </a:cubicBezTo>
                  <a:lnTo>
                    <a:pt x="701228" y="23247"/>
                  </a:lnTo>
                  <a:cubicBezTo>
                    <a:pt x="696580" y="15111"/>
                    <a:pt x="692513" y="7555"/>
                    <a:pt x="687866" y="0"/>
                  </a:cubicBezTo>
                  <a:close/>
                </a:path>
              </a:pathLst>
            </a:custGeom>
            <a:solidFill>
              <a:srgbClr val="F8A36A"/>
            </a:solidFill>
            <a:ln w="5806"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A8189AA-7684-C3D2-45BC-C400A5C802B5}"/>
                </a:ext>
              </a:extLst>
            </p:cNvPr>
            <p:cNvSpPr/>
            <p:nvPr/>
          </p:nvSpPr>
          <p:spPr>
            <a:xfrm>
              <a:off x="2705258" y="8321896"/>
              <a:ext cx="1583398" cy="1737503"/>
            </a:xfrm>
            <a:custGeom>
              <a:avLst/>
              <a:gdLst>
                <a:gd name="connsiteX0" fmla="*/ 666370 w 677408"/>
                <a:gd name="connsiteY0" fmla="*/ 0 h 743337"/>
                <a:gd name="connsiteX1" fmla="*/ 0 w 677408"/>
                <a:gd name="connsiteY1" fmla="*/ 734038 h 743337"/>
                <a:gd name="connsiteX2" fmla="*/ 26144 w 677408"/>
                <a:gd name="connsiteY2" fmla="*/ 743337 h 743337"/>
                <a:gd name="connsiteX3" fmla="*/ 677408 w 677408"/>
                <a:gd name="connsiteY3" fmla="*/ 24991 h 743337"/>
                <a:gd name="connsiteX4" fmla="*/ 666370 w 677408"/>
                <a:gd name="connsiteY4" fmla="*/ 0 h 74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408" h="743337">
                  <a:moveTo>
                    <a:pt x="666370" y="0"/>
                  </a:moveTo>
                  <a:lnTo>
                    <a:pt x="0" y="734038"/>
                  </a:lnTo>
                  <a:cubicBezTo>
                    <a:pt x="8715" y="737525"/>
                    <a:pt x="17429" y="740431"/>
                    <a:pt x="26144" y="743337"/>
                  </a:cubicBezTo>
                  <a:lnTo>
                    <a:pt x="677408" y="24991"/>
                  </a:lnTo>
                  <a:cubicBezTo>
                    <a:pt x="673922" y="16273"/>
                    <a:pt x="670437" y="8136"/>
                    <a:pt x="666370" y="0"/>
                  </a:cubicBezTo>
                  <a:close/>
                </a:path>
              </a:pathLst>
            </a:custGeom>
            <a:solidFill>
              <a:srgbClr val="F8A36A"/>
            </a:solidFill>
            <a:ln w="5806"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C466511F-FCCB-CD61-8AF9-EBE3C4570C24}"/>
                </a:ext>
              </a:extLst>
            </p:cNvPr>
            <p:cNvSpPr/>
            <p:nvPr/>
          </p:nvSpPr>
          <p:spPr>
            <a:xfrm>
              <a:off x="2817973" y="8430573"/>
              <a:ext cx="1512782" cy="1660067"/>
            </a:xfrm>
            <a:custGeom>
              <a:avLst/>
              <a:gdLst>
                <a:gd name="connsiteX0" fmla="*/ 637902 w 647197"/>
                <a:gd name="connsiteY0" fmla="*/ 0 h 710209"/>
                <a:gd name="connsiteX1" fmla="*/ 0 w 647197"/>
                <a:gd name="connsiteY1" fmla="*/ 703236 h 710209"/>
                <a:gd name="connsiteX2" fmla="*/ 27886 w 647197"/>
                <a:gd name="connsiteY2" fmla="*/ 710210 h 710209"/>
                <a:gd name="connsiteX3" fmla="*/ 647198 w 647197"/>
                <a:gd name="connsiteY3" fmla="*/ 27897 h 710209"/>
                <a:gd name="connsiteX4" fmla="*/ 637902 w 647197"/>
                <a:gd name="connsiteY4" fmla="*/ 0 h 7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97" h="710209">
                  <a:moveTo>
                    <a:pt x="637902" y="0"/>
                  </a:moveTo>
                  <a:lnTo>
                    <a:pt x="0" y="703236"/>
                  </a:lnTo>
                  <a:cubicBezTo>
                    <a:pt x="9295" y="705560"/>
                    <a:pt x="18591" y="707885"/>
                    <a:pt x="27886" y="710210"/>
                  </a:cubicBezTo>
                  <a:lnTo>
                    <a:pt x="647198" y="27897"/>
                  </a:lnTo>
                  <a:cubicBezTo>
                    <a:pt x="644874" y="18017"/>
                    <a:pt x="641388" y="9299"/>
                    <a:pt x="637902" y="0"/>
                  </a:cubicBezTo>
                  <a:close/>
                </a:path>
              </a:pathLst>
            </a:custGeom>
            <a:solidFill>
              <a:srgbClr val="F8A36A"/>
            </a:solidFill>
            <a:ln w="5806"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180696DC-DF15-4288-A091-A7DEFABC8533}"/>
                </a:ext>
              </a:extLst>
            </p:cNvPr>
            <p:cNvSpPr/>
            <p:nvPr/>
          </p:nvSpPr>
          <p:spPr>
            <a:xfrm>
              <a:off x="2940188" y="8550125"/>
              <a:ext cx="1423155" cy="1559539"/>
            </a:xfrm>
            <a:custGeom>
              <a:avLst/>
              <a:gdLst>
                <a:gd name="connsiteX0" fmla="*/ 602463 w 608853"/>
                <a:gd name="connsiteY0" fmla="*/ 0 h 667201"/>
                <a:gd name="connsiteX1" fmla="*/ 0 w 608853"/>
                <a:gd name="connsiteY1" fmla="*/ 663134 h 667201"/>
                <a:gd name="connsiteX2" fmla="*/ 30210 w 608853"/>
                <a:gd name="connsiteY2" fmla="*/ 667202 h 667201"/>
                <a:gd name="connsiteX3" fmla="*/ 608854 w 608853"/>
                <a:gd name="connsiteY3" fmla="*/ 29640 h 667201"/>
                <a:gd name="connsiteX4" fmla="*/ 602463 w 608853"/>
                <a:gd name="connsiteY4" fmla="*/ 0 h 667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53" h="667201">
                  <a:moveTo>
                    <a:pt x="602463" y="0"/>
                  </a:moveTo>
                  <a:lnTo>
                    <a:pt x="0" y="663134"/>
                  </a:lnTo>
                  <a:cubicBezTo>
                    <a:pt x="9876" y="664877"/>
                    <a:pt x="20334" y="666040"/>
                    <a:pt x="30210" y="667202"/>
                  </a:cubicBezTo>
                  <a:lnTo>
                    <a:pt x="608854" y="29640"/>
                  </a:lnTo>
                  <a:cubicBezTo>
                    <a:pt x="607111" y="19760"/>
                    <a:pt x="604787" y="9880"/>
                    <a:pt x="602463" y="0"/>
                  </a:cubicBezTo>
                  <a:close/>
                </a:path>
              </a:pathLst>
            </a:custGeom>
            <a:solidFill>
              <a:srgbClr val="F8A36A"/>
            </a:solidFill>
            <a:ln w="5806"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047FAB1-BBB0-764C-2EDA-E472F18AF3F6}"/>
                </a:ext>
              </a:extLst>
            </p:cNvPr>
            <p:cNvSpPr/>
            <p:nvPr/>
          </p:nvSpPr>
          <p:spPr>
            <a:xfrm>
              <a:off x="3073273" y="8681894"/>
              <a:ext cx="1310445" cy="1437279"/>
            </a:xfrm>
            <a:custGeom>
              <a:avLst/>
              <a:gdLst>
                <a:gd name="connsiteX0" fmla="*/ 557148 w 560633"/>
                <a:gd name="connsiteY0" fmla="*/ 0 h 614895"/>
                <a:gd name="connsiteX1" fmla="*/ 0 w 560633"/>
                <a:gd name="connsiteY1" fmla="*/ 613733 h 614895"/>
                <a:gd name="connsiteX2" fmla="*/ 30791 w 560633"/>
                <a:gd name="connsiteY2" fmla="*/ 614895 h 614895"/>
                <a:gd name="connsiteX3" fmla="*/ 33115 w 560633"/>
                <a:gd name="connsiteY3" fmla="*/ 614895 h 614895"/>
                <a:gd name="connsiteX4" fmla="*/ 560634 w 560633"/>
                <a:gd name="connsiteY4" fmla="*/ 33709 h 614895"/>
                <a:gd name="connsiteX5" fmla="*/ 557148 w 560633"/>
                <a:gd name="connsiteY5" fmla="*/ 0 h 6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633" h="614895">
                  <a:moveTo>
                    <a:pt x="557148" y="0"/>
                  </a:moveTo>
                  <a:lnTo>
                    <a:pt x="0" y="613733"/>
                  </a:lnTo>
                  <a:cubicBezTo>
                    <a:pt x="10457" y="614314"/>
                    <a:pt x="20334" y="614895"/>
                    <a:pt x="30791" y="614895"/>
                  </a:cubicBezTo>
                  <a:cubicBezTo>
                    <a:pt x="31372" y="614895"/>
                    <a:pt x="32534" y="614895"/>
                    <a:pt x="33115" y="614895"/>
                  </a:cubicBezTo>
                  <a:lnTo>
                    <a:pt x="560634" y="33709"/>
                  </a:lnTo>
                  <a:cubicBezTo>
                    <a:pt x="560053" y="22085"/>
                    <a:pt x="558891" y="10461"/>
                    <a:pt x="557148" y="0"/>
                  </a:cubicBezTo>
                  <a:close/>
                </a:path>
              </a:pathLst>
            </a:custGeom>
            <a:solidFill>
              <a:srgbClr val="F8A36A"/>
            </a:solidFill>
            <a:ln w="5806"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343AA73-92B9-FFCA-31B9-2DCF68CF775E}"/>
                </a:ext>
              </a:extLst>
            </p:cNvPr>
            <p:cNvSpPr/>
            <p:nvPr/>
          </p:nvSpPr>
          <p:spPr>
            <a:xfrm>
              <a:off x="3219933" y="8827256"/>
              <a:ext cx="1170573" cy="1287842"/>
            </a:xfrm>
            <a:custGeom>
              <a:avLst/>
              <a:gdLst>
                <a:gd name="connsiteX0" fmla="*/ 500794 w 500794"/>
                <a:gd name="connsiteY0" fmla="*/ 19179 h 550964"/>
                <a:gd name="connsiteX1" fmla="*/ 500213 w 500794"/>
                <a:gd name="connsiteY1" fmla="*/ 0 h 550964"/>
                <a:gd name="connsiteX2" fmla="*/ 0 w 500794"/>
                <a:gd name="connsiteY2" fmla="*/ 550965 h 550964"/>
                <a:gd name="connsiteX3" fmla="*/ 37182 w 500794"/>
                <a:gd name="connsiteY3" fmla="*/ 547477 h 550964"/>
                <a:gd name="connsiteX4" fmla="*/ 499632 w 500794"/>
                <a:gd name="connsiteY4" fmla="*/ 37777 h 550964"/>
                <a:gd name="connsiteX5" fmla="*/ 500794 w 500794"/>
                <a:gd name="connsiteY5" fmla="*/ 19179 h 5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794" h="550964">
                  <a:moveTo>
                    <a:pt x="500794" y="19179"/>
                  </a:moveTo>
                  <a:cubicBezTo>
                    <a:pt x="500794" y="12786"/>
                    <a:pt x="500794" y="6393"/>
                    <a:pt x="500213" y="0"/>
                  </a:cubicBezTo>
                  <a:lnTo>
                    <a:pt x="0" y="550965"/>
                  </a:lnTo>
                  <a:cubicBezTo>
                    <a:pt x="12781" y="550383"/>
                    <a:pt x="24982" y="549221"/>
                    <a:pt x="37182" y="547477"/>
                  </a:cubicBezTo>
                  <a:lnTo>
                    <a:pt x="499632" y="37777"/>
                  </a:lnTo>
                  <a:cubicBezTo>
                    <a:pt x="500213" y="31965"/>
                    <a:pt x="500794" y="25572"/>
                    <a:pt x="500794" y="19179"/>
                  </a:cubicBezTo>
                  <a:close/>
                </a:path>
              </a:pathLst>
            </a:custGeom>
            <a:solidFill>
              <a:srgbClr val="F8A36A"/>
            </a:solidFill>
            <a:ln w="5806"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86622AD-9891-C81A-A045-D1D50B60BB3B}"/>
                </a:ext>
              </a:extLst>
            </p:cNvPr>
            <p:cNvSpPr/>
            <p:nvPr/>
          </p:nvSpPr>
          <p:spPr>
            <a:xfrm>
              <a:off x="3385606" y="8994350"/>
              <a:ext cx="998112" cy="1099012"/>
            </a:xfrm>
            <a:custGeom>
              <a:avLst/>
              <a:gdLst>
                <a:gd name="connsiteX0" fmla="*/ 427011 w 427011"/>
                <a:gd name="connsiteY0" fmla="*/ 0 h 470179"/>
                <a:gd name="connsiteX1" fmla="*/ 0 w 427011"/>
                <a:gd name="connsiteY1" fmla="*/ 470180 h 470179"/>
                <a:gd name="connsiteX2" fmla="*/ 43573 w 427011"/>
                <a:gd name="connsiteY2" fmla="*/ 459718 h 470179"/>
                <a:gd name="connsiteX3" fmla="*/ 420620 w 427011"/>
                <a:gd name="connsiteY3" fmla="*/ 44751 h 470179"/>
                <a:gd name="connsiteX4" fmla="*/ 427011 w 427011"/>
                <a:gd name="connsiteY4" fmla="*/ 0 h 47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011" h="470179">
                  <a:moveTo>
                    <a:pt x="427011" y="0"/>
                  </a:moveTo>
                  <a:lnTo>
                    <a:pt x="0" y="470180"/>
                  </a:lnTo>
                  <a:cubicBezTo>
                    <a:pt x="15105" y="467274"/>
                    <a:pt x="29629" y="463787"/>
                    <a:pt x="43573" y="459718"/>
                  </a:cubicBezTo>
                  <a:lnTo>
                    <a:pt x="420620" y="44751"/>
                  </a:lnTo>
                  <a:cubicBezTo>
                    <a:pt x="423525" y="30222"/>
                    <a:pt x="425849" y="15111"/>
                    <a:pt x="427011" y="0"/>
                  </a:cubicBezTo>
                  <a:close/>
                </a:path>
              </a:pathLst>
            </a:custGeom>
            <a:solidFill>
              <a:srgbClr val="F8A36A"/>
            </a:solidFill>
            <a:ln w="5806"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1E30260-EAAE-E2ED-DDA5-89A33FCADE42}"/>
                </a:ext>
              </a:extLst>
            </p:cNvPr>
            <p:cNvSpPr/>
            <p:nvPr/>
          </p:nvSpPr>
          <p:spPr>
            <a:xfrm>
              <a:off x="3583869" y="9196759"/>
              <a:ext cx="763178" cy="840899"/>
            </a:xfrm>
            <a:custGeom>
              <a:avLst/>
              <a:gdLst>
                <a:gd name="connsiteX0" fmla="*/ 326504 w 326503"/>
                <a:gd name="connsiteY0" fmla="*/ 0 h 359754"/>
                <a:gd name="connsiteX1" fmla="*/ 0 w 326503"/>
                <a:gd name="connsiteY1" fmla="*/ 359755 h 359754"/>
                <a:gd name="connsiteX2" fmla="*/ 57516 w 326503"/>
                <a:gd name="connsiteY2" fmla="*/ 334182 h 359754"/>
                <a:gd name="connsiteX3" fmla="*/ 306751 w 326503"/>
                <a:gd name="connsiteY3" fmla="*/ 59281 h 359754"/>
                <a:gd name="connsiteX4" fmla="*/ 326504 w 326503"/>
                <a:gd name="connsiteY4" fmla="*/ 0 h 359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503" h="359754">
                  <a:moveTo>
                    <a:pt x="326504" y="0"/>
                  </a:moveTo>
                  <a:lnTo>
                    <a:pt x="0" y="359755"/>
                  </a:lnTo>
                  <a:cubicBezTo>
                    <a:pt x="19753" y="352199"/>
                    <a:pt x="38925" y="343481"/>
                    <a:pt x="57516" y="334182"/>
                  </a:cubicBezTo>
                  <a:lnTo>
                    <a:pt x="306751" y="59281"/>
                  </a:lnTo>
                  <a:cubicBezTo>
                    <a:pt x="314304" y="40102"/>
                    <a:pt x="321275" y="20342"/>
                    <a:pt x="326504" y="0"/>
                  </a:cubicBezTo>
                  <a:close/>
                </a:path>
              </a:pathLst>
            </a:custGeom>
            <a:solidFill>
              <a:srgbClr val="F8A36A"/>
            </a:solidFill>
            <a:ln w="5806"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2BBD55E5-0DC7-E835-7A6B-63775308FDA4}"/>
                </a:ext>
              </a:extLst>
            </p:cNvPr>
            <p:cNvSpPr/>
            <p:nvPr/>
          </p:nvSpPr>
          <p:spPr>
            <a:xfrm>
              <a:off x="3867688" y="9494270"/>
              <a:ext cx="355788" cy="391243"/>
            </a:xfrm>
            <a:custGeom>
              <a:avLst/>
              <a:gdLst>
                <a:gd name="connsiteX0" fmla="*/ 152214 w 152213"/>
                <a:gd name="connsiteY0" fmla="*/ 0 h 167381"/>
                <a:gd name="connsiteX1" fmla="*/ 0 w 152213"/>
                <a:gd name="connsiteY1" fmla="*/ 167382 h 167381"/>
                <a:gd name="connsiteX2" fmla="*/ 152214 w 152213"/>
                <a:gd name="connsiteY2" fmla="*/ 0 h 167381"/>
              </a:gdLst>
              <a:ahLst/>
              <a:cxnLst>
                <a:cxn ang="0">
                  <a:pos x="connsiteX0" y="connsiteY0"/>
                </a:cxn>
                <a:cxn ang="0">
                  <a:pos x="connsiteX1" y="connsiteY1"/>
                </a:cxn>
                <a:cxn ang="0">
                  <a:pos x="connsiteX2" y="connsiteY2"/>
                </a:cxn>
              </a:cxnLst>
              <a:rect l="l" t="t" r="r" b="b"/>
              <a:pathLst>
                <a:path w="152213" h="167381">
                  <a:moveTo>
                    <a:pt x="152214" y="0"/>
                  </a:moveTo>
                  <a:lnTo>
                    <a:pt x="0" y="167382"/>
                  </a:lnTo>
                  <a:cubicBezTo>
                    <a:pt x="62164" y="123212"/>
                    <a:pt x="114451" y="66255"/>
                    <a:pt x="152214" y="0"/>
                  </a:cubicBezTo>
                  <a:close/>
                </a:path>
              </a:pathLst>
            </a:custGeom>
            <a:solidFill>
              <a:srgbClr val="F8A36A"/>
            </a:solidFill>
            <a:ln w="5806" cap="flat">
              <a:noFill/>
              <a:prstDash val="solid"/>
              <a:miter/>
            </a:ln>
          </p:spPr>
          <p:txBody>
            <a:bodyPr rtlCol="0" anchor="ctr"/>
            <a:lstStyle/>
            <a:p>
              <a:endParaRPr lang="en-US"/>
            </a:p>
          </p:txBody>
        </p:sp>
      </p:grpSp>
    </p:spTree>
    <p:extLst>
      <p:ext uri="{BB962C8B-B14F-4D97-AF65-F5344CB8AC3E}">
        <p14:creationId xmlns:p14="http://schemas.microsoft.com/office/powerpoint/2010/main" val="1363370403"/>
      </p:ext>
    </p:extLst>
  </p:cSld>
  <p:clrMapOvr>
    <a:masterClrMapping/>
  </p:clrMapOvr>
</p:sld>
</file>

<file path=ppt/theme/theme1.xml><?xml version="1.0" encoding="utf-8"?>
<a:theme xmlns:a="http://schemas.openxmlformats.org/drawingml/2006/main" name="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F02E0EF7D44C04B9FA644DBFF45FF6A" ma:contentTypeVersion="13" ma:contentTypeDescription="Create a new document." ma:contentTypeScope="" ma:versionID="206b9469efed5238e3299da57cdc015e">
  <xsd:schema xmlns:xsd="http://www.w3.org/2001/XMLSchema" xmlns:xs="http://www.w3.org/2001/XMLSchema" xmlns:p="http://schemas.microsoft.com/office/2006/metadata/properties" xmlns:ns2="876de33e-aaa5-4507-9b92-b84e676ded0d" xmlns:ns3="ef88797d-310b-4d46-ad9c-0c23fa0c8d45" targetNamespace="http://schemas.microsoft.com/office/2006/metadata/properties" ma:root="true" ma:fieldsID="281ed500249cd3fe925a7af84a8b56c4" ns2:_="" ns3:_="">
    <xsd:import namespace="876de33e-aaa5-4507-9b92-b84e676ded0d"/>
    <xsd:import namespace="ef88797d-310b-4d46-ad9c-0c23fa0c8d45"/>
    <xsd:element name="properties">
      <xsd:complexType>
        <xsd:sequence>
          <xsd:element name="documentManagement">
            <xsd:complexType>
              <xsd:all>
                <xsd:element ref="ns2:SharedWithUsers" minOccurs="0"/>
                <xsd:element ref="ns2:SharedWithDetails" minOccurs="0"/>
                <xsd:element ref="ns2:LastSharedByUser" minOccurs="0"/>
                <xsd:element ref="ns2:LastSharedByTime" minOccurs="0"/>
                <xsd:element ref="ns3:MediaServiceMetadata" minOccurs="0"/>
                <xsd:element ref="ns3:MediaServiceFastMetadata" minOccurs="0"/>
                <xsd:element ref="ns3:MediaServiceDateTaken" minOccurs="0"/>
                <xsd:element ref="ns3:MediaServiceEventHashCode" minOccurs="0"/>
                <xsd:element ref="ns3:MediaServiceGenerationTime" minOccurs="0"/>
                <xsd:element ref="ns3:MediaServiceAutoKeyPoints" minOccurs="0"/>
                <xsd:element ref="ns3:MediaServiceKeyPoints" minOccurs="0"/>
                <xsd:element ref="ns3:MediaServiceAutoTags" minOccurs="0"/>
                <xsd:element ref="ns3: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76de33e-aaa5-4507-9b92-b84e676ded0d"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element name="LastSharedByUser" ma:index="10" nillable="true" ma:displayName="Last Shared By User" ma:description="" ma:hidden="true" ma:internalName="LastSharedByUser" ma:readOnly="true">
      <xsd:simpleType>
        <xsd:restriction base="dms:Note"/>
      </xsd:simpleType>
    </xsd:element>
    <xsd:element name="LastSharedByTime" ma:index="11" nillable="true" ma:displayName="Last Shared By Time" ma:description="" ma:hidden="true" ma:internalName="LastSharedByTime" ma:readOnly="true">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ef88797d-310b-4d46-ad9c-0c23fa0c8d45" elementFormDefault="qualified">
    <xsd:import namespace="http://schemas.microsoft.com/office/2006/documentManagement/types"/>
    <xsd:import namespace="http://schemas.microsoft.com/office/infopath/2007/PartnerControls"/>
    <xsd:element name="MediaServiceMetadata" ma:index="12" nillable="true" ma:displayName="MediaServiceMetadata" ma:description="" ma:hidden="true" ma:internalName="MediaServiceMetadata" ma:readOnly="true">
      <xsd:simpleType>
        <xsd:restriction base="dms:Note"/>
      </xsd:simpleType>
    </xsd:element>
    <xsd:element name="MediaServiceFastMetadata" ma:index="13" nillable="true" ma:displayName="MediaServiceFastMetadata" ma:description="" ma:hidden="true" ma:internalName="MediaServiceFastMetadata" ma:readOnly="true">
      <xsd:simpleType>
        <xsd:restriction base="dms:Note"/>
      </xsd:simpleType>
    </xsd:element>
    <xsd:element name="MediaServiceDateTaken" ma:index="14" nillable="true" ma:displayName="MediaServiceDateTaken" ma:description="" ma:hidden="true" ma:internalName="MediaServiceDateTaken"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false">
      <xsd:simpleType>
        <xsd:restriction base="dms:Note">
          <xsd:maxLength value="255"/>
        </xsd:restriction>
      </xsd:simpleType>
    </xsd:element>
    <xsd:element name="MediaServiceAutoTags" ma:index="19" nillable="true" ma:displayName="Tags" ma:internalName="MediaServiceAutoTags" ma:readOnly="true">
      <xsd:simpleType>
        <xsd:restriction base="dms:Text"/>
      </xsd:simpleType>
    </xsd:element>
    <xsd:element name="MediaServiceOCR" ma:index="20" nillable="true" ma:displayName="Extracted Text" ma:internalName="MediaServiceOCR"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MediaServiceKeyPoints xmlns="ef88797d-310b-4d46-ad9c-0c23fa0c8d45" xsi:nil="true"/>
  </documentManagement>
</p:properties>
</file>

<file path=customXml/itemProps1.xml><?xml version="1.0" encoding="utf-8"?>
<ds:datastoreItem xmlns:ds="http://schemas.openxmlformats.org/officeDocument/2006/customXml" ds:itemID="{7F83B94A-925B-4414-927F-DFD616E23C3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76de33e-aaa5-4507-9b92-b84e676ded0d"/>
    <ds:schemaRef ds:uri="ef88797d-310b-4d46-ad9c-0c23fa0c8d4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39800E7-4362-4A70-9B48-B5AE1C9F476B}">
  <ds:schemaRefs>
    <ds:schemaRef ds:uri="http://schemas.microsoft.com/sharepoint/v3/contenttype/forms"/>
  </ds:schemaRefs>
</ds:datastoreItem>
</file>

<file path=customXml/itemProps3.xml><?xml version="1.0" encoding="utf-8"?>
<ds:datastoreItem xmlns:ds="http://schemas.openxmlformats.org/officeDocument/2006/customXml" ds:itemID="{969AD2B3-D789-4FC7-A14D-89ADA76B73A8}">
  <ds:schemaRefs>
    <ds:schemaRef ds:uri="http://schemas.microsoft.com/office/2006/metadata/properties"/>
    <ds:schemaRef ds:uri="http://schemas.microsoft.com/office/infopath/2007/PartnerControls"/>
    <ds:schemaRef ds:uri="ef88797d-310b-4d46-ad9c-0c23fa0c8d45"/>
  </ds:schemaRefs>
</ds:datastoreItem>
</file>

<file path=docProps/app.xml><?xml version="1.0" encoding="utf-8"?>
<Properties xmlns="http://schemas.openxmlformats.org/officeDocument/2006/extended-properties" xmlns:vt="http://schemas.openxmlformats.org/officeDocument/2006/docPropsVTypes">
  <Template>Magazine layout</Template>
  <TotalTime>3736</TotalTime>
  <Words>17650</Words>
  <Application>Microsoft Macintosh PowerPoint</Application>
  <PresentationFormat>Custom</PresentationFormat>
  <Paragraphs>1097</Paragraphs>
  <Slides>73</Slides>
  <Notes>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73</vt:i4>
      </vt:variant>
    </vt:vector>
  </HeadingPairs>
  <TitlesOfParts>
    <vt:vector size="83" baseType="lpstr">
      <vt:lpstr>Arial</vt:lpstr>
      <vt:lpstr>Avenir</vt:lpstr>
      <vt:lpstr>Avenir Book</vt:lpstr>
      <vt:lpstr>Calibri</vt:lpstr>
      <vt:lpstr>Century Schoolbook</vt:lpstr>
      <vt:lpstr>Montserrat</vt:lpstr>
      <vt:lpstr>Montserrat Light</vt:lpstr>
      <vt:lpstr>Poppins</vt:lpstr>
      <vt:lpstr>Times New Roman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Front cover</dc:title>
  <dc:creator>Samantha Carty</dc:creator>
  <cp:lastModifiedBy>Ian Sayers</cp:lastModifiedBy>
  <cp:revision>300</cp:revision>
  <dcterms:created xsi:type="dcterms:W3CDTF">2021-06-15T11:45:52Z</dcterms:created>
  <dcterms:modified xsi:type="dcterms:W3CDTF">2022-08-01T14:24:46Z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0x0101005F02E0EF7D44C04B9FA644DBFF45FF6A</vt:lpwstr>
  </property>
</Properties>
</file>